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8" r:id="rId2"/>
    <p:sldId id="259" r:id="rId3"/>
    <p:sldId id="6591" r:id="rId4"/>
    <p:sldId id="6592" r:id="rId5"/>
    <p:sldId id="6649" r:id="rId6"/>
    <p:sldId id="6650" r:id="rId7"/>
    <p:sldId id="6648" r:id="rId8"/>
    <p:sldId id="6656" r:id="rId9"/>
    <p:sldId id="6652" r:id="rId10"/>
    <p:sldId id="6651" r:id="rId11"/>
    <p:sldId id="6661" r:id="rId12"/>
    <p:sldId id="6657" r:id="rId13"/>
    <p:sldId id="6658" r:id="rId14"/>
    <p:sldId id="6659" r:id="rId15"/>
    <p:sldId id="6660" r:id="rId16"/>
    <p:sldId id="6662" r:id="rId17"/>
    <p:sldId id="6593" r:id="rId18"/>
    <p:sldId id="6647" r:id="rId19"/>
    <p:sldId id="6595" r:id="rId20"/>
    <p:sldId id="274" r:id="rId21"/>
    <p:sldId id="275" r:id="rId22"/>
    <p:sldId id="278" r:id="rId23"/>
    <p:sldId id="277" r:id="rId24"/>
    <p:sldId id="279" r:id="rId25"/>
    <p:sldId id="281" r:id="rId26"/>
    <p:sldId id="280" r:id="rId27"/>
    <p:sldId id="260" r:id="rId28"/>
    <p:sldId id="273" r:id="rId29"/>
    <p:sldId id="285" r:id="rId30"/>
    <p:sldId id="283" r:id="rId31"/>
    <p:sldId id="284" r:id="rId32"/>
    <p:sldId id="288" r:id="rId33"/>
    <p:sldId id="268" r:id="rId34"/>
  </p:sldIdLst>
  <p:sldSz cx="12192000" cy="6858000"/>
  <p:notesSz cx="6797675" cy="9926638"/>
  <p:embeddedFontLst>
    <p:embeddedFont>
      <p:font typeface="Calibri" panose="020F0502020204030204" pitchFamily="34" charset="0"/>
      <p:regular r:id="rId36"/>
      <p:bold r:id="rId37"/>
      <p:italic r:id="rId38"/>
      <p:boldItalic r:id="rId39"/>
    </p:embeddedFont>
    <p:embeddedFont>
      <p:font typeface="Fago Pro" panose="02000506040000020004" pitchFamily="2" charset="0"/>
      <p:regular r:id="rId40"/>
      <p:bold r:id="rId41"/>
      <p:italic r:id="rId42"/>
      <p:boldItalic r:id="rId43"/>
    </p:embeddedFont>
    <p:embeddedFont>
      <p:font typeface="SCHUNK FagoPro-Regular" panose="020B0604020202020204" charset="0"/>
      <p:regular r:id="rId4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feifer, Alexander" initials="PA" lastIdx="1" clrIdx="0">
    <p:extLst>
      <p:ext uri="{19B8F6BF-5375-455C-9EA6-DF929625EA0E}">
        <p15:presenceInfo xmlns:p15="http://schemas.microsoft.com/office/powerpoint/2012/main" userId="S::alexander.pfeifer@de.schunk.com::4c6a4c94-d5bb-4e2a-b715-9f960b6d20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807" autoAdjust="0"/>
  </p:normalViewPr>
  <p:slideViewPr>
    <p:cSldViewPr snapToGrid="0">
      <p:cViewPr varScale="1">
        <p:scale>
          <a:sx n="112" d="100"/>
          <a:sy n="112" d="100"/>
        </p:scale>
        <p:origin x="504" y="96"/>
      </p:cViewPr>
      <p:guideLst/>
    </p:cSldViewPr>
  </p:slideViewPr>
  <p:outlineViewPr>
    <p:cViewPr>
      <p:scale>
        <a:sx n="33" d="100"/>
        <a:sy n="33" d="100"/>
      </p:scale>
      <p:origin x="0" y="-516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Bohren_Silver_P_EC_WS\Auswertung_Bohren_TENDO_Silver_Positionierung_2023_08_02_01.xlsb.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Bohren_Silver_P_EC_WS\Auswertung_Bohren_TENDO_Silver_Positionierung_2023_08_02_01.xlsb.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TENDO_Silver_Positioning_Technical_Dat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TENDO_Silver_Positioning_Technical_Dat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TENDO_Silver_Positioning_Technical_Dat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TENDO_Silver_Positioning_Technical_Dat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5_Versuche\Auswertung_Quersteifigkeit_WZH_2023_08_28.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TENDO_Silver_Positioning_Technical_Dat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TENDO_Silver_Positioning_Technical_Dat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5_Versuche\Auswertung_Quersteifigkeit_WZH_2023_08_28.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Bohren_Silver_P_EC_WS\Auswertung_Bohren_TENDO_Silver_Positionierung_2023_08_02_01.xls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Bohren_Silver_P_EC_WS\Auswertung_Bohren_TENDO_Silver_Positionierung_2023_08_02_01.xls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Bohren_Silver_P_EC_WS\Auswertung_Bohren_TENDO_Silver_Positionierung_2023_08_02_01.xlsb.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Bohren_Silver_P_EC_WS\Auswertung_Bohren_TENDO_Silver_Positionierung_2023_08_02_01.xlsb.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emea.ads.local\SCHUNK\POOL\DELFN_RD_PROJEKT\2200\2262_TEC_CENTER\B85_A01_Positionierung_TENDO_Silver\03_Protokolle\Bohren_Silver_P_EC_WS\Auswertung_Bohren_TENDO_Silver_Positionierung_2023_08_02_01.xlsb.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Torque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Drehmoment</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TENDO E compact</c:v>
                </c:pt>
                <c:pt idx="1">
                  <c:v>TENDO Silver</c:v>
                </c:pt>
                <c:pt idx="2">
                  <c:v>TENDO P</c:v>
                </c:pt>
                <c:pt idx="3">
                  <c:v>CELSIO</c:v>
                </c:pt>
              </c:strCache>
            </c:strRef>
          </c:cat>
          <c:val>
            <c:numRef>
              <c:f>Tabelle1!$B$2:$B$5</c:f>
              <c:numCache>
                <c:formatCode>General</c:formatCode>
                <c:ptCount val="4"/>
                <c:pt idx="0">
                  <c:v>520</c:v>
                </c:pt>
                <c:pt idx="1">
                  <c:v>330</c:v>
                </c:pt>
                <c:pt idx="2">
                  <c:v>330</c:v>
                </c:pt>
                <c:pt idx="3">
                  <c:v>450</c:v>
                </c:pt>
              </c:numCache>
            </c:numRef>
          </c:val>
          <c:extLst>
            <c:ext xmlns:c16="http://schemas.microsoft.com/office/drawing/2014/chart" uri="{C3380CC4-5D6E-409C-BE32-E72D297353CC}">
              <c16:uniqueId val="{00000000-C9C1-4C92-8A8B-CB13D747E6C7}"/>
            </c:ext>
          </c:extLst>
        </c:ser>
        <c:dLbls>
          <c:dLblPos val="outEnd"/>
          <c:showLegendKey val="0"/>
          <c:showVal val="1"/>
          <c:showCatName val="0"/>
          <c:showSerName val="0"/>
          <c:showPercent val="0"/>
          <c:showBubbleSize val="0"/>
        </c:dLbls>
        <c:gapWidth val="444"/>
        <c:overlap val="-90"/>
        <c:axId val="555214512"/>
        <c:axId val="555209112"/>
      </c:barChart>
      <c:catAx>
        <c:axId val="555214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de-DE"/>
          </a:p>
        </c:txPr>
        <c:crossAx val="555209112"/>
        <c:crosses val="autoZero"/>
        <c:auto val="1"/>
        <c:lblAlgn val="ctr"/>
        <c:lblOffset val="100"/>
        <c:noMultiLvlLbl val="0"/>
      </c:catAx>
      <c:valAx>
        <c:axId val="555209112"/>
        <c:scaling>
          <c:orientation val="minMax"/>
        </c:scaling>
        <c:delete val="1"/>
        <c:axPos val="l"/>
        <c:numFmt formatCode="General" sourceLinked="1"/>
        <c:majorTickMark val="none"/>
        <c:minorTickMark val="none"/>
        <c:tickLblPos val="nextTo"/>
        <c:crossAx val="555214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Celsio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1"/>
          <c:order val="1"/>
          <c:tx>
            <c:strRef>
              <c:f>Mittelwerte!$P$21</c:f>
              <c:strCache>
                <c:ptCount val="1"/>
                <c:pt idx="0">
                  <c:v>Force XY</c:v>
                </c:pt>
              </c:strCache>
            </c:strRef>
          </c:tx>
          <c:spPr>
            <a:ln w="6350" cap="rnd">
              <a:solidFill>
                <a:schemeClr val="accent2"/>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Mittelwerte!$P$22:$P$8772</c:f>
              <c:numCache>
                <c:formatCode>General</c:formatCode>
                <c:ptCount val="8751"/>
                <c:pt idx="0">
                  <c:v>20.860529780410253</c:v>
                </c:pt>
                <c:pt idx="1">
                  <c:v>20.86718801640826</c:v>
                </c:pt>
                <c:pt idx="2">
                  <c:v>20.877082923318</c:v>
                </c:pt>
                <c:pt idx="3">
                  <c:v>20.864472988886796</c:v>
                </c:pt>
                <c:pt idx="4">
                  <c:v>20.856621269216678</c:v>
                </c:pt>
                <c:pt idx="5">
                  <c:v>20.865233294169307</c:v>
                </c:pt>
                <c:pt idx="6">
                  <c:v>20.843452890595778</c:v>
                </c:pt>
                <c:pt idx="7">
                  <c:v>20.833088624031689</c:v>
                </c:pt>
                <c:pt idx="8">
                  <c:v>20.83994441860272</c:v>
                </c:pt>
                <c:pt idx="9">
                  <c:v>20.862460900689022</c:v>
                </c:pt>
                <c:pt idx="10">
                  <c:v>20.862460900689022</c:v>
                </c:pt>
                <c:pt idx="11">
                  <c:v>20.864426253344622</c:v>
                </c:pt>
                <c:pt idx="12">
                  <c:v>20.882208557878368</c:v>
                </c:pt>
                <c:pt idx="13">
                  <c:v>20.881572453047085</c:v>
                </c:pt>
                <c:pt idx="14">
                  <c:v>20.888258217344124</c:v>
                </c:pt>
                <c:pt idx="15">
                  <c:v>20.89313612182692</c:v>
                </c:pt>
                <c:pt idx="16">
                  <c:v>20.919469531208705</c:v>
                </c:pt>
                <c:pt idx="17">
                  <c:v>20.918623919716204</c:v>
                </c:pt>
                <c:pt idx="18">
                  <c:v>20.913780420961182</c:v>
                </c:pt>
                <c:pt idx="19">
                  <c:v>20.948360285298769</c:v>
                </c:pt>
                <c:pt idx="20">
                  <c:v>20.963088787553083</c:v>
                </c:pt>
                <c:pt idx="21">
                  <c:v>20.998757935197698</c:v>
                </c:pt>
                <c:pt idx="22">
                  <c:v>21.0174756144079</c:v>
                </c:pt>
                <c:pt idx="23">
                  <c:v>21.045591993339315</c:v>
                </c:pt>
                <c:pt idx="24">
                  <c:v>21.076847184514186</c:v>
                </c:pt>
                <c:pt idx="25">
                  <c:v>21.122427718207888</c:v>
                </c:pt>
                <c:pt idx="26">
                  <c:v>21.181286556383682</c:v>
                </c:pt>
                <c:pt idx="27">
                  <c:v>21.224754917217325</c:v>
                </c:pt>
                <c:pt idx="28">
                  <c:v>21.248782580734645</c:v>
                </c:pt>
                <c:pt idx="29">
                  <c:v>21.307154108542861</c:v>
                </c:pt>
                <c:pt idx="30">
                  <c:v>21.352617664675989</c:v>
                </c:pt>
                <c:pt idx="31">
                  <c:v>21.406505614572403</c:v>
                </c:pt>
                <c:pt idx="32">
                  <c:v>21.4857191741064</c:v>
                </c:pt>
                <c:pt idx="33">
                  <c:v>21.565697038326856</c:v>
                </c:pt>
                <c:pt idx="34">
                  <c:v>21.607641451951164</c:v>
                </c:pt>
                <c:pt idx="35">
                  <c:v>21.647657798110789</c:v>
                </c:pt>
                <c:pt idx="36">
                  <c:v>21.704381129281817</c:v>
                </c:pt>
                <c:pt idx="37">
                  <c:v>21.759933794424271</c:v>
                </c:pt>
                <c:pt idx="38">
                  <c:v>21.825951000714014</c:v>
                </c:pt>
                <c:pt idx="39">
                  <c:v>21.873366532743123</c:v>
                </c:pt>
                <c:pt idx="40">
                  <c:v>21.941865751287679</c:v>
                </c:pt>
                <c:pt idx="41">
                  <c:v>21.975193693895953</c:v>
                </c:pt>
                <c:pt idx="42">
                  <c:v>22.022319695316185</c:v>
                </c:pt>
                <c:pt idx="43">
                  <c:v>22.089304553918769</c:v>
                </c:pt>
                <c:pt idx="44">
                  <c:v>22.154649225215078</c:v>
                </c:pt>
                <c:pt idx="45">
                  <c:v>22.196191899039707</c:v>
                </c:pt>
                <c:pt idx="46">
                  <c:v>22.225809758777896</c:v>
                </c:pt>
                <c:pt idx="47">
                  <c:v>22.273946507515191</c:v>
                </c:pt>
                <c:pt idx="48">
                  <c:v>22.31166954512582</c:v>
                </c:pt>
                <c:pt idx="49">
                  <c:v>22.349726358608059</c:v>
                </c:pt>
                <c:pt idx="50">
                  <c:v>22.404518680980743</c:v>
                </c:pt>
                <c:pt idx="51">
                  <c:v>22.455184899370735</c:v>
                </c:pt>
                <c:pt idx="52">
                  <c:v>22.481419716744618</c:v>
                </c:pt>
                <c:pt idx="53">
                  <c:v>22.490856301395834</c:v>
                </c:pt>
                <c:pt idx="54">
                  <c:v>22.506673511065696</c:v>
                </c:pt>
                <c:pt idx="55">
                  <c:v>22.536575952386659</c:v>
                </c:pt>
                <c:pt idx="56">
                  <c:v>22.57399189876449</c:v>
                </c:pt>
                <c:pt idx="57">
                  <c:v>22.628460070934544</c:v>
                </c:pt>
                <c:pt idx="58">
                  <c:v>22.636716264796966</c:v>
                </c:pt>
                <c:pt idx="59">
                  <c:v>22.658815523468252</c:v>
                </c:pt>
                <c:pt idx="60">
                  <c:v>22.683436777971096</c:v>
                </c:pt>
                <c:pt idx="61">
                  <c:v>22.709524461319958</c:v>
                </c:pt>
                <c:pt idx="62">
                  <c:v>22.734167596145959</c:v>
                </c:pt>
                <c:pt idx="63">
                  <c:v>22.741484251821237</c:v>
                </c:pt>
                <c:pt idx="64">
                  <c:v>22.737917147907737</c:v>
                </c:pt>
                <c:pt idx="65">
                  <c:v>22.739781603923294</c:v>
                </c:pt>
                <c:pt idx="66">
                  <c:v>22.736966058325066</c:v>
                </c:pt>
                <c:pt idx="67">
                  <c:v>22.732902079315227</c:v>
                </c:pt>
                <c:pt idx="68">
                  <c:v>22.741219497959424</c:v>
                </c:pt>
                <c:pt idx="69">
                  <c:v>22.743905926054783</c:v>
                </c:pt>
                <c:pt idx="70">
                  <c:v>22.742259325113032</c:v>
                </c:pt>
                <c:pt idx="71">
                  <c:v>22.721362698646555</c:v>
                </c:pt>
                <c:pt idx="72">
                  <c:v>22.689293900169872</c:v>
                </c:pt>
                <c:pt idx="73">
                  <c:v>22.682366410929568</c:v>
                </c:pt>
                <c:pt idx="74">
                  <c:v>22.66497013303816</c:v>
                </c:pt>
                <c:pt idx="75">
                  <c:v>22.643756399517518</c:v>
                </c:pt>
                <c:pt idx="76">
                  <c:v>22.606250061243273</c:v>
                </c:pt>
                <c:pt idx="77">
                  <c:v>22.609654635475952</c:v>
                </c:pt>
                <c:pt idx="78">
                  <c:v>22.582489249967175</c:v>
                </c:pt>
                <c:pt idx="79">
                  <c:v>22.541310659524065</c:v>
                </c:pt>
                <c:pt idx="80">
                  <c:v>22.509180523898806</c:v>
                </c:pt>
                <c:pt idx="81">
                  <c:v>22.480186959451871</c:v>
                </c:pt>
                <c:pt idx="82">
                  <c:v>22.420993500968823</c:v>
                </c:pt>
                <c:pt idx="83">
                  <c:v>22.375963995698747</c:v>
                </c:pt>
                <c:pt idx="84">
                  <c:v>22.335648967917734</c:v>
                </c:pt>
                <c:pt idx="85">
                  <c:v>22.282512043174862</c:v>
                </c:pt>
                <c:pt idx="86">
                  <c:v>22.266720185393943</c:v>
                </c:pt>
                <c:pt idx="87">
                  <c:v>22.225971986275795</c:v>
                </c:pt>
                <c:pt idx="88">
                  <c:v>22.2143736835609</c:v>
                </c:pt>
                <c:pt idx="89">
                  <c:v>22.174627538043922</c:v>
                </c:pt>
                <c:pt idx="90">
                  <c:v>22.166342978470738</c:v>
                </c:pt>
                <c:pt idx="91">
                  <c:v>22.133315515330278</c:v>
                </c:pt>
                <c:pt idx="92">
                  <c:v>22.122920530425347</c:v>
                </c:pt>
                <c:pt idx="93">
                  <c:v>22.117579925830668</c:v>
                </c:pt>
                <c:pt idx="94">
                  <c:v>22.109080430839953</c:v>
                </c:pt>
                <c:pt idx="95">
                  <c:v>22.136661072247481</c:v>
                </c:pt>
                <c:pt idx="96">
                  <c:v>22.145053157696424</c:v>
                </c:pt>
                <c:pt idx="97">
                  <c:v>22.162690268700842</c:v>
                </c:pt>
                <c:pt idx="98">
                  <c:v>22.197816261652957</c:v>
                </c:pt>
                <c:pt idx="99">
                  <c:v>22.225230484362076</c:v>
                </c:pt>
                <c:pt idx="100">
                  <c:v>22.251063399782119</c:v>
                </c:pt>
                <c:pt idx="101">
                  <c:v>22.298523258496715</c:v>
                </c:pt>
                <c:pt idx="102">
                  <c:v>22.348017399089528</c:v>
                </c:pt>
                <c:pt idx="103">
                  <c:v>22.388411287058034</c:v>
                </c:pt>
                <c:pt idx="104">
                  <c:v>22.449128752686509</c:v>
                </c:pt>
                <c:pt idx="105">
                  <c:v>22.539182150259503</c:v>
                </c:pt>
                <c:pt idx="106">
                  <c:v>22.629635887022683</c:v>
                </c:pt>
                <c:pt idx="107">
                  <c:v>22.71260037057554</c:v>
                </c:pt>
                <c:pt idx="108">
                  <c:v>22.817622043169617</c:v>
                </c:pt>
                <c:pt idx="109">
                  <c:v>22.920219003636273</c:v>
                </c:pt>
                <c:pt idx="110">
                  <c:v>23.004861703650757</c:v>
                </c:pt>
                <c:pt idx="111">
                  <c:v>23.109725675713232</c:v>
                </c:pt>
                <c:pt idx="112">
                  <c:v>23.213922828470857</c:v>
                </c:pt>
                <c:pt idx="113">
                  <c:v>23.339146414388402</c:v>
                </c:pt>
                <c:pt idx="114">
                  <c:v>23.427096483512535</c:v>
                </c:pt>
                <c:pt idx="115">
                  <c:v>23.549604139083339</c:v>
                </c:pt>
                <c:pt idx="116">
                  <c:v>23.684652834992583</c:v>
                </c:pt>
                <c:pt idx="117">
                  <c:v>23.784360794724236</c:v>
                </c:pt>
                <c:pt idx="118">
                  <c:v>23.88220773269656</c:v>
                </c:pt>
                <c:pt idx="119">
                  <c:v>24.008237664728394</c:v>
                </c:pt>
                <c:pt idx="120">
                  <c:v>24.104719133414189</c:v>
                </c:pt>
                <c:pt idx="121">
                  <c:v>24.216705542388251</c:v>
                </c:pt>
                <c:pt idx="122">
                  <c:v>24.344506219618228</c:v>
                </c:pt>
                <c:pt idx="123">
                  <c:v>24.452381310547217</c:v>
                </c:pt>
                <c:pt idx="124">
                  <c:v>24.547482337742171</c:v>
                </c:pt>
                <c:pt idx="125">
                  <c:v>24.641746785467024</c:v>
                </c:pt>
                <c:pt idx="126">
                  <c:v>24.769926739740097</c:v>
                </c:pt>
                <c:pt idx="127">
                  <c:v>24.873962900154975</c:v>
                </c:pt>
                <c:pt idx="128">
                  <c:v>24.96136331392897</c:v>
                </c:pt>
                <c:pt idx="129">
                  <c:v>25.073694550391821</c:v>
                </c:pt>
                <c:pt idx="130">
                  <c:v>25.186215510336506</c:v>
                </c:pt>
                <c:pt idx="131">
                  <c:v>25.294203717172678</c:v>
                </c:pt>
                <c:pt idx="132">
                  <c:v>25.396785577643506</c:v>
                </c:pt>
                <c:pt idx="133">
                  <c:v>25.480604063852645</c:v>
                </c:pt>
                <c:pt idx="134">
                  <c:v>25.581688174665334</c:v>
                </c:pt>
                <c:pt idx="135">
                  <c:v>25.668946463453722</c:v>
                </c:pt>
                <c:pt idx="136">
                  <c:v>25.77538527114416</c:v>
                </c:pt>
                <c:pt idx="137">
                  <c:v>25.867853238169189</c:v>
                </c:pt>
                <c:pt idx="138">
                  <c:v>25.972391669633492</c:v>
                </c:pt>
                <c:pt idx="139">
                  <c:v>26.060183907007428</c:v>
                </c:pt>
                <c:pt idx="140">
                  <c:v>26.143936573932795</c:v>
                </c:pt>
                <c:pt idx="141">
                  <c:v>26.22262104940032</c:v>
                </c:pt>
                <c:pt idx="142">
                  <c:v>26.299838897012982</c:v>
                </c:pt>
                <c:pt idx="143">
                  <c:v>26.365839473225851</c:v>
                </c:pt>
                <c:pt idx="144">
                  <c:v>26.449574939886958</c:v>
                </c:pt>
                <c:pt idx="145">
                  <c:v>26.530290012344064</c:v>
                </c:pt>
                <c:pt idx="146">
                  <c:v>26.575185879956216</c:v>
                </c:pt>
                <c:pt idx="147">
                  <c:v>26.63385070081597</c:v>
                </c:pt>
                <c:pt idx="148">
                  <c:v>26.70348572088124</c:v>
                </c:pt>
                <c:pt idx="149">
                  <c:v>26.754564956285172</c:v>
                </c:pt>
                <c:pt idx="150">
                  <c:v>26.810984996415968</c:v>
                </c:pt>
                <c:pt idx="151">
                  <c:v>26.884541697845552</c:v>
                </c:pt>
                <c:pt idx="152">
                  <c:v>26.962122742840506</c:v>
                </c:pt>
                <c:pt idx="153">
                  <c:v>27.025274707542334</c:v>
                </c:pt>
                <c:pt idx="154">
                  <c:v>27.1007678823714</c:v>
                </c:pt>
                <c:pt idx="155">
                  <c:v>27.180117632714015</c:v>
                </c:pt>
                <c:pt idx="156">
                  <c:v>27.236265220250196</c:v>
                </c:pt>
                <c:pt idx="157">
                  <c:v>27.259494521268618</c:v>
                </c:pt>
                <c:pt idx="158">
                  <c:v>27.28107889834461</c:v>
                </c:pt>
                <c:pt idx="159">
                  <c:v>27.304649386096774</c:v>
                </c:pt>
                <c:pt idx="160">
                  <c:v>27.312817326298074</c:v>
                </c:pt>
                <c:pt idx="161">
                  <c:v>27.320043854253303</c:v>
                </c:pt>
                <c:pt idx="162">
                  <c:v>27.319340827954392</c:v>
                </c:pt>
                <c:pt idx="163">
                  <c:v>27.315859507199274</c:v>
                </c:pt>
                <c:pt idx="164">
                  <c:v>27.305095778498561</c:v>
                </c:pt>
                <c:pt idx="165">
                  <c:v>27.317950561804448</c:v>
                </c:pt>
                <c:pt idx="166">
                  <c:v>27.290858818164764</c:v>
                </c:pt>
                <c:pt idx="167">
                  <c:v>27.232390752805934</c:v>
                </c:pt>
                <c:pt idx="168">
                  <c:v>27.195209625586955</c:v>
                </c:pt>
                <c:pt idx="169">
                  <c:v>27.152861350243796</c:v>
                </c:pt>
                <c:pt idx="170">
                  <c:v>27.105489159053615</c:v>
                </c:pt>
                <c:pt idx="171">
                  <c:v>27.051130103326724</c:v>
                </c:pt>
                <c:pt idx="172">
                  <c:v>27.023224480252694</c:v>
                </c:pt>
                <c:pt idx="173">
                  <c:v>26.989909774226472</c:v>
                </c:pt>
                <c:pt idx="174">
                  <c:v>26.971674125076813</c:v>
                </c:pt>
                <c:pt idx="175">
                  <c:v>26.951798560803987</c:v>
                </c:pt>
                <c:pt idx="176">
                  <c:v>26.906361223501616</c:v>
                </c:pt>
                <c:pt idx="177">
                  <c:v>26.899467371259778</c:v>
                </c:pt>
                <c:pt idx="178">
                  <c:v>26.865145372538496</c:v>
                </c:pt>
                <c:pt idx="179">
                  <c:v>26.818616196341278</c:v>
                </c:pt>
                <c:pt idx="180">
                  <c:v>26.77104828779196</c:v>
                </c:pt>
                <c:pt idx="181">
                  <c:v>26.74477786802866</c:v>
                </c:pt>
                <c:pt idx="182">
                  <c:v>26.709900542314376</c:v>
                </c:pt>
                <c:pt idx="183">
                  <c:v>26.710419137311042</c:v>
                </c:pt>
                <c:pt idx="184">
                  <c:v>26.711069270703245</c:v>
                </c:pt>
                <c:pt idx="185">
                  <c:v>26.710978263874381</c:v>
                </c:pt>
                <c:pt idx="186">
                  <c:v>26.710893583277407</c:v>
                </c:pt>
                <c:pt idx="187">
                  <c:v>26.72768505054292</c:v>
                </c:pt>
                <c:pt idx="188">
                  <c:v>26.745527472191554</c:v>
                </c:pt>
                <c:pt idx="189">
                  <c:v>26.719388143246995</c:v>
                </c:pt>
                <c:pt idx="190">
                  <c:v>26.74276636804159</c:v>
                </c:pt>
                <c:pt idx="191">
                  <c:v>26.740606821424048</c:v>
                </c:pt>
                <c:pt idx="192">
                  <c:v>26.735786660686191</c:v>
                </c:pt>
                <c:pt idx="193">
                  <c:v>26.721857549755999</c:v>
                </c:pt>
                <c:pt idx="194">
                  <c:v>26.754823361322025</c:v>
                </c:pt>
                <c:pt idx="195">
                  <c:v>26.775643446130186</c:v>
                </c:pt>
                <c:pt idx="196">
                  <c:v>26.768803759945818</c:v>
                </c:pt>
                <c:pt idx="197">
                  <c:v>26.762913613687576</c:v>
                </c:pt>
                <c:pt idx="198">
                  <c:v>26.779788937883005</c:v>
                </c:pt>
                <c:pt idx="199">
                  <c:v>26.784421190971418</c:v>
                </c:pt>
                <c:pt idx="200">
                  <c:v>26.772318438791434</c:v>
                </c:pt>
                <c:pt idx="201">
                  <c:v>26.787804441274954</c:v>
                </c:pt>
                <c:pt idx="202">
                  <c:v>26.766877616717803</c:v>
                </c:pt>
                <c:pt idx="203">
                  <c:v>26.737201331053775</c:v>
                </c:pt>
                <c:pt idx="204">
                  <c:v>26.703517522800254</c:v>
                </c:pt>
                <c:pt idx="205">
                  <c:v>26.696213055510942</c:v>
                </c:pt>
                <c:pt idx="206">
                  <c:v>26.683348154482143</c:v>
                </c:pt>
                <c:pt idx="207">
                  <c:v>26.667394602534809</c:v>
                </c:pt>
                <c:pt idx="208">
                  <c:v>26.668313501928196</c:v>
                </c:pt>
                <c:pt idx="209">
                  <c:v>26.678887597295553</c:v>
                </c:pt>
                <c:pt idx="210">
                  <c:v>26.698499522297691</c:v>
                </c:pt>
                <c:pt idx="211">
                  <c:v>26.713433550122282</c:v>
                </c:pt>
                <c:pt idx="212">
                  <c:v>26.737814449644709</c:v>
                </c:pt>
                <c:pt idx="213">
                  <c:v>26.797595266496579</c:v>
                </c:pt>
                <c:pt idx="214">
                  <c:v>26.821901503520717</c:v>
                </c:pt>
                <c:pt idx="215">
                  <c:v>26.869067516092432</c:v>
                </c:pt>
                <c:pt idx="216">
                  <c:v>26.894995992093673</c:v>
                </c:pt>
                <c:pt idx="217">
                  <c:v>26.937369208554721</c:v>
                </c:pt>
                <c:pt idx="218">
                  <c:v>26.988101229224007</c:v>
                </c:pt>
                <c:pt idx="219">
                  <c:v>27.040832584727067</c:v>
                </c:pt>
                <c:pt idx="220">
                  <c:v>27.08973764497004</c:v>
                </c:pt>
                <c:pt idx="221">
                  <c:v>27.106949888439008</c:v>
                </c:pt>
                <c:pt idx="222">
                  <c:v>27.161495776816299</c:v>
                </c:pt>
                <c:pt idx="223">
                  <c:v>27.180043364894267</c:v>
                </c:pt>
                <c:pt idx="224">
                  <c:v>27.230095443404696</c:v>
                </c:pt>
                <c:pt idx="225">
                  <c:v>27.242324479338411</c:v>
                </c:pt>
                <c:pt idx="226">
                  <c:v>27.260345747132934</c:v>
                </c:pt>
                <c:pt idx="227">
                  <c:v>27.290844600257905</c:v>
                </c:pt>
                <c:pt idx="228">
                  <c:v>27.315182309985016</c:v>
                </c:pt>
                <c:pt idx="229">
                  <c:v>27.319279544904703</c:v>
                </c:pt>
                <c:pt idx="230">
                  <c:v>27.339964189513577</c:v>
                </c:pt>
                <c:pt idx="231">
                  <c:v>27.357310264230456</c:v>
                </c:pt>
                <c:pt idx="232">
                  <c:v>27.400175744736146</c:v>
                </c:pt>
                <c:pt idx="233">
                  <c:v>27.441211203583798</c:v>
                </c:pt>
                <c:pt idx="234">
                  <c:v>27.465195142823255</c:v>
                </c:pt>
                <c:pt idx="235">
                  <c:v>27.496584549416724</c:v>
                </c:pt>
                <c:pt idx="236">
                  <c:v>27.510893661864404</c:v>
                </c:pt>
                <c:pt idx="237">
                  <c:v>27.557046016475756</c:v>
                </c:pt>
                <c:pt idx="238">
                  <c:v>27.604156703366112</c:v>
                </c:pt>
                <c:pt idx="239">
                  <c:v>27.656916805959955</c:v>
                </c:pt>
                <c:pt idx="240">
                  <c:v>27.669943679497848</c:v>
                </c:pt>
                <c:pt idx="241">
                  <c:v>27.704988311695619</c:v>
                </c:pt>
                <c:pt idx="242">
                  <c:v>27.723872955413224</c:v>
                </c:pt>
                <c:pt idx="243">
                  <c:v>27.73629571849224</c:v>
                </c:pt>
                <c:pt idx="244">
                  <c:v>27.771880674207964</c:v>
                </c:pt>
                <c:pt idx="245">
                  <c:v>27.799086728340207</c:v>
                </c:pt>
                <c:pt idx="246">
                  <c:v>27.830222682810803</c:v>
                </c:pt>
                <c:pt idx="247">
                  <c:v>27.859094459198115</c:v>
                </c:pt>
                <c:pt idx="248">
                  <c:v>27.887452938265337</c:v>
                </c:pt>
                <c:pt idx="249">
                  <c:v>27.915565738986192</c:v>
                </c:pt>
                <c:pt idx="250">
                  <c:v>27.964017575447361</c:v>
                </c:pt>
                <c:pt idx="251">
                  <c:v>27.98937967360057</c:v>
                </c:pt>
                <c:pt idx="252">
                  <c:v>28.019216981099355</c:v>
                </c:pt>
                <c:pt idx="253">
                  <c:v>28.047623537858271</c:v>
                </c:pt>
                <c:pt idx="254">
                  <c:v>28.090533038607155</c:v>
                </c:pt>
                <c:pt idx="255">
                  <c:v>28.137875868988552</c:v>
                </c:pt>
                <c:pt idx="256">
                  <c:v>28.153222075771179</c:v>
                </c:pt>
                <c:pt idx="257">
                  <c:v>28.175302970532101</c:v>
                </c:pt>
                <c:pt idx="258">
                  <c:v>28.172035671467512</c:v>
                </c:pt>
                <c:pt idx="259">
                  <c:v>28.209587020812883</c:v>
                </c:pt>
                <c:pt idx="260">
                  <c:v>28.204756790638204</c:v>
                </c:pt>
                <c:pt idx="261">
                  <c:v>28.214111726200734</c:v>
                </c:pt>
                <c:pt idx="262">
                  <c:v>28.210490066909131</c:v>
                </c:pt>
                <c:pt idx="263">
                  <c:v>28.166373357149091</c:v>
                </c:pt>
                <c:pt idx="264">
                  <c:v>28.125555713605223</c:v>
                </c:pt>
                <c:pt idx="265">
                  <c:v>28.072853405693969</c:v>
                </c:pt>
                <c:pt idx="266">
                  <c:v>28.078970029682502</c:v>
                </c:pt>
                <c:pt idx="267">
                  <c:v>28.090176766376775</c:v>
                </c:pt>
                <c:pt idx="268">
                  <c:v>28.148432134028507</c:v>
                </c:pt>
                <c:pt idx="269">
                  <c:v>28.218273559599204</c:v>
                </c:pt>
                <c:pt idx="270">
                  <c:v>28.302597522007403</c:v>
                </c:pt>
                <c:pt idx="271">
                  <c:v>28.415060056300955</c:v>
                </c:pt>
                <c:pt idx="272">
                  <c:v>28.553253613002603</c:v>
                </c:pt>
                <c:pt idx="273">
                  <c:v>28.702932085438132</c:v>
                </c:pt>
                <c:pt idx="274">
                  <c:v>28.83895154553953</c:v>
                </c:pt>
                <c:pt idx="275">
                  <c:v>28.946759559514387</c:v>
                </c:pt>
                <c:pt idx="276">
                  <c:v>29.042058054003366</c:v>
                </c:pt>
                <c:pt idx="277">
                  <c:v>29.112158237537038</c:v>
                </c:pt>
                <c:pt idx="278">
                  <c:v>29.165200053675196</c:v>
                </c:pt>
                <c:pt idx="279">
                  <c:v>29.225960593711481</c:v>
                </c:pt>
                <c:pt idx="280">
                  <c:v>29.297046683790875</c:v>
                </c:pt>
                <c:pt idx="281">
                  <c:v>29.34446984317519</c:v>
                </c:pt>
                <c:pt idx="282">
                  <c:v>29.393945109582173</c:v>
                </c:pt>
                <c:pt idx="283">
                  <c:v>29.458745566293707</c:v>
                </c:pt>
                <c:pt idx="284">
                  <c:v>29.536826976568456</c:v>
                </c:pt>
                <c:pt idx="285">
                  <c:v>29.590836355031112</c:v>
                </c:pt>
                <c:pt idx="286">
                  <c:v>29.641810925477934</c:v>
                </c:pt>
                <c:pt idx="287">
                  <c:v>29.701055076670407</c:v>
                </c:pt>
                <c:pt idx="288">
                  <c:v>29.768757074754134</c:v>
                </c:pt>
                <c:pt idx="289">
                  <c:v>29.837842763495459</c:v>
                </c:pt>
                <c:pt idx="290">
                  <c:v>29.926304759025182</c:v>
                </c:pt>
                <c:pt idx="291">
                  <c:v>30.052008303843248</c:v>
                </c:pt>
                <c:pt idx="292">
                  <c:v>30.177070857071527</c:v>
                </c:pt>
                <c:pt idx="293">
                  <c:v>30.296101688949502</c:v>
                </c:pt>
                <c:pt idx="294">
                  <c:v>30.400538709601641</c:v>
                </c:pt>
                <c:pt idx="295">
                  <c:v>30.529514223916799</c:v>
                </c:pt>
                <c:pt idx="296">
                  <c:v>30.686475540439279</c:v>
                </c:pt>
                <c:pt idx="297">
                  <c:v>30.811552417623176</c:v>
                </c:pt>
                <c:pt idx="298">
                  <c:v>30.964459171890603</c:v>
                </c:pt>
                <c:pt idx="299">
                  <c:v>31.089158389809377</c:v>
                </c:pt>
                <c:pt idx="300">
                  <c:v>31.226470527679904</c:v>
                </c:pt>
                <c:pt idx="301">
                  <c:v>31.381302894214276</c:v>
                </c:pt>
                <c:pt idx="302">
                  <c:v>31.526891114308444</c:v>
                </c:pt>
                <c:pt idx="303">
                  <c:v>31.683093270003113</c:v>
                </c:pt>
                <c:pt idx="304">
                  <c:v>31.840318536770383</c:v>
                </c:pt>
                <c:pt idx="305">
                  <c:v>31.964775769686575</c:v>
                </c:pt>
                <c:pt idx="306">
                  <c:v>32.08929780960726</c:v>
                </c:pt>
                <c:pt idx="307">
                  <c:v>32.22413874907857</c:v>
                </c:pt>
                <c:pt idx="308">
                  <c:v>32.353396101707666</c:v>
                </c:pt>
                <c:pt idx="309">
                  <c:v>32.456163608329163</c:v>
                </c:pt>
                <c:pt idx="310">
                  <c:v>32.533011293073649</c:v>
                </c:pt>
                <c:pt idx="311">
                  <c:v>32.598799310508397</c:v>
                </c:pt>
                <c:pt idx="312">
                  <c:v>32.651090072482681</c:v>
                </c:pt>
                <c:pt idx="313">
                  <c:v>32.724403512638588</c:v>
                </c:pt>
                <c:pt idx="314">
                  <c:v>32.796197134128583</c:v>
                </c:pt>
                <c:pt idx="315">
                  <c:v>32.866084623050952</c:v>
                </c:pt>
                <c:pt idx="316">
                  <c:v>32.915618944247562</c:v>
                </c:pt>
                <c:pt idx="317">
                  <c:v>32.964287308456782</c:v>
                </c:pt>
                <c:pt idx="318">
                  <c:v>32.97116587401176</c:v>
                </c:pt>
                <c:pt idx="319">
                  <c:v>33.000868187050273</c:v>
                </c:pt>
                <c:pt idx="320">
                  <c:v>33.066308499153813</c:v>
                </c:pt>
                <c:pt idx="321">
                  <c:v>33.104208357365572</c:v>
                </c:pt>
                <c:pt idx="322">
                  <c:v>33.1367152516261</c:v>
                </c:pt>
                <c:pt idx="323">
                  <c:v>33.17242713381809</c:v>
                </c:pt>
                <c:pt idx="324">
                  <c:v>33.226124124959902</c:v>
                </c:pt>
                <c:pt idx="325">
                  <c:v>33.274131642404143</c:v>
                </c:pt>
                <c:pt idx="326">
                  <c:v>33.324359466019153</c:v>
                </c:pt>
                <c:pt idx="327">
                  <c:v>33.358350730892191</c:v>
                </c:pt>
                <c:pt idx="328">
                  <c:v>33.410642900994688</c:v>
                </c:pt>
                <c:pt idx="329">
                  <c:v>33.446278948533013</c:v>
                </c:pt>
                <c:pt idx="330">
                  <c:v>33.437992727822348</c:v>
                </c:pt>
                <c:pt idx="331">
                  <c:v>33.463457643776714</c:v>
                </c:pt>
                <c:pt idx="332">
                  <c:v>33.468271127026519</c:v>
                </c:pt>
                <c:pt idx="333">
                  <c:v>33.469634919386571</c:v>
                </c:pt>
                <c:pt idx="334">
                  <c:v>33.479755504516874</c:v>
                </c:pt>
                <c:pt idx="335">
                  <c:v>33.475983944503696</c:v>
                </c:pt>
                <c:pt idx="336">
                  <c:v>33.484094603837129</c:v>
                </c:pt>
                <c:pt idx="337">
                  <c:v>33.502607819699826</c:v>
                </c:pt>
                <c:pt idx="338">
                  <c:v>33.574370353197764</c:v>
                </c:pt>
                <c:pt idx="339">
                  <c:v>33.683035843716958</c:v>
                </c:pt>
                <c:pt idx="340">
                  <c:v>33.757326823607045</c:v>
                </c:pt>
                <c:pt idx="341">
                  <c:v>33.881276252877505</c:v>
                </c:pt>
                <c:pt idx="342">
                  <c:v>34.0438227817707</c:v>
                </c:pt>
                <c:pt idx="343">
                  <c:v>34.256499890289888</c:v>
                </c:pt>
                <c:pt idx="344">
                  <c:v>34.456566190529372</c:v>
                </c:pt>
                <c:pt idx="345">
                  <c:v>34.711954529378559</c:v>
                </c:pt>
                <c:pt idx="346">
                  <c:v>34.968669689625806</c:v>
                </c:pt>
                <c:pt idx="347">
                  <c:v>35.220081402949603</c:v>
                </c:pt>
                <c:pt idx="348">
                  <c:v>35.465903285554994</c:v>
                </c:pt>
                <c:pt idx="349">
                  <c:v>35.694545556731882</c:v>
                </c:pt>
                <c:pt idx="350">
                  <c:v>35.938042079655936</c:v>
                </c:pt>
                <c:pt idx="351">
                  <c:v>36.134769702626777</c:v>
                </c:pt>
                <c:pt idx="352">
                  <c:v>36.321577906010937</c:v>
                </c:pt>
                <c:pt idx="353">
                  <c:v>36.496691589968904</c:v>
                </c:pt>
                <c:pt idx="354">
                  <c:v>36.66830241327591</c:v>
                </c:pt>
                <c:pt idx="355">
                  <c:v>36.822430166802874</c:v>
                </c:pt>
                <c:pt idx="356">
                  <c:v>36.966205772987905</c:v>
                </c:pt>
                <c:pt idx="357">
                  <c:v>37.135781985664941</c:v>
                </c:pt>
                <c:pt idx="358">
                  <c:v>37.28486697330564</c:v>
                </c:pt>
                <c:pt idx="359">
                  <c:v>37.43673931048432</c:v>
                </c:pt>
                <c:pt idx="360">
                  <c:v>37.560037397519473</c:v>
                </c:pt>
                <c:pt idx="361">
                  <c:v>37.670918641844736</c:v>
                </c:pt>
                <c:pt idx="362">
                  <c:v>37.799517440828716</c:v>
                </c:pt>
                <c:pt idx="363">
                  <c:v>37.903359435530696</c:v>
                </c:pt>
                <c:pt idx="364">
                  <c:v>38.08379457513643</c:v>
                </c:pt>
                <c:pt idx="365">
                  <c:v>38.216866921403359</c:v>
                </c:pt>
                <c:pt idx="366">
                  <c:v>38.336958688304463</c:v>
                </c:pt>
                <c:pt idx="367">
                  <c:v>38.491069916304625</c:v>
                </c:pt>
                <c:pt idx="368">
                  <c:v>38.636291561331994</c:v>
                </c:pt>
                <c:pt idx="369">
                  <c:v>38.76228153320065</c:v>
                </c:pt>
                <c:pt idx="370">
                  <c:v>38.873268562593793</c:v>
                </c:pt>
                <c:pt idx="371">
                  <c:v>39.01719425077011</c:v>
                </c:pt>
                <c:pt idx="372">
                  <c:v>39.143892770786842</c:v>
                </c:pt>
                <c:pt idx="373">
                  <c:v>39.301065217535275</c:v>
                </c:pt>
                <c:pt idx="374">
                  <c:v>39.416560153175595</c:v>
                </c:pt>
                <c:pt idx="375">
                  <c:v>39.538226635872739</c:v>
                </c:pt>
                <c:pt idx="376">
                  <c:v>39.656979428601161</c:v>
                </c:pt>
                <c:pt idx="377">
                  <c:v>39.816183762515202</c:v>
                </c:pt>
                <c:pt idx="378">
                  <c:v>40.010179985420486</c:v>
                </c:pt>
                <c:pt idx="379">
                  <c:v>40.185539984032829</c:v>
                </c:pt>
                <c:pt idx="380">
                  <c:v>40.35996890940423</c:v>
                </c:pt>
                <c:pt idx="381">
                  <c:v>40.549785826551151</c:v>
                </c:pt>
                <c:pt idx="382">
                  <c:v>40.71002072532481</c:v>
                </c:pt>
                <c:pt idx="383">
                  <c:v>40.853173912243356</c:v>
                </c:pt>
                <c:pt idx="384">
                  <c:v>41.035289874734715</c:v>
                </c:pt>
                <c:pt idx="385">
                  <c:v>41.20354251313352</c:v>
                </c:pt>
                <c:pt idx="386">
                  <c:v>41.36139103830336</c:v>
                </c:pt>
                <c:pt idx="387">
                  <c:v>41.507868607281665</c:v>
                </c:pt>
                <c:pt idx="388">
                  <c:v>41.648091436890581</c:v>
                </c:pt>
                <c:pt idx="389">
                  <c:v>41.774065814259956</c:v>
                </c:pt>
                <c:pt idx="390">
                  <c:v>41.839791829995505</c:v>
                </c:pt>
                <c:pt idx="391">
                  <c:v>41.873572156030384</c:v>
                </c:pt>
                <c:pt idx="392">
                  <c:v>41.893078300779131</c:v>
                </c:pt>
                <c:pt idx="393">
                  <c:v>41.886657780618016</c:v>
                </c:pt>
                <c:pt idx="394">
                  <c:v>41.886156696283813</c:v>
                </c:pt>
                <c:pt idx="395">
                  <c:v>41.874887044979793</c:v>
                </c:pt>
                <c:pt idx="396">
                  <c:v>41.881491495953448</c:v>
                </c:pt>
                <c:pt idx="397">
                  <c:v>41.919797451778287</c:v>
                </c:pt>
                <c:pt idx="398">
                  <c:v>42.00217468074986</c:v>
                </c:pt>
                <c:pt idx="399">
                  <c:v>42.132434220438277</c:v>
                </c:pt>
                <c:pt idx="400">
                  <c:v>42.290503548109925</c:v>
                </c:pt>
                <c:pt idx="401">
                  <c:v>42.50366625190955</c:v>
                </c:pt>
                <c:pt idx="402">
                  <c:v>42.761137863526585</c:v>
                </c:pt>
                <c:pt idx="403">
                  <c:v>43.062072719838966</c:v>
                </c:pt>
                <c:pt idx="404">
                  <c:v>43.363406368877094</c:v>
                </c:pt>
                <c:pt idx="405">
                  <c:v>43.65408551693028</c:v>
                </c:pt>
                <c:pt idx="406">
                  <c:v>43.932893670002258</c:v>
                </c:pt>
                <c:pt idx="407">
                  <c:v>44.20197349322298</c:v>
                </c:pt>
                <c:pt idx="408">
                  <c:v>44.500821931807053</c:v>
                </c:pt>
                <c:pt idx="409">
                  <c:v>44.794888505003073</c:v>
                </c:pt>
                <c:pt idx="410">
                  <c:v>45.052924102392495</c:v>
                </c:pt>
                <c:pt idx="411">
                  <c:v>45.312475071693768</c:v>
                </c:pt>
                <c:pt idx="412">
                  <c:v>45.560866240322468</c:v>
                </c:pt>
                <c:pt idx="413">
                  <c:v>45.779547608108956</c:v>
                </c:pt>
                <c:pt idx="414">
                  <c:v>46.009451326526673</c:v>
                </c:pt>
                <c:pt idx="415">
                  <c:v>46.232778243645285</c:v>
                </c:pt>
                <c:pt idx="416">
                  <c:v>46.45719589225093</c:v>
                </c:pt>
                <c:pt idx="417">
                  <c:v>46.701372632594058</c:v>
                </c:pt>
                <c:pt idx="418">
                  <c:v>46.933851597278732</c:v>
                </c:pt>
                <c:pt idx="419">
                  <c:v>47.172145096056909</c:v>
                </c:pt>
                <c:pt idx="420">
                  <c:v>47.407370767456534</c:v>
                </c:pt>
                <c:pt idx="421">
                  <c:v>47.638597642721223</c:v>
                </c:pt>
                <c:pt idx="422">
                  <c:v>47.906749465253803</c:v>
                </c:pt>
                <c:pt idx="423">
                  <c:v>48.153943425893196</c:v>
                </c:pt>
                <c:pt idx="424">
                  <c:v>48.435026426661956</c:v>
                </c:pt>
                <c:pt idx="425">
                  <c:v>48.752019526204279</c:v>
                </c:pt>
                <c:pt idx="426">
                  <c:v>49.076622247330086</c:v>
                </c:pt>
                <c:pt idx="427">
                  <c:v>49.408045430299609</c:v>
                </c:pt>
                <c:pt idx="428">
                  <c:v>49.797405344610212</c:v>
                </c:pt>
                <c:pt idx="429">
                  <c:v>50.205217434585876</c:v>
                </c:pt>
                <c:pt idx="430">
                  <c:v>50.61416948493838</c:v>
                </c:pt>
                <c:pt idx="431">
                  <c:v>51.042719019327414</c:v>
                </c:pt>
                <c:pt idx="432">
                  <c:v>51.490840903208976</c:v>
                </c:pt>
                <c:pt idx="433">
                  <c:v>51.921664191794342</c:v>
                </c:pt>
                <c:pt idx="434">
                  <c:v>52.347192326048351</c:v>
                </c:pt>
                <c:pt idx="435">
                  <c:v>52.775867235735795</c:v>
                </c:pt>
                <c:pt idx="436">
                  <c:v>53.204308014496675</c:v>
                </c:pt>
                <c:pt idx="437">
                  <c:v>53.618309298053823</c:v>
                </c:pt>
                <c:pt idx="438">
                  <c:v>54.035446832654017</c:v>
                </c:pt>
                <c:pt idx="439">
                  <c:v>54.371605613262169</c:v>
                </c:pt>
                <c:pt idx="440">
                  <c:v>54.692685951134635</c:v>
                </c:pt>
                <c:pt idx="441">
                  <c:v>55.039212751623602</c:v>
                </c:pt>
                <c:pt idx="442">
                  <c:v>55.333208774825863</c:v>
                </c:pt>
                <c:pt idx="443">
                  <c:v>55.62386397097584</c:v>
                </c:pt>
                <c:pt idx="444">
                  <c:v>55.904265565753313</c:v>
                </c:pt>
                <c:pt idx="445">
                  <c:v>56.15621638645699</c:v>
                </c:pt>
                <c:pt idx="446">
                  <c:v>56.426174310934137</c:v>
                </c:pt>
                <c:pt idx="447">
                  <c:v>56.691386550128477</c:v>
                </c:pt>
                <c:pt idx="448">
                  <c:v>56.933271515576699</c:v>
                </c:pt>
                <c:pt idx="449">
                  <c:v>57.20675068053427</c:v>
                </c:pt>
                <c:pt idx="450">
                  <c:v>57.470385939993356</c:v>
                </c:pt>
                <c:pt idx="451">
                  <c:v>57.711990472299441</c:v>
                </c:pt>
                <c:pt idx="452">
                  <c:v>57.929520527010595</c:v>
                </c:pt>
                <c:pt idx="453">
                  <c:v>58.155053799026106</c:v>
                </c:pt>
                <c:pt idx="454">
                  <c:v>58.351634584336786</c:v>
                </c:pt>
                <c:pt idx="455">
                  <c:v>58.496859986791783</c:v>
                </c:pt>
                <c:pt idx="456">
                  <c:v>58.623237104776926</c:v>
                </c:pt>
                <c:pt idx="457">
                  <c:v>58.725199981972501</c:v>
                </c:pt>
                <c:pt idx="458">
                  <c:v>58.814092616879059</c:v>
                </c:pt>
                <c:pt idx="459">
                  <c:v>58.912735652928575</c:v>
                </c:pt>
                <c:pt idx="460">
                  <c:v>59.01286984999102</c:v>
                </c:pt>
                <c:pt idx="461">
                  <c:v>59.110559679180845</c:v>
                </c:pt>
                <c:pt idx="462">
                  <c:v>59.216655865061682</c:v>
                </c:pt>
                <c:pt idx="463">
                  <c:v>59.299090412933353</c:v>
                </c:pt>
                <c:pt idx="464">
                  <c:v>59.43771129390678</c:v>
                </c:pt>
                <c:pt idx="465">
                  <c:v>59.58154238970149</c:v>
                </c:pt>
                <c:pt idx="466">
                  <c:v>59.746712269693454</c:v>
                </c:pt>
                <c:pt idx="467">
                  <c:v>59.962942921363961</c:v>
                </c:pt>
                <c:pt idx="468">
                  <c:v>60.196083689685629</c:v>
                </c:pt>
                <c:pt idx="469">
                  <c:v>60.391455022916517</c:v>
                </c:pt>
                <c:pt idx="470">
                  <c:v>60.654030657331077</c:v>
                </c:pt>
                <c:pt idx="471">
                  <c:v>60.939375880306315</c:v>
                </c:pt>
                <c:pt idx="472">
                  <c:v>61.246180235621274</c:v>
                </c:pt>
                <c:pt idx="473">
                  <c:v>61.603170613307881</c:v>
                </c:pt>
                <c:pt idx="474">
                  <c:v>61.999528705150027</c:v>
                </c:pt>
                <c:pt idx="475">
                  <c:v>62.465289187015117</c:v>
                </c:pt>
                <c:pt idx="476">
                  <c:v>62.88965018160502</c:v>
                </c:pt>
                <c:pt idx="477">
                  <c:v>63.377197706662692</c:v>
                </c:pt>
                <c:pt idx="478">
                  <c:v>63.891390929072344</c:v>
                </c:pt>
                <c:pt idx="479">
                  <c:v>64.352710744957861</c:v>
                </c:pt>
                <c:pt idx="480">
                  <c:v>64.793019500476035</c:v>
                </c:pt>
                <c:pt idx="481">
                  <c:v>65.17569827400763</c:v>
                </c:pt>
                <c:pt idx="482">
                  <c:v>65.527070309194983</c:v>
                </c:pt>
                <c:pt idx="483">
                  <c:v>65.78724550767727</c:v>
                </c:pt>
                <c:pt idx="484">
                  <c:v>65.995346401544566</c:v>
                </c:pt>
                <c:pt idx="485">
                  <c:v>66.138595977784902</c:v>
                </c:pt>
                <c:pt idx="486">
                  <c:v>66.231123401317831</c:v>
                </c:pt>
                <c:pt idx="487">
                  <c:v>66.30618791105573</c:v>
                </c:pt>
                <c:pt idx="488">
                  <c:v>66.362069224245332</c:v>
                </c:pt>
                <c:pt idx="489">
                  <c:v>66.466432985333753</c:v>
                </c:pt>
                <c:pt idx="490">
                  <c:v>66.645624008161846</c:v>
                </c:pt>
                <c:pt idx="491">
                  <c:v>66.841211247583686</c:v>
                </c:pt>
                <c:pt idx="492">
                  <c:v>67.089549683820579</c:v>
                </c:pt>
                <c:pt idx="493">
                  <c:v>67.373002658478796</c:v>
                </c:pt>
                <c:pt idx="494">
                  <c:v>67.690288624480189</c:v>
                </c:pt>
                <c:pt idx="495">
                  <c:v>67.994027617780617</c:v>
                </c:pt>
                <c:pt idx="496">
                  <c:v>68.359385505265536</c:v>
                </c:pt>
                <c:pt idx="497">
                  <c:v>68.730031848872216</c:v>
                </c:pt>
                <c:pt idx="498">
                  <c:v>69.077550102501306</c:v>
                </c:pt>
                <c:pt idx="499">
                  <c:v>69.438411135258647</c:v>
                </c:pt>
                <c:pt idx="500">
                  <c:v>69.733239527386843</c:v>
                </c:pt>
                <c:pt idx="501">
                  <c:v>69.986101523064747</c:v>
                </c:pt>
                <c:pt idx="502">
                  <c:v>70.156039830237191</c:v>
                </c:pt>
                <c:pt idx="503">
                  <c:v>70.320173890773717</c:v>
                </c:pt>
                <c:pt idx="504">
                  <c:v>70.451296108619317</c:v>
                </c:pt>
                <c:pt idx="505">
                  <c:v>70.513891828770042</c:v>
                </c:pt>
                <c:pt idx="506">
                  <c:v>70.577357541066206</c:v>
                </c:pt>
                <c:pt idx="507">
                  <c:v>70.649885913763327</c:v>
                </c:pt>
                <c:pt idx="508">
                  <c:v>70.751405462881451</c:v>
                </c:pt>
                <c:pt idx="509">
                  <c:v>70.849524722672712</c:v>
                </c:pt>
                <c:pt idx="510">
                  <c:v>70.977205338659303</c:v>
                </c:pt>
                <c:pt idx="511">
                  <c:v>71.141014486047212</c:v>
                </c:pt>
                <c:pt idx="512">
                  <c:v>71.309326033566535</c:v>
                </c:pt>
                <c:pt idx="513">
                  <c:v>71.501115385638627</c:v>
                </c:pt>
                <c:pt idx="514">
                  <c:v>71.739027922195532</c:v>
                </c:pt>
                <c:pt idx="515">
                  <c:v>72.014225467353199</c:v>
                </c:pt>
                <c:pt idx="516">
                  <c:v>72.333322292909898</c:v>
                </c:pt>
                <c:pt idx="517">
                  <c:v>72.716149215411576</c:v>
                </c:pt>
                <c:pt idx="518">
                  <c:v>73.098396321866119</c:v>
                </c:pt>
                <c:pt idx="519">
                  <c:v>73.527512118922417</c:v>
                </c:pt>
                <c:pt idx="520">
                  <c:v>73.977044548650625</c:v>
                </c:pt>
                <c:pt idx="521">
                  <c:v>74.489800517580264</c:v>
                </c:pt>
                <c:pt idx="522">
                  <c:v>75.014118379506016</c:v>
                </c:pt>
                <c:pt idx="523">
                  <c:v>75.538258312077076</c:v>
                </c:pt>
                <c:pt idx="524">
                  <c:v>76.05496395080425</c:v>
                </c:pt>
                <c:pt idx="525">
                  <c:v>76.582359337767457</c:v>
                </c:pt>
                <c:pt idx="526">
                  <c:v>77.123347441925162</c:v>
                </c:pt>
                <c:pt idx="527">
                  <c:v>77.608151705974109</c:v>
                </c:pt>
                <c:pt idx="528">
                  <c:v>78.056476552313953</c:v>
                </c:pt>
                <c:pt idx="529">
                  <c:v>78.49388572016538</c:v>
                </c:pt>
                <c:pt idx="530">
                  <c:v>78.932564118599103</c:v>
                </c:pt>
                <c:pt idx="531">
                  <c:v>79.346158716260774</c:v>
                </c:pt>
                <c:pt idx="532">
                  <c:v>79.747261135420416</c:v>
                </c:pt>
                <c:pt idx="533">
                  <c:v>80.08832447723357</c:v>
                </c:pt>
                <c:pt idx="534">
                  <c:v>80.406942772715198</c:v>
                </c:pt>
                <c:pt idx="535">
                  <c:v>80.71728087586736</c:v>
                </c:pt>
                <c:pt idx="536">
                  <c:v>81.023330639245103</c:v>
                </c:pt>
                <c:pt idx="537">
                  <c:v>81.327143986227966</c:v>
                </c:pt>
                <c:pt idx="538">
                  <c:v>81.640932817557555</c:v>
                </c:pt>
                <c:pt idx="539">
                  <c:v>81.963978439218039</c:v>
                </c:pt>
                <c:pt idx="540">
                  <c:v>82.248493877737815</c:v>
                </c:pt>
                <c:pt idx="541">
                  <c:v>82.547768234881943</c:v>
                </c:pt>
                <c:pt idx="542">
                  <c:v>82.813035561438383</c:v>
                </c:pt>
                <c:pt idx="543">
                  <c:v>83.064122219221588</c:v>
                </c:pt>
                <c:pt idx="544">
                  <c:v>83.255488815840508</c:v>
                </c:pt>
                <c:pt idx="545">
                  <c:v>83.432233756980125</c:v>
                </c:pt>
                <c:pt idx="546">
                  <c:v>83.61948813131626</c:v>
                </c:pt>
                <c:pt idx="547">
                  <c:v>83.785505544583174</c:v>
                </c:pt>
                <c:pt idx="548">
                  <c:v>83.92556817241406</c:v>
                </c:pt>
                <c:pt idx="549">
                  <c:v>84.064010150798495</c:v>
                </c:pt>
                <c:pt idx="550">
                  <c:v>84.244746107221729</c:v>
                </c:pt>
                <c:pt idx="551">
                  <c:v>84.401064306383091</c:v>
                </c:pt>
                <c:pt idx="552">
                  <c:v>84.560313300262763</c:v>
                </c:pt>
                <c:pt idx="553">
                  <c:v>84.7632533660761</c:v>
                </c:pt>
                <c:pt idx="554">
                  <c:v>84.985182534276618</c:v>
                </c:pt>
                <c:pt idx="555">
                  <c:v>85.20835351626765</c:v>
                </c:pt>
                <c:pt idx="556">
                  <c:v>85.412298140359226</c:v>
                </c:pt>
                <c:pt idx="557">
                  <c:v>85.634541168146157</c:v>
                </c:pt>
                <c:pt idx="558">
                  <c:v>85.861151281653193</c:v>
                </c:pt>
                <c:pt idx="559">
                  <c:v>86.075495313197507</c:v>
                </c:pt>
                <c:pt idx="560">
                  <c:v>86.237336583086972</c:v>
                </c:pt>
                <c:pt idx="561">
                  <c:v>86.400234148722589</c:v>
                </c:pt>
                <c:pt idx="562">
                  <c:v>86.582540929556302</c:v>
                </c:pt>
                <c:pt idx="563">
                  <c:v>86.762185613892655</c:v>
                </c:pt>
                <c:pt idx="564">
                  <c:v>86.961238275900712</c:v>
                </c:pt>
                <c:pt idx="565">
                  <c:v>87.185782368847796</c:v>
                </c:pt>
                <c:pt idx="566">
                  <c:v>87.378676895478009</c:v>
                </c:pt>
                <c:pt idx="567">
                  <c:v>87.575352120117046</c:v>
                </c:pt>
                <c:pt idx="568">
                  <c:v>87.768978765197872</c:v>
                </c:pt>
                <c:pt idx="569">
                  <c:v>88.021414316128656</c:v>
                </c:pt>
                <c:pt idx="570">
                  <c:v>88.292526092521527</c:v>
                </c:pt>
                <c:pt idx="571">
                  <c:v>88.584929308347071</c:v>
                </c:pt>
                <c:pt idx="572">
                  <c:v>88.862877405221994</c:v>
                </c:pt>
                <c:pt idx="573">
                  <c:v>89.138117989503215</c:v>
                </c:pt>
                <c:pt idx="574">
                  <c:v>89.365500849169678</c:v>
                </c:pt>
                <c:pt idx="575">
                  <c:v>89.557561081919815</c:v>
                </c:pt>
                <c:pt idx="576">
                  <c:v>89.741937218725866</c:v>
                </c:pt>
                <c:pt idx="577">
                  <c:v>89.880919131009861</c:v>
                </c:pt>
                <c:pt idx="578">
                  <c:v>90.007186555020496</c:v>
                </c:pt>
                <c:pt idx="579">
                  <c:v>90.174094220362946</c:v>
                </c:pt>
                <c:pt idx="580">
                  <c:v>90.378207276737314</c:v>
                </c:pt>
                <c:pt idx="581">
                  <c:v>90.657284495199079</c:v>
                </c:pt>
                <c:pt idx="582">
                  <c:v>90.931816400828822</c:v>
                </c:pt>
                <c:pt idx="583">
                  <c:v>91.217535697704349</c:v>
                </c:pt>
                <c:pt idx="584">
                  <c:v>91.547665970075201</c:v>
                </c:pt>
                <c:pt idx="585">
                  <c:v>91.86386832068554</c:v>
                </c:pt>
                <c:pt idx="586">
                  <c:v>92.223196659894313</c:v>
                </c:pt>
                <c:pt idx="587">
                  <c:v>92.53614083761353</c:v>
                </c:pt>
                <c:pt idx="588">
                  <c:v>92.844844757100233</c:v>
                </c:pt>
                <c:pt idx="589">
                  <c:v>93.119544306778792</c:v>
                </c:pt>
                <c:pt idx="590">
                  <c:v>93.448509662580491</c:v>
                </c:pt>
                <c:pt idx="591">
                  <c:v>93.745932047291717</c:v>
                </c:pt>
                <c:pt idx="592">
                  <c:v>94.046385416071118</c:v>
                </c:pt>
                <c:pt idx="593">
                  <c:v>94.372917583527183</c:v>
                </c:pt>
                <c:pt idx="594">
                  <c:v>94.673400674093827</c:v>
                </c:pt>
                <c:pt idx="595">
                  <c:v>95.004205266573535</c:v>
                </c:pt>
                <c:pt idx="596">
                  <c:v>95.321189953408677</c:v>
                </c:pt>
                <c:pt idx="597">
                  <c:v>95.619646458102949</c:v>
                </c:pt>
                <c:pt idx="598">
                  <c:v>95.886557936053435</c:v>
                </c:pt>
                <c:pt idx="599">
                  <c:v>96.133177422767972</c:v>
                </c:pt>
                <c:pt idx="600">
                  <c:v>96.347094545992434</c:v>
                </c:pt>
                <c:pt idx="601">
                  <c:v>96.536760726249284</c:v>
                </c:pt>
                <c:pt idx="602">
                  <c:v>96.700042560539799</c:v>
                </c:pt>
                <c:pt idx="603">
                  <c:v>96.830717398739651</c:v>
                </c:pt>
                <c:pt idx="604">
                  <c:v>96.969529276281989</c:v>
                </c:pt>
                <c:pt idx="605">
                  <c:v>97.120579570170975</c:v>
                </c:pt>
                <c:pt idx="606">
                  <c:v>97.276621026032501</c:v>
                </c:pt>
                <c:pt idx="607">
                  <c:v>97.451004624360962</c:v>
                </c:pt>
                <c:pt idx="608">
                  <c:v>97.643662607542339</c:v>
                </c:pt>
                <c:pt idx="609">
                  <c:v>97.873282969136923</c:v>
                </c:pt>
                <c:pt idx="610">
                  <c:v>98.146882385857879</c:v>
                </c:pt>
                <c:pt idx="611">
                  <c:v>98.468535097923592</c:v>
                </c:pt>
                <c:pt idx="612">
                  <c:v>98.815200329184947</c:v>
                </c:pt>
                <c:pt idx="613">
                  <c:v>99.232651104194744</c:v>
                </c:pt>
                <c:pt idx="614">
                  <c:v>99.661628863359098</c:v>
                </c:pt>
                <c:pt idx="615">
                  <c:v>100.14000766955495</c:v>
                </c:pt>
                <c:pt idx="616">
                  <c:v>100.58284707925873</c:v>
                </c:pt>
                <c:pt idx="617">
                  <c:v>100.9614597610603</c:v>
                </c:pt>
                <c:pt idx="618">
                  <c:v>101.29682594515278</c:v>
                </c:pt>
                <c:pt idx="619">
                  <c:v>101.59561181838447</c:v>
                </c:pt>
                <c:pt idx="620">
                  <c:v>101.8639041590005</c:v>
                </c:pt>
                <c:pt idx="621">
                  <c:v>102.03926751810209</c:v>
                </c:pt>
                <c:pt idx="622">
                  <c:v>102.1800261974136</c:v>
                </c:pt>
                <c:pt idx="623">
                  <c:v>102.31997665798667</c:v>
                </c:pt>
                <c:pt idx="624">
                  <c:v>102.43418565707634</c:v>
                </c:pt>
                <c:pt idx="625">
                  <c:v>102.58681513806212</c:v>
                </c:pt>
                <c:pt idx="626">
                  <c:v>102.75103402281924</c:v>
                </c:pt>
                <c:pt idx="627">
                  <c:v>102.92192104884232</c:v>
                </c:pt>
                <c:pt idx="628">
                  <c:v>103.10975722031232</c:v>
                </c:pt>
                <c:pt idx="629">
                  <c:v>103.26860407442052</c:v>
                </c:pt>
                <c:pt idx="630">
                  <c:v>103.4320349475024</c:v>
                </c:pt>
                <c:pt idx="631">
                  <c:v>103.59114157737476</c:v>
                </c:pt>
                <c:pt idx="632">
                  <c:v>103.74542266562271</c:v>
                </c:pt>
                <c:pt idx="633">
                  <c:v>103.89551958729275</c:v>
                </c:pt>
                <c:pt idx="634">
                  <c:v>104.02058163271965</c:v>
                </c:pt>
                <c:pt idx="635">
                  <c:v>104.14089626381008</c:v>
                </c:pt>
                <c:pt idx="636">
                  <c:v>104.28507140510303</c:v>
                </c:pt>
                <c:pt idx="637">
                  <c:v>104.43204910340309</c:v>
                </c:pt>
                <c:pt idx="638">
                  <c:v>104.56366472174722</c:v>
                </c:pt>
                <c:pt idx="639">
                  <c:v>104.66130464064328</c:v>
                </c:pt>
                <c:pt idx="640">
                  <c:v>104.73864121235246</c:v>
                </c:pt>
                <c:pt idx="641">
                  <c:v>104.77712671291437</c:v>
                </c:pt>
                <c:pt idx="642">
                  <c:v>104.78523860466795</c:v>
                </c:pt>
                <c:pt idx="643">
                  <c:v>104.78349138593177</c:v>
                </c:pt>
                <c:pt idx="644">
                  <c:v>104.78101392042929</c:v>
                </c:pt>
                <c:pt idx="645">
                  <c:v>104.74744594977275</c:v>
                </c:pt>
                <c:pt idx="646">
                  <c:v>104.68358430553714</c:v>
                </c:pt>
                <c:pt idx="647">
                  <c:v>104.64622269528188</c:v>
                </c:pt>
                <c:pt idx="648">
                  <c:v>104.56698142898107</c:v>
                </c:pt>
                <c:pt idx="649">
                  <c:v>104.48136904626787</c:v>
                </c:pt>
                <c:pt idx="650">
                  <c:v>104.37313387437358</c:v>
                </c:pt>
                <c:pt idx="651">
                  <c:v>104.23894109221358</c:v>
                </c:pt>
                <c:pt idx="652">
                  <c:v>104.13882738990362</c:v>
                </c:pt>
                <c:pt idx="653">
                  <c:v>103.99291855884809</c:v>
                </c:pt>
                <c:pt idx="654">
                  <c:v>103.86608931423788</c:v>
                </c:pt>
                <c:pt idx="655">
                  <c:v>103.78139245414629</c:v>
                </c:pt>
                <c:pt idx="656">
                  <c:v>103.71882468024565</c:v>
                </c:pt>
                <c:pt idx="657">
                  <c:v>103.68155713818371</c:v>
                </c:pt>
                <c:pt idx="658">
                  <c:v>103.65174802157325</c:v>
                </c:pt>
                <c:pt idx="659">
                  <c:v>103.63936842073896</c:v>
                </c:pt>
                <c:pt idx="660">
                  <c:v>103.64958947610222</c:v>
                </c:pt>
                <c:pt idx="661">
                  <c:v>103.69280767487255</c:v>
                </c:pt>
                <c:pt idx="662">
                  <c:v>103.72191539325623</c:v>
                </c:pt>
                <c:pt idx="663">
                  <c:v>103.74281085745255</c:v>
                </c:pt>
                <c:pt idx="664">
                  <c:v>103.74796668433294</c:v>
                </c:pt>
                <c:pt idx="665">
                  <c:v>103.75836648048993</c:v>
                </c:pt>
                <c:pt idx="666">
                  <c:v>103.76891790917033</c:v>
                </c:pt>
                <c:pt idx="667">
                  <c:v>103.77063749796977</c:v>
                </c:pt>
                <c:pt idx="668">
                  <c:v>103.84803020337894</c:v>
                </c:pt>
                <c:pt idx="669">
                  <c:v>103.89627523354619</c:v>
                </c:pt>
                <c:pt idx="670">
                  <c:v>103.87514901027518</c:v>
                </c:pt>
                <c:pt idx="671">
                  <c:v>103.89484138240543</c:v>
                </c:pt>
                <c:pt idx="672">
                  <c:v>103.94284873283553</c:v>
                </c:pt>
                <c:pt idx="673">
                  <c:v>104.02535846840505</c:v>
                </c:pt>
                <c:pt idx="674">
                  <c:v>104.11926770221625</c:v>
                </c:pt>
                <c:pt idx="675">
                  <c:v>104.18401429765791</c:v>
                </c:pt>
                <c:pt idx="676">
                  <c:v>104.2424221213568</c:v>
                </c:pt>
                <c:pt idx="677">
                  <c:v>104.31754612430238</c:v>
                </c:pt>
                <c:pt idx="678">
                  <c:v>104.40622866916318</c:v>
                </c:pt>
                <c:pt idx="679">
                  <c:v>104.53617111483717</c:v>
                </c:pt>
                <c:pt idx="680">
                  <c:v>104.69113477398464</c:v>
                </c:pt>
                <c:pt idx="681">
                  <c:v>104.8142945256358</c:v>
                </c:pt>
                <c:pt idx="682">
                  <c:v>104.96552582656462</c:v>
                </c:pt>
                <c:pt idx="683">
                  <c:v>105.13399543541446</c:v>
                </c:pt>
                <c:pt idx="684">
                  <c:v>105.29982603289098</c:v>
                </c:pt>
                <c:pt idx="685">
                  <c:v>105.45893742574745</c:v>
                </c:pt>
                <c:pt idx="686">
                  <c:v>105.64378212112713</c:v>
                </c:pt>
                <c:pt idx="687">
                  <c:v>105.80822145436271</c:v>
                </c:pt>
                <c:pt idx="688">
                  <c:v>105.94718262951518</c:v>
                </c:pt>
                <c:pt idx="689">
                  <c:v>106.08247803777644</c:v>
                </c:pt>
                <c:pt idx="690">
                  <c:v>106.20880481294566</c:v>
                </c:pt>
                <c:pt idx="691">
                  <c:v>106.300861501315</c:v>
                </c:pt>
                <c:pt idx="692">
                  <c:v>106.37067629565804</c:v>
                </c:pt>
                <c:pt idx="693">
                  <c:v>106.39863170870761</c:v>
                </c:pt>
                <c:pt idx="694">
                  <c:v>106.43532681454923</c:v>
                </c:pt>
                <c:pt idx="695">
                  <c:v>106.37537737579258</c:v>
                </c:pt>
                <c:pt idx="696">
                  <c:v>106.2986691700942</c:v>
                </c:pt>
                <c:pt idx="697">
                  <c:v>106.23005083097442</c:v>
                </c:pt>
                <c:pt idx="698">
                  <c:v>106.1564835271416</c:v>
                </c:pt>
                <c:pt idx="699">
                  <c:v>106.11272683265486</c:v>
                </c:pt>
                <c:pt idx="700">
                  <c:v>106.08297941908344</c:v>
                </c:pt>
                <c:pt idx="701">
                  <c:v>106.10443688862483</c:v>
                </c:pt>
                <c:pt idx="702">
                  <c:v>106.13487833035711</c:v>
                </c:pt>
                <c:pt idx="703">
                  <c:v>106.1865525572837</c:v>
                </c:pt>
                <c:pt idx="704">
                  <c:v>106.24910866576172</c:v>
                </c:pt>
                <c:pt idx="705">
                  <c:v>106.33585411525627</c:v>
                </c:pt>
                <c:pt idx="706">
                  <c:v>106.45512577215102</c:v>
                </c:pt>
                <c:pt idx="707">
                  <c:v>106.54510511897928</c:v>
                </c:pt>
                <c:pt idx="708">
                  <c:v>106.62598625947372</c:v>
                </c:pt>
                <c:pt idx="709">
                  <c:v>106.68409051724575</c:v>
                </c:pt>
                <c:pt idx="710">
                  <c:v>106.77644833418664</c:v>
                </c:pt>
                <c:pt idx="711">
                  <c:v>106.8656386050029</c:v>
                </c:pt>
                <c:pt idx="712">
                  <c:v>106.93091910248754</c:v>
                </c:pt>
                <c:pt idx="713">
                  <c:v>106.98817175504412</c:v>
                </c:pt>
                <c:pt idx="714">
                  <c:v>106.97918816307121</c:v>
                </c:pt>
                <c:pt idx="715">
                  <c:v>107.01915385440961</c:v>
                </c:pt>
                <c:pt idx="716">
                  <c:v>107.00976968887042</c:v>
                </c:pt>
                <c:pt idx="717">
                  <c:v>106.95671155834852</c:v>
                </c:pt>
                <c:pt idx="718">
                  <c:v>106.92414722033325</c:v>
                </c:pt>
                <c:pt idx="719">
                  <c:v>106.89038786867974</c:v>
                </c:pt>
                <c:pt idx="720">
                  <c:v>106.82033278277872</c:v>
                </c:pt>
                <c:pt idx="721">
                  <c:v>106.74371770920838</c:v>
                </c:pt>
                <c:pt idx="722">
                  <c:v>106.6685264395944</c:v>
                </c:pt>
                <c:pt idx="723">
                  <c:v>106.53601547763651</c:v>
                </c:pt>
                <c:pt idx="724">
                  <c:v>106.44009986224582</c:v>
                </c:pt>
                <c:pt idx="725">
                  <c:v>106.33060117321585</c:v>
                </c:pt>
                <c:pt idx="726">
                  <c:v>106.21879513644726</c:v>
                </c:pt>
                <c:pt idx="727">
                  <c:v>106.06279118504293</c:v>
                </c:pt>
                <c:pt idx="728">
                  <c:v>105.89690786050593</c:v>
                </c:pt>
                <c:pt idx="729">
                  <c:v>105.69606932020292</c:v>
                </c:pt>
                <c:pt idx="730">
                  <c:v>105.49894126297586</c:v>
                </c:pt>
                <c:pt idx="731">
                  <c:v>105.25900331128146</c:v>
                </c:pt>
                <c:pt idx="732">
                  <c:v>105.00895610807633</c:v>
                </c:pt>
                <c:pt idx="733">
                  <c:v>104.77526541734331</c:v>
                </c:pt>
                <c:pt idx="734">
                  <c:v>104.53050425700069</c:v>
                </c:pt>
                <c:pt idx="735">
                  <c:v>104.31466502486235</c:v>
                </c:pt>
                <c:pt idx="736">
                  <c:v>104.09900080134599</c:v>
                </c:pt>
                <c:pt idx="737">
                  <c:v>103.89161576017538</c:v>
                </c:pt>
                <c:pt idx="738">
                  <c:v>103.68416339914876</c:v>
                </c:pt>
                <c:pt idx="739">
                  <c:v>103.48546138408804</c:v>
                </c:pt>
                <c:pt idx="740">
                  <c:v>103.33936595041014</c:v>
                </c:pt>
                <c:pt idx="741">
                  <c:v>103.22483314411465</c:v>
                </c:pt>
                <c:pt idx="742">
                  <c:v>103.14435925109187</c:v>
                </c:pt>
                <c:pt idx="743">
                  <c:v>103.10468421940274</c:v>
                </c:pt>
                <c:pt idx="744">
                  <c:v>103.12248737208797</c:v>
                </c:pt>
                <c:pt idx="745">
                  <c:v>103.11792380044947</c:v>
                </c:pt>
                <c:pt idx="746">
                  <c:v>103.10086197640345</c:v>
                </c:pt>
                <c:pt idx="747">
                  <c:v>103.06630823320246</c:v>
                </c:pt>
                <c:pt idx="748">
                  <c:v>102.99834648513179</c:v>
                </c:pt>
                <c:pt idx="749">
                  <c:v>102.86496122827499</c:v>
                </c:pt>
                <c:pt idx="750">
                  <c:v>102.73059955742873</c:v>
                </c:pt>
                <c:pt idx="751">
                  <c:v>102.51951132438433</c:v>
                </c:pt>
                <c:pt idx="752">
                  <c:v>102.28304484384851</c:v>
                </c:pt>
                <c:pt idx="753">
                  <c:v>102.0209793043385</c:v>
                </c:pt>
                <c:pt idx="754">
                  <c:v>101.74923090145074</c:v>
                </c:pt>
                <c:pt idx="755">
                  <c:v>101.52169241287199</c:v>
                </c:pt>
                <c:pt idx="756">
                  <c:v>101.2772940452098</c:v>
                </c:pt>
                <c:pt idx="757">
                  <c:v>101.03053607925989</c:v>
                </c:pt>
                <c:pt idx="758">
                  <c:v>100.7644181755403</c:v>
                </c:pt>
                <c:pt idx="759">
                  <c:v>100.50341317510848</c:v>
                </c:pt>
                <c:pt idx="760">
                  <c:v>100.30506969998906</c:v>
                </c:pt>
                <c:pt idx="761">
                  <c:v>100.1016761497325</c:v>
                </c:pt>
                <c:pt idx="762">
                  <c:v>99.91983244326876</c:v>
                </c:pt>
                <c:pt idx="763">
                  <c:v>99.752678831303641</c:v>
                </c:pt>
                <c:pt idx="764">
                  <c:v>99.623649903693774</c:v>
                </c:pt>
                <c:pt idx="765">
                  <c:v>99.532427308102257</c:v>
                </c:pt>
                <c:pt idx="766">
                  <c:v>99.446184000263742</c:v>
                </c:pt>
                <c:pt idx="767">
                  <c:v>99.380586081947882</c:v>
                </c:pt>
                <c:pt idx="768">
                  <c:v>99.365110403520347</c:v>
                </c:pt>
                <c:pt idx="769">
                  <c:v>99.351516052331988</c:v>
                </c:pt>
                <c:pt idx="770">
                  <c:v>99.360952993463826</c:v>
                </c:pt>
                <c:pt idx="771">
                  <c:v>99.389254888047645</c:v>
                </c:pt>
                <c:pt idx="772">
                  <c:v>99.40239480327935</c:v>
                </c:pt>
                <c:pt idx="773">
                  <c:v>99.407975925288127</c:v>
                </c:pt>
                <c:pt idx="774">
                  <c:v>99.380920642988954</c:v>
                </c:pt>
                <c:pt idx="775">
                  <c:v>99.307417669381792</c:v>
                </c:pt>
                <c:pt idx="776">
                  <c:v>99.220083313111999</c:v>
                </c:pt>
                <c:pt idx="777">
                  <c:v>99.074989566963438</c:v>
                </c:pt>
                <c:pt idx="778">
                  <c:v>98.916298515688581</c:v>
                </c:pt>
                <c:pt idx="779">
                  <c:v>98.728432891934773</c:v>
                </c:pt>
                <c:pt idx="780">
                  <c:v>98.509793688928312</c:v>
                </c:pt>
                <c:pt idx="781">
                  <c:v>98.271797596009165</c:v>
                </c:pt>
                <c:pt idx="782">
                  <c:v>98.017393063775572</c:v>
                </c:pt>
                <c:pt idx="783">
                  <c:v>97.76407514246516</c:v>
                </c:pt>
                <c:pt idx="784">
                  <c:v>97.525357668346032</c:v>
                </c:pt>
                <c:pt idx="785">
                  <c:v>97.323612083022596</c:v>
                </c:pt>
                <c:pt idx="786">
                  <c:v>97.153043138816443</c:v>
                </c:pt>
                <c:pt idx="787">
                  <c:v>96.970482443827038</c:v>
                </c:pt>
                <c:pt idx="788">
                  <c:v>96.759261346782608</c:v>
                </c:pt>
                <c:pt idx="789">
                  <c:v>96.698065761090675</c:v>
                </c:pt>
                <c:pt idx="790">
                  <c:v>96.587323246739402</c:v>
                </c:pt>
                <c:pt idx="791">
                  <c:v>96.425541786966662</c:v>
                </c:pt>
                <c:pt idx="792">
                  <c:v>96.338948239599304</c:v>
                </c:pt>
                <c:pt idx="793">
                  <c:v>96.258191236942849</c:v>
                </c:pt>
                <c:pt idx="794">
                  <c:v>96.181887673258089</c:v>
                </c:pt>
                <c:pt idx="795">
                  <c:v>96.090044310087478</c:v>
                </c:pt>
                <c:pt idx="796">
                  <c:v>95.989865348434918</c:v>
                </c:pt>
                <c:pt idx="797">
                  <c:v>95.907188982050869</c:v>
                </c:pt>
                <c:pt idx="798">
                  <c:v>95.792051428779672</c:v>
                </c:pt>
                <c:pt idx="799">
                  <c:v>95.658944577928551</c:v>
                </c:pt>
                <c:pt idx="800">
                  <c:v>95.484108682495176</c:v>
                </c:pt>
                <c:pt idx="801">
                  <c:v>95.311510447450601</c:v>
                </c:pt>
                <c:pt idx="802">
                  <c:v>95.1587278668202</c:v>
                </c:pt>
                <c:pt idx="803">
                  <c:v>94.996553208758669</c:v>
                </c:pt>
                <c:pt idx="804">
                  <c:v>94.83031902754287</c:v>
                </c:pt>
                <c:pt idx="805">
                  <c:v>94.668408472468514</c:v>
                </c:pt>
                <c:pt idx="806">
                  <c:v>94.509212699845662</c:v>
                </c:pt>
                <c:pt idx="807">
                  <c:v>94.366063860097725</c:v>
                </c:pt>
                <c:pt idx="808">
                  <c:v>94.221845010799512</c:v>
                </c:pt>
                <c:pt idx="809">
                  <c:v>94.090118747311379</c:v>
                </c:pt>
                <c:pt idx="810">
                  <c:v>93.982887290180727</c:v>
                </c:pt>
                <c:pt idx="811">
                  <c:v>93.86157743123853</c:v>
                </c:pt>
                <c:pt idx="812">
                  <c:v>93.752341917103251</c:v>
                </c:pt>
                <c:pt idx="813">
                  <c:v>93.604814040875056</c:v>
                </c:pt>
                <c:pt idx="814">
                  <c:v>93.427487474090526</c:v>
                </c:pt>
                <c:pt idx="815">
                  <c:v>93.234658330864846</c:v>
                </c:pt>
                <c:pt idx="816">
                  <c:v>92.95486772964793</c:v>
                </c:pt>
                <c:pt idx="817">
                  <c:v>92.646948176468982</c:v>
                </c:pt>
                <c:pt idx="818">
                  <c:v>92.284486721135082</c:v>
                </c:pt>
                <c:pt idx="819">
                  <c:v>91.972038402952847</c:v>
                </c:pt>
                <c:pt idx="820">
                  <c:v>91.615231358439615</c:v>
                </c:pt>
                <c:pt idx="821">
                  <c:v>91.246481972268739</c:v>
                </c:pt>
                <c:pt idx="822">
                  <c:v>90.847443122754783</c:v>
                </c:pt>
                <c:pt idx="823">
                  <c:v>90.400834088496609</c:v>
                </c:pt>
                <c:pt idx="824">
                  <c:v>89.963547553687263</c:v>
                </c:pt>
                <c:pt idx="825">
                  <c:v>89.441847809739755</c:v>
                </c:pt>
                <c:pt idx="826">
                  <c:v>88.9535099476293</c:v>
                </c:pt>
                <c:pt idx="827">
                  <c:v>88.438704693182146</c:v>
                </c:pt>
                <c:pt idx="828">
                  <c:v>87.897677594424579</c:v>
                </c:pt>
                <c:pt idx="829">
                  <c:v>87.408209940653904</c:v>
                </c:pt>
                <c:pt idx="830">
                  <c:v>86.921464266817537</c:v>
                </c:pt>
                <c:pt idx="831">
                  <c:v>86.559384883700815</c:v>
                </c:pt>
                <c:pt idx="832">
                  <c:v>86.229788525214445</c:v>
                </c:pt>
                <c:pt idx="833">
                  <c:v>86.000769078288442</c:v>
                </c:pt>
                <c:pt idx="834">
                  <c:v>85.797024615650699</c:v>
                </c:pt>
                <c:pt idx="835">
                  <c:v>85.674254255968506</c:v>
                </c:pt>
                <c:pt idx="836">
                  <c:v>85.586469398434559</c:v>
                </c:pt>
                <c:pt idx="837">
                  <c:v>85.485090269372876</c:v>
                </c:pt>
                <c:pt idx="838">
                  <c:v>85.401017178582421</c:v>
                </c:pt>
                <c:pt idx="839">
                  <c:v>85.229036238698043</c:v>
                </c:pt>
                <c:pt idx="840">
                  <c:v>85.029096473213841</c:v>
                </c:pt>
                <c:pt idx="841">
                  <c:v>84.810041854734862</c:v>
                </c:pt>
                <c:pt idx="842">
                  <c:v>84.514972278686841</c:v>
                </c:pt>
                <c:pt idx="843">
                  <c:v>84.21553498431156</c:v>
                </c:pt>
                <c:pt idx="844">
                  <c:v>83.907069276541975</c:v>
                </c:pt>
                <c:pt idx="845">
                  <c:v>83.64784723402046</c:v>
                </c:pt>
                <c:pt idx="846">
                  <c:v>83.343438975228352</c:v>
                </c:pt>
                <c:pt idx="847">
                  <c:v>83.058459531874618</c:v>
                </c:pt>
                <c:pt idx="848">
                  <c:v>82.751561061553119</c:v>
                </c:pt>
                <c:pt idx="849">
                  <c:v>82.432651608392717</c:v>
                </c:pt>
                <c:pt idx="850">
                  <c:v>82.177587087959708</c:v>
                </c:pt>
                <c:pt idx="851">
                  <c:v>81.957837530375343</c:v>
                </c:pt>
                <c:pt idx="852">
                  <c:v>81.827566688375754</c:v>
                </c:pt>
                <c:pt idx="853">
                  <c:v>81.715472482232713</c:v>
                </c:pt>
                <c:pt idx="854">
                  <c:v>81.656236962087803</c:v>
                </c:pt>
                <c:pt idx="855">
                  <c:v>81.670859297094694</c:v>
                </c:pt>
                <c:pt idx="856">
                  <c:v>81.705024343116193</c:v>
                </c:pt>
                <c:pt idx="857">
                  <c:v>81.766173990318464</c:v>
                </c:pt>
                <c:pt idx="858">
                  <c:v>81.811166039905956</c:v>
                </c:pt>
                <c:pt idx="859">
                  <c:v>81.847690509517832</c:v>
                </c:pt>
                <c:pt idx="860">
                  <c:v>81.876700221982858</c:v>
                </c:pt>
                <c:pt idx="861">
                  <c:v>81.876257763607526</c:v>
                </c:pt>
                <c:pt idx="862">
                  <c:v>81.896714131453322</c:v>
                </c:pt>
                <c:pt idx="863">
                  <c:v>81.912352491934456</c:v>
                </c:pt>
                <c:pt idx="864">
                  <c:v>81.881627040249271</c:v>
                </c:pt>
                <c:pt idx="865">
                  <c:v>81.812884308450165</c:v>
                </c:pt>
                <c:pt idx="866">
                  <c:v>81.750557576208848</c:v>
                </c:pt>
                <c:pt idx="867">
                  <c:v>81.6151320913402</c:v>
                </c:pt>
                <c:pt idx="868">
                  <c:v>81.465528977199028</c:v>
                </c:pt>
                <c:pt idx="869">
                  <c:v>81.268238509074138</c:v>
                </c:pt>
                <c:pt idx="870">
                  <c:v>81.042810181333905</c:v>
                </c:pt>
                <c:pt idx="871">
                  <c:v>80.770455338626462</c:v>
                </c:pt>
                <c:pt idx="872">
                  <c:v>80.450798253882652</c:v>
                </c:pt>
                <c:pt idx="873">
                  <c:v>80.126891623949632</c:v>
                </c:pt>
                <c:pt idx="874">
                  <c:v>79.778897555956107</c:v>
                </c:pt>
                <c:pt idx="875">
                  <c:v>79.457857880982388</c:v>
                </c:pt>
                <c:pt idx="876">
                  <c:v>79.189730493806891</c:v>
                </c:pt>
                <c:pt idx="877">
                  <c:v>78.913054717750043</c:v>
                </c:pt>
                <c:pt idx="878">
                  <c:v>78.65509979617589</c:v>
                </c:pt>
                <c:pt idx="879">
                  <c:v>78.441254263891679</c:v>
                </c:pt>
                <c:pt idx="880">
                  <c:v>78.225013821484737</c:v>
                </c:pt>
                <c:pt idx="881">
                  <c:v>78.014719187442651</c:v>
                </c:pt>
                <c:pt idx="882">
                  <c:v>77.80187211720451</c:v>
                </c:pt>
                <c:pt idx="883">
                  <c:v>77.616889769642583</c:v>
                </c:pt>
                <c:pt idx="884">
                  <c:v>77.450747607501256</c:v>
                </c:pt>
                <c:pt idx="885">
                  <c:v>77.28965155786365</c:v>
                </c:pt>
                <c:pt idx="886">
                  <c:v>77.106161221836359</c:v>
                </c:pt>
                <c:pt idx="887">
                  <c:v>76.858435379863806</c:v>
                </c:pt>
                <c:pt idx="888">
                  <c:v>76.624644909675268</c:v>
                </c:pt>
                <c:pt idx="889">
                  <c:v>76.398868596297007</c:v>
                </c:pt>
                <c:pt idx="890">
                  <c:v>76.193598778795078</c:v>
                </c:pt>
                <c:pt idx="891">
                  <c:v>75.971314785822102</c:v>
                </c:pt>
                <c:pt idx="892">
                  <c:v>75.777189057250226</c:v>
                </c:pt>
                <c:pt idx="893">
                  <c:v>75.544093430179586</c:v>
                </c:pt>
                <c:pt idx="894">
                  <c:v>75.318402806229813</c:v>
                </c:pt>
                <c:pt idx="895">
                  <c:v>75.085799386085128</c:v>
                </c:pt>
                <c:pt idx="896">
                  <c:v>74.870940867045348</c:v>
                </c:pt>
                <c:pt idx="897">
                  <c:v>74.659474026635493</c:v>
                </c:pt>
                <c:pt idx="898">
                  <c:v>74.496412116445697</c:v>
                </c:pt>
                <c:pt idx="899">
                  <c:v>74.339817689181643</c:v>
                </c:pt>
                <c:pt idx="900">
                  <c:v>74.17815991350983</c:v>
                </c:pt>
                <c:pt idx="901">
                  <c:v>74.072283842704877</c:v>
                </c:pt>
                <c:pt idx="902">
                  <c:v>73.998821635114609</c:v>
                </c:pt>
                <c:pt idx="903">
                  <c:v>73.923806704825751</c:v>
                </c:pt>
                <c:pt idx="904">
                  <c:v>73.811026132380007</c:v>
                </c:pt>
                <c:pt idx="905">
                  <c:v>73.682455368436393</c:v>
                </c:pt>
                <c:pt idx="906">
                  <c:v>73.543305023176657</c:v>
                </c:pt>
                <c:pt idx="907">
                  <c:v>73.38180803245821</c:v>
                </c:pt>
                <c:pt idx="908">
                  <c:v>73.235168528587835</c:v>
                </c:pt>
                <c:pt idx="909">
                  <c:v>73.037687567862847</c:v>
                </c:pt>
                <c:pt idx="910">
                  <c:v>72.876846119517538</c:v>
                </c:pt>
                <c:pt idx="911">
                  <c:v>72.717107205551514</c:v>
                </c:pt>
                <c:pt idx="912">
                  <c:v>72.595619749169416</c:v>
                </c:pt>
                <c:pt idx="913">
                  <c:v>72.461599091543846</c:v>
                </c:pt>
                <c:pt idx="914">
                  <c:v>72.35923195030712</c:v>
                </c:pt>
                <c:pt idx="915">
                  <c:v>72.263684899502962</c:v>
                </c:pt>
                <c:pt idx="916">
                  <c:v>72.205853986748849</c:v>
                </c:pt>
                <c:pt idx="917">
                  <c:v>72.130796637704933</c:v>
                </c:pt>
                <c:pt idx="918">
                  <c:v>72.079897963409294</c:v>
                </c:pt>
                <c:pt idx="919">
                  <c:v>71.973824199101387</c:v>
                </c:pt>
                <c:pt idx="920">
                  <c:v>71.807070281264529</c:v>
                </c:pt>
                <c:pt idx="921">
                  <c:v>71.569244345912665</c:v>
                </c:pt>
                <c:pt idx="922">
                  <c:v>71.308338663391041</c:v>
                </c:pt>
                <c:pt idx="923">
                  <c:v>71.048493523891835</c:v>
                </c:pt>
                <c:pt idx="924">
                  <c:v>70.78328786270545</c:v>
                </c:pt>
                <c:pt idx="925">
                  <c:v>70.54689879029651</c:v>
                </c:pt>
                <c:pt idx="926">
                  <c:v>70.289424228749013</c:v>
                </c:pt>
                <c:pt idx="927">
                  <c:v>70.130902247066203</c:v>
                </c:pt>
                <c:pt idx="928">
                  <c:v>69.980297113328461</c:v>
                </c:pt>
                <c:pt idx="929">
                  <c:v>69.824475052195623</c:v>
                </c:pt>
                <c:pt idx="930">
                  <c:v>69.630638092688628</c:v>
                </c:pt>
                <c:pt idx="931">
                  <c:v>69.33854063269321</c:v>
                </c:pt>
                <c:pt idx="932">
                  <c:v>69.03041504206729</c:v>
                </c:pt>
                <c:pt idx="933">
                  <c:v>68.735489893652726</c:v>
                </c:pt>
                <c:pt idx="934">
                  <c:v>68.432048733131552</c:v>
                </c:pt>
                <c:pt idx="935">
                  <c:v>68.163140081066317</c:v>
                </c:pt>
                <c:pt idx="936">
                  <c:v>67.877145320077602</c:v>
                </c:pt>
                <c:pt idx="937">
                  <c:v>67.616100654753978</c:v>
                </c:pt>
                <c:pt idx="938">
                  <c:v>67.389317507859204</c:v>
                </c:pt>
                <c:pt idx="939">
                  <c:v>67.192149381598384</c:v>
                </c:pt>
                <c:pt idx="940">
                  <c:v>66.962501868644154</c:v>
                </c:pt>
                <c:pt idx="941">
                  <c:v>66.731517545845662</c:v>
                </c:pt>
                <c:pt idx="942">
                  <c:v>66.510450712511741</c:v>
                </c:pt>
                <c:pt idx="943">
                  <c:v>66.291643332780126</c:v>
                </c:pt>
                <c:pt idx="944">
                  <c:v>66.09603037274195</c:v>
                </c:pt>
                <c:pt idx="945">
                  <c:v>65.8837921359505</c:v>
                </c:pt>
                <c:pt idx="946">
                  <c:v>65.644708240315794</c:v>
                </c:pt>
                <c:pt idx="947">
                  <c:v>65.424832197587321</c:v>
                </c:pt>
                <c:pt idx="948">
                  <c:v>65.234076753723144</c:v>
                </c:pt>
                <c:pt idx="949">
                  <c:v>65.043217487877598</c:v>
                </c:pt>
                <c:pt idx="950">
                  <c:v>64.885386600728694</c:v>
                </c:pt>
                <c:pt idx="951">
                  <c:v>64.762676903036038</c:v>
                </c:pt>
                <c:pt idx="952">
                  <c:v>64.6561658139168</c:v>
                </c:pt>
                <c:pt idx="953">
                  <c:v>64.584827951026256</c:v>
                </c:pt>
                <c:pt idx="954">
                  <c:v>64.52879422837529</c:v>
                </c:pt>
                <c:pt idx="955">
                  <c:v>64.421384818059622</c:v>
                </c:pt>
                <c:pt idx="956">
                  <c:v>64.361108285012705</c:v>
                </c:pt>
                <c:pt idx="957">
                  <c:v>64.287207027984493</c:v>
                </c:pt>
                <c:pt idx="958">
                  <c:v>64.177126431410926</c:v>
                </c:pt>
                <c:pt idx="959">
                  <c:v>63.99886495303268</c:v>
                </c:pt>
                <c:pt idx="960">
                  <c:v>63.791515027364852</c:v>
                </c:pt>
                <c:pt idx="961">
                  <c:v>63.541302434936455</c:v>
                </c:pt>
                <c:pt idx="962">
                  <c:v>63.29997318617621</c:v>
                </c:pt>
                <c:pt idx="963">
                  <c:v>63.013963532585443</c:v>
                </c:pt>
                <c:pt idx="964">
                  <c:v>62.685445355135101</c:v>
                </c:pt>
                <c:pt idx="965">
                  <c:v>62.301756948970301</c:v>
                </c:pt>
                <c:pt idx="966">
                  <c:v>61.962014930119373</c:v>
                </c:pt>
                <c:pt idx="967">
                  <c:v>61.664962438862837</c:v>
                </c:pt>
                <c:pt idx="968">
                  <c:v>61.396238661031354</c:v>
                </c:pt>
                <c:pt idx="969">
                  <c:v>61.15727218732318</c:v>
                </c:pt>
                <c:pt idx="970">
                  <c:v>60.945986394373548</c:v>
                </c:pt>
                <c:pt idx="971">
                  <c:v>60.819879952046612</c:v>
                </c:pt>
                <c:pt idx="972">
                  <c:v>60.711897515480729</c:v>
                </c:pt>
                <c:pt idx="973">
                  <c:v>60.598080791336585</c:v>
                </c:pt>
                <c:pt idx="974">
                  <c:v>60.458689100018567</c:v>
                </c:pt>
                <c:pt idx="975">
                  <c:v>60.305186244238833</c:v>
                </c:pt>
                <c:pt idx="976">
                  <c:v>60.13458783928445</c:v>
                </c:pt>
                <c:pt idx="977">
                  <c:v>59.926900963993162</c:v>
                </c:pt>
                <c:pt idx="978">
                  <c:v>59.709671991823313</c:v>
                </c:pt>
                <c:pt idx="979">
                  <c:v>59.492029665060016</c:v>
                </c:pt>
                <c:pt idx="980">
                  <c:v>59.216545132724754</c:v>
                </c:pt>
                <c:pt idx="981">
                  <c:v>58.961640947795409</c:v>
                </c:pt>
                <c:pt idx="982">
                  <c:v>58.748260246162587</c:v>
                </c:pt>
                <c:pt idx="983">
                  <c:v>58.530206694028344</c:v>
                </c:pt>
                <c:pt idx="984">
                  <c:v>58.327063238326673</c:v>
                </c:pt>
                <c:pt idx="985">
                  <c:v>58.132221251757876</c:v>
                </c:pt>
                <c:pt idx="986">
                  <c:v>57.918242734277726</c:v>
                </c:pt>
                <c:pt idx="987">
                  <c:v>57.694619166774409</c:v>
                </c:pt>
                <c:pt idx="988">
                  <c:v>57.512298116488004</c:v>
                </c:pt>
                <c:pt idx="989">
                  <c:v>57.369816155685641</c:v>
                </c:pt>
                <c:pt idx="990">
                  <c:v>57.275596119237733</c:v>
                </c:pt>
                <c:pt idx="991">
                  <c:v>57.224355868855987</c:v>
                </c:pt>
                <c:pt idx="992">
                  <c:v>57.230646392074277</c:v>
                </c:pt>
                <c:pt idx="993">
                  <c:v>57.249560162413992</c:v>
                </c:pt>
                <c:pt idx="994">
                  <c:v>57.294609958541791</c:v>
                </c:pt>
                <c:pt idx="995">
                  <c:v>57.389418379188207</c:v>
                </c:pt>
                <c:pt idx="996">
                  <c:v>57.468366255853354</c:v>
                </c:pt>
                <c:pt idx="997">
                  <c:v>57.542895566731033</c:v>
                </c:pt>
                <c:pt idx="998">
                  <c:v>57.662255312076311</c:v>
                </c:pt>
                <c:pt idx="999">
                  <c:v>57.787411443010598</c:v>
                </c:pt>
                <c:pt idx="1000">
                  <c:v>57.942007254207915</c:v>
                </c:pt>
                <c:pt idx="1001">
                  <c:v>58.103452413852779</c:v>
                </c:pt>
                <c:pt idx="1002">
                  <c:v>58.265790161110139</c:v>
                </c:pt>
                <c:pt idx="1003">
                  <c:v>58.451828025188789</c:v>
                </c:pt>
                <c:pt idx="1004">
                  <c:v>58.63060229777529</c:v>
                </c:pt>
                <c:pt idx="1005">
                  <c:v>58.805278450989675</c:v>
                </c:pt>
                <c:pt idx="1006">
                  <c:v>58.988534591554064</c:v>
                </c:pt>
                <c:pt idx="1007">
                  <c:v>59.111264577595044</c:v>
                </c:pt>
                <c:pt idx="1008">
                  <c:v>59.251362951401106</c:v>
                </c:pt>
                <c:pt idx="1009">
                  <c:v>59.397698279670159</c:v>
                </c:pt>
                <c:pt idx="1010">
                  <c:v>59.555060685641763</c:v>
                </c:pt>
                <c:pt idx="1011">
                  <c:v>59.632369918607552</c:v>
                </c:pt>
                <c:pt idx="1012">
                  <c:v>59.673836109120323</c:v>
                </c:pt>
                <c:pt idx="1013">
                  <c:v>59.719822969618505</c:v>
                </c:pt>
                <c:pt idx="1014">
                  <c:v>59.730653459311952</c:v>
                </c:pt>
                <c:pt idx="1015">
                  <c:v>59.710390837013051</c:v>
                </c:pt>
                <c:pt idx="1016">
                  <c:v>59.654885182428146</c:v>
                </c:pt>
                <c:pt idx="1017">
                  <c:v>59.618292240992375</c:v>
                </c:pt>
                <c:pt idx="1018">
                  <c:v>59.567610723338312</c:v>
                </c:pt>
                <c:pt idx="1019">
                  <c:v>59.539459222063307</c:v>
                </c:pt>
                <c:pt idx="1020">
                  <c:v>59.562169423298556</c:v>
                </c:pt>
                <c:pt idx="1021">
                  <c:v>59.580247400892667</c:v>
                </c:pt>
                <c:pt idx="1022">
                  <c:v>59.620043522660445</c:v>
                </c:pt>
                <c:pt idx="1023">
                  <c:v>59.606681742413798</c:v>
                </c:pt>
                <c:pt idx="1024">
                  <c:v>59.612869016707307</c:v>
                </c:pt>
                <c:pt idx="1025">
                  <c:v>59.62089747098203</c:v>
                </c:pt>
                <c:pt idx="1026">
                  <c:v>59.630581066868032</c:v>
                </c:pt>
                <c:pt idx="1027">
                  <c:v>59.650220334784969</c:v>
                </c:pt>
                <c:pt idx="1028">
                  <c:v>59.627665098098305</c:v>
                </c:pt>
                <c:pt idx="1029">
                  <c:v>59.62703260879367</c:v>
                </c:pt>
                <c:pt idx="1030">
                  <c:v>59.609587500705487</c:v>
                </c:pt>
                <c:pt idx="1031">
                  <c:v>59.556790939876116</c:v>
                </c:pt>
                <c:pt idx="1032">
                  <c:v>59.490605773811765</c:v>
                </c:pt>
                <c:pt idx="1033">
                  <c:v>59.395616410574249</c:v>
                </c:pt>
                <c:pt idx="1034">
                  <c:v>59.327683686904876</c:v>
                </c:pt>
                <c:pt idx="1035">
                  <c:v>59.24886150979416</c:v>
                </c:pt>
                <c:pt idx="1036">
                  <c:v>59.160417048656541</c:v>
                </c:pt>
                <c:pt idx="1037">
                  <c:v>59.089251778696138</c:v>
                </c:pt>
                <c:pt idx="1038">
                  <c:v>59.012648828668858</c:v>
                </c:pt>
                <c:pt idx="1039">
                  <c:v>58.910214002673818</c:v>
                </c:pt>
                <c:pt idx="1040">
                  <c:v>58.815994558660179</c:v>
                </c:pt>
                <c:pt idx="1041">
                  <c:v>58.691205922313777</c:v>
                </c:pt>
                <c:pt idx="1042">
                  <c:v>58.562082941528921</c:v>
                </c:pt>
                <c:pt idx="1043">
                  <c:v>58.441013717886747</c:v>
                </c:pt>
                <c:pt idx="1044">
                  <c:v>58.305876588447084</c:v>
                </c:pt>
                <c:pt idx="1045">
                  <c:v>58.211248193387881</c:v>
                </c:pt>
                <c:pt idx="1046">
                  <c:v>58.093265736557441</c:v>
                </c:pt>
                <c:pt idx="1047">
                  <c:v>57.981712485305053</c:v>
                </c:pt>
                <c:pt idx="1048">
                  <c:v>57.855542037681786</c:v>
                </c:pt>
                <c:pt idx="1049">
                  <c:v>57.716457452547374</c:v>
                </c:pt>
                <c:pt idx="1050">
                  <c:v>57.517525443039247</c:v>
                </c:pt>
                <c:pt idx="1051">
                  <c:v>57.295760918154357</c:v>
                </c:pt>
                <c:pt idx="1052">
                  <c:v>57.098077943702883</c:v>
                </c:pt>
                <c:pt idx="1053">
                  <c:v>56.921459895911944</c:v>
                </c:pt>
                <c:pt idx="1054">
                  <c:v>56.791303046544336</c:v>
                </c:pt>
                <c:pt idx="1055">
                  <c:v>56.642460962104558</c:v>
                </c:pt>
                <c:pt idx="1056">
                  <c:v>56.52641195250358</c:v>
                </c:pt>
                <c:pt idx="1057">
                  <c:v>56.43284579984833</c:v>
                </c:pt>
                <c:pt idx="1058">
                  <c:v>56.361594539608944</c:v>
                </c:pt>
                <c:pt idx="1059">
                  <c:v>56.292438644246751</c:v>
                </c:pt>
                <c:pt idx="1060">
                  <c:v>56.179418167058486</c:v>
                </c:pt>
                <c:pt idx="1061">
                  <c:v>56.08420821552491</c:v>
                </c:pt>
                <c:pt idx="1062">
                  <c:v>56.001290270161597</c:v>
                </c:pt>
                <c:pt idx="1063">
                  <c:v>55.907697993482103</c:v>
                </c:pt>
                <c:pt idx="1064">
                  <c:v>55.799243359616717</c:v>
                </c:pt>
                <c:pt idx="1065">
                  <c:v>55.637291126862287</c:v>
                </c:pt>
                <c:pt idx="1066">
                  <c:v>55.555522988677268</c:v>
                </c:pt>
                <c:pt idx="1067">
                  <c:v>55.505676271562436</c:v>
                </c:pt>
                <c:pt idx="1068">
                  <c:v>55.457097999003444</c:v>
                </c:pt>
                <c:pt idx="1069">
                  <c:v>55.436986951490461</c:v>
                </c:pt>
                <c:pt idx="1070">
                  <c:v>55.471675705634674</c:v>
                </c:pt>
                <c:pt idx="1071">
                  <c:v>55.558300675523135</c:v>
                </c:pt>
                <c:pt idx="1072">
                  <c:v>55.685211405585058</c:v>
                </c:pt>
                <c:pt idx="1073">
                  <c:v>55.845825804634444</c:v>
                </c:pt>
                <c:pt idx="1074">
                  <c:v>56.01895808236219</c:v>
                </c:pt>
                <c:pt idx="1075">
                  <c:v>56.201615242425945</c:v>
                </c:pt>
                <c:pt idx="1076">
                  <c:v>56.295665940462051</c:v>
                </c:pt>
                <c:pt idx="1077">
                  <c:v>56.380426271940387</c:v>
                </c:pt>
                <c:pt idx="1078">
                  <c:v>56.488824504162302</c:v>
                </c:pt>
                <c:pt idx="1079">
                  <c:v>56.618077794483334</c:v>
                </c:pt>
                <c:pt idx="1080">
                  <c:v>56.711976925643</c:v>
                </c:pt>
                <c:pt idx="1081">
                  <c:v>56.834736639195405</c:v>
                </c:pt>
                <c:pt idx="1082">
                  <c:v>56.972795068619298</c:v>
                </c:pt>
                <c:pt idx="1083">
                  <c:v>57.108913553285724</c:v>
                </c:pt>
                <c:pt idx="1084">
                  <c:v>57.253095706058403</c:v>
                </c:pt>
                <c:pt idx="1085">
                  <c:v>57.337322558496908</c:v>
                </c:pt>
                <c:pt idx="1086">
                  <c:v>57.440090307360691</c:v>
                </c:pt>
                <c:pt idx="1087">
                  <c:v>57.517197018069453</c:v>
                </c:pt>
                <c:pt idx="1088">
                  <c:v>57.62597097665666</c:v>
                </c:pt>
                <c:pt idx="1089">
                  <c:v>57.768456211117496</c:v>
                </c:pt>
                <c:pt idx="1090">
                  <c:v>57.894268471983125</c:v>
                </c:pt>
                <c:pt idx="1091">
                  <c:v>58.035691099784579</c:v>
                </c:pt>
                <c:pt idx="1092">
                  <c:v>58.126962000565953</c:v>
                </c:pt>
                <c:pt idx="1093">
                  <c:v>58.222814654874874</c:v>
                </c:pt>
                <c:pt idx="1094">
                  <c:v>58.293408385055798</c:v>
                </c:pt>
                <c:pt idx="1095">
                  <c:v>58.43640331742894</c:v>
                </c:pt>
                <c:pt idx="1096">
                  <c:v>58.618228365344265</c:v>
                </c:pt>
                <c:pt idx="1097">
                  <c:v>58.84775022829588</c:v>
                </c:pt>
                <c:pt idx="1098">
                  <c:v>59.100556828049108</c:v>
                </c:pt>
                <c:pt idx="1099">
                  <c:v>59.389819906712127</c:v>
                </c:pt>
                <c:pt idx="1100">
                  <c:v>59.676733638238844</c:v>
                </c:pt>
                <c:pt idx="1101">
                  <c:v>59.988018893561666</c:v>
                </c:pt>
                <c:pt idx="1102">
                  <c:v>60.289316401555347</c:v>
                </c:pt>
                <c:pt idx="1103">
                  <c:v>60.585863439778151</c:v>
                </c:pt>
                <c:pt idx="1104">
                  <c:v>60.878003636477182</c:v>
                </c:pt>
                <c:pt idx="1105">
                  <c:v>61.14844026002902</c:v>
                </c:pt>
                <c:pt idx="1106">
                  <c:v>61.410598926578125</c:v>
                </c:pt>
                <c:pt idx="1107">
                  <c:v>61.677563802062743</c:v>
                </c:pt>
                <c:pt idx="1108">
                  <c:v>61.97001288351106</c:v>
                </c:pt>
                <c:pt idx="1109">
                  <c:v>62.231263661873975</c:v>
                </c:pt>
                <c:pt idx="1110">
                  <c:v>62.452168176039102</c:v>
                </c:pt>
                <c:pt idx="1111">
                  <c:v>62.701283464397854</c:v>
                </c:pt>
                <c:pt idx="1112">
                  <c:v>62.917326688587302</c:v>
                </c:pt>
                <c:pt idx="1113">
                  <c:v>63.130590038709094</c:v>
                </c:pt>
                <c:pt idx="1114">
                  <c:v>63.296289509057416</c:v>
                </c:pt>
                <c:pt idx="1115">
                  <c:v>63.39807614422957</c:v>
                </c:pt>
                <c:pt idx="1116">
                  <c:v>63.488290873230497</c:v>
                </c:pt>
                <c:pt idx="1117">
                  <c:v>63.554894765252101</c:v>
                </c:pt>
                <c:pt idx="1118">
                  <c:v>63.59949463196466</c:v>
                </c:pt>
                <c:pt idx="1119">
                  <c:v>63.619299486889538</c:v>
                </c:pt>
                <c:pt idx="1120">
                  <c:v>63.638652434985467</c:v>
                </c:pt>
                <c:pt idx="1121">
                  <c:v>63.644253044552478</c:v>
                </c:pt>
                <c:pt idx="1122">
                  <c:v>63.6303233038158</c:v>
                </c:pt>
                <c:pt idx="1123">
                  <c:v>63.60458993459352</c:v>
                </c:pt>
                <c:pt idx="1124">
                  <c:v>63.601573809882161</c:v>
                </c:pt>
                <c:pt idx="1125">
                  <c:v>63.603312438516049</c:v>
                </c:pt>
                <c:pt idx="1126">
                  <c:v>63.603198097883919</c:v>
                </c:pt>
                <c:pt idx="1127">
                  <c:v>63.636774626361479</c:v>
                </c:pt>
                <c:pt idx="1128">
                  <c:v>63.631610892251075</c:v>
                </c:pt>
                <c:pt idx="1129">
                  <c:v>63.625754046054787</c:v>
                </c:pt>
                <c:pt idx="1130">
                  <c:v>63.686263880069184</c:v>
                </c:pt>
                <c:pt idx="1131">
                  <c:v>63.741280341567837</c:v>
                </c:pt>
                <c:pt idx="1132">
                  <c:v>63.790519034717832</c:v>
                </c:pt>
                <c:pt idx="1133">
                  <c:v>63.813104508916616</c:v>
                </c:pt>
                <c:pt idx="1134">
                  <c:v>63.858545569200722</c:v>
                </c:pt>
                <c:pt idx="1135">
                  <c:v>63.84885692106328</c:v>
                </c:pt>
                <c:pt idx="1136">
                  <c:v>63.802759243446978</c:v>
                </c:pt>
                <c:pt idx="1137">
                  <c:v>63.738718673129767</c:v>
                </c:pt>
                <c:pt idx="1138">
                  <c:v>63.662523989237684</c:v>
                </c:pt>
                <c:pt idx="1139">
                  <c:v>63.498572180632486</c:v>
                </c:pt>
                <c:pt idx="1140">
                  <c:v>63.336219994453373</c:v>
                </c:pt>
                <c:pt idx="1141">
                  <c:v>63.178044740035965</c:v>
                </c:pt>
                <c:pt idx="1142">
                  <c:v>62.968660375391472</c:v>
                </c:pt>
                <c:pt idx="1143">
                  <c:v>62.790856501532026</c:v>
                </c:pt>
                <c:pt idx="1144">
                  <c:v>62.647707529189773</c:v>
                </c:pt>
                <c:pt idx="1145">
                  <c:v>62.572568510171408</c:v>
                </c:pt>
                <c:pt idx="1146">
                  <c:v>62.483158639199388</c:v>
                </c:pt>
                <c:pt idx="1147">
                  <c:v>62.388200320517875</c:v>
                </c:pt>
                <c:pt idx="1148">
                  <c:v>62.340931364662353</c:v>
                </c:pt>
                <c:pt idx="1149">
                  <c:v>62.317640781971804</c:v>
                </c:pt>
                <c:pt idx="1150">
                  <c:v>62.33891534798321</c:v>
                </c:pt>
                <c:pt idx="1151">
                  <c:v>62.370831261241008</c:v>
                </c:pt>
                <c:pt idx="1152">
                  <c:v>62.422160210982483</c:v>
                </c:pt>
                <c:pt idx="1153">
                  <c:v>62.456510383834583</c:v>
                </c:pt>
                <c:pt idx="1154">
                  <c:v>62.498004103113615</c:v>
                </c:pt>
                <c:pt idx="1155">
                  <c:v>62.563011387682202</c:v>
                </c:pt>
                <c:pt idx="1156">
                  <c:v>62.625639103189044</c:v>
                </c:pt>
                <c:pt idx="1157">
                  <c:v>62.702082199950041</c:v>
                </c:pt>
                <c:pt idx="1158">
                  <c:v>62.781308154124311</c:v>
                </c:pt>
                <c:pt idx="1159">
                  <c:v>62.855211578008195</c:v>
                </c:pt>
                <c:pt idx="1160">
                  <c:v>62.904542760447669</c:v>
                </c:pt>
                <c:pt idx="1161">
                  <c:v>62.953465111471992</c:v>
                </c:pt>
                <c:pt idx="1162">
                  <c:v>62.989604493815321</c:v>
                </c:pt>
                <c:pt idx="1163">
                  <c:v>63.058278180485502</c:v>
                </c:pt>
                <c:pt idx="1164">
                  <c:v>63.135038601628963</c:v>
                </c:pt>
                <c:pt idx="1165">
                  <c:v>63.193306385554564</c:v>
                </c:pt>
                <c:pt idx="1166">
                  <c:v>63.293668076101106</c:v>
                </c:pt>
                <c:pt idx="1167">
                  <c:v>63.434571542851764</c:v>
                </c:pt>
                <c:pt idx="1168">
                  <c:v>63.564775116227473</c:v>
                </c:pt>
                <c:pt idx="1169">
                  <c:v>63.638642768394455</c:v>
                </c:pt>
                <c:pt idx="1170">
                  <c:v>63.696461586445167</c:v>
                </c:pt>
                <c:pt idx="1171">
                  <c:v>63.756138899235282</c:v>
                </c:pt>
                <c:pt idx="1172">
                  <c:v>63.787617990140092</c:v>
                </c:pt>
                <c:pt idx="1173">
                  <c:v>63.804658658755905</c:v>
                </c:pt>
                <c:pt idx="1174">
                  <c:v>63.789062821486162</c:v>
                </c:pt>
                <c:pt idx="1175">
                  <c:v>63.783123146293981</c:v>
                </c:pt>
                <c:pt idx="1176">
                  <c:v>63.769132581721664</c:v>
                </c:pt>
                <c:pt idx="1177">
                  <c:v>63.787708838819235</c:v>
                </c:pt>
                <c:pt idx="1178">
                  <c:v>63.793650960315595</c:v>
                </c:pt>
                <c:pt idx="1179">
                  <c:v>63.808109619469469</c:v>
                </c:pt>
                <c:pt idx="1180">
                  <c:v>63.854796747676041</c:v>
                </c:pt>
                <c:pt idx="1181">
                  <c:v>63.874533408000609</c:v>
                </c:pt>
                <c:pt idx="1182">
                  <c:v>63.922297459351384</c:v>
                </c:pt>
                <c:pt idx="1183">
                  <c:v>64.051584285262408</c:v>
                </c:pt>
                <c:pt idx="1184">
                  <c:v>64.218996203608555</c:v>
                </c:pt>
                <c:pt idx="1185">
                  <c:v>64.423535827924525</c:v>
                </c:pt>
                <c:pt idx="1186">
                  <c:v>64.664511211289351</c:v>
                </c:pt>
                <c:pt idx="1187">
                  <c:v>64.959055406424341</c:v>
                </c:pt>
                <c:pt idx="1188">
                  <c:v>65.265941197910095</c:v>
                </c:pt>
                <c:pt idx="1189">
                  <c:v>65.619526994922154</c:v>
                </c:pt>
                <c:pt idx="1190">
                  <c:v>65.956355848584522</c:v>
                </c:pt>
                <c:pt idx="1191">
                  <c:v>66.297222301052543</c:v>
                </c:pt>
                <c:pt idx="1192">
                  <c:v>66.623955708114721</c:v>
                </c:pt>
                <c:pt idx="1193">
                  <c:v>66.939743064298014</c:v>
                </c:pt>
                <c:pt idx="1194">
                  <c:v>67.201255811042358</c:v>
                </c:pt>
                <c:pt idx="1195">
                  <c:v>67.410319427183836</c:v>
                </c:pt>
                <c:pt idx="1196">
                  <c:v>67.612925398374486</c:v>
                </c:pt>
                <c:pt idx="1197">
                  <c:v>67.75441250509688</c:v>
                </c:pt>
                <c:pt idx="1198">
                  <c:v>67.923141451659802</c:v>
                </c:pt>
                <c:pt idx="1199">
                  <c:v>68.116351260774337</c:v>
                </c:pt>
                <c:pt idx="1200">
                  <c:v>68.303614782142674</c:v>
                </c:pt>
                <c:pt idx="1201">
                  <c:v>68.493362101325957</c:v>
                </c:pt>
                <c:pt idx="1202">
                  <c:v>68.655187296219538</c:v>
                </c:pt>
                <c:pt idx="1203">
                  <c:v>68.822464627831266</c:v>
                </c:pt>
                <c:pt idx="1204">
                  <c:v>68.965911239245088</c:v>
                </c:pt>
                <c:pt idx="1205">
                  <c:v>69.103012802933762</c:v>
                </c:pt>
                <c:pt idx="1206">
                  <c:v>69.205106459260094</c:v>
                </c:pt>
                <c:pt idx="1207">
                  <c:v>69.262834435807619</c:v>
                </c:pt>
                <c:pt idx="1208">
                  <c:v>69.311053278369158</c:v>
                </c:pt>
                <c:pt idx="1209">
                  <c:v>69.388245757777057</c:v>
                </c:pt>
                <c:pt idx="1210">
                  <c:v>69.419550122416481</c:v>
                </c:pt>
                <c:pt idx="1211">
                  <c:v>69.417272591932715</c:v>
                </c:pt>
                <c:pt idx="1212">
                  <c:v>69.369499863795241</c:v>
                </c:pt>
                <c:pt idx="1213">
                  <c:v>69.287017362460531</c:v>
                </c:pt>
                <c:pt idx="1214">
                  <c:v>69.204969470267457</c:v>
                </c:pt>
                <c:pt idx="1215">
                  <c:v>69.115991278503088</c:v>
                </c:pt>
                <c:pt idx="1216">
                  <c:v>68.982454239276223</c:v>
                </c:pt>
                <c:pt idx="1217">
                  <c:v>68.879799449736041</c:v>
                </c:pt>
                <c:pt idx="1218">
                  <c:v>68.819927320273976</c:v>
                </c:pt>
                <c:pt idx="1219">
                  <c:v>68.79111531557605</c:v>
                </c:pt>
                <c:pt idx="1220">
                  <c:v>68.740162237969642</c:v>
                </c:pt>
                <c:pt idx="1221">
                  <c:v>68.674877875098844</c:v>
                </c:pt>
                <c:pt idx="1222">
                  <c:v>68.649578813253143</c:v>
                </c:pt>
                <c:pt idx="1223">
                  <c:v>68.587969655972216</c:v>
                </c:pt>
                <c:pt idx="1224">
                  <c:v>68.519549840414271</c:v>
                </c:pt>
                <c:pt idx="1225">
                  <c:v>68.398771059874349</c:v>
                </c:pt>
                <c:pt idx="1226">
                  <c:v>68.206190389934235</c:v>
                </c:pt>
                <c:pt idx="1227">
                  <c:v>68.042825169126516</c:v>
                </c:pt>
                <c:pt idx="1228">
                  <c:v>67.864798345855178</c:v>
                </c:pt>
                <c:pt idx="1229">
                  <c:v>67.655047202589017</c:v>
                </c:pt>
                <c:pt idx="1230">
                  <c:v>67.470249368733519</c:v>
                </c:pt>
                <c:pt idx="1231">
                  <c:v>67.333479604750011</c:v>
                </c:pt>
                <c:pt idx="1232">
                  <c:v>67.255873311415286</c:v>
                </c:pt>
                <c:pt idx="1233">
                  <c:v>67.170800333235263</c:v>
                </c:pt>
                <c:pt idx="1234">
                  <c:v>67.104464196003136</c:v>
                </c:pt>
                <c:pt idx="1235">
                  <c:v>67.057730088174765</c:v>
                </c:pt>
                <c:pt idx="1236">
                  <c:v>67.013811967468683</c:v>
                </c:pt>
                <c:pt idx="1237">
                  <c:v>67.008043961412127</c:v>
                </c:pt>
                <c:pt idx="1238">
                  <c:v>67.018087020917093</c:v>
                </c:pt>
                <c:pt idx="1239">
                  <c:v>67.032334440818147</c:v>
                </c:pt>
                <c:pt idx="1240">
                  <c:v>67.039835825185293</c:v>
                </c:pt>
                <c:pt idx="1241">
                  <c:v>67.097356959936803</c:v>
                </c:pt>
                <c:pt idx="1242">
                  <c:v>67.193720332645029</c:v>
                </c:pt>
                <c:pt idx="1243">
                  <c:v>67.345739328258986</c:v>
                </c:pt>
                <c:pt idx="1244">
                  <c:v>67.49620594537592</c:v>
                </c:pt>
                <c:pt idx="1245">
                  <c:v>67.690577464524736</c:v>
                </c:pt>
                <c:pt idx="1246">
                  <c:v>67.925486849272318</c:v>
                </c:pt>
                <c:pt idx="1247">
                  <c:v>68.182489007383779</c:v>
                </c:pt>
                <c:pt idx="1248">
                  <c:v>68.418475769575835</c:v>
                </c:pt>
                <c:pt idx="1249">
                  <c:v>68.636311707861807</c:v>
                </c:pt>
                <c:pt idx="1250">
                  <c:v>68.835947490809943</c:v>
                </c:pt>
                <c:pt idx="1251">
                  <c:v>69.018736166282423</c:v>
                </c:pt>
                <c:pt idx="1252">
                  <c:v>69.159225601912027</c:v>
                </c:pt>
                <c:pt idx="1253">
                  <c:v>69.272113135943101</c:v>
                </c:pt>
                <c:pt idx="1254">
                  <c:v>69.377712387716855</c:v>
                </c:pt>
                <c:pt idx="1255">
                  <c:v>69.475673465766548</c:v>
                </c:pt>
                <c:pt idx="1256">
                  <c:v>69.614895735644097</c:v>
                </c:pt>
                <c:pt idx="1257">
                  <c:v>69.756812825894727</c:v>
                </c:pt>
                <c:pt idx="1258">
                  <c:v>69.881867058426479</c:v>
                </c:pt>
                <c:pt idx="1259">
                  <c:v>70.0050320004638</c:v>
                </c:pt>
                <c:pt idx="1260">
                  <c:v>70.128536277229784</c:v>
                </c:pt>
                <c:pt idx="1261">
                  <c:v>70.26582671817647</c:v>
                </c:pt>
                <c:pt idx="1262">
                  <c:v>70.351818010516482</c:v>
                </c:pt>
                <c:pt idx="1263">
                  <c:v>70.41864274209216</c:v>
                </c:pt>
                <c:pt idx="1264">
                  <c:v>70.453519032833597</c:v>
                </c:pt>
                <c:pt idx="1265">
                  <c:v>70.459592507587502</c:v>
                </c:pt>
                <c:pt idx="1266">
                  <c:v>70.466468265173788</c:v>
                </c:pt>
                <c:pt idx="1267">
                  <c:v>70.466468260916997</c:v>
                </c:pt>
                <c:pt idx="1268">
                  <c:v>70.466203523599475</c:v>
                </c:pt>
                <c:pt idx="1269">
                  <c:v>70.489506364443216</c:v>
                </c:pt>
                <c:pt idx="1270">
                  <c:v>70.594048409800124</c:v>
                </c:pt>
                <c:pt idx="1271">
                  <c:v>70.796016017981273</c:v>
                </c:pt>
                <c:pt idx="1272">
                  <c:v>71.000166391170978</c:v>
                </c:pt>
                <c:pt idx="1273">
                  <c:v>71.250639080569812</c:v>
                </c:pt>
                <c:pt idx="1274">
                  <c:v>71.554611471135132</c:v>
                </c:pt>
                <c:pt idx="1275">
                  <c:v>71.876147091311196</c:v>
                </c:pt>
                <c:pt idx="1276">
                  <c:v>72.254525695011139</c:v>
                </c:pt>
                <c:pt idx="1277">
                  <c:v>72.584143862252418</c:v>
                </c:pt>
                <c:pt idx="1278">
                  <c:v>72.927653662868551</c:v>
                </c:pt>
                <c:pt idx="1279">
                  <c:v>73.261063517725347</c:v>
                </c:pt>
                <c:pt idx="1280">
                  <c:v>73.586692239469755</c:v>
                </c:pt>
                <c:pt idx="1281">
                  <c:v>73.938642883768381</c:v>
                </c:pt>
                <c:pt idx="1282">
                  <c:v>74.290916931104803</c:v>
                </c:pt>
                <c:pt idx="1283">
                  <c:v>74.597031491648892</c:v>
                </c:pt>
                <c:pt idx="1284">
                  <c:v>74.865294070176773</c:v>
                </c:pt>
                <c:pt idx="1285">
                  <c:v>75.089857045721558</c:v>
                </c:pt>
                <c:pt idx="1286">
                  <c:v>75.30506366660488</c:v>
                </c:pt>
                <c:pt idx="1287">
                  <c:v>75.475352968554532</c:v>
                </c:pt>
                <c:pt idx="1288">
                  <c:v>75.573022958216001</c:v>
                </c:pt>
                <c:pt idx="1289">
                  <c:v>75.654536760519818</c:v>
                </c:pt>
                <c:pt idx="1290">
                  <c:v>75.730910591188987</c:v>
                </c:pt>
                <c:pt idx="1291">
                  <c:v>75.834117252524408</c:v>
                </c:pt>
                <c:pt idx="1292">
                  <c:v>75.923135689417535</c:v>
                </c:pt>
                <c:pt idx="1293">
                  <c:v>75.975888129138426</c:v>
                </c:pt>
                <c:pt idx="1294">
                  <c:v>76.034445107811095</c:v>
                </c:pt>
                <c:pt idx="1295">
                  <c:v>76.1035078479715</c:v>
                </c:pt>
                <c:pt idx="1296">
                  <c:v>76.230795547910148</c:v>
                </c:pt>
                <c:pt idx="1297">
                  <c:v>76.336262115535632</c:v>
                </c:pt>
                <c:pt idx="1298">
                  <c:v>76.410722326451264</c:v>
                </c:pt>
                <c:pt idx="1299">
                  <c:v>76.553775088185944</c:v>
                </c:pt>
                <c:pt idx="1300">
                  <c:v>76.66726790878387</c:v>
                </c:pt>
                <c:pt idx="1301">
                  <c:v>76.747499739223443</c:v>
                </c:pt>
                <c:pt idx="1302">
                  <c:v>76.875246139044748</c:v>
                </c:pt>
                <c:pt idx="1303">
                  <c:v>77.005491176429501</c:v>
                </c:pt>
                <c:pt idx="1304">
                  <c:v>77.092873740230488</c:v>
                </c:pt>
                <c:pt idx="1305">
                  <c:v>77.181328821522499</c:v>
                </c:pt>
                <c:pt idx="1306">
                  <c:v>77.226012991324197</c:v>
                </c:pt>
                <c:pt idx="1307">
                  <c:v>77.283537396510638</c:v>
                </c:pt>
                <c:pt idx="1308">
                  <c:v>77.341591208336013</c:v>
                </c:pt>
                <c:pt idx="1309">
                  <c:v>77.398109648963981</c:v>
                </c:pt>
                <c:pt idx="1310">
                  <c:v>77.394691631938514</c:v>
                </c:pt>
                <c:pt idx="1311">
                  <c:v>77.35570780884801</c:v>
                </c:pt>
                <c:pt idx="1312">
                  <c:v>77.257471657667693</c:v>
                </c:pt>
                <c:pt idx="1313">
                  <c:v>77.145969929442316</c:v>
                </c:pt>
                <c:pt idx="1314">
                  <c:v>77.07494755394589</c:v>
                </c:pt>
                <c:pt idx="1315">
                  <c:v>77.05008743093785</c:v>
                </c:pt>
                <c:pt idx="1316">
                  <c:v>77.055279610998326</c:v>
                </c:pt>
                <c:pt idx="1317">
                  <c:v>77.074537667515017</c:v>
                </c:pt>
                <c:pt idx="1318">
                  <c:v>77.068038505791975</c:v>
                </c:pt>
                <c:pt idx="1319">
                  <c:v>77.040816718354478</c:v>
                </c:pt>
                <c:pt idx="1320">
                  <c:v>76.98882566066024</c:v>
                </c:pt>
                <c:pt idx="1321">
                  <c:v>76.941292780100085</c:v>
                </c:pt>
                <c:pt idx="1322">
                  <c:v>76.910379417979115</c:v>
                </c:pt>
                <c:pt idx="1323">
                  <c:v>76.902639755026087</c:v>
                </c:pt>
                <c:pt idx="1324">
                  <c:v>76.963685197045578</c:v>
                </c:pt>
                <c:pt idx="1325">
                  <c:v>77.031075922086856</c:v>
                </c:pt>
                <c:pt idx="1326">
                  <c:v>77.085776518333105</c:v>
                </c:pt>
                <c:pt idx="1327">
                  <c:v>77.165259445705132</c:v>
                </c:pt>
                <c:pt idx="1328">
                  <c:v>77.227597789332677</c:v>
                </c:pt>
                <c:pt idx="1329">
                  <c:v>77.30531677331885</c:v>
                </c:pt>
                <c:pt idx="1330">
                  <c:v>77.436679397170948</c:v>
                </c:pt>
                <c:pt idx="1331">
                  <c:v>77.567452927370311</c:v>
                </c:pt>
                <c:pt idx="1332">
                  <c:v>77.668974264948289</c:v>
                </c:pt>
                <c:pt idx="1333">
                  <c:v>77.75406455469556</c:v>
                </c:pt>
                <c:pt idx="1334">
                  <c:v>77.839393887833069</c:v>
                </c:pt>
                <c:pt idx="1335">
                  <c:v>77.906478625430566</c:v>
                </c:pt>
                <c:pt idx="1336">
                  <c:v>77.974082587136223</c:v>
                </c:pt>
                <c:pt idx="1337">
                  <c:v>78.025765100628888</c:v>
                </c:pt>
                <c:pt idx="1338">
                  <c:v>78.036794230634712</c:v>
                </c:pt>
                <c:pt idx="1339">
                  <c:v>78.038631961404533</c:v>
                </c:pt>
                <c:pt idx="1340">
                  <c:v>77.983542856171368</c:v>
                </c:pt>
                <c:pt idx="1341">
                  <c:v>77.925459026398983</c:v>
                </c:pt>
                <c:pt idx="1342">
                  <c:v>77.784108419127591</c:v>
                </c:pt>
                <c:pt idx="1343">
                  <c:v>77.675849179492772</c:v>
                </c:pt>
                <c:pt idx="1344">
                  <c:v>77.530394089649562</c:v>
                </c:pt>
                <c:pt idx="1345">
                  <c:v>77.369909030890952</c:v>
                </c:pt>
                <c:pt idx="1346">
                  <c:v>77.224315006302092</c:v>
                </c:pt>
                <c:pt idx="1347">
                  <c:v>77.099531809611918</c:v>
                </c:pt>
                <c:pt idx="1348">
                  <c:v>77.003567022429181</c:v>
                </c:pt>
                <c:pt idx="1349">
                  <c:v>76.899348544596677</c:v>
                </c:pt>
                <c:pt idx="1350">
                  <c:v>76.806065801630055</c:v>
                </c:pt>
                <c:pt idx="1351">
                  <c:v>76.743897515781754</c:v>
                </c:pt>
                <c:pt idx="1352">
                  <c:v>76.721038461608941</c:v>
                </c:pt>
                <c:pt idx="1353">
                  <c:v>76.734511048876385</c:v>
                </c:pt>
                <c:pt idx="1354">
                  <c:v>76.798737472325556</c:v>
                </c:pt>
                <c:pt idx="1355">
                  <c:v>76.919851625794621</c:v>
                </c:pt>
                <c:pt idx="1356">
                  <c:v>77.021102207032584</c:v>
                </c:pt>
                <c:pt idx="1357">
                  <c:v>77.168800340785637</c:v>
                </c:pt>
                <c:pt idx="1358">
                  <c:v>77.303954723780507</c:v>
                </c:pt>
                <c:pt idx="1359">
                  <c:v>77.463407439776972</c:v>
                </c:pt>
                <c:pt idx="1360">
                  <c:v>77.655406638253851</c:v>
                </c:pt>
                <c:pt idx="1361">
                  <c:v>77.922158258358252</c:v>
                </c:pt>
                <c:pt idx="1362">
                  <c:v>78.237342244375839</c:v>
                </c:pt>
                <c:pt idx="1363">
                  <c:v>78.509042655945251</c:v>
                </c:pt>
                <c:pt idx="1364">
                  <c:v>78.800900766110942</c:v>
                </c:pt>
                <c:pt idx="1365">
                  <c:v>79.131854226414774</c:v>
                </c:pt>
                <c:pt idx="1366">
                  <c:v>79.482512943353342</c:v>
                </c:pt>
                <c:pt idx="1367">
                  <c:v>79.808714334128055</c:v>
                </c:pt>
                <c:pt idx="1368">
                  <c:v>80.075123788065639</c:v>
                </c:pt>
                <c:pt idx="1369">
                  <c:v>80.330030701587773</c:v>
                </c:pt>
                <c:pt idx="1370">
                  <c:v>80.528039850340278</c:v>
                </c:pt>
                <c:pt idx="1371">
                  <c:v>80.716651812555085</c:v>
                </c:pt>
                <c:pt idx="1372">
                  <c:v>80.842302653278523</c:v>
                </c:pt>
                <c:pt idx="1373">
                  <c:v>80.954512964382303</c:v>
                </c:pt>
                <c:pt idx="1374">
                  <c:v>81.019266917612413</c:v>
                </c:pt>
                <c:pt idx="1375">
                  <c:v>81.104803005818141</c:v>
                </c:pt>
                <c:pt idx="1376">
                  <c:v>81.155158766690164</c:v>
                </c:pt>
                <c:pt idx="1377">
                  <c:v>81.194509300191967</c:v>
                </c:pt>
                <c:pt idx="1378">
                  <c:v>81.237071490474506</c:v>
                </c:pt>
                <c:pt idx="1379">
                  <c:v>81.186254989621077</c:v>
                </c:pt>
                <c:pt idx="1380">
                  <c:v>81.179959869229478</c:v>
                </c:pt>
                <c:pt idx="1381">
                  <c:v>81.233355385734384</c:v>
                </c:pt>
                <c:pt idx="1382">
                  <c:v>81.25807124284556</c:v>
                </c:pt>
                <c:pt idx="1383">
                  <c:v>81.235054233878785</c:v>
                </c:pt>
                <c:pt idx="1384">
                  <c:v>81.21203971655089</c:v>
                </c:pt>
                <c:pt idx="1385">
                  <c:v>81.229961517301945</c:v>
                </c:pt>
                <c:pt idx="1386">
                  <c:v>81.225972137727226</c:v>
                </c:pt>
                <c:pt idx="1387">
                  <c:v>81.190930859308367</c:v>
                </c:pt>
                <c:pt idx="1388">
                  <c:v>81.143231723589835</c:v>
                </c:pt>
                <c:pt idx="1389">
                  <c:v>81.125427298236531</c:v>
                </c:pt>
                <c:pt idx="1390">
                  <c:v>81.156585317552825</c:v>
                </c:pt>
                <c:pt idx="1391">
                  <c:v>81.186253475160768</c:v>
                </c:pt>
                <c:pt idx="1392">
                  <c:v>81.23945975640261</c:v>
                </c:pt>
                <c:pt idx="1393">
                  <c:v>81.27125357699542</c:v>
                </c:pt>
                <c:pt idx="1394">
                  <c:v>81.251050708571029</c:v>
                </c:pt>
                <c:pt idx="1395">
                  <c:v>81.191865173538318</c:v>
                </c:pt>
                <c:pt idx="1396">
                  <c:v>81.153526532164122</c:v>
                </c:pt>
                <c:pt idx="1397">
                  <c:v>81.103430936586832</c:v>
                </c:pt>
                <c:pt idx="1398">
                  <c:v>81.067296759107847</c:v>
                </c:pt>
                <c:pt idx="1399">
                  <c:v>81.04681094235147</c:v>
                </c:pt>
                <c:pt idx="1400">
                  <c:v>81.095749620470954</c:v>
                </c:pt>
                <c:pt idx="1401">
                  <c:v>81.146415457099252</c:v>
                </c:pt>
                <c:pt idx="1402">
                  <c:v>81.202105326601739</c:v>
                </c:pt>
                <c:pt idx="1403">
                  <c:v>81.224117713817179</c:v>
                </c:pt>
                <c:pt idx="1404">
                  <c:v>81.213952285133601</c:v>
                </c:pt>
                <c:pt idx="1405">
                  <c:v>81.228331568033738</c:v>
                </c:pt>
                <c:pt idx="1406">
                  <c:v>81.216374330613633</c:v>
                </c:pt>
                <c:pt idx="1407">
                  <c:v>81.192880633869933</c:v>
                </c:pt>
                <c:pt idx="1408">
                  <c:v>81.166921113990938</c:v>
                </c:pt>
                <c:pt idx="1409">
                  <c:v>81.152430357191136</c:v>
                </c:pt>
                <c:pt idx="1410">
                  <c:v>81.16487662105888</c:v>
                </c:pt>
                <c:pt idx="1411">
                  <c:v>81.168925101987099</c:v>
                </c:pt>
                <c:pt idx="1412">
                  <c:v>81.133766901155823</c:v>
                </c:pt>
                <c:pt idx="1413">
                  <c:v>81.133470270027473</c:v>
                </c:pt>
                <c:pt idx="1414">
                  <c:v>81.134606677530627</c:v>
                </c:pt>
                <c:pt idx="1415">
                  <c:v>81.181328539910055</c:v>
                </c:pt>
                <c:pt idx="1416">
                  <c:v>81.210325340799628</c:v>
                </c:pt>
                <c:pt idx="1417">
                  <c:v>81.220414832530039</c:v>
                </c:pt>
                <c:pt idx="1418">
                  <c:v>81.203585789341915</c:v>
                </c:pt>
                <c:pt idx="1419">
                  <c:v>81.138789732571851</c:v>
                </c:pt>
                <c:pt idx="1420">
                  <c:v>81.051039995635719</c:v>
                </c:pt>
                <c:pt idx="1421">
                  <c:v>80.908914764150467</c:v>
                </c:pt>
                <c:pt idx="1422">
                  <c:v>80.727022773594499</c:v>
                </c:pt>
                <c:pt idx="1423">
                  <c:v>80.550588355731776</c:v>
                </c:pt>
                <c:pt idx="1424">
                  <c:v>80.378555275405063</c:v>
                </c:pt>
                <c:pt idx="1425">
                  <c:v>80.218188359409325</c:v>
                </c:pt>
                <c:pt idx="1426">
                  <c:v>80.140936659990388</c:v>
                </c:pt>
                <c:pt idx="1427">
                  <c:v>80.050827103895969</c:v>
                </c:pt>
                <c:pt idx="1428">
                  <c:v>79.906041200022244</c:v>
                </c:pt>
                <c:pt idx="1429">
                  <c:v>79.782315087284289</c:v>
                </c:pt>
                <c:pt idx="1430">
                  <c:v>79.68301424307694</c:v>
                </c:pt>
                <c:pt idx="1431">
                  <c:v>79.599389493341064</c:v>
                </c:pt>
                <c:pt idx="1432">
                  <c:v>79.517930156155842</c:v>
                </c:pt>
                <c:pt idx="1433">
                  <c:v>79.439149094822866</c:v>
                </c:pt>
                <c:pt idx="1434">
                  <c:v>79.361154452300156</c:v>
                </c:pt>
                <c:pt idx="1435">
                  <c:v>79.354901532369865</c:v>
                </c:pt>
                <c:pt idx="1436">
                  <c:v>79.385615547166182</c:v>
                </c:pt>
                <c:pt idx="1437">
                  <c:v>79.471708571723497</c:v>
                </c:pt>
                <c:pt idx="1438">
                  <c:v>79.56664671746681</c:v>
                </c:pt>
                <c:pt idx="1439">
                  <c:v>79.648711087366394</c:v>
                </c:pt>
                <c:pt idx="1440">
                  <c:v>79.765759562681055</c:v>
                </c:pt>
                <c:pt idx="1441">
                  <c:v>79.905827730441843</c:v>
                </c:pt>
                <c:pt idx="1442">
                  <c:v>80.10875227675831</c:v>
                </c:pt>
                <c:pt idx="1443">
                  <c:v>80.332841069187452</c:v>
                </c:pt>
                <c:pt idx="1444">
                  <c:v>80.547168519937017</c:v>
                </c:pt>
                <c:pt idx="1445">
                  <c:v>80.75588199190517</c:v>
                </c:pt>
                <c:pt idx="1446">
                  <c:v>80.944872833199952</c:v>
                </c:pt>
                <c:pt idx="1447">
                  <c:v>81.068573626872961</c:v>
                </c:pt>
                <c:pt idx="1448">
                  <c:v>81.178339534090156</c:v>
                </c:pt>
                <c:pt idx="1449">
                  <c:v>81.259811597207758</c:v>
                </c:pt>
                <c:pt idx="1450">
                  <c:v>81.307732629238558</c:v>
                </c:pt>
                <c:pt idx="1451">
                  <c:v>81.308714309935709</c:v>
                </c:pt>
                <c:pt idx="1452">
                  <c:v>81.288272672252248</c:v>
                </c:pt>
                <c:pt idx="1453">
                  <c:v>81.22536022118706</c:v>
                </c:pt>
                <c:pt idx="1454">
                  <c:v>81.159364022498451</c:v>
                </c:pt>
                <c:pt idx="1455">
                  <c:v>81.05042574862874</c:v>
                </c:pt>
                <c:pt idx="1456">
                  <c:v>80.946408472902164</c:v>
                </c:pt>
                <c:pt idx="1457">
                  <c:v>80.829572675984394</c:v>
                </c:pt>
                <c:pt idx="1458">
                  <c:v>80.703929804962499</c:v>
                </c:pt>
                <c:pt idx="1459">
                  <c:v>80.591147937392734</c:v>
                </c:pt>
                <c:pt idx="1460">
                  <c:v>80.450071628838856</c:v>
                </c:pt>
                <c:pt idx="1461">
                  <c:v>80.29348886564145</c:v>
                </c:pt>
                <c:pt idx="1462">
                  <c:v>80.133695613799048</c:v>
                </c:pt>
                <c:pt idx="1463">
                  <c:v>80.003210702363518</c:v>
                </c:pt>
                <c:pt idx="1464">
                  <c:v>79.881151945889798</c:v>
                </c:pt>
                <c:pt idx="1465">
                  <c:v>79.766428353161743</c:v>
                </c:pt>
                <c:pt idx="1466">
                  <c:v>79.631888433204082</c:v>
                </c:pt>
                <c:pt idx="1467">
                  <c:v>79.479250556169788</c:v>
                </c:pt>
                <c:pt idx="1468">
                  <c:v>79.289368555984765</c:v>
                </c:pt>
                <c:pt idx="1469">
                  <c:v>79.152140307047432</c:v>
                </c:pt>
                <c:pt idx="1470">
                  <c:v>79.010618988042694</c:v>
                </c:pt>
                <c:pt idx="1471">
                  <c:v>78.866043578043488</c:v>
                </c:pt>
                <c:pt idx="1472">
                  <c:v>78.744694939668278</c:v>
                </c:pt>
                <c:pt idx="1473">
                  <c:v>78.653271797064832</c:v>
                </c:pt>
                <c:pt idx="1474">
                  <c:v>78.576613897297818</c:v>
                </c:pt>
                <c:pt idx="1475">
                  <c:v>78.533145236146765</c:v>
                </c:pt>
                <c:pt idx="1476">
                  <c:v>78.471939577043415</c:v>
                </c:pt>
                <c:pt idx="1477">
                  <c:v>78.400927975946615</c:v>
                </c:pt>
                <c:pt idx="1478">
                  <c:v>78.348367959982212</c:v>
                </c:pt>
                <c:pt idx="1479">
                  <c:v>78.290289472146299</c:v>
                </c:pt>
                <c:pt idx="1480">
                  <c:v>78.181776865505412</c:v>
                </c:pt>
                <c:pt idx="1481">
                  <c:v>78.035934738937172</c:v>
                </c:pt>
                <c:pt idx="1482">
                  <c:v>77.861793654678024</c:v>
                </c:pt>
                <c:pt idx="1483">
                  <c:v>77.751306145466501</c:v>
                </c:pt>
                <c:pt idx="1484">
                  <c:v>77.598653179191189</c:v>
                </c:pt>
                <c:pt idx="1485">
                  <c:v>77.471041851046678</c:v>
                </c:pt>
                <c:pt idx="1486">
                  <c:v>77.395736465769062</c:v>
                </c:pt>
                <c:pt idx="1487">
                  <c:v>77.370305223509206</c:v>
                </c:pt>
                <c:pt idx="1488">
                  <c:v>77.353961292932595</c:v>
                </c:pt>
                <c:pt idx="1489">
                  <c:v>77.368360937258387</c:v>
                </c:pt>
                <c:pt idx="1490">
                  <c:v>77.434100579142154</c:v>
                </c:pt>
                <c:pt idx="1491">
                  <c:v>77.525256845724385</c:v>
                </c:pt>
                <c:pt idx="1492">
                  <c:v>77.622946942051158</c:v>
                </c:pt>
                <c:pt idx="1493">
                  <c:v>77.688102411994947</c:v>
                </c:pt>
                <c:pt idx="1494">
                  <c:v>77.711254760339713</c:v>
                </c:pt>
                <c:pt idx="1495">
                  <c:v>77.702592059487998</c:v>
                </c:pt>
                <c:pt idx="1496">
                  <c:v>77.698877062041007</c:v>
                </c:pt>
                <c:pt idx="1497">
                  <c:v>77.695294790782711</c:v>
                </c:pt>
                <c:pt idx="1498">
                  <c:v>77.653780056568976</c:v>
                </c:pt>
                <c:pt idx="1499">
                  <c:v>77.542834756583161</c:v>
                </c:pt>
                <c:pt idx="1500">
                  <c:v>77.432948676766856</c:v>
                </c:pt>
                <c:pt idx="1501">
                  <c:v>77.327038196540656</c:v>
                </c:pt>
                <c:pt idx="1502">
                  <c:v>77.178090818665453</c:v>
                </c:pt>
                <c:pt idx="1503">
                  <c:v>77.053684203398532</c:v>
                </c:pt>
                <c:pt idx="1504">
                  <c:v>76.952681243573849</c:v>
                </c:pt>
                <c:pt idx="1505">
                  <c:v>76.827030041935444</c:v>
                </c:pt>
                <c:pt idx="1506">
                  <c:v>76.70857638858628</c:v>
                </c:pt>
                <c:pt idx="1507">
                  <c:v>76.544481772806435</c:v>
                </c:pt>
                <c:pt idx="1508">
                  <c:v>76.384391936914227</c:v>
                </c:pt>
                <c:pt idx="1509">
                  <c:v>76.198687675617066</c:v>
                </c:pt>
                <c:pt idx="1510">
                  <c:v>76.043812350214665</c:v>
                </c:pt>
                <c:pt idx="1511">
                  <c:v>75.900980283041051</c:v>
                </c:pt>
                <c:pt idx="1512">
                  <c:v>75.787230270682201</c:v>
                </c:pt>
                <c:pt idx="1513">
                  <c:v>75.682541255020695</c:v>
                </c:pt>
                <c:pt idx="1514">
                  <c:v>75.575789107208564</c:v>
                </c:pt>
                <c:pt idx="1515">
                  <c:v>75.498885776872982</c:v>
                </c:pt>
                <c:pt idx="1516">
                  <c:v>75.465502638531518</c:v>
                </c:pt>
                <c:pt idx="1517">
                  <c:v>75.424870743430517</c:v>
                </c:pt>
                <c:pt idx="1518">
                  <c:v>75.45452512232292</c:v>
                </c:pt>
                <c:pt idx="1519">
                  <c:v>75.542720353312504</c:v>
                </c:pt>
                <c:pt idx="1520">
                  <c:v>75.689821755192909</c:v>
                </c:pt>
                <c:pt idx="1521">
                  <c:v>75.822340999045778</c:v>
                </c:pt>
                <c:pt idx="1522">
                  <c:v>75.985812020975715</c:v>
                </c:pt>
                <c:pt idx="1523">
                  <c:v>76.181727480806444</c:v>
                </c:pt>
                <c:pt idx="1524">
                  <c:v>76.391397496869942</c:v>
                </c:pt>
                <c:pt idx="1525">
                  <c:v>76.64533014639882</c:v>
                </c:pt>
                <c:pt idx="1526">
                  <c:v>76.919158505682788</c:v>
                </c:pt>
                <c:pt idx="1527">
                  <c:v>77.170335292413597</c:v>
                </c:pt>
                <c:pt idx="1528">
                  <c:v>77.402345669241086</c:v>
                </c:pt>
                <c:pt idx="1529">
                  <c:v>77.662871270101974</c:v>
                </c:pt>
                <c:pt idx="1530">
                  <c:v>77.92162488278305</c:v>
                </c:pt>
                <c:pt idx="1531">
                  <c:v>78.147350862279524</c:v>
                </c:pt>
                <c:pt idx="1532">
                  <c:v>78.361751973674941</c:v>
                </c:pt>
                <c:pt idx="1533">
                  <c:v>78.491303735486312</c:v>
                </c:pt>
                <c:pt idx="1534">
                  <c:v>78.565778692489744</c:v>
                </c:pt>
                <c:pt idx="1535">
                  <c:v>78.593528915895249</c:v>
                </c:pt>
                <c:pt idx="1536">
                  <c:v>78.595880212949737</c:v>
                </c:pt>
                <c:pt idx="1537">
                  <c:v>78.560135351378023</c:v>
                </c:pt>
                <c:pt idx="1538">
                  <c:v>78.493949976769315</c:v>
                </c:pt>
                <c:pt idx="1539">
                  <c:v>78.375634322672269</c:v>
                </c:pt>
                <c:pt idx="1540">
                  <c:v>78.202100873947501</c:v>
                </c:pt>
                <c:pt idx="1541">
                  <c:v>77.994881636094135</c:v>
                </c:pt>
                <c:pt idx="1542">
                  <c:v>77.832098222840969</c:v>
                </c:pt>
                <c:pt idx="1543">
                  <c:v>77.630546402996174</c:v>
                </c:pt>
                <c:pt idx="1544">
                  <c:v>77.44624230366145</c:v>
                </c:pt>
                <c:pt idx="1545">
                  <c:v>77.280026577777406</c:v>
                </c:pt>
                <c:pt idx="1546">
                  <c:v>77.116291026620544</c:v>
                </c:pt>
                <c:pt idx="1547">
                  <c:v>76.983735117584459</c:v>
                </c:pt>
                <c:pt idx="1548">
                  <c:v>76.845042663960328</c:v>
                </c:pt>
                <c:pt idx="1549">
                  <c:v>76.666765642980508</c:v>
                </c:pt>
                <c:pt idx="1550">
                  <c:v>76.466401548151936</c:v>
                </c:pt>
                <c:pt idx="1551">
                  <c:v>76.256429742431564</c:v>
                </c:pt>
                <c:pt idx="1552">
                  <c:v>76.072546691656825</c:v>
                </c:pt>
                <c:pt idx="1553">
                  <c:v>75.892178753017447</c:v>
                </c:pt>
                <c:pt idx="1554">
                  <c:v>75.729252487531014</c:v>
                </c:pt>
                <c:pt idx="1555">
                  <c:v>75.556139123806162</c:v>
                </c:pt>
                <c:pt idx="1556">
                  <c:v>75.438328175381045</c:v>
                </c:pt>
                <c:pt idx="1557">
                  <c:v>75.348904809719883</c:v>
                </c:pt>
                <c:pt idx="1558">
                  <c:v>75.287288333036059</c:v>
                </c:pt>
                <c:pt idx="1559">
                  <c:v>75.236734724662881</c:v>
                </c:pt>
                <c:pt idx="1560">
                  <c:v>75.19783909992293</c:v>
                </c:pt>
                <c:pt idx="1561">
                  <c:v>75.194633665906196</c:v>
                </c:pt>
                <c:pt idx="1562">
                  <c:v>75.236372801724755</c:v>
                </c:pt>
                <c:pt idx="1563">
                  <c:v>75.263202850605751</c:v>
                </c:pt>
                <c:pt idx="1564">
                  <c:v>75.278880759994109</c:v>
                </c:pt>
                <c:pt idx="1565">
                  <c:v>75.29489789775657</c:v>
                </c:pt>
                <c:pt idx="1566">
                  <c:v>75.308272471194527</c:v>
                </c:pt>
                <c:pt idx="1567">
                  <c:v>75.289402816167936</c:v>
                </c:pt>
                <c:pt idx="1568">
                  <c:v>75.238654831179815</c:v>
                </c:pt>
                <c:pt idx="1569">
                  <c:v>75.158463779723249</c:v>
                </c:pt>
                <c:pt idx="1570">
                  <c:v>75.110695489878253</c:v>
                </c:pt>
                <c:pt idx="1571">
                  <c:v>75.073813067452818</c:v>
                </c:pt>
                <c:pt idx="1572">
                  <c:v>74.987221561726869</c:v>
                </c:pt>
                <c:pt idx="1573">
                  <c:v>74.959289358636155</c:v>
                </c:pt>
                <c:pt idx="1574">
                  <c:v>74.970112506653081</c:v>
                </c:pt>
                <c:pt idx="1575">
                  <c:v>75.006040406109946</c:v>
                </c:pt>
                <c:pt idx="1576">
                  <c:v>75.051360845760286</c:v>
                </c:pt>
                <c:pt idx="1577">
                  <c:v>75.093636900584031</c:v>
                </c:pt>
                <c:pt idx="1578">
                  <c:v>75.163156302330322</c:v>
                </c:pt>
                <c:pt idx="1579">
                  <c:v>75.218488383683294</c:v>
                </c:pt>
                <c:pt idx="1580">
                  <c:v>75.262969237018766</c:v>
                </c:pt>
                <c:pt idx="1581">
                  <c:v>75.243133982011585</c:v>
                </c:pt>
                <c:pt idx="1582">
                  <c:v>75.190278821781234</c:v>
                </c:pt>
                <c:pt idx="1583">
                  <c:v>75.139129120742666</c:v>
                </c:pt>
                <c:pt idx="1584">
                  <c:v>75.094625200441797</c:v>
                </c:pt>
                <c:pt idx="1585">
                  <c:v>75.04897153909171</c:v>
                </c:pt>
                <c:pt idx="1586">
                  <c:v>75.012386622266675</c:v>
                </c:pt>
                <c:pt idx="1587">
                  <c:v>75.031101618116651</c:v>
                </c:pt>
                <c:pt idx="1588">
                  <c:v>74.989482471219631</c:v>
                </c:pt>
                <c:pt idx="1589">
                  <c:v>74.955867994509745</c:v>
                </c:pt>
                <c:pt idx="1590">
                  <c:v>74.936193534960722</c:v>
                </c:pt>
                <c:pt idx="1591">
                  <c:v>74.908314839172206</c:v>
                </c:pt>
                <c:pt idx="1592">
                  <c:v>74.820107086510163</c:v>
                </c:pt>
                <c:pt idx="1593">
                  <c:v>74.775042271402143</c:v>
                </c:pt>
                <c:pt idx="1594">
                  <c:v>74.779155513790158</c:v>
                </c:pt>
                <c:pt idx="1595">
                  <c:v>74.770110892673699</c:v>
                </c:pt>
                <c:pt idx="1596">
                  <c:v>74.708958541297747</c:v>
                </c:pt>
                <c:pt idx="1597">
                  <c:v>74.602420533572655</c:v>
                </c:pt>
                <c:pt idx="1598">
                  <c:v>74.478237870855381</c:v>
                </c:pt>
                <c:pt idx="1599">
                  <c:v>74.390476797095658</c:v>
                </c:pt>
                <c:pt idx="1600">
                  <c:v>74.330830432119768</c:v>
                </c:pt>
                <c:pt idx="1601">
                  <c:v>74.242409041454167</c:v>
                </c:pt>
                <c:pt idx="1602">
                  <c:v>74.169725119568852</c:v>
                </c:pt>
                <c:pt idx="1603">
                  <c:v>74.10044618731564</c:v>
                </c:pt>
                <c:pt idx="1604">
                  <c:v>74.06829110193496</c:v>
                </c:pt>
                <c:pt idx="1605">
                  <c:v>74.055423210705754</c:v>
                </c:pt>
                <c:pt idx="1606">
                  <c:v>74.068934948857077</c:v>
                </c:pt>
                <c:pt idx="1607">
                  <c:v>74.107462504212918</c:v>
                </c:pt>
                <c:pt idx="1608">
                  <c:v>74.152614639104428</c:v>
                </c:pt>
                <c:pt idx="1609">
                  <c:v>74.267046940942691</c:v>
                </c:pt>
                <c:pt idx="1610">
                  <c:v>74.400637291849023</c:v>
                </c:pt>
                <c:pt idx="1611">
                  <c:v>74.546260121527837</c:v>
                </c:pt>
                <c:pt idx="1612">
                  <c:v>74.728350675557309</c:v>
                </c:pt>
                <c:pt idx="1613">
                  <c:v>74.891241742173989</c:v>
                </c:pt>
                <c:pt idx="1614">
                  <c:v>75.076693889198225</c:v>
                </c:pt>
                <c:pt idx="1615">
                  <c:v>75.272413200364795</c:v>
                </c:pt>
                <c:pt idx="1616">
                  <c:v>75.442882475782</c:v>
                </c:pt>
                <c:pt idx="1617">
                  <c:v>75.609406284637615</c:v>
                </c:pt>
                <c:pt idx="1618">
                  <c:v>75.746834654434622</c:v>
                </c:pt>
                <c:pt idx="1619">
                  <c:v>75.834467337384623</c:v>
                </c:pt>
                <c:pt idx="1620">
                  <c:v>75.834467440055036</c:v>
                </c:pt>
                <c:pt idx="1621">
                  <c:v>75.762900928353488</c:v>
                </c:pt>
                <c:pt idx="1622">
                  <c:v>75.718284388556924</c:v>
                </c:pt>
                <c:pt idx="1623">
                  <c:v>75.609149868671722</c:v>
                </c:pt>
                <c:pt idx="1624">
                  <c:v>75.458095136769174</c:v>
                </c:pt>
                <c:pt idx="1625">
                  <c:v>75.287649635218614</c:v>
                </c:pt>
                <c:pt idx="1626">
                  <c:v>75.106181133459472</c:v>
                </c:pt>
                <c:pt idx="1627">
                  <c:v>74.876619888617867</c:v>
                </c:pt>
                <c:pt idx="1628">
                  <c:v>74.607149614215302</c:v>
                </c:pt>
                <c:pt idx="1629">
                  <c:v>74.337529315088673</c:v>
                </c:pt>
                <c:pt idx="1630">
                  <c:v>74.055881481996011</c:v>
                </c:pt>
                <c:pt idx="1631">
                  <c:v>73.765897992951807</c:v>
                </c:pt>
                <c:pt idx="1632">
                  <c:v>73.491086010851916</c:v>
                </c:pt>
                <c:pt idx="1633">
                  <c:v>73.224086215264578</c:v>
                </c:pt>
                <c:pt idx="1634">
                  <c:v>72.960329589802782</c:v>
                </c:pt>
                <c:pt idx="1635">
                  <c:v>72.742857809190255</c:v>
                </c:pt>
                <c:pt idx="1636">
                  <c:v>72.513560471187361</c:v>
                </c:pt>
                <c:pt idx="1637">
                  <c:v>72.352709751689247</c:v>
                </c:pt>
                <c:pt idx="1638">
                  <c:v>72.21946963186835</c:v>
                </c:pt>
                <c:pt idx="1639">
                  <c:v>72.121480015908219</c:v>
                </c:pt>
                <c:pt idx="1640">
                  <c:v>72.024873275282346</c:v>
                </c:pt>
                <c:pt idx="1641">
                  <c:v>71.942910593633201</c:v>
                </c:pt>
                <c:pt idx="1642">
                  <c:v>71.910343946522147</c:v>
                </c:pt>
                <c:pt idx="1643">
                  <c:v>71.894990980295717</c:v>
                </c:pt>
                <c:pt idx="1644">
                  <c:v>71.868509414561828</c:v>
                </c:pt>
                <c:pt idx="1645">
                  <c:v>71.839364141925913</c:v>
                </c:pt>
                <c:pt idx="1646">
                  <c:v>71.789958155813338</c:v>
                </c:pt>
                <c:pt idx="1647">
                  <c:v>71.748256969846139</c:v>
                </c:pt>
                <c:pt idx="1648">
                  <c:v>71.71928027004779</c:v>
                </c:pt>
                <c:pt idx="1649">
                  <c:v>71.629038487726703</c:v>
                </c:pt>
                <c:pt idx="1650">
                  <c:v>71.476889704415939</c:v>
                </c:pt>
                <c:pt idx="1651">
                  <c:v>71.346722281846468</c:v>
                </c:pt>
                <c:pt idx="1652">
                  <c:v>71.165302430349485</c:v>
                </c:pt>
                <c:pt idx="1653">
                  <c:v>70.991141742742272</c:v>
                </c:pt>
                <c:pt idx="1654">
                  <c:v>70.836976329675494</c:v>
                </c:pt>
                <c:pt idx="1655">
                  <c:v>70.743055490868699</c:v>
                </c:pt>
                <c:pt idx="1656">
                  <c:v>70.664668961880324</c:v>
                </c:pt>
                <c:pt idx="1657">
                  <c:v>70.57242165857474</c:v>
                </c:pt>
                <c:pt idx="1658">
                  <c:v>70.480374201678615</c:v>
                </c:pt>
                <c:pt idx="1659">
                  <c:v>70.440278649904101</c:v>
                </c:pt>
                <c:pt idx="1660">
                  <c:v>70.439495416023547</c:v>
                </c:pt>
                <c:pt idx="1661">
                  <c:v>70.456986383045049</c:v>
                </c:pt>
                <c:pt idx="1662">
                  <c:v>70.519858894063063</c:v>
                </c:pt>
                <c:pt idx="1663">
                  <c:v>70.569608920800576</c:v>
                </c:pt>
                <c:pt idx="1664">
                  <c:v>70.591438688581135</c:v>
                </c:pt>
                <c:pt idx="1665">
                  <c:v>70.587954465167584</c:v>
                </c:pt>
                <c:pt idx="1666">
                  <c:v>70.488488713502832</c:v>
                </c:pt>
                <c:pt idx="1667">
                  <c:v>70.357801079807842</c:v>
                </c:pt>
                <c:pt idx="1668">
                  <c:v>70.209447054987265</c:v>
                </c:pt>
                <c:pt idx="1669">
                  <c:v>70.051963466768541</c:v>
                </c:pt>
                <c:pt idx="1670">
                  <c:v>69.904979299464401</c:v>
                </c:pt>
                <c:pt idx="1671">
                  <c:v>69.738474231504057</c:v>
                </c:pt>
                <c:pt idx="1672">
                  <c:v>69.546574005788713</c:v>
                </c:pt>
                <c:pt idx="1673">
                  <c:v>69.370315226342839</c:v>
                </c:pt>
                <c:pt idx="1674">
                  <c:v>69.173428649200687</c:v>
                </c:pt>
                <c:pt idx="1675">
                  <c:v>69.016859530022302</c:v>
                </c:pt>
                <c:pt idx="1676">
                  <c:v>68.900078052056656</c:v>
                </c:pt>
                <c:pt idx="1677">
                  <c:v>68.787774410923845</c:v>
                </c:pt>
                <c:pt idx="1678">
                  <c:v>68.722900192992185</c:v>
                </c:pt>
                <c:pt idx="1679">
                  <c:v>68.685591655754891</c:v>
                </c:pt>
                <c:pt idx="1680">
                  <c:v>68.654831237252779</c:v>
                </c:pt>
                <c:pt idx="1681">
                  <c:v>68.62101016564975</c:v>
                </c:pt>
                <c:pt idx="1682">
                  <c:v>68.615951352326817</c:v>
                </c:pt>
                <c:pt idx="1683">
                  <c:v>68.602532975236784</c:v>
                </c:pt>
                <c:pt idx="1684">
                  <c:v>68.61901160137613</c:v>
                </c:pt>
                <c:pt idx="1685">
                  <c:v>68.682618246201315</c:v>
                </c:pt>
                <c:pt idx="1686">
                  <c:v>68.755266223730146</c:v>
                </c:pt>
                <c:pt idx="1687">
                  <c:v>68.847862050633964</c:v>
                </c:pt>
                <c:pt idx="1688">
                  <c:v>68.957724226448065</c:v>
                </c:pt>
                <c:pt idx="1689">
                  <c:v>69.083465798794521</c:v>
                </c:pt>
                <c:pt idx="1690">
                  <c:v>69.262444349221184</c:v>
                </c:pt>
                <c:pt idx="1691">
                  <c:v>69.442050341650699</c:v>
                </c:pt>
                <c:pt idx="1692">
                  <c:v>69.707829615173807</c:v>
                </c:pt>
                <c:pt idx="1693">
                  <c:v>69.936961499661479</c:v>
                </c:pt>
                <c:pt idx="1694">
                  <c:v>70.18724133003569</c:v>
                </c:pt>
                <c:pt idx="1695">
                  <c:v>70.455466693222547</c:v>
                </c:pt>
                <c:pt idx="1696">
                  <c:v>70.73664216768023</c:v>
                </c:pt>
                <c:pt idx="1697">
                  <c:v>71.011875771354596</c:v>
                </c:pt>
                <c:pt idx="1698">
                  <c:v>71.216821988926938</c:v>
                </c:pt>
                <c:pt idx="1699">
                  <c:v>71.484304655548286</c:v>
                </c:pt>
                <c:pt idx="1700">
                  <c:v>71.735089661947256</c:v>
                </c:pt>
                <c:pt idx="1701">
                  <c:v>71.957138941326775</c:v>
                </c:pt>
                <c:pt idx="1702">
                  <c:v>72.132607220395343</c:v>
                </c:pt>
                <c:pt idx="1703">
                  <c:v>72.262125611721288</c:v>
                </c:pt>
                <c:pt idx="1704">
                  <c:v>72.286400622507131</c:v>
                </c:pt>
                <c:pt idx="1705">
                  <c:v>72.215838259668416</c:v>
                </c:pt>
                <c:pt idx="1706">
                  <c:v>72.132697662040854</c:v>
                </c:pt>
                <c:pt idx="1707">
                  <c:v>72.026228201016764</c:v>
                </c:pt>
                <c:pt idx="1708">
                  <c:v>71.900813100701257</c:v>
                </c:pt>
                <c:pt idx="1709">
                  <c:v>71.758143161144474</c:v>
                </c:pt>
                <c:pt idx="1710">
                  <c:v>71.550554978191116</c:v>
                </c:pt>
                <c:pt idx="1711">
                  <c:v>71.308145803547035</c:v>
                </c:pt>
                <c:pt idx="1712">
                  <c:v>71.014527480859826</c:v>
                </c:pt>
                <c:pt idx="1713">
                  <c:v>70.746813457212681</c:v>
                </c:pt>
                <c:pt idx="1714">
                  <c:v>70.465775019981223</c:v>
                </c:pt>
                <c:pt idx="1715">
                  <c:v>70.152560068266681</c:v>
                </c:pt>
                <c:pt idx="1716">
                  <c:v>69.87405097032169</c:v>
                </c:pt>
                <c:pt idx="1717">
                  <c:v>69.580535408125499</c:v>
                </c:pt>
                <c:pt idx="1718">
                  <c:v>69.339929674557837</c:v>
                </c:pt>
                <c:pt idx="1719">
                  <c:v>69.106689292155025</c:v>
                </c:pt>
                <c:pt idx="1720">
                  <c:v>68.899166178986775</c:v>
                </c:pt>
                <c:pt idx="1721">
                  <c:v>68.69017968016739</c:v>
                </c:pt>
                <c:pt idx="1722">
                  <c:v>68.49310243727605</c:v>
                </c:pt>
                <c:pt idx="1723">
                  <c:v>68.316722483001143</c:v>
                </c:pt>
                <c:pt idx="1724">
                  <c:v>68.183855039307062</c:v>
                </c:pt>
                <c:pt idx="1725">
                  <c:v>68.089874247734443</c:v>
                </c:pt>
                <c:pt idx="1726">
                  <c:v>68.061280053872636</c:v>
                </c:pt>
                <c:pt idx="1727">
                  <c:v>68.058315606298265</c:v>
                </c:pt>
                <c:pt idx="1728">
                  <c:v>68.075576983382817</c:v>
                </c:pt>
                <c:pt idx="1729">
                  <c:v>68.14842671151942</c:v>
                </c:pt>
                <c:pt idx="1730">
                  <c:v>68.171567412621243</c:v>
                </c:pt>
                <c:pt idx="1731">
                  <c:v>68.202812440690565</c:v>
                </c:pt>
                <c:pt idx="1732">
                  <c:v>68.247636416483161</c:v>
                </c:pt>
                <c:pt idx="1733">
                  <c:v>68.354592986900187</c:v>
                </c:pt>
                <c:pt idx="1734">
                  <c:v>68.422061523744318</c:v>
                </c:pt>
                <c:pt idx="1735">
                  <c:v>68.478575536279308</c:v>
                </c:pt>
                <c:pt idx="1736">
                  <c:v>68.532826513971841</c:v>
                </c:pt>
                <c:pt idx="1737">
                  <c:v>68.571511968590599</c:v>
                </c:pt>
                <c:pt idx="1738">
                  <c:v>68.611317047744237</c:v>
                </c:pt>
                <c:pt idx="1739">
                  <c:v>68.619400366024038</c:v>
                </c:pt>
                <c:pt idx="1740">
                  <c:v>68.581066800131765</c:v>
                </c:pt>
                <c:pt idx="1741">
                  <c:v>68.54998612742672</c:v>
                </c:pt>
                <c:pt idx="1742">
                  <c:v>68.481981036064582</c:v>
                </c:pt>
                <c:pt idx="1743">
                  <c:v>68.417866789782494</c:v>
                </c:pt>
                <c:pt idx="1744">
                  <c:v>68.387899552759166</c:v>
                </c:pt>
                <c:pt idx="1745">
                  <c:v>68.449934346019973</c:v>
                </c:pt>
                <c:pt idx="1746">
                  <c:v>68.491605251036063</c:v>
                </c:pt>
                <c:pt idx="1747">
                  <c:v>68.566133376295255</c:v>
                </c:pt>
                <c:pt idx="1748">
                  <c:v>68.621928424410768</c:v>
                </c:pt>
                <c:pt idx="1749">
                  <c:v>68.664715193555026</c:v>
                </c:pt>
                <c:pt idx="1750">
                  <c:v>68.702589404641046</c:v>
                </c:pt>
                <c:pt idx="1751">
                  <c:v>68.751987848674489</c:v>
                </c:pt>
                <c:pt idx="1752">
                  <c:v>68.770588903519752</c:v>
                </c:pt>
                <c:pt idx="1753">
                  <c:v>68.799436715642415</c:v>
                </c:pt>
                <c:pt idx="1754">
                  <c:v>68.839478951991708</c:v>
                </c:pt>
                <c:pt idx="1755">
                  <c:v>68.845425018578268</c:v>
                </c:pt>
                <c:pt idx="1756">
                  <c:v>68.851071699261766</c:v>
                </c:pt>
                <c:pt idx="1757">
                  <c:v>68.85452695133425</c:v>
                </c:pt>
                <c:pt idx="1758">
                  <c:v>68.845853080735324</c:v>
                </c:pt>
                <c:pt idx="1759">
                  <c:v>68.827589871686001</c:v>
                </c:pt>
                <c:pt idx="1760">
                  <c:v>68.833020318321218</c:v>
                </c:pt>
                <c:pt idx="1761">
                  <c:v>68.851627111003197</c:v>
                </c:pt>
                <c:pt idx="1762">
                  <c:v>68.895307202139549</c:v>
                </c:pt>
                <c:pt idx="1763">
                  <c:v>68.939261524129222</c:v>
                </c:pt>
                <c:pt idx="1764">
                  <c:v>69.03334302688782</c:v>
                </c:pt>
                <c:pt idx="1765">
                  <c:v>69.116072302193928</c:v>
                </c:pt>
                <c:pt idx="1766">
                  <c:v>69.185845889144375</c:v>
                </c:pt>
                <c:pt idx="1767">
                  <c:v>69.251429114814044</c:v>
                </c:pt>
                <c:pt idx="1768">
                  <c:v>69.362244309166385</c:v>
                </c:pt>
                <c:pt idx="1769">
                  <c:v>69.508932768143126</c:v>
                </c:pt>
                <c:pt idx="1770">
                  <c:v>69.698857039058311</c:v>
                </c:pt>
                <c:pt idx="1771">
                  <c:v>69.890356516697395</c:v>
                </c:pt>
                <c:pt idx="1772">
                  <c:v>70.099389442204696</c:v>
                </c:pt>
                <c:pt idx="1773">
                  <c:v>70.315436016084604</c:v>
                </c:pt>
                <c:pt idx="1774">
                  <c:v>70.511941773610104</c:v>
                </c:pt>
                <c:pt idx="1775">
                  <c:v>70.679852072972281</c:v>
                </c:pt>
                <c:pt idx="1776">
                  <c:v>70.876295412874185</c:v>
                </c:pt>
                <c:pt idx="1777">
                  <c:v>71.123990017410279</c:v>
                </c:pt>
                <c:pt idx="1778">
                  <c:v>71.434900840510664</c:v>
                </c:pt>
                <c:pt idx="1779">
                  <c:v>71.716636722785324</c:v>
                </c:pt>
                <c:pt idx="1780">
                  <c:v>71.985522012452407</c:v>
                </c:pt>
                <c:pt idx="1781">
                  <c:v>72.239383967067198</c:v>
                </c:pt>
                <c:pt idx="1782">
                  <c:v>72.495369852969262</c:v>
                </c:pt>
                <c:pt idx="1783">
                  <c:v>72.76952607978366</c:v>
                </c:pt>
                <c:pt idx="1784">
                  <c:v>72.962016860619258</c:v>
                </c:pt>
                <c:pt idx="1785">
                  <c:v>73.092052137349754</c:v>
                </c:pt>
                <c:pt idx="1786">
                  <c:v>73.167802341044151</c:v>
                </c:pt>
                <c:pt idx="1787">
                  <c:v>73.177693544819448</c:v>
                </c:pt>
                <c:pt idx="1788">
                  <c:v>73.101588232373444</c:v>
                </c:pt>
                <c:pt idx="1789">
                  <c:v>72.997388055766095</c:v>
                </c:pt>
                <c:pt idx="1790">
                  <c:v>72.869538553297218</c:v>
                </c:pt>
                <c:pt idx="1791">
                  <c:v>72.686207137970172</c:v>
                </c:pt>
                <c:pt idx="1792">
                  <c:v>72.465948204605283</c:v>
                </c:pt>
                <c:pt idx="1793">
                  <c:v>72.202976353816567</c:v>
                </c:pt>
                <c:pt idx="1794">
                  <c:v>71.861046454606509</c:v>
                </c:pt>
                <c:pt idx="1795">
                  <c:v>71.496067790551493</c:v>
                </c:pt>
                <c:pt idx="1796">
                  <c:v>71.119659476692718</c:v>
                </c:pt>
                <c:pt idx="1797">
                  <c:v>70.763578981070296</c:v>
                </c:pt>
                <c:pt idx="1798">
                  <c:v>70.358194922050998</c:v>
                </c:pt>
                <c:pt idx="1799">
                  <c:v>69.978959824901992</c:v>
                </c:pt>
                <c:pt idx="1800">
                  <c:v>69.632738159322727</c:v>
                </c:pt>
                <c:pt idx="1801">
                  <c:v>69.357355587626429</c:v>
                </c:pt>
                <c:pt idx="1802">
                  <c:v>69.112436480416875</c:v>
                </c:pt>
                <c:pt idx="1803">
                  <c:v>68.916977436336495</c:v>
                </c:pt>
                <c:pt idx="1804">
                  <c:v>68.771450343647103</c:v>
                </c:pt>
                <c:pt idx="1805">
                  <c:v>68.673078781637557</c:v>
                </c:pt>
                <c:pt idx="1806">
                  <c:v>68.578796575818274</c:v>
                </c:pt>
                <c:pt idx="1807">
                  <c:v>68.549214904746876</c:v>
                </c:pt>
                <c:pt idx="1808">
                  <c:v>68.490728094309404</c:v>
                </c:pt>
                <c:pt idx="1809">
                  <c:v>68.461732778073653</c:v>
                </c:pt>
                <c:pt idx="1810">
                  <c:v>68.461732778073639</c:v>
                </c:pt>
                <c:pt idx="1811">
                  <c:v>68.426888831812107</c:v>
                </c:pt>
                <c:pt idx="1812">
                  <c:v>68.444091493324365</c:v>
                </c:pt>
                <c:pt idx="1813">
                  <c:v>68.410884328528212</c:v>
                </c:pt>
                <c:pt idx="1814">
                  <c:v>68.413283766043861</c:v>
                </c:pt>
                <c:pt idx="1815">
                  <c:v>68.40748284615529</c:v>
                </c:pt>
                <c:pt idx="1816">
                  <c:v>68.393102852819538</c:v>
                </c:pt>
                <c:pt idx="1817">
                  <c:v>68.412186517444752</c:v>
                </c:pt>
                <c:pt idx="1818">
                  <c:v>68.438925969824822</c:v>
                </c:pt>
                <c:pt idx="1819">
                  <c:v>68.424664371464715</c:v>
                </c:pt>
                <c:pt idx="1820">
                  <c:v>68.408165452668655</c:v>
                </c:pt>
                <c:pt idx="1821">
                  <c:v>68.382681355684809</c:v>
                </c:pt>
                <c:pt idx="1822">
                  <c:v>68.344175258352422</c:v>
                </c:pt>
                <c:pt idx="1823">
                  <c:v>68.308489258690102</c:v>
                </c:pt>
                <c:pt idx="1824">
                  <c:v>68.228159044142856</c:v>
                </c:pt>
                <c:pt idx="1825">
                  <c:v>68.09574932445264</c:v>
                </c:pt>
                <c:pt idx="1826">
                  <c:v>68.023619751971125</c:v>
                </c:pt>
                <c:pt idx="1827">
                  <c:v>67.920748855568164</c:v>
                </c:pt>
                <c:pt idx="1828">
                  <c:v>67.794554776832939</c:v>
                </c:pt>
                <c:pt idx="1829">
                  <c:v>67.703466500367924</c:v>
                </c:pt>
                <c:pt idx="1830">
                  <c:v>67.592111189501225</c:v>
                </c:pt>
                <c:pt idx="1831">
                  <c:v>67.529623508038853</c:v>
                </c:pt>
                <c:pt idx="1832">
                  <c:v>67.506433210838154</c:v>
                </c:pt>
                <c:pt idx="1833">
                  <c:v>67.465392645071717</c:v>
                </c:pt>
                <c:pt idx="1834">
                  <c:v>67.431900284708988</c:v>
                </c:pt>
                <c:pt idx="1835">
                  <c:v>67.394952738781683</c:v>
                </c:pt>
                <c:pt idx="1836">
                  <c:v>67.35139900297122</c:v>
                </c:pt>
                <c:pt idx="1837">
                  <c:v>67.285115278487339</c:v>
                </c:pt>
                <c:pt idx="1838">
                  <c:v>67.242636673393264</c:v>
                </c:pt>
                <c:pt idx="1839">
                  <c:v>67.197383889324541</c:v>
                </c:pt>
                <c:pt idx="1840">
                  <c:v>67.143473156483381</c:v>
                </c:pt>
                <c:pt idx="1841">
                  <c:v>67.130986318173271</c:v>
                </c:pt>
                <c:pt idx="1842">
                  <c:v>67.136953504965064</c:v>
                </c:pt>
                <c:pt idx="1843">
                  <c:v>67.140278301924795</c:v>
                </c:pt>
                <c:pt idx="1844">
                  <c:v>67.112256427372742</c:v>
                </c:pt>
                <c:pt idx="1845">
                  <c:v>67.086221865289474</c:v>
                </c:pt>
                <c:pt idx="1846">
                  <c:v>67.057326558315225</c:v>
                </c:pt>
                <c:pt idx="1847">
                  <c:v>67.033518277333513</c:v>
                </c:pt>
                <c:pt idx="1848">
                  <c:v>67.039097990545741</c:v>
                </c:pt>
                <c:pt idx="1849">
                  <c:v>67.11088273312869</c:v>
                </c:pt>
                <c:pt idx="1850">
                  <c:v>67.191907293897287</c:v>
                </c:pt>
                <c:pt idx="1851">
                  <c:v>67.278080115346484</c:v>
                </c:pt>
                <c:pt idx="1852">
                  <c:v>67.377091161614629</c:v>
                </c:pt>
                <c:pt idx="1853">
                  <c:v>67.527082036555655</c:v>
                </c:pt>
                <c:pt idx="1854">
                  <c:v>67.679825019373055</c:v>
                </c:pt>
                <c:pt idx="1855">
                  <c:v>67.891278369909813</c:v>
                </c:pt>
                <c:pt idx="1856">
                  <c:v>68.127215299773951</c:v>
                </c:pt>
                <c:pt idx="1857">
                  <c:v>68.430788753165984</c:v>
                </c:pt>
                <c:pt idx="1858">
                  <c:v>68.750523056259482</c:v>
                </c:pt>
                <c:pt idx="1859">
                  <c:v>69.091310167207524</c:v>
                </c:pt>
                <c:pt idx="1860">
                  <c:v>69.427018512999325</c:v>
                </c:pt>
                <c:pt idx="1861">
                  <c:v>69.739149620421642</c:v>
                </c:pt>
                <c:pt idx="1862">
                  <c:v>70.010219034666221</c:v>
                </c:pt>
                <c:pt idx="1863">
                  <c:v>70.287785129185878</c:v>
                </c:pt>
                <c:pt idx="1864">
                  <c:v>70.568371135891013</c:v>
                </c:pt>
                <c:pt idx="1865">
                  <c:v>70.79437933490081</c:v>
                </c:pt>
                <c:pt idx="1866">
                  <c:v>70.953948956283668</c:v>
                </c:pt>
                <c:pt idx="1867">
                  <c:v>71.115302956172812</c:v>
                </c:pt>
                <c:pt idx="1868">
                  <c:v>71.233886552231922</c:v>
                </c:pt>
                <c:pt idx="1869">
                  <c:v>71.309913073985655</c:v>
                </c:pt>
                <c:pt idx="1870">
                  <c:v>71.2983639535571</c:v>
                </c:pt>
                <c:pt idx="1871">
                  <c:v>71.278129333617287</c:v>
                </c:pt>
                <c:pt idx="1872">
                  <c:v>71.212928800686953</c:v>
                </c:pt>
                <c:pt idx="1873">
                  <c:v>71.144903780929852</c:v>
                </c:pt>
                <c:pt idx="1874">
                  <c:v>71.05671098751148</c:v>
                </c:pt>
                <c:pt idx="1875">
                  <c:v>70.894101588497918</c:v>
                </c:pt>
                <c:pt idx="1876">
                  <c:v>70.691423807011176</c:v>
                </c:pt>
                <c:pt idx="1877">
                  <c:v>70.455281837857328</c:v>
                </c:pt>
                <c:pt idx="1878">
                  <c:v>70.238066006803351</c:v>
                </c:pt>
                <c:pt idx="1879">
                  <c:v>69.930948427987971</c:v>
                </c:pt>
                <c:pt idx="1880">
                  <c:v>69.61437819694001</c:v>
                </c:pt>
                <c:pt idx="1881">
                  <c:v>69.3021213365911</c:v>
                </c:pt>
                <c:pt idx="1882">
                  <c:v>68.946377684156772</c:v>
                </c:pt>
                <c:pt idx="1883">
                  <c:v>68.607071319732611</c:v>
                </c:pt>
                <c:pt idx="1884">
                  <c:v>68.293081240586091</c:v>
                </c:pt>
                <c:pt idx="1885">
                  <c:v>67.974606786444909</c:v>
                </c:pt>
                <c:pt idx="1886">
                  <c:v>67.666091127123337</c:v>
                </c:pt>
                <c:pt idx="1887">
                  <c:v>67.420918184436331</c:v>
                </c:pt>
                <c:pt idx="1888">
                  <c:v>67.2347597687545</c:v>
                </c:pt>
                <c:pt idx="1889">
                  <c:v>67.111881898824763</c:v>
                </c:pt>
                <c:pt idx="1890">
                  <c:v>67.065625915318535</c:v>
                </c:pt>
                <c:pt idx="1891">
                  <c:v>67.059668238875034</c:v>
                </c:pt>
                <c:pt idx="1892">
                  <c:v>67.045646221215065</c:v>
                </c:pt>
                <c:pt idx="1893">
                  <c:v>67.088162288834141</c:v>
                </c:pt>
                <c:pt idx="1894">
                  <c:v>67.159030448962028</c:v>
                </c:pt>
                <c:pt idx="1895">
                  <c:v>67.230183023312591</c:v>
                </c:pt>
                <c:pt idx="1896">
                  <c:v>67.262866992264449</c:v>
                </c:pt>
                <c:pt idx="1897">
                  <c:v>67.313806826969397</c:v>
                </c:pt>
                <c:pt idx="1898">
                  <c:v>67.336847374112637</c:v>
                </c:pt>
                <c:pt idx="1899">
                  <c:v>67.379016565489209</c:v>
                </c:pt>
                <c:pt idx="1900">
                  <c:v>67.423247714596357</c:v>
                </c:pt>
                <c:pt idx="1901">
                  <c:v>67.470931294432518</c:v>
                </c:pt>
                <c:pt idx="1902">
                  <c:v>67.527222846547744</c:v>
                </c:pt>
                <c:pt idx="1903">
                  <c:v>67.578025596721858</c:v>
                </c:pt>
                <c:pt idx="1904">
                  <c:v>67.583244130803138</c:v>
                </c:pt>
                <c:pt idx="1905">
                  <c:v>67.559123317831322</c:v>
                </c:pt>
                <c:pt idx="1906">
                  <c:v>67.508160302561407</c:v>
                </c:pt>
                <c:pt idx="1907">
                  <c:v>67.472833859094763</c:v>
                </c:pt>
                <c:pt idx="1908">
                  <c:v>67.383101279466487</c:v>
                </c:pt>
                <c:pt idx="1909">
                  <c:v>67.214770621500065</c:v>
                </c:pt>
                <c:pt idx="1910">
                  <c:v>67.081940891203899</c:v>
                </c:pt>
                <c:pt idx="1911">
                  <c:v>66.898619279303162</c:v>
                </c:pt>
                <c:pt idx="1912">
                  <c:v>66.67601414440297</c:v>
                </c:pt>
                <c:pt idx="1913">
                  <c:v>66.493476614508893</c:v>
                </c:pt>
                <c:pt idx="1914">
                  <c:v>66.324623862471626</c:v>
                </c:pt>
                <c:pt idx="1915">
                  <c:v>66.187859742837716</c:v>
                </c:pt>
                <c:pt idx="1916">
                  <c:v>66.064625278525028</c:v>
                </c:pt>
                <c:pt idx="1917">
                  <c:v>65.954345856249219</c:v>
                </c:pt>
                <c:pt idx="1918">
                  <c:v>65.838782712782617</c:v>
                </c:pt>
                <c:pt idx="1919">
                  <c:v>65.746710412633959</c:v>
                </c:pt>
                <c:pt idx="1920">
                  <c:v>65.680114963834001</c:v>
                </c:pt>
                <c:pt idx="1921">
                  <c:v>65.615634962197475</c:v>
                </c:pt>
                <c:pt idx="1922">
                  <c:v>65.57962043897146</c:v>
                </c:pt>
                <c:pt idx="1923">
                  <c:v>65.53506079022543</c:v>
                </c:pt>
                <c:pt idx="1924">
                  <c:v>65.506671467893199</c:v>
                </c:pt>
                <c:pt idx="1925">
                  <c:v>65.495896757057096</c:v>
                </c:pt>
                <c:pt idx="1926">
                  <c:v>65.481099617087921</c:v>
                </c:pt>
                <c:pt idx="1927">
                  <c:v>65.52019964139798</c:v>
                </c:pt>
                <c:pt idx="1928">
                  <c:v>65.585348635556272</c:v>
                </c:pt>
                <c:pt idx="1929">
                  <c:v>65.669508208727478</c:v>
                </c:pt>
                <c:pt idx="1930">
                  <c:v>65.798491715177519</c:v>
                </c:pt>
                <c:pt idx="1931">
                  <c:v>65.94563274843388</c:v>
                </c:pt>
                <c:pt idx="1932">
                  <c:v>66.086639035934596</c:v>
                </c:pt>
                <c:pt idx="1933">
                  <c:v>66.241046437673859</c:v>
                </c:pt>
                <c:pt idx="1934">
                  <c:v>66.390774848582893</c:v>
                </c:pt>
                <c:pt idx="1935">
                  <c:v>66.502493617610057</c:v>
                </c:pt>
                <c:pt idx="1936">
                  <c:v>66.650780392867631</c:v>
                </c:pt>
                <c:pt idx="1937">
                  <c:v>66.767089110621043</c:v>
                </c:pt>
                <c:pt idx="1938">
                  <c:v>66.928650253475297</c:v>
                </c:pt>
                <c:pt idx="1939">
                  <c:v>67.075046833981901</c:v>
                </c:pt>
                <c:pt idx="1940">
                  <c:v>67.171694940736586</c:v>
                </c:pt>
                <c:pt idx="1941">
                  <c:v>67.265219468525814</c:v>
                </c:pt>
                <c:pt idx="1942">
                  <c:v>67.394784192484579</c:v>
                </c:pt>
                <c:pt idx="1943">
                  <c:v>67.485543599118046</c:v>
                </c:pt>
                <c:pt idx="1944">
                  <c:v>67.570097189661567</c:v>
                </c:pt>
                <c:pt idx="1945">
                  <c:v>67.62416371963208</c:v>
                </c:pt>
                <c:pt idx="1946">
                  <c:v>67.681984424322195</c:v>
                </c:pt>
                <c:pt idx="1947">
                  <c:v>67.769886050104859</c:v>
                </c:pt>
                <c:pt idx="1948">
                  <c:v>67.826079327178633</c:v>
                </c:pt>
                <c:pt idx="1949">
                  <c:v>67.869967835747843</c:v>
                </c:pt>
                <c:pt idx="1950">
                  <c:v>67.882083867221468</c:v>
                </c:pt>
                <c:pt idx="1951">
                  <c:v>67.879719891270511</c:v>
                </c:pt>
                <c:pt idx="1952">
                  <c:v>67.859519091231959</c:v>
                </c:pt>
                <c:pt idx="1953">
                  <c:v>67.853280210416131</c:v>
                </c:pt>
                <c:pt idx="1954">
                  <c:v>67.822347198538992</c:v>
                </c:pt>
                <c:pt idx="1955">
                  <c:v>67.80328021348825</c:v>
                </c:pt>
                <c:pt idx="1956">
                  <c:v>67.718481988319994</c:v>
                </c:pt>
                <c:pt idx="1957">
                  <c:v>67.625338468355267</c:v>
                </c:pt>
                <c:pt idx="1958">
                  <c:v>67.540776746934043</c:v>
                </c:pt>
                <c:pt idx="1959">
                  <c:v>67.414799357164597</c:v>
                </c:pt>
                <c:pt idx="1960">
                  <c:v>67.2369975746428</c:v>
                </c:pt>
                <c:pt idx="1961">
                  <c:v>67.012342296549619</c:v>
                </c:pt>
                <c:pt idx="1962">
                  <c:v>66.743742260901982</c:v>
                </c:pt>
                <c:pt idx="1963">
                  <c:v>66.460821269059778</c:v>
                </c:pt>
                <c:pt idx="1964">
                  <c:v>66.179595840377772</c:v>
                </c:pt>
                <c:pt idx="1965">
                  <c:v>65.888626698694935</c:v>
                </c:pt>
                <c:pt idx="1966">
                  <c:v>65.6299751575865</c:v>
                </c:pt>
                <c:pt idx="1967">
                  <c:v>65.398862533559821</c:v>
                </c:pt>
                <c:pt idx="1968">
                  <c:v>65.187094539417373</c:v>
                </c:pt>
                <c:pt idx="1969">
                  <c:v>64.964848285652693</c:v>
                </c:pt>
                <c:pt idx="1970">
                  <c:v>64.766956283468602</c:v>
                </c:pt>
                <c:pt idx="1971">
                  <c:v>64.593511917601475</c:v>
                </c:pt>
                <c:pt idx="1972">
                  <c:v>64.403833442245926</c:v>
                </c:pt>
                <c:pt idx="1973">
                  <c:v>64.2636616405062</c:v>
                </c:pt>
                <c:pt idx="1974">
                  <c:v>64.174813070120919</c:v>
                </c:pt>
                <c:pt idx="1975">
                  <c:v>64.112058413744293</c:v>
                </c:pt>
                <c:pt idx="1976">
                  <c:v>64.04694553547192</c:v>
                </c:pt>
                <c:pt idx="1977">
                  <c:v>64.014927776842242</c:v>
                </c:pt>
                <c:pt idx="1978">
                  <c:v>64.036651852580093</c:v>
                </c:pt>
                <c:pt idx="1979">
                  <c:v>64.05697057171642</c:v>
                </c:pt>
                <c:pt idx="1980">
                  <c:v>64.071339478488241</c:v>
                </c:pt>
                <c:pt idx="1981">
                  <c:v>64.108823272020274</c:v>
                </c:pt>
                <c:pt idx="1982">
                  <c:v>64.133278176708018</c:v>
                </c:pt>
                <c:pt idx="1983">
                  <c:v>64.148843255267565</c:v>
                </c:pt>
                <c:pt idx="1984">
                  <c:v>64.203611905281605</c:v>
                </c:pt>
                <c:pt idx="1985">
                  <c:v>64.215299831975472</c:v>
                </c:pt>
                <c:pt idx="1986">
                  <c:v>64.253484707958492</c:v>
                </c:pt>
                <c:pt idx="1987">
                  <c:v>64.289498621553179</c:v>
                </c:pt>
                <c:pt idx="1988">
                  <c:v>64.328428922613327</c:v>
                </c:pt>
                <c:pt idx="1989">
                  <c:v>64.373089119079509</c:v>
                </c:pt>
                <c:pt idx="1990">
                  <c:v>64.394823061837116</c:v>
                </c:pt>
                <c:pt idx="1991">
                  <c:v>64.418806845024008</c:v>
                </c:pt>
                <c:pt idx="1992">
                  <c:v>64.398175473516403</c:v>
                </c:pt>
                <c:pt idx="1993">
                  <c:v>64.390788460791882</c:v>
                </c:pt>
                <c:pt idx="1994">
                  <c:v>64.367122582230962</c:v>
                </c:pt>
                <c:pt idx="1995">
                  <c:v>64.312146618758348</c:v>
                </c:pt>
                <c:pt idx="1996">
                  <c:v>64.24826401077371</c:v>
                </c:pt>
                <c:pt idx="1997">
                  <c:v>64.196901932506265</c:v>
                </c:pt>
                <c:pt idx="1998">
                  <c:v>64.151725768597998</c:v>
                </c:pt>
                <c:pt idx="1999">
                  <c:v>64.122346437573938</c:v>
                </c:pt>
                <c:pt idx="2000">
                  <c:v>64.180275473846436</c:v>
                </c:pt>
                <c:pt idx="2001">
                  <c:v>64.248348600273857</c:v>
                </c:pt>
                <c:pt idx="2002">
                  <c:v>64.344320305063732</c:v>
                </c:pt>
                <c:pt idx="2003">
                  <c:v>64.432180224871303</c:v>
                </c:pt>
                <c:pt idx="2004">
                  <c:v>64.494300194456429</c:v>
                </c:pt>
                <c:pt idx="2005">
                  <c:v>64.553097655451367</c:v>
                </c:pt>
                <c:pt idx="2006">
                  <c:v>64.6132594058774</c:v>
                </c:pt>
                <c:pt idx="2007">
                  <c:v>64.707576454275625</c:v>
                </c:pt>
                <c:pt idx="2008">
                  <c:v>64.81916269041173</c:v>
                </c:pt>
                <c:pt idx="2009">
                  <c:v>64.921367700827588</c:v>
                </c:pt>
                <c:pt idx="2010">
                  <c:v>65.065004802728993</c:v>
                </c:pt>
                <c:pt idx="2011">
                  <c:v>65.213244170738747</c:v>
                </c:pt>
                <c:pt idx="2012">
                  <c:v>65.356237942642679</c:v>
                </c:pt>
                <c:pt idx="2013">
                  <c:v>65.539644767201054</c:v>
                </c:pt>
                <c:pt idx="2014">
                  <c:v>65.760613778420264</c:v>
                </c:pt>
                <c:pt idx="2015">
                  <c:v>65.932828958579989</c:v>
                </c:pt>
                <c:pt idx="2016">
                  <c:v>66.13594466223644</c:v>
                </c:pt>
                <c:pt idx="2017">
                  <c:v>66.305349842171907</c:v>
                </c:pt>
                <c:pt idx="2018">
                  <c:v>66.50412976968677</c:v>
                </c:pt>
                <c:pt idx="2019">
                  <c:v>66.692100935683541</c:v>
                </c:pt>
                <c:pt idx="2020">
                  <c:v>66.884513335718808</c:v>
                </c:pt>
                <c:pt idx="2021">
                  <c:v>67.076109076235966</c:v>
                </c:pt>
                <c:pt idx="2022">
                  <c:v>67.267731007585937</c:v>
                </c:pt>
                <c:pt idx="2023">
                  <c:v>67.436254660086789</c:v>
                </c:pt>
                <c:pt idx="2024">
                  <c:v>67.572318092105547</c:v>
                </c:pt>
                <c:pt idx="2025">
                  <c:v>67.674944438489533</c:v>
                </c:pt>
                <c:pt idx="2026">
                  <c:v>67.771201156805063</c:v>
                </c:pt>
                <c:pt idx="2027">
                  <c:v>67.888951303754894</c:v>
                </c:pt>
                <c:pt idx="2028">
                  <c:v>68.018420475894928</c:v>
                </c:pt>
                <c:pt idx="2029">
                  <c:v>68.123844834242604</c:v>
                </c:pt>
                <c:pt idx="2030">
                  <c:v>68.222938139038391</c:v>
                </c:pt>
                <c:pt idx="2031">
                  <c:v>68.318870284102061</c:v>
                </c:pt>
                <c:pt idx="2032">
                  <c:v>68.386151006904683</c:v>
                </c:pt>
                <c:pt idx="2033">
                  <c:v>68.44282743144116</c:v>
                </c:pt>
                <c:pt idx="2034">
                  <c:v>68.502187959275972</c:v>
                </c:pt>
                <c:pt idx="2035">
                  <c:v>68.507022095041151</c:v>
                </c:pt>
                <c:pt idx="2036">
                  <c:v>68.54178219105404</c:v>
                </c:pt>
                <c:pt idx="2037">
                  <c:v>68.549571401973793</c:v>
                </c:pt>
                <c:pt idx="2038">
                  <c:v>68.529110278513372</c:v>
                </c:pt>
                <c:pt idx="2039">
                  <c:v>68.474998946157854</c:v>
                </c:pt>
                <c:pt idx="2040">
                  <c:v>68.417742378973713</c:v>
                </c:pt>
                <c:pt idx="2041">
                  <c:v>68.347401425726147</c:v>
                </c:pt>
                <c:pt idx="2042">
                  <c:v>68.231109334739955</c:v>
                </c:pt>
                <c:pt idx="2043">
                  <c:v>68.09749871442601</c:v>
                </c:pt>
                <c:pt idx="2044">
                  <c:v>67.931155442404545</c:v>
                </c:pt>
                <c:pt idx="2045">
                  <c:v>67.74822641360052</c:v>
                </c:pt>
                <c:pt idx="2046">
                  <c:v>67.517404601121186</c:v>
                </c:pt>
                <c:pt idx="2047">
                  <c:v>67.240845501359871</c:v>
                </c:pt>
                <c:pt idx="2048">
                  <c:v>66.982174992637653</c:v>
                </c:pt>
                <c:pt idx="2049">
                  <c:v>66.67696487299979</c:v>
                </c:pt>
                <c:pt idx="2050">
                  <c:v>66.362182412574242</c:v>
                </c:pt>
                <c:pt idx="2051">
                  <c:v>66.072035722075043</c:v>
                </c:pt>
                <c:pt idx="2052">
                  <c:v>65.798948467320841</c:v>
                </c:pt>
                <c:pt idx="2053">
                  <c:v>65.505475613033994</c:v>
                </c:pt>
                <c:pt idx="2054">
                  <c:v>65.298182484720954</c:v>
                </c:pt>
                <c:pt idx="2055">
                  <c:v>65.109565231269741</c:v>
                </c:pt>
                <c:pt idx="2056">
                  <c:v>64.942662254703819</c:v>
                </c:pt>
                <c:pt idx="2057">
                  <c:v>64.75399871635058</c:v>
                </c:pt>
                <c:pt idx="2058">
                  <c:v>64.584222322753348</c:v>
                </c:pt>
                <c:pt idx="2059">
                  <c:v>64.424006215732277</c:v>
                </c:pt>
                <c:pt idx="2060">
                  <c:v>64.313367806708612</c:v>
                </c:pt>
                <c:pt idx="2061">
                  <c:v>64.236885324737941</c:v>
                </c:pt>
                <c:pt idx="2062">
                  <c:v>64.210373030575681</c:v>
                </c:pt>
                <c:pt idx="2063">
                  <c:v>64.212573275526111</c:v>
                </c:pt>
                <c:pt idx="2064">
                  <c:v>64.209698783793286</c:v>
                </c:pt>
                <c:pt idx="2065">
                  <c:v>64.244483969815121</c:v>
                </c:pt>
                <c:pt idx="2066">
                  <c:v>64.283224661790385</c:v>
                </c:pt>
                <c:pt idx="2067">
                  <c:v>64.362851292911131</c:v>
                </c:pt>
                <c:pt idx="2068">
                  <c:v>64.42367896896954</c:v>
                </c:pt>
                <c:pt idx="2069">
                  <c:v>64.50319853797869</c:v>
                </c:pt>
                <c:pt idx="2070">
                  <c:v>64.617231330925051</c:v>
                </c:pt>
                <c:pt idx="2071">
                  <c:v>64.699495189941445</c:v>
                </c:pt>
                <c:pt idx="2072">
                  <c:v>64.768827501320345</c:v>
                </c:pt>
                <c:pt idx="2073">
                  <c:v>64.858865573976502</c:v>
                </c:pt>
                <c:pt idx="2074">
                  <c:v>64.890770571331686</c:v>
                </c:pt>
                <c:pt idx="2075">
                  <c:v>64.901781770882423</c:v>
                </c:pt>
                <c:pt idx="2076">
                  <c:v>64.859624290908599</c:v>
                </c:pt>
                <c:pt idx="2077">
                  <c:v>64.806955567677718</c:v>
                </c:pt>
                <c:pt idx="2078">
                  <c:v>64.73280493452836</c:v>
                </c:pt>
                <c:pt idx="2079">
                  <c:v>64.668333358908328</c:v>
                </c:pt>
                <c:pt idx="2080">
                  <c:v>64.619867370641074</c:v>
                </c:pt>
                <c:pt idx="2081">
                  <c:v>64.548620173811813</c:v>
                </c:pt>
                <c:pt idx="2082">
                  <c:v>64.495574938956352</c:v>
                </c:pt>
                <c:pt idx="2083">
                  <c:v>64.438474189463335</c:v>
                </c:pt>
                <c:pt idx="2084">
                  <c:v>64.404080032814491</c:v>
                </c:pt>
                <c:pt idx="2085">
                  <c:v>64.385553783259724</c:v>
                </c:pt>
                <c:pt idx="2086">
                  <c:v>64.38397299055049</c:v>
                </c:pt>
                <c:pt idx="2087">
                  <c:v>64.391436787600313</c:v>
                </c:pt>
                <c:pt idx="2088">
                  <c:v>64.414041378787118</c:v>
                </c:pt>
                <c:pt idx="2089">
                  <c:v>64.429121261678233</c:v>
                </c:pt>
                <c:pt idx="2090">
                  <c:v>64.474935201892592</c:v>
                </c:pt>
                <c:pt idx="2091">
                  <c:v>64.550791433466344</c:v>
                </c:pt>
                <c:pt idx="2092">
                  <c:v>64.666786394930341</c:v>
                </c:pt>
                <c:pt idx="2093">
                  <c:v>64.766642400078226</c:v>
                </c:pt>
                <c:pt idx="2094">
                  <c:v>64.890524696120409</c:v>
                </c:pt>
                <c:pt idx="2095">
                  <c:v>64.982303849236516</c:v>
                </c:pt>
                <c:pt idx="2096">
                  <c:v>65.128982467195129</c:v>
                </c:pt>
                <c:pt idx="2097">
                  <c:v>65.266434512474916</c:v>
                </c:pt>
                <c:pt idx="2098">
                  <c:v>65.431549492580416</c:v>
                </c:pt>
                <c:pt idx="2099">
                  <c:v>65.597577668598589</c:v>
                </c:pt>
                <c:pt idx="2100">
                  <c:v>65.719965699354901</c:v>
                </c:pt>
                <c:pt idx="2101">
                  <c:v>65.811367478238623</c:v>
                </c:pt>
                <c:pt idx="2102">
                  <c:v>65.863758805527567</c:v>
                </c:pt>
                <c:pt idx="2103">
                  <c:v>65.926760617980506</c:v>
                </c:pt>
                <c:pt idx="2104">
                  <c:v>65.942348664190519</c:v>
                </c:pt>
                <c:pt idx="2105">
                  <c:v>65.990435542048857</c:v>
                </c:pt>
                <c:pt idx="2106">
                  <c:v>65.989079151654664</c:v>
                </c:pt>
                <c:pt idx="2107">
                  <c:v>65.988189469555806</c:v>
                </c:pt>
                <c:pt idx="2108">
                  <c:v>65.986997749412808</c:v>
                </c:pt>
                <c:pt idx="2109">
                  <c:v>65.994362706362793</c:v>
                </c:pt>
                <c:pt idx="2110">
                  <c:v>65.994362706362793</c:v>
                </c:pt>
                <c:pt idx="2111">
                  <c:v>65.997687892672303</c:v>
                </c:pt>
                <c:pt idx="2112">
                  <c:v>66.01973873457932</c:v>
                </c:pt>
                <c:pt idx="2113">
                  <c:v>66.036757678572101</c:v>
                </c:pt>
                <c:pt idx="2114">
                  <c:v>66.054341614074303</c:v>
                </c:pt>
                <c:pt idx="2115">
                  <c:v>66.0475095894936</c:v>
                </c:pt>
                <c:pt idx="2116">
                  <c:v>66.041317310893589</c:v>
                </c:pt>
                <c:pt idx="2117">
                  <c:v>66.060116497265781</c:v>
                </c:pt>
                <c:pt idx="2118">
                  <c:v>66.05295325261288</c:v>
                </c:pt>
                <c:pt idx="2119">
                  <c:v>66.058654328244231</c:v>
                </c:pt>
                <c:pt idx="2120">
                  <c:v>65.961270436088924</c:v>
                </c:pt>
                <c:pt idx="2121">
                  <c:v>65.872148636932508</c:v>
                </c:pt>
                <c:pt idx="2122">
                  <c:v>65.787664410805093</c:v>
                </c:pt>
                <c:pt idx="2123">
                  <c:v>65.658040161080649</c:v>
                </c:pt>
                <c:pt idx="2124">
                  <c:v>65.533073885159013</c:v>
                </c:pt>
                <c:pt idx="2125">
                  <c:v>65.386074929990173</c:v>
                </c:pt>
                <c:pt idx="2126">
                  <c:v>65.20229416000943</c:v>
                </c:pt>
                <c:pt idx="2127">
                  <c:v>64.967167153419439</c:v>
                </c:pt>
                <c:pt idx="2128">
                  <c:v>64.680624070950856</c:v>
                </c:pt>
                <c:pt idx="2129">
                  <c:v>64.409134348838592</c:v>
                </c:pt>
                <c:pt idx="2130">
                  <c:v>64.15202296960787</c:v>
                </c:pt>
                <c:pt idx="2131">
                  <c:v>63.904923954765636</c:v>
                </c:pt>
                <c:pt idx="2132">
                  <c:v>63.65686009871056</c:v>
                </c:pt>
                <c:pt idx="2133">
                  <c:v>63.417487399894391</c:v>
                </c:pt>
                <c:pt idx="2134">
                  <c:v>63.269310499106425</c:v>
                </c:pt>
                <c:pt idx="2135">
                  <c:v>63.11343980837929</c:v>
                </c:pt>
                <c:pt idx="2136">
                  <c:v>62.99968169889997</c:v>
                </c:pt>
                <c:pt idx="2137">
                  <c:v>62.912066182637425</c:v>
                </c:pt>
                <c:pt idx="2138">
                  <c:v>62.873374158791975</c:v>
                </c:pt>
                <c:pt idx="2139">
                  <c:v>62.866885925878556</c:v>
                </c:pt>
                <c:pt idx="2140">
                  <c:v>62.855684954166257</c:v>
                </c:pt>
                <c:pt idx="2141">
                  <c:v>62.874390279138396</c:v>
                </c:pt>
                <c:pt idx="2142">
                  <c:v>62.893444561036077</c:v>
                </c:pt>
                <c:pt idx="2143">
                  <c:v>62.925276735911822</c:v>
                </c:pt>
                <c:pt idx="2144">
                  <c:v>62.978387224662491</c:v>
                </c:pt>
                <c:pt idx="2145">
                  <c:v>63.008831908868473</c:v>
                </c:pt>
                <c:pt idx="2146">
                  <c:v>63.051111088602305</c:v>
                </c:pt>
                <c:pt idx="2147">
                  <c:v>63.080331103254593</c:v>
                </c:pt>
                <c:pt idx="2148">
                  <c:v>63.158830893936894</c:v>
                </c:pt>
                <c:pt idx="2149">
                  <c:v>63.21016023456324</c:v>
                </c:pt>
                <c:pt idx="2150">
                  <c:v>63.250779313365328</c:v>
                </c:pt>
                <c:pt idx="2151">
                  <c:v>63.299970563108666</c:v>
                </c:pt>
                <c:pt idx="2152">
                  <c:v>63.331018686338474</c:v>
                </c:pt>
                <c:pt idx="2153">
                  <c:v>63.310356315671783</c:v>
                </c:pt>
                <c:pt idx="2154">
                  <c:v>63.262184034668095</c:v>
                </c:pt>
                <c:pt idx="2155">
                  <c:v>63.168972599302222</c:v>
                </c:pt>
                <c:pt idx="2156">
                  <c:v>63.053006860230049</c:v>
                </c:pt>
                <c:pt idx="2157">
                  <c:v>62.940961699720773</c:v>
                </c:pt>
                <c:pt idx="2158">
                  <c:v>62.843105328303217</c:v>
                </c:pt>
                <c:pt idx="2159">
                  <c:v>62.737388549515956</c:v>
                </c:pt>
                <c:pt idx="2160">
                  <c:v>62.661340267645144</c:v>
                </c:pt>
                <c:pt idx="2161">
                  <c:v>62.60535456234296</c:v>
                </c:pt>
                <c:pt idx="2162">
                  <c:v>62.551144911633642</c:v>
                </c:pt>
                <c:pt idx="2163">
                  <c:v>62.476227941941758</c:v>
                </c:pt>
                <c:pt idx="2164">
                  <c:v>62.389977956785742</c:v>
                </c:pt>
                <c:pt idx="2165">
                  <c:v>62.343244963659309</c:v>
                </c:pt>
                <c:pt idx="2166">
                  <c:v>62.349278134723313</c:v>
                </c:pt>
                <c:pt idx="2167">
                  <c:v>62.339022738515496</c:v>
                </c:pt>
                <c:pt idx="2168">
                  <c:v>62.365937151318334</c:v>
                </c:pt>
                <c:pt idx="2169">
                  <c:v>62.423427044652747</c:v>
                </c:pt>
                <c:pt idx="2170">
                  <c:v>62.50548162648078</c:v>
                </c:pt>
                <c:pt idx="2171">
                  <c:v>62.612731996731497</c:v>
                </c:pt>
                <c:pt idx="2172">
                  <c:v>62.726765031559601</c:v>
                </c:pt>
                <c:pt idx="2173">
                  <c:v>62.820009355150582</c:v>
                </c:pt>
                <c:pt idx="2174">
                  <c:v>62.944425628801525</c:v>
                </c:pt>
                <c:pt idx="2175">
                  <c:v>63.065795109617653</c:v>
                </c:pt>
                <c:pt idx="2176">
                  <c:v>63.204093078913701</c:v>
                </c:pt>
                <c:pt idx="2177">
                  <c:v>63.366930606356973</c:v>
                </c:pt>
                <c:pt idx="2178">
                  <c:v>63.542092017436275</c:v>
                </c:pt>
                <c:pt idx="2179">
                  <c:v>63.708191041270183</c:v>
                </c:pt>
                <c:pt idx="2180">
                  <c:v>63.883877202464788</c:v>
                </c:pt>
                <c:pt idx="2181">
                  <c:v>64.044319319364291</c:v>
                </c:pt>
                <c:pt idx="2182">
                  <c:v>64.190798104453066</c:v>
                </c:pt>
                <c:pt idx="2183">
                  <c:v>64.293934225826447</c:v>
                </c:pt>
                <c:pt idx="2184">
                  <c:v>64.41940128962645</c:v>
                </c:pt>
                <c:pt idx="2185">
                  <c:v>64.545131779867603</c:v>
                </c:pt>
                <c:pt idx="2186">
                  <c:v>64.639986689731629</c:v>
                </c:pt>
                <c:pt idx="2187">
                  <c:v>64.762481897464468</c:v>
                </c:pt>
                <c:pt idx="2188">
                  <c:v>64.839527433116103</c:v>
                </c:pt>
                <c:pt idx="2189">
                  <c:v>64.877550520640284</c:v>
                </c:pt>
                <c:pt idx="2190">
                  <c:v>64.935319593567982</c:v>
                </c:pt>
                <c:pt idx="2191">
                  <c:v>64.987381175207446</c:v>
                </c:pt>
                <c:pt idx="2192">
                  <c:v>65.016411132261837</c:v>
                </c:pt>
                <c:pt idx="2193">
                  <c:v>65.102310076383503</c:v>
                </c:pt>
                <c:pt idx="2194">
                  <c:v>65.231029164421329</c:v>
                </c:pt>
                <c:pt idx="2195">
                  <c:v>65.335660031926608</c:v>
                </c:pt>
                <c:pt idx="2196">
                  <c:v>65.43269437422542</c:v>
                </c:pt>
                <c:pt idx="2197">
                  <c:v>65.550346705156926</c:v>
                </c:pt>
                <c:pt idx="2198">
                  <c:v>65.630482263690141</c:v>
                </c:pt>
                <c:pt idx="2199">
                  <c:v>65.729737091343594</c:v>
                </c:pt>
                <c:pt idx="2200">
                  <c:v>65.820133059936978</c:v>
                </c:pt>
                <c:pt idx="2201">
                  <c:v>65.909985148853764</c:v>
                </c:pt>
                <c:pt idx="2202">
                  <c:v>65.99302023697058</c:v>
                </c:pt>
                <c:pt idx="2203">
                  <c:v>65.98327315414447</c:v>
                </c:pt>
                <c:pt idx="2204">
                  <c:v>65.95173143936546</c:v>
                </c:pt>
                <c:pt idx="2205">
                  <c:v>65.88592018321259</c:v>
                </c:pt>
                <c:pt idx="2206">
                  <c:v>65.790460928895101</c:v>
                </c:pt>
                <c:pt idx="2207">
                  <c:v>65.616672899092904</c:v>
                </c:pt>
                <c:pt idx="2208">
                  <c:v>65.374924265461502</c:v>
                </c:pt>
                <c:pt idx="2209">
                  <c:v>65.118648851112226</c:v>
                </c:pt>
                <c:pt idx="2210">
                  <c:v>64.861936331831131</c:v>
                </c:pt>
                <c:pt idx="2211">
                  <c:v>64.609179024972761</c:v>
                </c:pt>
                <c:pt idx="2212">
                  <c:v>64.329045545799104</c:v>
                </c:pt>
                <c:pt idx="2213">
                  <c:v>64.069356078963025</c:v>
                </c:pt>
                <c:pt idx="2214">
                  <c:v>63.811839202254099</c:v>
                </c:pt>
                <c:pt idx="2215">
                  <c:v>63.620737616238443</c:v>
                </c:pt>
                <c:pt idx="2216">
                  <c:v>63.440294918770043</c:v>
                </c:pt>
                <c:pt idx="2217">
                  <c:v>63.265751316202959</c:v>
                </c:pt>
                <c:pt idx="2218">
                  <c:v>63.110243544041346</c:v>
                </c:pt>
                <c:pt idx="2219">
                  <c:v>62.95182764008868</c:v>
                </c:pt>
                <c:pt idx="2220">
                  <c:v>62.839252316239438</c:v>
                </c:pt>
                <c:pt idx="2221">
                  <c:v>62.740906310827839</c:v>
                </c:pt>
                <c:pt idx="2222">
                  <c:v>62.686430135479462</c:v>
                </c:pt>
                <c:pt idx="2223">
                  <c:v>62.647248141464232</c:v>
                </c:pt>
                <c:pt idx="2224">
                  <c:v>62.611782879823537</c:v>
                </c:pt>
                <c:pt idx="2225">
                  <c:v>62.59477775331856</c:v>
                </c:pt>
                <c:pt idx="2226">
                  <c:v>62.599600619227921</c:v>
                </c:pt>
                <c:pt idx="2227">
                  <c:v>62.5952631613591</c:v>
                </c:pt>
                <c:pt idx="2228">
                  <c:v>62.639517778765587</c:v>
                </c:pt>
                <c:pt idx="2229">
                  <c:v>62.708418351512279</c:v>
                </c:pt>
                <c:pt idx="2230">
                  <c:v>62.795841125756354</c:v>
                </c:pt>
                <c:pt idx="2231">
                  <c:v>62.867917616195854</c:v>
                </c:pt>
                <c:pt idx="2232">
                  <c:v>62.955619534461846</c:v>
                </c:pt>
                <c:pt idx="2233">
                  <c:v>63.042210727290637</c:v>
                </c:pt>
                <c:pt idx="2234">
                  <c:v>63.103910812102178</c:v>
                </c:pt>
                <c:pt idx="2235">
                  <c:v>63.170907002352791</c:v>
                </c:pt>
                <c:pt idx="2236">
                  <c:v>63.22408210717284</c:v>
                </c:pt>
                <c:pt idx="2237">
                  <c:v>63.240679614186824</c:v>
                </c:pt>
                <c:pt idx="2238">
                  <c:v>63.20073970763255</c:v>
                </c:pt>
                <c:pt idx="2239">
                  <c:v>63.071187042298334</c:v>
                </c:pt>
                <c:pt idx="2240">
                  <c:v>62.899041103845157</c:v>
                </c:pt>
                <c:pt idx="2241">
                  <c:v>62.695792312093815</c:v>
                </c:pt>
                <c:pt idx="2242">
                  <c:v>62.485163171345121</c:v>
                </c:pt>
                <c:pt idx="2243">
                  <c:v>62.230885931735592</c:v>
                </c:pt>
                <c:pt idx="2244">
                  <c:v>61.970539153004587</c:v>
                </c:pt>
                <c:pt idx="2245">
                  <c:v>61.742649100080961</c:v>
                </c:pt>
                <c:pt idx="2246">
                  <c:v>61.617937852119681</c:v>
                </c:pt>
                <c:pt idx="2247">
                  <c:v>61.439333272773823</c:v>
                </c:pt>
                <c:pt idx="2248">
                  <c:v>61.33037254758576</c:v>
                </c:pt>
                <c:pt idx="2249">
                  <c:v>61.233003123312564</c:v>
                </c:pt>
                <c:pt idx="2250">
                  <c:v>61.15501165878397</c:v>
                </c:pt>
                <c:pt idx="2251">
                  <c:v>61.11003655603249</c:v>
                </c:pt>
                <c:pt idx="2252">
                  <c:v>61.090461465127269</c:v>
                </c:pt>
                <c:pt idx="2253">
                  <c:v>61.101698419178952</c:v>
                </c:pt>
                <c:pt idx="2254">
                  <c:v>61.094188443274199</c:v>
                </c:pt>
                <c:pt idx="2255">
                  <c:v>61.127799612857508</c:v>
                </c:pt>
                <c:pt idx="2256">
                  <c:v>61.171965593162035</c:v>
                </c:pt>
                <c:pt idx="2257">
                  <c:v>61.214502617314935</c:v>
                </c:pt>
                <c:pt idx="2258">
                  <c:v>61.286311247435179</c:v>
                </c:pt>
                <c:pt idx="2259">
                  <c:v>61.38452448193933</c:v>
                </c:pt>
                <c:pt idx="2260">
                  <c:v>61.46877832420855</c:v>
                </c:pt>
                <c:pt idx="2261">
                  <c:v>61.551068851531021</c:v>
                </c:pt>
                <c:pt idx="2262">
                  <c:v>61.699445592575188</c:v>
                </c:pt>
                <c:pt idx="2263">
                  <c:v>61.838255335497159</c:v>
                </c:pt>
                <c:pt idx="2264">
                  <c:v>61.97171871257877</c:v>
                </c:pt>
                <c:pt idx="2265">
                  <c:v>62.076758734713323</c:v>
                </c:pt>
                <c:pt idx="2266">
                  <c:v>62.195061580653864</c:v>
                </c:pt>
                <c:pt idx="2267">
                  <c:v>62.294133433857631</c:v>
                </c:pt>
                <c:pt idx="2268">
                  <c:v>62.402293776194703</c:v>
                </c:pt>
                <c:pt idx="2269">
                  <c:v>62.514904898001511</c:v>
                </c:pt>
                <c:pt idx="2270">
                  <c:v>62.598920345015351</c:v>
                </c:pt>
                <c:pt idx="2271">
                  <c:v>62.702298211002585</c:v>
                </c:pt>
                <c:pt idx="2272">
                  <c:v>62.816827334697678</c:v>
                </c:pt>
                <c:pt idx="2273">
                  <c:v>62.939521662512263</c:v>
                </c:pt>
                <c:pt idx="2274">
                  <c:v>63.053312645361764</c:v>
                </c:pt>
                <c:pt idx="2275">
                  <c:v>63.191408771656043</c:v>
                </c:pt>
                <c:pt idx="2276">
                  <c:v>63.354490777150275</c:v>
                </c:pt>
                <c:pt idx="2277">
                  <c:v>63.492861022299266</c:v>
                </c:pt>
                <c:pt idx="2278">
                  <c:v>63.626829831268736</c:v>
                </c:pt>
                <c:pt idx="2279">
                  <c:v>63.73101362949307</c:v>
                </c:pt>
                <c:pt idx="2280">
                  <c:v>63.777781206554565</c:v>
                </c:pt>
                <c:pt idx="2281">
                  <c:v>63.775608912910705</c:v>
                </c:pt>
                <c:pt idx="2282">
                  <c:v>63.822796002523191</c:v>
                </c:pt>
                <c:pt idx="2283">
                  <c:v>63.824947389561693</c:v>
                </c:pt>
                <c:pt idx="2284">
                  <c:v>63.792403367432804</c:v>
                </c:pt>
                <c:pt idx="2285">
                  <c:v>63.762934160978602</c:v>
                </c:pt>
                <c:pt idx="2286">
                  <c:v>63.720390127138948</c:v>
                </c:pt>
                <c:pt idx="2287">
                  <c:v>63.617963407047917</c:v>
                </c:pt>
                <c:pt idx="2288">
                  <c:v>63.44598340204427</c:v>
                </c:pt>
                <c:pt idx="2289">
                  <c:v>63.29963357601136</c:v>
                </c:pt>
                <c:pt idx="2290">
                  <c:v>63.176164672405733</c:v>
                </c:pt>
                <c:pt idx="2291">
                  <c:v>63.037981434484607</c:v>
                </c:pt>
                <c:pt idx="2292">
                  <c:v>62.860918182991448</c:v>
                </c:pt>
                <c:pt idx="2293">
                  <c:v>62.697645285081713</c:v>
                </c:pt>
                <c:pt idx="2294">
                  <c:v>62.56590928365388</c:v>
                </c:pt>
                <c:pt idx="2295">
                  <c:v>62.438988359499717</c:v>
                </c:pt>
                <c:pt idx="2296">
                  <c:v>62.353394959475999</c:v>
                </c:pt>
                <c:pt idx="2297">
                  <c:v>62.258184177832177</c:v>
                </c:pt>
                <c:pt idx="2298">
                  <c:v>62.221131933460619</c:v>
                </c:pt>
                <c:pt idx="2299">
                  <c:v>62.200339713231088</c:v>
                </c:pt>
                <c:pt idx="2300">
                  <c:v>62.176390124543538</c:v>
                </c:pt>
                <c:pt idx="2301">
                  <c:v>62.165593054793476</c:v>
                </c:pt>
                <c:pt idx="2302">
                  <c:v>62.197013465761181</c:v>
                </c:pt>
                <c:pt idx="2303">
                  <c:v>62.2107255978868</c:v>
                </c:pt>
                <c:pt idx="2304">
                  <c:v>62.256114546627934</c:v>
                </c:pt>
                <c:pt idx="2305">
                  <c:v>62.259306453507719</c:v>
                </c:pt>
                <c:pt idx="2306">
                  <c:v>62.303487044682704</c:v>
                </c:pt>
                <c:pt idx="2307">
                  <c:v>62.334682344705101</c:v>
                </c:pt>
                <c:pt idx="2308">
                  <c:v>62.340640559424855</c:v>
                </c:pt>
                <c:pt idx="2309">
                  <c:v>62.343166955574553</c:v>
                </c:pt>
                <c:pt idx="2310">
                  <c:v>62.391880694140667</c:v>
                </c:pt>
                <c:pt idx="2311">
                  <c:v>62.475923323807358</c:v>
                </c:pt>
                <c:pt idx="2312">
                  <c:v>62.533178121066072</c:v>
                </c:pt>
                <c:pt idx="2313">
                  <c:v>62.650483111129518</c:v>
                </c:pt>
                <c:pt idx="2314">
                  <c:v>62.722348571984789</c:v>
                </c:pt>
                <c:pt idx="2315">
                  <c:v>62.769119195240464</c:v>
                </c:pt>
                <c:pt idx="2316">
                  <c:v>62.766759919867461</c:v>
                </c:pt>
                <c:pt idx="2317">
                  <c:v>62.747064857113195</c:v>
                </c:pt>
                <c:pt idx="2318">
                  <c:v>62.673505134555754</c:v>
                </c:pt>
                <c:pt idx="2319">
                  <c:v>62.579200199895539</c:v>
                </c:pt>
                <c:pt idx="2320">
                  <c:v>62.4842924164777</c:v>
                </c:pt>
                <c:pt idx="2321">
                  <c:v>62.410159044782247</c:v>
                </c:pt>
                <c:pt idx="2322">
                  <c:v>62.316813836566276</c:v>
                </c:pt>
                <c:pt idx="2323">
                  <c:v>62.237100193280746</c:v>
                </c:pt>
                <c:pt idx="2324">
                  <c:v>62.134123946523168</c:v>
                </c:pt>
                <c:pt idx="2325">
                  <c:v>62.028567091895063</c:v>
                </c:pt>
                <c:pt idx="2326">
                  <c:v>61.907753056338336</c:v>
                </c:pt>
                <c:pt idx="2327">
                  <c:v>61.794185313532495</c:v>
                </c:pt>
                <c:pt idx="2328">
                  <c:v>61.689970741956742</c:v>
                </c:pt>
                <c:pt idx="2329">
                  <c:v>61.60040029189242</c:v>
                </c:pt>
                <c:pt idx="2330">
                  <c:v>61.563254876151355</c:v>
                </c:pt>
                <c:pt idx="2331">
                  <c:v>61.518360326378428</c:v>
                </c:pt>
                <c:pt idx="2332">
                  <c:v>61.508158290913833</c:v>
                </c:pt>
                <c:pt idx="2333">
                  <c:v>61.505028414342668</c:v>
                </c:pt>
                <c:pt idx="2334">
                  <c:v>61.497793456278792</c:v>
                </c:pt>
                <c:pt idx="2335">
                  <c:v>61.530568028334756</c:v>
                </c:pt>
                <c:pt idx="2336">
                  <c:v>61.551427609803859</c:v>
                </c:pt>
                <c:pt idx="2337">
                  <c:v>61.550592696177475</c:v>
                </c:pt>
                <c:pt idx="2338">
                  <c:v>61.557790343235609</c:v>
                </c:pt>
                <c:pt idx="2339">
                  <c:v>61.509201902881586</c:v>
                </c:pt>
                <c:pt idx="2340">
                  <c:v>61.48962299302336</c:v>
                </c:pt>
                <c:pt idx="2341">
                  <c:v>61.451633017463109</c:v>
                </c:pt>
                <c:pt idx="2342">
                  <c:v>61.382700063346334</c:v>
                </c:pt>
                <c:pt idx="2343">
                  <c:v>61.348540913014347</c:v>
                </c:pt>
                <c:pt idx="2344">
                  <c:v>61.313545938032021</c:v>
                </c:pt>
                <c:pt idx="2345">
                  <c:v>61.266813462614238</c:v>
                </c:pt>
                <c:pt idx="2346">
                  <c:v>61.201323750829509</c:v>
                </c:pt>
                <c:pt idx="2347">
                  <c:v>61.146549350497963</c:v>
                </c:pt>
                <c:pt idx="2348">
                  <c:v>61.073034039521609</c:v>
                </c:pt>
                <c:pt idx="2349">
                  <c:v>61.009067498713982</c:v>
                </c:pt>
                <c:pt idx="2350">
                  <c:v>60.969396537965231</c:v>
                </c:pt>
                <c:pt idx="2351">
                  <c:v>60.927772359561764</c:v>
                </c:pt>
                <c:pt idx="2352">
                  <c:v>60.902803293175729</c:v>
                </c:pt>
                <c:pt idx="2353">
                  <c:v>60.880414551261637</c:v>
                </c:pt>
                <c:pt idx="2354">
                  <c:v>60.88235250216384</c:v>
                </c:pt>
                <c:pt idx="2355">
                  <c:v>60.897597028731084</c:v>
                </c:pt>
                <c:pt idx="2356">
                  <c:v>60.912617666817368</c:v>
                </c:pt>
                <c:pt idx="2357">
                  <c:v>60.915996255953139</c:v>
                </c:pt>
                <c:pt idx="2358">
                  <c:v>60.940996132879967</c:v>
                </c:pt>
                <c:pt idx="2359">
                  <c:v>60.997670169181518</c:v>
                </c:pt>
                <c:pt idx="2360">
                  <c:v>61.04092237963129</c:v>
                </c:pt>
                <c:pt idx="2361">
                  <c:v>61.067345919548266</c:v>
                </c:pt>
                <c:pt idx="2362">
                  <c:v>61.090693584955446</c:v>
                </c:pt>
                <c:pt idx="2363">
                  <c:v>61.081156079633708</c:v>
                </c:pt>
                <c:pt idx="2364">
                  <c:v>61.026501647158291</c:v>
                </c:pt>
                <c:pt idx="2365">
                  <c:v>61.021642789604321</c:v>
                </c:pt>
                <c:pt idx="2366">
                  <c:v>61.015352639632233</c:v>
                </c:pt>
                <c:pt idx="2367">
                  <c:v>61.035794515858655</c:v>
                </c:pt>
                <c:pt idx="2368">
                  <c:v>61.023607007145628</c:v>
                </c:pt>
                <c:pt idx="2369">
                  <c:v>61.013170174768433</c:v>
                </c:pt>
                <c:pt idx="2370">
                  <c:v>61.020299385312903</c:v>
                </c:pt>
                <c:pt idx="2371">
                  <c:v>61.006045372636116</c:v>
                </c:pt>
                <c:pt idx="2372">
                  <c:v>60.978995817756079</c:v>
                </c:pt>
                <c:pt idx="2373">
                  <c:v>60.954776883456049</c:v>
                </c:pt>
                <c:pt idx="2374">
                  <c:v>60.97060962976974</c:v>
                </c:pt>
                <c:pt idx="2375">
                  <c:v>60.99116631259114</c:v>
                </c:pt>
                <c:pt idx="2376">
                  <c:v>61.008332864194649</c:v>
                </c:pt>
                <c:pt idx="2377">
                  <c:v>60.997942910251645</c:v>
                </c:pt>
                <c:pt idx="2378">
                  <c:v>60.965686851938237</c:v>
                </c:pt>
                <c:pt idx="2379">
                  <c:v>60.96984184744484</c:v>
                </c:pt>
                <c:pt idx="2380">
                  <c:v>60.96326057045848</c:v>
                </c:pt>
                <c:pt idx="2381">
                  <c:v>60.938775590730728</c:v>
                </c:pt>
                <c:pt idx="2382">
                  <c:v>60.935942101859617</c:v>
                </c:pt>
                <c:pt idx="2383">
                  <c:v>60.969833485470851</c:v>
                </c:pt>
                <c:pt idx="2384">
                  <c:v>60.966899821186672</c:v>
                </c:pt>
                <c:pt idx="2385">
                  <c:v>61.019318337978078</c:v>
                </c:pt>
                <c:pt idx="2386">
                  <c:v>61.03405910071362</c:v>
                </c:pt>
                <c:pt idx="2387">
                  <c:v>61.094750159931841</c:v>
                </c:pt>
                <c:pt idx="2388">
                  <c:v>61.133972671276837</c:v>
                </c:pt>
                <c:pt idx="2389">
                  <c:v>61.162934822372378</c:v>
                </c:pt>
                <c:pt idx="2390">
                  <c:v>61.161162356476552</c:v>
                </c:pt>
                <c:pt idx="2391">
                  <c:v>61.210642096144149</c:v>
                </c:pt>
                <c:pt idx="2392">
                  <c:v>61.256658713015092</c:v>
                </c:pt>
                <c:pt idx="2393">
                  <c:v>61.305512864687998</c:v>
                </c:pt>
                <c:pt idx="2394">
                  <c:v>61.374674502572475</c:v>
                </c:pt>
                <c:pt idx="2395">
                  <c:v>61.43473630898918</c:v>
                </c:pt>
                <c:pt idx="2396">
                  <c:v>61.525902562532295</c:v>
                </c:pt>
                <c:pt idx="2397">
                  <c:v>61.610159370576483</c:v>
                </c:pt>
                <c:pt idx="2398">
                  <c:v>61.67103717318583</c:v>
                </c:pt>
                <c:pt idx="2399">
                  <c:v>61.701027930068292</c:v>
                </c:pt>
                <c:pt idx="2400">
                  <c:v>61.683052880057296</c:v>
                </c:pt>
                <c:pt idx="2401">
                  <c:v>61.61943735272321</c:v>
                </c:pt>
                <c:pt idx="2402">
                  <c:v>61.491561259664437</c:v>
                </c:pt>
                <c:pt idx="2403">
                  <c:v>61.440813075592843</c:v>
                </c:pt>
                <c:pt idx="2404">
                  <c:v>61.361242287644906</c:v>
                </c:pt>
                <c:pt idx="2405">
                  <c:v>61.284871224426801</c:v>
                </c:pt>
                <c:pt idx="2406">
                  <c:v>61.255567366063097</c:v>
                </c:pt>
                <c:pt idx="2407">
                  <c:v>61.24326329586647</c:v>
                </c:pt>
                <c:pt idx="2408">
                  <c:v>61.241131033199792</c:v>
                </c:pt>
                <c:pt idx="2409">
                  <c:v>61.212044180700467</c:v>
                </c:pt>
                <c:pt idx="2410">
                  <c:v>61.15340063201274</c:v>
                </c:pt>
                <c:pt idx="2411">
                  <c:v>61.049843302314144</c:v>
                </c:pt>
                <c:pt idx="2412">
                  <c:v>60.951468683824473</c:v>
                </c:pt>
                <c:pt idx="2413">
                  <c:v>60.847083771745126</c:v>
                </c:pt>
                <c:pt idx="2414">
                  <c:v>60.792228916833857</c:v>
                </c:pt>
                <c:pt idx="2415">
                  <c:v>60.782985466570693</c:v>
                </c:pt>
                <c:pt idx="2416">
                  <c:v>60.75583917031075</c:v>
                </c:pt>
                <c:pt idx="2417">
                  <c:v>60.71751153970709</c:v>
                </c:pt>
                <c:pt idx="2418">
                  <c:v>60.712322631119264</c:v>
                </c:pt>
                <c:pt idx="2419">
                  <c:v>60.689364866415353</c:v>
                </c:pt>
                <c:pt idx="2420">
                  <c:v>60.635709369927632</c:v>
                </c:pt>
                <c:pt idx="2421">
                  <c:v>60.595758716920514</c:v>
                </c:pt>
                <c:pt idx="2422">
                  <c:v>60.599375740104705</c:v>
                </c:pt>
                <c:pt idx="2423">
                  <c:v>60.579775815734152</c:v>
                </c:pt>
                <c:pt idx="2424">
                  <c:v>60.568820410550359</c:v>
                </c:pt>
                <c:pt idx="2425">
                  <c:v>60.557844092662606</c:v>
                </c:pt>
                <c:pt idx="2426">
                  <c:v>60.583609094238639</c:v>
                </c:pt>
                <c:pt idx="2427">
                  <c:v>60.563713299021963</c:v>
                </c:pt>
                <c:pt idx="2428">
                  <c:v>60.520999910805095</c:v>
                </c:pt>
                <c:pt idx="2429">
                  <c:v>60.453585848315427</c:v>
                </c:pt>
                <c:pt idx="2430">
                  <c:v>60.379766158230737</c:v>
                </c:pt>
                <c:pt idx="2431">
                  <c:v>60.328876606404663</c:v>
                </c:pt>
                <c:pt idx="2432">
                  <c:v>60.297063557778422</c:v>
                </c:pt>
                <c:pt idx="2433">
                  <c:v>60.270831831537308</c:v>
                </c:pt>
                <c:pt idx="2434">
                  <c:v>60.237110067847915</c:v>
                </c:pt>
                <c:pt idx="2435">
                  <c:v>60.233722316023183</c:v>
                </c:pt>
                <c:pt idx="2436">
                  <c:v>60.226931641090381</c:v>
                </c:pt>
                <c:pt idx="2437">
                  <c:v>60.243887331057941</c:v>
                </c:pt>
                <c:pt idx="2438">
                  <c:v>60.310657432473441</c:v>
                </c:pt>
                <c:pt idx="2439">
                  <c:v>60.374347365736064</c:v>
                </c:pt>
                <c:pt idx="2440">
                  <c:v>60.443088367463112</c:v>
                </c:pt>
                <c:pt idx="2441">
                  <c:v>60.483751158961105</c:v>
                </c:pt>
                <c:pt idx="2442">
                  <c:v>60.507406078750229</c:v>
                </c:pt>
                <c:pt idx="2443">
                  <c:v>60.550857026226105</c:v>
                </c:pt>
                <c:pt idx="2444">
                  <c:v>60.563015012270405</c:v>
                </c:pt>
                <c:pt idx="2445">
                  <c:v>60.563313021373304</c:v>
                </c:pt>
                <c:pt idx="2446">
                  <c:v>60.543487837295203</c:v>
                </c:pt>
                <c:pt idx="2447">
                  <c:v>60.533937381805607</c:v>
                </c:pt>
                <c:pt idx="2448">
                  <c:v>60.465152841021627</c:v>
                </c:pt>
                <c:pt idx="2449">
                  <c:v>60.419282333628438</c:v>
                </c:pt>
                <c:pt idx="2450">
                  <c:v>60.42282585559358</c:v>
                </c:pt>
                <c:pt idx="2451">
                  <c:v>60.421843146985992</c:v>
                </c:pt>
                <c:pt idx="2452">
                  <c:v>60.450775672137887</c:v>
                </c:pt>
                <c:pt idx="2453">
                  <c:v>60.432517322325346</c:v>
                </c:pt>
                <c:pt idx="2454">
                  <c:v>60.448442658354473</c:v>
                </c:pt>
                <c:pt idx="2455">
                  <c:v>60.436615363926812</c:v>
                </c:pt>
                <c:pt idx="2456">
                  <c:v>60.442600801307201</c:v>
                </c:pt>
                <c:pt idx="2457">
                  <c:v>60.428476609648982</c:v>
                </c:pt>
                <c:pt idx="2458">
                  <c:v>60.437584229576707</c:v>
                </c:pt>
                <c:pt idx="2459">
                  <c:v>60.471786545850513</c:v>
                </c:pt>
                <c:pt idx="2460">
                  <c:v>60.501093953454038</c:v>
                </c:pt>
                <c:pt idx="2461">
                  <c:v>60.51503472777987</c:v>
                </c:pt>
                <c:pt idx="2462">
                  <c:v>60.514666266089073</c:v>
                </c:pt>
                <c:pt idx="2463">
                  <c:v>60.504032112707812</c:v>
                </c:pt>
                <c:pt idx="2464">
                  <c:v>60.487064160224598</c:v>
                </c:pt>
                <c:pt idx="2465">
                  <c:v>60.517992596421713</c:v>
                </c:pt>
                <c:pt idx="2466">
                  <c:v>60.539622388975843</c:v>
                </c:pt>
                <c:pt idx="2467">
                  <c:v>60.53374742113531</c:v>
                </c:pt>
                <c:pt idx="2468">
                  <c:v>60.560496047230004</c:v>
                </c:pt>
                <c:pt idx="2469">
                  <c:v>60.597412143454513</c:v>
                </c:pt>
                <c:pt idx="2470">
                  <c:v>60.680129377094218</c:v>
                </c:pt>
                <c:pt idx="2471">
                  <c:v>60.742207216720459</c:v>
                </c:pt>
                <c:pt idx="2472">
                  <c:v>60.782449951200917</c:v>
                </c:pt>
                <c:pt idx="2473">
                  <c:v>60.861563514748099</c:v>
                </c:pt>
                <c:pt idx="2474">
                  <c:v>60.958796044329951</c:v>
                </c:pt>
                <c:pt idx="2475">
                  <c:v>61.065128612622686</c:v>
                </c:pt>
                <c:pt idx="2476">
                  <c:v>61.164938875320097</c:v>
                </c:pt>
                <c:pt idx="2477">
                  <c:v>61.280378553895282</c:v>
                </c:pt>
                <c:pt idx="2478">
                  <c:v>61.390300555913242</c:v>
                </c:pt>
                <c:pt idx="2479">
                  <c:v>61.477947085947598</c:v>
                </c:pt>
                <c:pt idx="2480">
                  <c:v>61.531172983086428</c:v>
                </c:pt>
                <c:pt idx="2481">
                  <c:v>61.538231495319437</c:v>
                </c:pt>
                <c:pt idx="2482">
                  <c:v>61.46878561788543</c:v>
                </c:pt>
                <c:pt idx="2483">
                  <c:v>61.403129204827515</c:v>
                </c:pt>
                <c:pt idx="2484">
                  <c:v>61.282030829523976</c:v>
                </c:pt>
                <c:pt idx="2485">
                  <c:v>61.183387857665338</c:v>
                </c:pt>
                <c:pt idx="2486">
                  <c:v>61.07049380663728</c:v>
                </c:pt>
                <c:pt idx="2487">
                  <c:v>60.98427340341096</c:v>
                </c:pt>
                <c:pt idx="2488">
                  <c:v>60.862825551401258</c:v>
                </c:pt>
                <c:pt idx="2489">
                  <c:v>60.76289602489755</c:v>
                </c:pt>
                <c:pt idx="2490">
                  <c:v>60.680293786041325</c:v>
                </c:pt>
                <c:pt idx="2491">
                  <c:v>60.617811099953244</c:v>
                </c:pt>
                <c:pt idx="2492">
                  <c:v>60.552067836807119</c:v>
                </c:pt>
                <c:pt idx="2493">
                  <c:v>60.443360849489203</c:v>
                </c:pt>
                <c:pt idx="2494">
                  <c:v>60.407967562816566</c:v>
                </c:pt>
                <c:pt idx="2495">
                  <c:v>60.403604283897344</c:v>
                </c:pt>
                <c:pt idx="2496">
                  <c:v>60.40491019740503</c:v>
                </c:pt>
                <c:pt idx="2497">
                  <c:v>60.377457682265614</c:v>
                </c:pt>
                <c:pt idx="2498">
                  <c:v>60.35472007109275</c:v>
                </c:pt>
                <c:pt idx="2499">
                  <c:v>60.367892961297649</c:v>
                </c:pt>
                <c:pt idx="2500">
                  <c:v>60.358615371543202</c:v>
                </c:pt>
                <c:pt idx="2501">
                  <c:v>60.330796471276052</c:v>
                </c:pt>
                <c:pt idx="2502">
                  <c:v>60.362260536362434</c:v>
                </c:pt>
                <c:pt idx="2503">
                  <c:v>60.403143429459725</c:v>
                </c:pt>
                <c:pt idx="2504">
                  <c:v>60.42347508951562</c:v>
                </c:pt>
                <c:pt idx="2505">
                  <c:v>60.460915743244115</c:v>
                </c:pt>
                <c:pt idx="2506">
                  <c:v>60.56689508308029</c:v>
                </c:pt>
                <c:pt idx="2507">
                  <c:v>60.603565121441569</c:v>
                </c:pt>
                <c:pt idx="2508">
                  <c:v>60.641969606510955</c:v>
                </c:pt>
                <c:pt idx="2509">
                  <c:v>60.631361809055313</c:v>
                </c:pt>
                <c:pt idx="2510">
                  <c:v>60.635385709345883</c:v>
                </c:pt>
                <c:pt idx="2511">
                  <c:v>60.624392116507913</c:v>
                </c:pt>
                <c:pt idx="2512">
                  <c:v>60.561861383898588</c:v>
                </c:pt>
                <c:pt idx="2513">
                  <c:v>60.582278496589979</c:v>
                </c:pt>
                <c:pt idx="2514">
                  <c:v>60.561155033386541</c:v>
                </c:pt>
                <c:pt idx="2515">
                  <c:v>60.531337787672932</c:v>
                </c:pt>
                <c:pt idx="2516">
                  <c:v>60.495045825488425</c:v>
                </c:pt>
                <c:pt idx="2517">
                  <c:v>60.462087316960172</c:v>
                </c:pt>
                <c:pt idx="2518">
                  <c:v>60.403926015062034</c:v>
                </c:pt>
                <c:pt idx="2519">
                  <c:v>60.351243253159794</c:v>
                </c:pt>
                <c:pt idx="2520">
                  <c:v>60.267704818138562</c:v>
                </c:pt>
                <c:pt idx="2521">
                  <c:v>60.18500526668852</c:v>
                </c:pt>
                <c:pt idx="2522">
                  <c:v>60.140018354996009</c:v>
                </c:pt>
                <c:pt idx="2523">
                  <c:v>60.120608203638454</c:v>
                </c:pt>
                <c:pt idx="2524">
                  <c:v>60.138926886975113</c:v>
                </c:pt>
                <c:pt idx="2525">
                  <c:v>60.189036348070786</c:v>
                </c:pt>
                <c:pt idx="2526">
                  <c:v>60.240581345308861</c:v>
                </c:pt>
                <c:pt idx="2527">
                  <c:v>60.287631031490697</c:v>
                </c:pt>
                <c:pt idx="2528">
                  <c:v>60.347983273578187</c:v>
                </c:pt>
                <c:pt idx="2529">
                  <c:v>60.39833342321792</c:v>
                </c:pt>
                <c:pt idx="2530">
                  <c:v>60.466325448747071</c:v>
                </c:pt>
                <c:pt idx="2531">
                  <c:v>60.49895516200489</c:v>
                </c:pt>
                <c:pt idx="2532">
                  <c:v>60.539534261682981</c:v>
                </c:pt>
                <c:pt idx="2533">
                  <c:v>60.620189670518457</c:v>
                </c:pt>
                <c:pt idx="2534">
                  <c:v>60.689051706963198</c:v>
                </c:pt>
                <c:pt idx="2535">
                  <c:v>60.726163778987946</c:v>
                </c:pt>
                <c:pt idx="2536">
                  <c:v>60.738500102025739</c:v>
                </c:pt>
                <c:pt idx="2537">
                  <c:v>60.72510719495812</c:v>
                </c:pt>
                <c:pt idx="2538">
                  <c:v>60.725989612705732</c:v>
                </c:pt>
                <c:pt idx="2539">
                  <c:v>60.775946844821313</c:v>
                </c:pt>
                <c:pt idx="2540">
                  <c:v>60.822805300534874</c:v>
                </c:pt>
                <c:pt idx="2541">
                  <c:v>60.848183440664165</c:v>
                </c:pt>
                <c:pt idx="2542">
                  <c:v>60.863708407495871</c:v>
                </c:pt>
                <c:pt idx="2543">
                  <c:v>60.84888576705228</c:v>
                </c:pt>
                <c:pt idx="2544">
                  <c:v>60.820747244377998</c:v>
                </c:pt>
                <c:pt idx="2545">
                  <c:v>60.822014914441951</c:v>
                </c:pt>
                <c:pt idx="2546">
                  <c:v>60.841864865457644</c:v>
                </c:pt>
                <c:pt idx="2547">
                  <c:v>60.812872956033928</c:v>
                </c:pt>
                <c:pt idx="2548">
                  <c:v>60.854685479969589</c:v>
                </c:pt>
                <c:pt idx="2549">
                  <c:v>60.851583465317233</c:v>
                </c:pt>
                <c:pt idx="2550">
                  <c:v>60.863870709926317</c:v>
                </c:pt>
                <c:pt idx="2551">
                  <c:v>60.853399075564212</c:v>
                </c:pt>
                <c:pt idx="2552">
                  <c:v>60.855643191046276</c:v>
                </c:pt>
                <c:pt idx="2553">
                  <c:v>60.924431518639516</c:v>
                </c:pt>
                <c:pt idx="2554">
                  <c:v>60.995539677604818</c:v>
                </c:pt>
                <c:pt idx="2555">
                  <c:v>61.046344042167988</c:v>
                </c:pt>
                <c:pt idx="2556">
                  <c:v>61.114578887126896</c:v>
                </c:pt>
                <c:pt idx="2557">
                  <c:v>61.272958935617048</c:v>
                </c:pt>
                <c:pt idx="2558">
                  <c:v>61.444131110169643</c:v>
                </c:pt>
                <c:pt idx="2559">
                  <c:v>61.598354002602861</c:v>
                </c:pt>
                <c:pt idx="2560">
                  <c:v>61.732330221587389</c:v>
                </c:pt>
                <c:pt idx="2561">
                  <c:v>61.876357399318699</c:v>
                </c:pt>
                <c:pt idx="2562">
                  <c:v>62.038553202707035</c:v>
                </c:pt>
                <c:pt idx="2563">
                  <c:v>62.125241242877891</c:v>
                </c:pt>
                <c:pt idx="2564">
                  <c:v>62.158598409471836</c:v>
                </c:pt>
                <c:pt idx="2565">
                  <c:v>62.125488914140327</c:v>
                </c:pt>
                <c:pt idx="2566">
                  <c:v>62.079383438020791</c:v>
                </c:pt>
                <c:pt idx="2567">
                  <c:v>61.961657085139741</c:v>
                </c:pt>
                <c:pt idx="2568">
                  <c:v>61.808868601042661</c:v>
                </c:pt>
                <c:pt idx="2569">
                  <c:v>61.664530309486018</c:v>
                </c:pt>
                <c:pt idx="2570">
                  <c:v>61.542493225667279</c:v>
                </c:pt>
                <c:pt idx="2571">
                  <c:v>61.405890088126064</c:v>
                </c:pt>
                <c:pt idx="2572">
                  <c:v>61.289778614787345</c:v>
                </c:pt>
                <c:pt idx="2573">
                  <c:v>61.156863687705815</c:v>
                </c:pt>
                <c:pt idx="2574">
                  <c:v>61.030621774894264</c:v>
                </c:pt>
                <c:pt idx="2575">
                  <c:v>60.940253878225597</c:v>
                </c:pt>
                <c:pt idx="2576">
                  <c:v>60.857058863025294</c:v>
                </c:pt>
                <c:pt idx="2577">
                  <c:v>60.831271652046013</c:v>
                </c:pt>
                <c:pt idx="2578">
                  <c:v>60.772463866297009</c:v>
                </c:pt>
                <c:pt idx="2579">
                  <c:v>60.734128689118513</c:v>
                </c:pt>
                <c:pt idx="2580">
                  <c:v>60.682242901679636</c:v>
                </c:pt>
                <c:pt idx="2581">
                  <c:v>60.633738112721666</c:v>
                </c:pt>
                <c:pt idx="2582">
                  <c:v>60.644022911344635</c:v>
                </c:pt>
                <c:pt idx="2583">
                  <c:v>60.67686079494262</c:v>
                </c:pt>
                <c:pt idx="2584">
                  <c:v>60.721715983984197</c:v>
                </c:pt>
                <c:pt idx="2585">
                  <c:v>60.741331516344623</c:v>
                </c:pt>
                <c:pt idx="2586">
                  <c:v>60.773971401495579</c:v>
                </c:pt>
                <c:pt idx="2587">
                  <c:v>60.800727270952684</c:v>
                </c:pt>
                <c:pt idx="2588">
                  <c:v>60.847035782203029</c:v>
                </c:pt>
                <c:pt idx="2589">
                  <c:v>60.940893261740371</c:v>
                </c:pt>
                <c:pt idx="2590">
                  <c:v>61.04502868910901</c:v>
                </c:pt>
                <c:pt idx="2591">
                  <c:v>61.139922125006969</c:v>
                </c:pt>
                <c:pt idx="2592">
                  <c:v>61.249202691614784</c:v>
                </c:pt>
                <c:pt idx="2593">
                  <c:v>61.357462257079241</c:v>
                </c:pt>
                <c:pt idx="2594">
                  <c:v>61.444655514222106</c:v>
                </c:pt>
                <c:pt idx="2595">
                  <c:v>61.496051320587178</c:v>
                </c:pt>
                <c:pt idx="2596">
                  <c:v>61.510363060228741</c:v>
                </c:pt>
                <c:pt idx="2597">
                  <c:v>61.571538634733514</c:v>
                </c:pt>
                <c:pt idx="2598">
                  <c:v>61.619124256152311</c:v>
                </c:pt>
                <c:pt idx="2599">
                  <c:v>61.686773841134837</c:v>
                </c:pt>
                <c:pt idx="2600">
                  <c:v>61.754249306794144</c:v>
                </c:pt>
                <c:pt idx="2601">
                  <c:v>61.796516759799061</c:v>
                </c:pt>
                <c:pt idx="2602">
                  <c:v>61.792854044777776</c:v>
                </c:pt>
                <c:pt idx="2603">
                  <c:v>61.786608173861033</c:v>
                </c:pt>
                <c:pt idx="2604">
                  <c:v>61.85780297255662</c:v>
                </c:pt>
                <c:pt idx="2605">
                  <c:v>61.933208031228467</c:v>
                </c:pt>
                <c:pt idx="2606">
                  <c:v>62.000557796830357</c:v>
                </c:pt>
                <c:pt idx="2607">
                  <c:v>62.05637763441824</c:v>
                </c:pt>
                <c:pt idx="2608">
                  <c:v>62.136253858408779</c:v>
                </c:pt>
                <c:pt idx="2609">
                  <c:v>62.268309880259352</c:v>
                </c:pt>
                <c:pt idx="2610">
                  <c:v>62.443590870536582</c:v>
                </c:pt>
                <c:pt idx="2611">
                  <c:v>62.664150512801974</c:v>
                </c:pt>
                <c:pt idx="2612">
                  <c:v>62.867692933689185</c:v>
                </c:pt>
                <c:pt idx="2613">
                  <c:v>63.064387978418765</c:v>
                </c:pt>
                <c:pt idx="2614">
                  <c:v>63.253640590957303</c:v>
                </c:pt>
                <c:pt idx="2615">
                  <c:v>63.415463677958336</c:v>
                </c:pt>
                <c:pt idx="2616">
                  <c:v>63.583612584272281</c:v>
                </c:pt>
                <c:pt idx="2617">
                  <c:v>63.763994470633705</c:v>
                </c:pt>
                <c:pt idx="2618">
                  <c:v>63.923004508952801</c:v>
                </c:pt>
                <c:pt idx="2619">
                  <c:v>64.009858806760263</c:v>
                </c:pt>
                <c:pt idx="2620">
                  <c:v>64.082010701568507</c:v>
                </c:pt>
                <c:pt idx="2621">
                  <c:v>64.105721837733014</c:v>
                </c:pt>
                <c:pt idx="2622">
                  <c:v>64.148758012808315</c:v>
                </c:pt>
                <c:pt idx="2623">
                  <c:v>64.189766706488967</c:v>
                </c:pt>
                <c:pt idx="2624">
                  <c:v>64.1769577123478</c:v>
                </c:pt>
                <c:pt idx="2625">
                  <c:v>64.12908794308629</c:v>
                </c:pt>
                <c:pt idx="2626">
                  <c:v>64.078694747917623</c:v>
                </c:pt>
                <c:pt idx="2627">
                  <c:v>64.022119384400071</c:v>
                </c:pt>
                <c:pt idx="2628">
                  <c:v>63.975326215366181</c:v>
                </c:pt>
                <c:pt idx="2629">
                  <c:v>63.950470878094691</c:v>
                </c:pt>
                <c:pt idx="2630">
                  <c:v>63.939948712158397</c:v>
                </c:pt>
                <c:pt idx="2631">
                  <c:v>63.968802611545343</c:v>
                </c:pt>
                <c:pt idx="2632">
                  <c:v>63.947650526237723</c:v>
                </c:pt>
                <c:pt idx="2633">
                  <c:v>63.981801503875936</c:v>
                </c:pt>
                <c:pt idx="2634">
                  <c:v>64.031908980419814</c:v>
                </c:pt>
                <c:pt idx="2635">
                  <c:v>64.074417190969726</c:v>
                </c:pt>
                <c:pt idx="2636">
                  <c:v>64.116404006697906</c:v>
                </c:pt>
                <c:pt idx="2637">
                  <c:v>64.234790272086727</c:v>
                </c:pt>
                <c:pt idx="2638">
                  <c:v>64.452244500556219</c:v>
                </c:pt>
                <c:pt idx="2639">
                  <c:v>64.61880063062425</c:v>
                </c:pt>
                <c:pt idx="2640">
                  <c:v>64.805571466715989</c:v>
                </c:pt>
                <c:pt idx="2641">
                  <c:v>64.987273998396645</c:v>
                </c:pt>
                <c:pt idx="2642">
                  <c:v>65.183858362772327</c:v>
                </c:pt>
                <c:pt idx="2643">
                  <c:v>65.313932481407704</c:v>
                </c:pt>
                <c:pt idx="2644">
                  <c:v>65.392050275838699</c:v>
                </c:pt>
                <c:pt idx="2645">
                  <c:v>65.480838451853103</c:v>
                </c:pt>
                <c:pt idx="2646">
                  <c:v>65.515679828683716</c:v>
                </c:pt>
                <c:pt idx="2647">
                  <c:v>65.501046364852428</c:v>
                </c:pt>
                <c:pt idx="2648">
                  <c:v>65.420755739823448</c:v>
                </c:pt>
                <c:pt idx="2649">
                  <c:v>65.315296313720239</c:v>
                </c:pt>
                <c:pt idx="2650">
                  <c:v>65.191720548254082</c:v>
                </c:pt>
                <c:pt idx="2651">
                  <c:v>65.069618514467521</c:v>
                </c:pt>
                <c:pt idx="2652">
                  <c:v>64.902678569873387</c:v>
                </c:pt>
                <c:pt idx="2653">
                  <c:v>64.737783294671488</c:v>
                </c:pt>
                <c:pt idx="2654">
                  <c:v>64.530399638317263</c:v>
                </c:pt>
                <c:pt idx="2655">
                  <c:v>64.363104779280889</c:v>
                </c:pt>
                <c:pt idx="2656">
                  <c:v>64.181767271637852</c:v>
                </c:pt>
                <c:pt idx="2657">
                  <c:v>64.036122836161567</c:v>
                </c:pt>
                <c:pt idx="2658">
                  <c:v>63.908705491378662</c:v>
                </c:pt>
                <c:pt idx="2659">
                  <c:v>63.838832658861719</c:v>
                </c:pt>
                <c:pt idx="2660">
                  <c:v>63.784331534320643</c:v>
                </c:pt>
                <c:pt idx="2661">
                  <c:v>63.734406503097105</c:v>
                </c:pt>
                <c:pt idx="2662">
                  <c:v>63.708837842865833</c:v>
                </c:pt>
                <c:pt idx="2663">
                  <c:v>63.680483883355542</c:v>
                </c:pt>
                <c:pt idx="2664">
                  <c:v>63.686591164555978</c:v>
                </c:pt>
                <c:pt idx="2665">
                  <c:v>63.702529488442948</c:v>
                </c:pt>
                <c:pt idx="2666">
                  <c:v>63.75445061831568</c:v>
                </c:pt>
                <c:pt idx="2667">
                  <c:v>63.787405550756347</c:v>
                </c:pt>
                <c:pt idx="2668">
                  <c:v>63.912720457688742</c:v>
                </c:pt>
                <c:pt idx="2669">
                  <c:v>64.080279420511843</c:v>
                </c:pt>
                <c:pt idx="2670">
                  <c:v>64.276387107126226</c:v>
                </c:pt>
                <c:pt idx="2671">
                  <c:v>64.423917926379573</c:v>
                </c:pt>
                <c:pt idx="2672">
                  <c:v>64.573839692443912</c:v>
                </c:pt>
                <c:pt idx="2673">
                  <c:v>64.698823496316265</c:v>
                </c:pt>
                <c:pt idx="2674">
                  <c:v>64.815560223584029</c:v>
                </c:pt>
                <c:pt idx="2675">
                  <c:v>64.897732915522027</c:v>
                </c:pt>
                <c:pt idx="2676">
                  <c:v>65.010239577588663</c:v>
                </c:pt>
                <c:pt idx="2677">
                  <c:v>65.114322600729523</c:v>
                </c:pt>
                <c:pt idx="2678">
                  <c:v>65.199955527646622</c:v>
                </c:pt>
                <c:pt idx="2679">
                  <c:v>65.270034064974624</c:v>
                </c:pt>
                <c:pt idx="2680">
                  <c:v>65.360137415745612</c:v>
                </c:pt>
                <c:pt idx="2681">
                  <c:v>65.443391403432955</c:v>
                </c:pt>
                <c:pt idx="2682">
                  <c:v>65.488961769818488</c:v>
                </c:pt>
                <c:pt idx="2683">
                  <c:v>65.527576607144411</c:v>
                </c:pt>
                <c:pt idx="2684">
                  <c:v>65.570279940031327</c:v>
                </c:pt>
                <c:pt idx="2685">
                  <c:v>65.595664379794869</c:v>
                </c:pt>
                <c:pt idx="2686">
                  <c:v>65.588947795383532</c:v>
                </c:pt>
                <c:pt idx="2687">
                  <c:v>65.594617941357782</c:v>
                </c:pt>
                <c:pt idx="2688">
                  <c:v>65.592071272619833</c:v>
                </c:pt>
                <c:pt idx="2689">
                  <c:v>65.637496599379389</c:v>
                </c:pt>
                <c:pt idx="2690">
                  <c:v>65.700120615647975</c:v>
                </c:pt>
                <c:pt idx="2691">
                  <c:v>65.767979067171495</c:v>
                </c:pt>
                <c:pt idx="2692">
                  <c:v>65.909835839116937</c:v>
                </c:pt>
                <c:pt idx="2693">
                  <c:v>65.999714411880376</c:v>
                </c:pt>
                <c:pt idx="2694">
                  <c:v>66.101110424870427</c:v>
                </c:pt>
                <c:pt idx="2695">
                  <c:v>66.251935951698783</c:v>
                </c:pt>
                <c:pt idx="2696">
                  <c:v>66.483188100457411</c:v>
                </c:pt>
                <c:pt idx="2697">
                  <c:v>66.703392361020562</c:v>
                </c:pt>
                <c:pt idx="2698">
                  <c:v>66.922968722387722</c:v>
                </c:pt>
                <c:pt idx="2699">
                  <c:v>67.115737742909957</c:v>
                </c:pt>
                <c:pt idx="2700">
                  <c:v>67.248205587269112</c:v>
                </c:pt>
                <c:pt idx="2701">
                  <c:v>67.355003897056847</c:v>
                </c:pt>
                <c:pt idx="2702">
                  <c:v>67.44533251980647</c:v>
                </c:pt>
                <c:pt idx="2703">
                  <c:v>67.535827188090281</c:v>
                </c:pt>
                <c:pt idx="2704">
                  <c:v>67.623168387233918</c:v>
                </c:pt>
                <c:pt idx="2705">
                  <c:v>67.664202294631295</c:v>
                </c:pt>
                <c:pt idx="2706">
                  <c:v>67.698474760773095</c:v>
                </c:pt>
                <c:pt idx="2707">
                  <c:v>67.702459645694347</c:v>
                </c:pt>
                <c:pt idx="2708">
                  <c:v>67.683658329317595</c:v>
                </c:pt>
                <c:pt idx="2709">
                  <c:v>67.678604051400896</c:v>
                </c:pt>
                <c:pt idx="2710">
                  <c:v>67.663087675661004</c:v>
                </c:pt>
                <c:pt idx="2711">
                  <c:v>67.660483350034738</c:v>
                </c:pt>
                <c:pt idx="2712">
                  <c:v>67.673787067489897</c:v>
                </c:pt>
                <c:pt idx="2713">
                  <c:v>67.712722479993189</c:v>
                </c:pt>
                <c:pt idx="2714">
                  <c:v>67.76807874490234</c:v>
                </c:pt>
                <c:pt idx="2715">
                  <c:v>67.820677129472855</c:v>
                </c:pt>
                <c:pt idx="2716">
                  <c:v>67.861966496651249</c:v>
                </c:pt>
                <c:pt idx="2717">
                  <c:v>67.906693733493753</c:v>
                </c:pt>
                <c:pt idx="2718">
                  <c:v>67.997944146597391</c:v>
                </c:pt>
                <c:pt idx="2719">
                  <c:v>68.097291487705576</c:v>
                </c:pt>
                <c:pt idx="2720">
                  <c:v>68.183027844726425</c:v>
                </c:pt>
                <c:pt idx="2721">
                  <c:v>68.259944489300537</c:v>
                </c:pt>
                <c:pt idx="2722">
                  <c:v>68.356354283078559</c:v>
                </c:pt>
                <c:pt idx="2723">
                  <c:v>68.439793413382532</c:v>
                </c:pt>
                <c:pt idx="2724">
                  <c:v>68.476607001652653</c:v>
                </c:pt>
                <c:pt idx="2725">
                  <c:v>68.499240364820452</c:v>
                </c:pt>
                <c:pt idx="2726">
                  <c:v>68.51824573744517</c:v>
                </c:pt>
                <c:pt idx="2727">
                  <c:v>68.554694119186763</c:v>
                </c:pt>
                <c:pt idx="2728">
                  <c:v>68.58115351042612</c:v>
                </c:pt>
                <c:pt idx="2729">
                  <c:v>68.544650932145217</c:v>
                </c:pt>
                <c:pt idx="2730">
                  <c:v>68.462880507834427</c:v>
                </c:pt>
                <c:pt idx="2731">
                  <c:v>68.395766993427685</c:v>
                </c:pt>
                <c:pt idx="2732">
                  <c:v>68.270159926141986</c:v>
                </c:pt>
                <c:pt idx="2733">
                  <c:v>68.130754625935907</c:v>
                </c:pt>
                <c:pt idx="2734">
                  <c:v>67.998327182137871</c:v>
                </c:pt>
                <c:pt idx="2735">
                  <c:v>67.80082551093831</c:v>
                </c:pt>
                <c:pt idx="2736">
                  <c:v>67.584561004410062</c:v>
                </c:pt>
                <c:pt idx="2737">
                  <c:v>67.338903335468174</c:v>
                </c:pt>
                <c:pt idx="2738">
                  <c:v>67.156923648702914</c:v>
                </c:pt>
                <c:pt idx="2739">
                  <c:v>67.032342181643003</c:v>
                </c:pt>
                <c:pt idx="2740">
                  <c:v>66.938922735567047</c:v>
                </c:pt>
                <c:pt idx="2741">
                  <c:v>66.844047132047507</c:v>
                </c:pt>
                <c:pt idx="2742">
                  <c:v>66.779013429106442</c:v>
                </c:pt>
                <c:pt idx="2743">
                  <c:v>66.742707285916993</c:v>
                </c:pt>
                <c:pt idx="2744">
                  <c:v>66.719190021376974</c:v>
                </c:pt>
                <c:pt idx="2745">
                  <c:v>66.706417711637116</c:v>
                </c:pt>
                <c:pt idx="2746">
                  <c:v>66.706602063589358</c:v>
                </c:pt>
                <c:pt idx="2747">
                  <c:v>66.733604968277888</c:v>
                </c:pt>
                <c:pt idx="2748">
                  <c:v>66.802398993285422</c:v>
                </c:pt>
                <c:pt idx="2749">
                  <c:v>66.91198871491568</c:v>
                </c:pt>
                <c:pt idx="2750">
                  <c:v>67.087610506105321</c:v>
                </c:pt>
                <c:pt idx="2751">
                  <c:v>67.253290557146386</c:v>
                </c:pt>
                <c:pt idx="2752">
                  <c:v>67.446207614827969</c:v>
                </c:pt>
                <c:pt idx="2753">
                  <c:v>67.620996309375471</c:v>
                </c:pt>
                <c:pt idx="2754">
                  <c:v>67.767900576390062</c:v>
                </c:pt>
                <c:pt idx="2755">
                  <c:v>67.89713460971214</c:v>
                </c:pt>
                <c:pt idx="2756">
                  <c:v>67.956210934748498</c:v>
                </c:pt>
                <c:pt idx="2757">
                  <c:v>68.00728079635401</c:v>
                </c:pt>
                <c:pt idx="2758">
                  <c:v>68.008838910652543</c:v>
                </c:pt>
                <c:pt idx="2759">
                  <c:v>68.026485139888393</c:v>
                </c:pt>
                <c:pt idx="2760">
                  <c:v>68.037982742707754</c:v>
                </c:pt>
                <c:pt idx="2761">
                  <c:v>68.101391612326196</c:v>
                </c:pt>
                <c:pt idx="2762">
                  <c:v>68.180409269923359</c:v>
                </c:pt>
                <c:pt idx="2763">
                  <c:v>68.285300731669579</c:v>
                </c:pt>
                <c:pt idx="2764">
                  <c:v>68.368118799127899</c:v>
                </c:pt>
                <c:pt idx="2765">
                  <c:v>68.410104050432039</c:v>
                </c:pt>
                <c:pt idx="2766">
                  <c:v>68.463709530659557</c:v>
                </c:pt>
                <c:pt idx="2767">
                  <c:v>68.522273200686456</c:v>
                </c:pt>
                <c:pt idx="2768">
                  <c:v>68.56552632738034</c:v>
                </c:pt>
                <c:pt idx="2769">
                  <c:v>68.575932021279527</c:v>
                </c:pt>
                <c:pt idx="2770">
                  <c:v>68.600217757596866</c:v>
                </c:pt>
                <c:pt idx="2771">
                  <c:v>68.635531684218307</c:v>
                </c:pt>
                <c:pt idx="2772">
                  <c:v>68.667234421358543</c:v>
                </c:pt>
                <c:pt idx="2773">
                  <c:v>68.710522525514236</c:v>
                </c:pt>
                <c:pt idx="2774">
                  <c:v>68.772934580812731</c:v>
                </c:pt>
                <c:pt idx="2775">
                  <c:v>68.835485835187214</c:v>
                </c:pt>
                <c:pt idx="2776">
                  <c:v>68.907653976639523</c:v>
                </c:pt>
                <c:pt idx="2777">
                  <c:v>69.015898846817208</c:v>
                </c:pt>
                <c:pt idx="2778">
                  <c:v>69.204090915665248</c:v>
                </c:pt>
                <c:pt idx="2779">
                  <c:v>69.409104010466422</c:v>
                </c:pt>
                <c:pt idx="2780">
                  <c:v>69.626803855556588</c:v>
                </c:pt>
                <c:pt idx="2781">
                  <c:v>69.850961277997939</c:v>
                </c:pt>
                <c:pt idx="2782">
                  <c:v>70.034364860054438</c:v>
                </c:pt>
                <c:pt idx="2783">
                  <c:v>70.186635711958942</c:v>
                </c:pt>
                <c:pt idx="2784">
                  <c:v>70.34126508533214</c:v>
                </c:pt>
                <c:pt idx="2785">
                  <c:v>70.414149939942263</c:v>
                </c:pt>
                <c:pt idx="2786">
                  <c:v>70.493430723802661</c:v>
                </c:pt>
                <c:pt idx="2787">
                  <c:v>70.577454494097239</c:v>
                </c:pt>
                <c:pt idx="2788">
                  <c:v>70.590264105215326</c:v>
                </c:pt>
                <c:pt idx="2789">
                  <c:v>70.616431308505895</c:v>
                </c:pt>
                <c:pt idx="2790">
                  <c:v>70.615035087599551</c:v>
                </c:pt>
                <c:pt idx="2791">
                  <c:v>70.661330152496504</c:v>
                </c:pt>
                <c:pt idx="2792">
                  <c:v>70.696461496098237</c:v>
                </c:pt>
                <c:pt idx="2793">
                  <c:v>70.693749049163145</c:v>
                </c:pt>
                <c:pt idx="2794">
                  <c:v>70.733757668674698</c:v>
                </c:pt>
                <c:pt idx="2795">
                  <c:v>70.772148198194486</c:v>
                </c:pt>
                <c:pt idx="2796">
                  <c:v>70.846317539305502</c:v>
                </c:pt>
                <c:pt idx="2797">
                  <c:v>70.880988872808615</c:v>
                </c:pt>
                <c:pt idx="2798">
                  <c:v>70.942158433251635</c:v>
                </c:pt>
                <c:pt idx="2799">
                  <c:v>70.972741173077921</c:v>
                </c:pt>
                <c:pt idx="2800">
                  <c:v>70.984062273874642</c:v>
                </c:pt>
                <c:pt idx="2801">
                  <c:v>71.011382637051568</c:v>
                </c:pt>
                <c:pt idx="2802">
                  <c:v>71.023930855443467</c:v>
                </c:pt>
                <c:pt idx="2803">
                  <c:v>71.0622330356248</c:v>
                </c:pt>
                <c:pt idx="2804">
                  <c:v>71.020378924308915</c:v>
                </c:pt>
                <c:pt idx="2805">
                  <c:v>70.969471316092807</c:v>
                </c:pt>
                <c:pt idx="2806">
                  <c:v>70.890009724488706</c:v>
                </c:pt>
                <c:pt idx="2807">
                  <c:v>70.821543122515024</c:v>
                </c:pt>
                <c:pt idx="2808">
                  <c:v>70.758760382247445</c:v>
                </c:pt>
                <c:pt idx="2809">
                  <c:v>70.633040020026101</c:v>
                </c:pt>
                <c:pt idx="2810">
                  <c:v>70.490196446970103</c:v>
                </c:pt>
                <c:pt idx="2811">
                  <c:v>70.337683305239452</c:v>
                </c:pt>
                <c:pt idx="2812">
                  <c:v>70.179507618644976</c:v>
                </c:pt>
                <c:pt idx="2813">
                  <c:v>70.003228257814911</c:v>
                </c:pt>
                <c:pt idx="2814">
                  <c:v>69.834563307466638</c:v>
                </c:pt>
                <c:pt idx="2815">
                  <c:v>69.609205740770449</c:v>
                </c:pt>
                <c:pt idx="2816">
                  <c:v>69.400753433322564</c:v>
                </c:pt>
                <c:pt idx="2817">
                  <c:v>69.224758494672074</c:v>
                </c:pt>
                <c:pt idx="2818">
                  <c:v>69.050038282698239</c:v>
                </c:pt>
                <c:pt idx="2819">
                  <c:v>68.861182457230143</c:v>
                </c:pt>
                <c:pt idx="2820">
                  <c:v>68.721358867480973</c:v>
                </c:pt>
                <c:pt idx="2821">
                  <c:v>68.618937741443489</c:v>
                </c:pt>
                <c:pt idx="2822">
                  <c:v>68.542830848136177</c:v>
                </c:pt>
                <c:pt idx="2823">
                  <c:v>68.469740173539009</c:v>
                </c:pt>
                <c:pt idx="2824">
                  <c:v>68.395636922893033</c:v>
                </c:pt>
                <c:pt idx="2825">
                  <c:v>68.363083729763119</c:v>
                </c:pt>
                <c:pt idx="2826">
                  <c:v>68.358410495116743</c:v>
                </c:pt>
                <c:pt idx="2827">
                  <c:v>68.364378182034784</c:v>
                </c:pt>
                <c:pt idx="2828">
                  <c:v>68.374629512680045</c:v>
                </c:pt>
                <c:pt idx="2829">
                  <c:v>68.387582114357599</c:v>
                </c:pt>
                <c:pt idx="2830">
                  <c:v>68.43957743302272</c:v>
                </c:pt>
                <c:pt idx="2831">
                  <c:v>68.565849714754847</c:v>
                </c:pt>
                <c:pt idx="2832">
                  <c:v>68.745864052663649</c:v>
                </c:pt>
                <c:pt idx="2833">
                  <c:v>68.898701727814114</c:v>
                </c:pt>
                <c:pt idx="2834">
                  <c:v>69.062012010693635</c:v>
                </c:pt>
                <c:pt idx="2835">
                  <c:v>69.237227497661095</c:v>
                </c:pt>
                <c:pt idx="2836">
                  <c:v>69.363869549221235</c:v>
                </c:pt>
                <c:pt idx="2837">
                  <c:v>69.436891013496421</c:v>
                </c:pt>
                <c:pt idx="2838">
                  <c:v>69.572745979131142</c:v>
                </c:pt>
                <c:pt idx="2839">
                  <c:v>69.683495178569103</c:v>
                </c:pt>
                <c:pt idx="2840">
                  <c:v>69.737944440818495</c:v>
                </c:pt>
                <c:pt idx="2841">
                  <c:v>69.770995870886352</c:v>
                </c:pt>
                <c:pt idx="2842">
                  <c:v>69.829142774504945</c:v>
                </c:pt>
                <c:pt idx="2843">
                  <c:v>69.887550491479615</c:v>
                </c:pt>
                <c:pt idx="2844">
                  <c:v>69.951503715628675</c:v>
                </c:pt>
                <c:pt idx="2845">
                  <c:v>70.014123708347768</c:v>
                </c:pt>
                <c:pt idx="2846">
                  <c:v>70.051780422771586</c:v>
                </c:pt>
                <c:pt idx="2847">
                  <c:v>70.098610566205195</c:v>
                </c:pt>
                <c:pt idx="2848">
                  <c:v>70.137410675727239</c:v>
                </c:pt>
                <c:pt idx="2849">
                  <c:v>70.146234650399776</c:v>
                </c:pt>
                <c:pt idx="2850">
                  <c:v>70.15595329427731</c:v>
                </c:pt>
                <c:pt idx="2851">
                  <c:v>70.154752686676986</c:v>
                </c:pt>
                <c:pt idx="2852">
                  <c:v>70.124094097483209</c:v>
                </c:pt>
                <c:pt idx="2853">
                  <c:v>70.153948383616495</c:v>
                </c:pt>
                <c:pt idx="2854">
                  <c:v>70.196724222979739</c:v>
                </c:pt>
                <c:pt idx="2855">
                  <c:v>70.271699298891221</c:v>
                </c:pt>
                <c:pt idx="2856">
                  <c:v>70.338306275489245</c:v>
                </c:pt>
                <c:pt idx="2857">
                  <c:v>70.436506166748302</c:v>
                </c:pt>
                <c:pt idx="2858">
                  <c:v>70.576991121310229</c:v>
                </c:pt>
                <c:pt idx="2859">
                  <c:v>70.803422785919651</c:v>
                </c:pt>
                <c:pt idx="2860">
                  <c:v>70.985659648707824</c:v>
                </c:pt>
                <c:pt idx="2861">
                  <c:v>71.213554196085994</c:v>
                </c:pt>
                <c:pt idx="2862">
                  <c:v>71.479530633435971</c:v>
                </c:pt>
                <c:pt idx="2863">
                  <c:v>71.712159508398258</c:v>
                </c:pt>
                <c:pt idx="2864">
                  <c:v>71.946841030688219</c:v>
                </c:pt>
                <c:pt idx="2865">
                  <c:v>72.161979477729233</c:v>
                </c:pt>
                <c:pt idx="2866">
                  <c:v>72.366848595992735</c:v>
                </c:pt>
                <c:pt idx="2867">
                  <c:v>72.557072316802731</c:v>
                </c:pt>
                <c:pt idx="2868">
                  <c:v>72.725641750966645</c:v>
                </c:pt>
                <c:pt idx="2869">
                  <c:v>72.851235684354805</c:v>
                </c:pt>
                <c:pt idx="2870">
                  <c:v>72.9763554163885</c:v>
                </c:pt>
                <c:pt idx="2871">
                  <c:v>73.092125478944155</c:v>
                </c:pt>
                <c:pt idx="2872">
                  <c:v>73.18912584688033</c:v>
                </c:pt>
                <c:pt idx="2873">
                  <c:v>73.271170129237277</c:v>
                </c:pt>
                <c:pt idx="2874">
                  <c:v>73.313966058880638</c:v>
                </c:pt>
                <c:pt idx="2875">
                  <c:v>73.349969505422223</c:v>
                </c:pt>
                <c:pt idx="2876">
                  <c:v>73.349666332233284</c:v>
                </c:pt>
                <c:pt idx="2877">
                  <c:v>73.359645756237498</c:v>
                </c:pt>
                <c:pt idx="2878">
                  <c:v>73.359961800138365</c:v>
                </c:pt>
                <c:pt idx="2879">
                  <c:v>73.3680234785529</c:v>
                </c:pt>
                <c:pt idx="2880">
                  <c:v>73.373030800323733</c:v>
                </c:pt>
                <c:pt idx="2881">
                  <c:v>73.410744710593463</c:v>
                </c:pt>
                <c:pt idx="2882">
                  <c:v>73.437440355339803</c:v>
                </c:pt>
                <c:pt idx="2883">
                  <c:v>73.412317424662916</c:v>
                </c:pt>
                <c:pt idx="2884">
                  <c:v>73.373365445529856</c:v>
                </c:pt>
                <c:pt idx="2885">
                  <c:v>73.355379718004912</c:v>
                </c:pt>
                <c:pt idx="2886">
                  <c:v>73.324130028483268</c:v>
                </c:pt>
                <c:pt idx="2887">
                  <c:v>73.284785666485391</c:v>
                </c:pt>
                <c:pt idx="2888">
                  <c:v>73.224563736879688</c:v>
                </c:pt>
                <c:pt idx="2889">
                  <c:v>73.145590554917007</c:v>
                </c:pt>
                <c:pt idx="2890">
                  <c:v>73.012343774802517</c:v>
                </c:pt>
                <c:pt idx="2891">
                  <c:v>72.827116215641098</c:v>
                </c:pt>
                <c:pt idx="2892">
                  <c:v>72.676496526908196</c:v>
                </c:pt>
                <c:pt idx="2893">
                  <c:v>72.467870714706251</c:v>
                </c:pt>
                <c:pt idx="2894">
                  <c:v>72.305017414695129</c:v>
                </c:pt>
                <c:pt idx="2895">
                  <c:v>72.113443301654414</c:v>
                </c:pt>
                <c:pt idx="2896">
                  <c:v>71.906232202228139</c:v>
                </c:pt>
                <c:pt idx="2897">
                  <c:v>71.737699366420316</c:v>
                </c:pt>
                <c:pt idx="2898">
                  <c:v>71.546262658236074</c:v>
                </c:pt>
                <c:pt idx="2899">
                  <c:v>71.391732268841466</c:v>
                </c:pt>
                <c:pt idx="2900">
                  <c:v>71.24321747335911</c:v>
                </c:pt>
                <c:pt idx="2901">
                  <c:v>71.118201874722629</c:v>
                </c:pt>
                <c:pt idx="2902">
                  <c:v>71.049271648522307</c:v>
                </c:pt>
                <c:pt idx="2903">
                  <c:v>70.983164602708882</c:v>
                </c:pt>
                <c:pt idx="2904">
                  <c:v>70.933817988651057</c:v>
                </c:pt>
                <c:pt idx="2905">
                  <c:v>70.90282744000244</c:v>
                </c:pt>
                <c:pt idx="2906">
                  <c:v>70.869927395953979</c:v>
                </c:pt>
                <c:pt idx="2907">
                  <c:v>70.827302826197155</c:v>
                </c:pt>
                <c:pt idx="2908">
                  <c:v>70.810409107725349</c:v>
                </c:pt>
                <c:pt idx="2909">
                  <c:v>70.789598233038873</c:v>
                </c:pt>
                <c:pt idx="2910">
                  <c:v>70.781591737726657</c:v>
                </c:pt>
                <c:pt idx="2911">
                  <c:v>70.758178999565274</c:v>
                </c:pt>
                <c:pt idx="2912">
                  <c:v>70.771091920382588</c:v>
                </c:pt>
                <c:pt idx="2913">
                  <c:v>70.823824893829325</c:v>
                </c:pt>
                <c:pt idx="2914">
                  <c:v>70.908606789327109</c:v>
                </c:pt>
                <c:pt idx="2915">
                  <c:v>70.995799962851379</c:v>
                </c:pt>
                <c:pt idx="2916">
                  <c:v>71.130085349543478</c:v>
                </c:pt>
                <c:pt idx="2917">
                  <c:v>71.264015628849151</c:v>
                </c:pt>
                <c:pt idx="2918">
                  <c:v>71.419032575049613</c:v>
                </c:pt>
                <c:pt idx="2919">
                  <c:v>71.565555579719842</c:v>
                </c:pt>
                <c:pt idx="2920">
                  <c:v>71.675639226013274</c:v>
                </c:pt>
                <c:pt idx="2921">
                  <c:v>71.758322226013888</c:v>
                </c:pt>
                <c:pt idx="2922">
                  <c:v>71.805802214385778</c:v>
                </c:pt>
                <c:pt idx="2923">
                  <c:v>71.803394713438294</c:v>
                </c:pt>
                <c:pt idx="2924">
                  <c:v>71.832749699368449</c:v>
                </c:pt>
                <c:pt idx="2925">
                  <c:v>71.837025708122752</c:v>
                </c:pt>
                <c:pt idx="2926">
                  <c:v>71.890373987270706</c:v>
                </c:pt>
                <c:pt idx="2927">
                  <c:v>71.902523082127928</c:v>
                </c:pt>
                <c:pt idx="2928">
                  <c:v>71.89979132621518</c:v>
                </c:pt>
                <c:pt idx="2929">
                  <c:v>71.924897932469236</c:v>
                </c:pt>
                <c:pt idx="2930">
                  <c:v>71.954724865549437</c:v>
                </c:pt>
                <c:pt idx="2931">
                  <c:v>72.028993783816233</c:v>
                </c:pt>
                <c:pt idx="2932">
                  <c:v>72.02786111186866</c:v>
                </c:pt>
                <c:pt idx="2933">
                  <c:v>72.053415271274005</c:v>
                </c:pt>
                <c:pt idx="2934">
                  <c:v>72.08845211566684</c:v>
                </c:pt>
                <c:pt idx="2935">
                  <c:v>72.162745044464771</c:v>
                </c:pt>
                <c:pt idx="2936">
                  <c:v>72.245100777479706</c:v>
                </c:pt>
                <c:pt idx="2937">
                  <c:v>72.366921743862989</c:v>
                </c:pt>
                <c:pt idx="2938">
                  <c:v>72.498259514144095</c:v>
                </c:pt>
                <c:pt idx="2939">
                  <c:v>72.659986404958332</c:v>
                </c:pt>
                <c:pt idx="2940">
                  <c:v>72.849602223971715</c:v>
                </c:pt>
                <c:pt idx="2941">
                  <c:v>73.08733439704551</c:v>
                </c:pt>
                <c:pt idx="2942">
                  <c:v>73.31003358078766</c:v>
                </c:pt>
                <c:pt idx="2943">
                  <c:v>73.524003225567299</c:v>
                </c:pt>
                <c:pt idx="2944">
                  <c:v>73.74000742379684</c:v>
                </c:pt>
                <c:pt idx="2945">
                  <c:v>73.976405580990203</c:v>
                </c:pt>
                <c:pt idx="2946">
                  <c:v>74.167908586138026</c:v>
                </c:pt>
                <c:pt idx="2947">
                  <c:v>74.36811779964539</c:v>
                </c:pt>
                <c:pt idx="2948">
                  <c:v>74.521424008464308</c:v>
                </c:pt>
                <c:pt idx="2949">
                  <c:v>74.651068396367663</c:v>
                </c:pt>
                <c:pt idx="2950">
                  <c:v>74.784547868066795</c:v>
                </c:pt>
                <c:pt idx="2951">
                  <c:v>74.893999377837531</c:v>
                </c:pt>
                <c:pt idx="2952">
                  <c:v>75.022669002732087</c:v>
                </c:pt>
                <c:pt idx="2953">
                  <c:v>75.135580733016027</c:v>
                </c:pt>
                <c:pt idx="2954">
                  <c:v>75.204610052043989</c:v>
                </c:pt>
                <c:pt idx="2955">
                  <c:v>75.258522048744894</c:v>
                </c:pt>
                <c:pt idx="2956">
                  <c:v>75.307286095726667</c:v>
                </c:pt>
                <c:pt idx="2957">
                  <c:v>75.367612912443619</c:v>
                </c:pt>
                <c:pt idx="2958">
                  <c:v>75.416099047316848</c:v>
                </c:pt>
                <c:pt idx="2959">
                  <c:v>75.405699888576706</c:v>
                </c:pt>
                <c:pt idx="2960">
                  <c:v>75.362902660840305</c:v>
                </c:pt>
                <c:pt idx="2961">
                  <c:v>75.30284491737298</c:v>
                </c:pt>
                <c:pt idx="2962">
                  <c:v>75.200611703095831</c:v>
                </c:pt>
                <c:pt idx="2963">
                  <c:v>75.064610429800382</c:v>
                </c:pt>
                <c:pt idx="2964">
                  <c:v>74.936605845294437</c:v>
                </c:pt>
                <c:pt idx="2965">
                  <c:v>74.80866016583299</c:v>
                </c:pt>
                <c:pt idx="2966">
                  <c:v>74.645755674172946</c:v>
                </c:pt>
                <c:pt idx="2967">
                  <c:v>74.504699721769754</c:v>
                </c:pt>
                <c:pt idx="2968">
                  <c:v>74.327132660881858</c:v>
                </c:pt>
                <c:pt idx="2969">
                  <c:v>74.18228423738303</c:v>
                </c:pt>
                <c:pt idx="2970">
                  <c:v>74.040226465755367</c:v>
                </c:pt>
                <c:pt idx="2971">
                  <c:v>73.887688444431433</c:v>
                </c:pt>
                <c:pt idx="2972">
                  <c:v>73.681004602283963</c:v>
                </c:pt>
                <c:pt idx="2973">
                  <c:v>73.461070053264862</c:v>
                </c:pt>
                <c:pt idx="2974">
                  <c:v>73.262669233760846</c:v>
                </c:pt>
                <c:pt idx="2975">
                  <c:v>73.076247674323582</c:v>
                </c:pt>
                <c:pt idx="2976">
                  <c:v>72.903036303301249</c:v>
                </c:pt>
                <c:pt idx="2977">
                  <c:v>72.713582791182816</c:v>
                </c:pt>
                <c:pt idx="2978">
                  <c:v>72.55911337001848</c:v>
                </c:pt>
                <c:pt idx="2979">
                  <c:v>72.413867292672705</c:v>
                </c:pt>
                <c:pt idx="2980">
                  <c:v>72.305839134808593</c:v>
                </c:pt>
                <c:pt idx="2981">
                  <c:v>72.240464471387909</c:v>
                </c:pt>
                <c:pt idx="2982">
                  <c:v>72.205622362124899</c:v>
                </c:pt>
                <c:pt idx="2983">
                  <c:v>72.159563736496978</c:v>
                </c:pt>
                <c:pt idx="2984">
                  <c:v>72.131892281764692</c:v>
                </c:pt>
                <c:pt idx="2985">
                  <c:v>72.136809870086338</c:v>
                </c:pt>
                <c:pt idx="2986">
                  <c:v>72.10953446147758</c:v>
                </c:pt>
                <c:pt idx="2987">
                  <c:v>72.08720215099747</c:v>
                </c:pt>
                <c:pt idx="2988">
                  <c:v>71.991207445204964</c:v>
                </c:pt>
                <c:pt idx="2989">
                  <c:v>71.950672881440795</c:v>
                </c:pt>
                <c:pt idx="2990">
                  <c:v>71.914930837388823</c:v>
                </c:pt>
                <c:pt idx="2991">
                  <c:v>71.860710490936199</c:v>
                </c:pt>
                <c:pt idx="2992">
                  <c:v>71.800728234212613</c:v>
                </c:pt>
                <c:pt idx="2993">
                  <c:v>71.799808156713411</c:v>
                </c:pt>
                <c:pt idx="2994">
                  <c:v>71.80125869138972</c:v>
                </c:pt>
                <c:pt idx="2995">
                  <c:v>71.791039919893535</c:v>
                </c:pt>
                <c:pt idx="2996">
                  <c:v>71.765482180397925</c:v>
                </c:pt>
                <c:pt idx="2997">
                  <c:v>71.786970526525053</c:v>
                </c:pt>
                <c:pt idx="2998">
                  <c:v>71.815217856920555</c:v>
                </c:pt>
                <c:pt idx="2999">
                  <c:v>71.846120160399778</c:v>
                </c:pt>
                <c:pt idx="3000">
                  <c:v>71.874720883058117</c:v>
                </c:pt>
                <c:pt idx="3001">
                  <c:v>71.923008032737997</c:v>
                </c:pt>
                <c:pt idx="3002">
                  <c:v>71.963489634307621</c:v>
                </c:pt>
                <c:pt idx="3003">
                  <c:v>72.053034863986042</c:v>
                </c:pt>
                <c:pt idx="3004">
                  <c:v>72.138948354506198</c:v>
                </c:pt>
                <c:pt idx="3005">
                  <c:v>72.173997070074108</c:v>
                </c:pt>
                <c:pt idx="3006">
                  <c:v>72.23140945674416</c:v>
                </c:pt>
                <c:pt idx="3007">
                  <c:v>72.284564802645448</c:v>
                </c:pt>
                <c:pt idx="3008">
                  <c:v>72.338135689098266</c:v>
                </c:pt>
                <c:pt idx="3009">
                  <c:v>72.352734143481101</c:v>
                </c:pt>
                <c:pt idx="3010">
                  <c:v>72.321020290087588</c:v>
                </c:pt>
                <c:pt idx="3011">
                  <c:v>72.27200486140103</c:v>
                </c:pt>
                <c:pt idx="3012">
                  <c:v>72.266625358928366</c:v>
                </c:pt>
                <c:pt idx="3013">
                  <c:v>72.258566876190272</c:v>
                </c:pt>
                <c:pt idx="3014">
                  <c:v>72.21462970251828</c:v>
                </c:pt>
                <c:pt idx="3015">
                  <c:v>72.224573498707556</c:v>
                </c:pt>
                <c:pt idx="3016">
                  <c:v>72.253116491308731</c:v>
                </c:pt>
                <c:pt idx="3017">
                  <c:v>72.320034776365574</c:v>
                </c:pt>
                <c:pt idx="3018">
                  <c:v>72.324123611614823</c:v>
                </c:pt>
                <c:pt idx="3019">
                  <c:v>72.378512422902489</c:v>
                </c:pt>
                <c:pt idx="3020">
                  <c:v>72.50509822842281</c:v>
                </c:pt>
                <c:pt idx="3021">
                  <c:v>72.705295356566921</c:v>
                </c:pt>
                <c:pt idx="3022">
                  <c:v>72.920369683817583</c:v>
                </c:pt>
                <c:pt idx="3023">
                  <c:v>73.144462721997002</c:v>
                </c:pt>
                <c:pt idx="3024">
                  <c:v>73.423799555749994</c:v>
                </c:pt>
                <c:pt idx="3025">
                  <c:v>73.698675756020478</c:v>
                </c:pt>
                <c:pt idx="3026">
                  <c:v>73.940199037963595</c:v>
                </c:pt>
                <c:pt idx="3027">
                  <c:v>74.148080698339783</c:v>
                </c:pt>
                <c:pt idx="3028">
                  <c:v>74.315538386119357</c:v>
                </c:pt>
                <c:pt idx="3029">
                  <c:v>74.500526758853226</c:v>
                </c:pt>
                <c:pt idx="3030">
                  <c:v>74.631478640576788</c:v>
                </c:pt>
                <c:pt idx="3031">
                  <c:v>74.757284829021458</c:v>
                </c:pt>
                <c:pt idx="3032">
                  <c:v>74.8642220615979</c:v>
                </c:pt>
                <c:pt idx="3033">
                  <c:v>74.978203523042978</c:v>
                </c:pt>
                <c:pt idx="3034">
                  <c:v>75.066042718003928</c:v>
                </c:pt>
                <c:pt idx="3035">
                  <c:v>75.169336670330935</c:v>
                </c:pt>
                <c:pt idx="3036">
                  <c:v>75.338787156710538</c:v>
                </c:pt>
                <c:pt idx="3037">
                  <c:v>75.483686231493124</c:v>
                </c:pt>
                <c:pt idx="3038">
                  <c:v>75.616076723511839</c:v>
                </c:pt>
                <c:pt idx="3039">
                  <c:v>75.708524186135094</c:v>
                </c:pt>
                <c:pt idx="3040">
                  <c:v>75.78806814701548</c:v>
                </c:pt>
                <c:pt idx="3041">
                  <c:v>75.886052124760425</c:v>
                </c:pt>
                <c:pt idx="3042">
                  <c:v>75.942961454876439</c:v>
                </c:pt>
                <c:pt idx="3043">
                  <c:v>75.989503041371691</c:v>
                </c:pt>
                <c:pt idx="3044">
                  <c:v>76.017011643776627</c:v>
                </c:pt>
                <c:pt idx="3045">
                  <c:v>76.011354592050353</c:v>
                </c:pt>
                <c:pt idx="3046">
                  <c:v>75.940479525487859</c:v>
                </c:pt>
                <c:pt idx="3047">
                  <c:v>75.825161284412104</c:v>
                </c:pt>
                <c:pt idx="3048">
                  <c:v>75.722773448735452</c:v>
                </c:pt>
                <c:pt idx="3049">
                  <c:v>75.619887291190537</c:v>
                </c:pt>
                <c:pt idx="3050">
                  <c:v>75.553878300020685</c:v>
                </c:pt>
                <c:pt idx="3051">
                  <c:v>75.449533341487538</c:v>
                </c:pt>
                <c:pt idx="3052">
                  <c:v>75.322266451124491</c:v>
                </c:pt>
                <c:pt idx="3053">
                  <c:v>75.150879279860376</c:v>
                </c:pt>
                <c:pt idx="3054">
                  <c:v>74.953981139485606</c:v>
                </c:pt>
                <c:pt idx="3055">
                  <c:v>74.745802639413938</c:v>
                </c:pt>
                <c:pt idx="3056">
                  <c:v>74.508761676330408</c:v>
                </c:pt>
                <c:pt idx="3057">
                  <c:v>74.295455509331788</c:v>
                </c:pt>
                <c:pt idx="3058">
                  <c:v>74.067149706325068</c:v>
                </c:pt>
                <c:pt idx="3059">
                  <c:v>73.788438961391662</c:v>
                </c:pt>
                <c:pt idx="3060">
                  <c:v>73.540007662732336</c:v>
                </c:pt>
                <c:pt idx="3061">
                  <c:v>73.336698306132377</c:v>
                </c:pt>
                <c:pt idx="3062">
                  <c:v>73.13590907276361</c:v>
                </c:pt>
                <c:pt idx="3063">
                  <c:v>72.97034131802792</c:v>
                </c:pt>
                <c:pt idx="3064">
                  <c:v>72.851811763177551</c:v>
                </c:pt>
                <c:pt idx="3065">
                  <c:v>72.752497452086345</c:v>
                </c:pt>
                <c:pt idx="3066">
                  <c:v>72.704150734816622</c:v>
                </c:pt>
                <c:pt idx="3067">
                  <c:v>72.649653011169249</c:v>
                </c:pt>
                <c:pt idx="3068">
                  <c:v>72.620210055755194</c:v>
                </c:pt>
                <c:pt idx="3069">
                  <c:v>72.602822330881352</c:v>
                </c:pt>
                <c:pt idx="3070">
                  <c:v>72.585655353326203</c:v>
                </c:pt>
                <c:pt idx="3071">
                  <c:v>72.565043734284146</c:v>
                </c:pt>
                <c:pt idx="3072">
                  <c:v>72.543891840055196</c:v>
                </c:pt>
                <c:pt idx="3073">
                  <c:v>72.556645908229441</c:v>
                </c:pt>
                <c:pt idx="3074">
                  <c:v>72.598873259323824</c:v>
                </c:pt>
                <c:pt idx="3075">
                  <c:v>72.644681771379965</c:v>
                </c:pt>
                <c:pt idx="3076">
                  <c:v>72.659004008107686</c:v>
                </c:pt>
                <c:pt idx="3077">
                  <c:v>72.655931980802919</c:v>
                </c:pt>
                <c:pt idx="3078">
                  <c:v>72.669441602506012</c:v>
                </c:pt>
                <c:pt idx="3079">
                  <c:v>72.711584028910295</c:v>
                </c:pt>
                <c:pt idx="3080">
                  <c:v>72.760257126019454</c:v>
                </c:pt>
                <c:pt idx="3081">
                  <c:v>72.782942559400539</c:v>
                </c:pt>
                <c:pt idx="3082">
                  <c:v>72.820405057274613</c:v>
                </c:pt>
                <c:pt idx="3083">
                  <c:v>72.869242458961921</c:v>
                </c:pt>
                <c:pt idx="3084">
                  <c:v>72.91694468807232</c:v>
                </c:pt>
                <c:pt idx="3085">
                  <c:v>72.981868380293292</c:v>
                </c:pt>
                <c:pt idx="3086">
                  <c:v>73.048135123150587</c:v>
                </c:pt>
                <c:pt idx="3087">
                  <c:v>73.143848020714472</c:v>
                </c:pt>
                <c:pt idx="3088">
                  <c:v>73.202034993807231</c:v>
                </c:pt>
                <c:pt idx="3089">
                  <c:v>73.234109723615518</c:v>
                </c:pt>
                <c:pt idx="3090">
                  <c:v>73.254176014514712</c:v>
                </c:pt>
                <c:pt idx="3091">
                  <c:v>73.228217280751224</c:v>
                </c:pt>
                <c:pt idx="3092">
                  <c:v>73.208222475278134</c:v>
                </c:pt>
                <c:pt idx="3093">
                  <c:v>73.204316220589334</c:v>
                </c:pt>
                <c:pt idx="3094">
                  <c:v>73.18942422872415</c:v>
                </c:pt>
                <c:pt idx="3095">
                  <c:v>73.185242399147086</c:v>
                </c:pt>
                <c:pt idx="3096">
                  <c:v>73.17404592383275</c:v>
                </c:pt>
                <c:pt idx="3097">
                  <c:v>73.181097650276755</c:v>
                </c:pt>
                <c:pt idx="3098">
                  <c:v>73.201554479058402</c:v>
                </c:pt>
                <c:pt idx="3099">
                  <c:v>73.230455994927439</c:v>
                </c:pt>
                <c:pt idx="3100">
                  <c:v>73.293854685330729</c:v>
                </c:pt>
                <c:pt idx="3101">
                  <c:v>73.456550761653773</c:v>
                </c:pt>
                <c:pt idx="3102">
                  <c:v>73.621307030798619</c:v>
                </c:pt>
                <c:pt idx="3103">
                  <c:v>73.788940208741991</c:v>
                </c:pt>
                <c:pt idx="3104">
                  <c:v>73.980122619624169</c:v>
                </c:pt>
                <c:pt idx="3105">
                  <c:v>74.194343848601079</c:v>
                </c:pt>
                <c:pt idx="3106">
                  <c:v>74.436570867101821</c:v>
                </c:pt>
                <c:pt idx="3107">
                  <c:v>74.687904237162712</c:v>
                </c:pt>
                <c:pt idx="3108">
                  <c:v>74.942078731474211</c:v>
                </c:pt>
                <c:pt idx="3109">
                  <c:v>75.179609465057752</c:v>
                </c:pt>
                <c:pt idx="3110">
                  <c:v>75.425960127379227</c:v>
                </c:pt>
                <c:pt idx="3111">
                  <c:v>75.631626885640628</c:v>
                </c:pt>
                <c:pt idx="3112">
                  <c:v>75.806663868112224</c:v>
                </c:pt>
                <c:pt idx="3113">
                  <c:v>75.933041015673112</c:v>
                </c:pt>
                <c:pt idx="3114">
                  <c:v>76.072903803493702</c:v>
                </c:pt>
                <c:pt idx="3115">
                  <c:v>76.195759111107435</c:v>
                </c:pt>
                <c:pt idx="3116">
                  <c:v>76.329647218145624</c:v>
                </c:pt>
                <c:pt idx="3117">
                  <c:v>76.4428145297219</c:v>
                </c:pt>
                <c:pt idx="3118">
                  <c:v>76.534947069042857</c:v>
                </c:pt>
                <c:pt idx="3119">
                  <c:v>76.639199417440722</c:v>
                </c:pt>
                <c:pt idx="3120">
                  <c:v>76.697530070413521</c:v>
                </c:pt>
                <c:pt idx="3121">
                  <c:v>76.735422615837493</c:v>
                </c:pt>
                <c:pt idx="3122">
                  <c:v>76.727116735224683</c:v>
                </c:pt>
                <c:pt idx="3123">
                  <c:v>76.697602264622049</c:v>
                </c:pt>
                <c:pt idx="3124">
                  <c:v>76.664538471174851</c:v>
                </c:pt>
                <c:pt idx="3125">
                  <c:v>76.612505324057082</c:v>
                </c:pt>
                <c:pt idx="3126">
                  <c:v>76.522185135352572</c:v>
                </c:pt>
                <c:pt idx="3127">
                  <c:v>76.391692326186089</c:v>
                </c:pt>
                <c:pt idx="3128">
                  <c:v>76.20789833992734</c:v>
                </c:pt>
                <c:pt idx="3129">
                  <c:v>75.997436728924342</c:v>
                </c:pt>
                <c:pt idx="3130">
                  <c:v>75.802445038126663</c:v>
                </c:pt>
                <c:pt idx="3131">
                  <c:v>75.56371691228901</c:v>
                </c:pt>
                <c:pt idx="3132">
                  <c:v>75.329365209381876</c:v>
                </c:pt>
                <c:pt idx="3133">
                  <c:v>75.1360320129521</c:v>
                </c:pt>
                <c:pt idx="3134">
                  <c:v>74.9257397823189</c:v>
                </c:pt>
                <c:pt idx="3135">
                  <c:v>74.762034197256938</c:v>
                </c:pt>
                <c:pt idx="3136">
                  <c:v>74.577163817870129</c:v>
                </c:pt>
                <c:pt idx="3137">
                  <c:v>74.345947558787387</c:v>
                </c:pt>
                <c:pt idx="3138">
                  <c:v>74.105927369321265</c:v>
                </c:pt>
                <c:pt idx="3139">
                  <c:v>73.893052744469387</c:v>
                </c:pt>
                <c:pt idx="3140">
                  <c:v>73.649562638978296</c:v>
                </c:pt>
                <c:pt idx="3141">
                  <c:v>73.361886343813765</c:v>
                </c:pt>
                <c:pt idx="3142">
                  <c:v>73.095311817348119</c:v>
                </c:pt>
                <c:pt idx="3143">
                  <c:v>72.888681765799674</c:v>
                </c:pt>
                <c:pt idx="3144">
                  <c:v>72.70612469469107</c:v>
                </c:pt>
                <c:pt idx="3145">
                  <c:v>72.539655291966895</c:v>
                </c:pt>
                <c:pt idx="3146">
                  <c:v>72.352869318431075</c:v>
                </c:pt>
                <c:pt idx="3147">
                  <c:v>72.220110858097058</c:v>
                </c:pt>
                <c:pt idx="3148">
                  <c:v>72.131931690675955</c:v>
                </c:pt>
                <c:pt idx="3149">
                  <c:v>72.044132976004875</c:v>
                </c:pt>
                <c:pt idx="3150">
                  <c:v>71.959610157163127</c:v>
                </c:pt>
                <c:pt idx="3151">
                  <c:v>71.880622413519774</c:v>
                </c:pt>
                <c:pt idx="3152">
                  <c:v>71.797594397601273</c:v>
                </c:pt>
                <c:pt idx="3153">
                  <c:v>71.690650350376117</c:v>
                </c:pt>
                <c:pt idx="3154">
                  <c:v>71.682956519857768</c:v>
                </c:pt>
                <c:pt idx="3155">
                  <c:v>71.707818500292532</c:v>
                </c:pt>
                <c:pt idx="3156">
                  <c:v>71.777295591725377</c:v>
                </c:pt>
                <c:pt idx="3157">
                  <c:v>71.863327491497927</c:v>
                </c:pt>
                <c:pt idx="3158">
                  <c:v>71.911745077125332</c:v>
                </c:pt>
                <c:pt idx="3159">
                  <c:v>71.983330557439075</c:v>
                </c:pt>
                <c:pt idx="3160">
                  <c:v>72.057901025423448</c:v>
                </c:pt>
                <c:pt idx="3161">
                  <c:v>72.144083455890851</c:v>
                </c:pt>
                <c:pt idx="3162">
                  <c:v>72.248837016646917</c:v>
                </c:pt>
                <c:pt idx="3163">
                  <c:v>72.329054690932637</c:v>
                </c:pt>
                <c:pt idx="3164">
                  <c:v>72.382403260119332</c:v>
                </c:pt>
                <c:pt idx="3165">
                  <c:v>72.478653278622474</c:v>
                </c:pt>
                <c:pt idx="3166">
                  <c:v>72.53199248399811</c:v>
                </c:pt>
                <c:pt idx="3167">
                  <c:v>72.559019152275695</c:v>
                </c:pt>
                <c:pt idx="3168">
                  <c:v>72.558369018883496</c:v>
                </c:pt>
                <c:pt idx="3169">
                  <c:v>72.581070807280682</c:v>
                </c:pt>
                <c:pt idx="3170">
                  <c:v>72.576905936460861</c:v>
                </c:pt>
                <c:pt idx="3171">
                  <c:v>72.57171904908833</c:v>
                </c:pt>
                <c:pt idx="3172">
                  <c:v>72.572122353575764</c:v>
                </c:pt>
                <c:pt idx="3173">
                  <c:v>72.598223105182015</c:v>
                </c:pt>
                <c:pt idx="3174">
                  <c:v>72.59869527885192</c:v>
                </c:pt>
                <c:pt idx="3175">
                  <c:v>72.599643114989917</c:v>
                </c:pt>
                <c:pt idx="3176">
                  <c:v>72.599867671919583</c:v>
                </c:pt>
                <c:pt idx="3177">
                  <c:v>72.600170949002731</c:v>
                </c:pt>
                <c:pt idx="3178">
                  <c:v>72.619402861309837</c:v>
                </c:pt>
                <c:pt idx="3179">
                  <c:v>72.684081299563857</c:v>
                </c:pt>
                <c:pt idx="3180">
                  <c:v>72.753000554997499</c:v>
                </c:pt>
                <c:pt idx="3181">
                  <c:v>72.79721813948106</c:v>
                </c:pt>
                <c:pt idx="3182">
                  <c:v>72.894709000314776</c:v>
                </c:pt>
                <c:pt idx="3183">
                  <c:v>73.06154643748161</c:v>
                </c:pt>
                <c:pt idx="3184">
                  <c:v>73.240887671238468</c:v>
                </c:pt>
                <c:pt idx="3185">
                  <c:v>73.433350800088917</c:v>
                </c:pt>
                <c:pt idx="3186">
                  <c:v>73.647075492380822</c:v>
                </c:pt>
                <c:pt idx="3187">
                  <c:v>73.896350406050459</c:v>
                </c:pt>
                <c:pt idx="3188">
                  <c:v>74.118981591759905</c:v>
                </c:pt>
                <c:pt idx="3189">
                  <c:v>74.333958431432876</c:v>
                </c:pt>
                <c:pt idx="3190">
                  <c:v>74.614927618519886</c:v>
                </c:pt>
                <c:pt idx="3191">
                  <c:v>74.858707359871218</c:v>
                </c:pt>
                <c:pt idx="3192">
                  <c:v>75.055617049131868</c:v>
                </c:pt>
                <c:pt idx="3193">
                  <c:v>75.31429716613836</c:v>
                </c:pt>
                <c:pt idx="3194">
                  <c:v>75.511382323433651</c:v>
                </c:pt>
                <c:pt idx="3195">
                  <c:v>75.686223228277626</c:v>
                </c:pt>
                <c:pt idx="3196">
                  <c:v>75.821402178321591</c:v>
                </c:pt>
                <c:pt idx="3197">
                  <c:v>75.99740508370904</c:v>
                </c:pt>
                <c:pt idx="3198">
                  <c:v>76.145013546043643</c:v>
                </c:pt>
                <c:pt idx="3199">
                  <c:v>76.328805119699837</c:v>
                </c:pt>
                <c:pt idx="3200">
                  <c:v>76.486266702367942</c:v>
                </c:pt>
                <c:pt idx="3201">
                  <c:v>76.614421885239423</c:v>
                </c:pt>
                <c:pt idx="3202">
                  <c:v>76.710071074326748</c:v>
                </c:pt>
                <c:pt idx="3203">
                  <c:v>76.763034140109625</c:v>
                </c:pt>
                <c:pt idx="3204">
                  <c:v>76.772127669370505</c:v>
                </c:pt>
                <c:pt idx="3205">
                  <c:v>76.74171825353298</c:v>
                </c:pt>
                <c:pt idx="3206">
                  <c:v>76.664844450069452</c:v>
                </c:pt>
                <c:pt idx="3207">
                  <c:v>76.574965349745341</c:v>
                </c:pt>
                <c:pt idx="3208">
                  <c:v>76.424783474074516</c:v>
                </c:pt>
                <c:pt idx="3209">
                  <c:v>76.233091399212242</c:v>
                </c:pt>
                <c:pt idx="3210">
                  <c:v>76.048638315067251</c:v>
                </c:pt>
                <c:pt idx="3211">
                  <c:v>75.869762337250506</c:v>
                </c:pt>
                <c:pt idx="3212">
                  <c:v>75.617586474453788</c:v>
                </c:pt>
                <c:pt idx="3213">
                  <c:v>75.359764479769382</c:v>
                </c:pt>
                <c:pt idx="3214">
                  <c:v>75.103931036720681</c:v>
                </c:pt>
                <c:pt idx="3215">
                  <c:v>74.922224348714551</c:v>
                </c:pt>
                <c:pt idx="3216">
                  <c:v>74.719008039070403</c:v>
                </c:pt>
                <c:pt idx="3217">
                  <c:v>74.477221401802481</c:v>
                </c:pt>
                <c:pt idx="3218">
                  <c:v>74.234519886076896</c:v>
                </c:pt>
                <c:pt idx="3219">
                  <c:v>73.994598058368624</c:v>
                </c:pt>
                <c:pt idx="3220">
                  <c:v>73.75504005684131</c:v>
                </c:pt>
                <c:pt idx="3221">
                  <c:v>73.482518684376799</c:v>
                </c:pt>
                <c:pt idx="3222">
                  <c:v>73.215643628738633</c:v>
                </c:pt>
                <c:pt idx="3223">
                  <c:v>72.924809607027484</c:v>
                </c:pt>
                <c:pt idx="3224">
                  <c:v>72.647374092435484</c:v>
                </c:pt>
                <c:pt idx="3225">
                  <c:v>72.386138883156306</c:v>
                </c:pt>
                <c:pt idx="3226">
                  <c:v>72.117371553508903</c:v>
                </c:pt>
                <c:pt idx="3227">
                  <c:v>71.868177642940992</c:v>
                </c:pt>
                <c:pt idx="3228">
                  <c:v>71.667888962494288</c:v>
                </c:pt>
                <c:pt idx="3229">
                  <c:v>71.487881808213089</c:v>
                </c:pt>
                <c:pt idx="3230">
                  <c:v>71.328376831110887</c:v>
                </c:pt>
                <c:pt idx="3231">
                  <c:v>71.172645332278151</c:v>
                </c:pt>
                <c:pt idx="3232">
                  <c:v>71.04541281308876</c:v>
                </c:pt>
                <c:pt idx="3233">
                  <c:v>70.944744092390721</c:v>
                </c:pt>
                <c:pt idx="3234">
                  <c:v>70.888439094135805</c:v>
                </c:pt>
                <c:pt idx="3235">
                  <c:v>70.852482861330444</c:v>
                </c:pt>
                <c:pt idx="3236">
                  <c:v>70.833465923414323</c:v>
                </c:pt>
                <c:pt idx="3237">
                  <c:v>70.815592076220156</c:v>
                </c:pt>
                <c:pt idx="3238">
                  <c:v>70.854698616767436</c:v>
                </c:pt>
                <c:pt idx="3239">
                  <c:v>70.923130586153306</c:v>
                </c:pt>
                <c:pt idx="3240">
                  <c:v>71.008952605064238</c:v>
                </c:pt>
                <c:pt idx="3241">
                  <c:v>71.120951830112531</c:v>
                </c:pt>
                <c:pt idx="3242">
                  <c:v>71.197771431451713</c:v>
                </c:pt>
                <c:pt idx="3243">
                  <c:v>71.313735156299046</c:v>
                </c:pt>
                <c:pt idx="3244">
                  <c:v>71.391161659379591</c:v>
                </c:pt>
                <c:pt idx="3245">
                  <c:v>71.418780521600723</c:v>
                </c:pt>
                <c:pt idx="3246">
                  <c:v>71.463957378444874</c:v>
                </c:pt>
                <c:pt idx="3247">
                  <c:v>71.484003907263059</c:v>
                </c:pt>
                <c:pt idx="3248">
                  <c:v>71.495534807502935</c:v>
                </c:pt>
                <c:pt idx="3249">
                  <c:v>71.447083009115758</c:v>
                </c:pt>
                <c:pt idx="3250">
                  <c:v>71.36020751713437</c:v>
                </c:pt>
                <c:pt idx="3251">
                  <c:v>71.303862791800611</c:v>
                </c:pt>
                <c:pt idx="3252">
                  <c:v>71.232825877267871</c:v>
                </c:pt>
                <c:pt idx="3253">
                  <c:v>71.165278264983982</c:v>
                </c:pt>
                <c:pt idx="3254">
                  <c:v>71.052235404749666</c:v>
                </c:pt>
                <c:pt idx="3255">
                  <c:v>70.963252411781227</c:v>
                </c:pt>
                <c:pt idx="3256">
                  <c:v>70.882376270634055</c:v>
                </c:pt>
                <c:pt idx="3257">
                  <c:v>70.755975844379336</c:v>
                </c:pt>
                <c:pt idx="3258">
                  <c:v>70.694780874582662</c:v>
                </c:pt>
                <c:pt idx="3259">
                  <c:v>70.667109470842703</c:v>
                </c:pt>
                <c:pt idx="3260">
                  <c:v>70.6371106395288</c:v>
                </c:pt>
                <c:pt idx="3261">
                  <c:v>70.639039556933852</c:v>
                </c:pt>
                <c:pt idx="3262">
                  <c:v>70.649414044761187</c:v>
                </c:pt>
                <c:pt idx="3263">
                  <c:v>70.658822929487428</c:v>
                </c:pt>
                <c:pt idx="3264">
                  <c:v>70.697533980671821</c:v>
                </c:pt>
                <c:pt idx="3265">
                  <c:v>70.74024786731637</c:v>
                </c:pt>
                <c:pt idx="3266">
                  <c:v>70.768778597558821</c:v>
                </c:pt>
                <c:pt idx="3267">
                  <c:v>70.86430486375194</c:v>
                </c:pt>
                <c:pt idx="3268">
                  <c:v>70.943750920731944</c:v>
                </c:pt>
                <c:pt idx="3269">
                  <c:v>71.044856234980656</c:v>
                </c:pt>
                <c:pt idx="3270">
                  <c:v>71.157225451089872</c:v>
                </c:pt>
                <c:pt idx="3271">
                  <c:v>71.288948979216912</c:v>
                </c:pt>
                <c:pt idx="3272">
                  <c:v>71.44738698304387</c:v>
                </c:pt>
                <c:pt idx="3273">
                  <c:v>71.632934218685961</c:v>
                </c:pt>
                <c:pt idx="3274">
                  <c:v>71.817328337438994</c:v>
                </c:pt>
                <c:pt idx="3275">
                  <c:v>72.036926612905432</c:v>
                </c:pt>
                <c:pt idx="3276">
                  <c:v>72.200091240897606</c:v>
                </c:pt>
                <c:pt idx="3277">
                  <c:v>72.386490201490872</c:v>
                </c:pt>
                <c:pt idx="3278">
                  <c:v>72.605919086338417</c:v>
                </c:pt>
                <c:pt idx="3279">
                  <c:v>72.768913257042499</c:v>
                </c:pt>
                <c:pt idx="3280">
                  <c:v>72.958015166448348</c:v>
                </c:pt>
                <c:pt idx="3281">
                  <c:v>73.087454682713272</c:v>
                </c:pt>
                <c:pt idx="3282">
                  <c:v>73.240598722425034</c:v>
                </c:pt>
                <c:pt idx="3283">
                  <c:v>73.318711986686097</c:v>
                </c:pt>
                <c:pt idx="3284">
                  <c:v>73.39690661512509</c:v>
                </c:pt>
                <c:pt idx="3285">
                  <c:v>73.489900180339319</c:v>
                </c:pt>
                <c:pt idx="3286">
                  <c:v>73.535299346698537</c:v>
                </c:pt>
                <c:pt idx="3287">
                  <c:v>73.502364124607439</c:v>
                </c:pt>
                <c:pt idx="3288">
                  <c:v>73.424483545120424</c:v>
                </c:pt>
                <c:pt idx="3289">
                  <c:v>73.341663408332707</c:v>
                </c:pt>
                <c:pt idx="3290">
                  <c:v>73.224599802668322</c:v>
                </c:pt>
                <c:pt idx="3291">
                  <c:v>73.100185281039359</c:v>
                </c:pt>
                <c:pt idx="3292">
                  <c:v>72.958135676665847</c:v>
                </c:pt>
                <c:pt idx="3293">
                  <c:v>72.837929897536398</c:v>
                </c:pt>
                <c:pt idx="3294">
                  <c:v>72.717104361822237</c:v>
                </c:pt>
                <c:pt idx="3295">
                  <c:v>72.550564381442385</c:v>
                </c:pt>
                <c:pt idx="3296">
                  <c:v>72.413644874619862</c:v>
                </c:pt>
                <c:pt idx="3297">
                  <c:v>72.257179744881711</c:v>
                </c:pt>
                <c:pt idx="3298">
                  <c:v>72.123581805060724</c:v>
                </c:pt>
                <c:pt idx="3299">
                  <c:v>71.967484297914766</c:v>
                </c:pt>
                <c:pt idx="3300">
                  <c:v>71.792030411412455</c:v>
                </c:pt>
                <c:pt idx="3301">
                  <c:v>71.64838814582393</c:v>
                </c:pt>
                <c:pt idx="3302">
                  <c:v>71.50660222032441</c:v>
                </c:pt>
                <c:pt idx="3303">
                  <c:v>71.321910437552916</c:v>
                </c:pt>
                <c:pt idx="3304">
                  <c:v>71.096932579324388</c:v>
                </c:pt>
                <c:pt idx="3305">
                  <c:v>70.863110453239386</c:v>
                </c:pt>
                <c:pt idx="3306">
                  <c:v>70.635574608193593</c:v>
                </c:pt>
                <c:pt idx="3307">
                  <c:v>70.402188306971809</c:v>
                </c:pt>
                <c:pt idx="3308">
                  <c:v>70.181779162503261</c:v>
                </c:pt>
                <c:pt idx="3309">
                  <c:v>70.019897233477778</c:v>
                </c:pt>
                <c:pt idx="3310">
                  <c:v>69.893418389819473</c:v>
                </c:pt>
                <c:pt idx="3311">
                  <c:v>69.751696357385555</c:v>
                </c:pt>
                <c:pt idx="3312">
                  <c:v>69.602743464468318</c:v>
                </c:pt>
                <c:pt idx="3313">
                  <c:v>69.526102301287679</c:v>
                </c:pt>
                <c:pt idx="3314">
                  <c:v>69.492679047367488</c:v>
                </c:pt>
                <c:pt idx="3315">
                  <c:v>69.453688214044703</c:v>
                </c:pt>
                <c:pt idx="3316">
                  <c:v>69.45876177380876</c:v>
                </c:pt>
                <c:pt idx="3317">
                  <c:v>69.447587104871403</c:v>
                </c:pt>
                <c:pt idx="3318">
                  <c:v>69.454559330049747</c:v>
                </c:pt>
                <c:pt idx="3319">
                  <c:v>69.482074870160716</c:v>
                </c:pt>
                <c:pt idx="3320">
                  <c:v>69.496258007058273</c:v>
                </c:pt>
                <c:pt idx="3321">
                  <c:v>69.580641762750176</c:v>
                </c:pt>
                <c:pt idx="3322">
                  <c:v>69.658456382544756</c:v>
                </c:pt>
                <c:pt idx="3323">
                  <c:v>69.70718334529991</c:v>
                </c:pt>
                <c:pt idx="3324">
                  <c:v>69.749133830500838</c:v>
                </c:pt>
                <c:pt idx="3325">
                  <c:v>69.762606375173704</c:v>
                </c:pt>
                <c:pt idx="3326">
                  <c:v>69.783120243642401</c:v>
                </c:pt>
                <c:pt idx="3327">
                  <c:v>69.808843075778512</c:v>
                </c:pt>
                <c:pt idx="3328">
                  <c:v>69.749626803710711</c:v>
                </c:pt>
                <c:pt idx="3329">
                  <c:v>69.67605276557947</c:v>
                </c:pt>
                <c:pt idx="3330">
                  <c:v>69.556701311575793</c:v>
                </c:pt>
                <c:pt idx="3331">
                  <c:v>69.395036755198205</c:v>
                </c:pt>
                <c:pt idx="3332">
                  <c:v>69.210989090437593</c:v>
                </c:pt>
                <c:pt idx="3333">
                  <c:v>69.007053717292635</c:v>
                </c:pt>
                <c:pt idx="3334">
                  <c:v>68.79898476333311</c:v>
                </c:pt>
                <c:pt idx="3335">
                  <c:v>68.590798621616543</c:v>
                </c:pt>
                <c:pt idx="3336">
                  <c:v>68.445254516116933</c:v>
                </c:pt>
                <c:pt idx="3337">
                  <c:v>68.271512239845705</c:v>
                </c:pt>
                <c:pt idx="3338">
                  <c:v>68.109147583366052</c:v>
                </c:pt>
                <c:pt idx="3339">
                  <c:v>67.922028691560882</c:v>
                </c:pt>
                <c:pt idx="3340">
                  <c:v>67.716408574250949</c:v>
                </c:pt>
                <c:pt idx="3341">
                  <c:v>67.53883072730342</c:v>
                </c:pt>
                <c:pt idx="3342">
                  <c:v>67.410435669763018</c:v>
                </c:pt>
                <c:pt idx="3343">
                  <c:v>67.272871377103826</c:v>
                </c:pt>
                <c:pt idx="3344">
                  <c:v>67.117620838185402</c:v>
                </c:pt>
                <c:pt idx="3345">
                  <c:v>66.982437411298676</c:v>
                </c:pt>
                <c:pt idx="3346">
                  <c:v>66.908885915867216</c:v>
                </c:pt>
                <c:pt idx="3347">
                  <c:v>66.838959487363866</c:v>
                </c:pt>
                <c:pt idx="3348">
                  <c:v>66.814849972193059</c:v>
                </c:pt>
                <c:pt idx="3349">
                  <c:v>66.835553758082881</c:v>
                </c:pt>
                <c:pt idx="3350">
                  <c:v>66.900256337579393</c:v>
                </c:pt>
                <c:pt idx="3351">
                  <c:v>66.931745436587804</c:v>
                </c:pt>
                <c:pt idx="3352">
                  <c:v>66.98822822371416</c:v>
                </c:pt>
                <c:pt idx="3353">
                  <c:v>67.025456759624802</c:v>
                </c:pt>
                <c:pt idx="3354">
                  <c:v>67.110386852374063</c:v>
                </c:pt>
                <c:pt idx="3355">
                  <c:v>67.233117389913687</c:v>
                </c:pt>
                <c:pt idx="3356">
                  <c:v>67.290758601523166</c:v>
                </c:pt>
                <c:pt idx="3357">
                  <c:v>67.293282830831814</c:v>
                </c:pt>
                <c:pt idx="3358">
                  <c:v>67.317620843978759</c:v>
                </c:pt>
                <c:pt idx="3359">
                  <c:v>67.337329275861208</c:v>
                </c:pt>
                <c:pt idx="3360">
                  <c:v>67.38097858758421</c:v>
                </c:pt>
                <c:pt idx="3361">
                  <c:v>67.438975063195699</c:v>
                </c:pt>
                <c:pt idx="3362">
                  <c:v>67.433340885277303</c:v>
                </c:pt>
                <c:pt idx="3363">
                  <c:v>67.436560597576516</c:v>
                </c:pt>
                <c:pt idx="3364">
                  <c:v>67.455213371035498</c:v>
                </c:pt>
                <c:pt idx="3365">
                  <c:v>67.432315245623172</c:v>
                </c:pt>
                <c:pt idx="3366">
                  <c:v>67.401539520269594</c:v>
                </c:pt>
                <c:pt idx="3367">
                  <c:v>67.375560889659241</c:v>
                </c:pt>
                <c:pt idx="3368">
                  <c:v>67.37412752084785</c:v>
                </c:pt>
                <c:pt idx="3369">
                  <c:v>67.368711823082094</c:v>
                </c:pt>
                <c:pt idx="3370">
                  <c:v>67.283410809936726</c:v>
                </c:pt>
                <c:pt idx="3371">
                  <c:v>67.19518781574935</c:v>
                </c:pt>
                <c:pt idx="3372">
                  <c:v>67.113780620831818</c:v>
                </c:pt>
                <c:pt idx="3373">
                  <c:v>67.022145268013531</c:v>
                </c:pt>
                <c:pt idx="3374">
                  <c:v>66.884251378525178</c:v>
                </c:pt>
                <c:pt idx="3375">
                  <c:v>66.781675152049203</c:v>
                </c:pt>
                <c:pt idx="3376">
                  <c:v>66.653750085774746</c:v>
                </c:pt>
                <c:pt idx="3377">
                  <c:v>66.563454074952602</c:v>
                </c:pt>
                <c:pt idx="3378">
                  <c:v>66.520905794379345</c:v>
                </c:pt>
                <c:pt idx="3379">
                  <c:v>66.393018587707886</c:v>
                </c:pt>
                <c:pt idx="3380">
                  <c:v>66.267403541041787</c:v>
                </c:pt>
                <c:pt idx="3381">
                  <c:v>66.151910575168259</c:v>
                </c:pt>
                <c:pt idx="3382">
                  <c:v>66.044310497485114</c:v>
                </c:pt>
                <c:pt idx="3383">
                  <c:v>65.971706382949009</c:v>
                </c:pt>
                <c:pt idx="3384">
                  <c:v>65.883691238195112</c:v>
                </c:pt>
                <c:pt idx="3385">
                  <c:v>65.740740484908699</c:v>
                </c:pt>
                <c:pt idx="3386">
                  <c:v>65.518431541424505</c:v>
                </c:pt>
                <c:pt idx="3387">
                  <c:v>65.283167928977136</c:v>
                </c:pt>
                <c:pt idx="3388">
                  <c:v>65.043685377875406</c:v>
                </c:pt>
                <c:pt idx="3389">
                  <c:v>64.814664221139893</c:v>
                </c:pt>
                <c:pt idx="3390">
                  <c:v>64.582892073983942</c:v>
                </c:pt>
                <c:pt idx="3391">
                  <c:v>64.357013107996949</c:v>
                </c:pt>
                <c:pt idx="3392">
                  <c:v>64.160066316614007</c:v>
                </c:pt>
                <c:pt idx="3393">
                  <c:v>63.997246990981814</c:v>
                </c:pt>
                <c:pt idx="3394">
                  <c:v>63.850727371472132</c:v>
                </c:pt>
                <c:pt idx="3395">
                  <c:v>63.75286022923526</c:v>
                </c:pt>
                <c:pt idx="3396">
                  <c:v>63.651009957190347</c:v>
                </c:pt>
                <c:pt idx="3397">
                  <c:v>63.607309611486819</c:v>
                </c:pt>
                <c:pt idx="3398">
                  <c:v>63.561955825212664</c:v>
                </c:pt>
                <c:pt idx="3399">
                  <c:v>63.548720412645636</c:v>
                </c:pt>
                <c:pt idx="3400">
                  <c:v>63.585525267695942</c:v>
                </c:pt>
                <c:pt idx="3401">
                  <c:v>63.644932987446978</c:v>
                </c:pt>
                <c:pt idx="3402">
                  <c:v>63.693524207318646</c:v>
                </c:pt>
                <c:pt idx="3403">
                  <c:v>63.753666739737156</c:v>
                </c:pt>
                <c:pt idx="3404">
                  <c:v>63.824118622033474</c:v>
                </c:pt>
                <c:pt idx="3405">
                  <c:v>63.905285320895004</c:v>
                </c:pt>
                <c:pt idx="3406">
                  <c:v>64.028414874092732</c:v>
                </c:pt>
                <c:pt idx="3407">
                  <c:v>64.125263308880264</c:v>
                </c:pt>
                <c:pt idx="3408">
                  <c:v>64.197114850116137</c:v>
                </c:pt>
                <c:pt idx="3409">
                  <c:v>64.215405063123796</c:v>
                </c:pt>
                <c:pt idx="3410">
                  <c:v>64.206977297337829</c:v>
                </c:pt>
                <c:pt idx="3411">
                  <c:v>64.16404047427099</c:v>
                </c:pt>
                <c:pt idx="3412">
                  <c:v>64.100599638956083</c:v>
                </c:pt>
                <c:pt idx="3413">
                  <c:v>63.997182788838288</c:v>
                </c:pt>
                <c:pt idx="3414">
                  <c:v>63.848835136163636</c:v>
                </c:pt>
                <c:pt idx="3415">
                  <c:v>63.665336400754882</c:v>
                </c:pt>
                <c:pt idx="3416">
                  <c:v>63.463062389414659</c:v>
                </c:pt>
                <c:pt idx="3417">
                  <c:v>63.271024544625149</c:v>
                </c:pt>
                <c:pt idx="3418">
                  <c:v>63.023642362702105</c:v>
                </c:pt>
                <c:pt idx="3419">
                  <c:v>62.781506471394088</c:v>
                </c:pt>
                <c:pt idx="3420">
                  <c:v>62.537564006823906</c:v>
                </c:pt>
                <c:pt idx="3421">
                  <c:v>62.321184368991034</c:v>
                </c:pt>
                <c:pt idx="3422">
                  <c:v>62.161924378207686</c:v>
                </c:pt>
                <c:pt idx="3423">
                  <c:v>61.995748645251339</c:v>
                </c:pt>
                <c:pt idx="3424">
                  <c:v>61.841324305263875</c:v>
                </c:pt>
                <c:pt idx="3425">
                  <c:v>61.700234158502766</c:v>
                </c:pt>
                <c:pt idx="3426">
                  <c:v>61.529942190021309</c:v>
                </c:pt>
                <c:pt idx="3427">
                  <c:v>61.338135715045865</c:v>
                </c:pt>
                <c:pt idx="3428">
                  <c:v>61.140043576348297</c:v>
                </c:pt>
                <c:pt idx="3429">
                  <c:v>60.983928687880052</c:v>
                </c:pt>
                <c:pt idx="3430">
                  <c:v>60.859431371941866</c:v>
                </c:pt>
                <c:pt idx="3431">
                  <c:v>60.782661432516285</c:v>
                </c:pt>
                <c:pt idx="3432">
                  <c:v>60.758224339805736</c:v>
                </c:pt>
                <c:pt idx="3433">
                  <c:v>60.794682253276818</c:v>
                </c:pt>
                <c:pt idx="3434">
                  <c:v>60.838842106177566</c:v>
                </c:pt>
                <c:pt idx="3435">
                  <c:v>60.918309554826173</c:v>
                </c:pt>
                <c:pt idx="3436">
                  <c:v>61.012377367231927</c:v>
                </c:pt>
                <c:pt idx="3437">
                  <c:v>61.076370067650124</c:v>
                </c:pt>
                <c:pt idx="3438">
                  <c:v>61.144874498965684</c:v>
                </c:pt>
                <c:pt idx="3439">
                  <c:v>61.196110779627425</c:v>
                </c:pt>
                <c:pt idx="3440">
                  <c:v>61.239087217932379</c:v>
                </c:pt>
                <c:pt idx="3441">
                  <c:v>61.251606459406624</c:v>
                </c:pt>
                <c:pt idx="3442">
                  <c:v>61.219444798125686</c:v>
                </c:pt>
                <c:pt idx="3443">
                  <c:v>61.212423291700105</c:v>
                </c:pt>
                <c:pt idx="3444">
                  <c:v>61.170988413031303</c:v>
                </c:pt>
                <c:pt idx="3445">
                  <c:v>61.10097823542106</c:v>
                </c:pt>
                <c:pt idx="3446">
                  <c:v>61.007904202733116</c:v>
                </c:pt>
                <c:pt idx="3447">
                  <c:v>60.893092920612503</c:v>
                </c:pt>
                <c:pt idx="3448">
                  <c:v>60.766491107926299</c:v>
                </c:pt>
                <c:pt idx="3449">
                  <c:v>60.62560979066636</c:v>
                </c:pt>
                <c:pt idx="3450">
                  <c:v>60.449794765825615</c:v>
                </c:pt>
                <c:pt idx="3451">
                  <c:v>60.179695958895778</c:v>
                </c:pt>
                <c:pt idx="3452">
                  <c:v>59.960469118882237</c:v>
                </c:pt>
                <c:pt idx="3453">
                  <c:v>59.719404028793456</c:v>
                </c:pt>
                <c:pt idx="3454">
                  <c:v>59.491556663319862</c:v>
                </c:pt>
                <c:pt idx="3455">
                  <c:v>59.278188370083072</c:v>
                </c:pt>
                <c:pt idx="3456">
                  <c:v>59.083121696075388</c:v>
                </c:pt>
                <c:pt idx="3457">
                  <c:v>58.885320562388564</c:v>
                </c:pt>
                <c:pt idx="3458">
                  <c:v>58.756322792087914</c:v>
                </c:pt>
                <c:pt idx="3459">
                  <c:v>58.627055910045861</c:v>
                </c:pt>
                <c:pt idx="3460">
                  <c:v>58.510743143040891</c:v>
                </c:pt>
                <c:pt idx="3461">
                  <c:v>58.417764882127322</c:v>
                </c:pt>
                <c:pt idx="3462">
                  <c:v>58.313407309951195</c:v>
                </c:pt>
                <c:pt idx="3463">
                  <c:v>58.256130080697652</c:v>
                </c:pt>
                <c:pt idx="3464">
                  <c:v>58.185844541290564</c:v>
                </c:pt>
                <c:pt idx="3465">
                  <c:v>58.108726144529733</c:v>
                </c:pt>
                <c:pt idx="3466">
                  <c:v>57.987070248030463</c:v>
                </c:pt>
                <c:pt idx="3467">
                  <c:v>57.839966579807047</c:v>
                </c:pt>
                <c:pt idx="3468">
                  <c:v>57.684393408120613</c:v>
                </c:pt>
                <c:pt idx="3469">
                  <c:v>57.480408864700593</c:v>
                </c:pt>
                <c:pt idx="3470">
                  <c:v>57.329039273853631</c:v>
                </c:pt>
                <c:pt idx="3471">
                  <c:v>57.190801454319725</c:v>
                </c:pt>
                <c:pt idx="3472">
                  <c:v>57.04258342377878</c:v>
                </c:pt>
                <c:pt idx="3473">
                  <c:v>56.910022456443791</c:v>
                </c:pt>
                <c:pt idx="3474">
                  <c:v>56.828708275252637</c:v>
                </c:pt>
                <c:pt idx="3475">
                  <c:v>56.779059400561216</c:v>
                </c:pt>
                <c:pt idx="3476">
                  <c:v>56.740190051126049</c:v>
                </c:pt>
                <c:pt idx="3477">
                  <c:v>56.737427842956293</c:v>
                </c:pt>
                <c:pt idx="3478">
                  <c:v>56.787547291751856</c:v>
                </c:pt>
                <c:pt idx="3479">
                  <c:v>56.856410764130651</c:v>
                </c:pt>
                <c:pt idx="3480">
                  <c:v>56.889271713352926</c:v>
                </c:pt>
                <c:pt idx="3481">
                  <c:v>56.970908090960435</c:v>
                </c:pt>
                <c:pt idx="3482">
                  <c:v>57.06162231031378</c:v>
                </c:pt>
                <c:pt idx="3483">
                  <c:v>57.089550234432132</c:v>
                </c:pt>
                <c:pt idx="3484">
                  <c:v>57.160164748108166</c:v>
                </c:pt>
                <c:pt idx="3485">
                  <c:v>57.205969085510766</c:v>
                </c:pt>
                <c:pt idx="3486">
                  <c:v>57.257236215920877</c:v>
                </c:pt>
                <c:pt idx="3487">
                  <c:v>57.353490857445898</c:v>
                </c:pt>
                <c:pt idx="3488">
                  <c:v>57.440625288736548</c:v>
                </c:pt>
                <c:pt idx="3489">
                  <c:v>57.503986478794019</c:v>
                </c:pt>
                <c:pt idx="3490">
                  <c:v>57.566376870073569</c:v>
                </c:pt>
                <c:pt idx="3491">
                  <c:v>57.650242311012896</c:v>
                </c:pt>
                <c:pt idx="3492">
                  <c:v>57.687449968758365</c:v>
                </c:pt>
                <c:pt idx="3493">
                  <c:v>57.672079341309832</c:v>
                </c:pt>
                <c:pt idx="3494">
                  <c:v>57.623701931083843</c:v>
                </c:pt>
                <c:pt idx="3495">
                  <c:v>57.57647466060773</c:v>
                </c:pt>
                <c:pt idx="3496">
                  <c:v>57.500960561403502</c:v>
                </c:pt>
                <c:pt idx="3497">
                  <c:v>57.397804364537336</c:v>
                </c:pt>
                <c:pt idx="3498">
                  <c:v>57.237588011448246</c:v>
                </c:pt>
                <c:pt idx="3499">
                  <c:v>57.085676456565032</c:v>
                </c:pt>
                <c:pt idx="3500">
                  <c:v>56.934337233181004</c:v>
                </c:pt>
                <c:pt idx="3501">
                  <c:v>56.792135753957837</c:v>
                </c:pt>
                <c:pt idx="3502">
                  <c:v>56.681641901167659</c:v>
                </c:pt>
                <c:pt idx="3503">
                  <c:v>56.599698653307286</c:v>
                </c:pt>
                <c:pt idx="3504">
                  <c:v>56.493701667829001</c:v>
                </c:pt>
                <c:pt idx="3505">
                  <c:v>56.364860628610423</c:v>
                </c:pt>
                <c:pt idx="3506">
                  <c:v>56.260600429462031</c:v>
                </c:pt>
                <c:pt idx="3507">
                  <c:v>56.118072920048363</c:v>
                </c:pt>
                <c:pt idx="3508">
                  <c:v>55.965383456486506</c:v>
                </c:pt>
                <c:pt idx="3509">
                  <c:v>55.835406499535964</c:v>
                </c:pt>
                <c:pt idx="3510">
                  <c:v>55.720014094077385</c:v>
                </c:pt>
                <c:pt idx="3511">
                  <c:v>55.610268654865095</c:v>
                </c:pt>
                <c:pt idx="3512">
                  <c:v>55.534449297850763</c:v>
                </c:pt>
                <c:pt idx="3513">
                  <c:v>55.533258714177535</c:v>
                </c:pt>
                <c:pt idx="3514">
                  <c:v>55.584718709394302</c:v>
                </c:pt>
                <c:pt idx="3515">
                  <c:v>55.620744347874755</c:v>
                </c:pt>
                <c:pt idx="3516">
                  <c:v>55.713498066622968</c:v>
                </c:pt>
                <c:pt idx="3517">
                  <c:v>55.80554101569885</c:v>
                </c:pt>
                <c:pt idx="3518">
                  <c:v>55.898529152415392</c:v>
                </c:pt>
                <c:pt idx="3519">
                  <c:v>55.979592639580794</c:v>
                </c:pt>
                <c:pt idx="3520">
                  <c:v>56.015952913379401</c:v>
                </c:pt>
                <c:pt idx="3521">
                  <c:v>56.033571957104826</c:v>
                </c:pt>
                <c:pt idx="3522">
                  <c:v>56.019504040567014</c:v>
                </c:pt>
                <c:pt idx="3523">
                  <c:v>55.993335043059176</c:v>
                </c:pt>
                <c:pt idx="3524">
                  <c:v>55.961355085738248</c:v>
                </c:pt>
                <c:pt idx="3525">
                  <c:v>55.905822832591213</c:v>
                </c:pt>
                <c:pt idx="3526">
                  <c:v>55.827356842370456</c:v>
                </c:pt>
                <c:pt idx="3527">
                  <c:v>55.730996369272916</c:v>
                </c:pt>
                <c:pt idx="3528">
                  <c:v>55.626631869916011</c:v>
                </c:pt>
                <c:pt idx="3529">
                  <c:v>55.487385493733967</c:v>
                </c:pt>
                <c:pt idx="3530">
                  <c:v>55.331508478678984</c:v>
                </c:pt>
                <c:pt idx="3531">
                  <c:v>55.15430411643802</c:v>
                </c:pt>
                <c:pt idx="3532">
                  <c:v>54.955064492725747</c:v>
                </c:pt>
                <c:pt idx="3533">
                  <c:v>54.716195711470583</c:v>
                </c:pt>
                <c:pt idx="3534">
                  <c:v>54.457863392321521</c:v>
                </c:pt>
                <c:pt idx="3535">
                  <c:v>54.213489439386528</c:v>
                </c:pt>
                <c:pt idx="3536">
                  <c:v>53.998874271148296</c:v>
                </c:pt>
                <c:pt idx="3537">
                  <c:v>53.788118400353468</c:v>
                </c:pt>
                <c:pt idx="3538">
                  <c:v>53.605146744274045</c:v>
                </c:pt>
                <c:pt idx="3539">
                  <c:v>53.448783805261407</c:v>
                </c:pt>
                <c:pt idx="3540">
                  <c:v>53.284655700085828</c:v>
                </c:pt>
                <c:pt idx="3541">
                  <c:v>53.173179038401486</c:v>
                </c:pt>
                <c:pt idx="3542">
                  <c:v>53.088219775824733</c:v>
                </c:pt>
                <c:pt idx="3543">
                  <c:v>52.973953110680235</c:v>
                </c:pt>
                <c:pt idx="3544">
                  <c:v>52.889613716081087</c:v>
                </c:pt>
                <c:pt idx="3545">
                  <c:v>52.828728627159705</c:v>
                </c:pt>
                <c:pt idx="3546">
                  <c:v>52.796990292292342</c:v>
                </c:pt>
                <c:pt idx="3547">
                  <c:v>52.692652822067423</c:v>
                </c:pt>
                <c:pt idx="3548">
                  <c:v>52.565260342466971</c:v>
                </c:pt>
                <c:pt idx="3549">
                  <c:v>52.393259752338501</c:v>
                </c:pt>
                <c:pt idx="3550">
                  <c:v>52.241712520867964</c:v>
                </c:pt>
                <c:pt idx="3551">
                  <c:v>52.096753570252375</c:v>
                </c:pt>
                <c:pt idx="3552">
                  <c:v>51.925745290697911</c:v>
                </c:pt>
                <c:pt idx="3553">
                  <c:v>51.735570499521366</c:v>
                </c:pt>
                <c:pt idx="3554">
                  <c:v>51.583510451977865</c:v>
                </c:pt>
                <c:pt idx="3555">
                  <c:v>51.476217541396743</c:v>
                </c:pt>
                <c:pt idx="3556">
                  <c:v>51.381624567004174</c:v>
                </c:pt>
                <c:pt idx="3557">
                  <c:v>51.293700622486888</c:v>
                </c:pt>
                <c:pt idx="3558">
                  <c:v>51.275504632408953</c:v>
                </c:pt>
                <c:pt idx="3559">
                  <c:v>51.295383944338766</c:v>
                </c:pt>
                <c:pt idx="3560">
                  <c:v>51.296431238258052</c:v>
                </c:pt>
                <c:pt idx="3561">
                  <c:v>51.238445219037715</c:v>
                </c:pt>
                <c:pt idx="3562">
                  <c:v>51.265487824833869</c:v>
                </c:pt>
                <c:pt idx="3563">
                  <c:v>51.318577098256654</c:v>
                </c:pt>
                <c:pt idx="3564">
                  <c:v>51.363997482631497</c:v>
                </c:pt>
                <c:pt idx="3565">
                  <c:v>51.337091353785759</c:v>
                </c:pt>
                <c:pt idx="3566">
                  <c:v>51.307291897619912</c:v>
                </c:pt>
                <c:pt idx="3567">
                  <c:v>51.293071436351745</c:v>
                </c:pt>
                <c:pt idx="3568">
                  <c:v>51.278441680083709</c:v>
                </c:pt>
                <c:pt idx="3569">
                  <c:v>51.256799023165065</c:v>
                </c:pt>
                <c:pt idx="3570">
                  <c:v>51.227732004658037</c:v>
                </c:pt>
                <c:pt idx="3571">
                  <c:v>51.232346387336804</c:v>
                </c:pt>
                <c:pt idx="3572">
                  <c:v>51.228488562709984</c:v>
                </c:pt>
                <c:pt idx="3573">
                  <c:v>51.231935489362328</c:v>
                </c:pt>
                <c:pt idx="3574">
                  <c:v>51.226812853144054</c:v>
                </c:pt>
                <c:pt idx="3575">
                  <c:v>51.186601706096624</c:v>
                </c:pt>
                <c:pt idx="3576">
                  <c:v>51.152031910786953</c:v>
                </c:pt>
                <c:pt idx="3577">
                  <c:v>51.125165291618949</c:v>
                </c:pt>
                <c:pt idx="3578">
                  <c:v>51.073960657569302</c:v>
                </c:pt>
                <c:pt idx="3579">
                  <c:v>51.022261785452478</c:v>
                </c:pt>
                <c:pt idx="3580">
                  <c:v>50.937646080226791</c:v>
                </c:pt>
                <c:pt idx="3581">
                  <c:v>50.873775072169813</c:v>
                </c:pt>
                <c:pt idx="3582">
                  <c:v>50.79700367068348</c:v>
                </c:pt>
                <c:pt idx="3583">
                  <c:v>50.74980463386396</c:v>
                </c:pt>
                <c:pt idx="3584">
                  <c:v>50.669321994887284</c:v>
                </c:pt>
                <c:pt idx="3585">
                  <c:v>50.578720396037589</c:v>
                </c:pt>
                <c:pt idx="3586">
                  <c:v>50.505625609819191</c:v>
                </c:pt>
                <c:pt idx="3587">
                  <c:v>50.474283809816129</c:v>
                </c:pt>
                <c:pt idx="3588">
                  <c:v>50.392842167681728</c:v>
                </c:pt>
                <c:pt idx="3589">
                  <c:v>50.284436618455025</c:v>
                </c:pt>
                <c:pt idx="3590">
                  <c:v>50.221452563238977</c:v>
                </c:pt>
                <c:pt idx="3591">
                  <c:v>50.177503800256062</c:v>
                </c:pt>
                <c:pt idx="3592">
                  <c:v>50.152415813151542</c:v>
                </c:pt>
                <c:pt idx="3593">
                  <c:v>50.112129371432509</c:v>
                </c:pt>
                <c:pt idx="3594">
                  <c:v>50.094766235318808</c:v>
                </c:pt>
                <c:pt idx="3595">
                  <c:v>50.15839963658135</c:v>
                </c:pt>
                <c:pt idx="3596">
                  <c:v>50.187973043113296</c:v>
                </c:pt>
                <c:pt idx="3597">
                  <c:v>50.260989360802583</c:v>
                </c:pt>
                <c:pt idx="3598">
                  <c:v>50.326888259382343</c:v>
                </c:pt>
                <c:pt idx="3599">
                  <c:v>50.411892200991851</c:v>
                </c:pt>
                <c:pt idx="3600">
                  <c:v>50.496215700191449</c:v>
                </c:pt>
                <c:pt idx="3601">
                  <c:v>50.557496101699165</c:v>
                </c:pt>
                <c:pt idx="3602">
                  <c:v>50.582513641658018</c:v>
                </c:pt>
                <c:pt idx="3603">
                  <c:v>50.601946049729698</c:v>
                </c:pt>
                <c:pt idx="3604">
                  <c:v>50.678496169105088</c:v>
                </c:pt>
                <c:pt idx="3605">
                  <c:v>50.72591317870495</c:v>
                </c:pt>
                <c:pt idx="3606">
                  <c:v>50.795516473632709</c:v>
                </c:pt>
                <c:pt idx="3607">
                  <c:v>50.845180447281017</c:v>
                </c:pt>
                <c:pt idx="3608">
                  <c:v>50.880954071832278</c:v>
                </c:pt>
                <c:pt idx="3609">
                  <c:v>50.881459608598149</c:v>
                </c:pt>
                <c:pt idx="3610">
                  <c:v>50.861368215131414</c:v>
                </c:pt>
                <c:pt idx="3611">
                  <c:v>50.814489115504578</c:v>
                </c:pt>
                <c:pt idx="3612">
                  <c:v>50.722752265144749</c:v>
                </c:pt>
                <c:pt idx="3613">
                  <c:v>50.631870792121568</c:v>
                </c:pt>
                <c:pt idx="3614">
                  <c:v>50.509682676363809</c:v>
                </c:pt>
                <c:pt idx="3615">
                  <c:v>50.44244788637674</c:v>
                </c:pt>
                <c:pt idx="3616">
                  <c:v>50.352561766173601</c:v>
                </c:pt>
                <c:pt idx="3617">
                  <c:v>50.249507212514054</c:v>
                </c:pt>
                <c:pt idx="3618">
                  <c:v>50.178556012210365</c:v>
                </c:pt>
                <c:pt idx="3619">
                  <c:v>50.086268938832156</c:v>
                </c:pt>
                <c:pt idx="3620">
                  <c:v>50.012834307192485</c:v>
                </c:pt>
                <c:pt idx="3621">
                  <c:v>49.953725136599793</c:v>
                </c:pt>
                <c:pt idx="3622">
                  <c:v>49.910185379132535</c:v>
                </c:pt>
                <c:pt idx="3623">
                  <c:v>49.89973270437801</c:v>
                </c:pt>
                <c:pt idx="3624">
                  <c:v>49.852373383841069</c:v>
                </c:pt>
                <c:pt idx="3625">
                  <c:v>49.790051788454107</c:v>
                </c:pt>
                <c:pt idx="3626">
                  <c:v>49.720661062380387</c:v>
                </c:pt>
                <c:pt idx="3627">
                  <c:v>49.603009013145368</c:v>
                </c:pt>
                <c:pt idx="3628">
                  <c:v>49.494753384958294</c:v>
                </c:pt>
                <c:pt idx="3629">
                  <c:v>49.389482368795285</c:v>
                </c:pt>
                <c:pt idx="3630">
                  <c:v>49.229583670385928</c:v>
                </c:pt>
                <c:pt idx="3631">
                  <c:v>49.049433629305845</c:v>
                </c:pt>
                <c:pt idx="3632">
                  <c:v>48.827333510267231</c:v>
                </c:pt>
                <c:pt idx="3633">
                  <c:v>48.616475876898996</c:v>
                </c:pt>
                <c:pt idx="3634">
                  <c:v>48.358522977620481</c:v>
                </c:pt>
                <c:pt idx="3635">
                  <c:v>48.104046541669895</c:v>
                </c:pt>
                <c:pt idx="3636">
                  <c:v>47.914223446429197</c:v>
                </c:pt>
                <c:pt idx="3637">
                  <c:v>47.757648224770236</c:v>
                </c:pt>
                <c:pt idx="3638">
                  <c:v>47.647211139840188</c:v>
                </c:pt>
                <c:pt idx="3639">
                  <c:v>47.548146850693492</c:v>
                </c:pt>
                <c:pt idx="3640">
                  <c:v>47.457904652086469</c:v>
                </c:pt>
                <c:pt idx="3641">
                  <c:v>47.381139807828873</c:v>
                </c:pt>
                <c:pt idx="3642">
                  <c:v>47.315630428420853</c:v>
                </c:pt>
                <c:pt idx="3643">
                  <c:v>47.18094381431176</c:v>
                </c:pt>
                <c:pt idx="3644">
                  <c:v>47.095168430676836</c:v>
                </c:pt>
                <c:pt idx="3645">
                  <c:v>47.064280154528291</c:v>
                </c:pt>
                <c:pt idx="3646">
                  <c:v>46.990092352469468</c:v>
                </c:pt>
                <c:pt idx="3647">
                  <c:v>46.912870914847339</c:v>
                </c:pt>
                <c:pt idx="3648">
                  <c:v>46.798157270667431</c:v>
                </c:pt>
                <c:pt idx="3649">
                  <c:v>46.675429477701108</c:v>
                </c:pt>
                <c:pt idx="3650">
                  <c:v>46.586308450947001</c:v>
                </c:pt>
                <c:pt idx="3651">
                  <c:v>46.472932093818685</c:v>
                </c:pt>
                <c:pt idx="3652">
                  <c:v>46.338966408922452</c:v>
                </c:pt>
                <c:pt idx="3653">
                  <c:v>46.235682905073567</c:v>
                </c:pt>
                <c:pt idx="3654">
                  <c:v>46.201623711848228</c:v>
                </c:pt>
                <c:pt idx="3655">
                  <c:v>46.158351341629363</c:v>
                </c:pt>
                <c:pt idx="3656">
                  <c:v>46.126363103513171</c:v>
                </c:pt>
                <c:pt idx="3657">
                  <c:v>46.092784522939787</c:v>
                </c:pt>
                <c:pt idx="3658">
                  <c:v>46.079051748026075</c:v>
                </c:pt>
                <c:pt idx="3659">
                  <c:v>46.019461541464601</c:v>
                </c:pt>
                <c:pt idx="3660">
                  <c:v>45.896601045564481</c:v>
                </c:pt>
                <c:pt idx="3661">
                  <c:v>45.803644760589826</c:v>
                </c:pt>
                <c:pt idx="3662">
                  <c:v>45.72844867146582</c:v>
                </c:pt>
                <c:pt idx="3663">
                  <c:v>45.615313237227703</c:v>
                </c:pt>
                <c:pt idx="3664">
                  <c:v>45.486522949654358</c:v>
                </c:pt>
                <c:pt idx="3665">
                  <c:v>45.377011950718462</c:v>
                </c:pt>
                <c:pt idx="3666">
                  <c:v>45.274701022053627</c:v>
                </c:pt>
                <c:pt idx="3667">
                  <c:v>45.169555802653257</c:v>
                </c:pt>
                <c:pt idx="3668">
                  <c:v>45.116078122943598</c:v>
                </c:pt>
                <c:pt idx="3669">
                  <c:v>45.055614076272711</c:v>
                </c:pt>
                <c:pt idx="3670">
                  <c:v>44.996623827745672</c:v>
                </c:pt>
                <c:pt idx="3671">
                  <c:v>44.919912975167357</c:v>
                </c:pt>
                <c:pt idx="3672">
                  <c:v>44.887514660967206</c:v>
                </c:pt>
                <c:pt idx="3673">
                  <c:v>44.873491117724534</c:v>
                </c:pt>
                <c:pt idx="3674">
                  <c:v>44.901608260682004</c:v>
                </c:pt>
                <c:pt idx="3675">
                  <c:v>44.949041983120367</c:v>
                </c:pt>
                <c:pt idx="3676">
                  <c:v>44.959023930355571</c:v>
                </c:pt>
                <c:pt idx="3677">
                  <c:v>44.987696543369537</c:v>
                </c:pt>
                <c:pt idx="3678">
                  <c:v>45.056183520168325</c:v>
                </c:pt>
                <c:pt idx="3679">
                  <c:v>45.175404658735189</c:v>
                </c:pt>
                <c:pt idx="3680">
                  <c:v>45.292382246607382</c:v>
                </c:pt>
                <c:pt idx="3681">
                  <c:v>45.404280953673194</c:v>
                </c:pt>
                <c:pt idx="3682">
                  <c:v>45.5196288433186</c:v>
                </c:pt>
                <c:pt idx="3683">
                  <c:v>45.652949236500753</c:v>
                </c:pt>
                <c:pt idx="3684">
                  <c:v>45.776649346025479</c:v>
                </c:pt>
                <c:pt idx="3685">
                  <c:v>45.878000880678556</c:v>
                </c:pt>
                <c:pt idx="3686">
                  <c:v>45.933400453538802</c:v>
                </c:pt>
                <c:pt idx="3687">
                  <c:v>45.990007331756708</c:v>
                </c:pt>
                <c:pt idx="3688">
                  <c:v>46.090061534117318</c:v>
                </c:pt>
                <c:pt idx="3689">
                  <c:v>46.157784320709538</c:v>
                </c:pt>
                <c:pt idx="3690">
                  <c:v>46.249841355947204</c:v>
                </c:pt>
                <c:pt idx="3691">
                  <c:v>46.351225445934894</c:v>
                </c:pt>
                <c:pt idx="3692">
                  <c:v>46.45257581083002</c:v>
                </c:pt>
                <c:pt idx="3693">
                  <c:v>46.532825717442016</c:v>
                </c:pt>
                <c:pt idx="3694">
                  <c:v>46.605754067909992</c:v>
                </c:pt>
                <c:pt idx="3695">
                  <c:v>46.679049749614528</c:v>
                </c:pt>
                <c:pt idx="3696">
                  <c:v>46.7543729459193</c:v>
                </c:pt>
                <c:pt idx="3697">
                  <c:v>46.813838862145765</c:v>
                </c:pt>
                <c:pt idx="3698">
                  <c:v>46.819954011965393</c:v>
                </c:pt>
                <c:pt idx="3699">
                  <c:v>46.803855309149988</c:v>
                </c:pt>
                <c:pt idx="3700">
                  <c:v>46.77577208035347</c:v>
                </c:pt>
                <c:pt idx="3701">
                  <c:v>46.75925957711236</c:v>
                </c:pt>
                <c:pt idx="3702">
                  <c:v>46.747942634088325</c:v>
                </c:pt>
                <c:pt idx="3703">
                  <c:v>46.741762540557325</c:v>
                </c:pt>
                <c:pt idx="3704">
                  <c:v>46.735199408396248</c:v>
                </c:pt>
                <c:pt idx="3705">
                  <c:v>46.710539463558838</c:v>
                </c:pt>
                <c:pt idx="3706">
                  <c:v>46.781486741803697</c:v>
                </c:pt>
                <c:pt idx="3707">
                  <c:v>46.901319807370015</c:v>
                </c:pt>
                <c:pt idx="3708">
                  <c:v>46.976029141908491</c:v>
                </c:pt>
                <c:pt idx="3709">
                  <c:v>47.064850892195565</c:v>
                </c:pt>
                <c:pt idx="3710">
                  <c:v>47.144643767006272</c:v>
                </c:pt>
                <c:pt idx="3711">
                  <c:v>47.195249537730561</c:v>
                </c:pt>
                <c:pt idx="3712">
                  <c:v>47.244318337222168</c:v>
                </c:pt>
                <c:pt idx="3713">
                  <c:v>47.211080433197928</c:v>
                </c:pt>
                <c:pt idx="3714">
                  <c:v>47.208398298974345</c:v>
                </c:pt>
                <c:pt idx="3715">
                  <c:v>47.163382774898906</c:v>
                </c:pt>
                <c:pt idx="3716">
                  <c:v>47.09078684698251</c:v>
                </c:pt>
                <c:pt idx="3717">
                  <c:v>47.008152177088434</c:v>
                </c:pt>
                <c:pt idx="3718">
                  <c:v>46.877175735409928</c:v>
                </c:pt>
                <c:pt idx="3719">
                  <c:v>46.729875403776134</c:v>
                </c:pt>
                <c:pt idx="3720">
                  <c:v>46.599186699330303</c:v>
                </c:pt>
                <c:pt idx="3721">
                  <c:v>46.468452668632835</c:v>
                </c:pt>
                <c:pt idx="3722">
                  <c:v>46.304019961635404</c:v>
                </c:pt>
                <c:pt idx="3723">
                  <c:v>46.14780704945494</c:v>
                </c:pt>
                <c:pt idx="3724">
                  <c:v>46.02118438068856</c:v>
                </c:pt>
                <c:pt idx="3725">
                  <c:v>45.863470904820133</c:v>
                </c:pt>
                <c:pt idx="3726">
                  <c:v>45.70257973342332</c:v>
                </c:pt>
                <c:pt idx="3727">
                  <c:v>45.5318835951186</c:v>
                </c:pt>
                <c:pt idx="3728">
                  <c:v>45.369373849749884</c:v>
                </c:pt>
                <c:pt idx="3729">
                  <c:v>45.229910205366089</c:v>
                </c:pt>
                <c:pt idx="3730">
                  <c:v>45.081692155815688</c:v>
                </c:pt>
                <c:pt idx="3731">
                  <c:v>44.91911210773322</c:v>
                </c:pt>
                <c:pt idx="3732">
                  <c:v>44.776986516019988</c:v>
                </c:pt>
                <c:pt idx="3733">
                  <c:v>44.574221782376888</c:v>
                </c:pt>
                <c:pt idx="3734">
                  <c:v>44.404904388118872</c:v>
                </c:pt>
                <c:pt idx="3735">
                  <c:v>44.278972254408735</c:v>
                </c:pt>
                <c:pt idx="3736">
                  <c:v>44.250890713212101</c:v>
                </c:pt>
                <c:pt idx="3737">
                  <c:v>44.210697980453673</c:v>
                </c:pt>
                <c:pt idx="3738">
                  <c:v>44.180747430833499</c:v>
                </c:pt>
                <c:pt idx="3739">
                  <c:v>44.177529174467026</c:v>
                </c:pt>
                <c:pt idx="3740">
                  <c:v>44.179834724054736</c:v>
                </c:pt>
                <c:pt idx="3741">
                  <c:v>44.177014385458271</c:v>
                </c:pt>
                <c:pt idx="3742">
                  <c:v>44.171767337452302</c:v>
                </c:pt>
                <c:pt idx="3743">
                  <c:v>44.137866580400562</c:v>
                </c:pt>
                <c:pt idx="3744">
                  <c:v>44.110277600447482</c:v>
                </c:pt>
                <c:pt idx="3745">
                  <c:v>44.040688730672571</c:v>
                </c:pt>
                <c:pt idx="3746">
                  <c:v>43.973167762158191</c:v>
                </c:pt>
                <c:pt idx="3747">
                  <c:v>43.918652976451789</c:v>
                </c:pt>
                <c:pt idx="3748">
                  <c:v>43.865594741345099</c:v>
                </c:pt>
                <c:pt idx="3749">
                  <c:v>43.774214087974791</c:v>
                </c:pt>
                <c:pt idx="3750">
                  <c:v>43.618043920651964</c:v>
                </c:pt>
                <c:pt idx="3751">
                  <c:v>43.510347936613627</c:v>
                </c:pt>
                <c:pt idx="3752">
                  <c:v>43.433720346424209</c:v>
                </c:pt>
                <c:pt idx="3753">
                  <c:v>43.397864785875036</c:v>
                </c:pt>
                <c:pt idx="3754">
                  <c:v>43.379083736627251</c:v>
                </c:pt>
                <c:pt idx="3755">
                  <c:v>43.360294008810584</c:v>
                </c:pt>
                <c:pt idx="3756">
                  <c:v>43.342389043555087</c:v>
                </c:pt>
                <c:pt idx="3757">
                  <c:v>43.337649964382209</c:v>
                </c:pt>
                <c:pt idx="3758">
                  <c:v>43.370695108992464</c:v>
                </c:pt>
                <c:pt idx="3759">
                  <c:v>43.494244833975195</c:v>
                </c:pt>
                <c:pt idx="3760">
                  <c:v>43.598151659413752</c:v>
                </c:pt>
                <c:pt idx="3761">
                  <c:v>43.709958059912331</c:v>
                </c:pt>
                <c:pt idx="3762">
                  <c:v>43.834142986097717</c:v>
                </c:pt>
                <c:pt idx="3763">
                  <c:v>43.943724798298391</c:v>
                </c:pt>
                <c:pt idx="3764">
                  <c:v>44.035869215453666</c:v>
                </c:pt>
                <c:pt idx="3765">
                  <c:v>44.14278703095534</c:v>
                </c:pt>
                <c:pt idx="3766">
                  <c:v>44.244857656119059</c:v>
                </c:pt>
                <c:pt idx="3767">
                  <c:v>44.329267657583209</c:v>
                </c:pt>
                <c:pt idx="3768">
                  <c:v>44.441588415344746</c:v>
                </c:pt>
                <c:pt idx="3769">
                  <c:v>44.528220868735175</c:v>
                </c:pt>
                <c:pt idx="3770">
                  <c:v>44.60724244334552</c:v>
                </c:pt>
                <c:pt idx="3771">
                  <c:v>44.648683102959765</c:v>
                </c:pt>
                <c:pt idx="3772">
                  <c:v>44.662320314144559</c:v>
                </c:pt>
                <c:pt idx="3773">
                  <c:v>44.703979881851133</c:v>
                </c:pt>
                <c:pt idx="3774">
                  <c:v>44.763308239264326</c:v>
                </c:pt>
                <c:pt idx="3775">
                  <c:v>44.827087789216719</c:v>
                </c:pt>
                <c:pt idx="3776">
                  <c:v>44.954673738567344</c:v>
                </c:pt>
                <c:pt idx="3777">
                  <c:v>45.14949360185868</c:v>
                </c:pt>
                <c:pt idx="3778">
                  <c:v>45.326837010426111</c:v>
                </c:pt>
                <c:pt idx="3779">
                  <c:v>45.454199388895383</c:v>
                </c:pt>
                <c:pt idx="3780">
                  <c:v>45.578269787101959</c:v>
                </c:pt>
                <c:pt idx="3781">
                  <c:v>45.703353651184067</c:v>
                </c:pt>
                <c:pt idx="3782">
                  <c:v>45.788240652205261</c:v>
                </c:pt>
                <c:pt idx="3783">
                  <c:v>45.867240304698853</c:v>
                </c:pt>
                <c:pt idx="3784">
                  <c:v>45.946343723776621</c:v>
                </c:pt>
                <c:pt idx="3785">
                  <c:v>46.000196469335755</c:v>
                </c:pt>
                <c:pt idx="3786">
                  <c:v>46.073921264249321</c:v>
                </c:pt>
                <c:pt idx="3787">
                  <c:v>46.18534922689696</c:v>
                </c:pt>
                <c:pt idx="3788">
                  <c:v>46.30791784398459</c:v>
                </c:pt>
                <c:pt idx="3789">
                  <c:v>46.420692934094205</c:v>
                </c:pt>
                <c:pt idx="3790">
                  <c:v>46.506952597786977</c:v>
                </c:pt>
                <c:pt idx="3791">
                  <c:v>46.60469224386128</c:v>
                </c:pt>
                <c:pt idx="3792">
                  <c:v>46.684272467187576</c:v>
                </c:pt>
                <c:pt idx="3793">
                  <c:v>46.684272467187576</c:v>
                </c:pt>
                <c:pt idx="3794">
                  <c:v>46.67618195416739</c:v>
                </c:pt>
                <c:pt idx="3795">
                  <c:v>46.658414176457072</c:v>
                </c:pt>
                <c:pt idx="3796">
                  <c:v>46.635172432913848</c:v>
                </c:pt>
                <c:pt idx="3797">
                  <c:v>46.62590871593185</c:v>
                </c:pt>
                <c:pt idx="3798">
                  <c:v>46.607290813241733</c:v>
                </c:pt>
                <c:pt idx="3799">
                  <c:v>46.561086759664441</c:v>
                </c:pt>
                <c:pt idx="3800">
                  <c:v>46.498293481870292</c:v>
                </c:pt>
                <c:pt idx="3801">
                  <c:v>46.48955178985377</c:v>
                </c:pt>
                <c:pt idx="3802">
                  <c:v>46.464806780330044</c:v>
                </c:pt>
                <c:pt idx="3803">
                  <c:v>46.441327765327522</c:v>
                </c:pt>
                <c:pt idx="3804">
                  <c:v>46.427660446502763</c:v>
                </c:pt>
                <c:pt idx="3805">
                  <c:v>46.379385411702259</c:v>
                </c:pt>
                <c:pt idx="3806">
                  <c:v>46.280925369854074</c:v>
                </c:pt>
                <c:pt idx="3807">
                  <c:v>46.198094934426479</c:v>
                </c:pt>
                <c:pt idx="3808">
                  <c:v>46.029427650274513</c:v>
                </c:pt>
                <c:pt idx="3809">
                  <c:v>45.891167649083599</c:v>
                </c:pt>
                <c:pt idx="3810">
                  <c:v>45.744817148595381</c:v>
                </c:pt>
                <c:pt idx="3811">
                  <c:v>45.590937309713432</c:v>
                </c:pt>
                <c:pt idx="3812">
                  <c:v>45.443374772067564</c:v>
                </c:pt>
                <c:pt idx="3813">
                  <c:v>45.300954962747433</c:v>
                </c:pt>
                <c:pt idx="3814">
                  <c:v>45.145428530656503</c:v>
                </c:pt>
                <c:pt idx="3815">
                  <c:v>44.990633440468969</c:v>
                </c:pt>
                <c:pt idx="3816">
                  <c:v>44.855412474445316</c:v>
                </c:pt>
                <c:pt idx="3817">
                  <c:v>44.769839607267997</c:v>
                </c:pt>
                <c:pt idx="3818">
                  <c:v>44.721357615197768</c:v>
                </c:pt>
                <c:pt idx="3819">
                  <c:v>44.717213005922936</c:v>
                </c:pt>
                <c:pt idx="3820">
                  <c:v>44.726285913338607</c:v>
                </c:pt>
                <c:pt idx="3821">
                  <c:v>44.721044896087655</c:v>
                </c:pt>
                <c:pt idx="3822">
                  <c:v>44.75567688243293</c:v>
                </c:pt>
                <c:pt idx="3823">
                  <c:v>44.797316294730784</c:v>
                </c:pt>
                <c:pt idx="3824">
                  <c:v>44.781952614841344</c:v>
                </c:pt>
                <c:pt idx="3825">
                  <c:v>44.730360341619928</c:v>
                </c:pt>
                <c:pt idx="3826">
                  <c:v>44.684332990869372</c:v>
                </c:pt>
                <c:pt idx="3827">
                  <c:v>44.602925287958676</c:v>
                </c:pt>
                <c:pt idx="3828">
                  <c:v>44.464206291304443</c:v>
                </c:pt>
                <c:pt idx="3829">
                  <c:v>44.334449732772356</c:v>
                </c:pt>
                <c:pt idx="3830">
                  <c:v>44.193876742303189</c:v>
                </c:pt>
                <c:pt idx="3831">
                  <c:v>44.069480877026869</c:v>
                </c:pt>
                <c:pt idx="3832">
                  <c:v>43.965132214479361</c:v>
                </c:pt>
                <c:pt idx="3833">
                  <c:v>43.873561272705579</c:v>
                </c:pt>
                <c:pt idx="3834">
                  <c:v>43.783171238498667</c:v>
                </c:pt>
                <c:pt idx="3835">
                  <c:v>43.682775307497778</c:v>
                </c:pt>
                <c:pt idx="3836">
                  <c:v>43.603636225414185</c:v>
                </c:pt>
                <c:pt idx="3837">
                  <c:v>43.535492275630602</c:v>
                </c:pt>
                <c:pt idx="3838">
                  <c:v>43.514523613973104</c:v>
                </c:pt>
                <c:pt idx="3839">
                  <c:v>43.504709399074237</c:v>
                </c:pt>
                <c:pt idx="3840">
                  <c:v>43.543919812712929</c:v>
                </c:pt>
                <c:pt idx="3841">
                  <c:v>43.613153592114813</c:v>
                </c:pt>
                <c:pt idx="3842">
                  <c:v>43.709266602533852</c:v>
                </c:pt>
                <c:pt idx="3843">
                  <c:v>43.80683175830729</c:v>
                </c:pt>
                <c:pt idx="3844">
                  <c:v>43.875079721195739</c:v>
                </c:pt>
                <c:pt idx="3845">
                  <c:v>43.920842146204805</c:v>
                </c:pt>
                <c:pt idx="3846">
                  <c:v>44.001613905254835</c:v>
                </c:pt>
                <c:pt idx="3847">
                  <c:v>44.066471901011234</c:v>
                </c:pt>
                <c:pt idx="3848">
                  <c:v>44.111648757855392</c:v>
                </c:pt>
                <c:pt idx="3849">
                  <c:v>44.16088670464832</c:v>
                </c:pt>
                <c:pt idx="3850">
                  <c:v>44.205251391282147</c:v>
                </c:pt>
                <c:pt idx="3851">
                  <c:v>44.239702954246503</c:v>
                </c:pt>
                <c:pt idx="3852">
                  <c:v>44.234786314528939</c:v>
                </c:pt>
                <c:pt idx="3853">
                  <c:v>44.246939163658674</c:v>
                </c:pt>
                <c:pt idx="3854">
                  <c:v>44.276517821384495</c:v>
                </c:pt>
                <c:pt idx="3855">
                  <c:v>44.321113176029293</c:v>
                </c:pt>
                <c:pt idx="3856">
                  <c:v>44.340960037899649</c:v>
                </c:pt>
                <c:pt idx="3857">
                  <c:v>44.409980138773179</c:v>
                </c:pt>
                <c:pt idx="3858">
                  <c:v>44.503873203403344</c:v>
                </c:pt>
                <c:pt idx="3859">
                  <c:v>44.600386281194709</c:v>
                </c:pt>
                <c:pt idx="3860">
                  <c:v>44.67527693547278</c:v>
                </c:pt>
                <c:pt idx="3861">
                  <c:v>44.762122953237245</c:v>
                </c:pt>
                <c:pt idx="3862">
                  <c:v>44.835051631223259</c:v>
                </c:pt>
                <c:pt idx="3863">
                  <c:v>44.884279202477735</c:v>
                </c:pt>
                <c:pt idx="3864">
                  <c:v>44.919271680259079</c:v>
                </c:pt>
                <c:pt idx="3865">
                  <c:v>44.979582154453986</c:v>
                </c:pt>
                <c:pt idx="3866">
                  <c:v>45.035038295123513</c:v>
                </c:pt>
                <c:pt idx="3867">
                  <c:v>45.108018800168118</c:v>
                </c:pt>
                <c:pt idx="3868">
                  <c:v>45.206785173097863</c:v>
                </c:pt>
                <c:pt idx="3869">
                  <c:v>45.303488758613781</c:v>
                </c:pt>
                <c:pt idx="3870">
                  <c:v>45.450006498346475</c:v>
                </c:pt>
                <c:pt idx="3871">
                  <c:v>45.587364463677702</c:v>
                </c:pt>
                <c:pt idx="3872">
                  <c:v>45.702057776114572</c:v>
                </c:pt>
                <c:pt idx="3873">
                  <c:v>45.782900804625264</c:v>
                </c:pt>
                <c:pt idx="3874">
                  <c:v>45.834571942152671</c:v>
                </c:pt>
                <c:pt idx="3875">
                  <c:v>45.87342302250179</c:v>
                </c:pt>
                <c:pt idx="3876">
                  <c:v>45.908316179679098</c:v>
                </c:pt>
                <c:pt idx="3877">
                  <c:v>45.934393512748834</c:v>
                </c:pt>
                <c:pt idx="3878">
                  <c:v>45.958311367772595</c:v>
                </c:pt>
                <c:pt idx="3879">
                  <c:v>45.958126201822957</c:v>
                </c:pt>
                <c:pt idx="3880">
                  <c:v>45.966958041703933</c:v>
                </c:pt>
                <c:pt idx="3881">
                  <c:v>46.002340194452174</c:v>
                </c:pt>
                <c:pt idx="3882">
                  <c:v>46.030581833622506</c:v>
                </c:pt>
                <c:pt idx="3883">
                  <c:v>46.028774071440395</c:v>
                </c:pt>
                <c:pt idx="3884">
                  <c:v>46.051892030318626</c:v>
                </c:pt>
                <c:pt idx="3885">
                  <c:v>46.03312409642438</c:v>
                </c:pt>
                <c:pt idx="3886">
                  <c:v>45.993498179003801</c:v>
                </c:pt>
                <c:pt idx="3887">
                  <c:v>45.961381509870087</c:v>
                </c:pt>
                <c:pt idx="3888">
                  <c:v>45.89152804253203</c:v>
                </c:pt>
                <c:pt idx="3889">
                  <c:v>45.774249664825405</c:v>
                </c:pt>
                <c:pt idx="3890">
                  <c:v>45.630540248158134</c:v>
                </c:pt>
                <c:pt idx="3891">
                  <c:v>45.45080956095115</c:v>
                </c:pt>
                <c:pt idx="3892">
                  <c:v>45.268451524609716</c:v>
                </c:pt>
                <c:pt idx="3893">
                  <c:v>45.106441766338307</c:v>
                </c:pt>
                <c:pt idx="3894">
                  <c:v>44.920647991238681</c:v>
                </c:pt>
                <c:pt idx="3895">
                  <c:v>44.712243863142668</c:v>
                </c:pt>
                <c:pt idx="3896">
                  <c:v>44.524518596657231</c:v>
                </c:pt>
                <c:pt idx="3897">
                  <c:v>44.399648654979842</c:v>
                </c:pt>
                <c:pt idx="3898">
                  <c:v>44.334779085885565</c:v>
                </c:pt>
                <c:pt idx="3899">
                  <c:v>44.288210297679363</c:v>
                </c:pt>
                <c:pt idx="3900">
                  <c:v>44.240795970737381</c:v>
                </c:pt>
                <c:pt idx="3901">
                  <c:v>44.187744318557456</c:v>
                </c:pt>
                <c:pt idx="3902">
                  <c:v>44.219414657051978</c:v>
                </c:pt>
                <c:pt idx="3903">
                  <c:v>44.289567007188325</c:v>
                </c:pt>
                <c:pt idx="3904">
                  <c:v>44.336350044086451</c:v>
                </c:pt>
                <c:pt idx="3905">
                  <c:v>44.348687022908742</c:v>
                </c:pt>
                <c:pt idx="3906">
                  <c:v>44.370231101323732</c:v>
                </c:pt>
                <c:pt idx="3907">
                  <c:v>44.384522042456702</c:v>
                </c:pt>
                <c:pt idx="3908">
                  <c:v>44.382766596408175</c:v>
                </c:pt>
                <c:pt idx="3909">
                  <c:v>44.346798104745311</c:v>
                </c:pt>
                <c:pt idx="3910">
                  <c:v>44.329365644407829</c:v>
                </c:pt>
                <c:pt idx="3911">
                  <c:v>44.338487152462349</c:v>
                </c:pt>
                <c:pt idx="3912">
                  <c:v>44.322916629141659</c:v>
                </c:pt>
                <c:pt idx="3913">
                  <c:v>44.316005599136211</c:v>
                </c:pt>
                <c:pt idx="3914">
                  <c:v>44.341878357150037</c:v>
                </c:pt>
                <c:pt idx="3915">
                  <c:v>44.349343255756224</c:v>
                </c:pt>
                <c:pt idx="3916">
                  <c:v>44.346841717888097</c:v>
                </c:pt>
                <c:pt idx="3917">
                  <c:v>44.358536894095913</c:v>
                </c:pt>
                <c:pt idx="3918">
                  <c:v>44.42413953175533</c:v>
                </c:pt>
                <c:pt idx="3919">
                  <c:v>44.492560613283715</c:v>
                </c:pt>
                <c:pt idx="3920">
                  <c:v>44.573428856098502</c:v>
                </c:pt>
                <c:pt idx="3921">
                  <c:v>44.65045228708469</c:v>
                </c:pt>
                <c:pt idx="3922">
                  <c:v>44.761691157061144</c:v>
                </c:pt>
                <c:pt idx="3923">
                  <c:v>44.862780850042256</c:v>
                </c:pt>
                <c:pt idx="3924">
                  <c:v>44.93324828500743</c:v>
                </c:pt>
                <c:pt idx="3925">
                  <c:v>45.047488993413864</c:v>
                </c:pt>
                <c:pt idx="3926">
                  <c:v>45.134149498614718</c:v>
                </c:pt>
                <c:pt idx="3927">
                  <c:v>45.185666052210976</c:v>
                </c:pt>
                <c:pt idx="3928">
                  <c:v>45.250498119296452</c:v>
                </c:pt>
                <c:pt idx="3929">
                  <c:v>45.291578802833669</c:v>
                </c:pt>
                <c:pt idx="3930">
                  <c:v>45.339180813399182</c:v>
                </c:pt>
                <c:pt idx="3931">
                  <c:v>45.374119762787842</c:v>
                </c:pt>
                <c:pt idx="3932">
                  <c:v>45.408997077073352</c:v>
                </c:pt>
                <c:pt idx="3933">
                  <c:v>45.453375250869989</c:v>
                </c:pt>
                <c:pt idx="3934">
                  <c:v>45.484306939815411</c:v>
                </c:pt>
                <c:pt idx="3935">
                  <c:v>45.522783581741571</c:v>
                </c:pt>
                <c:pt idx="3936">
                  <c:v>45.579150758724602</c:v>
                </c:pt>
                <c:pt idx="3937">
                  <c:v>45.606834816385785</c:v>
                </c:pt>
                <c:pt idx="3938">
                  <c:v>45.687354769727449</c:v>
                </c:pt>
                <c:pt idx="3939">
                  <c:v>45.782612071364582</c:v>
                </c:pt>
                <c:pt idx="3940">
                  <c:v>45.888871941706043</c:v>
                </c:pt>
                <c:pt idx="3941">
                  <c:v>46.013960571653982</c:v>
                </c:pt>
                <c:pt idx="3942">
                  <c:v>46.155416111659839</c:v>
                </c:pt>
                <c:pt idx="3943">
                  <c:v>46.323185717661133</c:v>
                </c:pt>
                <c:pt idx="3944">
                  <c:v>46.471151465378917</c:v>
                </c:pt>
                <c:pt idx="3945">
                  <c:v>46.572608537069627</c:v>
                </c:pt>
                <c:pt idx="3946">
                  <c:v>46.742724442599318</c:v>
                </c:pt>
                <c:pt idx="3947">
                  <c:v>46.863845453511217</c:v>
                </c:pt>
                <c:pt idx="3948">
                  <c:v>46.997491352356818</c:v>
                </c:pt>
                <c:pt idx="3949">
                  <c:v>47.14115613801404</c:v>
                </c:pt>
                <c:pt idx="3950">
                  <c:v>47.305342704868409</c:v>
                </c:pt>
                <c:pt idx="3951">
                  <c:v>47.437769770429178</c:v>
                </c:pt>
                <c:pt idx="3952">
                  <c:v>47.562039008335994</c:v>
                </c:pt>
                <c:pt idx="3953">
                  <c:v>47.655485356851962</c:v>
                </c:pt>
                <c:pt idx="3954">
                  <c:v>47.711521072573937</c:v>
                </c:pt>
                <c:pt idx="3955">
                  <c:v>47.718067439665909</c:v>
                </c:pt>
                <c:pt idx="3956">
                  <c:v>47.64754701749689</c:v>
                </c:pt>
                <c:pt idx="3957">
                  <c:v>47.58761995364555</c:v>
                </c:pt>
                <c:pt idx="3958">
                  <c:v>47.518539398745183</c:v>
                </c:pt>
                <c:pt idx="3959">
                  <c:v>47.425492406629658</c:v>
                </c:pt>
                <c:pt idx="3960">
                  <c:v>47.319590463843362</c:v>
                </c:pt>
                <c:pt idx="3961">
                  <c:v>47.231067914624845</c:v>
                </c:pt>
                <c:pt idx="3962">
                  <c:v>47.171564405356051</c:v>
                </c:pt>
                <c:pt idx="3963">
                  <c:v>47.151517248936422</c:v>
                </c:pt>
                <c:pt idx="3964">
                  <c:v>47.144874166172897</c:v>
                </c:pt>
                <c:pt idx="3965">
                  <c:v>47.090687818748584</c:v>
                </c:pt>
                <c:pt idx="3966">
                  <c:v>47.084356107202652</c:v>
                </c:pt>
                <c:pt idx="3967">
                  <c:v>47.070688888153711</c:v>
                </c:pt>
                <c:pt idx="3968">
                  <c:v>47.094470186546388</c:v>
                </c:pt>
                <c:pt idx="3969">
                  <c:v>47.144397812932645</c:v>
                </c:pt>
                <c:pt idx="3970">
                  <c:v>47.145579988182703</c:v>
                </c:pt>
                <c:pt idx="3971">
                  <c:v>47.11080320267402</c:v>
                </c:pt>
                <c:pt idx="3972">
                  <c:v>47.037254149111476</c:v>
                </c:pt>
                <c:pt idx="3973">
                  <c:v>46.920602468641547</c:v>
                </c:pt>
                <c:pt idx="3974">
                  <c:v>46.81903044284676</c:v>
                </c:pt>
                <c:pt idx="3975">
                  <c:v>46.682102568786611</c:v>
                </c:pt>
                <c:pt idx="3976">
                  <c:v>46.533120585447215</c:v>
                </c:pt>
                <c:pt idx="3977">
                  <c:v>46.419345029356194</c:v>
                </c:pt>
                <c:pt idx="3978">
                  <c:v>46.29437891406242</c:v>
                </c:pt>
                <c:pt idx="3979">
                  <c:v>46.221200543458217</c:v>
                </c:pt>
                <c:pt idx="3980">
                  <c:v>46.153840854501496</c:v>
                </c:pt>
                <c:pt idx="3981">
                  <c:v>46.067582649791404</c:v>
                </c:pt>
                <c:pt idx="3982">
                  <c:v>46.055909128038145</c:v>
                </c:pt>
                <c:pt idx="3983">
                  <c:v>46.094659321597291</c:v>
                </c:pt>
                <c:pt idx="3984">
                  <c:v>46.148437100982008</c:v>
                </c:pt>
                <c:pt idx="3985">
                  <c:v>46.163787560881353</c:v>
                </c:pt>
                <c:pt idx="3986">
                  <c:v>46.118473809898134</c:v>
                </c:pt>
                <c:pt idx="3987">
                  <c:v>46.096102937860692</c:v>
                </c:pt>
                <c:pt idx="3988">
                  <c:v>46.079311421401989</c:v>
                </c:pt>
                <c:pt idx="3989">
                  <c:v>46.043853318812374</c:v>
                </c:pt>
                <c:pt idx="3990">
                  <c:v>46.009612668836553</c:v>
                </c:pt>
                <c:pt idx="3991">
                  <c:v>45.977193058388679</c:v>
                </c:pt>
                <c:pt idx="3992">
                  <c:v>45.937654106253994</c:v>
                </c:pt>
                <c:pt idx="3993">
                  <c:v>45.979319807902215</c:v>
                </c:pt>
                <c:pt idx="3994">
                  <c:v>45.916369133349065</c:v>
                </c:pt>
                <c:pt idx="3995">
                  <c:v>45.803879991769854</c:v>
                </c:pt>
                <c:pt idx="3996">
                  <c:v>45.759848726401124</c:v>
                </c:pt>
                <c:pt idx="3997">
                  <c:v>45.716649582312634</c:v>
                </c:pt>
                <c:pt idx="3998">
                  <c:v>45.756654191092927</c:v>
                </c:pt>
                <c:pt idx="3999">
                  <c:v>45.812725796740168</c:v>
                </c:pt>
                <c:pt idx="4000">
                  <c:v>45.895341272085496</c:v>
                </c:pt>
                <c:pt idx="4001">
                  <c:v>45.99788973150109</c:v>
                </c:pt>
                <c:pt idx="4002">
                  <c:v>46.149571278770132</c:v>
                </c:pt>
                <c:pt idx="4003">
                  <c:v>46.319252620400405</c:v>
                </c:pt>
                <c:pt idx="4004">
                  <c:v>46.475416777928857</c:v>
                </c:pt>
                <c:pt idx="4005">
                  <c:v>46.622101290611774</c:v>
                </c:pt>
                <c:pt idx="4006">
                  <c:v>46.762168227297742</c:v>
                </c:pt>
                <c:pt idx="4007">
                  <c:v>46.877692330285321</c:v>
                </c:pt>
                <c:pt idx="4008">
                  <c:v>46.947254279432379</c:v>
                </c:pt>
                <c:pt idx="4009">
                  <c:v>47.069945165809258</c:v>
                </c:pt>
                <c:pt idx="4010">
                  <c:v>47.155710437200135</c:v>
                </c:pt>
                <c:pt idx="4011">
                  <c:v>47.20503333539861</c:v>
                </c:pt>
                <c:pt idx="4012">
                  <c:v>47.243155181833735</c:v>
                </c:pt>
                <c:pt idx="4013">
                  <c:v>47.278899055777572</c:v>
                </c:pt>
                <c:pt idx="4014">
                  <c:v>47.29383781656464</c:v>
                </c:pt>
                <c:pt idx="4015">
                  <c:v>47.33619098175474</c:v>
                </c:pt>
                <c:pt idx="4016">
                  <c:v>47.385901595780666</c:v>
                </c:pt>
                <c:pt idx="4017">
                  <c:v>47.443418554571579</c:v>
                </c:pt>
                <c:pt idx="4018">
                  <c:v>47.502456760185666</c:v>
                </c:pt>
                <c:pt idx="4019">
                  <c:v>47.571304938878079</c:v>
                </c:pt>
                <c:pt idx="4020">
                  <c:v>47.668597929113126</c:v>
                </c:pt>
                <c:pt idx="4021">
                  <c:v>47.766790191828882</c:v>
                </c:pt>
                <c:pt idx="4022">
                  <c:v>47.870554798443344</c:v>
                </c:pt>
                <c:pt idx="4023">
                  <c:v>48.020775837681221</c:v>
                </c:pt>
                <c:pt idx="4024">
                  <c:v>48.150214030027982</c:v>
                </c:pt>
                <c:pt idx="4025">
                  <c:v>48.271953765448934</c:v>
                </c:pt>
                <c:pt idx="4026">
                  <c:v>48.404930114230851</c:v>
                </c:pt>
                <c:pt idx="4027">
                  <c:v>48.506901188286733</c:v>
                </c:pt>
                <c:pt idx="4028">
                  <c:v>48.59714448552117</c:v>
                </c:pt>
                <c:pt idx="4029">
                  <c:v>48.647958323134361</c:v>
                </c:pt>
                <c:pt idx="4030">
                  <c:v>48.700240425363745</c:v>
                </c:pt>
                <c:pt idx="4031">
                  <c:v>48.782728912885659</c:v>
                </c:pt>
                <c:pt idx="4032">
                  <c:v>48.858039205596256</c:v>
                </c:pt>
                <c:pt idx="4033">
                  <c:v>48.928680046703718</c:v>
                </c:pt>
                <c:pt idx="4034">
                  <c:v>49.003176946107381</c:v>
                </c:pt>
                <c:pt idx="4035">
                  <c:v>49.087439841424953</c:v>
                </c:pt>
                <c:pt idx="4036">
                  <c:v>49.179523083131834</c:v>
                </c:pt>
                <c:pt idx="4037">
                  <c:v>49.255995895723757</c:v>
                </c:pt>
                <c:pt idx="4038">
                  <c:v>49.290058855024022</c:v>
                </c:pt>
                <c:pt idx="4039">
                  <c:v>49.391671232446832</c:v>
                </c:pt>
                <c:pt idx="4040">
                  <c:v>49.507223899935788</c:v>
                </c:pt>
                <c:pt idx="4041">
                  <c:v>49.620896090200986</c:v>
                </c:pt>
                <c:pt idx="4042">
                  <c:v>49.657882034949061</c:v>
                </c:pt>
                <c:pt idx="4043">
                  <c:v>49.720865108342643</c:v>
                </c:pt>
                <c:pt idx="4044">
                  <c:v>49.85630387729914</c:v>
                </c:pt>
                <c:pt idx="4045">
                  <c:v>49.980216406410754</c:v>
                </c:pt>
                <c:pt idx="4046">
                  <c:v>50.049061521299365</c:v>
                </c:pt>
                <c:pt idx="4047">
                  <c:v>50.184637844983548</c:v>
                </c:pt>
                <c:pt idx="4048">
                  <c:v>50.356529516678798</c:v>
                </c:pt>
                <c:pt idx="4049">
                  <c:v>50.489039309198084</c:v>
                </c:pt>
                <c:pt idx="4050">
                  <c:v>50.593676471003718</c:v>
                </c:pt>
                <c:pt idx="4051">
                  <c:v>50.688343735206779</c:v>
                </c:pt>
                <c:pt idx="4052">
                  <c:v>50.754586004431843</c:v>
                </c:pt>
                <c:pt idx="4053">
                  <c:v>50.791260697388246</c:v>
                </c:pt>
                <c:pt idx="4054">
                  <c:v>50.797662540904099</c:v>
                </c:pt>
                <c:pt idx="4055">
                  <c:v>50.780458805075014</c:v>
                </c:pt>
                <c:pt idx="4056">
                  <c:v>50.679919054014569</c:v>
                </c:pt>
                <c:pt idx="4057">
                  <c:v>50.581452335979506</c:v>
                </c:pt>
                <c:pt idx="4058">
                  <c:v>50.483035017542292</c:v>
                </c:pt>
                <c:pt idx="4059">
                  <c:v>50.340450457082582</c:v>
                </c:pt>
                <c:pt idx="4060">
                  <c:v>50.202767398845545</c:v>
                </c:pt>
                <c:pt idx="4061">
                  <c:v>50.079141289361338</c:v>
                </c:pt>
                <c:pt idx="4062">
                  <c:v>49.964575048661914</c:v>
                </c:pt>
                <c:pt idx="4063">
                  <c:v>49.935515999931056</c:v>
                </c:pt>
                <c:pt idx="4064">
                  <c:v>49.870425194922021</c:v>
                </c:pt>
                <c:pt idx="4065">
                  <c:v>49.846896231302367</c:v>
                </c:pt>
                <c:pt idx="4066">
                  <c:v>49.814022993962979</c:v>
                </c:pt>
                <c:pt idx="4067">
                  <c:v>49.768149750934199</c:v>
                </c:pt>
                <c:pt idx="4068">
                  <c:v>49.753728861716894</c:v>
                </c:pt>
                <c:pt idx="4069">
                  <c:v>49.741940466232116</c:v>
                </c:pt>
                <c:pt idx="4070">
                  <c:v>49.705685978378426</c:v>
                </c:pt>
                <c:pt idx="4071">
                  <c:v>49.641984845833086</c:v>
                </c:pt>
                <c:pt idx="4072">
                  <c:v>49.621790787747692</c:v>
                </c:pt>
                <c:pt idx="4073">
                  <c:v>49.61404570685233</c:v>
                </c:pt>
                <c:pt idx="4074">
                  <c:v>49.610115914721725</c:v>
                </c:pt>
                <c:pt idx="4075">
                  <c:v>49.608646142425599</c:v>
                </c:pt>
                <c:pt idx="4076">
                  <c:v>49.569990763883702</c:v>
                </c:pt>
                <c:pt idx="4077">
                  <c:v>49.514616491708118</c:v>
                </c:pt>
                <c:pt idx="4078">
                  <c:v>49.460670179150526</c:v>
                </c:pt>
                <c:pt idx="4079">
                  <c:v>49.469087709319844</c:v>
                </c:pt>
                <c:pt idx="4080">
                  <c:v>49.491665345380142</c:v>
                </c:pt>
                <c:pt idx="4081">
                  <c:v>49.523741207757425</c:v>
                </c:pt>
                <c:pt idx="4082">
                  <c:v>49.604729271408779</c:v>
                </c:pt>
                <c:pt idx="4083">
                  <c:v>49.695506416478935</c:v>
                </c:pt>
                <c:pt idx="4084">
                  <c:v>49.785690644938988</c:v>
                </c:pt>
                <c:pt idx="4085">
                  <c:v>49.897142975089238</c:v>
                </c:pt>
                <c:pt idx="4086">
                  <c:v>49.957607064287295</c:v>
                </c:pt>
                <c:pt idx="4087">
                  <c:v>50.038805429541398</c:v>
                </c:pt>
                <c:pt idx="4088">
                  <c:v>50.084570398065779</c:v>
                </c:pt>
                <c:pt idx="4089">
                  <c:v>50.124136560160956</c:v>
                </c:pt>
                <c:pt idx="4090">
                  <c:v>50.136185487953576</c:v>
                </c:pt>
                <c:pt idx="4091">
                  <c:v>50.127929088815371</c:v>
                </c:pt>
                <c:pt idx="4092">
                  <c:v>50.063690368720273</c:v>
                </c:pt>
                <c:pt idx="4093">
                  <c:v>50.027282223711381</c:v>
                </c:pt>
                <c:pt idx="4094">
                  <c:v>49.969860076621281</c:v>
                </c:pt>
                <c:pt idx="4095">
                  <c:v>49.926084580709848</c:v>
                </c:pt>
                <c:pt idx="4096">
                  <c:v>49.919668865954094</c:v>
                </c:pt>
                <c:pt idx="4097">
                  <c:v>49.894056657449497</c:v>
                </c:pt>
                <c:pt idx="4098">
                  <c:v>49.893116540346682</c:v>
                </c:pt>
                <c:pt idx="4099">
                  <c:v>49.900051651170415</c:v>
                </c:pt>
                <c:pt idx="4100">
                  <c:v>49.876701067736356</c:v>
                </c:pt>
                <c:pt idx="4101">
                  <c:v>49.851826492193794</c:v>
                </c:pt>
                <c:pt idx="4102">
                  <c:v>49.831638479238556</c:v>
                </c:pt>
                <c:pt idx="4103">
                  <c:v>49.784857726216408</c:v>
                </c:pt>
                <c:pt idx="4104">
                  <c:v>49.747095014912837</c:v>
                </c:pt>
                <c:pt idx="4105">
                  <c:v>49.743797320575332</c:v>
                </c:pt>
                <c:pt idx="4106">
                  <c:v>49.705924273632711</c:v>
                </c:pt>
                <c:pt idx="4107">
                  <c:v>49.638466181606844</c:v>
                </c:pt>
                <c:pt idx="4108">
                  <c:v>49.649132639227297</c:v>
                </c:pt>
                <c:pt idx="4109">
                  <c:v>49.647297005282425</c:v>
                </c:pt>
                <c:pt idx="4110">
                  <c:v>49.660766905256274</c:v>
                </c:pt>
                <c:pt idx="4111">
                  <c:v>49.681900379088951</c:v>
                </c:pt>
                <c:pt idx="4112">
                  <c:v>49.72283839805165</c:v>
                </c:pt>
                <c:pt idx="4113">
                  <c:v>49.804792848731836</c:v>
                </c:pt>
                <c:pt idx="4114">
                  <c:v>49.904698575237717</c:v>
                </c:pt>
                <c:pt idx="4115">
                  <c:v>49.992423816826175</c:v>
                </c:pt>
                <c:pt idx="4116">
                  <c:v>50.128074716340841</c:v>
                </c:pt>
                <c:pt idx="4117">
                  <c:v>50.299473962442121</c:v>
                </c:pt>
                <c:pt idx="4118">
                  <c:v>50.428356191892632</c:v>
                </c:pt>
                <c:pt idx="4119">
                  <c:v>50.59327708185247</c:v>
                </c:pt>
                <c:pt idx="4120">
                  <c:v>50.791181137576672</c:v>
                </c:pt>
                <c:pt idx="4121">
                  <c:v>50.981220711926952</c:v>
                </c:pt>
                <c:pt idx="4122">
                  <c:v>51.119348543769384</c:v>
                </c:pt>
                <c:pt idx="4123">
                  <c:v>51.228945914907108</c:v>
                </c:pt>
                <c:pt idx="4124">
                  <c:v>51.289991356926578</c:v>
                </c:pt>
                <c:pt idx="4125">
                  <c:v>51.302714906704509</c:v>
                </c:pt>
                <c:pt idx="4126">
                  <c:v>51.32076244021512</c:v>
                </c:pt>
                <c:pt idx="4127">
                  <c:v>51.29462830273124</c:v>
                </c:pt>
                <c:pt idx="4128">
                  <c:v>51.295906979243561</c:v>
                </c:pt>
                <c:pt idx="4129">
                  <c:v>51.321066844214975</c:v>
                </c:pt>
                <c:pt idx="4130">
                  <c:v>51.368746032731913</c:v>
                </c:pt>
                <c:pt idx="4131">
                  <c:v>51.372824104338576</c:v>
                </c:pt>
                <c:pt idx="4132">
                  <c:v>51.354957813821578</c:v>
                </c:pt>
                <c:pt idx="4133">
                  <c:v>51.267293083700672</c:v>
                </c:pt>
                <c:pt idx="4134">
                  <c:v>51.168067319296505</c:v>
                </c:pt>
                <c:pt idx="4135">
                  <c:v>51.060276007083544</c:v>
                </c:pt>
                <c:pt idx="4136">
                  <c:v>50.938966098900075</c:v>
                </c:pt>
                <c:pt idx="4137">
                  <c:v>50.734866175135807</c:v>
                </c:pt>
                <c:pt idx="4138">
                  <c:v>50.547697904774772</c:v>
                </c:pt>
                <c:pt idx="4139">
                  <c:v>50.364158090880458</c:v>
                </c:pt>
                <c:pt idx="4140">
                  <c:v>50.189361919196571</c:v>
                </c:pt>
                <c:pt idx="4141">
                  <c:v>50.033394960803157</c:v>
                </c:pt>
                <c:pt idx="4142">
                  <c:v>49.895150824806457</c:v>
                </c:pt>
                <c:pt idx="4143">
                  <c:v>49.795055787370949</c:v>
                </c:pt>
                <c:pt idx="4144">
                  <c:v>49.735057775294251</c:v>
                </c:pt>
                <c:pt idx="4145">
                  <c:v>49.699216750682112</c:v>
                </c:pt>
                <c:pt idx="4146">
                  <c:v>49.672266526630345</c:v>
                </c:pt>
                <c:pt idx="4147">
                  <c:v>49.640470290888096</c:v>
                </c:pt>
                <c:pt idx="4148">
                  <c:v>49.562983185036416</c:v>
                </c:pt>
                <c:pt idx="4149">
                  <c:v>49.514505325372319</c:v>
                </c:pt>
                <c:pt idx="4150">
                  <c:v>49.512336128226565</c:v>
                </c:pt>
                <c:pt idx="4151">
                  <c:v>49.453524891416805</c:v>
                </c:pt>
                <c:pt idx="4152">
                  <c:v>49.367046258768738</c:v>
                </c:pt>
                <c:pt idx="4153">
                  <c:v>49.340588784753479</c:v>
                </c:pt>
                <c:pt idx="4154">
                  <c:v>49.322806772636</c:v>
                </c:pt>
                <c:pt idx="4155">
                  <c:v>49.342078845866851</c:v>
                </c:pt>
                <c:pt idx="4156">
                  <c:v>49.301099756750183</c:v>
                </c:pt>
                <c:pt idx="4157">
                  <c:v>49.221659844161771</c:v>
                </c:pt>
                <c:pt idx="4158">
                  <c:v>49.204796432909745</c:v>
                </c:pt>
                <c:pt idx="4159">
                  <c:v>49.163040553069244</c:v>
                </c:pt>
                <c:pt idx="4160">
                  <c:v>49.119550518557134</c:v>
                </c:pt>
                <c:pt idx="4161">
                  <c:v>49.064542146081223</c:v>
                </c:pt>
                <c:pt idx="4162">
                  <c:v>49.029624585538635</c:v>
                </c:pt>
                <c:pt idx="4163">
                  <c:v>49.001530000927843</c:v>
                </c:pt>
                <c:pt idx="4164">
                  <c:v>48.967233563405586</c:v>
                </c:pt>
                <c:pt idx="4165">
                  <c:v>48.988641027382755</c:v>
                </c:pt>
                <c:pt idx="4166">
                  <c:v>49.006794279252382</c:v>
                </c:pt>
                <c:pt idx="4167">
                  <c:v>49.038584314947919</c:v>
                </c:pt>
                <c:pt idx="4168">
                  <c:v>49.056635540670385</c:v>
                </c:pt>
                <c:pt idx="4169">
                  <c:v>49.102719415476471</c:v>
                </c:pt>
                <c:pt idx="4170">
                  <c:v>49.10202244915083</c:v>
                </c:pt>
                <c:pt idx="4171">
                  <c:v>49.139335191074245</c:v>
                </c:pt>
                <c:pt idx="4172">
                  <c:v>49.189562960520199</c:v>
                </c:pt>
                <c:pt idx="4173">
                  <c:v>49.236150849179865</c:v>
                </c:pt>
                <c:pt idx="4174">
                  <c:v>49.301677085269155</c:v>
                </c:pt>
                <c:pt idx="4175">
                  <c:v>49.367017426445706</c:v>
                </c:pt>
                <c:pt idx="4176">
                  <c:v>49.390457640955574</c:v>
                </c:pt>
                <c:pt idx="4177">
                  <c:v>49.462805044581195</c:v>
                </c:pt>
                <c:pt idx="4178">
                  <c:v>49.532823940411973</c:v>
                </c:pt>
                <c:pt idx="4179">
                  <c:v>49.603623498010194</c:v>
                </c:pt>
                <c:pt idx="4180">
                  <c:v>49.728404102666858</c:v>
                </c:pt>
                <c:pt idx="4181">
                  <c:v>49.779161306850575</c:v>
                </c:pt>
                <c:pt idx="4182">
                  <c:v>49.805106113091597</c:v>
                </c:pt>
                <c:pt idx="4183">
                  <c:v>49.899523899726816</c:v>
                </c:pt>
                <c:pt idx="4184">
                  <c:v>49.960746635132693</c:v>
                </c:pt>
                <c:pt idx="4185">
                  <c:v>50.028996025312019</c:v>
                </c:pt>
                <c:pt idx="4186">
                  <c:v>50.05040475763024</c:v>
                </c:pt>
                <c:pt idx="4187">
                  <c:v>50.056912483740341</c:v>
                </c:pt>
                <c:pt idx="4188">
                  <c:v>50.047642601551715</c:v>
                </c:pt>
                <c:pt idx="4189">
                  <c:v>50.039147474715541</c:v>
                </c:pt>
                <c:pt idx="4190">
                  <c:v>50.03884432326808</c:v>
                </c:pt>
                <c:pt idx="4191">
                  <c:v>50.060097308745888</c:v>
                </c:pt>
                <c:pt idx="4192">
                  <c:v>50.059483714842656</c:v>
                </c:pt>
                <c:pt idx="4193">
                  <c:v>50.119418565605187</c:v>
                </c:pt>
                <c:pt idx="4194">
                  <c:v>50.249213127154455</c:v>
                </c:pt>
                <c:pt idx="4195">
                  <c:v>50.380364783132471</c:v>
                </c:pt>
                <c:pt idx="4196">
                  <c:v>50.411247904748897</c:v>
                </c:pt>
                <c:pt idx="4197">
                  <c:v>50.453150569668985</c:v>
                </c:pt>
                <c:pt idx="4198">
                  <c:v>50.562072968768</c:v>
                </c:pt>
                <c:pt idx="4199">
                  <c:v>50.639994142781092</c:v>
                </c:pt>
                <c:pt idx="4200">
                  <c:v>50.743557582831876</c:v>
                </c:pt>
                <c:pt idx="4201">
                  <c:v>50.843430358020747</c:v>
                </c:pt>
                <c:pt idx="4202">
                  <c:v>50.967598433933141</c:v>
                </c:pt>
                <c:pt idx="4203">
                  <c:v>51.086340862172612</c:v>
                </c:pt>
                <c:pt idx="4204">
                  <c:v>51.194103116276693</c:v>
                </c:pt>
                <c:pt idx="4205">
                  <c:v>51.333241712478575</c:v>
                </c:pt>
                <c:pt idx="4206">
                  <c:v>51.480102480403389</c:v>
                </c:pt>
                <c:pt idx="4207">
                  <c:v>51.557758589116744</c:v>
                </c:pt>
                <c:pt idx="4208">
                  <c:v>51.659573807212617</c:v>
                </c:pt>
                <c:pt idx="4209">
                  <c:v>51.803863043201709</c:v>
                </c:pt>
                <c:pt idx="4210">
                  <c:v>51.933785854505416</c:v>
                </c:pt>
                <c:pt idx="4211">
                  <c:v>52.044859010880835</c:v>
                </c:pt>
                <c:pt idx="4212">
                  <c:v>52.148116890518388</c:v>
                </c:pt>
                <c:pt idx="4213">
                  <c:v>52.198791929148406</c:v>
                </c:pt>
                <c:pt idx="4214">
                  <c:v>52.216551334458252</c:v>
                </c:pt>
                <c:pt idx="4215">
                  <c:v>52.174349046991068</c:v>
                </c:pt>
                <c:pt idx="4216">
                  <c:v>52.116333010909138</c:v>
                </c:pt>
                <c:pt idx="4217">
                  <c:v>52.063720068181468</c:v>
                </c:pt>
                <c:pt idx="4218">
                  <c:v>51.932802599516933</c:v>
                </c:pt>
                <c:pt idx="4219">
                  <c:v>51.791581264763359</c:v>
                </c:pt>
                <c:pt idx="4220">
                  <c:v>51.622129680410694</c:v>
                </c:pt>
                <c:pt idx="4221">
                  <c:v>51.423866162720742</c:v>
                </c:pt>
                <c:pt idx="4222">
                  <c:v>51.230431759837771</c:v>
                </c:pt>
                <c:pt idx="4223">
                  <c:v>51.080168878868371</c:v>
                </c:pt>
                <c:pt idx="4224">
                  <c:v>50.923604131550093</c:v>
                </c:pt>
                <c:pt idx="4225">
                  <c:v>50.796276179503266</c:v>
                </c:pt>
                <c:pt idx="4226">
                  <c:v>50.683175719358822</c:v>
                </c:pt>
                <c:pt idx="4227">
                  <c:v>50.604253575822668</c:v>
                </c:pt>
                <c:pt idx="4228">
                  <c:v>50.518181985186757</c:v>
                </c:pt>
                <c:pt idx="4229">
                  <c:v>50.436829947305156</c:v>
                </c:pt>
                <c:pt idx="4230">
                  <c:v>50.350377868939304</c:v>
                </c:pt>
                <c:pt idx="4231">
                  <c:v>50.240904108431451</c:v>
                </c:pt>
                <c:pt idx="4232">
                  <c:v>50.14135165554508</c:v>
                </c:pt>
                <c:pt idx="4233">
                  <c:v>50.081115177320349</c:v>
                </c:pt>
                <c:pt idx="4234">
                  <c:v>50.030879334286112</c:v>
                </c:pt>
                <c:pt idx="4235">
                  <c:v>49.995606997874027</c:v>
                </c:pt>
                <c:pt idx="4236">
                  <c:v>49.981217074124089</c:v>
                </c:pt>
                <c:pt idx="4237">
                  <c:v>49.98241746021602</c:v>
                </c:pt>
                <c:pt idx="4238">
                  <c:v>49.918343226946817</c:v>
                </c:pt>
                <c:pt idx="4239">
                  <c:v>49.874970562926904</c:v>
                </c:pt>
                <c:pt idx="4240">
                  <c:v>49.843965535491165</c:v>
                </c:pt>
                <c:pt idx="4241">
                  <c:v>49.804200371122924</c:v>
                </c:pt>
                <c:pt idx="4242">
                  <c:v>49.747688603975384</c:v>
                </c:pt>
                <c:pt idx="4243">
                  <c:v>49.690028072348618</c:v>
                </c:pt>
                <c:pt idx="4244">
                  <c:v>49.652473803091766</c:v>
                </c:pt>
                <c:pt idx="4245">
                  <c:v>49.666967239972479</c:v>
                </c:pt>
                <c:pt idx="4246">
                  <c:v>49.678308041010709</c:v>
                </c:pt>
                <c:pt idx="4247">
                  <c:v>49.687922440048361</c:v>
                </c:pt>
                <c:pt idx="4248">
                  <c:v>49.672192460825336</c:v>
                </c:pt>
                <c:pt idx="4249">
                  <c:v>49.641724062276687</c:v>
                </c:pt>
                <c:pt idx="4250">
                  <c:v>49.612406171355126</c:v>
                </c:pt>
                <c:pt idx="4251">
                  <c:v>49.599973318919645</c:v>
                </c:pt>
                <c:pt idx="4252">
                  <c:v>49.58047885039587</c:v>
                </c:pt>
                <c:pt idx="4253">
                  <c:v>49.51057290881819</c:v>
                </c:pt>
                <c:pt idx="4254">
                  <c:v>49.469907439741498</c:v>
                </c:pt>
                <c:pt idx="4255">
                  <c:v>49.460566612021317</c:v>
                </c:pt>
                <c:pt idx="4256">
                  <c:v>49.445460688728019</c:v>
                </c:pt>
                <c:pt idx="4257">
                  <c:v>49.42385935890259</c:v>
                </c:pt>
                <c:pt idx="4258">
                  <c:v>49.379693558512891</c:v>
                </c:pt>
                <c:pt idx="4259">
                  <c:v>49.337614789467167</c:v>
                </c:pt>
                <c:pt idx="4260">
                  <c:v>49.290436268754704</c:v>
                </c:pt>
                <c:pt idx="4261">
                  <c:v>49.283678510253146</c:v>
                </c:pt>
                <c:pt idx="4262">
                  <c:v>49.284985057688743</c:v>
                </c:pt>
                <c:pt idx="4263">
                  <c:v>49.249607370828734</c:v>
                </c:pt>
                <c:pt idx="4264">
                  <c:v>49.18547247080096</c:v>
                </c:pt>
                <c:pt idx="4265">
                  <c:v>49.167200056397604</c:v>
                </c:pt>
                <c:pt idx="4266">
                  <c:v>49.172467229607385</c:v>
                </c:pt>
                <c:pt idx="4267">
                  <c:v>49.23739540653068</c:v>
                </c:pt>
                <c:pt idx="4268">
                  <c:v>49.259017383210406</c:v>
                </c:pt>
                <c:pt idx="4269">
                  <c:v>49.327946295458396</c:v>
                </c:pt>
                <c:pt idx="4270">
                  <c:v>49.404641556064242</c:v>
                </c:pt>
                <c:pt idx="4271">
                  <c:v>49.498691551232398</c:v>
                </c:pt>
                <c:pt idx="4272">
                  <c:v>49.561880326577146</c:v>
                </c:pt>
                <c:pt idx="4273">
                  <c:v>49.637119525279338</c:v>
                </c:pt>
                <c:pt idx="4274">
                  <c:v>49.769797669626364</c:v>
                </c:pt>
                <c:pt idx="4275">
                  <c:v>49.912458033681304</c:v>
                </c:pt>
                <c:pt idx="4276">
                  <c:v>50.033958709814698</c:v>
                </c:pt>
                <c:pt idx="4277">
                  <c:v>50.142817813484037</c:v>
                </c:pt>
                <c:pt idx="4278">
                  <c:v>50.235895431530182</c:v>
                </c:pt>
                <c:pt idx="4279">
                  <c:v>50.333639277674799</c:v>
                </c:pt>
                <c:pt idx="4280">
                  <c:v>50.449563589562885</c:v>
                </c:pt>
                <c:pt idx="4281">
                  <c:v>50.543819307858485</c:v>
                </c:pt>
                <c:pt idx="4282">
                  <c:v>50.600114801101995</c:v>
                </c:pt>
                <c:pt idx="4283">
                  <c:v>50.630485262106234</c:v>
                </c:pt>
                <c:pt idx="4284">
                  <c:v>50.693576436613533</c:v>
                </c:pt>
                <c:pt idx="4285">
                  <c:v>50.729385609432356</c:v>
                </c:pt>
                <c:pt idx="4286">
                  <c:v>50.744636066106388</c:v>
                </c:pt>
                <c:pt idx="4287">
                  <c:v>50.769087142066162</c:v>
                </c:pt>
                <c:pt idx="4288">
                  <c:v>50.72376806195556</c:v>
                </c:pt>
                <c:pt idx="4289">
                  <c:v>50.673590634704375</c:v>
                </c:pt>
                <c:pt idx="4290">
                  <c:v>50.614095836887316</c:v>
                </c:pt>
                <c:pt idx="4291">
                  <c:v>50.551830504545734</c:v>
                </c:pt>
                <c:pt idx="4292">
                  <c:v>50.428465866855163</c:v>
                </c:pt>
                <c:pt idx="4293">
                  <c:v>50.259701997164136</c:v>
                </c:pt>
                <c:pt idx="4294">
                  <c:v>50.095784595680023</c:v>
                </c:pt>
                <c:pt idx="4295">
                  <c:v>49.955326972726667</c:v>
                </c:pt>
                <c:pt idx="4296">
                  <c:v>49.768695334857391</c:v>
                </c:pt>
                <c:pt idx="4297">
                  <c:v>49.576553356338202</c:v>
                </c:pt>
                <c:pt idx="4298">
                  <c:v>49.355527708172353</c:v>
                </c:pt>
                <c:pt idx="4299">
                  <c:v>49.141155933859388</c:v>
                </c:pt>
                <c:pt idx="4300">
                  <c:v>48.92461174850267</c:v>
                </c:pt>
                <c:pt idx="4301">
                  <c:v>48.712312553750508</c:v>
                </c:pt>
                <c:pt idx="4302">
                  <c:v>48.488702098807721</c:v>
                </c:pt>
                <c:pt idx="4303">
                  <c:v>48.336833732085204</c:v>
                </c:pt>
                <c:pt idx="4304">
                  <c:v>48.151098643257868</c:v>
                </c:pt>
                <c:pt idx="4305">
                  <c:v>48.034192890945988</c:v>
                </c:pt>
                <c:pt idx="4306">
                  <c:v>47.963023765020104</c:v>
                </c:pt>
                <c:pt idx="4307">
                  <c:v>47.895843009349598</c:v>
                </c:pt>
                <c:pt idx="4308">
                  <c:v>47.817026804718601</c:v>
                </c:pt>
                <c:pt idx="4309">
                  <c:v>47.766275659823805</c:v>
                </c:pt>
                <c:pt idx="4310">
                  <c:v>47.759865142910847</c:v>
                </c:pt>
                <c:pt idx="4311">
                  <c:v>47.734593648185133</c:v>
                </c:pt>
                <c:pt idx="4312">
                  <c:v>47.669188780097279</c:v>
                </c:pt>
                <c:pt idx="4313">
                  <c:v>47.599472140108652</c:v>
                </c:pt>
                <c:pt idx="4314">
                  <c:v>47.550538789034626</c:v>
                </c:pt>
                <c:pt idx="4315">
                  <c:v>47.530070546058091</c:v>
                </c:pt>
                <c:pt idx="4316">
                  <c:v>47.49895988760646</c:v>
                </c:pt>
                <c:pt idx="4317">
                  <c:v>47.479462136239889</c:v>
                </c:pt>
                <c:pt idx="4318">
                  <c:v>47.386354787756332</c:v>
                </c:pt>
                <c:pt idx="4319">
                  <c:v>47.22340144241025</c:v>
                </c:pt>
                <c:pt idx="4320">
                  <c:v>47.093436898678242</c:v>
                </c:pt>
                <c:pt idx="4321">
                  <c:v>47.040115768590965</c:v>
                </c:pt>
                <c:pt idx="4322">
                  <c:v>46.984062054209915</c:v>
                </c:pt>
                <c:pt idx="4323">
                  <c:v>46.948411145598627</c:v>
                </c:pt>
                <c:pt idx="4324">
                  <c:v>46.944589646271538</c:v>
                </c:pt>
                <c:pt idx="4325">
                  <c:v>46.951280786010038</c:v>
                </c:pt>
                <c:pt idx="4326">
                  <c:v>46.977785797773215</c:v>
                </c:pt>
                <c:pt idx="4327">
                  <c:v>47.000155082225525</c:v>
                </c:pt>
                <c:pt idx="4328">
                  <c:v>47.019731068698519</c:v>
                </c:pt>
                <c:pt idx="4329">
                  <c:v>46.99571396684015</c:v>
                </c:pt>
                <c:pt idx="4330">
                  <c:v>47.007013302771675</c:v>
                </c:pt>
                <c:pt idx="4331">
                  <c:v>47.055955756373898</c:v>
                </c:pt>
                <c:pt idx="4332">
                  <c:v>47.046533815330001</c:v>
                </c:pt>
                <c:pt idx="4333">
                  <c:v>46.980753939245915</c:v>
                </c:pt>
                <c:pt idx="4334">
                  <c:v>46.952634454049957</c:v>
                </c:pt>
                <c:pt idx="4335">
                  <c:v>46.944181269394349</c:v>
                </c:pt>
                <c:pt idx="4336">
                  <c:v>46.964882225999077</c:v>
                </c:pt>
                <c:pt idx="4337">
                  <c:v>46.995520696965791</c:v>
                </c:pt>
                <c:pt idx="4338">
                  <c:v>47.032253890381085</c:v>
                </c:pt>
                <c:pt idx="4339">
                  <c:v>47.067076175664042</c:v>
                </c:pt>
                <c:pt idx="4340">
                  <c:v>47.11160569056743</c:v>
                </c:pt>
                <c:pt idx="4341">
                  <c:v>47.152022357500336</c:v>
                </c:pt>
                <c:pt idx="4342">
                  <c:v>47.218760143612549</c:v>
                </c:pt>
                <c:pt idx="4343">
                  <c:v>47.236706385508107</c:v>
                </c:pt>
                <c:pt idx="4344">
                  <c:v>47.326096765589277</c:v>
                </c:pt>
                <c:pt idx="4345">
                  <c:v>47.536423221644341</c:v>
                </c:pt>
                <c:pt idx="4346">
                  <c:v>47.738165998817585</c:v>
                </c:pt>
                <c:pt idx="4347">
                  <c:v>47.931204316038098</c:v>
                </c:pt>
                <c:pt idx="4348">
                  <c:v>48.06752115697924</c:v>
                </c:pt>
                <c:pt idx="4349">
                  <c:v>48.213840109582279</c:v>
                </c:pt>
                <c:pt idx="4350">
                  <c:v>48.350516644137443</c:v>
                </c:pt>
                <c:pt idx="4351">
                  <c:v>48.44546981712822</c:v>
                </c:pt>
                <c:pt idx="4352">
                  <c:v>48.528330491080581</c:v>
                </c:pt>
                <c:pt idx="4353">
                  <c:v>48.604222633880021</c:v>
                </c:pt>
                <c:pt idx="4354">
                  <c:v>48.669403297914378</c:v>
                </c:pt>
                <c:pt idx="4355">
                  <c:v>48.745831157067421</c:v>
                </c:pt>
                <c:pt idx="4356">
                  <c:v>48.832683502551312</c:v>
                </c:pt>
                <c:pt idx="4357">
                  <c:v>48.952229408783886</c:v>
                </c:pt>
                <c:pt idx="4358">
                  <c:v>49.083539194483187</c:v>
                </c:pt>
                <c:pt idx="4359">
                  <c:v>49.154003077348584</c:v>
                </c:pt>
                <c:pt idx="4360">
                  <c:v>49.254203157476532</c:v>
                </c:pt>
                <c:pt idx="4361">
                  <c:v>49.427896388241415</c:v>
                </c:pt>
                <c:pt idx="4362">
                  <c:v>49.608278480164152</c:v>
                </c:pt>
                <c:pt idx="4363">
                  <c:v>49.804599183754597</c:v>
                </c:pt>
                <c:pt idx="4364">
                  <c:v>49.944432914660872</c:v>
                </c:pt>
                <c:pt idx="4365">
                  <c:v>50.046382423212478</c:v>
                </c:pt>
                <c:pt idx="4366">
                  <c:v>50.144808489569606</c:v>
                </c:pt>
                <c:pt idx="4367">
                  <c:v>50.233768977708969</c:v>
                </c:pt>
                <c:pt idx="4368">
                  <c:v>50.257956638293038</c:v>
                </c:pt>
                <c:pt idx="4369">
                  <c:v>50.240006147525136</c:v>
                </c:pt>
                <c:pt idx="4370">
                  <c:v>50.227896218297452</c:v>
                </c:pt>
                <c:pt idx="4371">
                  <c:v>50.185358578456125</c:v>
                </c:pt>
                <c:pt idx="4372">
                  <c:v>50.121765853860666</c:v>
                </c:pt>
                <c:pt idx="4373">
                  <c:v>50.013233819206121</c:v>
                </c:pt>
                <c:pt idx="4374">
                  <c:v>49.905096782526101</c:v>
                </c:pt>
                <c:pt idx="4375">
                  <c:v>49.755306177042982</c:v>
                </c:pt>
                <c:pt idx="4376">
                  <c:v>49.590381472244978</c:v>
                </c:pt>
                <c:pt idx="4377">
                  <c:v>49.441627361290976</c:v>
                </c:pt>
                <c:pt idx="4378">
                  <c:v>49.289799276384436</c:v>
                </c:pt>
                <c:pt idx="4379">
                  <c:v>49.143366303981843</c:v>
                </c:pt>
                <c:pt idx="4380">
                  <c:v>49.018832259969486</c:v>
                </c:pt>
                <c:pt idx="4381">
                  <c:v>48.867223533441525</c:v>
                </c:pt>
                <c:pt idx="4382">
                  <c:v>48.708568594634073</c:v>
                </c:pt>
                <c:pt idx="4383">
                  <c:v>48.525844048526146</c:v>
                </c:pt>
                <c:pt idx="4384">
                  <c:v>48.373010044965341</c:v>
                </c:pt>
                <c:pt idx="4385">
                  <c:v>48.214881209703613</c:v>
                </c:pt>
                <c:pt idx="4386">
                  <c:v>48.01698013701661</c:v>
                </c:pt>
                <c:pt idx="4387">
                  <c:v>47.82339546274472</c:v>
                </c:pt>
                <c:pt idx="4388">
                  <c:v>47.652754057987345</c:v>
                </c:pt>
                <c:pt idx="4389">
                  <c:v>47.461511216893655</c:v>
                </c:pt>
                <c:pt idx="4390">
                  <c:v>47.236851376166442</c:v>
                </c:pt>
                <c:pt idx="4391">
                  <c:v>47.030310724491862</c:v>
                </c:pt>
                <c:pt idx="4392">
                  <c:v>46.885326830220244</c:v>
                </c:pt>
                <c:pt idx="4393">
                  <c:v>46.775835553165194</c:v>
                </c:pt>
                <c:pt idx="4394">
                  <c:v>46.651246139994846</c:v>
                </c:pt>
                <c:pt idx="4395">
                  <c:v>46.527135668617376</c:v>
                </c:pt>
                <c:pt idx="4396">
                  <c:v>46.463800875643706</c:v>
                </c:pt>
                <c:pt idx="4397">
                  <c:v>46.356120205868322</c:v>
                </c:pt>
                <c:pt idx="4398">
                  <c:v>46.223713191121469</c:v>
                </c:pt>
                <c:pt idx="4399">
                  <c:v>46.085961546727233</c:v>
                </c:pt>
                <c:pt idx="4400">
                  <c:v>45.941809189363873</c:v>
                </c:pt>
                <c:pt idx="4401">
                  <c:v>45.78621058252839</c:v>
                </c:pt>
                <c:pt idx="4402">
                  <c:v>45.671747614366851</c:v>
                </c:pt>
                <c:pt idx="4403">
                  <c:v>45.574467623293216</c:v>
                </c:pt>
                <c:pt idx="4404">
                  <c:v>45.407216343574056</c:v>
                </c:pt>
                <c:pt idx="4405">
                  <c:v>45.284870924756987</c:v>
                </c:pt>
                <c:pt idx="4406">
                  <c:v>45.225097989826665</c:v>
                </c:pt>
                <c:pt idx="4407">
                  <c:v>45.108205060891223</c:v>
                </c:pt>
                <c:pt idx="4408">
                  <c:v>45.045737285151468</c:v>
                </c:pt>
                <c:pt idx="4409">
                  <c:v>45.037516384715396</c:v>
                </c:pt>
                <c:pt idx="4410">
                  <c:v>45.053656646852943</c:v>
                </c:pt>
                <c:pt idx="4411">
                  <c:v>45.066050382124928</c:v>
                </c:pt>
                <c:pt idx="4412">
                  <c:v>45.051926329410861</c:v>
                </c:pt>
                <c:pt idx="4413">
                  <c:v>45.004282369987145</c:v>
                </c:pt>
                <c:pt idx="4414">
                  <c:v>45.025576021159175</c:v>
                </c:pt>
                <c:pt idx="4415">
                  <c:v>45.044736377944723</c:v>
                </c:pt>
                <c:pt idx="4416">
                  <c:v>45.080283382347552</c:v>
                </c:pt>
                <c:pt idx="4417">
                  <c:v>45.104944987820573</c:v>
                </c:pt>
                <c:pt idx="4418">
                  <c:v>45.158751722338714</c:v>
                </c:pt>
                <c:pt idx="4419">
                  <c:v>45.213286457511231</c:v>
                </c:pt>
                <c:pt idx="4420">
                  <c:v>45.309902442261382</c:v>
                </c:pt>
                <c:pt idx="4421">
                  <c:v>45.428541938757022</c:v>
                </c:pt>
                <c:pt idx="4422">
                  <c:v>45.558997486971641</c:v>
                </c:pt>
                <c:pt idx="4423">
                  <c:v>45.66499042156839</c:v>
                </c:pt>
                <c:pt idx="4424">
                  <c:v>45.74662666543847</c:v>
                </c:pt>
                <c:pt idx="4425">
                  <c:v>45.861458189047958</c:v>
                </c:pt>
                <c:pt idx="4426">
                  <c:v>46.045487042094109</c:v>
                </c:pt>
                <c:pt idx="4427">
                  <c:v>46.287234818309223</c:v>
                </c:pt>
                <c:pt idx="4428">
                  <c:v>46.478521114654818</c:v>
                </c:pt>
                <c:pt idx="4429">
                  <c:v>46.654362298912091</c:v>
                </c:pt>
                <c:pt idx="4430">
                  <c:v>46.810527149674193</c:v>
                </c:pt>
                <c:pt idx="4431">
                  <c:v>46.978564537570584</c:v>
                </c:pt>
                <c:pt idx="4432">
                  <c:v>47.097858544708494</c:v>
                </c:pt>
                <c:pt idx="4433">
                  <c:v>47.265856038310972</c:v>
                </c:pt>
                <c:pt idx="4434">
                  <c:v>47.434915184804602</c:v>
                </c:pt>
                <c:pt idx="4435">
                  <c:v>47.57394121345375</c:v>
                </c:pt>
                <c:pt idx="4436">
                  <c:v>47.741762570702733</c:v>
                </c:pt>
                <c:pt idx="4437">
                  <c:v>47.88937690387197</c:v>
                </c:pt>
                <c:pt idx="4438">
                  <c:v>48.049984902995334</c:v>
                </c:pt>
                <c:pt idx="4439">
                  <c:v>48.179324691111105</c:v>
                </c:pt>
                <c:pt idx="4440">
                  <c:v>48.315474774521128</c:v>
                </c:pt>
                <c:pt idx="4441">
                  <c:v>48.441909125084152</c:v>
                </c:pt>
                <c:pt idx="4442">
                  <c:v>48.628348007585501</c:v>
                </c:pt>
                <c:pt idx="4443">
                  <c:v>48.778950966666351</c:v>
                </c:pt>
                <c:pt idx="4444">
                  <c:v>48.880696793907937</c:v>
                </c:pt>
                <c:pt idx="4445">
                  <c:v>48.94765943692726</c:v>
                </c:pt>
                <c:pt idx="4446">
                  <c:v>48.937849238695705</c:v>
                </c:pt>
                <c:pt idx="4447">
                  <c:v>48.918841059647583</c:v>
                </c:pt>
                <c:pt idx="4448">
                  <c:v>48.907816362738529</c:v>
                </c:pt>
                <c:pt idx="4449">
                  <c:v>48.886098224273184</c:v>
                </c:pt>
                <c:pt idx="4450">
                  <c:v>48.857544943347989</c:v>
                </c:pt>
                <c:pt idx="4451">
                  <c:v>48.796333353968365</c:v>
                </c:pt>
                <c:pt idx="4452">
                  <c:v>48.758645810816418</c:v>
                </c:pt>
                <c:pt idx="4453">
                  <c:v>48.72885092273517</c:v>
                </c:pt>
                <c:pt idx="4454">
                  <c:v>48.687199536019698</c:v>
                </c:pt>
                <c:pt idx="4455">
                  <c:v>48.633329389227455</c:v>
                </c:pt>
                <c:pt idx="4456">
                  <c:v>48.58911340442954</c:v>
                </c:pt>
                <c:pt idx="4457">
                  <c:v>48.589778863516557</c:v>
                </c:pt>
                <c:pt idx="4458">
                  <c:v>48.570791264996608</c:v>
                </c:pt>
                <c:pt idx="4459">
                  <c:v>48.517374049990799</c:v>
                </c:pt>
                <c:pt idx="4460">
                  <c:v>48.459909553625351</c:v>
                </c:pt>
                <c:pt idx="4461">
                  <c:v>48.400431191161537</c:v>
                </c:pt>
                <c:pt idx="4462">
                  <c:v>48.318359853414641</c:v>
                </c:pt>
                <c:pt idx="4463">
                  <c:v>48.208445414183871</c:v>
                </c:pt>
                <c:pt idx="4464">
                  <c:v>48.0945231804548</c:v>
                </c:pt>
                <c:pt idx="4465">
                  <c:v>48.008397453428678</c:v>
                </c:pt>
                <c:pt idx="4466">
                  <c:v>47.865087205417147</c:v>
                </c:pt>
                <c:pt idx="4467">
                  <c:v>47.667870643940205</c:v>
                </c:pt>
                <c:pt idx="4468">
                  <c:v>47.482774023625254</c:v>
                </c:pt>
                <c:pt idx="4469">
                  <c:v>47.300269577759721</c:v>
                </c:pt>
                <c:pt idx="4470">
                  <c:v>47.06499964736561</c:v>
                </c:pt>
                <c:pt idx="4471">
                  <c:v>46.869604297199643</c:v>
                </c:pt>
                <c:pt idx="4472">
                  <c:v>46.682273089101116</c:v>
                </c:pt>
                <c:pt idx="4473">
                  <c:v>46.499103907775826</c:v>
                </c:pt>
                <c:pt idx="4474">
                  <c:v>46.360238825477929</c:v>
                </c:pt>
                <c:pt idx="4475">
                  <c:v>46.234482707431781</c:v>
                </c:pt>
                <c:pt idx="4476">
                  <c:v>46.134365393433121</c:v>
                </c:pt>
                <c:pt idx="4477">
                  <c:v>46.076414107350338</c:v>
                </c:pt>
                <c:pt idx="4478">
                  <c:v>46.017922044697784</c:v>
                </c:pt>
                <c:pt idx="4479">
                  <c:v>45.97100051511061</c:v>
                </c:pt>
                <c:pt idx="4480">
                  <c:v>45.847857073502603</c:v>
                </c:pt>
                <c:pt idx="4481">
                  <c:v>45.708578812353096</c:v>
                </c:pt>
                <c:pt idx="4482">
                  <c:v>45.595195073165684</c:v>
                </c:pt>
                <c:pt idx="4483">
                  <c:v>45.511394032464381</c:v>
                </c:pt>
                <c:pt idx="4484">
                  <c:v>45.407870793227907</c:v>
                </c:pt>
                <c:pt idx="4485">
                  <c:v>45.341962396569393</c:v>
                </c:pt>
                <c:pt idx="4486">
                  <c:v>45.264632381627727</c:v>
                </c:pt>
                <c:pt idx="4487">
                  <c:v>45.257598438878759</c:v>
                </c:pt>
                <c:pt idx="4488">
                  <c:v>45.254474741956464</c:v>
                </c:pt>
                <c:pt idx="4489">
                  <c:v>45.24853647364278</c:v>
                </c:pt>
                <c:pt idx="4490">
                  <c:v>45.275315876842178</c:v>
                </c:pt>
                <c:pt idx="4491">
                  <c:v>45.330789426042429</c:v>
                </c:pt>
                <c:pt idx="4492">
                  <c:v>45.432559263689427</c:v>
                </c:pt>
                <c:pt idx="4493">
                  <c:v>45.585755615906308</c:v>
                </c:pt>
                <c:pt idx="4494">
                  <c:v>45.744059111382725</c:v>
                </c:pt>
                <c:pt idx="4495">
                  <c:v>45.877092594362381</c:v>
                </c:pt>
                <c:pt idx="4496">
                  <c:v>46.050131153140541</c:v>
                </c:pt>
                <c:pt idx="4497">
                  <c:v>46.214006027777877</c:v>
                </c:pt>
                <c:pt idx="4498">
                  <c:v>46.437054206974054</c:v>
                </c:pt>
                <c:pt idx="4499">
                  <c:v>46.618918961777155</c:v>
                </c:pt>
                <c:pt idx="4500">
                  <c:v>46.827966797555426</c:v>
                </c:pt>
                <c:pt idx="4501">
                  <c:v>47.073104428953997</c:v>
                </c:pt>
                <c:pt idx="4502">
                  <c:v>47.299252704956622</c:v>
                </c:pt>
                <c:pt idx="4503">
                  <c:v>47.42906669823028</c:v>
                </c:pt>
                <c:pt idx="4504">
                  <c:v>47.529228196493868</c:v>
                </c:pt>
                <c:pt idx="4505">
                  <c:v>47.59389380218186</c:v>
                </c:pt>
                <c:pt idx="4506">
                  <c:v>47.748594487017193</c:v>
                </c:pt>
                <c:pt idx="4507">
                  <c:v>47.927884841393158</c:v>
                </c:pt>
                <c:pt idx="4508">
                  <c:v>48.077540427444482</c:v>
                </c:pt>
                <c:pt idx="4509">
                  <c:v>48.229718762588703</c:v>
                </c:pt>
                <c:pt idx="4510">
                  <c:v>48.40138581006223</c:v>
                </c:pt>
                <c:pt idx="4511">
                  <c:v>48.58895539653367</c:v>
                </c:pt>
                <c:pt idx="4512">
                  <c:v>48.7577171565</c:v>
                </c:pt>
                <c:pt idx="4513">
                  <c:v>48.911232714187605</c:v>
                </c:pt>
                <c:pt idx="4514">
                  <c:v>49.098174884804827</c:v>
                </c:pt>
                <c:pt idx="4515">
                  <c:v>49.268331576100742</c:v>
                </c:pt>
                <c:pt idx="4516">
                  <c:v>49.469980071227369</c:v>
                </c:pt>
                <c:pt idx="4517">
                  <c:v>49.661159760121613</c:v>
                </c:pt>
                <c:pt idx="4518">
                  <c:v>49.836679608320438</c:v>
                </c:pt>
                <c:pt idx="4519">
                  <c:v>49.99086826178074</c:v>
                </c:pt>
                <c:pt idx="4520">
                  <c:v>50.145986548300947</c:v>
                </c:pt>
                <c:pt idx="4521">
                  <c:v>50.259176517733025</c:v>
                </c:pt>
                <c:pt idx="4522">
                  <c:v>50.369891839978578</c:v>
                </c:pt>
                <c:pt idx="4523">
                  <c:v>50.475770104554407</c:v>
                </c:pt>
                <c:pt idx="4524">
                  <c:v>50.538748220601796</c:v>
                </c:pt>
                <c:pt idx="4525">
                  <c:v>50.584198221451963</c:v>
                </c:pt>
                <c:pt idx="4526">
                  <c:v>50.637740412626997</c:v>
                </c:pt>
                <c:pt idx="4527">
                  <c:v>50.689265488228671</c:v>
                </c:pt>
                <c:pt idx="4528">
                  <c:v>50.698687150010613</c:v>
                </c:pt>
                <c:pt idx="4529">
                  <c:v>50.716031469018155</c:v>
                </c:pt>
                <c:pt idx="4530">
                  <c:v>50.68212898272229</c:v>
                </c:pt>
                <c:pt idx="4531">
                  <c:v>50.650211766352847</c:v>
                </c:pt>
                <c:pt idx="4532">
                  <c:v>50.614217349791446</c:v>
                </c:pt>
                <c:pt idx="4533">
                  <c:v>50.548810493919724</c:v>
                </c:pt>
                <c:pt idx="4534">
                  <c:v>50.529873860127097</c:v>
                </c:pt>
                <c:pt idx="4535">
                  <c:v>50.488405547612338</c:v>
                </c:pt>
                <c:pt idx="4536">
                  <c:v>50.49040244078806</c:v>
                </c:pt>
                <c:pt idx="4537">
                  <c:v>50.466247165793675</c:v>
                </c:pt>
                <c:pt idx="4538">
                  <c:v>50.473392591558884</c:v>
                </c:pt>
                <c:pt idx="4539">
                  <c:v>50.475411483736018</c:v>
                </c:pt>
                <c:pt idx="4540">
                  <c:v>50.452101722550388</c:v>
                </c:pt>
                <c:pt idx="4541">
                  <c:v>50.351739057219433</c:v>
                </c:pt>
                <c:pt idx="4542">
                  <c:v>50.303308623273075</c:v>
                </c:pt>
                <c:pt idx="4543">
                  <c:v>50.192695235422057</c:v>
                </c:pt>
                <c:pt idx="4544">
                  <c:v>50.068095197274864</c:v>
                </c:pt>
                <c:pt idx="4545">
                  <c:v>49.95510237194312</c:v>
                </c:pt>
                <c:pt idx="4546">
                  <c:v>49.885445812068696</c:v>
                </c:pt>
                <c:pt idx="4547">
                  <c:v>49.835375719074342</c:v>
                </c:pt>
                <c:pt idx="4548">
                  <c:v>49.77488588235942</c:v>
                </c:pt>
                <c:pt idx="4549">
                  <c:v>49.693909853512146</c:v>
                </c:pt>
                <c:pt idx="4550">
                  <c:v>49.546448840770829</c:v>
                </c:pt>
                <c:pt idx="4551">
                  <c:v>49.40266734356144</c:v>
                </c:pt>
                <c:pt idx="4552">
                  <c:v>49.261535513787841</c:v>
                </c:pt>
                <c:pt idx="4553">
                  <c:v>49.126942292053343</c:v>
                </c:pt>
                <c:pt idx="4554">
                  <c:v>48.996686139989023</c:v>
                </c:pt>
                <c:pt idx="4555">
                  <c:v>48.818293920119622</c:v>
                </c:pt>
                <c:pt idx="4556">
                  <c:v>48.617672040915174</c:v>
                </c:pt>
                <c:pt idx="4557">
                  <c:v>48.494031885284784</c:v>
                </c:pt>
                <c:pt idx="4558">
                  <c:v>48.352705621677984</c:v>
                </c:pt>
                <c:pt idx="4559">
                  <c:v>48.193300206434628</c:v>
                </c:pt>
                <c:pt idx="4560">
                  <c:v>48.03397730171006</c:v>
                </c:pt>
                <c:pt idx="4561">
                  <c:v>47.871563307755288</c:v>
                </c:pt>
                <c:pt idx="4562">
                  <c:v>47.637705598200242</c:v>
                </c:pt>
                <c:pt idx="4563">
                  <c:v>47.458775914846122</c:v>
                </c:pt>
                <c:pt idx="4564">
                  <c:v>47.283436604790509</c:v>
                </c:pt>
                <c:pt idx="4565">
                  <c:v>47.195008540723762</c:v>
                </c:pt>
                <c:pt idx="4566">
                  <c:v>47.118217692884322</c:v>
                </c:pt>
                <c:pt idx="4567">
                  <c:v>47.03729500484917</c:v>
                </c:pt>
                <c:pt idx="4568">
                  <c:v>46.990834141339555</c:v>
                </c:pt>
                <c:pt idx="4569">
                  <c:v>46.949991060217933</c:v>
                </c:pt>
                <c:pt idx="4570">
                  <c:v>46.950593395652263</c:v>
                </c:pt>
                <c:pt idx="4571">
                  <c:v>46.976639898311362</c:v>
                </c:pt>
                <c:pt idx="4572">
                  <c:v>47.055860086183017</c:v>
                </c:pt>
                <c:pt idx="4573">
                  <c:v>47.109912356551078</c:v>
                </c:pt>
                <c:pt idx="4574">
                  <c:v>47.239922386652168</c:v>
                </c:pt>
                <c:pt idx="4575">
                  <c:v>47.243399418792592</c:v>
                </c:pt>
                <c:pt idx="4576">
                  <c:v>47.287494913326405</c:v>
                </c:pt>
                <c:pt idx="4577">
                  <c:v>47.281732951285768</c:v>
                </c:pt>
                <c:pt idx="4578">
                  <c:v>47.325823047544482</c:v>
                </c:pt>
                <c:pt idx="4579">
                  <c:v>47.395997957450362</c:v>
                </c:pt>
                <c:pt idx="4580">
                  <c:v>47.496852675413059</c:v>
                </c:pt>
                <c:pt idx="4581">
                  <c:v>47.572139837551028</c:v>
                </c:pt>
                <c:pt idx="4582">
                  <c:v>47.61251690789571</c:v>
                </c:pt>
                <c:pt idx="4583">
                  <c:v>47.680857347063089</c:v>
                </c:pt>
                <c:pt idx="4584">
                  <c:v>47.722318118917784</c:v>
                </c:pt>
                <c:pt idx="4585">
                  <c:v>47.745390886177162</c:v>
                </c:pt>
                <c:pt idx="4586">
                  <c:v>47.744274040476441</c:v>
                </c:pt>
                <c:pt idx="4587">
                  <c:v>47.757976907992813</c:v>
                </c:pt>
                <c:pt idx="4588">
                  <c:v>47.834753196825496</c:v>
                </c:pt>
                <c:pt idx="4589">
                  <c:v>47.905880476048416</c:v>
                </c:pt>
                <c:pt idx="4590">
                  <c:v>48.002541250101196</c:v>
                </c:pt>
                <c:pt idx="4591">
                  <c:v>48.130768409999163</c:v>
                </c:pt>
                <c:pt idx="4592">
                  <c:v>48.328123758645972</c:v>
                </c:pt>
                <c:pt idx="4593">
                  <c:v>48.495178346674955</c:v>
                </c:pt>
                <c:pt idx="4594">
                  <c:v>48.635347941783223</c:v>
                </c:pt>
                <c:pt idx="4595">
                  <c:v>48.723581506790062</c:v>
                </c:pt>
                <c:pt idx="4596">
                  <c:v>48.8098762884363</c:v>
                </c:pt>
                <c:pt idx="4597">
                  <c:v>48.892987023573617</c:v>
                </c:pt>
                <c:pt idx="4598">
                  <c:v>48.964526505177481</c:v>
                </c:pt>
                <c:pt idx="4599">
                  <c:v>49.075446370409473</c:v>
                </c:pt>
                <c:pt idx="4600">
                  <c:v>49.225332534156394</c:v>
                </c:pt>
                <c:pt idx="4601">
                  <c:v>49.395651799056886</c:v>
                </c:pt>
                <c:pt idx="4602">
                  <c:v>49.520038517975429</c:v>
                </c:pt>
                <c:pt idx="4603">
                  <c:v>49.678627091206849</c:v>
                </c:pt>
                <c:pt idx="4604">
                  <c:v>49.860019595550412</c:v>
                </c:pt>
                <c:pt idx="4605">
                  <c:v>49.993646533935141</c:v>
                </c:pt>
                <c:pt idx="4606">
                  <c:v>50.128255804807942</c:v>
                </c:pt>
                <c:pt idx="4607">
                  <c:v>50.248319809981467</c:v>
                </c:pt>
                <c:pt idx="4608">
                  <c:v>50.357423326080465</c:v>
                </c:pt>
                <c:pt idx="4609">
                  <c:v>50.43891014008998</c:v>
                </c:pt>
                <c:pt idx="4610">
                  <c:v>50.514602916028089</c:v>
                </c:pt>
                <c:pt idx="4611">
                  <c:v>50.532996672742158</c:v>
                </c:pt>
                <c:pt idx="4612">
                  <c:v>50.47097656011605</c:v>
                </c:pt>
                <c:pt idx="4613">
                  <c:v>50.428593765404251</c:v>
                </c:pt>
                <c:pt idx="4614">
                  <c:v>50.439407535344756</c:v>
                </c:pt>
                <c:pt idx="4615">
                  <c:v>50.428931466686834</c:v>
                </c:pt>
                <c:pt idx="4616">
                  <c:v>50.459652138493432</c:v>
                </c:pt>
                <c:pt idx="4617">
                  <c:v>50.438065687813868</c:v>
                </c:pt>
                <c:pt idx="4618">
                  <c:v>50.385077287343066</c:v>
                </c:pt>
                <c:pt idx="4619">
                  <c:v>50.31479381325267</c:v>
                </c:pt>
                <c:pt idx="4620">
                  <c:v>50.225989541682658</c:v>
                </c:pt>
                <c:pt idx="4621">
                  <c:v>50.111813201405376</c:v>
                </c:pt>
                <c:pt idx="4622">
                  <c:v>49.989503478577952</c:v>
                </c:pt>
                <c:pt idx="4623">
                  <c:v>49.917558364945101</c:v>
                </c:pt>
                <c:pt idx="4624">
                  <c:v>49.801749600490709</c:v>
                </c:pt>
                <c:pt idx="4625">
                  <c:v>49.650326251916525</c:v>
                </c:pt>
                <c:pt idx="4626">
                  <c:v>49.560117791901618</c:v>
                </c:pt>
                <c:pt idx="4627">
                  <c:v>49.504495722956804</c:v>
                </c:pt>
                <c:pt idx="4628">
                  <c:v>49.405812439146985</c:v>
                </c:pt>
                <c:pt idx="4629">
                  <c:v>49.28574135719407</c:v>
                </c:pt>
                <c:pt idx="4630">
                  <c:v>49.164295658854819</c:v>
                </c:pt>
                <c:pt idx="4631">
                  <c:v>49.084787580137281</c:v>
                </c:pt>
                <c:pt idx="4632">
                  <c:v>49.017770104745296</c:v>
                </c:pt>
                <c:pt idx="4633">
                  <c:v>48.945884240466057</c:v>
                </c:pt>
                <c:pt idx="4634">
                  <c:v>48.853881171357756</c:v>
                </c:pt>
                <c:pt idx="4635">
                  <c:v>48.776085579355076</c:v>
                </c:pt>
                <c:pt idx="4636">
                  <c:v>48.688934679981593</c:v>
                </c:pt>
                <c:pt idx="4637">
                  <c:v>48.601783792763364</c:v>
                </c:pt>
                <c:pt idx="4638">
                  <c:v>48.55591260156698</c:v>
                </c:pt>
                <c:pt idx="4639">
                  <c:v>48.49818600529855</c:v>
                </c:pt>
                <c:pt idx="4640">
                  <c:v>48.422328698058884</c:v>
                </c:pt>
                <c:pt idx="4641">
                  <c:v>48.308776867224871</c:v>
                </c:pt>
                <c:pt idx="4642">
                  <c:v>48.243018329684759</c:v>
                </c:pt>
                <c:pt idx="4643">
                  <c:v>48.187874671254519</c:v>
                </c:pt>
                <c:pt idx="4644">
                  <c:v>48.13724043554879</c:v>
                </c:pt>
                <c:pt idx="4645">
                  <c:v>48.068191463687917</c:v>
                </c:pt>
                <c:pt idx="4646">
                  <c:v>48.0020306370889</c:v>
                </c:pt>
                <c:pt idx="4647">
                  <c:v>47.97486695850025</c:v>
                </c:pt>
                <c:pt idx="4648">
                  <c:v>48.007251210383203</c:v>
                </c:pt>
                <c:pt idx="4649">
                  <c:v>47.987016845640966</c:v>
                </c:pt>
                <c:pt idx="4650">
                  <c:v>47.970487330298887</c:v>
                </c:pt>
                <c:pt idx="4651">
                  <c:v>47.976018480869044</c:v>
                </c:pt>
                <c:pt idx="4652">
                  <c:v>48.041338188415622</c:v>
                </c:pt>
                <c:pt idx="4653">
                  <c:v>48.063626131906155</c:v>
                </c:pt>
                <c:pt idx="4654">
                  <c:v>48.116169900885623</c:v>
                </c:pt>
                <c:pt idx="4655">
                  <c:v>48.174528892014393</c:v>
                </c:pt>
                <c:pt idx="4656">
                  <c:v>48.226210986996549</c:v>
                </c:pt>
                <c:pt idx="4657">
                  <c:v>48.319222630876531</c:v>
                </c:pt>
                <c:pt idx="4658">
                  <c:v>48.405186576657037</c:v>
                </c:pt>
                <c:pt idx="4659">
                  <c:v>48.525637760801466</c:v>
                </c:pt>
                <c:pt idx="4660">
                  <c:v>48.625797955102662</c:v>
                </c:pt>
                <c:pt idx="4661">
                  <c:v>48.748581214654443</c:v>
                </c:pt>
                <c:pt idx="4662">
                  <c:v>48.866842794889827</c:v>
                </c:pt>
                <c:pt idx="4663">
                  <c:v>48.966534433743142</c:v>
                </c:pt>
                <c:pt idx="4664">
                  <c:v>49.061347278374356</c:v>
                </c:pt>
                <c:pt idx="4665">
                  <c:v>49.143842919098816</c:v>
                </c:pt>
                <c:pt idx="4666">
                  <c:v>49.180432247342019</c:v>
                </c:pt>
                <c:pt idx="4667">
                  <c:v>49.225063446876725</c:v>
                </c:pt>
                <c:pt idx="4668">
                  <c:v>49.271801948384208</c:v>
                </c:pt>
                <c:pt idx="4669">
                  <c:v>49.345978233558782</c:v>
                </c:pt>
                <c:pt idx="4670">
                  <c:v>49.433553362945403</c:v>
                </c:pt>
                <c:pt idx="4671">
                  <c:v>49.491409402167015</c:v>
                </c:pt>
                <c:pt idx="4672">
                  <c:v>49.580870512404303</c:v>
                </c:pt>
                <c:pt idx="4673">
                  <c:v>49.660637904898635</c:v>
                </c:pt>
                <c:pt idx="4674">
                  <c:v>49.724326083766165</c:v>
                </c:pt>
                <c:pt idx="4675">
                  <c:v>49.797901591000276</c:v>
                </c:pt>
                <c:pt idx="4676">
                  <c:v>49.854675375437459</c:v>
                </c:pt>
                <c:pt idx="4677">
                  <c:v>49.933388121851486</c:v>
                </c:pt>
                <c:pt idx="4678">
                  <c:v>49.99497512298889</c:v>
                </c:pt>
                <c:pt idx="4679">
                  <c:v>50.09654462102462</c:v>
                </c:pt>
                <c:pt idx="4680">
                  <c:v>50.170513600104428</c:v>
                </c:pt>
                <c:pt idx="4681">
                  <c:v>50.274131220926897</c:v>
                </c:pt>
                <c:pt idx="4682">
                  <c:v>50.395215424681375</c:v>
                </c:pt>
                <c:pt idx="4683">
                  <c:v>50.491884715413988</c:v>
                </c:pt>
                <c:pt idx="4684">
                  <c:v>50.589070717043107</c:v>
                </c:pt>
                <c:pt idx="4685">
                  <c:v>50.67148391069891</c:v>
                </c:pt>
                <c:pt idx="4686">
                  <c:v>50.709241761203103</c:v>
                </c:pt>
                <c:pt idx="4687">
                  <c:v>50.720107487862009</c:v>
                </c:pt>
                <c:pt idx="4688">
                  <c:v>50.692431232832178</c:v>
                </c:pt>
                <c:pt idx="4689">
                  <c:v>50.655511454280735</c:v>
                </c:pt>
                <c:pt idx="4690">
                  <c:v>50.599449326170436</c:v>
                </c:pt>
                <c:pt idx="4691">
                  <c:v>50.509098420854713</c:v>
                </c:pt>
                <c:pt idx="4692">
                  <c:v>50.428822208395857</c:v>
                </c:pt>
                <c:pt idx="4693">
                  <c:v>50.38469468896055</c:v>
                </c:pt>
                <c:pt idx="4694">
                  <c:v>50.341823317660193</c:v>
                </c:pt>
                <c:pt idx="4695">
                  <c:v>50.212808775261799</c:v>
                </c:pt>
                <c:pt idx="4696">
                  <c:v>50.06961354710856</c:v>
                </c:pt>
                <c:pt idx="4697">
                  <c:v>49.942792118008924</c:v>
                </c:pt>
                <c:pt idx="4698">
                  <c:v>49.830125294632161</c:v>
                </c:pt>
                <c:pt idx="4699">
                  <c:v>49.703149074284788</c:v>
                </c:pt>
                <c:pt idx="4700">
                  <c:v>49.548688775006269</c:v>
                </c:pt>
                <c:pt idx="4701">
                  <c:v>49.414412294088557</c:v>
                </c:pt>
                <c:pt idx="4702">
                  <c:v>49.244658214893526</c:v>
                </c:pt>
                <c:pt idx="4703">
                  <c:v>49.073405202129464</c:v>
                </c:pt>
                <c:pt idx="4704">
                  <c:v>48.901324975787468</c:v>
                </c:pt>
                <c:pt idx="4705">
                  <c:v>48.758781574345214</c:v>
                </c:pt>
                <c:pt idx="4706">
                  <c:v>48.62748609939382</c:v>
                </c:pt>
                <c:pt idx="4707">
                  <c:v>48.489742632026228</c:v>
                </c:pt>
                <c:pt idx="4708">
                  <c:v>48.350701918883104</c:v>
                </c:pt>
                <c:pt idx="4709">
                  <c:v>48.239792307943631</c:v>
                </c:pt>
                <c:pt idx="4710">
                  <c:v>48.149261361097921</c:v>
                </c:pt>
                <c:pt idx="4711">
                  <c:v>48.013540982892685</c:v>
                </c:pt>
                <c:pt idx="4712">
                  <c:v>47.852213588248354</c:v>
                </c:pt>
                <c:pt idx="4713">
                  <c:v>47.672464850714242</c:v>
                </c:pt>
                <c:pt idx="4714">
                  <c:v>47.553542568040889</c:v>
                </c:pt>
                <c:pt idx="4715">
                  <c:v>47.437605275748602</c:v>
                </c:pt>
                <c:pt idx="4716">
                  <c:v>47.293879512463079</c:v>
                </c:pt>
                <c:pt idx="4717">
                  <c:v>47.151864279183243</c:v>
                </c:pt>
                <c:pt idx="4718">
                  <c:v>47.059719988134944</c:v>
                </c:pt>
                <c:pt idx="4719">
                  <c:v>46.986992223952527</c:v>
                </c:pt>
                <c:pt idx="4720">
                  <c:v>46.873719418643617</c:v>
                </c:pt>
                <c:pt idx="4721">
                  <c:v>46.768183347769813</c:v>
                </c:pt>
                <c:pt idx="4722">
                  <c:v>46.657582803394405</c:v>
                </c:pt>
                <c:pt idx="4723">
                  <c:v>46.556004070620347</c:v>
                </c:pt>
                <c:pt idx="4724">
                  <c:v>46.499658282755831</c:v>
                </c:pt>
                <c:pt idx="4725">
                  <c:v>46.493350713855683</c:v>
                </c:pt>
                <c:pt idx="4726">
                  <c:v>46.483429626621486</c:v>
                </c:pt>
                <c:pt idx="4727">
                  <c:v>46.510102947228347</c:v>
                </c:pt>
                <c:pt idx="4728">
                  <c:v>46.578700267284546</c:v>
                </c:pt>
                <c:pt idx="4729">
                  <c:v>46.62607740631227</c:v>
                </c:pt>
                <c:pt idx="4730">
                  <c:v>46.684637373663158</c:v>
                </c:pt>
                <c:pt idx="4731">
                  <c:v>46.76991070891755</c:v>
                </c:pt>
                <c:pt idx="4732">
                  <c:v>46.880182133567523</c:v>
                </c:pt>
                <c:pt idx="4733">
                  <c:v>47.003699032004633</c:v>
                </c:pt>
                <c:pt idx="4734">
                  <c:v>47.118631379280956</c:v>
                </c:pt>
                <c:pt idx="4735">
                  <c:v>47.262297327291641</c:v>
                </c:pt>
                <c:pt idx="4736">
                  <c:v>47.423831108026725</c:v>
                </c:pt>
                <c:pt idx="4737">
                  <c:v>47.58571344093906</c:v>
                </c:pt>
                <c:pt idx="4738">
                  <c:v>47.730466874642197</c:v>
                </c:pt>
                <c:pt idx="4739">
                  <c:v>47.910376317647447</c:v>
                </c:pt>
                <c:pt idx="4740">
                  <c:v>48.027729977713669</c:v>
                </c:pt>
                <c:pt idx="4741">
                  <c:v>48.114617412502795</c:v>
                </c:pt>
                <c:pt idx="4742">
                  <c:v>48.212927777998132</c:v>
                </c:pt>
                <c:pt idx="4743">
                  <c:v>48.260513076601313</c:v>
                </c:pt>
                <c:pt idx="4744">
                  <c:v>48.242967672411986</c:v>
                </c:pt>
                <c:pt idx="4745">
                  <c:v>48.243442047227937</c:v>
                </c:pt>
                <c:pt idx="4746">
                  <c:v>48.198242853793467</c:v>
                </c:pt>
                <c:pt idx="4747">
                  <c:v>48.128678873895467</c:v>
                </c:pt>
                <c:pt idx="4748">
                  <c:v>48.108740129561397</c:v>
                </c:pt>
                <c:pt idx="4749">
                  <c:v>48.126217179905758</c:v>
                </c:pt>
                <c:pt idx="4750">
                  <c:v>48.188699134052307</c:v>
                </c:pt>
                <c:pt idx="4751">
                  <c:v>48.259608091153503</c:v>
                </c:pt>
                <c:pt idx="4752">
                  <c:v>48.327650992639867</c:v>
                </c:pt>
                <c:pt idx="4753">
                  <c:v>48.411871356884127</c:v>
                </c:pt>
                <c:pt idx="4754">
                  <c:v>48.610853062658038</c:v>
                </c:pt>
                <c:pt idx="4755">
                  <c:v>48.818777256933849</c:v>
                </c:pt>
                <c:pt idx="4756">
                  <c:v>49.029440987955937</c:v>
                </c:pt>
                <c:pt idx="4757">
                  <c:v>49.289683548210277</c:v>
                </c:pt>
                <c:pt idx="4758">
                  <c:v>49.518367658552393</c:v>
                </c:pt>
                <c:pt idx="4759">
                  <c:v>49.712893517723785</c:v>
                </c:pt>
                <c:pt idx="4760">
                  <c:v>49.885501763734773</c:v>
                </c:pt>
                <c:pt idx="4761">
                  <c:v>50.086494553605483</c:v>
                </c:pt>
                <c:pt idx="4762">
                  <c:v>50.311133666128995</c:v>
                </c:pt>
                <c:pt idx="4763">
                  <c:v>50.549216573573297</c:v>
                </c:pt>
                <c:pt idx="4764">
                  <c:v>50.731268535351767</c:v>
                </c:pt>
                <c:pt idx="4765">
                  <c:v>50.874351943672487</c:v>
                </c:pt>
                <c:pt idx="4766">
                  <c:v>50.958587214221154</c:v>
                </c:pt>
                <c:pt idx="4767">
                  <c:v>51.068018919438444</c:v>
                </c:pt>
                <c:pt idx="4768">
                  <c:v>51.127728421670398</c:v>
                </c:pt>
                <c:pt idx="4769">
                  <c:v>51.147706719884518</c:v>
                </c:pt>
                <c:pt idx="4770">
                  <c:v>51.167566353199767</c:v>
                </c:pt>
                <c:pt idx="4771">
                  <c:v>51.126777920685093</c:v>
                </c:pt>
                <c:pt idx="4772">
                  <c:v>51.023237232222151</c:v>
                </c:pt>
                <c:pt idx="4773">
                  <c:v>50.943130129712621</c:v>
                </c:pt>
                <c:pt idx="4774">
                  <c:v>50.856328739894337</c:v>
                </c:pt>
                <c:pt idx="4775">
                  <c:v>50.754288767054646</c:v>
                </c:pt>
                <c:pt idx="4776">
                  <c:v>50.633263816299731</c:v>
                </c:pt>
                <c:pt idx="4777">
                  <c:v>50.5004454100117</c:v>
                </c:pt>
                <c:pt idx="4778">
                  <c:v>50.390955165262241</c:v>
                </c:pt>
                <c:pt idx="4779">
                  <c:v>50.270962487122958</c:v>
                </c:pt>
                <c:pt idx="4780">
                  <c:v>50.121273195924132</c:v>
                </c:pt>
                <c:pt idx="4781">
                  <c:v>49.963668771091449</c:v>
                </c:pt>
                <c:pt idx="4782">
                  <c:v>49.794806099592115</c:v>
                </c:pt>
                <c:pt idx="4783">
                  <c:v>49.593937651936628</c:v>
                </c:pt>
                <c:pt idx="4784">
                  <c:v>49.414210402293811</c:v>
                </c:pt>
                <c:pt idx="4785">
                  <c:v>49.194928737523512</c:v>
                </c:pt>
                <c:pt idx="4786">
                  <c:v>48.978441485970066</c:v>
                </c:pt>
                <c:pt idx="4787">
                  <c:v>48.825569492955026</c:v>
                </c:pt>
                <c:pt idx="4788">
                  <c:v>48.675708436479411</c:v>
                </c:pt>
                <c:pt idx="4789">
                  <c:v>48.541441137974765</c:v>
                </c:pt>
                <c:pt idx="4790">
                  <c:v>48.463285180256101</c:v>
                </c:pt>
                <c:pt idx="4791">
                  <c:v>48.422784319470253</c:v>
                </c:pt>
                <c:pt idx="4792">
                  <c:v>48.333912911248916</c:v>
                </c:pt>
                <c:pt idx="4793">
                  <c:v>48.279566670483597</c:v>
                </c:pt>
                <c:pt idx="4794">
                  <c:v>48.274842016435379</c:v>
                </c:pt>
                <c:pt idx="4795">
                  <c:v>48.320674881654952</c:v>
                </c:pt>
                <c:pt idx="4796">
                  <c:v>48.386424915347391</c:v>
                </c:pt>
                <c:pt idx="4797">
                  <c:v>48.444470969362278</c:v>
                </c:pt>
                <c:pt idx="4798">
                  <c:v>48.507413736207312</c:v>
                </c:pt>
                <c:pt idx="4799">
                  <c:v>48.513737729748847</c:v>
                </c:pt>
                <c:pt idx="4800">
                  <c:v>48.526622781902269</c:v>
                </c:pt>
                <c:pt idx="4801">
                  <c:v>48.599258477035484</c:v>
                </c:pt>
                <c:pt idx="4802">
                  <c:v>48.654229729592295</c:v>
                </c:pt>
                <c:pt idx="4803">
                  <c:v>48.71289217905079</c:v>
                </c:pt>
                <c:pt idx="4804">
                  <c:v>48.737389458236024</c:v>
                </c:pt>
                <c:pt idx="4805">
                  <c:v>48.768030519381242</c:v>
                </c:pt>
                <c:pt idx="4806">
                  <c:v>48.829674249434092</c:v>
                </c:pt>
                <c:pt idx="4807">
                  <c:v>48.837938556931775</c:v>
                </c:pt>
                <c:pt idx="4808">
                  <c:v>48.788797211292895</c:v>
                </c:pt>
                <c:pt idx="4809">
                  <c:v>48.729985974483156</c:v>
                </c:pt>
                <c:pt idx="4810">
                  <c:v>48.683557507855021</c:v>
                </c:pt>
                <c:pt idx="4811">
                  <c:v>48.617617912383793</c:v>
                </c:pt>
                <c:pt idx="4812">
                  <c:v>48.552800535852846</c:v>
                </c:pt>
                <c:pt idx="4813">
                  <c:v>48.485547335247254</c:v>
                </c:pt>
                <c:pt idx="4814">
                  <c:v>48.403962430793257</c:v>
                </c:pt>
                <c:pt idx="4815">
                  <c:v>48.331794793325969</c:v>
                </c:pt>
                <c:pt idx="4816">
                  <c:v>48.273276138594653</c:v>
                </c:pt>
                <c:pt idx="4817">
                  <c:v>48.270346923906473</c:v>
                </c:pt>
                <c:pt idx="4818">
                  <c:v>48.259668209368208</c:v>
                </c:pt>
                <c:pt idx="4819">
                  <c:v>48.23875759249178</c:v>
                </c:pt>
                <c:pt idx="4820">
                  <c:v>48.23694460546384</c:v>
                </c:pt>
                <c:pt idx="4821">
                  <c:v>48.257357273001681</c:v>
                </c:pt>
                <c:pt idx="4822">
                  <c:v>48.302168855441515</c:v>
                </c:pt>
                <c:pt idx="4823">
                  <c:v>48.347969694482394</c:v>
                </c:pt>
                <c:pt idx="4824">
                  <c:v>48.371290427276385</c:v>
                </c:pt>
                <c:pt idx="4825">
                  <c:v>48.382376031486011</c:v>
                </c:pt>
                <c:pt idx="4826">
                  <c:v>48.39440600235114</c:v>
                </c:pt>
                <c:pt idx="4827">
                  <c:v>48.341717509971836</c:v>
                </c:pt>
                <c:pt idx="4828">
                  <c:v>48.285974485595759</c:v>
                </c:pt>
                <c:pt idx="4829">
                  <c:v>48.204335500750517</c:v>
                </c:pt>
                <c:pt idx="4830">
                  <c:v>48.175112208011228</c:v>
                </c:pt>
                <c:pt idx="4831">
                  <c:v>48.182664969702827</c:v>
                </c:pt>
                <c:pt idx="4832">
                  <c:v>48.20030973276139</c:v>
                </c:pt>
                <c:pt idx="4833">
                  <c:v>48.190211114588514</c:v>
                </c:pt>
                <c:pt idx="4834">
                  <c:v>48.204395772469184</c:v>
                </c:pt>
                <c:pt idx="4835">
                  <c:v>48.207173274940288</c:v>
                </c:pt>
                <c:pt idx="4836">
                  <c:v>48.231120953483199</c:v>
                </c:pt>
                <c:pt idx="4837">
                  <c:v>48.269387672304198</c:v>
                </c:pt>
                <c:pt idx="4838">
                  <c:v>48.332296130570526</c:v>
                </c:pt>
                <c:pt idx="4839">
                  <c:v>48.432447062615879</c:v>
                </c:pt>
                <c:pt idx="4840">
                  <c:v>48.548504275924486</c:v>
                </c:pt>
                <c:pt idx="4841">
                  <c:v>48.62272743825681</c:v>
                </c:pt>
                <c:pt idx="4842">
                  <c:v>48.70638672045871</c:v>
                </c:pt>
                <c:pt idx="4843">
                  <c:v>48.762613272530224</c:v>
                </c:pt>
                <c:pt idx="4844">
                  <c:v>48.851658704131459</c:v>
                </c:pt>
                <c:pt idx="4845">
                  <c:v>48.968659286139193</c:v>
                </c:pt>
                <c:pt idx="4846">
                  <c:v>49.054759977585888</c:v>
                </c:pt>
                <c:pt idx="4847">
                  <c:v>49.149876774824669</c:v>
                </c:pt>
                <c:pt idx="4848">
                  <c:v>49.203116993332721</c:v>
                </c:pt>
                <c:pt idx="4849">
                  <c:v>49.301685056210523</c:v>
                </c:pt>
                <c:pt idx="4850">
                  <c:v>49.295377625227793</c:v>
                </c:pt>
                <c:pt idx="4851">
                  <c:v>49.265499125191191</c:v>
                </c:pt>
                <c:pt idx="4852">
                  <c:v>49.225561724990207</c:v>
                </c:pt>
                <c:pt idx="4853">
                  <c:v>49.189309731120154</c:v>
                </c:pt>
                <c:pt idx="4854">
                  <c:v>49.129401305572287</c:v>
                </c:pt>
                <c:pt idx="4855">
                  <c:v>49.036438686687596</c:v>
                </c:pt>
                <c:pt idx="4856">
                  <c:v>48.953310062052552</c:v>
                </c:pt>
                <c:pt idx="4857">
                  <c:v>48.846658861111564</c:v>
                </c:pt>
                <c:pt idx="4858">
                  <c:v>48.727399133148886</c:v>
                </c:pt>
                <c:pt idx="4859">
                  <c:v>48.650319382983717</c:v>
                </c:pt>
                <c:pt idx="4860">
                  <c:v>48.568254452293957</c:v>
                </c:pt>
                <c:pt idx="4861">
                  <c:v>48.490205628710477</c:v>
                </c:pt>
                <c:pt idx="4862">
                  <c:v>48.397182700486297</c:v>
                </c:pt>
                <c:pt idx="4863">
                  <c:v>48.27875990523696</c:v>
                </c:pt>
                <c:pt idx="4864">
                  <c:v>48.153775623004286</c:v>
                </c:pt>
                <c:pt idx="4865">
                  <c:v>48.018120662626409</c:v>
                </c:pt>
                <c:pt idx="4866">
                  <c:v>47.856107909457776</c:v>
                </c:pt>
                <c:pt idx="4867">
                  <c:v>47.655350560804258</c:v>
                </c:pt>
                <c:pt idx="4868">
                  <c:v>47.472652179698315</c:v>
                </c:pt>
                <c:pt idx="4869">
                  <c:v>47.329108564087221</c:v>
                </c:pt>
                <c:pt idx="4870">
                  <c:v>47.203272609849733</c:v>
                </c:pt>
                <c:pt idx="4871">
                  <c:v>47.110290742202977</c:v>
                </c:pt>
                <c:pt idx="4872">
                  <c:v>47.014547569706615</c:v>
                </c:pt>
                <c:pt idx="4873">
                  <c:v>46.948755708967674</c:v>
                </c:pt>
                <c:pt idx="4874">
                  <c:v>46.880438718323731</c:v>
                </c:pt>
                <c:pt idx="4875">
                  <c:v>46.839706368599217</c:v>
                </c:pt>
                <c:pt idx="4876">
                  <c:v>46.819681337398237</c:v>
                </c:pt>
                <c:pt idx="4877">
                  <c:v>46.829249744685804</c:v>
                </c:pt>
                <c:pt idx="4878">
                  <c:v>46.880595231200516</c:v>
                </c:pt>
                <c:pt idx="4879">
                  <c:v>46.900929191126551</c:v>
                </c:pt>
                <c:pt idx="4880">
                  <c:v>46.956735701677886</c:v>
                </c:pt>
                <c:pt idx="4881">
                  <c:v>47.062291764516736</c:v>
                </c:pt>
                <c:pt idx="4882">
                  <c:v>47.165623147972518</c:v>
                </c:pt>
                <c:pt idx="4883">
                  <c:v>47.27223430191998</c:v>
                </c:pt>
                <c:pt idx="4884">
                  <c:v>47.359418136754059</c:v>
                </c:pt>
                <c:pt idx="4885">
                  <c:v>47.429646981996619</c:v>
                </c:pt>
                <c:pt idx="4886">
                  <c:v>47.376452776549392</c:v>
                </c:pt>
                <c:pt idx="4887">
                  <c:v>47.327624547977955</c:v>
                </c:pt>
                <c:pt idx="4888">
                  <c:v>47.269682972699094</c:v>
                </c:pt>
                <c:pt idx="4889">
                  <c:v>47.199987877185663</c:v>
                </c:pt>
                <c:pt idx="4890">
                  <c:v>47.105338458546257</c:v>
                </c:pt>
                <c:pt idx="4891">
                  <c:v>47.056135064330519</c:v>
                </c:pt>
                <c:pt idx="4892">
                  <c:v>46.991540363719487</c:v>
                </c:pt>
                <c:pt idx="4893">
                  <c:v>46.923029113968767</c:v>
                </c:pt>
                <c:pt idx="4894">
                  <c:v>46.84558916445409</c:v>
                </c:pt>
                <c:pt idx="4895">
                  <c:v>46.768151140086772</c:v>
                </c:pt>
                <c:pt idx="4896">
                  <c:v>46.705362866225364</c:v>
                </c:pt>
                <c:pt idx="4897">
                  <c:v>46.626341379816594</c:v>
                </c:pt>
                <c:pt idx="4898">
                  <c:v>46.535829189669947</c:v>
                </c:pt>
                <c:pt idx="4899">
                  <c:v>46.5200964288668</c:v>
                </c:pt>
                <c:pt idx="4900">
                  <c:v>46.567653912123497</c:v>
                </c:pt>
                <c:pt idx="4901">
                  <c:v>46.600912639723425</c:v>
                </c:pt>
                <c:pt idx="4902">
                  <c:v>46.641385046094513</c:v>
                </c:pt>
                <c:pt idx="4903">
                  <c:v>46.639555554469894</c:v>
                </c:pt>
                <c:pt idx="4904">
                  <c:v>46.598885766709088</c:v>
                </c:pt>
                <c:pt idx="4905">
                  <c:v>46.573508103853321</c:v>
                </c:pt>
                <c:pt idx="4906">
                  <c:v>46.595472973847052</c:v>
                </c:pt>
                <c:pt idx="4907">
                  <c:v>46.577791086985819</c:v>
                </c:pt>
                <c:pt idx="4908">
                  <c:v>46.558263644538094</c:v>
                </c:pt>
                <c:pt idx="4909">
                  <c:v>46.528707172862063</c:v>
                </c:pt>
                <c:pt idx="4910">
                  <c:v>46.5211369252822</c:v>
                </c:pt>
                <c:pt idx="4911">
                  <c:v>46.519577646188068</c:v>
                </c:pt>
                <c:pt idx="4912">
                  <c:v>46.585040252499745</c:v>
                </c:pt>
                <c:pt idx="4913">
                  <c:v>46.703040345262863</c:v>
                </c:pt>
                <c:pt idx="4914">
                  <c:v>46.844407089218613</c:v>
                </c:pt>
                <c:pt idx="4915">
                  <c:v>46.944980704874126</c:v>
                </c:pt>
                <c:pt idx="4916">
                  <c:v>47.049003601031956</c:v>
                </c:pt>
                <c:pt idx="4917">
                  <c:v>47.158738723252505</c:v>
                </c:pt>
                <c:pt idx="4918">
                  <c:v>47.272924347614975</c:v>
                </c:pt>
                <c:pt idx="4919">
                  <c:v>47.377554766716337</c:v>
                </c:pt>
                <c:pt idx="4920">
                  <c:v>47.471815773421604</c:v>
                </c:pt>
                <c:pt idx="4921">
                  <c:v>47.579243473450113</c:v>
                </c:pt>
                <c:pt idx="4922">
                  <c:v>47.692886910172703</c:v>
                </c:pt>
                <c:pt idx="4923">
                  <c:v>47.798241160376087</c:v>
                </c:pt>
                <c:pt idx="4924">
                  <c:v>47.87814849938669</c:v>
                </c:pt>
                <c:pt idx="4925">
                  <c:v>48.114265167120799</c:v>
                </c:pt>
                <c:pt idx="4926">
                  <c:v>48.324720592644788</c:v>
                </c:pt>
                <c:pt idx="4927">
                  <c:v>48.552284726993491</c:v>
                </c:pt>
                <c:pt idx="4928">
                  <c:v>48.722843985883578</c:v>
                </c:pt>
                <c:pt idx="4929">
                  <c:v>48.873002964047032</c:v>
                </c:pt>
                <c:pt idx="4930">
                  <c:v>49.029305498449318</c:v>
                </c:pt>
                <c:pt idx="4931">
                  <c:v>49.205743133430616</c:v>
                </c:pt>
                <c:pt idx="4932">
                  <c:v>49.370826262228249</c:v>
                </c:pt>
                <c:pt idx="4933">
                  <c:v>49.42690958629754</c:v>
                </c:pt>
                <c:pt idx="4934">
                  <c:v>49.465651025692061</c:v>
                </c:pt>
                <c:pt idx="4935">
                  <c:v>49.537867129734927</c:v>
                </c:pt>
                <c:pt idx="4936">
                  <c:v>49.612021010530192</c:v>
                </c:pt>
                <c:pt idx="4937">
                  <c:v>49.651214449194285</c:v>
                </c:pt>
                <c:pt idx="4938">
                  <c:v>49.699420447101168</c:v>
                </c:pt>
                <c:pt idx="4939">
                  <c:v>49.744034186163482</c:v>
                </c:pt>
                <c:pt idx="4940">
                  <c:v>49.78660577351036</c:v>
                </c:pt>
                <c:pt idx="4941">
                  <c:v>49.82730119854763</c:v>
                </c:pt>
                <c:pt idx="4942">
                  <c:v>49.819596679239829</c:v>
                </c:pt>
                <c:pt idx="4943">
                  <c:v>49.80898294665549</c:v>
                </c:pt>
                <c:pt idx="4944">
                  <c:v>49.824328191795068</c:v>
                </c:pt>
                <c:pt idx="4945">
                  <c:v>49.803155877642794</c:v>
                </c:pt>
                <c:pt idx="4946">
                  <c:v>49.797143701193377</c:v>
                </c:pt>
                <c:pt idx="4947">
                  <c:v>49.776872369227377</c:v>
                </c:pt>
                <c:pt idx="4948">
                  <c:v>49.754429241229651</c:v>
                </c:pt>
                <c:pt idx="4949">
                  <c:v>49.724262575090926</c:v>
                </c:pt>
                <c:pt idx="4950">
                  <c:v>49.679155073238839</c:v>
                </c:pt>
                <c:pt idx="4951">
                  <c:v>49.615358736417015</c:v>
                </c:pt>
                <c:pt idx="4952">
                  <c:v>49.573815508167101</c:v>
                </c:pt>
                <c:pt idx="4953">
                  <c:v>49.539479053462053</c:v>
                </c:pt>
                <c:pt idx="4954">
                  <c:v>49.497223806999877</c:v>
                </c:pt>
                <c:pt idx="4955">
                  <c:v>49.462127964704351</c:v>
                </c:pt>
                <c:pt idx="4956">
                  <c:v>49.421428561476773</c:v>
                </c:pt>
                <c:pt idx="4957">
                  <c:v>49.44066954134243</c:v>
                </c:pt>
                <c:pt idx="4958">
                  <c:v>49.46244816771457</c:v>
                </c:pt>
                <c:pt idx="4959">
                  <c:v>49.486665474984683</c:v>
                </c:pt>
                <c:pt idx="4960">
                  <c:v>49.512183803004206</c:v>
                </c:pt>
                <c:pt idx="4961">
                  <c:v>49.549448455876544</c:v>
                </c:pt>
                <c:pt idx="4962">
                  <c:v>49.621560983544661</c:v>
                </c:pt>
                <c:pt idx="4963">
                  <c:v>49.708070434369553</c:v>
                </c:pt>
                <c:pt idx="4964">
                  <c:v>49.727574620457681</c:v>
                </c:pt>
                <c:pt idx="4965">
                  <c:v>49.709962474192082</c:v>
                </c:pt>
                <c:pt idx="4966">
                  <c:v>49.688897166751488</c:v>
                </c:pt>
                <c:pt idx="4967">
                  <c:v>49.633524318784495</c:v>
                </c:pt>
                <c:pt idx="4968">
                  <c:v>49.623802870040549</c:v>
                </c:pt>
                <c:pt idx="4969">
                  <c:v>49.569555290881773</c:v>
                </c:pt>
                <c:pt idx="4970">
                  <c:v>49.582854773954914</c:v>
                </c:pt>
                <c:pt idx="4971">
                  <c:v>49.572315839789276</c:v>
                </c:pt>
                <c:pt idx="4972">
                  <c:v>49.520197917295519</c:v>
                </c:pt>
                <c:pt idx="4973">
                  <c:v>49.422734814562716</c:v>
                </c:pt>
                <c:pt idx="4974">
                  <c:v>49.356002518431353</c:v>
                </c:pt>
                <c:pt idx="4975">
                  <c:v>49.30589912386241</c:v>
                </c:pt>
                <c:pt idx="4976">
                  <c:v>49.226367190085021</c:v>
                </c:pt>
                <c:pt idx="4977">
                  <c:v>49.116374223787197</c:v>
                </c:pt>
                <c:pt idx="4978">
                  <c:v>49.060508452317748</c:v>
                </c:pt>
                <c:pt idx="4979">
                  <c:v>49.048647466869298</c:v>
                </c:pt>
                <c:pt idx="4980">
                  <c:v>49.012014821909411</c:v>
                </c:pt>
                <c:pt idx="4981">
                  <c:v>48.930752217125679</c:v>
                </c:pt>
                <c:pt idx="4982">
                  <c:v>48.91428248212015</c:v>
                </c:pt>
                <c:pt idx="4983">
                  <c:v>48.888462832704413</c:v>
                </c:pt>
                <c:pt idx="4984">
                  <c:v>48.841026732765563</c:v>
                </c:pt>
                <c:pt idx="4985">
                  <c:v>48.777043447639748</c:v>
                </c:pt>
                <c:pt idx="4986">
                  <c:v>48.736647101837924</c:v>
                </c:pt>
                <c:pt idx="4987">
                  <c:v>48.677276553096362</c:v>
                </c:pt>
                <c:pt idx="4988">
                  <c:v>48.685298322981083</c:v>
                </c:pt>
                <c:pt idx="4989">
                  <c:v>48.68849931668057</c:v>
                </c:pt>
                <c:pt idx="4990">
                  <c:v>48.673087750610719</c:v>
                </c:pt>
                <c:pt idx="4991">
                  <c:v>48.691080840550754</c:v>
                </c:pt>
                <c:pt idx="4992">
                  <c:v>48.726116944465858</c:v>
                </c:pt>
                <c:pt idx="4993">
                  <c:v>48.799164679277922</c:v>
                </c:pt>
                <c:pt idx="4994">
                  <c:v>48.830720678585173</c:v>
                </c:pt>
                <c:pt idx="4995">
                  <c:v>48.889848040965525</c:v>
                </c:pt>
                <c:pt idx="4996">
                  <c:v>48.916824781904495</c:v>
                </c:pt>
                <c:pt idx="4997">
                  <c:v>48.935076363855565</c:v>
                </c:pt>
                <c:pt idx="4998">
                  <c:v>48.938463903846049</c:v>
                </c:pt>
                <c:pt idx="4999">
                  <c:v>49.034647611249312</c:v>
                </c:pt>
                <c:pt idx="5000">
                  <c:v>49.105071864173325</c:v>
                </c:pt>
                <c:pt idx="5001">
                  <c:v>49.19140071593128</c:v>
                </c:pt>
                <c:pt idx="5002">
                  <c:v>49.284713275156079</c:v>
                </c:pt>
                <c:pt idx="5003">
                  <c:v>49.39507574372815</c:v>
                </c:pt>
                <c:pt idx="5004">
                  <c:v>49.524884938538868</c:v>
                </c:pt>
                <c:pt idx="5005">
                  <c:v>49.637595278056331</c:v>
                </c:pt>
                <c:pt idx="5006">
                  <c:v>49.750745810412461</c:v>
                </c:pt>
                <c:pt idx="5007">
                  <c:v>49.874311340294888</c:v>
                </c:pt>
                <c:pt idx="5008">
                  <c:v>49.986882443081122</c:v>
                </c:pt>
                <c:pt idx="5009">
                  <c:v>50.093484861456112</c:v>
                </c:pt>
                <c:pt idx="5010">
                  <c:v>50.191833709824913</c:v>
                </c:pt>
                <c:pt idx="5011">
                  <c:v>50.269433494250897</c:v>
                </c:pt>
                <c:pt idx="5012">
                  <c:v>50.351251117871847</c:v>
                </c:pt>
                <c:pt idx="5013">
                  <c:v>50.404252089097227</c:v>
                </c:pt>
                <c:pt idx="5014">
                  <c:v>50.432734818099007</c:v>
                </c:pt>
                <c:pt idx="5015">
                  <c:v>50.436059859956558</c:v>
                </c:pt>
                <c:pt idx="5016">
                  <c:v>50.461478477805485</c:v>
                </c:pt>
                <c:pt idx="5017">
                  <c:v>50.42002888686779</c:v>
                </c:pt>
                <c:pt idx="5018">
                  <c:v>50.412222733557208</c:v>
                </c:pt>
                <c:pt idx="5019">
                  <c:v>50.418076231282889</c:v>
                </c:pt>
                <c:pt idx="5020">
                  <c:v>50.408872821369833</c:v>
                </c:pt>
                <c:pt idx="5021">
                  <c:v>50.38653050022107</c:v>
                </c:pt>
                <c:pt idx="5022">
                  <c:v>50.329755273894179</c:v>
                </c:pt>
                <c:pt idx="5023">
                  <c:v>50.298014022228358</c:v>
                </c:pt>
                <c:pt idx="5024">
                  <c:v>50.219914164239441</c:v>
                </c:pt>
                <c:pt idx="5025">
                  <c:v>50.108448202654735</c:v>
                </c:pt>
                <c:pt idx="5026">
                  <c:v>50.044811714006272</c:v>
                </c:pt>
                <c:pt idx="5027">
                  <c:v>49.953591488983108</c:v>
                </c:pt>
                <c:pt idx="5028">
                  <c:v>49.859880544985934</c:v>
                </c:pt>
                <c:pt idx="5029">
                  <c:v>49.755843850507404</c:v>
                </c:pt>
                <c:pt idx="5030">
                  <c:v>49.660314607135028</c:v>
                </c:pt>
                <c:pt idx="5031">
                  <c:v>49.565708705368806</c:v>
                </c:pt>
                <c:pt idx="5032">
                  <c:v>49.470009325058804</c:v>
                </c:pt>
                <c:pt idx="5033">
                  <c:v>49.461696063302462</c:v>
                </c:pt>
                <c:pt idx="5034">
                  <c:v>49.424183492759362</c:v>
                </c:pt>
                <c:pt idx="5035">
                  <c:v>49.38469818037975</c:v>
                </c:pt>
                <c:pt idx="5036">
                  <c:v>49.393723120345591</c:v>
                </c:pt>
                <c:pt idx="5037">
                  <c:v>49.431156484629433</c:v>
                </c:pt>
                <c:pt idx="5038">
                  <c:v>49.495870956838658</c:v>
                </c:pt>
                <c:pt idx="5039">
                  <c:v>49.582713146724359</c:v>
                </c:pt>
                <c:pt idx="5040">
                  <c:v>49.646176395165085</c:v>
                </c:pt>
                <c:pt idx="5041">
                  <c:v>49.652421373986058</c:v>
                </c:pt>
                <c:pt idx="5042">
                  <c:v>49.628502161014872</c:v>
                </c:pt>
                <c:pt idx="5043">
                  <c:v>49.617775158100606</c:v>
                </c:pt>
                <c:pt idx="5044">
                  <c:v>49.621776432089867</c:v>
                </c:pt>
                <c:pt idx="5045">
                  <c:v>49.599670935022836</c:v>
                </c:pt>
                <c:pt idx="5046">
                  <c:v>49.548783102433312</c:v>
                </c:pt>
                <c:pt idx="5047">
                  <c:v>49.510972771071337</c:v>
                </c:pt>
                <c:pt idx="5048">
                  <c:v>49.452308967756146</c:v>
                </c:pt>
                <c:pt idx="5049">
                  <c:v>49.418509293493429</c:v>
                </c:pt>
                <c:pt idx="5050">
                  <c:v>49.371013293365344</c:v>
                </c:pt>
                <c:pt idx="5051">
                  <c:v>49.351800130704248</c:v>
                </c:pt>
                <c:pt idx="5052">
                  <c:v>49.278697494000788</c:v>
                </c:pt>
                <c:pt idx="5053">
                  <c:v>49.210744868260008</c:v>
                </c:pt>
                <c:pt idx="5054">
                  <c:v>49.163392399591956</c:v>
                </c:pt>
                <c:pt idx="5055">
                  <c:v>49.068742945175543</c:v>
                </c:pt>
                <c:pt idx="5056">
                  <c:v>48.955783441556768</c:v>
                </c:pt>
                <c:pt idx="5057">
                  <c:v>48.835694871653686</c:v>
                </c:pt>
                <c:pt idx="5058">
                  <c:v>48.70745292717784</c:v>
                </c:pt>
                <c:pt idx="5059">
                  <c:v>48.587154820393138</c:v>
                </c:pt>
                <c:pt idx="5060">
                  <c:v>48.474507209356361</c:v>
                </c:pt>
                <c:pt idx="5061">
                  <c:v>48.399961257788682</c:v>
                </c:pt>
                <c:pt idx="5062">
                  <c:v>48.353687151773336</c:v>
                </c:pt>
                <c:pt idx="5063">
                  <c:v>48.341378720357817</c:v>
                </c:pt>
                <c:pt idx="5064">
                  <c:v>48.33451040586224</c:v>
                </c:pt>
                <c:pt idx="5065">
                  <c:v>48.331461726644527</c:v>
                </c:pt>
                <c:pt idx="5066">
                  <c:v>48.304998589112166</c:v>
                </c:pt>
                <c:pt idx="5067">
                  <c:v>48.283181029376053</c:v>
                </c:pt>
                <c:pt idx="5068">
                  <c:v>48.279721981811591</c:v>
                </c:pt>
                <c:pt idx="5069">
                  <c:v>48.308516713972701</c:v>
                </c:pt>
                <c:pt idx="5070">
                  <c:v>48.361353854396938</c:v>
                </c:pt>
                <c:pt idx="5071">
                  <c:v>48.427133866491062</c:v>
                </c:pt>
                <c:pt idx="5072">
                  <c:v>48.484356890853043</c:v>
                </c:pt>
                <c:pt idx="5073">
                  <c:v>48.533783533329292</c:v>
                </c:pt>
                <c:pt idx="5074">
                  <c:v>48.527482036238666</c:v>
                </c:pt>
                <c:pt idx="5075">
                  <c:v>48.504278051061263</c:v>
                </c:pt>
                <c:pt idx="5076">
                  <c:v>48.509636245724074</c:v>
                </c:pt>
                <c:pt idx="5077">
                  <c:v>48.506584498459304</c:v>
                </c:pt>
                <c:pt idx="5078">
                  <c:v>48.497766195727444</c:v>
                </c:pt>
                <c:pt idx="5079">
                  <c:v>48.525843019746077</c:v>
                </c:pt>
                <c:pt idx="5080">
                  <c:v>48.517301589270701</c:v>
                </c:pt>
                <c:pt idx="5081">
                  <c:v>48.503151328218344</c:v>
                </c:pt>
                <c:pt idx="5082">
                  <c:v>48.500507811187219</c:v>
                </c:pt>
                <c:pt idx="5083">
                  <c:v>48.515143188566569</c:v>
                </c:pt>
                <c:pt idx="5084">
                  <c:v>48.528862108428129</c:v>
                </c:pt>
                <c:pt idx="5085">
                  <c:v>48.526148152372905</c:v>
                </c:pt>
                <c:pt idx="5086">
                  <c:v>48.567306470324482</c:v>
                </c:pt>
                <c:pt idx="5087">
                  <c:v>48.647849609207675</c:v>
                </c:pt>
                <c:pt idx="5088">
                  <c:v>48.723065524288081</c:v>
                </c:pt>
                <c:pt idx="5089">
                  <c:v>48.758592884822441</c:v>
                </c:pt>
                <c:pt idx="5090">
                  <c:v>48.854743421760546</c:v>
                </c:pt>
                <c:pt idx="5091">
                  <c:v>48.926300633147328</c:v>
                </c:pt>
                <c:pt idx="5092">
                  <c:v>48.953405819709985</c:v>
                </c:pt>
                <c:pt idx="5093">
                  <c:v>48.989085694790127</c:v>
                </c:pt>
                <c:pt idx="5094">
                  <c:v>49.03409900473153</c:v>
                </c:pt>
                <c:pt idx="5095">
                  <c:v>49.064163463008718</c:v>
                </c:pt>
                <c:pt idx="5096">
                  <c:v>49.104495442845</c:v>
                </c:pt>
                <c:pt idx="5097">
                  <c:v>49.14130089706682</c:v>
                </c:pt>
                <c:pt idx="5098">
                  <c:v>49.177083563635314</c:v>
                </c:pt>
                <c:pt idx="5099">
                  <c:v>49.213321354778536</c:v>
                </c:pt>
                <c:pt idx="5100">
                  <c:v>49.226236240645179</c:v>
                </c:pt>
                <c:pt idx="5101">
                  <c:v>49.227295564133051</c:v>
                </c:pt>
                <c:pt idx="5102">
                  <c:v>49.26449450826086</c:v>
                </c:pt>
                <c:pt idx="5103">
                  <c:v>49.275205051033701</c:v>
                </c:pt>
                <c:pt idx="5104">
                  <c:v>49.209809814106109</c:v>
                </c:pt>
                <c:pt idx="5105">
                  <c:v>49.128111917562109</c:v>
                </c:pt>
                <c:pt idx="5106">
                  <c:v>48.975120375469622</c:v>
                </c:pt>
                <c:pt idx="5107">
                  <c:v>48.815532432690773</c:v>
                </c:pt>
                <c:pt idx="5108">
                  <c:v>48.637660204349615</c:v>
                </c:pt>
                <c:pt idx="5109">
                  <c:v>48.47022874799903</c:v>
                </c:pt>
                <c:pt idx="5110">
                  <c:v>48.301690752082102</c:v>
                </c:pt>
                <c:pt idx="5111">
                  <c:v>48.117901904726033</c:v>
                </c:pt>
                <c:pt idx="5112">
                  <c:v>47.968719558830273</c:v>
                </c:pt>
                <c:pt idx="5113">
                  <c:v>47.805765939281251</c:v>
                </c:pt>
                <c:pt idx="5114">
                  <c:v>47.651810925624183</c:v>
                </c:pt>
                <c:pt idx="5115">
                  <c:v>47.543826795001365</c:v>
                </c:pt>
                <c:pt idx="5116">
                  <c:v>47.506374997775126</c:v>
                </c:pt>
                <c:pt idx="5117">
                  <c:v>47.481199206669096</c:v>
                </c:pt>
                <c:pt idx="5118">
                  <c:v>47.495332768039425</c:v>
                </c:pt>
                <c:pt idx="5119">
                  <c:v>47.573704167027763</c:v>
                </c:pt>
                <c:pt idx="5120">
                  <c:v>47.551759902039471</c:v>
                </c:pt>
                <c:pt idx="5121">
                  <c:v>47.608080173268647</c:v>
                </c:pt>
                <c:pt idx="5122">
                  <c:v>47.652244001450946</c:v>
                </c:pt>
                <c:pt idx="5123">
                  <c:v>47.661698419772613</c:v>
                </c:pt>
                <c:pt idx="5124">
                  <c:v>47.613080249146705</c:v>
                </c:pt>
                <c:pt idx="5125">
                  <c:v>47.588487508352948</c:v>
                </c:pt>
                <c:pt idx="5126">
                  <c:v>47.564138868339938</c:v>
                </c:pt>
                <c:pt idx="5127">
                  <c:v>47.503705205033455</c:v>
                </c:pt>
                <c:pt idx="5128">
                  <c:v>47.382269893818851</c:v>
                </c:pt>
                <c:pt idx="5129">
                  <c:v>47.273184445029919</c:v>
                </c:pt>
                <c:pt idx="5130">
                  <c:v>47.237948167025877</c:v>
                </c:pt>
                <c:pt idx="5131">
                  <c:v>47.186543025825969</c:v>
                </c:pt>
                <c:pt idx="5132">
                  <c:v>47.144589144490737</c:v>
                </c:pt>
                <c:pt idx="5133">
                  <c:v>47.10491721502239</c:v>
                </c:pt>
                <c:pt idx="5134">
                  <c:v>47.028498318793126</c:v>
                </c:pt>
                <c:pt idx="5135">
                  <c:v>47.063494831573003</c:v>
                </c:pt>
                <c:pt idx="5136">
                  <c:v>47.090712905286551</c:v>
                </c:pt>
                <c:pt idx="5137">
                  <c:v>47.038289487096201</c:v>
                </c:pt>
                <c:pt idx="5138">
                  <c:v>46.995392412815001</c:v>
                </c:pt>
                <c:pt idx="5139">
                  <c:v>46.928910117260259</c:v>
                </c:pt>
                <c:pt idx="5140">
                  <c:v>46.83006907708701</c:v>
                </c:pt>
                <c:pt idx="5141">
                  <c:v>46.700226883248959</c:v>
                </c:pt>
                <c:pt idx="5142">
                  <c:v>46.590180392584564</c:v>
                </c:pt>
                <c:pt idx="5143">
                  <c:v>46.464560694621085</c:v>
                </c:pt>
                <c:pt idx="5144">
                  <c:v>46.321666499165687</c:v>
                </c:pt>
                <c:pt idx="5145">
                  <c:v>46.180993349772017</c:v>
                </c:pt>
                <c:pt idx="5146">
                  <c:v>46.062822719551775</c:v>
                </c:pt>
                <c:pt idx="5147">
                  <c:v>45.978890207798685</c:v>
                </c:pt>
                <c:pt idx="5148">
                  <c:v>45.89664849975383</c:v>
                </c:pt>
                <c:pt idx="5149">
                  <c:v>45.880526766171954</c:v>
                </c:pt>
                <c:pt idx="5150">
                  <c:v>45.926950246300954</c:v>
                </c:pt>
                <c:pt idx="5151">
                  <c:v>45.93397718416086</c:v>
                </c:pt>
                <c:pt idx="5152">
                  <c:v>45.93397718416086</c:v>
                </c:pt>
                <c:pt idx="5153">
                  <c:v>45.932786712051865</c:v>
                </c:pt>
                <c:pt idx="5154">
                  <c:v>45.97290641235206</c:v>
                </c:pt>
                <c:pt idx="5155">
                  <c:v>45.983585541888139</c:v>
                </c:pt>
                <c:pt idx="5156">
                  <c:v>46.005019924336871</c:v>
                </c:pt>
                <c:pt idx="5157">
                  <c:v>46.051488345005019</c:v>
                </c:pt>
                <c:pt idx="5158">
                  <c:v>46.081196928739899</c:v>
                </c:pt>
                <c:pt idx="5159">
                  <c:v>46.135780661783087</c:v>
                </c:pt>
                <c:pt idx="5160">
                  <c:v>46.221199574552408</c:v>
                </c:pt>
                <c:pt idx="5161">
                  <c:v>46.342586622926383</c:v>
                </c:pt>
                <c:pt idx="5162">
                  <c:v>46.489696528811265</c:v>
                </c:pt>
                <c:pt idx="5163">
                  <c:v>46.639901779728646</c:v>
                </c:pt>
                <c:pt idx="5164">
                  <c:v>46.822634663910812</c:v>
                </c:pt>
                <c:pt idx="5165">
                  <c:v>46.953594983720002</c:v>
                </c:pt>
                <c:pt idx="5166">
                  <c:v>47.058787954584382</c:v>
                </c:pt>
                <c:pt idx="5167">
                  <c:v>47.184747160055146</c:v>
                </c:pt>
                <c:pt idx="5168">
                  <c:v>47.35176270522598</c:v>
                </c:pt>
                <c:pt idx="5169">
                  <c:v>47.538820761923603</c:v>
                </c:pt>
                <c:pt idx="5170">
                  <c:v>47.739296030318833</c:v>
                </c:pt>
                <c:pt idx="5171">
                  <c:v>47.885143210539056</c:v>
                </c:pt>
                <c:pt idx="5172">
                  <c:v>47.997702096991397</c:v>
                </c:pt>
                <c:pt idx="5173">
                  <c:v>48.091367577827427</c:v>
                </c:pt>
                <c:pt idx="5174">
                  <c:v>48.158372981600749</c:v>
                </c:pt>
                <c:pt idx="5175">
                  <c:v>48.255249381832414</c:v>
                </c:pt>
                <c:pt idx="5176">
                  <c:v>48.320431434306776</c:v>
                </c:pt>
                <c:pt idx="5177">
                  <c:v>48.412579022579472</c:v>
                </c:pt>
                <c:pt idx="5178">
                  <c:v>48.470012356715088</c:v>
                </c:pt>
                <c:pt idx="5179">
                  <c:v>48.522557471819503</c:v>
                </c:pt>
                <c:pt idx="5180">
                  <c:v>48.566898242225385</c:v>
                </c:pt>
                <c:pt idx="5181">
                  <c:v>48.602549277327768</c:v>
                </c:pt>
                <c:pt idx="5182">
                  <c:v>48.656204284571949</c:v>
                </c:pt>
                <c:pt idx="5183">
                  <c:v>48.733648551691225</c:v>
                </c:pt>
                <c:pt idx="5184">
                  <c:v>48.779818899521352</c:v>
                </c:pt>
                <c:pt idx="5185">
                  <c:v>48.856533544330638</c:v>
                </c:pt>
                <c:pt idx="5186">
                  <c:v>48.895640487247043</c:v>
                </c:pt>
                <c:pt idx="5187">
                  <c:v>48.921578059342366</c:v>
                </c:pt>
                <c:pt idx="5188">
                  <c:v>48.891203309836214</c:v>
                </c:pt>
                <c:pt idx="5189">
                  <c:v>48.845506593813134</c:v>
                </c:pt>
                <c:pt idx="5190">
                  <c:v>48.797861903965575</c:v>
                </c:pt>
                <c:pt idx="5191">
                  <c:v>48.760338493734793</c:v>
                </c:pt>
                <c:pt idx="5192">
                  <c:v>48.662229528071848</c:v>
                </c:pt>
                <c:pt idx="5193">
                  <c:v>48.546609305945871</c:v>
                </c:pt>
                <c:pt idx="5194">
                  <c:v>48.410823441696266</c:v>
                </c:pt>
                <c:pt idx="5195">
                  <c:v>48.256792472356139</c:v>
                </c:pt>
                <c:pt idx="5196">
                  <c:v>48.147246812271</c:v>
                </c:pt>
                <c:pt idx="5197">
                  <c:v>48.020735658043236</c:v>
                </c:pt>
                <c:pt idx="5198">
                  <c:v>47.93860643285069</c:v>
                </c:pt>
                <c:pt idx="5199">
                  <c:v>47.836904289104389</c:v>
                </c:pt>
                <c:pt idx="5200">
                  <c:v>47.789236756813025</c:v>
                </c:pt>
                <c:pt idx="5201">
                  <c:v>47.70666049184937</c:v>
                </c:pt>
                <c:pt idx="5202">
                  <c:v>47.630608926678732</c:v>
                </c:pt>
                <c:pt idx="5203">
                  <c:v>47.576551843736517</c:v>
                </c:pt>
                <c:pt idx="5204">
                  <c:v>47.474373573264252</c:v>
                </c:pt>
                <c:pt idx="5205">
                  <c:v>47.380708328618205</c:v>
                </c:pt>
                <c:pt idx="5206">
                  <c:v>47.259437242451476</c:v>
                </c:pt>
                <c:pt idx="5207">
                  <c:v>47.194649827905884</c:v>
                </c:pt>
                <c:pt idx="5208">
                  <c:v>47.191897344355247</c:v>
                </c:pt>
                <c:pt idx="5209">
                  <c:v>47.162267020628832</c:v>
                </c:pt>
                <c:pt idx="5210">
                  <c:v>47.098244018137841</c:v>
                </c:pt>
                <c:pt idx="5211">
                  <c:v>46.993600552428582</c:v>
                </c:pt>
                <c:pt idx="5212">
                  <c:v>46.888772888002933</c:v>
                </c:pt>
                <c:pt idx="5213">
                  <c:v>46.809653819861673</c:v>
                </c:pt>
                <c:pt idx="5214">
                  <c:v>46.721281538865661</c:v>
                </c:pt>
                <c:pt idx="5215">
                  <c:v>46.620150163084659</c:v>
                </c:pt>
                <c:pt idx="5216">
                  <c:v>46.548360589111113</c:v>
                </c:pt>
                <c:pt idx="5217">
                  <c:v>46.476491485312096</c:v>
                </c:pt>
                <c:pt idx="5218">
                  <c:v>46.394903163767488</c:v>
                </c:pt>
                <c:pt idx="5219">
                  <c:v>46.296693694914467</c:v>
                </c:pt>
                <c:pt idx="5220">
                  <c:v>46.205290781288085</c:v>
                </c:pt>
                <c:pt idx="5221">
                  <c:v>46.090809107898494</c:v>
                </c:pt>
                <c:pt idx="5222">
                  <c:v>45.958914698622472</c:v>
                </c:pt>
                <c:pt idx="5223">
                  <c:v>45.783322612717896</c:v>
                </c:pt>
                <c:pt idx="5224">
                  <c:v>45.643631723803765</c:v>
                </c:pt>
                <c:pt idx="5225">
                  <c:v>45.512541246418316</c:v>
                </c:pt>
                <c:pt idx="5226">
                  <c:v>45.411972605561203</c:v>
                </c:pt>
                <c:pt idx="5227">
                  <c:v>45.264775838565058</c:v>
                </c:pt>
                <c:pt idx="5228">
                  <c:v>45.156332614924736</c:v>
                </c:pt>
                <c:pt idx="5229">
                  <c:v>45.048664419815552</c:v>
                </c:pt>
                <c:pt idx="5230">
                  <c:v>44.960941321695934</c:v>
                </c:pt>
                <c:pt idx="5231">
                  <c:v>44.877359626996629</c:v>
                </c:pt>
                <c:pt idx="5232">
                  <c:v>44.818474958781799</c:v>
                </c:pt>
                <c:pt idx="5233">
                  <c:v>44.74345483968672</c:v>
                </c:pt>
                <c:pt idx="5234">
                  <c:v>44.65181995300501</c:v>
                </c:pt>
                <c:pt idx="5235">
                  <c:v>44.611597640965414</c:v>
                </c:pt>
                <c:pt idx="5236">
                  <c:v>44.687971433232491</c:v>
                </c:pt>
                <c:pt idx="5237">
                  <c:v>44.778488609244583</c:v>
                </c:pt>
                <c:pt idx="5238">
                  <c:v>44.86483187533446</c:v>
                </c:pt>
                <c:pt idx="5239">
                  <c:v>44.975685287432604</c:v>
                </c:pt>
                <c:pt idx="5240">
                  <c:v>45.103365506345177</c:v>
                </c:pt>
                <c:pt idx="5241">
                  <c:v>45.22014788617517</c:v>
                </c:pt>
                <c:pt idx="5242">
                  <c:v>45.331802347358682</c:v>
                </c:pt>
                <c:pt idx="5243">
                  <c:v>45.506302487748563</c:v>
                </c:pt>
                <c:pt idx="5244">
                  <c:v>45.648368529276674</c:v>
                </c:pt>
                <c:pt idx="5245">
                  <c:v>45.807862827058287</c:v>
                </c:pt>
                <c:pt idx="5246">
                  <c:v>45.988474821910742</c:v>
                </c:pt>
                <c:pt idx="5247">
                  <c:v>46.179030604566471</c:v>
                </c:pt>
                <c:pt idx="5248">
                  <c:v>46.358790997584592</c:v>
                </c:pt>
                <c:pt idx="5249">
                  <c:v>46.542042246103442</c:v>
                </c:pt>
                <c:pt idx="5250">
                  <c:v>46.714233690452595</c:v>
                </c:pt>
                <c:pt idx="5251">
                  <c:v>46.910252603278174</c:v>
                </c:pt>
                <c:pt idx="5252">
                  <c:v>47.068104246336695</c:v>
                </c:pt>
                <c:pt idx="5253">
                  <c:v>47.228531497660512</c:v>
                </c:pt>
                <c:pt idx="5254">
                  <c:v>47.416763896510709</c:v>
                </c:pt>
                <c:pt idx="5255">
                  <c:v>47.590189842187755</c:v>
                </c:pt>
                <c:pt idx="5256">
                  <c:v>47.676201750006918</c:v>
                </c:pt>
                <c:pt idx="5257">
                  <c:v>47.727623513826934</c:v>
                </c:pt>
                <c:pt idx="5258">
                  <c:v>47.774379533477124</c:v>
                </c:pt>
                <c:pt idx="5259">
                  <c:v>47.774234705924755</c:v>
                </c:pt>
                <c:pt idx="5260">
                  <c:v>47.781155830587544</c:v>
                </c:pt>
                <c:pt idx="5261">
                  <c:v>47.836496034603584</c:v>
                </c:pt>
                <c:pt idx="5262">
                  <c:v>47.880115665171012</c:v>
                </c:pt>
                <c:pt idx="5263">
                  <c:v>47.860614205188455</c:v>
                </c:pt>
                <c:pt idx="5264">
                  <c:v>47.799416831053897</c:v>
                </c:pt>
                <c:pt idx="5265">
                  <c:v>47.779546633019841</c:v>
                </c:pt>
                <c:pt idx="5266">
                  <c:v>47.767105215429716</c:v>
                </c:pt>
                <c:pt idx="5267">
                  <c:v>47.706578936040991</c:v>
                </c:pt>
                <c:pt idx="5268">
                  <c:v>47.633275821968482</c:v>
                </c:pt>
                <c:pt idx="5269">
                  <c:v>47.54498859937808</c:v>
                </c:pt>
                <c:pt idx="5270">
                  <c:v>47.456067861473578</c:v>
                </c:pt>
                <c:pt idx="5271">
                  <c:v>47.336877552514792</c:v>
                </c:pt>
                <c:pt idx="5272">
                  <c:v>47.23353199173399</c:v>
                </c:pt>
                <c:pt idx="5273">
                  <c:v>47.15091694611553</c:v>
                </c:pt>
                <c:pt idx="5274">
                  <c:v>47.045823384413296</c:v>
                </c:pt>
                <c:pt idx="5275">
                  <c:v>46.919142891137305</c:v>
                </c:pt>
                <c:pt idx="5276">
                  <c:v>46.801835973057997</c:v>
                </c:pt>
                <c:pt idx="5277">
                  <c:v>46.71303044406411</c:v>
                </c:pt>
                <c:pt idx="5278">
                  <c:v>46.68637867191778</c:v>
                </c:pt>
                <c:pt idx="5279">
                  <c:v>46.660572568973436</c:v>
                </c:pt>
                <c:pt idx="5280">
                  <c:v>46.628395632699025</c:v>
                </c:pt>
                <c:pt idx="5281">
                  <c:v>46.584738512450208</c:v>
                </c:pt>
                <c:pt idx="5282">
                  <c:v>46.540314677698511</c:v>
                </c:pt>
                <c:pt idx="5283">
                  <c:v>46.520476936218209</c:v>
                </c:pt>
                <c:pt idx="5284">
                  <c:v>46.53265031594443</c:v>
                </c:pt>
                <c:pt idx="5285">
                  <c:v>46.503635687834631</c:v>
                </c:pt>
                <c:pt idx="5286">
                  <c:v>46.453716912776223</c:v>
                </c:pt>
                <c:pt idx="5287">
                  <c:v>46.416562647083289</c:v>
                </c:pt>
                <c:pt idx="5288">
                  <c:v>46.342977273607318</c:v>
                </c:pt>
                <c:pt idx="5289">
                  <c:v>46.275148114117073</c:v>
                </c:pt>
                <c:pt idx="5290">
                  <c:v>46.166848661730903</c:v>
                </c:pt>
                <c:pt idx="5291">
                  <c:v>46.07658388102702</c:v>
                </c:pt>
                <c:pt idx="5292">
                  <c:v>45.968803407255116</c:v>
                </c:pt>
                <c:pt idx="5293">
                  <c:v>45.896204942672277</c:v>
                </c:pt>
                <c:pt idx="5294">
                  <c:v>45.789196916665794</c:v>
                </c:pt>
                <c:pt idx="5295">
                  <c:v>45.711363390873963</c:v>
                </c:pt>
                <c:pt idx="5296">
                  <c:v>45.584880870585778</c:v>
                </c:pt>
                <c:pt idx="5297">
                  <c:v>45.496920064678427</c:v>
                </c:pt>
                <c:pt idx="5298">
                  <c:v>45.389836266637069</c:v>
                </c:pt>
                <c:pt idx="5299">
                  <c:v>45.27529818746649</c:v>
                </c:pt>
                <c:pt idx="5300">
                  <c:v>45.159638610425596</c:v>
                </c:pt>
                <c:pt idx="5301">
                  <c:v>45.069492789914634</c:v>
                </c:pt>
                <c:pt idx="5302">
                  <c:v>44.975611506097103</c:v>
                </c:pt>
                <c:pt idx="5303">
                  <c:v>44.87079480002614</c:v>
                </c:pt>
                <c:pt idx="5304">
                  <c:v>44.768678710966178</c:v>
                </c:pt>
                <c:pt idx="5305">
                  <c:v>44.669454904328163</c:v>
                </c:pt>
                <c:pt idx="5306">
                  <c:v>44.579912276449789</c:v>
                </c:pt>
                <c:pt idx="5307">
                  <c:v>44.476144655425969</c:v>
                </c:pt>
                <c:pt idx="5308">
                  <c:v>44.384875787564631</c:v>
                </c:pt>
                <c:pt idx="5309">
                  <c:v>44.350002920741645</c:v>
                </c:pt>
                <c:pt idx="5310">
                  <c:v>44.323636254367472</c:v>
                </c:pt>
                <c:pt idx="5311">
                  <c:v>44.327087087539702</c:v>
                </c:pt>
                <c:pt idx="5312">
                  <c:v>44.369084255082342</c:v>
                </c:pt>
                <c:pt idx="5313">
                  <c:v>44.411410019352587</c:v>
                </c:pt>
                <c:pt idx="5314">
                  <c:v>44.482498473620183</c:v>
                </c:pt>
                <c:pt idx="5315">
                  <c:v>44.608462599207805</c:v>
                </c:pt>
                <c:pt idx="5316">
                  <c:v>44.707552091810435</c:v>
                </c:pt>
                <c:pt idx="5317">
                  <c:v>44.818808648982269</c:v>
                </c:pt>
                <c:pt idx="5318">
                  <c:v>44.955446782742854</c:v>
                </c:pt>
                <c:pt idx="5319">
                  <c:v>45.078482908816355</c:v>
                </c:pt>
                <c:pt idx="5320">
                  <c:v>45.138431558925532</c:v>
                </c:pt>
                <c:pt idx="5321">
                  <c:v>45.248726180835533</c:v>
                </c:pt>
                <c:pt idx="5322">
                  <c:v>45.366436102715106</c:v>
                </c:pt>
                <c:pt idx="5323">
                  <c:v>45.514191774637311</c:v>
                </c:pt>
                <c:pt idx="5324">
                  <c:v>45.668485065059265</c:v>
                </c:pt>
                <c:pt idx="5325">
                  <c:v>45.798233028226633</c:v>
                </c:pt>
                <c:pt idx="5326">
                  <c:v>45.948718119459947</c:v>
                </c:pt>
                <c:pt idx="5327">
                  <c:v>46.144196162229051</c:v>
                </c:pt>
                <c:pt idx="5328">
                  <c:v>46.334280770681026</c:v>
                </c:pt>
                <c:pt idx="5329">
                  <c:v>46.517403367520032</c:v>
                </c:pt>
                <c:pt idx="5330">
                  <c:v>46.704571241699107</c:v>
                </c:pt>
                <c:pt idx="5331">
                  <c:v>46.928053146531624</c:v>
                </c:pt>
                <c:pt idx="5332">
                  <c:v>47.10464277297887</c:v>
                </c:pt>
                <c:pt idx="5333">
                  <c:v>47.283445439283135</c:v>
                </c:pt>
                <c:pt idx="5334">
                  <c:v>47.455405325062479</c:v>
                </c:pt>
                <c:pt idx="5335">
                  <c:v>47.621462151072059</c:v>
                </c:pt>
                <c:pt idx="5336">
                  <c:v>47.745067008578083</c:v>
                </c:pt>
                <c:pt idx="5337">
                  <c:v>47.850096612927807</c:v>
                </c:pt>
                <c:pt idx="5338">
                  <c:v>47.899852782908255</c:v>
                </c:pt>
                <c:pt idx="5339">
                  <c:v>47.955861147432472</c:v>
                </c:pt>
                <c:pt idx="5340">
                  <c:v>47.995789221835743</c:v>
                </c:pt>
                <c:pt idx="5341">
                  <c:v>48.042042175938292</c:v>
                </c:pt>
                <c:pt idx="5342">
                  <c:v>48.04986456624831</c:v>
                </c:pt>
                <c:pt idx="5343">
                  <c:v>48.065601969875438</c:v>
                </c:pt>
                <c:pt idx="5344">
                  <c:v>48.138804644253717</c:v>
                </c:pt>
                <c:pt idx="5345">
                  <c:v>48.135548305331831</c:v>
                </c:pt>
                <c:pt idx="5346">
                  <c:v>48.189064037435379</c:v>
                </c:pt>
                <c:pt idx="5347">
                  <c:v>48.216313769836539</c:v>
                </c:pt>
                <c:pt idx="5348">
                  <c:v>48.239337162174053</c:v>
                </c:pt>
                <c:pt idx="5349">
                  <c:v>48.229275855684342</c:v>
                </c:pt>
                <c:pt idx="5350">
                  <c:v>48.218052391640086</c:v>
                </c:pt>
                <c:pt idx="5351">
                  <c:v>48.1731069677774</c:v>
                </c:pt>
                <c:pt idx="5352">
                  <c:v>48.101301285642485</c:v>
                </c:pt>
                <c:pt idx="5353">
                  <c:v>48.040323735864284</c:v>
                </c:pt>
                <c:pt idx="5354">
                  <c:v>47.973248913629149</c:v>
                </c:pt>
                <c:pt idx="5355">
                  <c:v>47.923391508726894</c:v>
                </c:pt>
                <c:pt idx="5356">
                  <c:v>47.894013000289569</c:v>
                </c:pt>
                <c:pt idx="5357">
                  <c:v>47.868318966390518</c:v>
                </c:pt>
                <c:pt idx="5358">
                  <c:v>47.852274095705091</c:v>
                </c:pt>
                <c:pt idx="5359">
                  <c:v>47.823553529213022</c:v>
                </c:pt>
                <c:pt idx="5360">
                  <c:v>47.769287520453474</c:v>
                </c:pt>
                <c:pt idx="5361">
                  <c:v>47.655041507857469</c:v>
                </c:pt>
                <c:pt idx="5362">
                  <c:v>47.617339759142403</c:v>
                </c:pt>
                <c:pt idx="5363">
                  <c:v>47.530152517010222</c:v>
                </c:pt>
                <c:pt idx="5364">
                  <c:v>47.39776988152169</c:v>
                </c:pt>
                <c:pt idx="5365">
                  <c:v>47.237909445630244</c:v>
                </c:pt>
                <c:pt idx="5366">
                  <c:v>47.116333040712263</c:v>
                </c:pt>
                <c:pt idx="5367">
                  <c:v>47.00798972592272</c:v>
                </c:pt>
                <c:pt idx="5368">
                  <c:v>46.874871624939949</c:v>
                </c:pt>
                <c:pt idx="5369">
                  <c:v>46.768624848465699</c:v>
                </c:pt>
                <c:pt idx="5370">
                  <c:v>46.672972478116932</c:v>
                </c:pt>
                <c:pt idx="5371">
                  <c:v>46.642642799236462</c:v>
                </c:pt>
                <c:pt idx="5372">
                  <c:v>46.649498644002556</c:v>
                </c:pt>
                <c:pt idx="5373">
                  <c:v>46.63979325229581</c:v>
                </c:pt>
                <c:pt idx="5374">
                  <c:v>46.633376751169024</c:v>
                </c:pt>
                <c:pt idx="5375">
                  <c:v>46.664086677500698</c:v>
                </c:pt>
                <c:pt idx="5376">
                  <c:v>46.673399526562456</c:v>
                </c:pt>
                <c:pt idx="5377">
                  <c:v>46.714471653438125</c:v>
                </c:pt>
                <c:pt idx="5378">
                  <c:v>46.686555979269627</c:v>
                </c:pt>
                <c:pt idx="5379">
                  <c:v>46.659411907051641</c:v>
                </c:pt>
                <c:pt idx="5380">
                  <c:v>46.636064793159711</c:v>
                </c:pt>
                <c:pt idx="5381">
                  <c:v>46.567934148200145</c:v>
                </c:pt>
                <c:pt idx="5382">
                  <c:v>46.495203910272096</c:v>
                </c:pt>
                <c:pt idx="5383">
                  <c:v>46.365923926803227</c:v>
                </c:pt>
                <c:pt idx="5384">
                  <c:v>46.230343858929807</c:v>
                </c:pt>
                <c:pt idx="5385">
                  <c:v>46.115450053975223</c:v>
                </c:pt>
                <c:pt idx="5386">
                  <c:v>45.991098928905004</c:v>
                </c:pt>
                <c:pt idx="5387">
                  <c:v>45.860163643770569</c:v>
                </c:pt>
                <c:pt idx="5388">
                  <c:v>45.741458325710703</c:v>
                </c:pt>
                <c:pt idx="5389">
                  <c:v>45.628889737094845</c:v>
                </c:pt>
                <c:pt idx="5390">
                  <c:v>45.573200352477137</c:v>
                </c:pt>
                <c:pt idx="5391">
                  <c:v>45.566256579362474</c:v>
                </c:pt>
                <c:pt idx="5392">
                  <c:v>45.568841964781562</c:v>
                </c:pt>
                <c:pt idx="5393">
                  <c:v>45.57312473081786</c:v>
                </c:pt>
                <c:pt idx="5394">
                  <c:v>45.566394907774203</c:v>
                </c:pt>
                <c:pt idx="5395">
                  <c:v>45.561404079780075</c:v>
                </c:pt>
                <c:pt idx="5396">
                  <c:v>45.575528080468771</c:v>
                </c:pt>
                <c:pt idx="5397">
                  <c:v>45.570879003190377</c:v>
                </c:pt>
                <c:pt idx="5398">
                  <c:v>45.610779621219109</c:v>
                </c:pt>
                <c:pt idx="5399">
                  <c:v>45.684097501281975</c:v>
                </c:pt>
                <c:pt idx="5400">
                  <c:v>45.746186743715398</c:v>
                </c:pt>
                <c:pt idx="5401">
                  <c:v>45.808934486345542</c:v>
                </c:pt>
                <c:pt idx="5402">
                  <c:v>45.929983654037137</c:v>
                </c:pt>
                <c:pt idx="5403">
                  <c:v>46.07079885865776</c:v>
                </c:pt>
                <c:pt idx="5404">
                  <c:v>46.238566052738989</c:v>
                </c:pt>
                <c:pt idx="5405">
                  <c:v>46.436181678317283</c:v>
                </c:pt>
                <c:pt idx="5406">
                  <c:v>46.612722490286465</c:v>
                </c:pt>
                <c:pt idx="5407">
                  <c:v>46.820565898380366</c:v>
                </c:pt>
                <c:pt idx="5408">
                  <c:v>47.025273285125067</c:v>
                </c:pt>
                <c:pt idx="5409">
                  <c:v>47.22257745282397</c:v>
                </c:pt>
                <c:pt idx="5410">
                  <c:v>47.456226766843884</c:v>
                </c:pt>
                <c:pt idx="5411">
                  <c:v>47.667307854009167</c:v>
                </c:pt>
                <c:pt idx="5412">
                  <c:v>47.899002621537271</c:v>
                </c:pt>
                <c:pt idx="5413">
                  <c:v>48.083361530151834</c:v>
                </c:pt>
                <c:pt idx="5414">
                  <c:v>48.223476624761915</c:v>
                </c:pt>
                <c:pt idx="5415">
                  <c:v>48.34454119484014</c:v>
                </c:pt>
                <c:pt idx="5416">
                  <c:v>48.49062655793972</c:v>
                </c:pt>
                <c:pt idx="5417">
                  <c:v>48.637763508822736</c:v>
                </c:pt>
                <c:pt idx="5418">
                  <c:v>48.757265581108108</c:v>
                </c:pt>
                <c:pt idx="5419">
                  <c:v>48.809387071064513</c:v>
                </c:pt>
                <c:pt idx="5420">
                  <c:v>48.854703350279891</c:v>
                </c:pt>
                <c:pt idx="5421">
                  <c:v>48.905613523223508</c:v>
                </c:pt>
                <c:pt idx="5422">
                  <c:v>48.984260695750493</c:v>
                </c:pt>
                <c:pt idx="5423">
                  <c:v>49.04583796839502</c:v>
                </c:pt>
                <c:pt idx="5424">
                  <c:v>49.114535300320725</c:v>
                </c:pt>
                <c:pt idx="5425">
                  <c:v>49.190180302222622</c:v>
                </c:pt>
                <c:pt idx="5426">
                  <c:v>49.267854451654983</c:v>
                </c:pt>
                <c:pt idx="5427">
                  <c:v>49.306813065855977</c:v>
                </c:pt>
                <c:pt idx="5428">
                  <c:v>49.316594513659439</c:v>
                </c:pt>
                <c:pt idx="5429">
                  <c:v>49.297085635589383</c:v>
                </c:pt>
                <c:pt idx="5430">
                  <c:v>49.300994348578094</c:v>
                </c:pt>
                <c:pt idx="5431">
                  <c:v>49.293499090358722</c:v>
                </c:pt>
                <c:pt idx="5432">
                  <c:v>49.284795667733704</c:v>
                </c:pt>
                <c:pt idx="5433">
                  <c:v>49.284028451236665</c:v>
                </c:pt>
                <c:pt idx="5434">
                  <c:v>49.249440596617745</c:v>
                </c:pt>
                <c:pt idx="5435">
                  <c:v>49.231752238760286</c:v>
                </c:pt>
                <c:pt idx="5436">
                  <c:v>49.187125764037106</c:v>
                </c:pt>
                <c:pt idx="5437">
                  <c:v>49.146971961577492</c:v>
                </c:pt>
                <c:pt idx="5438">
                  <c:v>49.147165610971015</c:v>
                </c:pt>
                <c:pt idx="5439">
                  <c:v>49.124880409937404</c:v>
                </c:pt>
                <c:pt idx="5440">
                  <c:v>49.116108338494918</c:v>
                </c:pt>
                <c:pt idx="5441">
                  <c:v>49.087125622430065</c:v>
                </c:pt>
                <c:pt idx="5442">
                  <c:v>49.052294635744538</c:v>
                </c:pt>
                <c:pt idx="5443">
                  <c:v>49.001487951109105</c:v>
                </c:pt>
                <c:pt idx="5444">
                  <c:v>48.978806489113104</c:v>
                </c:pt>
                <c:pt idx="5445">
                  <c:v>48.947513650481085</c:v>
                </c:pt>
                <c:pt idx="5446">
                  <c:v>48.883435796924353</c:v>
                </c:pt>
                <c:pt idx="5447">
                  <c:v>48.804461147666089</c:v>
                </c:pt>
                <c:pt idx="5448">
                  <c:v>48.716844386030353</c:v>
                </c:pt>
                <c:pt idx="5449">
                  <c:v>48.600189155641274</c:v>
                </c:pt>
                <c:pt idx="5450">
                  <c:v>48.496884370102237</c:v>
                </c:pt>
                <c:pt idx="5451">
                  <c:v>48.428746665894693</c:v>
                </c:pt>
                <c:pt idx="5452">
                  <c:v>48.348855863871158</c:v>
                </c:pt>
                <c:pt idx="5453">
                  <c:v>48.260705544691099</c:v>
                </c:pt>
                <c:pt idx="5454">
                  <c:v>48.204675174502526</c:v>
                </c:pt>
                <c:pt idx="5455">
                  <c:v>48.116454682018222</c:v>
                </c:pt>
                <c:pt idx="5456">
                  <c:v>48.064029739189721</c:v>
                </c:pt>
                <c:pt idx="5457">
                  <c:v>47.996275361120723</c:v>
                </c:pt>
                <c:pt idx="5458">
                  <c:v>47.940769508494405</c:v>
                </c:pt>
                <c:pt idx="5459">
                  <c:v>47.858568480121654</c:v>
                </c:pt>
                <c:pt idx="5460">
                  <c:v>47.761057150128295</c:v>
                </c:pt>
                <c:pt idx="5461">
                  <c:v>47.643199831641191</c:v>
                </c:pt>
                <c:pt idx="5462">
                  <c:v>47.538876167041018</c:v>
                </c:pt>
                <c:pt idx="5463">
                  <c:v>47.469055736982327</c:v>
                </c:pt>
                <c:pt idx="5464">
                  <c:v>47.376645659283916</c:v>
                </c:pt>
                <c:pt idx="5465">
                  <c:v>47.294429505346685</c:v>
                </c:pt>
                <c:pt idx="5466">
                  <c:v>47.200732521873881</c:v>
                </c:pt>
                <c:pt idx="5467">
                  <c:v>47.076150989661265</c:v>
                </c:pt>
                <c:pt idx="5468">
                  <c:v>46.938284736454357</c:v>
                </c:pt>
                <c:pt idx="5469">
                  <c:v>46.770387112226864</c:v>
                </c:pt>
                <c:pt idx="5470">
                  <c:v>46.718957342225359</c:v>
                </c:pt>
                <c:pt idx="5471">
                  <c:v>46.627181512211152</c:v>
                </c:pt>
                <c:pt idx="5472">
                  <c:v>46.608750198141983</c:v>
                </c:pt>
                <c:pt idx="5473">
                  <c:v>46.620507077300232</c:v>
                </c:pt>
                <c:pt idx="5474">
                  <c:v>46.676413125740076</c:v>
                </c:pt>
                <c:pt idx="5475">
                  <c:v>46.68318333521291</c:v>
                </c:pt>
                <c:pt idx="5476">
                  <c:v>46.680907742843317</c:v>
                </c:pt>
                <c:pt idx="5477">
                  <c:v>46.73681946498845</c:v>
                </c:pt>
                <c:pt idx="5478">
                  <c:v>46.852330382216543</c:v>
                </c:pt>
                <c:pt idx="5479">
                  <c:v>46.944306946389034</c:v>
                </c:pt>
                <c:pt idx="5480">
                  <c:v>47.007241276372206</c:v>
                </c:pt>
                <c:pt idx="5481">
                  <c:v>47.071721429986098</c:v>
                </c:pt>
                <c:pt idx="5482">
                  <c:v>47.17563082450615</c:v>
                </c:pt>
                <c:pt idx="5483">
                  <c:v>47.283774729061136</c:v>
                </c:pt>
                <c:pt idx="5484">
                  <c:v>47.386330929865871</c:v>
                </c:pt>
                <c:pt idx="5485">
                  <c:v>47.441854654056598</c:v>
                </c:pt>
                <c:pt idx="5486">
                  <c:v>47.504774981172609</c:v>
                </c:pt>
                <c:pt idx="5487">
                  <c:v>47.627669356447491</c:v>
                </c:pt>
                <c:pt idx="5488">
                  <c:v>47.750470765078852</c:v>
                </c:pt>
                <c:pt idx="5489">
                  <c:v>47.9218502022295</c:v>
                </c:pt>
                <c:pt idx="5490">
                  <c:v>48.097244245734672</c:v>
                </c:pt>
                <c:pt idx="5491">
                  <c:v>48.297890401826066</c:v>
                </c:pt>
                <c:pt idx="5492">
                  <c:v>48.516917407216908</c:v>
                </c:pt>
                <c:pt idx="5493">
                  <c:v>48.781100832833594</c:v>
                </c:pt>
                <c:pt idx="5494">
                  <c:v>49.010109326825486</c:v>
                </c:pt>
                <c:pt idx="5495">
                  <c:v>49.184736604185247</c:v>
                </c:pt>
                <c:pt idx="5496">
                  <c:v>49.354513051518111</c:v>
                </c:pt>
                <c:pt idx="5497">
                  <c:v>49.514828837117165</c:v>
                </c:pt>
                <c:pt idx="5498">
                  <c:v>49.638416302803286</c:v>
                </c:pt>
                <c:pt idx="5499">
                  <c:v>49.761276021811611</c:v>
                </c:pt>
                <c:pt idx="5500">
                  <c:v>49.883648529408447</c:v>
                </c:pt>
                <c:pt idx="5501">
                  <c:v>49.978429157018532</c:v>
                </c:pt>
                <c:pt idx="5502">
                  <c:v>50.027986178798749</c:v>
                </c:pt>
                <c:pt idx="5503">
                  <c:v>50.081776066414356</c:v>
                </c:pt>
                <c:pt idx="5504">
                  <c:v>50.131174402747639</c:v>
                </c:pt>
                <c:pt idx="5505">
                  <c:v>50.206175638246663</c:v>
                </c:pt>
                <c:pt idx="5506">
                  <c:v>50.219604705089829</c:v>
                </c:pt>
                <c:pt idx="5507">
                  <c:v>50.238535944480141</c:v>
                </c:pt>
                <c:pt idx="5508">
                  <c:v>50.305907812828799</c:v>
                </c:pt>
                <c:pt idx="5509">
                  <c:v>50.38964273569426</c:v>
                </c:pt>
                <c:pt idx="5510">
                  <c:v>50.43540584336673</c:v>
                </c:pt>
                <c:pt idx="5511">
                  <c:v>50.456426610030604</c:v>
                </c:pt>
                <c:pt idx="5512">
                  <c:v>50.449577983070363</c:v>
                </c:pt>
                <c:pt idx="5513">
                  <c:v>50.442871454049779</c:v>
                </c:pt>
                <c:pt idx="5514">
                  <c:v>50.444070591880788</c:v>
                </c:pt>
                <c:pt idx="5515">
                  <c:v>50.455898708891517</c:v>
                </c:pt>
                <c:pt idx="5516">
                  <c:v>50.454552118259123</c:v>
                </c:pt>
                <c:pt idx="5517">
                  <c:v>50.407493078781634</c:v>
                </c:pt>
                <c:pt idx="5518">
                  <c:v>50.33636677861081</c:v>
                </c:pt>
                <c:pt idx="5519">
                  <c:v>50.224561293915698</c:v>
                </c:pt>
                <c:pt idx="5520">
                  <c:v>50.103541736722597</c:v>
                </c:pt>
                <c:pt idx="5521">
                  <c:v>50.023712257173685</c:v>
                </c:pt>
                <c:pt idx="5522">
                  <c:v>49.980365342660974</c:v>
                </c:pt>
                <c:pt idx="5523">
                  <c:v>49.9238023218374</c:v>
                </c:pt>
                <c:pt idx="5524">
                  <c:v>49.836255661225628</c:v>
                </c:pt>
                <c:pt idx="5525">
                  <c:v>49.723564750672743</c:v>
                </c:pt>
                <c:pt idx="5526">
                  <c:v>49.601494649832361</c:v>
                </c:pt>
                <c:pt idx="5527">
                  <c:v>49.459940936040425</c:v>
                </c:pt>
                <c:pt idx="5528">
                  <c:v>49.360882631904204</c:v>
                </c:pt>
                <c:pt idx="5529">
                  <c:v>49.229784155860671</c:v>
                </c:pt>
                <c:pt idx="5530">
                  <c:v>49.130300265780171</c:v>
                </c:pt>
                <c:pt idx="5531">
                  <c:v>49.057083672074732</c:v>
                </c:pt>
                <c:pt idx="5532">
                  <c:v>49.002440651364317</c:v>
                </c:pt>
                <c:pt idx="5533">
                  <c:v>48.94409085594075</c:v>
                </c:pt>
                <c:pt idx="5534">
                  <c:v>48.958287128958098</c:v>
                </c:pt>
                <c:pt idx="5535">
                  <c:v>48.920559687943474</c:v>
                </c:pt>
                <c:pt idx="5536">
                  <c:v>48.909334963828108</c:v>
                </c:pt>
                <c:pt idx="5537">
                  <c:v>48.873940054461968</c:v>
                </c:pt>
                <c:pt idx="5538">
                  <c:v>48.837230295983154</c:v>
                </c:pt>
                <c:pt idx="5539">
                  <c:v>48.779830851189573</c:v>
                </c:pt>
                <c:pt idx="5540">
                  <c:v>48.654735734072958</c:v>
                </c:pt>
                <c:pt idx="5541">
                  <c:v>48.518982811109431</c:v>
                </c:pt>
                <c:pt idx="5542">
                  <c:v>48.389725175243264</c:v>
                </c:pt>
                <c:pt idx="5543">
                  <c:v>48.244619594434802</c:v>
                </c:pt>
                <c:pt idx="5544">
                  <c:v>48.08566616724945</c:v>
                </c:pt>
                <c:pt idx="5545">
                  <c:v>47.962111800409069</c:v>
                </c:pt>
                <c:pt idx="5546">
                  <c:v>47.845185637438625</c:v>
                </c:pt>
                <c:pt idx="5547">
                  <c:v>47.774479521185206</c:v>
                </c:pt>
                <c:pt idx="5548">
                  <c:v>47.669064685463482</c:v>
                </c:pt>
                <c:pt idx="5549">
                  <c:v>47.560578846968795</c:v>
                </c:pt>
                <c:pt idx="5550">
                  <c:v>47.485114232571974</c:v>
                </c:pt>
                <c:pt idx="5551">
                  <c:v>47.458363210639767</c:v>
                </c:pt>
                <c:pt idx="5552">
                  <c:v>47.492135657712666</c:v>
                </c:pt>
                <c:pt idx="5553">
                  <c:v>47.501875471552758</c:v>
                </c:pt>
                <c:pt idx="5554">
                  <c:v>47.596140476197846</c:v>
                </c:pt>
                <c:pt idx="5555">
                  <c:v>47.706408839043974</c:v>
                </c:pt>
                <c:pt idx="5556">
                  <c:v>47.839885566244078</c:v>
                </c:pt>
                <c:pt idx="5557">
                  <c:v>47.970992839309829</c:v>
                </c:pt>
                <c:pt idx="5558">
                  <c:v>48.050493306122547</c:v>
                </c:pt>
                <c:pt idx="5559">
                  <c:v>48.141804243150432</c:v>
                </c:pt>
                <c:pt idx="5560">
                  <c:v>48.257612672409785</c:v>
                </c:pt>
                <c:pt idx="5561">
                  <c:v>48.423834081536157</c:v>
                </c:pt>
                <c:pt idx="5562">
                  <c:v>48.566795703051525</c:v>
                </c:pt>
                <c:pt idx="5563">
                  <c:v>48.675732008247024</c:v>
                </c:pt>
                <c:pt idx="5564">
                  <c:v>48.791229151661</c:v>
                </c:pt>
                <c:pt idx="5565">
                  <c:v>48.925668535097167</c:v>
                </c:pt>
                <c:pt idx="5566">
                  <c:v>49.042403287663205</c:v>
                </c:pt>
                <c:pt idx="5567">
                  <c:v>49.184145639790223</c:v>
                </c:pt>
                <c:pt idx="5568">
                  <c:v>49.337827523358669</c:v>
                </c:pt>
                <c:pt idx="5569">
                  <c:v>49.489248340307284</c:v>
                </c:pt>
                <c:pt idx="5570">
                  <c:v>49.607387636521317</c:v>
                </c:pt>
                <c:pt idx="5571">
                  <c:v>49.743735578159828</c:v>
                </c:pt>
                <c:pt idx="5572">
                  <c:v>49.931768868292771</c:v>
                </c:pt>
                <c:pt idx="5573">
                  <c:v>50.153362142686447</c:v>
                </c:pt>
                <c:pt idx="5574">
                  <c:v>50.424667207528941</c:v>
                </c:pt>
                <c:pt idx="5575">
                  <c:v>50.589381786520995</c:v>
                </c:pt>
                <c:pt idx="5576">
                  <c:v>50.698842501324556</c:v>
                </c:pt>
                <c:pt idx="5577">
                  <c:v>50.790229765939856</c:v>
                </c:pt>
                <c:pt idx="5578">
                  <c:v>50.831696115171475</c:v>
                </c:pt>
                <c:pt idx="5579">
                  <c:v>50.88493121903295</c:v>
                </c:pt>
                <c:pt idx="5580">
                  <c:v>50.917133042548585</c:v>
                </c:pt>
                <c:pt idx="5581">
                  <c:v>50.901466530192501</c:v>
                </c:pt>
                <c:pt idx="5582">
                  <c:v>50.87749472768725</c:v>
                </c:pt>
                <c:pt idx="5583">
                  <c:v>50.846147000563555</c:v>
                </c:pt>
                <c:pt idx="5584">
                  <c:v>50.79173403965828</c:v>
                </c:pt>
                <c:pt idx="5585">
                  <c:v>50.781739256160101</c:v>
                </c:pt>
                <c:pt idx="5586">
                  <c:v>50.724126711507324</c:v>
                </c:pt>
                <c:pt idx="5587">
                  <c:v>50.714247263956388</c:v>
                </c:pt>
                <c:pt idx="5588">
                  <c:v>50.679196825402435</c:v>
                </c:pt>
                <c:pt idx="5589">
                  <c:v>50.647773787804887</c:v>
                </c:pt>
                <c:pt idx="5590">
                  <c:v>50.651101994609384</c:v>
                </c:pt>
                <c:pt idx="5591">
                  <c:v>50.64963632402398</c:v>
                </c:pt>
                <c:pt idx="5592">
                  <c:v>50.62821541270494</c:v>
                </c:pt>
                <c:pt idx="5593">
                  <c:v>50.577945578982863</c:v>
                </c:pt>
                <c:pt idx="5594">
                  <c:v>50.579438338545849</c:v>
                </c:pt>
                <c:pt idx="5595">
                  <c:v>50.540895100906852</c:v>
                </c:pt>
                <c:pt idx="5596">
                  <c:v>50.511690005754289</c:v>
                </c:pt>
                <c:pt idx="5597">
                  <c:v>50.504200703955732</c:v>
                </c:pt>
                <c:pt idx="5598">
                  <c:v>50.498756833455118</c:v>
                </c:pt>
                <c:pt idx="5599">
                  <c:v>50.431111352750889</c:v>
                </c:pt>
                <c:pt idx="5600">
                  <c:v>50.333989945363456</c:v>
                </c:pt>
                <c:pt idx="5601">
                  <c:v>50.251484552577352</c:v>
                </c:pt>
                <c:pt idx="5602">
                  <c:v>50.218828063427189</c:v>
                </c:pt>
                <c:pt idx="5603">
                  <c:v>50.179776438476409</c:v>
                </c:pt>
                <c:pt idx="5604">
                  <c:v>50.109951018822251</c:v>
                </c:pt>
                <c:pt idx="5605">
                  <c:v>50.084832777694025</c:v>
                </c:pt>
                <c:pt idx="5606">
                  <c:v>50.105578051470701</c:v>
                </c:pt>
                <c:pt idx="5607">
                  <c:v>50.153279796935351</c:v>
                </c:pt>
                <c:pt idx="5608">
                  <c:v>50.206992038070894</c:v>
                </c:pt>
                <c:pt idx="5609">
                  <c:v>50.247335671690877</c:v>
                </c:pt>
                <c:pt idx="5610">
                  <c:v>50.272568297084547</c:v>
                </c:pt>
                <c:pt idx="5611">
                  <c:v>50.257774538380453</c:v>
                </c:pt>
                <c:pt idx="5612">
                  <c:v>50.209564521971636</c:v>
                </c:pt>
                <c:pt idx="5613">
                  <c:v>50.178487298237741</c:v>
                </c:pt>
                <c:pt idx="5614">
                  <c:v>50.140748034122197</c:v>
                </c:pt>
                <c:pt idx="5615">
                  <c:v>50.052092789901927</c:v>
                </c:pt>
                <c:pt idx="5616">
                  <c:v>49.949230597853578</c:v>
                </c:pt>
                <c:pt idx="5617">
                  <c:v>49.869626316909802</c:v>
                </c:pt>
                <c:pt idx="5618">
                  <c:v>49.799147933772907</c:v>
                </c:pt>
                <c:pt idx="5619">
                  <c:v>49.731631529453068</c:v>
                </c:pt>
                <c:pt idx="5620">
                  <c:v>49.661058214101523</c:v>
                </c:pt>
                <c:pt idx="5621">
                  <c:v>49.636193670290481</c:v>
                </c:pt>
                <c:pt idx="5622">
                  <c:v>49.571565567630685</c:v>
                </c:pt>
                <c:pt idx="5623">
                  <c:v>49.494996692202974</c:v>
                </c:pt>
                <c:pt idx="5624">
                  <c:v>49.408152096662647</c:v>
                </c:pt>
                <c:pt idx="5625">
                  <c:v>49.30945093195259</c:v>
                </c:pt>
                <c:pt idx="5626">
                  <c:v>49.206834703120997</c:v>
                </c:pt>
                <c:pt idx="5627">
                  <c:v>49.101332700794345</c:v>
                </c:pt>
                <c:pt idx="5628">
                  <c:v>48.969741309092775</c:v>
                </c:pt>
                <c:pt idx="5629">
                  <c:v>48.869796683875769</c:v>
                </c:pt>
                <c:pt idx="5630">
                  <c:v>48.743121722005959</c:v>
                </c:pt>
                <c:pt idx="5631">
                  <c:v>48.625763720384057</c:v>
                </c:pt>
                <c:pt idx="5632">
                  <c:v>48.55374948695404</c:v>
                </c:pt>
                <c:pt idx="5633">
                  <c:v>48.55022805528575</c:v>
                </c:pt>
                <c:pt idx="5634">
                  <c:v>48.517078391846383</c:v>
                </c:pt>
                <c:pt idx="5635">
                  <c:v>48.55062168910402</c:v>
                </c:pt>
                <c:pt idx="5636">
                  <c:v>48.639560810121239</c:v>
                </c:pt>
                <c:pt idx="5637">
                  <c:v>48.731305250061297</c:v>
                </c:pt>
                <c:pt idx="5638">
                  <c:v>48.85035680569549</c:v>
                </c:pt>
                <c:pt idx="5639">
                  <c:v>48.964714749649076</c:v>
                </c:pt>
                <c:pt idx="5640">
                  <c:v>49.080328703308133</c:v>
                </c:pt>
                <c:pt idx="5641">
                  <c:v>49.177543028806241</c:v>
                </c:pt>
                <c:pt idx="5642">
                  <c:v>49.308291376128743</c:v>
                </c:pt>
                <c:pt idx="5643">
                  <c:v>49.420226405347606</c:v>
                </c:pt>
                <c:pt idx="5644">
                  <c:v>49.544105044476957</c:v>
                </c:pt>
                <c:pt idx="5645">
                  <c:v>49.646837317375208</c:v>
                </c:pt>
                <c:pt idx="5646">
                  <c:v>49.736164865946733</c:v>
                </c:pt>
                <c:pt idx="5647">
                  <c:v>49.760216631509934</c:v>
                </c:pt>
                <c:pt idx="5648">
                  <c:v>49.79126362276704</c:v>
                </c:pt>
                <c:pt idx="5649">
                  <c:v>49.806806671233019</c:v>
                </c:pt>
                <c:pt idx="5650">
                  <c:v>49.803708317787937</c:v>
                </c:pt>
                <c:pt idx="5651">
                  <c:v>49.779219646208077</c:v>
                </c:pt>
                <c:pt idx="5652">
                  <c:v>49.766010626893426</c:v>
                </c:pt>
                <c:pt idx="5653">
                  <c:v>49.816227694712921</c:v>
                </c:pt>
                <c:pt idx="5654">
                  <c:v>49.862902327203045</c:v>
                </c:pt>
                <c:pt idx="5655">
                  <c:v>49.914660516486897</c:v>
                </c:pt>
                <c:pt idx="5656">
                  <c:v>49.91901975185263</c:v>
                </c:pt>
                <c:pt idx="5657">
                  <c:v>49.922373255868763</c:v>
                </c:pt>
                <c:pt idx="5658">
                  <c:v>49.905711118227316</c:v>
                </c:pt>
                <c:pt idx="5659">
                  <c:v>49.865229169275523</c:v>
                </c:pt>
                <c:pt idx="5660">
                  <c:v>49.792141450574917</c:v>
                </c:pt>
                <c:pt idx="5661">
                  <c:v>49.67398599205837</c:v>
                </c:pt>
                <c:pt idx="5662">
                  <c:v>49.557368482745815</c:v>
                </c:pt>
                <c:pt idx="5663">
                  <c:v>49.4073745233664</c:v>
                </c:pt>
                <c:pt idx="5664">
                  <c:v>49.296111617268863</c:v>
                </c:pt>
                <c:pt idx="5665">
                  <c:v>49.154117761180885</c:v>
                </c:pt>
                <c:pt idx="5666">
                  <c:v>49.045902853342042</c:v>
                </c:pt>
                <c:pt idx="5667">
                  <c:v>48.972250128064601</c:v>
                </c:pt>
                <c:pt idx="5668">
                  <c:v>48.859070837756249</c:v>
                </c:pt>
                <c:pt idx="5669">
                  <c:v>48.787297920525347</c:v>
                </c:pt>
                <c:pt idx="5670">
                  <c:v>48.756023656259558</c:v>
                </c:pt>
                <c:pt idx="5671">
                  <c:v>48.713595968717314</c:v>
                </c:pt>
                <c:pt idx="5672">
                  <c:v>48.724234251800453</c:v>
                </c:pt>
                <c:pt idx="5673">
                  <c:v>48.727094164811568</c:v>
                </c:pt>
                <c:pt idx="5674">
                  <c:v>48.696299826014531</c:v>
                </c:pt>
                <c:pt idx="5675">
                  <c:v>48.718480436746447</c:v>
                </c:pt>
                <c:pt idx="5676">
                  <c:v>48.734115881531523</c:v>
                </c:pt>
                <c:pt idx="5677">
                  <c:v>48.751813171095108</c:v>
                </c:pt>
                <c:pt idx="5678">
                  <c:v>48.724716951837195</c:v>
                </c:pt>
                <c:pt idx="5679">
                  <c:v>48.711449051988616</c:v>
                </c:pt>
                <c:pt idx="5680">
                  <c:v>48.683979854392852</c:v>
                </c:pt>
                <c:pt idx="5681">
                  <c:v>48.645443469355087</c:v>
                </c:pt>
                <c:pt idx="5682">
                  <c:v>48.599101590161425</c:v>
                </c:pt>
                <c:pt idx="5683">
                  <c:v>48.563036646058087</c:v>
                </c:pt>
                <c:pt idx="5684">
                  <c:v>48.572888098092037</c:v>
                </c:pt>
                <c:pt idx="5685">
                  <c:v>48.564648509707183</c:v>
                </c:pt>
                <c:pt idx="5686">
                  <c:v>48.576911608127702</c:v>
                </c:pt>
                <c:pt idx="5687">
                  <c:v>48.621926715703211</c:v>
                </c:pt>
                <c:pt idx="5688">
                  <c:v>48.625044271790941</c:v>
                </c:pt>
                <c:pt idx="5689">
                  <c:v>48.618955498143386</c:v>
                </c:pt>
                <c:pt idx="5690">
                  <c:v>48.630370723656867</c:v>
                </c:pt>
                <c:pt idx="5691">
                  <c:v>48.615660276579717</c:v>
                </c:pt>
                <c:pt idx="5692">
                  <c:v>48.609953299732972</c:v>
                </c:pt>
                <c:pt idx="5693">
                  <c:v>48.595214439144058</c:v>
                </c:pt>
                <c:pt idx="5694">
                  <c:v>48.542902269501504</c:v>
                </c:pt>
                <c:pt idx="5695">
                  <c:v>48.5359985259159</c:v>
                </c:pt>
                <c:pt idx="5696">
                  <c:v>48.501880038871469</c:v>
                </c:pt>
                <c:pt idx="5697">
                  <c:v>48.472318212412411</c:v>
                </c:pt>
                <c:pt idx="5698">
                  <c:v>48.44836573477145</c:v>
                </c:pt>
                <c:pt idx="5699">
                  <c:v>48.383759437952541</c:v>
                </c:pt>
                <c:pt idx="5700">
                  <c:v>48.319560651568942</c:v>
                </c:pt>
                <c:pt idx="5701">
                  <c:v>48.297255421547959</c:v>
                </c:pt>
                <c:pt idx="5702">
                  <c:v>48.24970978253284</c:v>
                </c:pt>
                <c:pt idx="5703">
                  <c:v>48.190412152465704</c:v>
                </c:pt>
                <c:pt idx="5704">
                  <c:v>48.096334437180872</c:v>
                </c:pt>
                <c:pt idx="5705">
                  <c:v>47.991696003086567</c:v>
                </c:pt>
                <c:pt idx="5706">
                  <c:v>47.89983242143753</c:v>
                </c:pt>
                <c:pt idx="5707">
                  <c:v>47.756196278076082</c:v>
                </c:pt>
                <c:pt idx="5708">
                  <c:v>47.63317597506601</c:v>
                </c:pt>
                <c:pt idx="5709">
                  <c:v>47.488974356071452</c:v>
                </c:pt>
                <c:pt idx="5710">
                  <c:v>47.390994758184192</c:v>
                </c:pt>
                <c:pt idx="5711">
                  <c:v>47.377523414074787</c:v>
                </c:pt>
                <c:pt idx="5712">
                  <c:v>47.297507775534335</c:v>
                </c:pt>
                <c:pt idx="5713">
                  <c:v>47.301884974280384</c:v>
                </c:pt>
                <c:pt idx="5714">
                  <c:v>47.339405496390526</c:v>
                </c:pt>
                <c:pt idx="5715">
                  <c:v>47.515971965988385</c:v>
                </c:pt>
                <c:pt idx="5716">
                  <c:v>47.652601464346674</c:v>
                </c:pt>
                <c:pt idx="5717">
                  <c:v>47.810182626044657</c:v>
                </c:pt>
                <c:pt idx="5718">
                  <c:v>47.982292283922504</c:v>
                </c:pt>
                <c:pt idx="5719">
                  <c:v>48.130256318699246</c:v>
                </c:pt>
                <c:pt idx="5720">
                  <c:v>48.290533541003015</c:v>
                </c:pt>
                <c:pt idx="5721">
                  <c:v>48.361564549473179</c:v>
                </c:pt>
                <c:pt idx="5722">
                  <c:v>48.430612931803907</c:v>
                </c:pt>
                <c:pt idx="5723">
                  <c:v>48.489437603800525</c:v>
                </c:pt>
                <c:pt idx="5724">
                  <c:v>48.573953881116509</c:v>
                </c:pt>
                <c:pt idx="5725">
                  <c:v>48.619100368167274</c:v>
                </c:pt>
                <c:pt idx="5726">
                  <c:v>48.615533949621643</c:v>
                </c:pt>
                <c:pt idx="5727">
                  <c:v>48.574461822745974</c:v>
                </c:pt>
                <c:pt idx="5728">
                  <c:v>48.58339652076269</c:v>
                </c:pt>
                <c:pt idx="5729">
                  <c:v>48.572804719864976</c:v>
                </c:pt>
                <c:pt idx="5730">
                  <c:v>48.549631913660797</c:v>
                </c:pt>
                <c:pt idx="5731">
                  <c:v>48.558288920857585</c:v>
                </c:pt>
                <c:pt idx="5732">
                  <c:v>48.60700018958245</c:v>
                </c:pt>
                <c:pt idx="5733">
                  <c:v>48.643333700580357</c:v>
                </c:pt>
                <c:pt idx="5734">
                  <c:v>48.707436277342637</c:v>
                </c:pt>
                <c:pt idx="5735">
                  <c:v>48.779335132611791</c:v>
                </c:pt>
                <c:pt idx="5736">
                  <c:v>48.879463705159942</c:v>
                </c:pt>
                <c:pt idx="5737">
                  <c:v>48.924930718734707</c:v>
                </c:pt>
                <c:pt idx="5738">
                  <c:v>48.943586434785288</c:v>
                </c:pt>
                <c:pt idx="5739">
                  <c:v>48.939557814767518</c:v>
                </c:pt>
                <c:pt idx="5740">
                  <c:v>48.930741871433142</c:v>
                </c:pt>
                <c:pt idx="5741">
                  <c:v>48.935067196388857</c:v>
                </c:pt>
                <c:pt idx="5742">
                  <c:v>48.935935987503875</c:v>
                </c:pt>
                <c:pt idx="5743">
                  <c:v>48.886796386526846</c:v>
                </c:pt>
                <c:pt idx="5744">
                  <c:v>48.816912802717269</c:v>
                </c:pt>
                <c:pt idx="5745">
                  <c:v>48.768137609155822</c:v>
                </c:pt>
                <c:pt idx="5746">
                  <c:v>48.759561098199683</c:v>
                </c:pt>
                <c:pt idx="5747">
                  <c:v>48.760120812845344</c:v>
                </c:pt>
                <c:pt idx="5748">
                  <c:v>48.772175671456871</c:v>
                </c:pt>
                <c:pt idx="5749">
                  <c:v>48.737513673938501</c:v>
                </c:pt>
                <c:pt idx="5750">
                  <c:v>48.730896445197423</c:v>
                </c:pt>
                <c:pt idx="5751">
                  <c:v>48.726642327620084</c:v>
                </c:pt>
                <c:pt idx="5752">
                  <c:v>48.718160676381096</c:v>
                </c:pt>
                <c:pt idx="5753">
                  <c:v>48.726155840006811</c:v>
                </c:pt>
                <c:pt idx="5754">
                  <c:v>48.701665733438141</c:v>
                </c:pt>
                <c:pt idx="5755">
                  <c:v>48.678086089439788</c:v>
                </c:pt>
                <c:pt idx="5756">
                  <c:v>48.691456128224587</c:v>
                </c:pt>
                <c:pt idx="5757">
                  <c:v>48.689082946798443</c:v>
                </c:pt>
                <c:pt idx="5758">
                  <c:v>48.708786656840957</c:v>
                </c:pt>
                <c:pt idx="5759">
                  <c:v>48.72006304692848</c:v>
                </c:pt>
                <c:pt idx="5760">
                  <c:v>48.697466989532643</c:v>
                </c:pt>
                <c:pt idx="5761">
                  <c:v>48.67567609083877</c:v>
                </c:pt>
                <c:pt idx="5762">
                  <c:v>48.630547303259334</c:v>
                </c:pt>
                <c:pt idx="5763">
                  <c:v>48.614645881528133</c:v>
                </c:pt>
                <c:pt idx="5764">
                  <c:v>48.603066101544222</c:v>
                </c:pt>
                <c:pt idx="5765">
                  <c:v>48.629496675294952</c:v>
                </c:pt>
                <c:pt idx="5766">
                  <c:v>48.637327299514666</c:v>
                </c:pt>
                <c:pt idx="5767">
                  <c:v>48.637708811090434</c:v>
                </c:pt>
                <c:pt idx="5768">
                  <c:v>48.648425629836609</c:v>
                </c:pt>
                <c:pt idx="5769">
                  <c:v>48.643497606296982</c:v>
                </c:pt>
                <c:pt idx="5770">
                  <c:v>48.656653044275302</c:v>
                </c:pt>
                <c:pt idx="5771">
                  <c:v>48.631570032717086</c:v>
                </c:pt>
                <c:pt idx="5772">
                  <c:v>48.581604698428919</c:v>
                </c:pt>
                <c:pt idx="5773">
                  <c:v>48.531871975784959</c:v>
                </c:pt>
                <c:pt idx="5774">
                  <c:v>48.474248233519255</c:v>
                </c:pt>
                <c:pt idx="5775">
                  <c:v>48.400137051529057</c:v>
                </c:pt>
                <c:pt idx="5776">
                  <c:v>48.306099245217567</c:v>
                </c:pt>
                <c:pt idx="5777">
                  <c:v>48.236700017918608</c:v>
                </c:pt>
                <c:pt idx="5778">
                  <c:v>48.171739530182897</c:v>
                </c:pt>
                <c:pt idx="5779">
                  <c:v>48.143788001688037</c:v>
                </c:pt>
                <c:pt idx="5780">
                  <c:v>48.097385942615844</c:v>
                </c:pt>
                <c:pt idx="5781">
                  <c:v>48.036717010481112</c:v>
                </c:pt>
                <c:pt idx="5782">
                  <c:v>47.951248200480613</c:v>
                </c:pt>
                <c:pt idx="5783">
                  <c:v>47.863115056873433</c:v>
                </c:pt>
                <c:pt idx="5784">
                  <c:v>47.782910027050647</c:v>
                </c:pt>
                <c:pt idx="5785">
                  <c:v>47.694262762588707</c:v>
                </c:pt>
                <c:pt idx="5786">
                  <c:v>47.578729498007824</c:v>
                </c:pt>
                <c:pt idx="5787">
                  <c:v>47.435536332626988</c:v>
                </c:pt>
                <c:pt idx="5788">
                  <c:v>47.296274711228939</c:v>
                </c:pt>
                <c:pt idx="5789">
                  <c:v>47.168914263758154</c:v>
                </c:pt>
                <c:pt idx="5790">
                  <c:v>47.046751420342154</c:v>
                </c:pt>
                <c:pt idx="5791">
                  <c:v>46.971753505692085</c:v>
                </c:pt>
                <c:pt idx="5792">
                  <c:v>46.912092623585693</c:v>
                </c:pt>
                <c:pt idx="5793">
                  <c:v>46.88058621698638</c:v>
                </c:pt>
                <c:pt idx="5794">
                  <c:v>46.860724062691638</c:v>
                </c:pt>
                <c:pt idx="5795">
                  <c:v>46.878865195128121</c:v>
                </c:pt>
                <c:pt idx="5796">
                  <c:v>46.943550346842862</c:v>
                </c:pt>
                <c:pt idx="5797">
                  <c:v>47.067768057131858</c:v>
                </c:pt>
                <c:pt idx="5798">
                  <c:v>47.177437808720967</c:v>
                </c:pt>
                <c:pt idx="5799">
                  <c:v>47.315327498359878</c:v>
                </c:pt>
                <c:pt idx="5800">
                  <c:v>47.466663178347765</c:v>
                </c:pt>
                <c:pt idx="5801">
                  <c:v>47.613723089251863</c:v>
                </c:pt>
                <c:pt idx="5802">
                  <c:v>47.724312252717063</c:v>
                </c:pt>
                <c:pt idx="5803">
                  <c:v>47.814688721497951</c:v>
                </c:pt>
                <c:pt idx="5804">
                  <c:v>47.899479338719082</c:v>
                </c:pt>
                <c:pt idx="5805">
                  <c:v>48.000221993371149</c:v>
                </c:pt>
                <c:pt idx="5806">
                  <c:v>48.081133517411018</c:v>
                </c:pt>
                <c:pt idx="5807">
                  <c:v>48.144294675063179</c:v>
                </c:pt>
                <c:pt idx="5808">
                  <c:v>48.188377157222909</c:v>
                </c:pt>
                <c:pt idx="5809">
                  <c:v>48.244099544141385</c:v>
                </c:pt>
                <c:pt idx="5810">
                  <c:v>48.298061863513787</c:v>
                </c:pt>
                <c:pt idx="5811">
                  <c:v>48.350263487651496</c:v>
                </c:pt>
                <c:pt idx="5812">
                  <c:v>48.389232514760288</c:v>
                </c:pt>
                <c:pt idx="5813">
                  <c:v>48.394156852165743</c:v>
                </c:pt>
                <c:pt idx="5814">
                  <c:v>48.445409151825196</c:v>
                </c:pt>
                <c:pt idx="5815">
                  <c:v>48.471178289179981</c:v>
                </c:pt>
                <c:pt idx="5816">
                  <c:v>48.482544682754117</c:v>
                </c:pt>
                <c:pt idx="5817">
                  <c:v>48.488514992938136</c:v>
                </c:pt>
                <c:pt idx="5818">
                  <c:v>48.49437089204887</c:v>
                </c:pt>
                <c:pt idx="5819">
                  <c:v>48.490633277413167</c:v>
                </c:pt>
                <c:pt idx="5820">
                  <c:v>48.446700548726668</c:v>
                </c:pt>
                <c:pt idx="5821">
                  <c:v>48.378999910645547</c:v>
                </c:pt>
                <c:pt idx="5822">
                  <c:v>48.288644831505643</c:v>
                </c:pt>
                <c:pt idx="5823">
                  <c:v>48.19836491088062</c:v>
                </c:pt>
                <c:pt idx="5824">
                  <c:v>48.100746090555511</c:v>
                </c:pt>
                <c:pt idx="5825">
                  <c:v>48.052471214911733</c:v>
                </c:pt>
                <c:pt idx="5826">
                  <c:v>48.044736829978852</c:v>
                </c:pt>
                <c:pt idx="5827">
                  <c:v>48.018093736772208</c:v>
                </c:pt>
                <c:pt idx="5828">
                  <c:v>47.991940771972942</c:v>
                </c:pt>
                <c:pt idx="5829">
                  <c:v>47.998261300011727</c:v>
                </c:pt>
                <c:pt idx="5830">
                  <c:v>48.032086996038792</c:v>
                </c:pt>
                <c:pt idx="5831">
                  <c:v>48.063133308230064</c:v>
                </c:pt>
                <c:pt idx="5832">
                  <c:v>48.069267504004465</c:v>
                </c:pt>
                <c:pt idx="5833">
                  <c:v>48.080164861362903</c:v>
                </c:pt>
                <c:pt idx="5834">
                  <c:v>48.135616944115931</c:v>
                </c:pt>
                <c:pt idx="5835">
                  <c:v>48.164869888203228</c:v>
                </c:pt>
                <c:pt idx="5836">
                  <c:v>48.180946789538396</c:v>
                </c:pt>
                <c:pt idx="5837">
                  <c:v>48.202845543993647</c:v>
                </c:pt>
                <c:pt idx="5838">
                  <c:v>48.236654117471147</c:v>
                </c:pt>
                <c:pt idx="5839">
                  <c:v>48.270539628109006</c:v>
                </c:pt>
                <c:pt idx="5840">
                  <c:v>48.303923943215082</c:v>
                </c:pt>
                <c:pt idx="5841">
                  <c:v>48.306795830428101</c:v>
                </c:pt>
                <c:pt idx="5842">
                  <c:v>48.2832077454554</c:v>
                </c:pt>
                <c:pt idx="5843">
                  <c:v>48.210227111428708</c:v>
                </c:pt>
                <c:pt idx="5844">
                  <c:v>48.212399662252629</c:v>
                </c:pt>
                <c:pt idx="5845">
                  <c:v>48.229609925971118</c:v>
                </c:pt>
                <c:pt idx="5846">
                  <c:v>48.225561489650062</c:v>
                </c:pt>
                <c:pt idx="5847">
                  <c:v>48.204252745154442</c:v>
                </c:pt>
                <c:pt idx="5848">
                  <c:v>48.188175843819295</c:v>
                </c:pt>
                <c:pt idx="5849">
                  <c:v>48.165908911541834</c:v>
                </c:pt>
                <c:pt idx="5850">
                  <c:v>48.094311517955994</c:v>
                </c:pt>
                <c:pt idx="5851">
                  <c:v>48.027135579296448</c:v>
                </c:pt>
                <c:pt idx="5852">
                  <c:v>48.009230508674733</c:v>
                </c:pt>
                <c:pt idx="5853">
                  <c:v>47.976216235043495</c:v>
                </c:pt>
                <c:pt idx="5854">
                  <c:v>47.923664526475932</c:v>
                </c:pt>
                <c:pt idx="5855">
                  <c:v>47.8317298252678</c:v>
                </c:pt>
                <c:pt idx="5856">
                  <c:v>47.741006441432525</c:v>
                </c:pt>
                <c:pt idx="5857">
                  <c:v>47.677181952787556</c:v>
                </c:pt>
                <c:pt idx="5858">
                  <c:v>47.596961148932294</c:v>
                </c:pt>
                <c:pt idx="5859">
                  <c:v>47.489643139106221</c:v>
                </c:pt>
                <c:pt idx="5860">
                  <c:v>47.396281646453886</c:v>
                </c:pt>
                <c:pt idx="5861">
                  <c:v>47.323125734013793</c:v>
                </c:pt>
                <c:pt idx="5862">
                  <c:v>47.240026545924493</c:v>
                </c:pt>
                <c:pt idx="5863">
                  <c:v>47.160143390625066</c:v>
                </c:pt>
                <c:pt idx="5864">
                  <c:v>47.065101489467246</c:v>
                </c:pt>
                <c:pt idx="5865">
                  <c:v>47.004958281510639</c:v>
                </c:pt>
                <c:pt idx="5866">
                  <c:v>46.963116961836413</c:v>
                </c:pt>
                <c:pt idx="5867">
                  <c:v>46.901087933517864</c:v>
                </c:pt>
                <c:pt idx="5868">
                  <c:v>46.84437274873239</c:v>
                </c:pt>
                <c:pt idx="5869">
                  <c:v>46.791876945884894</c:v>
                </c:pt>
                <c:pt idx="5870">
                  <c:v>46.781807919313934</c:v>
                </c:pt>
                <c:pt idx="5871">
                  <c:v>46.75366377924415</c:v>
                </c:pt>
                <c:pt idx="5872">
                  <c:v>46.71492220133058</c:v>
                </c:pt>
                <c:pt idx="5873">
                  <c:v>46.698562321162562</c:v>
                </c:pt>
                <c:pt idx="5874">
                  <c:v>46.763616489130023</c:v>
                </c:pt>
                <c:pt idx="5875">
                  <c:v>46.870286066471337</c:v>
                </c:pt>
                <c:pt idx="5876">
                  <c:v>47.008200242139658</c:v>
                </c:pt>
                <c:pt idx="5877">
                  <c:v>47.173928612917571</c:v>
                </c:pt>
                <c:pt idx="5878">
                  <c:v>47.33781293843883</c:v>
                </c:pt>
                <c:pt idx="5879">
                  <c:v>47.567409982639333</c:v>
                </c:pt>
                <c:pt idx="5880">
                  <c:v>47.784147735084261</c:v>
                </c:pt>
                <c:pt idx="5881">
                  <c:v>47.998285584382693</c:v>
                </c:pt>
                <c:pt idx="5882">
                  <c:v>48.140244201931012</c:v>
                </c:pt>
                <c:pt idx="5883">
                  <c:v>48.272811630144361</c:v>
                </c:pt>
                <c:pt idx="5884">
                  <c:v>48.3806439159438</c:v>
                </c:pt>
                <c:pt idx="5885">
                  <c:v>48.486374638615622</c:v>
                </c:pt>
                <c:pt idx="5886">
                  <c:v>48.574753275557491</c:v>
                </c:pt>
                <c:pt idx="5887">
                  <c:v>48.63873268398789</c:v>
                </c:pt>
                <c:pt idx="5888">
                  <c:v>48.71254065783824</c:v>
                </c:pt>
                <c:pt idx="5889">
                  <c:v>48.750214156405036</c:v>
                </c:pt>
                <c:pt idx="5890">
                  <c:v>48.819456015730154</c:v>
                </c:pt>
                <c:pt idx="5891">
                  <c:v>48.882460048529587</c:v>
                </c:pt>
                <c:pt idx="5892">
                  <c:v>48.9655977896293</c:v>
                </c:pt>
                <c:pt idx="5893">
                  <c:v>49.056418329935987</c:v>
                </c:pt>
                <c:pt idx="5894">
                  <c:v>49.131690863451951</c:v>
                </c:pt>
                <c:pt idx="5895">
                  <c:v>49.170196260284605</c:v>
                </c:pt>
                <c:pt idx="5896">
                  <c:v>49.162341816124254</c:v>
                </c:pt>
                <c:pt idx="5897">
                  <c:v>49.129870161153377</c:v>
                </c:pt>
                <c:pt idx="5898">
                  <c:v>49.126389033695325</c:v>
                </c:pt>
                <c:pt idx="5899">
                  <c:v>49.128975255322956</c:v>
                </c:pt>
                <c:pt idx="5900">
                  <c:v>49.083625294898646</c:v>
                </c:pt>
                <c:pt idx="5901">
                  <c:v>49.039984411325356</c:v>
                </c:pt>
                <c:pt idx="5902">
                  <c:v>48.948829127090761</c:v>
                </c:pt>
                <c:pt idx="5903">
                  <c:v>48.890190585962308</c:v>
                </c:pt>
                <c:pt idx="5904">
                  <c:v>48.81796768230047</c:v>
                </c:pt>
                <c:pt idx="5905">
                  <c:v>48.729822468052596</c:v>
                </c:pt>
                <c:pt idx="5906">
                  <c:v>48.605574520712608</c:v>
                </c:pt>
                <c:pt idx="5907">
                  <c:v>48.471004653989006</c:v>
                </c:pt>
                <c:pt idx="5908">
                  <c:v>48.356568912975511</c:v>
                </c:pt>
                <c:pt idx="5909">
                  <c:v>48.219692908821202</c:v>
                </c:pt>
                <c:pt idx="5910">
                  <c:v>48.107017702868646</c:v>
                </c:pt>
                <c:pt idx="5911">
                  <c:v>47.979480903492984</c:v>
                </c:pt>
                <c:pt idx="5912">
                  <c:v>47.927065545868835</c:v>
                </c:pt>
                <c:pt idx="5913">
                  <c:v>47.896425313364517</c:v>
                </c:pt>
                <c:pt idx="5914">
                  <c:v>47.906973606984067</c:v>
                </c:pt>
                <c:pt idx="5915">
                  <c:v>47.895653928390054</c:v>
                </c:pt>
                <c:pt idx="5916">
                  <c:v>47.92360765693649</c:v>
                </c:pt>
                <c:pt idx="5917">
                  <c:v>47.95456431881037</c:v>
                </c:pt>
                <c:pt idx="5918">
                  <c:v>47.98480945848128</c:v>
                </c:pt>
                <c:pt idx="5919">
                  <c:v>48.019290087445228</c:v>
                </c:pt>
                <c:pt idx="5920">
                  <c:v>48.064773755455455</c:v>
                </c:pt>
                <c:pt idx="5921">
                  <c:v>48.148803272171818</c:v>
                </c:pt>
                <c:pt idx="5922">
                  <c:v>48.176889408986618</c:v>
                </c:pt>
                <c:pt idx="5923">
                  <c:v>48.168988235017252</c:v>
                </c:pt>
                <c:pt idx="5924">
                  <c:v>48.114477232456814</c:v>
                </c:pt>
                <c:pt idx="5925">
                  <c:v>48.164759277614422</c:v>
                </c:pt>
                <c:pt idx="5926">
                  <c:v>48.234241031206992</c:v>
                </c:pt>
                <c:pt idx="5927">
                  <c:v>48.298348365401324</c:v>
                </c:pt>
                <c:pt idx="5928">
                  <c:v>48.399048483283735</c:v>
                </c:pt>
                <c:pt idx="5929">
                  <c:v>48.44261083128351</c:v>
                </c:pt>
                <c:pt idx="5930">
                  <c:v>48.482541633047553</c:v>
                </c:pt>
                <c:pt idx="5931">
                  <c:v>48.524914897573261</c:v>
                </c:pt>
                <c:pt idx="5932">
                  <c:v>48.556025853478268</c:v>
                </c:pt>
                <c:pt idx="5933">
                  <c:v>48.578054635663491</c:v>
                </c:pt>
                <c:pt idx="5934">
                  <c:v>48.643081948110783</c:v>
                </c:pt>
                <c:pt idx="5935">
                  <c:v>48.647215156283281</c:v>
                </c:pt>
                <c:pt idx="5936">
                  <c:v>48.672806592807135</c:v>
                </c:pt>
                <c:pt idx="5937">
                  <c:v>48.660025636751548</c:v>
                </c:pt>
                <c:pt idx="5938">
                  <c:v>48.650730431874379</c:v>
                </c:pt>
                <c:pt idx="5939">
                  <c:v>48.608343148842884</c:v>
                </c:pt>
                <c:pt idx="5940">
                  <c:v>48.540148583647323</c:v>
                </c:pt>
                <c:pt idx="5941">
                  <c:v>48.45209953527138</c:v>
                </c:pt>
                <c:pt idx="5942">
                  <c:v>48.359875294322677</c:v>
                </c:pt>
                <c:pt idx="5943">
                  <c:v>48.296296357745085</c:v>
                </c:pt>
                <c:pt idx="5944">
                  <c:v>48.190907607148922</c:v>
                </c:pt>
                <c:pt idx="5945">
                  <c:v>48.104399658575211</c:v>
                </c:pt>
                <c:pt idx="5946">
                  <c:v>48.00624909185818</c:v>
                </c:pt>
                <c:pt idx="5947">
                  <c:v>47.874365290804356</c:v>
                </c:pt>
                <c:pt idx="5948">
                  <c:v>47.770833252291276</c:v>
                </c:pt>
                <c:pt idx="5949">
                  <c:v>47.719180944216276</c:v>
                </c:pt>
                <c:pt idx="5950">
                  <c:v>47.680437584583352</c:v>
                </c:pt>
                <c:pt idx="5951">
                  <c:v>47.639431265598652</c:v>
                </c:pt>
                <c:pt idx="5952">
                  <c:v>47.596292296597959</c:v>
                </c:pt>
                <c:pt idx="5953">
                  <c:v>47.596327971622785</c:v>
                </c:pt>
                <c:pt idx="5954">
                  <c:v>47.629140323881643</c:v>
                </c:pt>
                <c:pt idx="5955">
                  <c:v>47.643213437485059</c:v>
                </c:pt>
                <c:pt idx="5956">
                  <c:v>47.684502848810503</c:v>
                </c:pt>
                <c:pt idx="5957">
                  <c:v>47.751227302764704</c:v>
                </c:pt>
                <c:pt idx="5958">
                  <c:v>47.840826492019225</c:v>
                </c:pt>
                <c:pt idx="5959">
                  <c:v>47.958897070306399</c:v>
                </c:pt>
                <c:pt idx="5960">
                  <c:v>48.10704482973739</c:v>
                </c:pt>
                <c:pt idx="5961">
                  <c:v>48.259155561701064</c:v>
                </c:pt>
                <c:pt idx="5962">
                  <c:v>48.452527479996718</c:v>
                </c:pt>
                <c:pt idx="5963">
                  <c:v>48.638050234104043</c:v>
                </c:pt>
                <c:pt idx="5964">
                  <c:v>48.824477489748219</c:v>
                </c:pt>
                <c:pt idx="5965">
                  <c:v>48.999531999590999</c:v>
                </c:pt>
                <c:pt idx="5966">
                  <c:v>49.152167653656171</c:v>
                </c:pt>
                <c:pt idx="5967">
                  <c:v>49.291522362360325</c:v>
                </c:pt>
                <c:pt idx="5968">
                  <c:v>49.437178586114761</c:v>
                </c:pt>
                <c:pt idx="5969">
                  <c:v>49.56298644111606</c:v>
                </c:pt>
                <c:pt idx="5970">
                  <c:v>49.662294655647514</c:v>
                </c:pt>
                <c:pt idx="5971">
                  <c:v>49.698921808388832</c:v>
                </c:pt>
                <c:pt idx="5972">
                  <c:v>49.744509113347561</c:v>
                </c:pt>
                <c:pt idx="5973">
                  <c:v>49.75546267986865</c:v>
                </c:pt>
                <c:pt idx="5974">
                  <c:v>49.75285100112275</c:v>
                </c:pt>
                <c:pt idx="5975">
                  <c:v>49.771582101056431</c:v>
                </c:pt>
                <c:pt idx="5976">
                  <c:v>49.771582065064585</c:v>
                </c:pt>
                <c:pt idx="5977">
                  <c:v>49.749444775492243</c:v>
                </c:pt>
                <c:pt idx="5978">
                  <c:v>49.718728619556693</c:v>
                </c:pt>
                <c:pt idx="5979">
                  <c:v>49.681877418451592</c:v>
                </c:pt>
                <c:pt idx="5980">
                  <c:v>49.620401535576782</c:v>
                </c:pt>
                <c:pt idx="5981">
                  <c:v>49.597470709833338</c:v>
                </c:pt>
                <c:pt idx="5982">
                  <c:v>49.536067441093856</c:v>
                </c:pt>
                <c:pt idx="5983">
                  <c:v>49.436570554077342</c:v>
                </c:pt>
                <c:pt idx="5984">
                  <c:v>49.36955075171452</c:v>
                </c:pt>
                <c:pt idx="5985">
                  <c:v>49.238647458654349</c:v>
                </c:pt>
                <c:pt idx="5986">
                  <c:v>49.054692756455289</c:v>
                </c:pt>
                <c:pt idx="5987">
                  <c:v>48.844683033543014</c:v>
                </c:pt>
                <c:pt idx="5988">
                  <c:v>48.681210536483484</c:v>
                </c:pt>
                <c:pt idx="5989">
                  <c:v>48.514645762530002</c:v>
                </c:pt>
                <c:pt idx="5990">
                  <c:v>48.420822104740758</c:v>
                </c:pt>
                <c:pt idx="5991">
                  <c:v>48.317277515252741</c:v>
                </c:pt>
                <c:pt idx="5992">
                  <c:v>48.217274878765231</c:v>
                </c:pt>
                <c:pt idx="5993">
                  <c:v>48.123037939127016</c:v>
                </c:pt>
                <c:pt idx="5994">
                  <c:v>48.061134313485297</c:v>
                </c:pt>
                <c:pt idx="5995">
                  <c:v>48.06113431348529</c:v>
                </c:pt>
                <c:pt idx="5996">
                  <c:v>48.097180265813307</c:v>
                </c:pt>
                <c:pt idx="5997">
                  <c:v>48.169739185021868</c:v>
                </c:pt>
                <c:pt idx="5998">
                  <c:v>48.295095257205993</c:v>
                </c:pt>
                <c:pt idx="5999">
                  <c:v>48.448947675250665</c:v>
                </c:pt>
                <c:pt idx="6000">
                  <c:v>48.598055192218276</c:v>
                </c:pt>
                <c:pt idx="6001">
                  <c:v>48.748235094398247</c:v>
                </c:pt>
                <c:pt idx="6002">
                  <c:v>48.906591015139171</c:v>
                </c:pt>
                <c:pt idx="6003">
                  <c:v>49.024181627480409</c:v>
                </c:pt>
                <c:pt idx="6004">
                  <c:v>49.11552823789841</c:v>
                </c:pt>
                <c:pt idx="6005">
                  <c:v>49.212493290835681</c:v>
                </c:pt>
                <c:pt idx="6006">
                  <c:v>49.326208368267991</c:v>
                </c:pt>
                <c:pt idx="6007">
                  <c:v>49.441225823950816</c:v>
                </c:pt>
                <c:pt idx="6008">
                  <c:v>49.545073419754864</c:v>
                </c:pt>
                <c:pt idx="6009">
                  <c:v>49.621710038010768</c:v>
                </c:pt>
                <c:pt idx="6010">
                  <c:v>49.700639245079905</c:v>
                </c:pt>
                <c:pt idx="6011">
                  <c:v>49.787543682142825</c:v>
                </c:pt>
                <c:pt idx="6012">
                  <c:v>49.849346120620602</c:v>
                </c:pt>
                <c:pt idx="6013">
                  <c:v>49.894820638404823</c:v>
                </c:pt>
                <c:pt idx="6014">
                  <c:v>49.911278668457257</c:v>
                </c:pt>
                <c:pt idx="6015">
                  <c:v>49.936372463886677</c:v>
                </c:pt>
                <c:pt idx="6016">
                  <c:v>49.911653002301783</c:v>
                </c:pt>
                <c:pt idx="6017">
                  <c:v>49.874385115922841</c:v>
                </c:pt>
                <c:pt idx="6018">
                  <c:v>49.84814876999949</c:v>
                </c:pt>
                <c:pt idx="6019">
                  <c:v>49.844321558238597</c:v>
                </c:pt>
                <c:pt idx="6020">
                  <c:v>49.759988585061684</c:v>
                </c:pt>
                <c:pt idx="6021">
                  <c:v>49.70672397803137</c:v>
                </c:pt>
                <c:pt idx="6022">
                  <c:v>49.613603507566438</c:v>
                </c:pt>
                <c:pt idx="6023">
                  <c:v>49.508845437941616</c:v>
                </c:pt>
                <c:pt idx="6024">
                  <c:v>49.416294730636679</c:v>
                </c:pt>
                <c:pt idx="6025">
                  <c:v>49.290571546116468</c:v>
                </c:pt>
                <c:pt idx="6026">
                  <c:v>49.152179933615336</c:v>
                </c:pt>
                <c:pt idx="6027">
                  <c:v>49.015921429427898</c:v>
                </c:pt>
                <c:pt idx="6028">
                  <c:v>48.913192630805071</c:v>
                </c:pt>
                <c:pt idx="6029">
                  <c:v>48.761335432687844</c:v>
                </c:pt>
                <c:pt idx="6030">
                  <c:v>48.680971454170255</c:v>
                </c:pt>
                <c:pt idx="6031">
                  <c:v>48.611401413270684</c:v>
                </c:pt>
                <c:pt idx="6032">
                  <c:v>48.546027956679524</c:v>
                </c:pt>
                <c:pt idx="6033">
                  <c:v>48.506957299735483</c:v>
                </c:pt>
                <c:pt idx="6034">
                  <c:v>48.475676731078607</c:v>
                </c:pt>
                <c:pt idx="6035">
                  <c:v>48.483152355357369</c:v>
                </c:pt>
                <c:pt idx="6036">
                  <c:v>48.510618020057549</c:v>
                </c:pt>
                <c:pt idx="6037">
                  <c:v>48.592403222367253</c:v>
                </c:pt>
                <c:pt idx="6038">
                  <c:v>48.692795018983325</c:v>
                </c:pt>
                <c:pt idx="6039">
                  <c:v>48.827102152725146</c:v>
                </c:pt>
                <c:pt idx="6040">
                  <c:v>48.997823626393327</c:v>
                </c:pt>
                <c:pt idx="6041">
                  <c:v>49.185940419451569</c:v>
                </c:pt>
                <c:pt idx="6042">
                  <c:v>49.358034927268548</c:v>
                </c:pt>
                <c:pt idx="6043">
                  <c:v>49.548631463238436</c:v>
                </c:pt>
                <c:pt idx="6044">
                  <c:v>49.720674046021131</c:v>
                </c:pt>
                <c:pt idx="6045">
                  <c:v>49.905168652387253</c:v>
                </c:pt>
                <c:pt idx="6046">
                  <c:v>50.097006073205328</c:v>
                </c:pt>
                <c:pt idx="6047">
                  <c:v>50.249249900263877</c:v>
                </c:pt>
                <c:pt idx="6048">
                  <c:v>50.382380630408747</c:v>
                </c:pt>
                <c:pt idx="6049">
                  <c:v>50.520899837398488</c:v>
                </c:pt>
                <c:pt idx="6050">
                  <c:v>50.633339866398146</c:v>
                </c:pt>
                <c:pt idx="6051">
                  <c:v>50.703063439348945</c:v>
                </c:pt>
                <c:pt idx="6052">
                  <c:v>50.741216280021824</c:v>
                </c:pt>
                <c:pt idx="6053">
                  <c:v>50.754257445063487</c:v>
                </c:pt>
                <c:pt idx="6054">
                  <c:v>50.795556241788766</c:v>
                </c:pt>
                <c:pt idx="6055">
                  <c:v>50.819696429373124</c:v>
                </c:pt>
                <c:pt idx="6056">
                  <c:v>50.822019981046779</c:v>
                </c:pt>
                <c:pt idx="6057">
                  <c:v>50.826997081584032</c:v>
                </c:pt>
                <c:pt idx="6058">
                  <c:v>50.812817764047402</c:v>
                </c:pt>
                <c:pt idx="6059">
                  <c:v>50.801297239961528</c:v>
                </c:pt>
                <c:pt idx="6060">
                  <c:v>50.776303027102578</c:v>
                </c:pt>
                <c:pt idx="6061">
                  <c:v>50.768378980288887</c:v>
                </c:pt>
                <c:pt idx="6062">
                  <c:v>50.76981830593239</c:v>
                </c:pt>
                <c:pt idx="6063">
                  <c:v>50.735440043123461</c:v>
                </c:pt>
                <c:pt idx="6064">
                  <c:v>50.704851889191787</c:v>
                </c:pt>
                <c:pt idx="6065">
                  <c:v>50.584036957954417</c:v>
                </c:pt>
                <c:pt idx="6066">
                  <c:v>50.47085542074079</c:v>
                </c:pt>
                <c:pt idx="6067">
                  <c:v>50.382033776688843</c:v>
                </c:pt>
                <c:pt idx="6068">
                  <c:v>50.241049908603976</c:v>
                </c:pt>
                <c:pt idx="6069">
                  <c:v>50.138425463098685</c:v>
                </c:pt>
                <c:pt idx="6070">
                  <c:v>50.008413901721447</c:v>
                </c:pt>
                <c:pt idx="6071">
                  <c:v>49.902871868255723</c:v>
                </c:pt>
                <c:pt idx="6072">
                  <c:v>49.816042789392689</c:v>
                </c:pt>
                <c:pt idx="6073">
                  <c:v>49.757218117396114</c:v>
                </c:pt>
                <c:pt idx="6074">
                  <c:v>49.707203493563121</c:v>
                </c:pt>
                <c:pt idx="6075">
                  <c:v>49.678359431515375</c:v>
                </c:pt>
                <c:pt idx="6076">
                  <c:v>49.748203674173283</c:v>
                </c:pt>
                <c:pt idx="6077">
                  <c:v>49.835563778299878</c:v>
                </c:pt>
                <c:pt idx="6078">
                  <c:v>49.97594195374689</c:v>
                </c:pt>
                <c:pt idx="6079">
                  <c:v>50.128848114712184</c:v>
                </c:pt>
                <c:pt idx="6080">
                  <c:v>50.290708460675454</c:v>
                </c:pt>
                <c:pt idx="6081">
                  <c:v>50.475786079299112</c:v>
                </c:pt>
                <c:pt idx="6082">
                  <c:v>50.652027499390229</c:v>
                </c:pt>
                <c:pt idx="6083">
                  <c:v>50.816160265798871</c:v>
                </c:pt>
                <c:pt idx="6084">
                  <c:v>50.984507108741759</c:v>
                </c:pt>
                <c:pt idx="6085">
                  <c:v>51.136091287955402</c:v>
                </c:pt>
                <c:pt idx="6086">
                  <c:v>51.2528168068702</c:v>
                </c:pt>
                <c:pt idx="6087">
                  <c:v>51.394742594758135</c:v>
                </c:pt>
                <c:pt idx="6088">
                  <c:v>51.5118072211081</c:v>
                </c:pt>
                <c:pt idx="6089">
                  <c:v>51.641209312547517</c:v>
                </c:pt>
                <c:pt idx="6090">
                  <c:v>51.7227277830264</c:v>
                </c:pt>
                <c:pt idx="6091">
                  <c:v>51.798327811052204</c:v>
                </c:pt>
                <c:pt idx="6092">
                  <c:v>51.86048377041913</c:v>
                </c:pt>
                <c:pt idx="6093">
                  <c:v>51.924519608546234</c:v>
                </c:pt>
                <c:pt idx="6094">
                  <c:v>51.990377798178677</c:v>
                </c:pt>
                <c:pt idx="6095">
                  <c:v>52.029080159320749</c:v>
                </c:pt>
                <c:pt idx="6096">
                  <c:v>52.008062088553423</c:v>
                </c:pt>
                <c:pt idx="6097">
                  <c:v>52.002290859393533</c:v>
                </c:pt>
                <c:pt idx="6098">
                  <c:v>51.986238792485821</c:v>
                </c:pt>
                <c:pt idx="6099">
                  <c:v>51.951384551895565</c:v>
                </c:pt>
                <c:pt idx="6100">
                  <c:v>51.917215322726456</c:v>
                </c:pt>
                <c:pt idx="6101">
                  <c:v>51.88752741810908</c:v>
                </c:pt>
                <c:pt idx="6102">
                  <c:v>51.850831097073595</c:v>
                </c:pt>
                <c:pt idx="6103">
                  <c:v>51.763370894887352</c:v>
                </c:pt>
                <c:pt idx="6104">
                  <c:v>51.70722988993559</c:v>
                </c:pt>
                <c:pt idx="6105">
                  <c:v>51.63781656904326</c:v>
                </c:pt>
                <c:pt idx="6106">
                  <c:v>51.526294040503366</c:v>
                </c:pt>
                <c:pt idx="6107">
                  <c:v>51.452444744895423</c:v>
                </c:pt>
                <c:pt idx="6108">
                  <c:v>51.341979901174284</c:v>
                </c:pt>
                <c:pt idx="6109">
                  <c:v>51.218842216743226</c:v>
                </c:pt>
                <c:pt idx="6110">
                  <c:v>51.093489143281587</c:v>
                </c:pt>
                <c:pt idx="6111">
                  <c:v>50.971936120483754</c:v>
                </c:pt>
                <c:pt idx="6112">
                  <c:v>50.865373136647023</c:v>
                </c:pt>
                <c:pt idx="6113">
                  <c:v>50.779751553313091</c:v>
                </c:pt>
                <c:pt idx="6114">
                  <c:v>50.716817504070463</c:v>
                </c:pt>
                <c:pt idx="6115">
                  <c:v>50.664725138500344</c:v>
                </c:pt>
                <c:pt idx="6116">
                  <c:v>50.654175023659661</c:v>
                </c:pt>
                <c:pt idx="6117">
                  <c:v>50.692429311735999</c:v>
                </c:pt>
                <c:pt idx="6118">
                  <c:v>50.74546585210625</c:v>
                </c:pt>
                <c:pt idx="6119">
                  <c:v>50.851002794090171</c:v>
                </c:pt>
                <c:pt idx="6120">
                  <c:v>50.971519780987009</c:v>
                </c:pt>
                <c:pt idx="6121">
                  <c:v>51.116904416404886</c:v>
                </c:pt>
                <c:pt idx="6122">
                  <c:v>51.318329568094768</c:v>
                </c:pt>
                <c:pt idx="6123">
                  <c:v>51.533272928978754</c:v>
                </c:pt>
                <c:pt idx="6124">
                  <c:v>51.736156883892683</c:v>
                </c:pt>
                <c:pt idx="6125">
                  <c:v>51.942450513670046</c:v>
                </c:pt>
                <c:pt idx="6126">
                  <c:v>52.132421655225158</c:v>
                </c:pt>
                <c:pt idx="6127">
                  <c:v>52.32280069165801</c:v>
                </c:pt>
                <c:pt idx="6128">
                  <c:v>52.495091515570593</c:v>
                </c:pt>
                <c:pt idx="6129">
                  <c:v>52.619428256325158</c:v>
                </c:pt>
                <c:pt idx="6130">
                  <c:v>52.712870465559398</c:v>
                </c:pt>
                <c:pt idx="6131">
                  <c:v>52.796919233388152</c:v>
                </c:pt>
                <c:pt idx="6132">
                  <c:v>52.861579950531031</c:v>
                </c:pt>
                <c:pt idx="6133">
                  <c:v>52.897340857587778</c:v>
                </c:pt>
                <c:pt idx="6134">
                  <c:v>52.928594933269331</c:v>
                </c:pt>
                <c:pt idx="6135">
                  <c:v>52.937089922583993</c:v>
                </c:pt>
                <c:pt idx="6136">
                  <c:v>52.959890175812546</c:v>
                </c:pt>
                <c:pt idx="6137">
                  <c:v>53.012542484892961</c:v>
                </c:pt>
                <c:pt idx="6138">
                  <c:v>53.030664624236849</c:v>
                </c:pt>
                <c:pt idx="6139">
                  <c:v>53.055215295156458</c:v>
                </c:pt>
                <c:pt idx="6140">
                  <c:v>53.066159109492759</c:v>
                </c:pt>
                <c:pt idx="6141">
                  <c:v>53.074890334487669</c:v>
                </c:pt>
                <c:pt idx="6142">
                  <c:v>53.086891193781362</c:v>
                </c:pt>
                <c:pt idx="6143">
                  <c:v>53.074532763802509</c:v>
                </c:pt>
                <c:pt idx="6144">
                  <c:v>53.051288883765437</c:v>
                </c:pt>
                <c:pt idx="6145">
                  <c:v>52.999326878011466</c:v>
                </c:pt>
                <c:pt idx="6146">
                  <c:v>52.924262140395577</c:v>
                </c:pt>
                <c:pt idx="6147">
                  <c:v>52.819372073239656</c:v>
                </c:pt>
                <c:pt idx="6148">
                  <c:v>52.664235308075774</c:v>
                </c:pt>
                <c:pt idx="6149">
                  <c:v>52.490585351138421</c:v>
                </c:pt>
                <c:pt idx="6150">
                  <c:v>52.292875480622214</c:v>
                </c:pt>
                <c:pt idx="6151">
                  <c:v>52.103528218106803</c:v>
                </c:pt>
                <c:pt idx="6152">
                  <c:v>51.946407271093364</c:v>
                </c:pt>
                <c:pt idx="6153">
                  <c:v>51.839537171193257</c:v>
                </c:pt>
                <c:pt idx="6154">
                  <c:v>51.744895368551482</c:v>
                </c:pt>
                <c:pt idx="6155">
                  <c:v>51.678867126523805</c:v>
                </c:pt>
                <c:pt idx="6156">
                  <c:v>51.660131144436299</c:v>
                </c:pt>
                <c:pt idx="6157">
                  <c:v>51.698339564036061</c:v>
                </c:pt>
                <c:pt idx="6158">
                  <c:v>51.786258007103328</c:v>
                </c:pt>
                <c:pt idx="6159">
                  <c:v>51.892549929107332</c:v>
                </c:pt>
                <c:pt idx="6160">
                  <c:v>52.034165125496955</c:v>
                </c:pt>
                <c:pt idx="6161">
                  <c:v>52.169313134033757</c:v>
                </c:pt>
                <c:pt idx="6162">
                  <c:v>52.309151316225261</c:v>
                </c:pt>
                <c:pt idx="6163">
                  <c:v>52.456497338679107</c:v>
                </c:pt>
                <c:pt idx="6164">
                  <c:v>52.599238648005091</c:v>
                </c:pt>
                <c:pt idx="6165">
                  <c:v>52.746944850540793</c:v>
                </c:pt>
                <c:pt idx="6166">
                  <c:v>52.914499657575071</c:v>
                </c:pt>
                <c:pt idx="6167">
                  <c:v>53.05751611679063</c:v>
                </c:pt>
                <c:pt idx="6168">
                  <c:v>53.212853660221811</c:v>
                </c:pt>
                <c:pt idx="6169">
                  <c:v>53.333054793094291</c:v>
                </c:pt>
                <c:pt idx="6170">
                  <c:v>53.429148127362446</c:v>
                </c:pt>
                <c:pt idx="6171">
                  <c:v>53.557379941622372</c:v>
                </c:pt>
                <c:pt idx="6172">
                  <c:v>53.636831577434592</c:v>
                </c:pt>
                <c:pt idx="6173">
                  <c:v>53.700932990230278</c:v>
                </c:pt>
                <c:pt idx="6174">
                  <c:v>53.763188170393065</c:v>
                </c:pt>
                <c:pt idx="6175">
                  <c:v>53.789551395747935</c:v>
                </c:pt>
                <c:pt idx="6176">
                  <c:v>53.778344945936986</c:v>
                </c:pt>
                <c:pt idx="6177">
                  <c:v>53.742976529501178</c:v>
                </c:pt>
                <c:pt idx="6178">
                  <c:v>53.685585881554061</c:v>
                </c:pt>
                <c:pt idx="6179">
                  <c:v>53.619267745706054</c:v>
                </c:pt>
                <c:pt idx="6180">
                  <c:v>53.552940726842508</c:v>
                </c:pt>
                <c:pt idx="6181">
                  <c:v>53.491381415340378</c:v>
                </c:pt>
                <c:pt idx="6182">
                  <c:v>53.441991522340892</c:v>
                </c:pt>
                <c:pt idx="6183">
                  <c:v>53.375194545325932</c:v>
                </c:pt>
                <c:pt idx="6184">
                  <c:v>53.2872051881657</c:v>
                </c:pt>
                <c:pt idx="6185">
                  <c:v>53.211399334370093</c:v>
                </c:pt>
                <c:pt idx="6186">
                  <c:v>53.129160934580995</c:v>
                </c:pt>
                <c:pt idx="6187">
                  <c:v>53.033684387677098</c:v>
                </c:pt>
                <c:pt idx="6188">
                  <c:v>52.909987237283403</c:v>
                </c:pt>
                <c:pt idx="6189">
                  <c:v>52.786185237099481</c:v>
                </c:pt>
                <c:pt idx="6190">
                  <c:v>52.656642802480285</c:v>
                </c:pt>
                <c:pt idx="6191">
                  <c:v>52.507819980452688</c:v>
                </c:pt>
                <c:pt idx="6192">
                  <c:v>52.395085006031877</c:v>
                </c:pt>
                <c:pt idx="6193">
                  <c:v>52.304368168516085</c:v>
                </c:pt>
                <c:pt idx="6194">
                  <c:v>52.179998881789516</c:v>
                </c:pt>
                <c:pt idx="6195">
                  <c:v>52.100481107687891</c:v>
                </c:pt>
                <c:pt idx="6196">
                  <c:v>52.070920398359419</c:v>
                </c:pt>
                <c:pt idx="6197">
                  <c:v>52.044051626970031</c:v>
                </c:pt>
                <c:pt idx="6198">
                  <c:v>52.051791520553742</c:v>
                </c:pt>
                <c:pt idx="6199">
                  <c:v>52.109795990720073</c:v>
                </c:pt>
                <c:pt idx="6200">
                  <c:v>52.196019109671916</c:v>
                </c:pt>
                <c:pt idx="6201">
                  <c:v>52.320856167581361</c:v>
                </c:pt>
                <c:pt idx="6202">
                  <c:v>52.456612912709325</c:v>
                </c:pt>
                <c:pt idx="6203">
                  <c:v>52.590511704134727</c:v>
                </c:pt>
                <c:pt idx="6204">
                  <c:v>52.74537872065045</c:v>
                </c:pt>
                <c:pt idx="6205">
                  <c:v>52.929740410337089</c:v>
                </c:pt>
                <c:pt idx="6206">
                  <c:v>53.137417930055804</c:v>
                </c:pt>
                <c:pt idx="6207">
                  <c:v>53.328884921561546</c:v>
                </c:pt>
                <c:pt idx="6208">
                  <c:v>53.477456266521365</c:v>
                </c:pt>
                <c:pt idx="6209">
                  <c:v>53.621159724550466</c:v>
                </c:pt>
                <c:pt idx="6210">
                  <c:v>53.720279357060704</c:v>
                </c:pt>
                <c:pt idx="6211">
                  <c:v>53.785643085916618</c:v>
                </c:pt>
                <c:pt idx="6212">
                  <c:v>53.849141023350249</c:v>
                </c:pt>
                <c:pt idx="6213">
                  <c:v>53.883889030510929</c:v>
                </c:pt>
                <c:pt idx="6214">
                  <c:v>53.898056321978096</c:v>
                </c:pt>
                <c:pt idx="6215">
                  <c:v>53.876554033672974</c:v>
                </c:pt>
                <c:pt idx="6216">
                  <c:v>53.886314579017657</c:v>
                </c:pt>
                <c:pt idx="6217">
                  <c:v>53.902694453178441</c:v>
                </c:pt>
                <c:pt idx="6218">
                  <c:v>53.895780279670156</c:v>
                </c:pt>
                <c:pt idx="6219">
                  <c:v>53.908036053646654</c:v>
                </c:pt>
                <c:pt idx="6220">
                  <c:v>53.867384769820816</c:v>
                </c:pt>
                <c:pt idx="6221">
                  <c:v>53.870541874617068</c:v>
                </c:pt>
                <c:pt idx="6222">
                  <c:v>53.853667615125858</c:v>
                </c:pt>
                <c:pt idx="6223">
                  <c:v>53.846924323449699</c:v>
                </c:pt>
                <c:pt idx="6224">
                  <c:v>53.801294458089799</c:v>
                </c:pt>
                <c:pt idx="6225">
                  <c:v>53.746937495822401</c:v>
                </c:pt>
                <c:pt idx="6226">
                  <c:v>53.653092835338946</c:v>
                </c:pt>
                <c:pt idx="6227">
                  <c:v>53.576440951182178</c:v>
                </c:pt>
                <c:pt idx="6228">
                  <c:v>53.426877993019453</c:v>
                </c:pt>
                <c:pt idx="6229">
                  <c:v>53.219281291243554</c:v>
                </c:pt>
                <c:pt idx="6230">
                  <c:v>53.010480581969077</c:v>
                </c:pt>
                <c:pt idx="6231">
                  <c:v>52.773647961235248</c:v>
                </c:pt>
                <c:pt idx="6232">
                  <c:v>52.587034176352368</c:v>
                </c:pt>
                <c:pt idx="6233">
                  <c:v>52.432034566416704</c:v>
                </c:pt>
                <c:pt idx="6234">
                  <c:v>52.285854981396746</c:v>
                </c:pt>
                <c:pt idx="6235">
                  <c:v>52.170009239443864</c:v>
                </c:pt>
                <c:pt idx="6236">
                  <c:v>52.086146697901079</c:v>
                </c:pt>
                <c:pt idx="6237">
                  <c:v>52.063268281604479</c:v>
                </c:pt>
                <c:pt idx="6238">
                  <c:v>52.091742868732069</c:v>
                </c:pt>
                <c:pt idx="6239">
                  <c:v>52.17853297456422</c:v>
                </c:pt>
                <c:pt idx="6240">
                  <c:v>52.263731191051704</c:v>
                </c:pt>
                <c:pt idx="6241">
                  <c:v>52.389688170407162</c:v>
                </c:pt>
                <c:pt idx="6242">
                  <c:v>52.520735178902051</c:v>
                </c:pt>
                <c:pt idx="6243">
                  <c:v>52.638406956854951</c:v>
                </c:pt>
                <c:pt idx="6244">
                  <c:v>52.785693605106225</c:v>
                </c:pt>
                <c:pt idx="6245">
                  <c:v>52.937432197100797</c:v>
                </c:pt>
                <c:pt idx="6246">
                  <c:v>53.099665344463915</c:v>
                </c:pt>
                <c:pt idx="6247">
                  <c:v>53.26272384007904</c:v>
                </c:pt>
                <c:pt idx="6248">
                  <c:v>53.398748217521153</c:v>
                </c:pt>
                <c:pt idx="6249">
                  <c:v>53.516425074002576</c:v>
                </c:pt>
                <c:pt idx="6250">
                  <c:v>53.623215617894616</c:v>
                </c:pt>
                <c:pt idx="6251">
                  <c:v>53.720188135828266</c:v>
                </c:pt>
                <c:pt idx="6252">
                  <c:v>53.800104280346929</c:v>
                </c:pt>
                <c:pt idx="6253">
                  <c:v>53.867961267091751</c:v>
                </c:pt>
                <c:pt idx="6254">
                  <c:v>53.905050792420951</c:v>
                </c:pt>
                <c:pt idx="6255">
                  <c:v>53.957859708251114</c:v>
                </c:pt>
                <c:pt idx="6256">
                  <c:v>53.998260228179447</c:v>
                </c:pt>
                <c:pt idx="6257">
                  <c:v>53.994338196891213</c:v>
                </c:pt>
                <c:pt idx="6258">
                  <c:v>53.969248271902821</c:v>
                </c:pt>
                <c:pt idx="6259">
                  <c:v>53.94861136474865</c:v>
                </c:pt>
                <c:pt idx="6260">
                  <c:v>53.9225671208292</c:v>
                </c:pt>
                <c:pt idx="6261">
                  <c:v>53.913681123961638</c:v>
                </c:pt>
                <c:pt idx="6262">
                  <c:v>53.89446139066898</c:v>
                </c:pt>
                <c:pt idx="6263">
                  <c:v>53.874106893256666</c:v>
                </c:pt>
                <c:pt idx="6264">
                  <c:v>53.80529313090004</c:v>
                </c:pt>
                <c:pt idx="6265">
                  <c:v>53.741326009362986</c:v>
                </c:pt>
                <c:pt idx="6266">
                  <c:v>53.643164358404569</c:v>
                </c:pt>
                <c:pt idx="6267">
                  <c:v>53.548941144747943</c:v>
                </c:pt>
                <c:pt idx="6268">
                  <c:v>53.466565506865706</c:v>
                </c:pt>
                <c:pt idx="6269">
                  <c:v>53.346246991429084</c:v>
                </c:pt>
                <c:pt idx="6270">
                  <c:v>53.246528871280553</c:v>
                </c:pt>
                <c:pt idx="6271">
                  <c:v>53.10471987323092</c:v>
                </c:pt>
                <c:pt idx="6272">
                  <c:v>52.989963657348618</c:v>
                </c:pt>
                <c:pt idx="6273">
                  <c:v>52.890892633657941</c:v>
                </c:pt>
                <c:pt idx="6274">
                  <c:v>52.806589221127112</c:v>
                </c:pt>
                <c:pt idx="6275">
                  <c:v>52.714887961265653</c:v>
                </c:pt>
                <c:pt idx="6276">
                  <c:v>52.638778232220588</c:v>
                </c:pt>
                <c:pt idx="6277">
                  <c:v>52.616429280372834</c:v>
                </c:pt>
                <c:pt idx="6278">
                  <c:v>52.615479220113649</c:v>
                </c:pt>
                <c:pt idx="6279">
                  <c:v>52.679809252718435</c:v>
                </c:pt>
                <c:pt idx="6280">
                  <c:v>52.733896631640988</c:v>
                </c:pt>
                <c:pt idx="6281">
                  <c:v>52.862467041954638</c:v>
                </c:pt>
                <c:pt idx="6282">
                  <c:v>53.000392029254009</c:v>
                </c:pt>
                <c:pt idx="6283">
                  <c:v>53.151746209773201</c:v>
                </c:pt>
                <c:pt idx="6284">
                  <c:v>53.303230439630546</c:v>
                </c:pt>
                <c:pt idx="6285">
                  <c:v>53.455121604908541</c:v>
                </c:pt>
                <c:pt idx="6286">
                  <c:v>53.63661995332766</c:v>
                </c:pt>
                <c:pt idx="6287">
                  <c:v>53.798419419561306</c:v>
                </c:pt>
                <c:pt idx="6288">
                  <c:v>53.937272003510103</c:v>
                </c:pt>
                <c:pt idx="6289">
                  <c:v>54.101545016313828</c:v>
                </c:pt>
                <c:pt idx="6290">
                  <c:v>54.241782456861642</c:v>
                </c:pt>
                <c:pt idx="6291">
                  <c:v>54.367496802151145</c:v>
                </c:pt>
                <c:pt idx="6292">
                  <c:v>54.465899870076775</c:v>
                </c:pt>
                <c:pt idx="6293">
                  <c:v>54.507193628346428</c:v>
                </c:pt>
                <c:pt idx="6294">
                  <c:v>54.543056185293096</c:v>
                </c:pt>
                <c:pt idx="6295">
                  <c:v>54.591753442154079</c:v>
                </c:pt>
                <c:pt idx="6296">
                  <c:v>54.612925880053183</c:v>
                </c:pt>
                <c:pt idx="6297">
                  <c:v>54.619695677846053</c:v>
                </c:pt>
                <c:pt idx="6298">
                  <c:v>54.619750159944275</c:v>
                </c:pt>
                <c:pt idx="6299">
                  <c:v>54.599564064970764</c:v>
                </c:pt>
                <c:pt idx="6300">
                  <c:v>54.589115803871898</c:v>
                </c:pt>
                <c:pt idx="6301">
                  <c:v>54.561322968028129</c:v>
                </c:pt>
                <c:pt idx="6302">
                  <c:v>54.529310303679551</c:v>
                </c:pt>
                <c:pt idx="6303">
                  <c:v>54.488039436384092</c:v>
                </c:pt>
                <c:pt idx="6304">
                  <c:v>54.42463845033312</c:v>
                </c:pt>
                <c:pt idx="6305">
                  <c:v>54.361749571741143</c:v>
                </c:pt>
                <c:pt idx="6306">
                  <c:v>54.281484750889661</c:v>
                </c:pt>
                <c:pt idx="6307">
                  <c:v>54.187526857064896</c:v>
                </c:pt>
                <c:pt idx="6308">
                  <c:v>54.014894612993615</c:v>
                </c:pt>
                <c:pt idx="6309">
                  <c:v>53.843765637240274</c:v>
                </c:pt>
                <c:pt idx="6310">
                  <c:v>53.648867984092725</c:v>
                </c:pt>
                <c:pt idx="6311">
                  <c:v>53.405062551727504</c:v>
                </c:pt>
                <c:pt idx="6312">
                  <c:v>53.167908180198687</c:v>
                </c:pt>
                <c:pt idx="6313">
                  <c:v>52.941226350579029</c:v>
                </c:pt>
                <c:pt idx="6314">
                  <c:v>52.747391740664277</c:v>
                </c:pt>
                <c:pt idx="6315">
                  <c:v>52.582435848994336</c:v>
                </c:pt>
                <c:pt idx="6316">
                  <c:v>52.454834970544056</c:v>
                </c:pt>
                <c:pt idx="6317">
                  <c:v>52.407419213416503</c:v>
                </c:pt>
                <c:pt idx="6318">
                  <c:v>52.378545369492059</c:v>
                </c:pt>
                <c:pt idx="6319">
                  <c:v>52.388448302400555</c:v>
                </c:pt>
                <c:pt idx="6320">
                  <c:v>52.456361540638262</c:v>
                </c:pt>
                <c:pt idx="6321">
                  <c:v>52.528593608373725</c:v>
                </c:pt>
                <c:pt idx="6322">
                  <c:v>52.588517000310695</c:v>
                </c:pt>
                <c:pt idx="6323">
                  <c:v>52.699688049434343</c:v>
                </c:pt>
                <c:pt idx="6324">
                  <c:v>52.87029032732017</c:v>
                </c:pt>
                <c:pt idx="6325">
                  <c:v>53.012081716059903</c:v>
                </c:pt>
                <c:pt idx="6326">
                  <c:v>53.132525845854822</c:v>
                </c:pt>
                <c:pt idx="6327">
                  <c:v>53.288305327019636</c:v>
                </c:pt>
                <c:pt idx="6328">
                  <c:v>53.431378700644949</c:v>
                </c:pt>
                <c:pt idx="6329">
                  <c:v>53.556448873585445</c:v>
                </c:pt>
                <c:pt idx="6330">
                  <c:v>53.725345966268087</c:v>
                </c:pt>
                <c:pt idx="6331">
                  <c:v>53.834122367830517</c:v>
                </c:pt>
                <c:pt idx="6332">
                  <c:v>53.94537081692819</c:v>
                </c:pt>
                <c:pt idx="6333">
                  <c:v>54.033274415450933</c:v>
                </c:pt>
                <c:pt idx="6334">
                  <c:v>54.079721166628751</c:v>
                </c:pt>
                <c:pt idx="6335">
                  <c:v>54.132152446290775</c:v>
                </c:pt>
                <c:pt idx="6336">
                  <c:v>54.206685134359631</c:v>
                </c:pt>
                <c:pt idx="6337">
                  <c:v>54.248854405451183</c:v>
                </c:pt>
                <c:pt idx="6338">
                  <c:v>54.241878433612861</c:v>
                </c:pt>
                <c:pt idx="6339">
                  <c:v>54.233403886443845</c:v>
                </c:pt>
                <c:pt idx="6340">
                  <c:v>54.161678920012385</c:v>
                </c:pt>
                <c:pt idx="6341">
                  <c:v>54.12116314115282</c:v>
                </c:pt>
                <c:pt idx="6342">
                  <c:v>54.062845270394369</c:v>
                </c:pt>
                <c:pt idx="6343">
                  <c:v>54.001542697189755</c:v>
                </c:pt>
                <c:pt idx="6344">
                  <c:v>53.919730715102872</c:v>
                </c:pt>
                <c:pt idx="6345">
                  <c:v>53.830498648002248</c:v>
                </c:pt>
                <c:pt idx="6346">
                  <c:v>53.762259244074805</c:v>
                </c:pt>
                <c:pt idx="6347">
                  <c:v>53.684811804306605</c:v>
                </c:pt>
                <c:pt idx="6348">
                  <c:v>53.612216751166315</c:v>
                </c:pt>
                <c:pt idx="6349">
                  <c:v>53.500486043101972</c:v>
                </c:pt>
                <c:pt idx="6350">
                  <c:v>53.385523322717042</c:v>
                </c:pt>
                <c:pt idx="6351">
                  <c:v>53.254366660854856</c:v>
                </c:pt>
                <c:pt idx="6352">
                  <c:v>53.1181859574748</c:v>
                </c:pt>
                <c:pt idx="6353">
                  <c:v>52.996475962088297</c:v>
                </c:pt>
                <c:pt idx="6354">
                  <c:v>52.893484820555436</c:v>
                </c:pt>
                <c:pt idx="6355">
                  <c:v>52.800814352584929</c:v>
                </c:pt>
                <c:pt idx="6356">
                  <c:v>52.719045739925484</c:v>
                </c:pt>
                <c:pt idx="6357">
                  <c:v>52.633450019116133</c:v>
                </c:pt>
                <c:pt idx="6358">
                  <c:v>52.592660453539146</c:v>
                </c:pt>
                <c:pt idx="6359">
                  <c:v>52.603335239228763</c:v>
                </c:pt>
                <c:pt idx="6360">
                  <c:v>52.670410424835985</c:v>
                </c:pt>
                <c:pt idx="6361">
                  <c:v>52.740571263844394</c:v>
                </c:pt>
                <c:pt idx="6362">
                  <c:v>52.863215144173736</c:v>
                </c:pt>
                <c:pt idx="6363">
                  <c:v>53.029247847182802</c:v>
                </c:pt>
                <c:pt idx="6364">
                  <c:v>53.196180023232948</c:v>
                </c:pt>
                <c:pt idx="6365">
                  <c:v>53.371480482438294</c:v>
                </c:pt>
                <c:pt idx="6366">
                  <c:v>53.563364820271559</c:v>
                </c:pt>
                <c:pt idx="6367">
                  <c:v>53.771948012802532</c:v>
                </c:pt>
                <c:pt idx="6368">
                  <c:v>53.956148663711616</c:v>
                </c:pt>
                <c:pt idx="6369">
                  <c:v>54.116727242472763</c:v>
                </c:pt>
                <c:pt idx="6370">
                  <c:v>54.287595068072747</c:v>
                </c:pt>
                <c:pt idx="6371">
                  <c:v>54.418942079851234</c:v>
                </c:pt>
                <c:pt idx="6372">
                  <c:v>54.54042181151565</c:v>
                </c:pt>
                <c:pt idx="6373">
                  <c:v>54.62151013095643</c:v>
                </c:pt>
                <c:pt idx="6374">
                  <c:v>54.676489812511186</c:v>
                </c:pt>
                <c:pt idx="6375">
                  <c:v>54.710327581623332</c:v>
                </c:pt>
                <c:pt idx="6376">
                  <c:v>54.756499082538816</c:v>
                </c:pt>
                <c:pt idx="6377">
                  <c:v>54.757747326321294</c:v>
                </c:pt>
                <c:pt idx="6378">
                  <c:v>54.730953476273676</c:v>
                </c:pt>
                <c:pt idx="6379">
                  <c:v>54.755256150015846</c:v>
                </c:pt>
                <c:pt idx="6380">
                  <c:v>54.739874911689768</c:v>
                </c:pt>
                <c:pt idx="6381">
                  <c:v>54.702916649545486</c:v>
                </c:pt>
                <c:pt idx="6382">
                  <c:v>54.689647961751348</c:v>
                </c:pt>
                <c:pt idx="6383">
                  <c:v>54.66023272833322</c:v>
                </c:pt>
                <c:pt idx="6384">
                  <c:v>54.589071043928769</c:v>
                </c:pt>
                <c:pt idx="6385">
                  <c:v>54.518815246601072</c:v>
                </c:pt>
                <c:pt idx="6386">
                  <c:v>54.438112098703442</c:v>
                </c:pt>
                <c:pt idx="6387">
                  <c:v>54.311361459941054</c:v>
                </c:pt>
                <c:pt idx="6388">
                  <c:v>54.190995142975929</c:v>
                </c:pt>
                <c:pt idx="6389">
                  <c:v>54.043042791903105</c:v>
                </c:pt>
                <c:pt idx="6390">
                  <c:v>53.827392114392431</c:v>
                </c:pt>
                <c:pt idx="6391">
                  <c:v>53.576414168217596</c:v>
                </c:pt>
                <c:pt idx="6392">
                  <c:v>53.333587874796329</c:v>
                </c:pt>
                <c:pt idx="6393">
                  <c:v>53.061274858884893</c:v>
                </c:pt>
                <c:pt idx="6394">
                  <c:v>52.834121988080774</c:v>
                </c:pt>
                <c:pt idx="6395">
                  <c:v>52.617828687177671</c:v>
                </c:pt>
                <c:pt idx="6396">
                  <c:v>52.427806063993138</c:v>
                </c:pt>
                <c:pt idx="6397">
                  <c:v>52.309672967046737</c:v>
                </c:pt>
                <c:pt idx="6398">
                  <c:v>52.212999012190508</c:v>
                </c:pt>
                <c:pt idx="6399">
                  <c:v>52.17423636315808</c:v>
                </c:pt>
                <c:pt idx="6400">
                  <c:v>52.212926559616022</c:v>
                </c:pt>
                <c:pt idx="6401">
                  <c:v>52.254424805255837</c:v>
                </c:pt>
                <c:pt idx="6402">
                  <c:v>52.338112433297624</c:v>
                </c:pt>
                <c:pt idx="6403">
                  <c:v>52.422158864113577</c:v>
                </c:pt>
                <c:pt idx="6404">
                  <c:v>52.522235632294034</c:v>
                </c:pt>
                <c:pt idx="6405">
                  <c:v>52.668452285280964</c:v>
                </c:pt>
                <c:pt idx="6406">
                  <c:v>52.797745311520991</c:v>
                </c:pt>
                <c:pt idx="6407">
                  <c:v>52.932232940859613</c:v>
                </c:pt>
                <c:pt idx="6408">
                  <c:v>53.056362639921886</c:v>
                </c:pt>
                <c:pt idx="6409">
                  <c:v>53.221282528027288</c:v>
                </c:pt>
                <c:pt idx="6410">
                  <c:v>53.363049135047341</c:v>
                </c:pt>
                <c:pt idx="6411">
                  <c:v>53.457245367843683</c:v>
                </c:pt>
                <c:pt idx="6412">
                  <c:v>53.537741056827038</c:v>
                </c:pt>
                <c:pt idx="6413">
                  <c:v>53.615340534843511</c:v>
                </c:pt>
                <c:pt idx="6414">
                  <c:v>53.689542502430193</c:v>
                </c:pt>
                <c:pt idx="6415">
                  <c:v>53.765142530455975</c:v>
                </c:pt>
                <c:pt idx="6416">
                  <c:v>53.804508535432518</c:v>
                </c:pt>
                <c:pt idx="6417">
                  <c:v>53.80188119449943</c:v>
                </c:pt>
                <c:pt idx="6418">
                  <c:v>53.841958289922289</c:v>
                </c:pt>
                <c:pt idx="6419">
                  <c:v>53.810730414061034</c:v>
                </c:pt>
                <c:pt idx="6420">
                  <c:v>53.77070220859261</c:v>
                </c:pt>
                <c:pt idx="6421">
                  <c:v>53.72640156393377</c:v>
                </c:pt>
                <c:pt idx="6422">
                  <c:v>53.704640531789565</c:v>
                </c:pt>
                <c:pt idx="6423">
                  <c:v>53.679705377087004</c:v>
                </c:pt>
                <c:pt idx="6424">
                  <c:v>53.609767653302221</c:v>
                </c:pt>
                <c:pt idx="6425">
                  <c:v>53.551612656870631</c:v>
                </c:pt>
                <c:pt idx="6426">
                  <c:v>53.453150664886635</c:v>
                </c:pt>
                <c:pt idx="6427">
                  <c:v>53.348017627447128</c:v>
                </c:pt>
                <c:pt idx="6428">
                  <c:v>53.240493119410083</c:v>
                </c:pt>
                <c:pt idx="6429">
                  <c:v>53.128326270821503</c:v>
                </c:pt>
                <c:pt idx="6430">
                  <c:v>52.995225275692228</c:v>
                </c:pt>
                <c:pt idx="6431">
                  <c:v>52.840011533462352</c:v>
                </c:pt>
                <c:pt idx="6432">
                  <c:v>52.673746900854823</c:v>
                </c:pt>
                <c:pt idx="6433">
                  <c:v>52.549809302581117</c:v>
                </c:pt>
                <c:pt idx="6434">
                  <c:v>52.43898329780329</c:v>
                </c:pt>
                <c:pt idx="6435">
                  <c:v>52.34898434465164</c:v>
                </c:pt>
                <c:pt idx="6436">
                  <c:v>52.262695483776419</c:v>
                </c:pt>
                <c:pt idx="6437">
                  <c:v>52.179988281321627</c:v>
                </c:pt>
                <c:pt idx="6438">
                  <c:v>52.131143755016218</c:v>
                </c:pt>
                <c:pt idx="6439">
                  <c:v>52.107847992954113</c:v>
                </c:pt>
                <c:pt idx="6440">
                  <c:v>52.155144956336862</c:v>
                </c:pt>
                <c:pt idx="6441">
                  <c:v>52.210325670648587</c:v>
                </c:pt>
                <c:pt idx="6442">
                  <c:v>52.301262660266858</c:v>
                </c:pt>
                <c:pt idx="6443">
                  <c:v>52.417026249273619</c:v>
                </c:pt>
                <c:pt idx="6444">
                  <c:v>52.577088838965366</c:v>
                </c:pt>
                <c:pt idx="6445">
                  <c:v>52.752620517010008</c:v>
                </c:pt>
                <c:pt idx="6446">
                  <c:v>52.958487787777173</c:v>
                </c:pt>
                <c:pt idx="6447">
                  <c:v>53.135745775248331</c:v>
                </c:pt>
                <c:pt idx="6448">
                  <c:v>53.277790328860824</c:v>
                </c:pt>
                <c:pt idx="6449">
                  <c:v>53.439636258806182</c:v>
                </c:pt>
                <c:pt idx="6450">
                  <c:v>53.571461826436881</c:v>
                </c:pt>
                <c:pt idx="6451">
                  <c:v>53.670683751233376</c:v>
                </c:pt>
                <c:pt idx="6452">
                  <c:v>53.756348964113215</c:v>
                </c:pt>
                <c:pt idx="6453">
                  <c:v>53.845103121226735</c:v>
                </c:pt>
                <c:pt idx="6454">
                  <c:v>53.866705241543251</c:v>
                </c:pt>
                <c:pt idx="6455">
                  <c:v>53.880344912128137</c:v>
                </c:pt>
                <c:pt idx="6456">
                  <c:v>53.914029459783578</c:v>
                </c:pt>
                <c:pt idx="6457">
                  <c:v>53.854309406601317</c:v>
                </c:pt>
                <c:pt idx="6458">
                  <c:v>53.835675634859136</c:v>
                </c:pt>
                <c:pt idx="6459">
                  <c:v>53.815794069513565</c:v>
                </c:pt>
                <c:pt idx="6460">
                  <c:v>53.799108110611726</c:v>
                </c:pt>
                <c:pt idx="6461">
                  <c:v>53.78463000284804</c:v>
                </c:pt>
                <c:pt idx="6462">
                  <c:v>53.787751521618247</c:v>
                </c:pt>
                <c:pt idx="6463">
                  <c:v>53.749074250867288</c:v>
                </c:pt>
                <c:pt idx="6464">
                  <c:v>53.730547827315881</c:v>
                </c:pt>
                <c:pt idx="6465">
                  <c:v>53.6931039125365</c:v>
                </c:pt>
                <c:pt idx="6466">
                  <c:v>53.631959075823282</c:v>
                </c:pt>
                <c:pt idx="6467">
                  <c:v>53.533636887334211</c:v>
                </c:pt>
                <c:pt idx="6468">
                  <c:v>53.410078451070149</c:v>
                </c:pt>
                <c:pt idx="6469">
                  <c:v>53.299165134692259</c:v>
                </c:pt>
                <c:pt idx="6470">
                  <c:v>53.150759425913989</c:v>
                </c:pt>
                <c:pt idx="6471">
                  <c:v>52.968266966140519</c:v>
                </c:pt>
                <c:pt idx="6472">
                  <c:v>52.705949308611793</c:v>
                </c:pt>
                <c:pt idx="6473">
                  <c:v>52.440796312012949</c:v>
                </c:pt>
                <c:pt idx="6474">
                  <c:v>52.208097428788676</c:v>
                </c:pt>
                <c:pt idx="6475">
                  <c:v>52.006264245959215</c:v>
                </c:pt>
                <c:pt idx="6476">
                  <c:v>51.842854159714378</c:v>
                </c:pt>
                <c:pt idx="6477">
                  <c:v>51.708788176975766</c:v>
                </c:pt>
                <c:pt idx="6478">
                  <c:v>51.610357551260208</c:v>
                </c:pt>
                <c:pt idx="6479">
                  <c:v>51.559625803255777</c:v>
                </c:pt>
                <c:pt idx="6480">
                  <c:v>51.540609615978191</c:v>
                </c:pt>
                <c:pt idx="6481">
                  <c:v>51.543231742940748</c:v>
                </c:pt>
                <c:pt idx="6482">
                  <c:v>51.587881912849106</c:v>
                </c:pt>
                <c:pt idx="6483">
                  <c:v>51.692174649971818</c:v>
                </c:pt>
                <c:pt idx="6484">
                  <c:v>51.799177121689709</c:v>
                </c:pt>
                <c:pt idx="6485">
                  <c:v>51.939272925153951</c:v>
                </c:pt>
                <c:pt idx="6486">
                  <c:v>52.108978191835767</c:v>
                </c:pt>
                <c:pt idx="6487">
                  <c:v>52.234970853818751</c:v>
                </c:pt>
                <c:pt idx="6488">
                  <c:v>52.371488869304564</c:v>
                </c:pt>
                <c:pt idx="6489">
                  <c:v>52.47154526980632</c:v>
                </c:pt>
                <c:pt idx="6490">
                  <c:v>52.593316034018393</c:v>
                </c:pt>
                <c:pt idx="6491">
                  <c:v>52.692218388844218</c:v>
                </c:pt>
                <c:pt idx="6492">
                  <c:v>52.793823188997266</c:v>
                </c:pt>
                <c:pt idx="6493">
                  <c:v>52.867891265686829</c:v>
                </c:pt>
                <c:pt idx="6494">
                  <c:v>52.915581678534195</c:v>
                </c:pt>
                <c:pt idx="6495">
                  <c:v>52.967756964239712</c:v>
                </c:pt>
                <c:pt idx="6496">
                  <c:v>52.991433391787538</c:v>
                </c:pt>
                <c:pt idx="6497">
                  <c:v>53.004145946866274</c:v>
                </c:pt>
                <c:pt idx="6498">
                  <c:v>53.040518942969229</c:v>
                </c:pt>
                <c:pt idx="6499">
                  <c:v>53.103670773698852</c:v>
                </c:pt>
                <c:pt idx="6500">
                  <c:v>53.12245263687182</c:v>
                </c:pt>
                <c:pt idx="6501">
                  <c:v>53.116883167217424</c:v>
                </c:pt>
                <c:pt idx="6502">
                  <c:v>53.102765194070869</c:v>
                </c:pt>
                <c:pt idx="6503">
                  <c:v>53.083633127972135</c:v>
                </c:pt>
                <c:pt idx="6504">
                  <c:v>53.080853652016607</c:v>
                </c:pt>
                <c:pt idx="6505">
                  <c:v>53.051252294273922</c:v>
                </c:pt>
                <c:pt idx="6506">
                  <c:v>52.996263162121984</c:v>
                </c:pt>
                <c:pt idx="6507">
                  <c:v>52.891854870671096</c:v>
                </c:pt>
                <c:pt idx="6508">
                  <c:v>52.780328609916864</c:v>
                </c:pt>
                <c:pt idx="6509">
                  <c:v>52.678682179764323</c:v>
                </c:pt>
                <c:pt idx="6510">
                  <c:v>52.563773735544338</c:v>
                </c:pt>
                <c:pt idx="6511">
                  <c:v>52.449826560834993</c:v>
                </c:pt>
                <c:pt idx="6512">
                  <c:v>52.318902445311799</c:v>
                </c:pt>
                <c:pt idx="6513">
                  <c:v>52.198573785428984</c:v>
                </c:pt>
                <c:pt idx="6514">
                  <c:v>52.048048537277175</c:v>
                </c:pt>
                <c:pt idx="6515">
                  <c:v>51.917171385778765</c:v>
                </c:pt>
                <c:pt idx="6516">
                  <c:v>51.794383272560445</c:v>
                </c:pt>
                <c:pt idx="6517">
                  <c:v>51.720311614217231</c:v>
                </c:pt>
                <c:pt idx="6518">
                  <c:v>51.622363267897285</c:v>
                </c:pt>
                <c:pt idx="6519">
                  <c:v>51.597540499774283</c:v>
                </c:pt>
                <c:pt idx="6520">
                  <c:v>51.605584155293421</c:v>
                </c:pt>
                <c:pt idx="6521">
                  <c:v>51.607207061934893</c:v>
                </c:pt>
                <c:pt idx="6522">
                  <c:v>51.672679156411</c:v>
                </c:pt>
                <c:pt idx="6523">
                  <c:v>51.752049147410808</c:v>
                </c:pt>
                <c:pt idx="6524">
                  <c:v>51.897465948736595</c:v>
                </c:pt>
                <c:pt idx="6525">
                  <c:v>52.060243822678082</c:v>
                </c:pt>
                <c:pt idx="6526">
                  <c:v>52.266381367751237</c:v>
                </c:pt>
                <c:pt idx="6527">
                  <c:v>52.481736906653801</c:v>
                </c:pt>
                <c:pt idx="6528">
                  <c:v>52.6793666463726</c:v>
                </c:pt>
                <c:pt idx="6529">
                  <c:v>52.887488257744941</c:v>
                </c:pt>
                <c:pt idx="6530">
                  <c:v>53.049690843676345</c:v>
                </c:pt>
                <c:pt idx="6531">
                  <c:v>53.222088430885812</c:v>
                </c:pt>
                <c:pt idx="6532">
                  <c:v>53.340090424256829</c:v>
                </c:pt>
                <c:pt idx="6533">
                  <c:v>53.44360486623426</c:v>
                </c:pt>
                <c:pt idx="6534">
                  <c:v>53.498897539973186</c:v>
                </c:pt>
                <c:pt idx="6535">
                  <c:v>53.560701149661604</c:v>
                </c:pt>
                <c:pt idx="6536">
                  <c:v>53.557799401905193</c:v>
                </c:pt>
                <c:pt idx="6537">
                  <c:v>53.558781266437435</c:v>
                </c:pt>
                <c:pt idx="6538">
                  <c:v>53.56828449779686</c:v>
                </c:pt>
                <c:pt idx="6539">
                  <c:v>53.535628062993702</c:v>
                </c:pt>
                <c:pt idx="6540">
                  <c:v>53.488892197567559</c:v>
                </c:pt>
                <c:pt idx="6541">
                  <c:v>53.483461571511569</c:v>
                </c:pt>
                <c:pt idx="6542">
                  <c:v>53.463041039925997</c:v>
                </c:pt>
                <c:pt idx="6543">
                  <c:v>53.442465456364445</c:v>
                </c:pt>
                <c:pt idx="6544">
                  <c:v>53.416145348943566</c:v>
                </c:pt>
                <c:pt idx="6545">
                  <c:v>53.361218136273166</c:v>
                </c:pt>
                <c:pt idx="6546">
                  <c:v>53.287718286113645</c:v>
                </c:pt>
                <c:pt idx="6547">
                  <c:v>53.2440381949773</c:v>
                </c:pt>
                <c:pt idx="6548">
                  <c:v>53.137847274343592</c:v>
                </c:pt>
                <c:pt idx="6549">
                  <c:v>53.033783752715195</c:v>
                </c:pt>
                <c:pt idx="6550">
                  <c:v>52.90654084975094</c:v>
                </c:pt>
                <c:pt idx="6551">
                  <c:v>52.737525611241303</c:v>
                </c:pt>
                <c:pt idx="6552">
                  <c:v>52.531195155345472</c:v>
                </c:pt>
                <c:pt idx="6553">
                  <c:v>52.316467750698713</c:v>
                </c:pt>
                <c:pt idx="6554">
                  <c:v>52.08772194130016</c:v>
                </c:pt>
                <c:pt idx="6555">
                  <c:v>51.905919239750311</c:v>
                </c:pt>
                <c:pt idx="6556">
                  <c:v>51.740159142146183</c:v>
                </c:pt>
                <c:pt idx="6557">
                  <c:v>51.5970599996988</c:v>
                </c:pt>
                <c:pt idx="6558">
                  <c:v>51.509283616066497</c:v>
                </c:pt>
                <c:pt idx="6559">
                  <c:v>51.442585586501281</c:v>
                </c:pt>
                <c:pt idx="6560">
                  <c:v>51.422834424089565</c:v>
                </c:pt>
                <c:pt idx="6561">
                  <c:v>51.426638035427231</c:v>
                </c:pt>
                <c:pt idx="6562">
                  <c:v>51.46282166823336</c:v>
                </c:pt>
                <c:pt idx="6563">
                  <c:v>51.524857508821484</c:v>
                </c:pt>
                <c:pt idx="6564">
                  <c:v>51.629012775767542</c:v>
                </c:pt>
                <c:pt idx="6565">
                  <c:v>51.769386721995545</c:v>
                </c:pt>
                <c:pt idx="6566">
                  <c:v>51.884155801397675</c:v>
                </c:pt>
                <c:pt idx="6567">
                  <c:v>52.027463762569504</c:v>
                </c:pt>
                <c:pt idx="6568">
                  <c:v>52.178984627960176</c:v>
                </c:pt>
                <c:pt idx="6569">
                  <c:v>52.332504856879872</c:v>
                </c:pt>
                <c:pt idx="6570">
                  <c:v>52.473843630774603</c:v>
                </c:pt>
                <c:pt idx="6571">
                  <c:v>52.588474766500973</c:v>
                </c:pt>
                <c:pt idx="6572">
                  <c:v>52.716319237786408</c:v>
                </c:pt>
                <c:pt idx="6573">
                  <c:v>52.819231924056758</c:v>
                </c:pt>
                <c:pt idx="6574">
                  <c:v>52.885308861902814</c:v>
                </c:pt>
                <c:pt idx="6575">
                  <c:v>52.929385475919794</c:v>
                </c:pt>
                <c:pt idx="6576">
                  <c:v>52.975205519744748</c:v>
                </c:pt>
                <c:pt idx="6577">
                  <c:v>52.96960386554538</c:v>
                </c:pt>
                <c:pt idx="6578">
                  <c:v>52.986176479986568</c:v>
                </c:pt>
                <c:pt idx="6579">
                  <c:v>53.032550465984656</c:v>
                </c:pt>
                <c:pt idx="6580">
                  <c:v>53.034514188810704</c:v>
                </c:pt>
                <c:pt idx="6581">
                  <c:v>53.055185041473806</c:v>
                </c:pt>
                <c:pt idx="6582">
                  <c:v>53.046869500195008</c:v>
                </c:pt>
                <c:pt idx="6583">
                  <c:v>53.043550070245679</c:v>
                </c:pt>
                <c:pt idx="6584">
                  <c:v>53.034849671774332</c:v>
                </c:pt>
                <c:pt idx="6585">
                  <c:v>53.013039748809447</c:v>
                </c:pt>
                <c:pt idx="6586">
                  <c:v>52.989267893533729</c:v>
                </c:pt>
                <c:pt idx="6587">
                  <c:v>52.916624362922228</c:v>
                </c:pt>
                <c:pt idx="6588">
                  <c:v>52.797498556994427</c:v>
                </c:pt>
                <c:pt idx="6589">
                  <c:v>52.674124434165186</c:v>
                </c:pt>
                <c:pt idx="6590">
                  <c:v>52.588726544926715</c:v>
                </c:pt>
                <c:pt idx="6591">
                  <c:v>52.474840105243658</c:v>
                </c:pt>
                <c:pt idx="6592">
                  <c:v>52.340426993967888</c:v>
                </c:pt>
                <c:pt idx="6593">
                  <c:v>52.214816050976069</c:v>
                </c:pt>
                <c:pt idx="6594">
                  <c:v>52.036400149420849</c:v>
                </c:pt>
                <c:pt idx="6595">
                  <c:v>51.90903168836244</c:v>
                </c:pt>
                <c:pt idx="6596">
                  <c:v>51.777441967462615</c:v>
                </c:pt>
                <c:pt idx="6597">
                  <c:v>51.632375800078727</c:v>
                </c:pt>
                <c:pt idx="6598">
                  <c:v>51.510905414699153</c:v>
                </c:pt>
                <c:pt idx="6599">
                  <c:v>51.4342678048652</c:v>
                </c:pt>
                <c:pt idx="6600">
                  <c:v>51.383684480587107</c:v>
                </c:pt>
                <c:pt idx="6601">
                  <c:v>51.379266811182312</c:v>
                </c:pt>
                <c:pt idx="6602">
                  <c:v>51.42986891192119</c:v>
                </c:pt>
                <c:pt idx="6603">
                  <c:v>51.474900117685287</c:v>
                </c:pt>
                <c:pt idx="6604">
                  <c:v>51.572877245865122</c:v>
                </c:pt>
                <c:pt idx="6605">
                  <c:v>51.69677717956705</c:v>
                </c:pt>
                <c:pt idx="6606">
                  <c:v>51.879584163151399</c:v>
                </c:pt>
                <c:pt idx="6607">
                  <c:v>52.071433931209945</c:v>
                </c:pt>
                <c:pt idx="6608">
                  <c:v>52.29541448859765</c:v>
                </c:pt>
                <c:pt idx="6609">
                  <c:v>52.494329144236204</c:v>
                </c:pt>
                <c:pt idx="6610">
                  <c:v>52.688931467395349</c:v>
                </c:pt>
                <c:pt idx="6611">
                  <c:v>52.848590059250242</c:v>
                </c:pt>
                <c:pt idx="6612">
                  <c:v>52.963678225356396</c:v>
                </c:pt>
                <c:pt idx="6613">
                  <c:v>53.059653939647937</c:v>
                </c:pt>
                <c:pt idx="6614">
                  <c:v>53.148464149313398</c:v>
                </c:pt>
                <c:pt idx="6615">
                  <c:v>53.230402929611252</c:v>
                </c:pt>
                <c:pt idx="6616">
                  <c:v>53.27959662062171</c:v>
                </c:pt>
                <c:pt idx="6617">
                  <c:v>53.327999242200072</c:v>
                </c:pt>
                <c:pt idx="6618">
                  <c:v>53.314303699262425</c:v>
                </c:pt>
                <c:pt idx="6619">
                  <c:v>53.308420048634005</c:v>
                </c:pt>
                <c:pt idx="6620">
                  <c:v>53.288100975531933</c:v>
                </c:pt>
                <c:pt idx="6621">
                  <c:v>53.258895669070853</c:v>
                </c:pt>
                <c:pt idx="6622">
                  <c:v>53.219859708319447</c:v>
                </c:pt>
                <c:pt idx="6623">
                  <c:v>53.173419118323892</c:v>
                </c:pt>
                <c:pt idx="6624">
                  <c:v>53.161618959133378</c:v>
                </c:pt>
                <c:pt idx="6625">
                  <c:v>53.138236844308111</c:v>
                </c:pt>
                <c:pt idx="6626">
                  <c:v>53.113773974208733</c:v>
                </c:pt>
                <c:pt idx="6627">
                  <c:v>53.029920512860201</c:v>
                </c:pt>
                <c:pt idx="6628">
                  <c:v>52.935664566661487</c:v>
                </c:pt>
                <c:pt idx="6629">
                  <c:v>52.831639877975114</c:v>
                </c:pt>
                <c:pt idx="6630">
                  <c:v>52.727578308844279</c:v>
                </c:pt>
                <c:pt idx="6631">
                  <c:v>52.560770033211071</c:v>
                </c:pt>
                <c:pt idx="6632">
                  <c:v>52.358853762800507</c:v>
                </c:pt>
                <c:pt idx="6633">
                  <c:v>52.163121536077973</c:v>
                </c:pt>
                <c:pt idx="6634">
                  <c:v>51.947968227497789</c:v>
                </c:pt>
                <c:pt idx="6635">
                  <c:v>51.763886900949061</c:v>
                </c:pt>
                <c:pt idx="6636">
                  <c:v>51.609638323005079</c:v>
                </c:pt>
                <c:pt idx="6637">
                  <c:v>51.48192063424289</c:v>
                </c:pt>
                <c:pt idx="6638">
                  <c:v>51.376417453262704</c:v>
                </c:pt>
                <c:pt idx="6639">
                  <c:v>51.275539946521903</c:v>
                </c:pt>
                <c:pt idx="6640">
                  <c:v>51.197963266246951</c:v>
                </c:pt>
                <c:pt idx="6641">
                  <c:v>51.15597210685452</c:v>
                </c:pt>
                <c:pt idx="6642">
                  <c:v>51.191852948558299</c:v>
                </c:pt>
                <c:pt idx="6643">
                  <c:v>51.245716041912516</c:v>
                </c:pt>
                <c:pt idx="6644">
                  <c:v>51.324798474683639</c:v>
                </c:pt>
                <c:pt idx="6645">
                  <c:v>51.441904556717894</c:v>
                </c:pt>
                <c:pt idx="6646">
                  <c:v>51.57482963499686</c:v>
                </c:pt>
                <c:pt idx="6647">
                  <c:v>51.738294720077363</c:v>
                </c:pt>
                <c:pt idx="6648">
                  <c:v>51.893574918370554</c:v>
                </c:pt>
                <c:pt idx="6649">
                  <c:v>52.036206655990078</c:v>
                </c:pt>
                <c:pt idx="6650">
                  <c:v>52.166298007824764</c:v>
                </c:pt>
                <c:pt idx="6651">
                  <c:v>52.282553987608338</c:v>
                </c:pt>
                <c:pt idx="6652">
                  <c:v>52.383467791273738</c:v>
                </c:pt>
                <c:pt idx="6653">
                  <c:v>52.48268105542472</c:v>
                </c:pt>
                <c:pt idx="6654">
                  <c:v>52.568580332560472</c:v>
                </c:pt>
                <c:pt idx="6655">
                  <c:v>52.613840813391633</c:v>
                </c:pt>
                <c:pt idx="6656">
                  <c:v>52.655250886997031</c:v>
                </c:pt>
                <c:pt idx="6657">
                  <c:v>52.671851323440769</c:v>
                </c:pt>
                <c:pt idx="6658">
                  <c:v>52.729174544851944</c:v>
                </c:pt>
                <c:pt idx="6659">
                  <c:v>52.762087376567081</c:v>
                </c:pt>
                <c:pt idx="6660">
                  <c:v>52.796435789105196</c:v>
                </c:pt>
                <c:pt idx="6661">
                  <c:v>52.835178850820711</c:v>
                </c:pt>
                <c:pt idx="6662">
                  <c:v>52.835178850820711</c:v>
                </c:pt>
                <c:pt idx="6663">
                  <c:v>52.833907768959158</c:v>
                </c:pt>
                <c:pt idx="6664">
                  <c:v>52.81743609208624</c:v>
                </c:pt>
                <c:pt idx="6665">
                  <c:v>52.792327352012421</c:v>
                </c:pt>
                <c:pt idx="6666">
                  <c:v>52.758361462971202</c:v>
                </c:pt>
                <c:pt idx="6667">
                  <c:v>52.68699374633308</c:v>
                </c:pt>
                <c:pt idx="6668">
                  <c:v>52.583150840184793</c:v>
                </c:pt>
                <c:pt idx="6669">
                  <c:v>52.491925908940466</c:v>
                </c:pt>
                <c:pt idx="6670">
                  <c:v>52.348986892586886</c:v>
                </c:pt>
                <c:pt idx="6671">
                  <c:v>52.246001910833115</c:v>
                </c:pt>
                <c:pt idx="6672">
                  <c:v>52.13999465924914</c:v>
                </c:pt>
                <c:pt idx="6673">
                  <c:v>52.017647444079138</c:v>
                </c:pt>
                <c:pt idx="6674">
                  <c:v>51.866816842860963</c:v>
                </c:pt>
                <c:pt idx="6675">
                  <c:v>51.697281737005831</c:v>
                </c:pt>
                <c:pt idx="6676">
                  <c:v>51.580768336399643</c:v>
                </c:pt>
                <c:pt idx="6677">
                  <c:v>51.471885375827434</c:v>
                </c:pt>
                <c:pt idx="6678">
                  <c:v>51.355190804781856</c:v>
                </c:pt>
                <c:pt idx="6679">
                  <c:v>51.238546861593534</c:v>
                </c:pt>
                <c:pt idx="6680">
                  <c:v>51.130582916955902</c:v>
                </c:pt>
                <c:pt idx="6681">
                  <c:v>51.092343238048741</c:v>
                </c:pt>
                <c:pt idx="6682">
                  <c:v>51.094916309929673</c:v>
                </c:pt>
                <c:pt idx="6683">
                  <c:v>51.136030818901467</c:v>
                </c:pt>
                <c:pt idx="6684">
                  <c:v>51.222800316926907</c:v>
                </c:pt>
                <c:pt idx="6685">
                  <c:v>51.336061919361079</c:v>
                </c:pt>
                <c:pt idx="6686">
                  <c:v>51.459302701599412</c:v>
                </c:pt>
                <c:pt idx="6687">
                  <c:v>51.669290741414393</c:v>
                </c:pt>
                <c:pt idx="6688">
                  <c:v>51.867317774171376</c:v>
                </c:pt>
                <c:pt idx="6689">
                  <c:v>52.065237960461531</c:v>
                </c:pt>
                <c:pt idx="6690">
                  <c:v>52.302169018939388</c:v>
                </c:pt>
                <c:pt idx="6691">
                  <c:v>52.496711180734522</c:v>
                </c:pt>
                <c:pt idx="6692">
                  <c:v>52.657937496762926</c:v>
                </c:pt>
                <c:pt idx="6693">
                  <c:v>52.794166148477764</c:v>
                </c:pt>
                <c:pt idx="6694">
                  <c:v>52.92159891993461</c:v>
                </c:pt>
                <c:pt idx="6695">
                  <c:v>53.006204029201541</c:v>
                </c:pt>
                <c:pt idx="6696">
                  <c:v>53.073257391681054</c:v>
                </c:pt>
                <c:pt idx="6697">
                  <c:v>53.113023094369026</c:v>
                </c:pt>
                <c:pt idx="6698">
                  <c:v>53.092959140091317</c:v>
                </c:pt>
                <c:pt idx="6699">
                  <c:v>53.08339929039149</c:v>
                </c:pt>
                <c:pt idx="6700">
                  <c:v>53.070993598838882</c:v>
                </c:pt>
                <c:pt idx="6701">
                  <c:v>53.066745986818766</c:v>
                </c:pt>
                <c:pt idx="6702">
                  <c:v>53.040816903450704</c:v>
                </c:pt>
                <c:pt idx="6703">
                  <c:v>52.990802915729446</c:v>
                </c:pt>
                <c:pt idx="6704">
                  <c:v>52.963154466791124</c:v>
                </c:pt>
                <c:pt idx="6705">
                  <c:v>52.905764789851382</c:v>
                </c:pt>
                <c:pt idx="6706">
                  <c:v>52.882023558206463</c:v>
                </c:pt>
                <c:pt idx="6707">
                  <c:v>52.833130354958108</c:v>
                </c:pt>
                <c:pt idx="6708">
                  <c:v>52.767187470268823</c:v>
                </c:pt>
                <c:pt idx="6709">
                  <c:v>52.660433364159722</c:v>
                </c:pt>
                <c:pt idx="6710">
                  <c:v>52.52181140519243</c:v>
                </c:pt>
                <c:pt idx="6711">
                  <c:v>52.38845923760892</c:v>
                </c:pt>
                <c:pt idx="6712">
                  <c:v>52.193705685376706</c:v>
                </c:pt>
                <c:pt idx="6713">
                  <c:v>52.006478805291835</c:v>
                </c:pt>
                <c:pt idx="6714">
                  <c:v>51.796626904123436</c:v>
                </c:pt>
                <c:pt idx="6715">
                  <c:v>51.593489879892573</c:v>
                </c:pt>
                <c:pt idx="6716">
                  <c:v>51.41559332580001</c:v>
                </c:pt>
                <c:pt idx="6717">
                  <c:v>51.246956863075063</c:v>
                </c:pt>
                <c:pt idx="6718">
                  <c:v>51.127915140595348</c:v>
                </c:pt>
                <c:pt idx="6719">
                  <c:v>51.015754754434923</c:v>
                </c:pt>
                <c:pt idx="6720">
                  <c:v>50.945160913035586</c:v>
                </c:pt>
                <c:pt idx="6721">
                  <c:v>50.882440529326338</c:v>
                </c:pt>
                <c:pt idx="6722">
                  <c:v>50.869873711765081</c:v>
                </c:pt>
                <c:pt idx="6723">
                  <c:v>50.899972667490978</c:v>
                </c:pt>
                <c:pt idx="6724">
                  <c:v>50.964434976729855</c:v>
                </c:pt>
                <c:pt idx="6725">
                  <c:v>51.041797310341757</c:v>
                </c:pt>
                <c:pt idx="6726">
                  <c:v>51.154460782000555</c:v>
                </c:pt>
                <c:pt idx="6727">
                  <c:v>51.293272307118144</c:v>
                </c:pt>
                <c:pt idx="6728">
                  <c:v>51.457544478076542</c:v>
                </c:pt>
                <c:pt idx="6729">
                  <c:v>51.589271793578028</c:v>
                </c:pt>
                <c:pt idx="6730">
                  <c:v>51.719817177861927</c:v>
                </c:pt>
                <c:pt idx="6731">
                  <c:v>51.841164711649931</c:v>
                </c:pt>
                <c:pt idx="6732">
                  <c:v>51.959181787579539</c:v>
                </c:pt>
                <c:pt idx="6733">
                  <c:v>52.054771021940418</c:v>
                </c:pt>
                <c:pt idx="6734">
                  <c:v>52.153732906554758</c:v>
                </c:pt>
                <c:pt idx="6735">
                  <c:v>52.238367632529737</c:v>
                </c:pt>
                <c:pt idx="6736">
                  <c:v>52.296513151148901</c:v>
                </c:pt>
                <c:pt idx="6737">
                  <c:v>52.339726218749533</c:v>
                </c:pt>
                <c:pt idx="6738">
                  <c:v>52.361142934167241</c:v>
                </c:pt>
                <c:pt idx="6739">
                  <c:v>52.343916015419005</c:v>
                </c:pt>
                <c:pt idx="6740">
                  <c:v>52.364128975939892</c:v>
                </c:pt>
                <c:pt idx="6741">
                  <c:v>52.38238207376299</c:v>
                </c:pt>
                <c:pt idx="6742">
                  <c:v>52.404714332714917</c:v>
                </c:pt>
                <c:pt idx="6743">
                  <c:v>52.40704392316055</c:v>
                </c:pt>
                <c:pt idx="6744">
                  <c:v>52.398472981253363</c:v>
                </c:pt>
                <c:pt idx="6745">
                  <c:v>52.405495022716629</c:v>
                </c:pt>
                <c:pt idx="6746">
                  <c:v>52.36727320114209</c:v>
                </c:pt>
                <c:pt idx="6747">
                  <c:v>52.331359788187548</c:v>
                </c:pt>
                <c:pt idx="6748">
                  <c:v>52.263359369375394</c:v>
                </c:pt>
                <c:pt idx="6749">
                  <c:v>52.176717819967337</c:v>
                </c:pt>
                <c:pt idx="6750">
                  <c:v>52.060154382653664</c:v>
                </c:pt>
                <c:pt idx="6751">
                  <c:v>51.963003876876734</c:v>
                </c:pt>
                <c:pt idx="6752">
                  <c:v>51.854912488445791</c:v>
                </c:pt>
                <c:pt idx="6753">
                  <c:v>51.760909775949827</c:v>
                </c:pt>
                <c:pt idx="6754">
                  <c:v>51.627080039328959</c:v>
                </c:pt>
                <c:pt idx="6755">
                  <c:v>51.473124632423321</c:v>
                </c:pt>
                <c:pt idx="6756">
                  <c:v>51.33295757067927</c:v>
                </c:pt>
                <c:pt idx="6757">
                  <c:v>51.203738254048574</c:v>
                </c:pt>
                <c:pt idx="6758">
                  <c:v>51.098009386328933</c:v>
                </c:pt>
                <c:pt idx="6759">
                  <c:v>50.961917731902837</c:v>
                </c:pt>
                <c:pt idx="6760">
                  <c:v>50.844751499313261</c:v>
                </c:pt>
                <c:pt idx="6761">
                  <c:v>50.768986231512329</c:v>
                </c:pt>
                <c:pt idx="6762">
                  <c:v>50.752563477957146</c:v>
                </c:pt>
                <c:pt idx="6763">
                  <c:v>50.761939787789579</c:v>
                </c:pt>
                <c:pt idx="6764">
                  <c:v>50.799026840381671</c:v>
                </c:pt>
                <c:pt idx="6765">
                  <c:v>50.855090519671762</c:v>
                </c:pt>
                <c:pt idx="6766">
                  <c:v>50.979679765514803</c:v>
                </c:pt>
                <c:pt idx="6767">
                  <c:v>51.151066936778918</c:v>
                </c:pt>
                <c:pt idx="6768">
                  <c:v>51.318429090329666</c:v>
                </c:pt>
                <c:pt idx="6769">
                  <c:v>51.54988737262012</c:v>
                </c:pt>
                <c:pt idx="6770">
                  <c:v>51.772267072766581</c:v>
                </c:pt>
                <c:pt idx="6771">
                  <c:v>52.009529996509485</c:v>
                </c:pt>
                <c:pt idx="6772">
                  <c:v>52.163228895142353</c:v>
                </c:pt>
                <c:pt idx="6773">
                  <c:v>52.313799722144736</c:v>
                </c:pt>
                <c:pt idx="6774">
                  <c:v>52.482632752129192</c:v>
                </c:pt>
                <c:pt idx="6775">
                  <c:v>52.618860756536932</c:v>
                </c:pt>
                <c:pt idx="6776">
                  <c:v>52.704232175264835</c:v>
                </c:pt>
                <c:pt idx="6777">
                  <c:v>52.766549612998269</c:v>
                </c:pt>
                <c:pt idx="6778">
                  <c:v>52.78395012576707</c:v>
                </c:pt>
                <c:pt idx="6779">
                  <c:v>52.785737434622547</c:v>
                </c:pt>
                <c:pt idx="6780">
                  <c:v>52.786659575137307</c:v>
                </c:pt>
                <c:pt idx="6781">
                  <c:v>52.772253907251837</c:v>
                </c:pt>
                <c:pt idx="6782">
                  <c:v>52.757539222417101</c:v>
                </c:pt>
                <c:pt idx="6783">
                  <c:v>52.735450281947621</c:v>
                </c:pt>
                <c:pt idx="6784">
                  <c:v>52.698106634281885</c:v>
                </c:pt>
                <c:pt idx="6785">
                  <c:v>52.625372920951172</c:v>
                </c:pt>
                <c:pt idx="6786">
                  <c:v>52.574404999431721</c:v>
                </c:pt>
                <c:pt idx="6787">
                  <c:v>52.525951980103152</c:v>
                </c:pt>
                <c:pt idx="6788">
                  <c:v>52.45342691970253</c:v>
                </c:pt>
                <c:pt idx="6789">
                  <c:v>52.330529123059691</c:v>
                </c:pt>
                <c:pt idx="6790">
                  <c:v>52.167310931622872</c:v>
                </c:pt>
                <c:pt idx="6791">
                  <c:v>52.008696785228665</c:v>
                </c:pt>
                <c:pt idx="6792">
                  <c:v>51.835366547595633</c:v>
                </c:pt>
                <c:pt idx="6793">
                  <c:v>51.677814069262801</c:v>
                </c:pt>
                <c:pt idx="6794">
                  <c:v>51.453579902612574</c:v>
                </c:pt>
                <c:pt idx="6795">
                  <c:v>51.224810903747702</c:v>
                </c:pt>
                <c:pt idx="6796">
                  <c:v>51.016794790448472</c:v>
                </c:pt>
                <c:pt idx="6797">
                  <c:v>50.851179005229987</c:v>
                </c:pt>
                <c:pt idx="6798">
                  <c:v>50.708720257927624</c:v>
                </c:pt>
                <c:pt idx="6799">
                  <c:v>50.593007775806619</c:v>
                </c:pt>
                <c:pt idx="6800">
                  <c:v>50.478781518978231</c:v>
                </c:pt>
                <c:pt idx="6801">
                  <c:v>50.401196564175883</c:v>
                </c:pt>
                <c:pt idx="6802">
                  <c:v>50.352141695713158</c:v>
                </c:pt>
                <c:pt idx="6803">
                  <c:v>50.329648568118209</c:v>
                </c:pt>
                <c:pt idx="6804">
                  <c:v>50.371349578191499</c:v>
                </c:pt>
                <c:pt idx="6805">
                  <c:v>50.44427658942702</c:v>
                </c:pt>
                <c:pt idx="6806">
                  <c:v>50.541920955767239</c:v>
                </c:pt>
                <c:pt idx="6807">
                  <c:v>50.674939214662899</c:v>
                </c:pt>
                <c:pt idx="6808">
                  <c:v>50.82045134030006</c:v>
                </c:pt>
                <c:pt idx="6809">
                  <c:v>50.978858897023677</c:v>
                </c:pt>
                <c:pt idx="6810">
                  <c:v>51.140374696158254</c:v>
                </c:pt>
                <c:pt idx="6811">
                  <c:v>51.282980267695123</c:v>
                </c:pt>
                <c:pt idx="6812">
                  <c:v>51.403376824701439</c:v>
                </c:pt>
                <c:pt idx="6813">
                  <c:v>51.547419735804681</c:v>
                </c:pt>
                <c:pt idx="6814">
                  <c:v>51.651959460308689</c:v>
                </c:pt>
                <c:pt idx="6815">
                  <c:v>51.732458531890742</c:v>
                </c:pt>
                <c:pt idx="6816">
                  <c:v>51.791732871638594</c:v>
                </c:pt>
                <c:pt idx="6817">
                  <c:v>51.840419843316333</c:v>
                </c:pt>
                <c:pt idx="6818">
                  <c:v>51.870983248290102</c:v>
                </c:pt>
                <c:pt idx="6819">
                  <c:v>51.868365256488268</c:v>
                </c:pt>
                <c:pt idx="6820">
                  <c:v>51.857707761264194</c:v>
                </c:pt>
                <c:pt idx="6821">
                  <c:v>51.873301687046634</c:v>
                </c:pt>
                <c:pt idx="6822">
                  <c:v>51.880566779892462</c:v>
                </c:pt>
                <c:pt idx="6823">
                  <c:v>51.883036799609833</c:v>
                </c:pt>
                <c:pt idx="6824">
                  <c:v>51.867439216041802</c:v>
                </c:pt>
                <c:pt idx="6825">
                  <c:v>51.823238227120946</c:v>
                </c:pt>
                <c:pt idx="6826">
                  <c:v>51.782919460227234</c:v>
                </c:pt>
                <c:pt idx="6827">
                  <c:v>51.718254217166944</c:v>
                </c:pt>
                <c:pt idx="6828">
                  <c:v>51.666586960374374</c:v>
                </c:pt>
                <c:pt idx="6829">
                  <c:v>51.570714764741972</c:v>
                </c:pt>
                <c:pt idx="6830">
                  <c:v>51.486846926066939</c:v>
                </c:pt>
                <c:pt idx="6831">
                  <c:v>51.423220223780433</c:v>
                </c:pt>
                <c:pt idx="6832">
                  <c:v>51.335352658063357</c:v>
                </c:pt>
                <c:pt idx="6833">
                  <c:v>51.223084555632546</c:v>
                </c:pt>
                <c:pt idx="6834">
                  <c:v>51.096074075578599</c:v>
                </c:pt>
                <c:pt idx="6835">
                  <c:v>50.962061568096978</c:v>
                </c:pt>
                <c:pt idx="6836">
                  <c:v>50.803383166909605</c:v>
                </c:pt>
                <c:pt idx="6837">
                  <c:v>50.647081019307784</c:v>
                </c:pt>
                <c:pt idx="6838">
                  <c:v>50.497326118102521</c:v>
                </c:pt>
                <c:pt idx="6839">
                  <c:v>50.381204969438599</c:v>
                </c:pt>
                <c:pt idx="6840">
                  <c:v>50.2365180929771</c:v>
                </c:pt>
                <c:pt idx="6841">
                  <c:v>50.120637988701233</c:v>
                </c:pt>
                <c:pt idx="6842">
                  <c:v>50.034539580068355</c:v>
                </c:pt>
                <c:pt idx="6843">
                  <c:v>50.020266511310005</c:v>
                </c:pt>
                <c:pt idx="6844">
                  <c:v>50.043192796615827</c:v>
                </c:pt>
                <c:pt idx="6845">
                  <c:v>50.070560302006541</c:v>
                </c:pt>
                <c:pt idx="6846">
                  <c:v>50.180050626066482</c:v>
                </c:pt>
                <c:pt idx="6847">
                  <c:v>50.322766181384928</c:v>
                </c:pt>
                <c:pt idx="6848">
                  <c:v>50.485258075267232</c:v>
                </c:pt>
                <c:pt idx="6849">
                  <c:v>50.649352313258341</c:v>
                </c:pt>
                <c:pt idx="6850">
                  <c:v>50.870726874694277</c:v>
                </c:pt>
                <c:pt idx="6851">
                  <c:v>51.101055890619214</c:v>
                </c:pt>
                <c:pt idx="6852">
                  <c:v>51.281394119879636</c:v>
                </c:pt>
                <c:pt idx="6853">
                  <c:v>51.459187261222638</c:v>
                </c:pt>
                <c:pt idx="6854">
                  <c:v>51.584162184479894</c:v>
                </c:pt>
                <c:pt idx="6855">
                  <c:v>51.694618299494842</c:v>
                </c:pt>
                <c:pt idx="6856">
                  <c:v>51.785565964028429</c:v>
                </c:pt>
                <c:pt idx="6857">
                  <c:v>51.86709736342651</c:v>
                </c:pt>
                <c:pt idx="6858">
                  <c:v>51.926355465323475</c:v>
                </c:pt>
                <c:pt idx="6859">
                  <c:v>51.946743902438016</c:v>
                </c:pt>
                <c:pt idx="6860">
                  <c:v>51.91615588919489</c:v>
                </c:pt>
                <c:pt idx="6861">
                  <c:v>51.8896703799169</c:v>
                </c:pt>
                <c:pt idx="6862">
                  <c:v>51.86090995113296</c:v>
                </c:pt>
                <c:pt idx="6863">
                  <c:v>51.794909156235143</c:v>
                </c:pt>
                <c:pt idx="6864">
                  <c:v>51.721852476982157</c:v>
                </c:pt>
                <c:pt idx="6865">
                  <c:v>51.643350390107081</c:v>
                </c:pt>
                <c:pt idx="6866">
                  <c:v>51.574190429179083</c:v>
                </c:pt>
                <c:pt idx="6867">
                  <c:v>51.486101545456364</c:v>
                </c:pt>
                <c:pt idx="6868">
                  <c:v>51.395746510334973</c:v>
                </c:pt>
                <c:pt idx="6869">
                  <c:v>51.27202442061261</c:v>
                </c:pt>
                <c:pt idx="6870">
                  <c:v>51.13563093343646</c:v>
                </c:pt>
                <c:pt idx="6871">
                  <c:v>50.989019532799723</c:v>
                </c:pt>
                <c:pt idx="6872">
                  <c:v>50.827821280697329</c:v>
                </c:pt>
                <c:pt idx="6873">
                  <c:v>50.658222575511154</c:v>
                </c:pt>
                <c:pt idx="6874">
                  <c:v>50.454104164243844</c:v>
                </c:pt>
                <c:pt idx="6875">
                  <c:v>50.238001238366842</c:v>
                </c:pt>
                <c:pt idx="6876">
                  <c:v>50.023675939594312</c:v>
                </c:pt>
                <c:pt idx="6877">
                  <c:v>49.804896014663534</c:v>
                </c:pt>
                <c:pt idx="6878">
                  <c:v>49.658782684168877</c:v>
                </c:pt>
                <c:pt idx="6879">
                  <c:v>49.505049189087536</c:v>
                </c:pt>
                <c:pt idx="6880">
                  <c:v>49.389536278372304</c:v>
                </c:pt>
                <c:pt idx="6881">
                  <c:v>49.253339673697567</c:v>
                </c:pt>
                <c:pt idx="6882">
                  <c:v>49.151899635750858</c:v>
                </c:pt>
                <c:pt idx="6883">
                  <c:v>49.097358489821602</c:v>
                </c:pt>
                <c:pt idx="6884">
                  <c:v>49.095184302531351</c:v>
                </c:pt>
                <c:pt idx="6885">
                  <c:v>49.094267899283111</c:v>
                </c:pt>
                <c:pt idx="6886">
                  <c:v>49.186508544087424</c:v>
                </c:pt>
                <c:pt idx="6887">
                  <c:v>49.288236752193825</c:v>
                </c:pt>
                <c:pt idx="6888">
                  <c:v>49.422386733603908</c:v>
                </c:pt>
                <c:pt idx="6889">
                  <c:v>49.58279613763515</c:v>
                </c:pt>
                <c:pt idx="6890">
                  <c:v>49.779556790783502</c:v>
                </c:pt>
                <c:pt idx="6891">
                  <c:v>49.943303166426276</c:v>
                </c:pt>
                <c:pt idx="6892">
                  <c:v>50.095682295112304</c:v>
                </c:pt>
                <c:pt idx="6893">
                  <c:v>50.208009234046322</c:v>
                </c:pt>
                <c:pt idx="6894">
                  <c:v>50.338167111834181</c:v>
                </c:pt>
                <c:pt idx="6895">
                  <c:v>50.458985362858982</c:v>
                </c:pt>
                <c:pt idx="6896">
                  <c:v>50.547296983654483</c:v>
                </c:pt>
                <c:pt idx="6897">
                  <c:v>50.58997372029264</c:v>
                </c:pt>
                <c:pt idx="6898">
                  <c:v>50.628670281438026</c:v>
                </c:pt>
                <c:pt idx="6899">
                  <c:v>50.645978659288708</c:v>
                </c:pt>
                <c:pt idx="6900">
                  <c:v>50.651472884998924</c:v>
                </c:pt>
                <c:pt idx="6901">
                  <c:v>50.652471357452157</c:v>
                </c:pt>
                <c:pt idx="6902">
                  <c:v>50.655334819144848</c:v>
                </c:pt>
                <c:pt idx="6903">
                  <c:v>50.653799250490813</c:v>
                </c:pt>
                <c:pt idx="6904">
                  <c:v>50.639444741309596</c:v>
                </c:pt>
                <c:pt idx="6905">
                  <c:v>50.565152197060662</c:v>
                </c:pt>
                <c:pt idx="6906">
                  <c:v>50.47871785244439</c:v>
                </c:pt>
                <c:pt idx="6907">
                  <c:v>50.385999099751913</c:v>
                </c:pt>
                <c:pt idx="6908">
                  <c:v>50.300948973128918</c:v>
                </c:pt>
                <c:pt idx="6909">
                  <c:v>50.238396053980779</c:v>
                </c:pt>
                <c:pt idx="6910">
                  <c:v>50.162226228909439</c:v>
                </c:pt>
                <c:pt idx="6911">
                  <c:v>50.06354721774445</c:v>
                </c:pt>
                <c:pt idx="6912">
                  <c:v>49.987608247548984</c:v>
                </c:pt>
                <c:pt idx="6913">
                  <c:v>49.905324594036493</c:v>
                </c:pt>
                <c:pt idx="6914">
                  <c:v>49.805062510751945</c:v>
                </c:pt>
                <c:pt idx="6915">
                  <c:v>49.663536652905854</c:v>
                </c:pt>
                <c:pt idx="6916">
                  <c:v>49.492596079772866</c:v>
                </c:pt>
                <c:pt idx="6917">
                  <c:v>49.342251470732791</c:v>
                </c:pt>
                <c:pt idx="6918">
                  <c:v>49.210749109057602</c:v>
                </c:pt>
                <c:pt idx="6919">
                  <c:v>49.074868646086784</c:v>
                </c:pt>
                <c:pt idx="6920">
                  <c:v>48.947852375185775</c:v>
                </c:pt>
                <c:pt idx="6921">
                  <c:v>48.822462812535385</c:v>
                </c:pt>
                <c:pt idx="6922">
                  <c:v>48.716866027076449</c:v>
                </c:pt>
                <c:pt idx="6923">
                  <c:v>48.652973334841818</c:v>
                </c:pt>
                <c:pt idx="6924">
                  <c:v>48.674920498937738</c:v>
                </c:pt>
                <c:pt idx="6925">
                  <c:v>48.709538935290624</c:v>
                </c:pt>
                <c:pt idx="6926">
                  <c:v>48.76973963736917</c:v>
                </c:pt>
                <c:pt idx="6927">
                  <c:v>48.889920134421807</c:v>
                </c:pt>
                <c:pt idx="6928">
                  <c:v>49.05897094579958</c:v>
                </c:pt>
                <c:pt idx="6929">
                  <c:v>49.2434219720014</c:v>
                </c:pt>
                <c:pt idx="6930">
                  <c:v>49.456685919313863</c:v>
                </c:pt>
                <c:pt idx="6931">
                  <c:v>49.700870428303013</c:v>
                </c:pt>
                <c:pt idx="6932">
                  <c:v>49.918673403340257</c:v>
                </c:pt>
                <c:pt idx="6933">
                  <c:v>50.101614372681233</c:v>
                </c:pt>
                <c:pt idx="6934">
                  <c:v>50.241115205099696</c:v>
                </c:pt>
                <c:pt idx="6935">
                  <c:v>50.395457598052658</c:v>
                </c:pt>
                <c:pt idx="6936">
                  <c:v>50.499469069966736</c:v>
                </c:pt>
                <c:pt idx="6937">
                  <c:v>50.596200317043383</c:v>
                </c:pt>
                <c:pt idx="6938">
                  <c:v>50.682209343877538</c:v>
                </c:pt>
                <c:pt idx="6939">
                  <c:v>50.738519307101413</c:v>
                </c:pt>
                <c:pt idx="6940">
                  <c:v>50.734715567437931</c:v>
                </c:pt>
                <c:pt idx="6941">
                  <c:v>50.715444827478414</c:v>
                </c:pt>
                <c:pt idx="6942">
                  <c:v>50.694807544601552</c:v>
                </c:pt>
                <c:pt idx="6943">
                  <c:v>50.633827362859002</c:v>
                </c:pt>
                <c:pt idx="6944">
                  <c:v>50.597603607763034</c:v>
                </c:pt>
                <c:pt idx="6945">
                  <c:v>50.506094934535511</c:v>
                </c:pt>
                <c:pt idx="6946">
                  <c:v>50.406222403202307</c:v>
                </c:pt>
                <c:pt idx="6947">
                  <c:v>50.352182130424737</c:v>
                </c:pt>
                <c:pt idx="6948">
                  <c:v>50.285401600021117</c:v>
                </c:pt>
                <c:pt idx="6949">
                  <c:v>50.198343743422512</c:v>
                </c:pt>
                <c:pt idx="6950">
                  <c:v>50.101217714143928</c:v>
                </c:pt>
                <c:pt idx="6951">
                  <c:v>49.957150668758011</c:v>
                </c:pt>
                <c:pt idx="6952">
                  <c:v>49.82889387997411</c:v>
                </c:pt>
                <c:pt idx="6953">
                  <c:v>49.670190890047252</c:v>
                </c:pt>
                <c:pt idx="6954">
                  <c:v>49.495295373154491</c:v>
                </c:pt>
                <c:pt idx="6955">
                  <c:v>49.31070366674291</c:v>
                </c:pt>
                <c:pt idx="6956">
                  <c:v>49.089655943050808</c:v>
                </c:pt>
                <c:pt idx="6957">
                  <c:v>48.887632696409511</c:v>
                </c:pt>
                <c:pt idx="6958">
                  <c:v>48.702983119694814</c:v>
                </c:pt>
                <c:pt idx="6959">
                  <c:v>48.550846135729316</c:v>
                </c:pt>
                <c:pt idx="6960">
                  <c:v>48.399614974358869</c:v>
                </c:pt>
                <c:pt idx="6961">
                  <c:v>48.255164960634531</c:v>
                </c:pt>
                <c:pt idx="6962">
                  <c:v>48.16838338199608</c:v>
                </c:pt>
                <c:pt idx="6963">
                  <c:v>48.097294566677164</c:v>
                </c:pt>
                <c:pt idx="6964">
                  <c:v>48.07241111090697</c:v>
                </c:pt>
                <c:pt idx="6965">
                  <c:v>48.07182792267394</c:v>
                </c:pt>
                <c:pt idx="6966">
                  <c:v>48.130838090704231</c:v>
                </c:pt>
                <c:pt idx="6967">
                  <c:v>48.175744997278599</c:v>
                </c:pt>
                <c:pt idx="6968">
                  <c:v>48.290246362339062</c:v>
                </c:pt>
                <c:pt idx="6969">
                  <c:v>48.439582445723552</c:v>
                </c:pt>
                <c:pt idx="6970">
                  <c:v>48.601569688849629</c:v>
                </c:pt>
                <c:pt idx="6971">
                  <c:v>48.773664263560747</c:v>
                </c:pt>
                <c:pt idx="6972">
                  <c:v>48.945027770469316</c:v>
                </c:pt>
                <c:pt idx="6973">
                  <c:v>49.125949248694617</c:v>
                </c:pt>
                <c:pt idx="6974">
                  <c:v>49.244766586825449</c:v>
                </c:pt>
                <c:pt idx="6975">
                  <c:v>49.36117289015521</c:v>
                </c:pt>
                <c:pt idx="6976">
                  <c:v>49.465806611100518</c:v>
                </c:pt>
                <c:pt idx="6977">
                  <c:v>49.580235762382131</c:v>
                </c:pt>
                <c:pt idx="6978">
                  <c:v>49.641328395189134</c:v>
                </c:pt>
                <c:pt idx="6979">
                  <c:v>49.685939800755804</c:v>
                </c:pt>
                <c:pt idx="6980">
                  <c:v>49.734915537396986</c:v>
                </c:pt>
                <c:pt idx="6981">
                  <c:v>49.745683050263743</c:v>
                </c:pt>
                <c:pt idx="6982">
                  <c:v>49.774286863755144</c:v>
                </c:pt>
                <c:pt idx="6983">
                  <c:v>49.786383401581965</c:v>
                </c:pt>
                <c:pt idx="6984">
                  <c:v>49.757661902711966</c:v>
                </c:pt>
                <c:pt idx="6985">
                  <c:v>49.724288548621544</c:v>
                </c:pt>
                <c:pt idx="6986">
                  <c:v>49.630627870136863</c:v>
                </c:pt>
                <c:pt idx="6987">
                  <c:v>49.525546956636553</c:v>
                </c:pt>
                <c:pt idx="6988">
                  <c:v>49.44527517566079</c:v>
                </c:pt>
                <c:pt idx="6989">
                  <c:v>49.361308255001703</c:v>
                </c:pt>
                <c:pt idx="6990">
                  <c:v>49.302626128734751</c:v>
                </c:pt>
                <c:pt idx="6991">
                  <c:v>49.233843384589221</c:v>
                </c:pt>
                <c:pt idx="6992">
                  <c:v>49.138077711732883</c:v>
                </c:pt>
                <c:pt idx="6993">
                  <c:v>49.053049965463806</c:v>
                </c:pt>
                <c:pt idx="6994">
                  <c:v>48.988785314995653</c:v>
                </c:pt>
                <c:pt idx="6995">
                  <c:v>48.853370819679043</c:v>
                </c:pt>
                <c:pt idx="6996">
                  <c:v>48.714119520348355</c:v>
                </c:pt>
                <c:pt idx="6997">
                  <c:v>48.551212975160389</c:v>
                </c:pt>
                <c:pt idx="6998">
                  <c:v>48.389193119007579</c:v>
                </c:pt>
                <c:pt idx="6999">
                  <c:v>48.240484251679291</c:v>
                </c:pt>
                <c:pt idx="7000">
                  <c:v>48.124845952305279</c:v>
                </c:pt>
                <c:pt idx="7001">
                  <c:v>48.008922362813358</c:v>
                </c:pt>
                <c:pt idx="7002">
                  <c:v>47.914571723402197</c:v>
                </c:pt>
                <c:pt idx="7003">
                  <c:v>47.810459998437572</c:v>
                </c:pt>
                <c:pt idx="7004">
                  <c:v>47.767688084996024</c:v>
                </c:pt>
                <c:pt idx="7005">
                  <c:v>47.766349091680695</c:v>
                </c:pt>
                <c:pt idx="7006">
                  <c:v>47.782674703594218</c:v>
                </c:pt>
                <c:pt idx="7007">
                  <c:v>47.832574129102369</c:v>
                </c:pt>
                <c:pt idx="7008">
                  <c:v>47.937450654202785</c:v>
                </c:pt>
                <c:pt idx="7009">
                  <c:v>48.102228114060793</c:v>
                </c:pt>
                <c:pt idx="7010">
                  <c:v>48.26297351516277</c:v>
                </c:pt>
                <c:pt idx="7011">
                  <c:v>48.447246037666979</c:v>
                </c:pt>
                <c:pt idx="7012">
                  <c:v>48.663665965545839</c:v>
                </c:pt>
                <c:pt idx="7013">
                  <c:v>48.858503786409088</c:v>
                </c:pt>
                <c:pt idx="7014">
                  <c:v>49.052441172485018</c:v>
                </c:pt>
                <c:pt idx="7015">
                  <c:v>49.246705440897721</c:v>
                </c:pt>
                <c:pt idx="7016">
                  <c:v>49.385693482700297</c:v>
                </c:pt>
                <c:pt idx="7017">
                  <c:v>49.501973267632479</c:v>
                </c:pt>
                <c:pt idx="7018">
                  <c:v>49.59681787674991</c:v>
                </c:pt>
                <c:pt idx="7019">
                  <c:v>49.644348408242749</c:v>
                </c:pt>
                <c:pt idx="7020">
                  <c:v>49.696407390945865</c:v>
                </c:pt>
                <c:pt idx="7021">
                  <c:v>49.705554841948491</c:v>
                </c:pt>
                <c:pt idx="7022">
                  <c:v>49.718842375130471</c:v>
                </c:pt>
                <c:pt idx="7023">
                  <c:v>49.670514279066047</c:v>
                </c:pt>
                <c:pt idx="7024">
                  <c:v>49.635985041466512</c:v>
                </c:pt>
                <c:pt idx="7025">
                  <c:v>49.638574104179433</c:v>
                </c:pt>
                <c:pt idx="7026">
                  <c:v>49.545725624143742</c:v>
                </c:pt>
                <c:pt idx="7027">
                  <c:v>49.464799054757023</c:v>
                </c:pt>
                <c:pt idx="7028">
                  <c:v>49.396257435837022</c:v>
                </c:pt>
                <c:pt idx="7029">
                  <c:v>49.322305007935711</c:v>
                </c:pt>
                <c:pt idx="7030">
                  <c:v>49.22895223302914</c:v>
                </c:pt>
                <c:pt idx="7031">
                  <c:v>49.100479084818382</c:v>
                </c:pt>
                <c:pt idx="7032">
                  <c:v>48.96599889744077</c:v>
                </c:pt>
                <c:pt idx="7033">
                  <c:v>48.813195250994447</c:v>
                </c:pt>
                <c:pt idx="7034">
                  <c:v>48.638124197816467</c:v>
                </c:pt>
                <c:pt idx="7035">
                  <c:v>48.441156596928039</c:v>
                </c:pt>
                <c:pt idx="7036">
                  <c:v>48.220199525662451</c:v>
                </c:pt>
                <c:pt idx="7037">
                  <c:v>47.962964206107415</c:v>
                </c:pt>
                <c:pt idx="7038">
                  <c:v>47.745408566424032</c:v>
                </c:pt>
                <c:pt idx="7039">
                  <c:v>47.577490440148807</c:v>
                </c:pt>
                <c:pt idx="7040">
                  <c:v>47.394442633937402</c:v>
                </c:pt>
                <c:pt idx="7041">
                  <c:v>47.25013997674187</c:v>
                </c:pt>
                <c:pt idx="7042">
                  <c:v>47.140689596745347</c:v>
                </c:pt>
                <c:pt idx="7043">
                  <c:v>47.060886536880382</c:v>
                </c:pt>
                <c:pt idx="7044">
                  <c:v>46.997955269774963</c:v>
                </c:pt>
                <c:pt idx="7045">
                  <c:v>46.976975115636158</c:v>
                </c:pt>
                <c:pt idx="7046">
                  <c:v>47.000574885326373</c:v>
                </c:pt>
                <c:pt idx="7047">
                  <c:v>47.05794166924062</c:v>
                </c:pt>
                <c:pt idx="7048">
                  <c:v>47.167017172068739</c:v>
                </c:pt>
                <c:pt idx="7049">
                  <c:v>47.292433296063393</c:v>
                </c:pt>
                <c:pt idx="7050">
                  <c:v>47.456533660475138</c:v>
                </c:pt>
                <c:pt idx="7051">
                  <c:v>47.621689243661834</c:v>
                </c:pt>
                <c:pt idx="7052">
                  <c:v>47.799651234074034</c:v>
                </c:pt>
                <c:pt idx="7053">
                  <c:v>47.989805238618253</c:v>
                </c:pt>
                <c:pt idx="7054">
                  <c:v>48.130005481157681</c:v>
                </c:pt>
                <c:pt idx="7055">
                  <c:v>48.277268475267462</c:v>
                </c:pt>
                <c:pt idx="7056">
                  <c:v>48.408566298980901</c:v>
                </c:pt>
                <c:pt idx="7057">
                  <c:v>48.545465364538117</c:v>
                </c:pt>
                <c:pt idx="7058">
                  <c:v>48.651607806029183</c:v>
                </c:pt>
                <c:pt idx="7059">
                  <c:v>48.733863183558583</c:v>
                </c:pt>
                <c:pt idx="7060">
                  <c:v>48.806420511999626</c:v>
                </c:pt>
                <c:pt idx="7061">
                  <c:v>48.857218623364545</c:v>
                </c:pt>
                <c:pt idx="7062">
                  <c:v>48.91975616481308</c:v>
                </c:pt>
                <c:pt idx="7063">
                  <c:v>48.921902961930819</c:v>
                </c:pt>
                <c:pt idx="7064">
                  <c:v>48.935171949358491</c:v>
                </c:pt>
                <c:pt idx="7065">
                  <c:v>48.925320971232047</c:v>
                </c:pt>
                <c:pt idx="7066">
                  <c:v>48.873568267221522</c:v>
                </c:pt>
                <c:pt idx="7067">
                  <c:v>48.789604870104739</c:v>
                </c:pt>
                <c:pt idx="7068">
                  <c:v>48.675733238642913</c:v>
                </c:pt>
                <c:pt idx="7069">
                  <c:v>48.60252294492728</c:v>
                </c:pt>
                <c:pt idx="7070">
                  <c:v>48.514731101085175</c:v>
                </c:pt>
                <c:pt idx="7071">
                  <c:v>48.431502145678515</c:v>
                </c:pt>
                <c:pt idx="7072">
                  <c:v>48.337593707560224</c:v>
                </c:pt>
                <c:pt idx="7073">
                  <c:v>48.250829476548198</c:v>
                </c:pt>
                <c:pt idx="7074">
                  <c:v>48.146915808520141</c:v>
                </c:pt>
                <c:pt idx="7075">
                  <c:v>48.048938727744513</c:v>
                </c:pt>
                <c:pt idx="7076">
                  <c:v>47.925435396683717</c:v>
                </c:pt>
                <c:pt idx="7077">
                  <c:v>47.776923329104115</c:v>
                </c:pt>
                <c:pt idx="7078">
                  <c:v>47.626575470681658</c:v>
                </c:pt>
                <c:pt idx="7079">
                  <c:v>47.48931205304109</c:v>
                </c:pt>
                <c:pt idx="7080">
                  <c:v>47.357547470639567</c:v>
                </c:pt>
                <c:pt idx="7081">
                  <c:v>47.233440815146508</c:v>
                </c:pt>
                <c:pt idx="7082">
                  <c:v>47.09583918914565</c:v>
                </c:pt>
                <c:pt idx="7083">
                  <c:v>46.993911993972787</c:v>
                </c:pt>
                <c:pt idx="7084">
                  <c:v>46.910454752784467</c:v>
                </c:pt>
                <c:pt idx="7085">
                  <c:v>46.875176180080153</c:v>
                </c:pt>
                <c:pt idx="7086">
                  <c:v>46.878002489272276</c:v>
                </c:pt>
                <c:pt idx="7087">
                  <c:v>46.912139808352769</c:v>
                </c:pt>
                <c:pt idx="7088">
                  <c:v>46.976861788288481</c:v>
                </c:pt>
                <c:pt idx="7089">
                  <c:v>47.107596266024061</c:v>
                </c:pt>
                <c:pt idx="7090">
                  <c:v>47.258409404382576</c:v>
                </c:pt>
                <c:pt idx="7091">
                  <c:v>47.453184888080315</c:v>
                </c:pt>
                <c:pt idx="7092">
                  <c:v>47.653407087237511</c:v>
                </c:pt>
                <c:pt idx="7093">
                  <c:v>47.864521409629916</c:v>
                </c:pt>
                <c:pt idx="7094">
                  <c:v>48.070593956378801</c:v>
                </c:pt>
                <c:pt idx="7095">
                  <c:v>48.237489718219678</c:v>
                </c:pt>
                <c:pt idx="7096">
                  <c:v>48.421916684229117</c:v>
                </c:pt>
                <c:pt idx="7097">
                  <c:v>48.535534769960691</c:v>
                </c:pt>
                <c:pt idx="7098">
                  <c:v>48.633542123608585</c:v>
                </c:pt>
                <c:pt idx="7099">
                  <c:v>48.708628104527982</c:v>
                </c:pt>
                <c:pt idx="7100">
                  <c:v>48.760163751796767</c:v>
                </c:pt>
                <c:pt idx="7101">
                  <c:v>48.784891864720819</c:v>
                </c:pt>
                <c:pt idx="7102">
                  <c:v>48.803095137491574</c:v>
                </c:pt>
                <c:pt idx="7103">
                  <c:v>48.768892187262466</c:v>
                </c:pt>
                <c:pt idx="7104">
                  <c:v>48.749866596638846</c:v>
                </c:pt>
                <c:pt idx="7105">
                  <c:v>48.694981120423179</c:v>
                </c:pt>
                <c:pt idx="7106">
                  <c:v>48.628980343485026</c:v>
                </c:pt>
                <c:pt idx="7107">
                  <c:v>48.555429936819181</c:v>
                </c:pt>
                <c:pt idx="7108">
                  <c:v>48.467324262427681</c:v>
                </c:pt>
                <c:pt idx="7109">
                  <c:v>48.38392694247549</c:v>
                </c:pt>
                <c:pt idx="7110">
                  <c:v>48.310553726472257</c:v>
                </c:pt>
                <c:pt idx="7111">
                  <c:v>48.228173783179052</c:v>
                </c:pt>
                <c:pt idx="7112">
                  <c:v>48.101048171308349</c:v>
                </c:pt>
                <c:pt idx="7113">
                  <c:v>47.943611490834257</c:v>
                </c:pt>
                <c:pt idx="7114">
                  <c:v>47.782386147312835</c:v>
                </c:pt>
                <c:pt idx="7115">
                  <c:v>47.618345690209829</c:v>
                </c:pt>
                <c:pt idx="7116">
                  <c:v>47.440209598134615</c:v>
                </c:pt>
                <c:pt idx="7117">
                  <c:v>47.204779921230624</c:v>
                </c:pt>
                <c:pt idx="7118">
                  <c:v>46.99578194585424</c:v>
                </c:pt>
                <c:pt idx="7119">
                  <c:v>46.774432140092081</c:v>
                </c:pt>
                <c:pt idx="7120">
                  <c:v>46.593394397763184</c:v>
                </c:pt>
                <c:pt idx="7121">
                  <c:v>46.43708525388012</c:v>
                </c:pt>
                <c:pt idx="7122">
                  <c:v>46.318422095080628</c:v>
                </c:pt>
                <c:pt idx="7123">
                  <c:v>46.193698024969819</c:v>
                </c:pt>
                <c:pt idx="7124">
                  <c:v>46.084106409462819</c:v>
                </c:pt>
                <c:pt idx="7125">
                  <c:v>46.024649749398755</c:v>
                </c:pt>
                <c:pt idx="7126">
                  <c:v>46.026437130951798</c:v>
                </c:pt>
                <c:pt idx="7127">
                  <c:v>46.093066425595801</c:v>
                </c:pt>
                <c:pt idx="7128">
                  <c:v>46.169651869683051</c:v>
                </c:pt>
                <c:pt idx="7129">
                  <c:v>46.273162415588743</c:v>
                </c:pt>
                <c:pt idx="7130">
                  <c:v>46.398665273763747</c:v>
                </c:pt>
                <c:pt idx="7131">
                  <c:v>46.576268104025843</c:v>
                </c:pt>
                <c:pt idx="7132">
                  <c:v>46.746252366931692</c:v>
                </c:pt>
                <c:pt idx="7133">
                  <c:v>46.920069734305152</c:v>
                </c:pt>
                <c:pt idx="7134">
                  <c:v>47.090521958306212</c:v>
                </c:pt>
                <c:pt idx="7135">
                  <c:v>47.277452519381697</c:v>
                </c:pt>
                <c:pt idx="7136">
                  <c:v>47.418044968181057</c:v>
                </c:pt>
                <c:pt idx="7137">
                  <c:v>47.540172434839725</c:v>
                </c:pt>
                <c:pt idx="7138">
                  <c:v>47.664203737655562</c:v>
                </c:pt>
                <c:pt idx="7139">
                  <c:v>47.800313581433358</c:v>
                </c:pt>
                <c:pt idx="7140">
                  <c:v>47.930701681610287</c:v>
                </c:pt>
                <c:pt idx="7141">
                  <c:v>48.031101782611501</c:v>
                </c:pt>
                <c:pt idx="7142">
                  <c:v>48.112883717296299</c:v>
                </c:pt>
                <c:pt idx="7143">
                  <c:v>48.124262237539817</c:v>
                </c:pt>
                <c:pt idx="7144">
                  <c:v>48.149374896500618</c:v>
                </c:pt>
                <c:pt idx="7145">
                  <c:v>48.160172724869689</c:v>
                </c:pt>
                <c:pt idx="7146">
                  <c:v>48.124265489030876</c:v>
                </c:pt>
                <c:pt idx="7147">
                  <c:v>48.073774384250633</c:v>
                </c:pt>
                <c:pt idx="7148">
                  <c:v>47.982226505826787</c:v>
                </c:pt>
                <c:pt idx="7149">
                  <c:v>47.883918524864015</c:v>
                </c:pt>
                <c:pt idx="7150">
                  <c:v>47.818365125728718</c:v>
                </c:pt>
                <c:pt idx="7151">
                  <c:v>47.763829562357742</c:v>
                </c:pt>
                <c:pt idx="7152">
                  <c:v>47.691376227991967</c:v>
                </c:pt>
                <c:pt idx="7153">
                  <c:v>47.607555211798783</c:v>
                </c:pt>
                <c:pt idx="7154">
                  <c:v>47.508258599476179</c:v>
                </c:pt>
                <c:pt idx="7155">
                  <c:v>47.41331959889154</c:v>
                </c:pt>
                <c:pt idx="7156">
                  <c:v>47.298239002137905</c:v>
                </c:pt>
                <c:pt idx="7157">
                  <c:v>47.170279649951468</c:v>
                </c:pt>
                <c:pt idx="7158">
                  <c:v>47.010326968951098</c:v>
                </c:pt>
                <c:pt idx="7159">
                  <c:v>46.851860117171789</c:v>
                </c:pt>
                <c:pt idx="7160">
                  <c:v>46.696867253086964</c:v>
                </c:pt>
                <c:pt idx="7161">
                  <c:v>46.549720354049384</c:v>
                </c:pt>
                <c:pt idx="7162">
                  <c:v>46.419641768451442</c:v>
                </c:pt>
                <c:pt idx="7163">
                  <c:v>46.259546790440488</c:v>
                </c:pt>
                <c:pt idx="7164">
                  <c:v>46.15389195970792</c:v>
                </c:pt>
                <c:pt idx="7165">
                  <c:v>46.067688684664667</c:v>
                </c:pt>
                <c:pt idx="7166">
                  <c:v>46.051009896878362</c:v>
                </c:pt>
                <c:pt idx="7167">
                  <c:v>46.071602698515306</c:v>
                </c:pt>
                <c:pt idx="7168">
                  <c:v>46.123033389123172</c:v>
                </c:pt>
                <c:pt idx="7169">
                  <c:v>46.23742368318797</c:v>
                </c:pt>
                <c:pt idx="7170">
                  <c:v>46.360768729289937</c:v>
                </c:pt>
                <c:pt idx="7171">
                  <c:v>46.499151383453999</c:v>
                </c:pt>
                <c:pt idx="7172">
                  <c:v>46.704858438960557</c:v>
                </c:pt>
                <c:pt idx="7173">
                  <c:v>46.92415343156182</c:v>
                </c:pt>
                <c:pt idx="7174">
                  <c:v>47.147356646845594</c:v>
                </c:pt>
                <c:pt idx="7175">
                  <c:v>47.351469892660482</c:v>
                </c:pt>
                <c:pt idx="7176">
                  <c:v>47.547018148740797</c:v>
                </c:pt>
                <c:pt idx="7177">
                  <c:v>47.690498908305983</c:v>
                </c:pt>
                <c:pt idx="7178">
                  <c:v>47.800879331827872</c:v>
                </c:pt>
                <c:pt idx="7179">
                  <c:v>47.901541090352467</c:v>
                </c:pt>
                <c:pt idx="7180">
                  <c:v>47.985745956279516</c:v>
                </c:pt>
                <c:pt idx="7181">
                  <c:v>48.023028375353292</c:v>
                </c:pt>
                <c:pt idx="7182">
                  <c:v>48.057618004741173</c:v>
                </c:pt>
                <c:pt idx="7183">
                  <c:v>48.029533068700161</c:v>
                </c:pt>
                <c:pt idx="7184">
                  <c:v>48.012414202921697</c:v>
                </c:pt>
                <c:pt idx="7185">
                  <c:v>47.971290862112575</c:v>
                </c:pt>
                <c:pt idx="7186">
                  <c:v>47.913342688097714</c:v>
                </c:pt>
                <c:pt idx="7187">
                  <c:v>47.863022080827889</c:v>
                </c:pt>
                <c:pt idx="7188">
                  <c:v>47.817856978471504</c:v>
                </c:pt>
                <c:pt idx="7189">
                  <c:v>47.763145852979846</c:v>
                </c:pt>
                <c:pt idx="7190">
                  <c:v>47.713383597979927</c:v>
                </c:pt>
                <c:pt idx="7191">
                  <c:v>47.667166106974101</c:v>
                </c:pt>
                <c:pt idx="7192">
                  <c:v>47.589698384273071</c:v>
                </c:pt>
                <c:pt idx="7193">
                  <c:v>47.4742669289353</c:v>
                </c:pt>
                <c:pt idx="7194">
                  <c:v>47.33204251023362</c:v>
                </c:pt>
                <c:pt idx="7195">
                  <c:v>47.183392925048871</c:v>
                </c:pt>
                <c:pt idx="7196">
                  <c:v>46.989059853591151</c:v>
                </c:pt>
                <c:pt idx="7197">
                  <c:v>46.79745281759979</c:v>
                </c:pt>
                <c:pt idx="7198">
                  <c:v>46.617512885195119</c:v>
                </c:pt>
                <c:pt idx="7199">
                  <c:v>46.387174792884544</c:v>
                </c:pt>
                <c:pt idx="7200">
                  <c:v>46.192546947311463</c:v>
                </c:pt>
                <c:pt idx="7201">
                  <c:v>46.026026055597796</c:v>
                </c:pt>
                <c:pt idx="7202">
                  <c:v>45.908133895548332</c:v>
                </c:pt>
                <c:pt idx="7203">
                  <c:v>45.777720515001299</c:v>
                </c:pt>
                <c:pt idx="7204">
                  <c:v>45.679080956242466</c:v>
                </c:pt>
                <c:pt idx="7205">
                  <c:v>45.616317034923512</c:v>
                </c:pt>
                <c:pt idx="7206">
                  <c:v>45.597115382974621</c:v>
                </c:pt>
                <c:pt idx="7207">
                  <c:v>45.616089738965222</c:v>
                </c:pt>
                <c:pt idx="7208">
                  <c:v>45.665587828577294</c:v>
                </c:pt>
                <c:pt idx="7209">
                  <c:v>45.742391857631695</c:v>
                </c:pt>
                <c:pt idx="7210">
                  <c:v>45.883469512103837</c:v>
                </c:pt>
                <c:pt idx="7211">
                  <c:v>46.042483982070017</c:v>
                </c:pt>
                <c:pt idx="7212">
                  <c:v>46.232788865993236</c:v>
                </c:pt>
                <c:pt idx="7213">
                  <c:v>46.452762458852185</c:v>
                </c:pt>
                <c:pt idx="7214">
                  <c:v>46.6919952614914</c:v>
                </c:pt>
                <c:pt idx="7215">
                  <c:v>46.900713147865901</c:v>
                </c:pt>
                <c:pt idx="7216">
                  <c:v>47.082182681075565</c:v>
                </c:pt>
                <c:pt idx="7217">
                  <c:v>47.271000489871888</c:v>
                </c:pt>
                <c:pt idx="7218">
                  <c:v>47.443021358512354</c:v>
                </c:pt>
                <c:pt idx="7219">
                  <c:v>47.593610177007783</c:v>
                </c:pt>
                <c:pt idx="7220">
                  <c:v>47.723839683093573</c:v>
                </c:pt>
                <c:pt idx="7221">
                  <c:v>47.842459331624738</c:v>
                </c:pt>
                <c:pt idx="7222">
                  <c:v>47.941105574128272</c:v>
                </c:pt>
                <c:pt idx="7223">
                  <c:v>48.015387024949796</c:v>
                </c:pt>
                <c:pt idx="7224">
                  <c:v>48.048050405193145</c:v>
                </c:pt>
                <c:pt idx="7225">
                  <c:v>48.054233483533018</c:v>
                </c:pt>
                <c:pt idx="7226">
                  <c:v>48.042215105544912</c:v>
                </c:pt>
                <c:pt idx="7227">
                  <c:v>48.016103330189495</c:v>
                </c:pt>
                <c:pt idx="7228">
                  <c:v>47.940418395490127</c:v>
                </c:pt>
                <c:pt idx="7229">
                  <c:v>47.852496544809171</c:v>
                </c:pt>
                <c:pt idx="7230">
                  <c:v>47.763622640912189</c:v>
                </c:pt>
                <c:pt idx="7231">
                  <c:v>47.696897579146835</c:v>
                </c:pt>
                <c:pt idx="7232">
                  <c:v>47.664200514380717</c:v>
                </c:pt>
                <c:pt idx="7233">
                  <c:v>47.572100061193062</c:v>
                </c:pt>
                <c:pt idx="7234">
                  <c:v>47.490821877959803</c:v>
                </c:pt>
                <c:pt idx="7235">
                  <c:v>47.410136706228897</c:v>
                </c:pt>
                <c:pt idx="7236">
                  <c:v>47.296487148370588</c:v>
                </c:pt>
                <c:pt idx="7237">
                  <c:v>47.189191041049739</c:v>
                </c:pt>
                <c:pt idx="7238">
                  <c:v>47.042873234520179</c:v>
                </c:pt>
                <c:pt idx="7239">
                  <c:v>46.868006888481887</c:v>
                </c:pt>
                <c:pt idx="7240">
                  <c:v>46.695875196620662</c:v>
                </c:pt>
                <c:pt idx="7241">
                  <c:v>46.545403425895387</c:v>
                </c:pt>
                <c:pt idx="7242">
                  <c:v>46.407168768124578</c:v>
                </c:pt>
                <c:pt idx="7243">
                  <c:v>46.284906185388905</c:v>
                </c:pt>
                <c:pt idx="7244">
                  <c:v>46.173298283582049</c:v>
                </c:pt>
                <c:pt idx="7245">
                  <c:v>46.080258147067781</c:v>
                </c:pt>
                <c:pt idx="7246">
                  <c:v>46.034822641593138</c:v>
                </c:pt>
                <c:pt idx="7247">
                  <c:v>46.047288980879607</c:v>
                </c:pt>
                <c:pt idx="7248">
                  <c:v>46.080549401993778</c:v>
                </c:pt>
                <c:pt idx="7249">
                  <c:v>46.135743537885546</c:v>
                </c:pt>
                <c:pt idx="7250">
                  <c:v>46.234648450233848</c:v>
                </c:pt>
                <c:pt idx="7251">
                  <c:v>46.395894034124041</c:v>
                </c:pt>
                <c:pt idx="7252">
                  <c:v>46.55669409398142</c:v>
                </c:pt>
                <c:pt idx="7253">
                  <c:v>46.758674102939686</c:v>
                </c:pt>
                <c:pt idx="7254">
                  <c:v>46.970709300088679</c:v>
                </c:pt>
                <c:pt idx="7255">
                  <c:v>47.200715913526864</c:v>
                </c:pt>
                <c:pt idx="7256">
                  <c:v>47.433974013084352</c:v>
                </c:pt>
                <c:pt idx="7257">
                  <c:v>47.627824704628281</c:v>
                </c:pt>
                <c:pt idx="7258">
                  <c:v>47.781318681484592</c:v>
                </c:pt>
                <c:pt idx="7259">
                  <c:v>47.882048985984177</c:v>
                </c:pt>
                <c:pt idx="7260">
                  <c:v>47.964124428109997</c:v>
                </c:pt>
                <c:pt idx="7261">
                  <c:v>48.029988126990126</c:v>
                </c:pt>
                <c:pt idx="7262">
                  <c:v>48.044851264093126</c:v>
                </c:pt>
                <c:pt idx="7263">
                  <c:v>48.045041126229272</c:v>
                </c:pt>
                <c:pt idx="7264">
                  <c:v>48.012076470405823</c:v>
                </c:pt>
                <c:pt idx="7265">
                  <c:v>47.988978010583253</c:v>
                </c:pt>
                <c:pt idx="7266">
                  <c:v>47.972654697347423</c:v>
                </c:pt>
                <c:pt idx="7267">
                  <c:v>47.911053487034451</c:v>
                </c:pt>
                <c:pt idx="7268">
                  <c:v>47.82600840065674</c:v>
                </c:pt>
                <c:pt idx="7269">
                  <c:v>47.730137607028091</c:v>
                </c:pt>
                <c:pt idx="7270">
                  <c:v>47.67025003690793</c:v>
                </c:pt>
                <c:pt idx="7271">
                  <c:v>47.590281723752895</c:v>
                </c:pt>
                <c:pt idx="7272">
                  <c:v>47.512005542228536</c:v>
                </c:pt>
                <c:pt idx="7273">
                  <c:v>47.392853347887588</c:v>
                </c:pt>
                <c:pt idx="7274">
                  <c:v>47.231536130735464</c:v>
                </c:pt>
                <c:pt idx="7275">
                  <c:v>47.076013700167302</c:v>
                </c:pt>
                <c:pt idx="7276">
                  <c:v>46.925265347717236</c:v>
                </c:pt>
                <c:pt idx="7277">
                  <c:v>46.753518327929775</c:v>
                </c:pt>
                <c:pt idx="7278">
                  <c:v>46.555031696640292</c:v>
                </c:pt>
                <c:pt idx="7279">
                  <c:v>46.343359952981132</c:v>
                </c:pt>
                <c:pt idx="7280">
                  <c:v>46.144368639340634</c:v>
                </c:pt>
                <c:pt idx="7281">
                  <c:v>45.907562915822226</c:v>
                </c:pt>
                <c:pt idx="7282">
                  <c:v>45.748058273967558</c:v>
                </c:pt>
                <c:pt idx="7283">
                  <c:v>45.603035815722656</c:v>
                </c:pt>
                <c:pt idx="7284">
                  <c:v>45.492169869730546</c:v>
                </c:pt>
                <c:pt idx="7285">
                  <c:v>45.387380986375405</c:v>
                </c:pt>
                <c:pt idx="7286">
                  <c:v>45.3183006950497</c:v>
                </c:pt>
                <c:pt idx="7287">
                  <c:v>45.316354163532445</c:v>
                </c:pt>
                <c:pt idx="7288">
                  <c:v>45.340084074978066</c:v>
                </c:pt>
                <c:pt idx="7289">
                  <c:v>45.406649491067</c:v>
                </c:pt>
                <c:pt idx="7290">
                  <c:v>45.511191789051907</c:v>
                </c:pt>
                <c:pt idx="7291">
                  <c:v>45.655777514689063</c:v>
                </c:pt>
                <c:pt idx="7292">
                  <c:v>45.813757844848723</c:v>
                </c:pt>
                <c:pt idx="7293">
                  <c:v>46.011945317322343</c:v>
                </c:pt>
                <c:pt idx="7294">
                  <c:v>46.238132825789307</c:v>
                </c:pt>
                <c:pt idx="7295">
                  <c:v>46.472829549418663</c:v>
                </c:pt>
                <c:pt idx="7296">
                  <c:v>46.697655923743184</c:v>
                </c:pt>
                <c:pt idx="7297">
                  <c:v>46.887962057120824</c:v>
                </c:pt>
                <c:pt idx="7298">
                  <c:v>47.088286718936892</c:v>
                </c:pt>
                <c:pt idx="7299">
                  <c:v>47.261204762868708</c:v>
                </c:pt>
                <c:pt idx="7300">
                  <c:v>47.385544743342138</c:v>
                </c:pt>
                <c:pt idx="7301">
                  <c:v>47.510101158018308</c:v>
                </c:pt>
                <c:pt idx="7302">
                  <c:v>47.580821281411524</c:v>
                </c:pt>
                <c:pt idx="7303">
                  <c:v>47.669422354987496</c:v>
                </c:pt>
                <c:pt idx="7304">
                  <c:v>47.718790376414482</c:v>
                </c:pt>
                <c:pt idx="7305">
                  <c:v>47.746837070533857</c:v>
                </c:pt>
                <c:pt idx="7306">
                  <c:v>47.761910840199512</c:v>
                </c:pt>
                <c:pt idx="7307">
                  <c:v>47.758762461196397</c:v>
                </c:pt>
                <c:pt idx="7308">
                  <c:v>47.69220551979727</c:v>
                </c:pt>
                <c:pt idx="7309">
                  <c:v>47.63618874615792</c:v>
                </c:pt>
                <c:pt idx="7310">
                  <c:v>47.542517093225456</c:v>
                </c:pt>
                <c:pt idx="7311">
                  <c:v>47.476171642777274</c:v>
                </c:pt>
                <c:pt idx="7312">
                  <c:v>47.40792367988881</c:v>
                </c:pt>
                <c:pt idx="7313">
                  <c:v>47.346873108861182</c:v>
                </c:pt>
                <c:pt idx="7314">
                  <c:v>47.260492296319995</c:v>
                </c:pt>
                <c:pt idx="7315">
                  <c:v>47.154408746056447</c:v>
                </c:pt>
                <c:pt idx="7316">
                  <c:v>47.015153862055747</c:v>
                </c:pt>
                <c:pt idx="7317">
                  <c:v>46.917693676250344</c:v>
                </c:pt>
                <c:pt idx="7318">
                  <c:v>46.819170656917478</c:v>
                </c:pt>
                <c:pt idx="7319">
                  <c:v>46.662857383466189</c:v>
                </c:pt>
                <c:pt idx="7320">
                  <c:v>46.495302688605328</c:v>
                </c:pt>
                <c:pt idx="7321">
                  <c:v>46.333135218134011</c:v>
                </c:pt>
                <c:pt idx="7322">
                  <c:v>46.1690058648025</c:v>
                </c:pt>
                <c:pt idx="7323">
                  <c:v>46.006407925256561</c:v>
                </c:pt>
                <c:pt idx="7324">
                  <c:v>45.860399904340944</c:v>
                </c:pt>
                <c:pt idx="7325">
                  <c:v>45.723675209163467</c:v>
                </c:pt>
                <c:pt idx="7326">
                  <c:v>45.624876306297985</c:v>
                </c:pt>
                <c:pt idx="7327">
                  <c:v>45.560169903726703</c:v>
                </c:pt>
                <c:pt idx="7328">
                  <c:v>45.555341652377479</c:v>
                </c:pt>
                <c:pt idx="7329">
                  <c:v>45.600231628608718</c:v>
                </c:pt>
                <c:pt idx="7330">
                  <c:v>45.668316249669907</c:v>
                </c:pt>
                <c:pt idx="7331">
                  <c:v>45.80415362971317</c:v>
                </c:pt>
                <c:pt idx="7332">
                  <c:v>45.963599720876367</c:v>
                </c:pt>
                <c:pt idx="7333">
                  <c:v>46.150807486044386</c:v>
                </c:pt>
                <c:pt idx="7334">
                  <c:v>46.388201835968566</c:v>
                </c:pt>
                <c:pt idx="7335">
                  <c:v>46.576767507503099</c:v>
                </c:pt>
                <c:pt idx="7336">
                  <c:v>46.799519876288699</c:v>
                </c:pt>
                <c:pt idx="7337">
                  <c:v>47.028355104967225</c:v>
                </c:pt>
                <c:pt idx="7338">
                  <c:v>47.224444037726798</c:v>
                </c:pt>
                <c:pt idx="7339">
                  <c:v>47.370404053068413</c:v>
                </c:pt>
                <c:pt idx="7340">
                  <c:v>47.479804038124669</c:v>
                </c:pt>
                <c:pt idx="7341">
                  <c:v>47.569724126149062</c:v>
                </c:pt>
                <c:pt idx="7342">
                  <c:v>47.63979079743126</c:v>
                </c:pt>
                <c:pt idx="7343">
                  <c:v>47.679459158869939</c:v>
                </c:pt>
                <c:pt idx="7344">
                  <c:v>47.655847216036044</c:v>
                </c:pt>
                <c:pt idx="7345">
                  <c:v>47.656847915314572</c:v>
                </c:pt>
                <c:pt idx="7346">
                  <c:v>47.636328237350277</c:v>
                </c:pt>
                <c:pt idx="7347">
                  <c:v>47.59896174723584</c:v>
                </c:pt>
                <c:pt idx="7348">
                  <c:v>47.539380065854381</c:v>
                </c:pt>
                <c:pt idx="7349">
                  <c:v>47.479995844864753</c:v>
                </c:pt>
                <c:pt idx="7350">
                  <c:v>47.370986332990256</c:v>
                </c:pt>
                <c:pt idx="7351">
                  <c:v>47.292680867847331</c:v>
                </c:pt>
                <c:pt idx="7352">
                  <c:v>47.192165732674546</c:v>
                </c:pt>
                <c:pt idx="7353">
                  <c:v>47.119819976198052</c:v>
                </c:pt>
                <c:pt idx="7354">
                  <c:v>47.01753120567129</c:v>
                </c:pt>
                <c:pt idx="7355">
                  <c:v>46.905340965579398</c:v>
                </c:pt>
                <c:pt idx="7356">
                  <c:v>46.784095265194786</c:v>
                </c:pt>
                <c:pt idx="7357">
                  <c:v>46.633842874083449</c:v>
                </c:pt>
                <c:pt idx="7358">
                  <c:v>46.432567873297295</c:v>
                </c:pt>
                <c:pt idx="7359">
                  <c:v>46.201467032923233</c:v>
                </c:pt>
                <c:pt idx="7360">
                  <c:v>46.012541098650615</c:v>
                </c:pt>
                <c:pt idx="7361">
                  <c:v>45.828382965282316</c:v>
                </c:pt>
                <c:pt idx="7362">
                  <c:v>45.674592025664467</c:v>
                </c:pt>
                <c:pt idx="7363">
                  <c:v>45.550016087208753</c:v>
                </c:pt>
                <c:pt idx="7364">
                  <c:v>45.442064228770739</c:v>
                </c:pt>
                <c:pt idx="7365">
                  <c:v>45.33778649477479</c:v>
                </c:pt>
                <c:pt idx="7366">
                  <c:v>45.264842973516856</c:v>
                </c:pt>
                <c:pt idx="7367">
                  <c:v>45.233585809964552</c:v>
                </c:pt>
                <c:pt idx="7368">
                  <c:v>45.257260328612375</c:v>
                </c:pt>
                <c:pt idx="7369">
                  <c:v>45.321730634813143</c:v>
                </c:pt>
                <c:pt idx="7370">
                  <c:v>45.407573003402192</c:v>
                </c:pt>
                <c:pt idx="7371">
                  <c:v>45.540527653912854</c:v>
                </c:pt>
                <c:pt idx="7372">
                  <c:v>45.72153356948936</c:v>
                </c:pt>
                <c:pt idx="7373">
                  <c:v>45.952364188887941</c:v>
                </c:pt>
                <c:pt idx="7374">
                  <c:v>46.17709284909548</c:v>
                </c:pt>
                <c:pt idx="7375">
                  <c:v>46.401962900396263</c:v>
                </c:pt>
                <c:pt idx="7376">
                  <c:v>46.673612223517814</c:v>
                </c:pt>
                <c:pt idx="7377">
                  <c:v>46.915428221869867</c:v>
                </c:pt>
                <c:pt idx="7378">
                  <c:v>47.145103999869598</c:v>
                </c:pt>
                <c:pt idx="7379">
                  <c:v>47.386842001321888</c:v>
                </c:pt>
                <c:pt idx="7380">
                  <c:v>47.619622141790394</c:v>
                </c:pt>
                <c:pt idx="7381">
                  <c:v>47.815020336339686</c:v>
                </c:pt>
                <c:pt idx="7382">
                  <c:v>47.996682846309994</c:v>
                </c:pt>
                <c:pt idx="7383">
                  <c:v>48.135054374945391</c:v>
                </c:pt>
                <c:pt idx="7384">
                  <c:v>48.285587412494372</c:v>
                </c:pt>
                <c:pt idx="7385">
                  <c:v>48.421650865776243</c:v>
                </c:pt>
                <c:pt idx="7386">
                  <c:v>48.535180281897091</c:v>
                </c:pt>
                <c:pt idx="7387">
                  <c:v>48.607064883401151</c:v>
                </c:pt>
                <c:pt idx="7388">
                  <c:v>48.65342777719848</c:v>
                </c:pt>
                <c:pt idx="7389">
                  <c:v>48.649891295065132</c:v>
                </c:pt>
                <c:pt idx="7390">
                  <c:v>48.649960188647952</c:v>
                </c:pt>
                <c:pt idx="7391">
                  <c:v>48.680492443098345</c:v>
                </c:pt>
                <c:pt idx="7392">
                  <c:v>48.70824849763229</c:v>
                </c:pt>
                <c:pt idx="7393">
                  <c:v>48.717744638546222</c:v>
                </c:pt>
                <c:pt idx="7394">
                  <c:v>48.763122636291882</c:v>
                </c:pt>
                <c:pt idx="7395">
                  <c:v>48.775961622899203</c:v>
                </c:pt>
                <c:pt idx="7396">
                  <c:v>48.772918251143835</c:v>
                </c:pt>
                <c:pt idx="7397">
                  <c:v>48.785110462280365</c:v>
                </c:pt>
                <c:pt idx="7398">
                  <c:v>48.746386392114381</c:v>
                </c:pt>
                <c:pt idx="7399">
                  <c:v>48.686464773506501</c:v>
                </c:pt>
                <c:pt idx="7400">
                  <c:v>48.607061519196044</c:v>
                </c:pt>
                <c:pt idx="7401">
                  <c:v>48.547387668611314</c:v>
                </c:pt>
                <c:pt idx="7402">
                  <c:v>48.469339016719736</c:v>
                </c:pt>
                <c:pt idx="7403">
                  <c:v>48.388316150538664</c:v>
                </c:pt>
                <c:pt idx="7404">
                  <c:v>48.314217833732336</c:v>
                </c:pt>
                <c:pt idx="7405">
                  <c:v>48.259021796798294</c:v>
                </c:pt>
                <c:pt idx="7406">
                  <c:v>48.206410645793397</c:v>
                </c:pt>
                <c:pt idx="7407">
                  <c:v>48.18288974071173</c:v>
                </c:pt>
                <c:pt idx="7408">
                  <c:v>48.201866155740689</c:v>
                </c:pt>
                <c:pt idx="7409">
                  <c:v>48.279432865535469</c:v>
                </c:pt>
                <c:pt idx="7410">
                  <c:v>48.380750182924956</c:v>
                </c:pt>
                <c:pt idx="7411">
                  <c:v>48.521652295706623</c:v>
                </c:pt>
                <c:pt idx="7412">
                  <c:v>48.719023026265475</c:v>
                </c:pt>
                <c:pt idx="7413">
                  <c:v>48.962832405091198</c:v>
                </c:pt>
                <c:pt idx="7414">
                  <c:v>49.225843719056606</c:v>
                </c:pt>
                <c:pt idx="7415">
                  <c:v>49.523287383583678</c:v>
                </c:pt>
                <c:pt idx="7416">
                  <c:v>49.832648226938595</c:v>
                </c:pt>
                <c:pt idx="7417">
                  <c:v>50.16748838396304</c:v>
                </c:pt>
                <c:pt idx="7418">
                  <c:v>50.511277443403813</c:v>
                </c:pt>
                <c:pt idx="7419">
                  <c:v>50.764007212935994</c:v>
                </c:pt>
                <c:pt idx="7420">
                  <c:v>51.005017042209019</c:v>
                </c:pt>
                <c:pt idx="7421">
                  <c:v>51.238112452382232</c:v>
                </c:pt>
                <c:pt idx="7422">
                  <c:v>51.420798267970532</c:v>
                </c:pt>
                <c:pt idx="7423">
                  <c:v>51.568618096276737</c:v>
                </c:pt>
                <c:pt idx="7424">
                  <c:v>51.690769312029701</c:v>
                </c:pt>
                <c:pt idx="7425">
                  <c:v>51.784354654210134</c:v>
                </c:pt>
                <c:pt idx="7426">
                  <c:v>51.839624611546334</c:v>
                </c:pt>
                <c:pt idx="7427">
                  <c:v>51.899327337137144</c:v>
                </c:pt>
                <c:pt idx="7428">
                  <c:v>51.945322378343853</c:v>
                </c:pt>
                <c:pt idx="7429">
                  <c:v>51.933494165041431</c:v>
                </c:pt>
                <c:pt idx="7430">
                  <c:v>51.888686012408499</c:v>
                </c:pt>
                <c:pt idx="7431">
                  <c:v>51.848470332012937</c:v>
                </c:pt>
                <c:pt idx="7432">
                  <c:v>51.8277922830612</c:v>
                </c:pt>
                <c:pt idx="7433">
                  <c:v>51.82526446519563</c:v>
                </c:pt>
                <c:pt idx="7434">
                  <c:v>51.773501512000806</c:v>
                </c:pt>
                <c:pt idx="7435">
                  <c:v>51.689657583423191</c:v>
                </c:pt>
                <c:pt idx="7436">
                  <c:v>51.607919554704296</c:v>
                </c:pt>
                <c:pt idx="7437">
                  <c:v>51.516675928886201</c:v>
                </c:pt>
                <c:pt idx="7438">
                  <c:v>51.407839756528055</c:v>
                </c:pt>
                <c:pt idx="7439">
                  <c:v>51.248546954002961</c:v>
                </c:pt>
                <c:pt idx="7440">
                  <c:v>51.04780857092301</c:v>
                </c:pt>
                <c:pt idx="7441">
                  <c:v>50.848688768531879</c:v>
                </c:pt>
                <c:pt idx="7442">
                  <c:v>50.71004880532238</c:v>
                </c:pt>
                <c:pt idx="7443">
                  <c:v>50.607811893039056</c:v>
                </c:pt>
                <c:pt idx="7444">
                  <c:v>50.523448154173373</c:v>
                </c:pt>
                <c:pt idx="7445">
                  <c:v>50.452272964875199</c:v>
                </c:pt>
                <c:pt idx="7446">
                  <c:v>50.39585350241569</c:v>
                </c:pt>
                <c:pt idx="7447">
                  <c:v>50.426830114349563</c:v>
                </c:pt>
                <c:pt idx="7448">
                  <c:v>50.498501423284523</c:v>
                </c:pt>
                <c:pt idx="7449">
                  <c:v>50.591241413255744</c:v>
                </c:pt>
                <c:pt idx="7450">
                  <c:v>50.698982422051685</c:v>
                </c:pt>
                <c:pt idx="7451">
                  <c:v>50.85670283337376</c:v>
                </c:pt>
                <c:pt idx="7452">
                  <c:v>51.039474829560184</c:v>
                </c:pt>
                <c:pt idx="7453">
                  <c:v>51.284360474724124</c:v>
                </c:pt>
                <c:pt idx="7454">
                  <c:v>51.559854493141202</c:v>
                </c:pt>
                <c:pt idx="7455">
                  <c:v>51.862873180711453</c:v>
                </c:pt>
                <c:pt idx="7456">
                  <c:v>52.166041202312677</c:v>
                </c:pt>
                <c:pt idx="7457">
                  <c:v>52.485784274819387</c:v>
                </c:pt>
                <c:pt idx="7458">
                  <c:v>52.815338614735687</c:v>
                </c:pt>
                <c:pt idx="7459">
                  <c:v>53.128923721241058</c:v>
                </c:pt>
                <c:pt idx="7460">
                  <c:v>53.411219759866228</c:v>
                </c:pt>
                <c:pt idx="7461">
                  <c:v>53.688174738591947</c:v>
                </c:pt>
                <c:pt idx="7462">
                  <c:v>53.927930302720242</c:v>
                </c:pt>
                <c:pt idx="7463">
                  <c:v>54.165117528587579</c:v>
                </c:pt>
                <c:pt idx="7464">
                  <c:v>54.397266401678287</c:v>
                </c:pt>
                <c:pt idx="7465">
                  <c:v>54.575849025965141</c:v>
                </c:pt>
                <c:pt idx="7466">
                  <c:v>54.713113744270679</c:v>
                </c:pt>
                <c:pt idx="7467">
                  <c:v>54.874630215488267</c:v>
                </c:pt>
                <c:pt idx="7468">
                  <c:v>55.010088285503919</c:v>
                </c:pt>
                <c:pt idx="7469">
                  <c:v>55.168249849762191</c:v>
                </c:pt>
                <c:pt idx="7470">
                  <c:v>55.312266321434457</c:v>
                </c:pt>
                <c:pt idx="7471">
                  <c:v>55.467000983567281</c:v>
                </c:pt>
                <c:pt idx="7472">
                  <c:v>55.611009212737564</c:v>
                </c:pt>
                <c:pt idx="7473">
                  <c:v>55.753050555229471</c:v>
                </c:pt>
                <c:pt idx="7474">
                  <c:v>55.891327231016994</c:v>
                </c:pt>
                <c:pt idx="7475">
                  <c:v>56.000834391737058</c:v>
                </c:pt>
                <c:pt idx="7476">
                  <c:v>56.088611800646134</c:v>
                </c:pt>
                <c:pt idx="7477">
                  <c:v>56.136521599423169</c:v>
                </c:pt>
                <c:pt idx="7478">
                  <c:v>56.205096793752723</c:v>
                </c:pt>
                <c:pt idx="7479">
                  <c:v>56.237189868201249</c:v>
                </c:pt>
                <c:pt idx="7480">
                  <c:v>56.266113399381879</c:v>
                </c:pt>
                <c:pt idx="7481">
                  <c:v>56.265114279973588</c:v>
                </c:pt>
                <c:pt idx="7482">
                  <c:v>56.273016409710678</c:v>
                </c:pt>
                <c:pt idx="7483">
                  <c:v>56.261587849166766</c:v>
                </c:pt>
                <c:pt idx="7484">
                  <c:v>56.218090530303819</c:v>
                </c:pt>
                <c:pt idx="7485">
                  <c:v>56.20013854606421</c:v>
                </c:pt>
                <c:pt idx="7486">
                  <c:v>56.190039421265915</c:v>
                </c:pt>
                <c:pt idx="7487">
                  <c:v>56.215768544876795</c:v>
                </c:pt>
                <c:pt idx="7488">
                  <c:v>56.275589740419811</c:v>
                </c:pt>
                <c:pt idx="7489">
                  <c:v>56.369281489475945</c:v>
                </c:pt>
                <c:pt idx="7490">
                  <c:v>56.476412461729034</c:v>
                </c:pt>
                <c:pt idx="7491">
                  <c:v>56.628214118594926</c:v>
                </c:pt>
                <c:pt idx="7492">
                  <c:v>56.835552013761991</c:v>
                </c:pt>
                <c:pt idx="7493">
                  <c:v>57.108035331159982</c:v>
                </c:pt>
                <c:pt idx="7494">
                  <c:v>57.3956472594788</c:v>
                </c:pt>
                <c:pt idx="7495">
                  <c:v>57.711789574172883</c:v>
                </c:pt>
                <c:pt idx="7496">
                  <c:v>58.022266734316986</c:v>
                </c:pt>
                <c:pt idx="7497">
                  <c:v>58.345971578632309</c:v>
                </c:pt>
                <c:pt idx="7498">
                  <c:v>58.699338212897089</c:v>
                </c:pt>
                <c:pt idx="7499">
                  <c:v>59.010552233365971</c:v>
                </c:pt>
                <c:pt idx="7500">
                  <c:v>59.263249269568249</c:v>
                </c:pt>
                <c:pt idx="7501">
                  <c:v>59.479178351320684</c:v>
                </c:pt>
                <c:pt idx="7502">
                  <c:v>59.690538617001003</c:v>
                </c:pt>
                <c:pt idx="7503">
                  <c:v>59.889414527336456</c:v>
                </c:pt>
                <c:pt idx="7504">
                  <c:v>60.032276879243994</c:v>
                </c:pt>
                <c:pt idx="7505">
                  <c:v>60.123334963378042</c:v>
                </c:pt>
                <c:pt idx="7506">
                  <c:v>60.178422493172789</c:v>
                </c:pt>
                <c:pt idx="7507">
                  <c:v>60.236732850568387</c:v>
                </c:pt>
                <c:pt idx="7508">
                  <c:v>60.251648332118428</c:v>
                </c:pt>
                <c:pt idx="7509">
                  <c:v>60.261384769672347</c:v>
                </c:pt>
                <c:pt idx="7510">
                  <c:v>60.276168571295734</c:v>
                </c:pt>
                <c:pt idx="7511">
                  <c:v>60.285330676567725</c:v>
                </c:pt>
                <c:pt idx="7512">
                  <c:v>60.284157727885301</c:v>
                </c:pt>
                <c:pt idx="7513">
                  <c:v>60.335967970680827</c:v>
                </c:pt>
                <c:pt idx="7514">
                  <c:v>60.342563544384092</c:v>
                </c:pt>
                <c:pt idx="7515">
                  <c:v>60.32593239242501</c:v>
                </c:pt>
                <c:pt idx="7516">
                  <c:v>60.288111323210821</c:v>
                </c:pt>
                <c:pt idx="7517">
                  <c:v>60.2038635302819</c:v>
                </c:pt>
                <c:pt idx="7518">
                  <c:v>60.109266939095455</c:v>
                </c:pt>
                <c:pt idx="7519">
                  <c:v>59.996761241617172</c:v>
                </c:pt>
                <c:pt idx="7520">
                  <c:v>59.891157645645542</c:v>
                </c:pt>
                <c:pt idx="7521">
                  <c:v>59.821908269720005</c:v>
                </c:pt>
                <c:pt idx="7522">
                  <c:v>59.706867571968615</c:v>
                </c:pt>
                <c:pt idx="7523">
                  <c:v>59.625405618888109</c:v>
                </c:pt>
                <c:pt idx="7524">
                  <c:v>59.519870612336078</c:v>
                </c:pt>
                <c:pt idx="7525">
                  <c:v>59.453801791448413</c:v>
                </c:pt>
                <c:pt idx="7526">
                  <c:v>59.407124749279276</c:v>
                </c:pt>
                <c:pt idx="7527">
                  <c:v>59.424865010297573</c:v>
                </c:pt>
                <c:pt idx="7528">
                  <c:v>59.443096887891173</c:v>
                </c:pt>
                <c:pt idx="7529">
                  <c:v>59.479477300528877</c:v>
                </c:pt>
                <c:pt idx="7530">
                  <c:v>59.575834031591555</c:v>
                </c:pt>
                <c:pt idx="7531">
                  <c:v>59.679814326607811</c:v>
                </c:pt>
                <c:pt idx="7532">
                  <c:v>59.802199334245074</c:v>
                </c:pt>
                <c:pt idx="7533">
                  <c:v>59.948516920928604</c:v>
                </c:pt>
                <c:pt idx="7534">
                  <c:v>60.124003360213777</c:v>
                </c:pt>
                <c:pt idx="7535">
                  <c:v>60.281906929762584</c:v>
                </c:pt>
                <c:pt idx="7536">
                  <c:v>60.465808897576792</c:v>
                </c:pt>
                <c:pt idx="7537">
                  <c:v>60.653209098658266</c:v>
                </c:pt>
                <c:pt idx="7538">
                  <c:v>60.785506291479358</c:v>
                </c:pt>
                <c:pt idx="7539">
                  <c:v>60.894090950753693</c:v>
                </c:pt>
                <c:pt idx="7540">
                  <c:v>60.978171637027472</c:v>
                </c:pt>
                <c:pt idx="7541">
                  <c:v>61.055155520962217</c:v>
                </c:pt>
                <c:pt idx="7542">
                  <c:v>61.138160789227605</c:v>
                </c:pt>
                <c:pt idx="7543">
                  <c:v>61.182807611791887</c:v>
                </c:pt>
                <c:pt idx="7544">
                  <c:v>61.235652147053898</c:v>
                </c:pt>
                <c:pt idx="7545">
                  <c:v>61.277794353779164</c:v>
                </c:pt>
                <c:pt idx="7546">
                  <c:v>61.335980024678157</c:v>
                </c:pt>
                <c:pt idx="7547">
                  <c:v>61.41527713734267</c:v>
                </c:pt>
                <c:pt idx="7548">
                  <c:v>61.515696433790687</c:v>
                </c:pt>
                <c:pt idx="7549">
                  <c:v>61.654300668907744</c:v>
                </c:pt>
                <c:pt idx="7550">
                  <c:v>61.738985597097532</c:v>
                </c:pt>
                <c:pt idx="7551">
                  <c:v>61.826427202152765</c:v>
                </c:pt>
                <c:pt idx="7552">
                  <c:v>61.892825887784916</c:v>
                </c:pt>
                <c:pt idx="7553">
                  <c:v>62.000331497330592</c:v>
                </c:pt>
                <c:pt idx="7554">
                  <c:v>62.087632652899984</c:v>
                </c:pt>
                <c:pt idx="7555">
                  <c:v>62.174461859293466</c:v>
                </c:pt>
                <c:pt idx="7556">
                  <c:v>62.256423406850068</c:v>
                </c:pt>
                <c:pt idx="7557">
                  <c:v>62.304998522051037</c:v>
                </c:pt>
                <c:pt idx="7558">
                  <c:v>62.355257734844656</c:v>
                </c:pt>
                <c:pt idx="7559">
                  <c:v>62.360050661227966</c:v>
                </c:pt>
                <c:pt idx="7560">
                  <c:v>62.34194859089682</c:v>
                </c:pt>
                <c:pt idx="7561">
                  <c:v>62.324113813032902</c:v>
                </c:pt>
                <c:pt idx="7562">
                  <c:v>62.272214709026272</c:v>
                </c:pt>
                <c:pt idx="7563">
                  <c:v>62.218543498260949</c:v>
                </c:pt>
                <c:pt idx="7564">
                  <c:v>62.170686173019632</c:v>
                </c:pt>
                <c:pt idx="7565">
                  <c:v>62.122895036560202</c:v>
                </c:pt>
                <c:pt idx="7566">
                  <c:v>62.105496050495383</c:v>
                </c:pt>
                <c:pt idx="7567">
                  <c:v>62.077691394198204</c:v>
                </c:pt>
                <c:pt idx="7568">
                  <c:v>62.087634827540384</c:v>
                </c:pt>
                <c:pt idx="7569">
                  <c:v>62.140774970603815</c:v>
                </c:pt>
                <c:pt idx="7570">
                  <c:v>62.208373980535264</c:v>
                </c:pt>
                <c:pt idx="7571">
                  <c:v>62.313330703348662</c:v>
                </c:pt>
                <c:pt idx="7572">
                  <c:v>62.422343088493683</c:v>
                </c:pt>
                <c:pt idx="7573">
                  <c:v>62.535903048043288</c:v>
                </c:pt>
                <c:pt idx="7574">
                  <c:v>62.72011649041557</c:v>
                </c:pt>
                <c:pt idx="7575">
                  <c:v>62.894442587722736</c:v>
                </c:pt>
                <c:pt idx="7576">
                  <c:v>63.092800345030454</c:v>
                </c:pt>
                <c:pt idx="7577">
                  <c:v>63.307523899050949</c:v>
                </c:pt>
                <c:pt idx="7578">
                  <c:v>63.469765941293062</c:v>
                </c:pt>
                <c:pt idx="7579">
                  <c:v>63.674905624440811</c:v>
                </c:pt>
                <c:pt idx="7580">
                  <c:v>63.83848575536323</c:v>
                </c:pt>
                <c:pt idx="7581">
                  <c:v>63.957212685963945</c:v>
                </c:pt>
                <c:pt idx="7582">
                  <c:v>64.022209092639983</c:v>
                </c:pt>
                <c:pt idx="7583">
                  <c:v>64.104396860827791</c:v>
                </c:pt>
                <c:pt idx="7584">
                  <c:v>64.150335817512683</c:v>
                </c:pt>
                <c:pt idx="7585">
                  <c:v>64.146790029025993</c:v>
                </c:pt>
                <c:pt idx="7586">
                  <c:v>64.110432948671203</c:v>
                </c:pt>
                <c:pt idx="7587">
                  <c:v>64.072880643376863</c:v>
                </c:pt>
                <c:pt idx="7588">
                  <c:v>64.074782537055199</c:v>
                </c:pt>
                <c:pt idx="7589">
                  <c:v>64.08721060431408</c:v>
                </c:pt>
                <c:pt idx="7590">
                  <c:v>64.056962945223958</c:v>
                </c:pt>
                <c:pt idx="7591">
                  <c:v>64.058039406051577</c:v>
                </c:pt>
                <c:pt idx="7592">
                  <c:v>64.069865139549037</c:v>
                </c:pt>
                <c:pt idx="7593">
                  <c:v>64.107939800682459</c:v>
                </c:pt>
                <c:pt idx="7594">
                  <c:v>64.135339506100053</c:v>
                </c:pt>
                <c:pt idx="7595">
                  <c:v>64.149767567107816</c:v>
                </c:pt>
                <c:pt idx="7596">
                  <c:v>64.14714743197743</c:v>
                </c:pt>
                <c:pt idx="7597">
                  <c:v>64.086380027729234</c:v>
                </c:pt>
                <c:pt idx="7598">
                  <c:v>64.059744730658053</c:v>
                </c:pt>
                <c:pt idx="7599">
                  <c:v>63.968990965314035</c:v>
                </c:pt>
                <c:pt idx="7600">
                  <c:v>63.855729761665771</c:v>
                </c:pt>
                <c:pt idx="7601">
                  <c:v>63.685333936241662</c:v>
                </c:pt>
                <c:pt idx="7602">
                  <c:v>63.564827395279309</c:v>
                </c:pt>
                <c:pt idx="7603">
                  <c:v>63.435412412644069</c:v>
                </c:pt>
                <c:pt idx="7604">
                  <c:v>63.311610391068058</c:v>
                </c:pt>
                <c:pt idx="7605">
                  <c:v>63.198585628835112</c:v>
                </c:pt>
                <c:pt idx="7606">
                  <c:v>63.109475037418065</c:v>
                </c:pt>
                <c:pt idx="7607">
                  <c:v>63.051519563448103</c:v>
                </c:pt>
                <c:pt idx="7608">
                  <c:v>63.021566086688949</c:v>
                </c:pt>
                <c:pt idx="7609">
                  <c:v>62.990530173469764</c:v>
                </c:pt>
                <c:pt idx="7610">
                  <c:v>62.999148648983393</c:v>
                </c:pt>
                <c:pt idx="7611">
                  <c:v>62.976723321079618</c:v>
                </c:pt>
                <c:pt idx="7612">
                  <c:v>62.996067974361154</c:v>
                </c:pt>
                <c:pt idx="7613">
                  <c:v>63.006020657322928</c:v>
                </c:pt>
                <c:pt idx="7614">
                  <c:v>63.03768483134057</c:v>
                </c:pt>
                <c:pt idx="7615">
                  <c:v>63.087892069253812</c:v>
                </c:pt>
                <c:pt idx="7616">
                  <c:v>63.107885646747135</c:v>
                </c:pt>
                <c:pt idx="7617">
                  <c:v>63.156838168166992</c:v>
                </c:pt>
                <c:pt idx="7618">
                  <c:v>63.191579837026936</c:v>
                </c:pt>
                <c:pt idx="7619">
                  <c:v>63.21620878805269</c:v>
                </c:pt>
                <c:pt idx="7620">
                  <c:v>63.20574535948127</c:v>
                </c:pt>
                <c:pt idx="7621">
                  <c:v>63.200305602421004</c:v>
                </c:pt>
                <c:pt idx="7622">
                  <c:v>63.223279583201119</c:v>
                </c:pt>
                <c:pt idx="7623">
                  <c:v>63.258098850574889</c:v>
                </c:pt>
                <c:pt idx="7624">
                  <c:v>63.327911727863921</c:v>
                </c:pt>
                <c:pt idx="7625">
                  <c:v>63.38672296467368</c:v>
                </c:pt>
                <c:pt idx="7626">
                  <c:v>63.445129383396271</c:v>
                </c:pt>
                <c:pt idx="7627">
                  <c:v>63.568610403097502</c:v>
                </c:pt>
                <c:pt idx="7628">
                  <c:v>63.699223755517863</c:v>
                </c:pt>
                <c:pt idx="7629">
                  <c:v>63.881752131126234</c:v>
                </c:pt>
                <c:pt idx="7630">
                  <c:v>64.069593545537984</c:v>
                </c:pt>
                <c:pt idx="7631">
                  <c:v>64.253892492210326</c:v>
                </c:pt>
                <c:pt idx="7632">
                  <c:v>64.436384009383829</c:v>
                </c:pt>
                <c:pt idx="7633">
                  <c:v>64.609417284555803</c:v>
                </c:pt>
                <c:pt idx="7634">
                  <c:v>64.797016243317614</c:v>
                </c:pt>
                <c:pt idx="7635">
                  <c:v>64.949702237648509</c:v>
                </c:pt>
                <c:pt idx="7636">
                  <c:v>65.101645904393692</c:v>
                </c:pt>
                <c:pt idx="7637">
                  <c:v>65.214485257529404</c:v>
                </c:pt>
                <c:pt idx="7638">
                  <c:v>65.314253627490515</c:v>
                </c:pt>
                <c:pt idx="7639">
                  <c:v>65.339832170751421</c:v>
                </c:pt>
                <c:pt idx="7640">
                  <c:v>65.340759391321185</c:v>
                </c:pt>
                <c:pt idx="7641">
                  <c:v>65.319980997541151</c:v>
                </c:pt>
                <c:pt idx="7642">
                  <c:v>65.310140790946704</c:v>
                </c:pt>
                <c:pt idx="7643">
                  <c:v>65.306706870705284</c:v>
                </c:pt>
                <c:pt idx="7644">
                  <c:v>65.244405587374757</c:v>
                </c:pt>
                <c:pt idx="7645">
                  <c:v>65.215625301301174</c:v>
                </c:pt>
                <c:pt idx="7646">
                  <c:v>65.15173279383734</c:v>
                </c:pt>
                <c:pt idx="7647">
                  <c:v>65.120490731852669</c:v>
                </c:pt>
                <c:pt idx="7648">
                  <c:v>65.075621978485458</c:v>
                </c:pt>
                <c:pt idx="7649">
                  <c:v>65.05372633391616</c:v>
                </c:pt>
                <c:pt idx="7650">
                  <c:v>65.060040366028275</c:v>
                </c:pt>
                <c:pt idx="7651">
                  <c:v>65.040045446968492</c:v>
                </c:pt>
                <c:pt idx="7652">
                  <c:v>65.063393074266912</c:v>
                </c:pt>
                <c:pt idx="7653">
                  <c:v>65.115469790311749</c:v>
                </c:pt>
                <c:pt idx="7654">
                  <c:v>65.168587517584285</c:v>
                </c:pt>
                <c:pt idx="7655">
                  <c:v>65.188818197563933</c:v>
                </c:pt>
                <c:pt idx="7656">
                  <c:v>65.233416672912981</c:v>
                </c:pt>
                <c:pt idx="7657">
                  <c:v>65.296285971785196</c:v>
                </c:pt>
                <c:pt idx="7658">
                  <c:v>65.362698085631962</c:v>
                </c:pt>
                <c:pt idx="7659">
                  <c:v>65.409403761073534</c:v>
                </c:pt>
                <c:pt idx="7660">
                  <c:v>65.480679331178948</c:v>
                </c:pt>
                <c:pt idx="7661">
                  <c:v>65.551901913642013</c:v>
                </c:pt>
                <c:pt idx="7662">
                  <c:v>65.54256384582321</c:v>
                </c:pt>
                <c:pt idx="7663">
                  <c:v>65.602956498455384</c:v>
                </c:pt>
                <c:pt idx="7664">
                  <c:v>65.628106922323653</c:v>
                </c:pt>
                <c:pt idx="7665">
                  <c:v>65.702930448931795</c:v>
                </c:pt>
                <c:pt idx="7666">
                  <c:v>65.795130026850728</c:v>
                </c:pt>
                <c:pt idx="7667">
                  <c:v>65.869799127166033</c:v>
                </c:pt>
                <c:pt idx="7668">
                  <c:v>65.950329011705364</c:v>
                </c:pt>
                <c:pt idx="7669">
                  <c:v>66.063079587757855</c:v>
                </c:pt>
                <c:pt idx="7670">
                  <c:v>66.171962644473382</c:v>
                </c:pt>
                <c:pt idx="7671">
                  <c:v>66.284421360496154</c:v>
                </c:pt>
                <c:pt idx="7672">
                  <c:v>66.356754289640378</c:v>
                </c:pt>
                <c:pt idx="7673">
                  <c:v>66.376673250767013</c:v>
                </c:pt>
                <c:pt idx="7674">
                  <c:v>66.375288059165001</c:v>
                </c:pt>
                <c:pt idx="7675">
                  <c:v>66.42059688778258</c:v>
                </c:pt>
                <c:pt idx="7676">
                  <c:v>66.381859214025852</c:v>
                </c:pt>
                <c:pt idx="7677">
                  <c:v>66.296846161302057</c:v>
                </c:pt>
                <c:pt idx="7678">
                  <c:v>66.158574755161467</c:v>
                </c:pt>
                <c:pt idx="7679">
                  <c:v>66.008926227107892</c:v>
                </c:pt>
                <c:pt idx="7680">
                  <c:v>65.810745903541687</c:v>
                </c:pt>
                <c:pt idx="7681">
                  <c:v>65.636914930411606</c:v>
                </c:pt>
                <c:pt idx="7682">
                  <c:v>65.439613922313526</c:v>
                </c:pt>
                <c:pt idx="7683">
                  <c:v>65.222408167023474</c:v>
                </c:pt>
                <c:pt idx="7684">
                  <c:v>65.003257926935035</c:v>
                </c:pt>
                <c:pt idx="7685">
                  <c:v>64.896142684022692</c:v>
                </c:pt>
                <c:pt idx="7686">
                  <c:v>64.70675252276196</c:v>
                </c:pt>
                <c:pt idx="7687">
                  <c:v>64.509703048454156</c:v>
                </c:pt>
                <c:pt idx="7688">
                  <c:v>64.308691487805049</c:v>
                </c:pt>
                <c:pt idx="7689">
                  <c:v>64.168590714317162</c:v>
                </c:pt>
                <c:pt idx="7690">
                  <c:v>64.044215942230608</c:v>
                </c:pt>
                <c:pt idx="7691">
                  <c:v>63.894306419646291</c:v>
                </c:pt>
                <c:pt idx="7692">
                  <c:v>63.772856610562229</c:v>
                </c:pt>
                <c:pt idx="7693">
                  <c:v>63.6922031687591</c:v>
                </c:pt>
                <c:pt idx="7694">
                  <c:v>63.594522781761398</c:v>
                </c:pt>
                <c:pt idx="7695">
                  <c:v>63.489891010332805</c:v>
                </c:pt>
                <c:pt idx="7696">
                  <c:v>63.443459167167291</c:v>
                </c:pt>
                <c:pt idx="7697">
                  <c:v>63.424546212527162</c:v>
                </c:pt>
                <c:pt idx="7698">
                  <c:v>63.447728931140219</c:v>
                </c:pt>
                <c:pt idx="7699">
                  <c:v>63.501279566162211</c:v>
                </c:pt>
                <c:pt idx="7700">
                  <c:v>63.583636565778527</c:v>
                </c:pt>
                <c:pt idx="7701">
                  <c:v>63.660030744327315</c:v>
                </c:pt>
                <c:pt idx="7702">
                  <c:v>63.746594908071501</c:v>
                </c:pt>
                <c:pt idx="7703">
                  <c:v>63.788979424910117</c:v>
                </c:pt>
                <c:pt idx="7704">
                  <c:v>63.81834398118302</c:v>
                </c:pt>
                <c:pt idx="7705">
                  <c:v>63.862993502131701</c:v>
                </c:pt>
                <c:pt idx="7706">
                  <c:v>63.882016706859169</c:v>
                </c:pt>
                <c:pt idx="7707">
                  <c:v>63.939667619356548</c:v>
                </c:pt>
                <c:pt idx="7708">
                  <c:v>63.961003101445499</c:v>
                </c:pt>
                <c:pt idx="7709">
                  <c:v>64.030266100160247</c:v>
                </c:pt>
                <c:pt idx="7710">
                  <c:v>64.056477575047126</c:v>
                </c:pt>
                <c:pt idx="7711">
                  <c:v>64.094188584571953</c:v>
                </c:pt>
                <c:pt idx="7712">
                  <c:v>64.056678373959599</c:v>
                </c:pt>
                <c:pt idx="7713">
                  <c:v>64.042201824466815</c:v>
                </c:pt>
                <c:pt idx="7714">
                  <c:v>63.983809466277144</c:v>
                </c:pt>
                <c:pt idx="7715">
                  <c:v>63.879933442668232</c:v>
                </c:pt>
                <c:pt idx="7716">
                  <c:v>63.842307799142311</c:v>
                </c:pt>
                <c:pt idx="7717">
                  <c:v>63.721149370570132</c:v>
                </c:pt>
                <c:pt idx="7718">
                  <c:v>63.578748150773819</c:v>
                </c:pt>
                <c:pt idx="7719">
                  <c:v>63.431204338811376</c:v>
                </c:pt>
                <c:pt idx="7720">
                  <c:v>63.314466296716802</c:v>
                </c:pt>
                <c:pt idx="7721">
                  <c:v>63.122000073919473</c:v>
                </c:pt>
                <c:pt idx="7722">
                  <c:v>62.867713396461433</c:v>
                </c:pt>
                <c:pt idx="7723">
                  <c:v>62.643059957281565</c:v>
                </c:pt>
                <c:pt idx="7724">
                  <c:v>62.407827195814171</c:v>
                </c:pt>
                <c:pt idx="7725">
                  <c:v>62.14698836930117</c:v>
                </c:pt>
                <c:pt idx="7726">
                  <c:v>61.921122624576931</c:v>
                </c:pt>
                <c:pt idx="7727">
                  <c:v>61.694418626000179</c:v>
                </c:pt>
                <c:pt idx="7728">
                  <c:v>61.480493542645327</c:v>
                </c:pt>
                <c:pt idx="7729">
                  <c:v>61.278926548286066</c:v>
                </c:pt>
                <c:pt idx="7730">
                  <c:v>61.071682324194668</c:v>
                </c:pt>
                <c:pt idx="7731">
                  <c:v>60.884222963259369</c:v>
                </c:pt>
                <c:pt idx="7732">
                  <c:v>60.757654046370192</c:v>
                </c:pt>
                <c:pt idx="7733">
                  <c:v>60.630219625776952</c:v>
                </c:pt>
                <c:pt idx="7734">
                  <c:v>60.562037350973071</c:v>
                </c:pt>
                <c:pt idx="7735">
                  <c:v>60.526947819229882</c:v>
                </c:pt>
                <c:pt idx="7736">
                  <c:v>60.509164100994631</c:v>
                </c:pt>
                <c:pt idx="7737">
                  <c:v>60.53133145324631</c:v>
                </c:pt>
                <c:pt idx="7738">
                  <c:v>60.554404220505667</c:v>
                </c:pt>
                <c:pt idx="7739">
                  <c:v>60.645901041617293</c:v>
                </c:pt>
                <c:pt idx="7740">
                  <c:v>60.69517622938055</c:v>
                </c:pt>
                <c:pt idx="7741">
                  <c:v>60.68544380091187</c:v>
                </c:pt>
                <c:pt idx="7742">
                  <c:v>60.712384049480754</c:v>
                </c:pt>
                <c:pt idx="7743">
                  <c:v>60.700092028564924</c:v>
                </c:pt>
                <c:pt idx="7744">
                  <c:v>60.672024508554721</c:v>
                </c:pt>
                <c:pt idx="7745">
                  <c:v>60.690356325991289</c:v>
                </c:pt>
                <c:pt idx="7746">
                  <c:v>60.652018356018047</c:v>
                </c:pt>
                <c:pt idx="7747">
                  <c:v>60.581263083674678</c:v>
                </c:pt>
                <c:pt idx="7748">
                  <c:v>60.530975605290266</c:v>
                </c:pt>
                <c:pt idx="7749">
                  <c:v>60.472881845741888</c:v>
                </c:pt>
                <c:pt idx="7750">
                  <c:v>60.40596327227118</c:v>
                </c:pt>
                <c:pt idx="7751">
                  <c:v>60.33045179335884</c:v>
                </c:pt>
                <c:pt idx="7752">
                  <c:v>60.218435996232294</c:v>
                </c:pt>
                <c:pt idx="7753">
                  <c:v>60.144513815695234</c:v>
                </c:pt>
                <c:pt idx="7754">
                  <c:v>60.060752860515123</c:v>
                </c:pt>
                <c:pt idx="7755">
                  <c:v>59.958166360675605</c:v>
                </c:pt>
                <c:pt idx="7756">
                  <c:v>59.848323317870744</c:v>
                </c:pt>
                <c:pt idx="7757">
                  <c:v>59.706198791275874</c:v>
                </c:pt>
                <c:pt idx="7758">
                  <c:v>59.589672786176294</c:v>
                </c:pt>
                <c:pt idx="7759">
                  <c:v>59.434408433875674</c:v>
                </c:pt>
                <c:pt idx="7760">
                  <c:v>59.233626082068483</c:v>
                </c:pt>
                <c:pt idx="7761">
                  <c:v>59.066578169651187</c:v>
                </c:pt>
                <c:pt idx="7762">
                  <c:v>58.777506716584739</c:v>
                </c:pt>
                <c:pt idx="7763">
                  <c:v>58.53049626922018</c:v>
                </c:pt>
                <c:pt idx="7764">
                  <c:v>58.272384771455386</c:v>
                </c:pt>
                <c:pt idx="7765">
                  <c:v>57.992234648686413</c:v>
                </c:pt>
                <c:pt idx="7766">
                  <c:v>57.685434704937713</c:v>
                </c:pt>
                <c:pt idx="7767">
                  <c:v>57.390913270858704</c:v>
                </c:pt>
                <c:pt idx="7768">
                  <c:v>57.044101812940184</c:v>
                </c:pt>
                <c:pt idx="7769">
                  <c:v>56.774673560579664</c:v>
                </c:pt>
                <c:pt idx="7770">
                  <c:v>56.526106289350935</c:v>
                </c:pt>
                <c:pt idx="7771">
                  <c:v>56.258307459665261</c:v>
                </c:pt>
                <c:pt idx="7772">
                  <c:v>56.005078760310589</c:v>
                </c:pt>
                <c:pt idx="7773">
                  <c:v>55.808519080258165</c:v>
                </c:pt>
                <c:pt idx="7774">
                  <c:v>55.623993884099043</c:v>
                </c:pt>
                <c:pt idx="7775">
                  <c:v>55.480823934588877</c:v>
                </c:pt>
                <c:pt idx="7776">
                  <c:v>55.389286214754812</c:v>
                </c:pt>
                <c:pt idx="7777">
                  <c:v>55.26111895969828</c:v>
                </c:pt>
                <c:pt idx="7778">
                  <c:v>55.164048088577218</c:v>
                </c:pt>
                <c:pt idx="7779">
                  <c:v>55.160996113325545</c:v>
                </c:pt>
                <c:pt idx="7780">
                  <c:v>55.180408898860705</c:v>
                </c:pt>
                <c:pt idx="7781">
                  <c:v>55.134163997133719</c:v>
                </c:pt>
                <c:pt idx="7782">
                  <c:v>55.143099428168242</c:v>
                </c:pt>
                <c:pt idx="7783">
                  <c:v>55.106720056567831</c:v>
                </c:pt>
                <c:pt idx="7784">
                  <c:v>55.10985456170993</c:v>
                </c:pt>
                <c:pt idx="7785">
                  <c:v>55.080819046619048</c:v>
                </c:pt>
                <c:pt idx="7786">
                  <c:v>55.064855203225221</c:v>
                </c:pt>
                <c:pt idx="7787">
                  <c:v>55.033670666878535</c:v>
                </c:pt>
                <c:pt idx="7788">
                  <c:v>54.994437630559851</c:v>
                </c:pt>
                <c:pt idx="7789">
                  <c:v>55.012567633360078</c:v>
                </c:pt>
                <c:pt idx="7790">
                  <c:v>55.055740544477914</c:v>
                </c:pt>
                <c:pt idx="7791">
                  <c:v>55.099268662745331</c:v>
                </c:pt>
                <c:pt idx="7792">
                  <c:v>55.050753805658104</c:v>
                </c:pt>
                <c:pt idx="7793">
                  <c:v>54.981524748580739</c:v>
                </c:pt>
                <c:pt idx="7794">
                  <c:v>54.89149673823966</c:v>
                </c:pt>
                <c:pt idx="7795">
                  <c:v>54.8166345317062</c:v>
                </c:pt>
                <c:pt idx="7796">
                  <c:v>54.727237804058149</c:v>
                </c:pt>
                <c:pt idx="7797">
                  <c:v>54.56390921636519</c:v>
                </c:pt>
                <c:pt idx="7798">
                  <c:v>54.401629239428608</c:v>
                </c:pt>
                <c:pt idx="7799">
                  <c:v>54.225917991531716</c:v>
                </c:pt>
                <c:pt idx="7800">
                  <c:v>54.000823869542771</c:v>
                </c:pt>
                <c:pt idx="7801">
                  <c:v>53.783103572592914</c:v>
                </c:pt>
                <c:pt idx="7802">
                  <c:v>53.498614599841574</c:v>
                </c:pt>
                <c:pt idx="7803">
                  <c:v>53.21211678361702</c:v>
                </c:pt>
                <c:pt idx="7804">
                  <c:v>52.936622709868047</c:v>
                </c:pt>
                <c:pt idx="7805">
                  <c:v>52.635292895867337</c:v>
                </c:pt>
                <c:pt idx="7806">
                  <c:v>52.345833481101756</c:v>
                </c:pt>
                <c:pt idx="7807">
                  <c:v>52.005384148163444</c:v>
                </c:pt>
                <c:pt idx="7808">
                  <c:v>51.65310841184089</c:v>
                </c:pt>
                <c:pt idx="7809">
                  <c:v>51.317132607021613</c:v>
                </c:pt>
                <c:pt idx="7810">
                  <c:v>51.019250089044817</c:v>
                </c:pt>
                <c:pt idx="7811">
                  <c:v>50.767964056790589</c:v>
                </c:pt>
                <c:pt idx="7812">
                  <c:v>50.55974864800411</c:v>
                </c:pt>
                <c:pt idx="7813">
                  <c:v>50.347341825712654</c:v>
                </c:pt>
                <c:pt idx="7814">
                  <c:v>50.172923914461386</c:v>
                </c:pt>
                <c:pt idx="7815">
                  <c:v>50.007280460622198</c:v>
                </c:pt>
                <c:pt idx="7816">
                  <c:v>49.881199019195172</c:v>
                </c:pt>
                <c:pt idx="7817">
                  <c:v>49.767893582004298</c:v>
                </c:pt>
                <c:pt idx="7818">
                  <c:v>49.701134861535934</c:v>
                </c:pt>
                <c:pt idx="7819">
                  <c:v>49.552398972680059</c:v>
                </c:pt>
                <c:pt idx="7820">
                  <c:v>49.422636826962759</c:v>
                </c:pt>
                <c:pt idx="7821">
                  <c:v>49.224823624400919</c:v>
                </c:pt>
                <c:pt idx="7822">
                  <c:v>49.003216742168867</c:v>
                </c:pt>
                <c:pt idx="7823">
                  <c:v>48.817923595875548</c:v>
                </c:pt>
                <c:pt idx="7824">
                  <c:v>48.599624004188698</c:v>
                </c:pt>
                <c:pt idx="7825">
                  <c:v>48.403189303122687</c:v>
                </c:pt>
                <c:pt idx="7826">
                  <c:v>48.186150518052202</c:v>
                </c:pt>
                <c:pt idx="7827">
                  <c:v>48.029111255962604</c:v>
                </c:pt>
                <c:pt idx="7828">
                  <c:v>47.795167623501371</c:v>
                </c:pt>
                <c:pt idx="7829">
                  <c:v>47.600472145182067</c:v>
                </c:pt>
                <c:pt idx="7830">
                  <c:v>47.402954482357224</c:v>
                </c:pt>
                <c:pt idx="7831">
                  <c:v>47.235476097399889</c:v>
                </c:pt>
                <c:pt idx="7832">
                  <c:v>47.040726272282676</c:v>
                </c:pt>
                <c:pt idx="7833">
                  <c:v>46.901935446516738</c:v>
                </c:pt>
                <c:pt idx="7834">
                  <c:v>46.749989758627066</c:v>
                </c:pt>
                <c:pt idx="7835">
                  <c:v>46.557824603803688</c:v>
                </c:pt>
                <c:pt idx="7836">
                  <c:v>46.408294429337374</c:v>
                </c:pt>
                <c:pt idx="7837">
                  <c:v>46.210969892945251</c:v>
                </c:pt>
                <c:pt idx="7838">
                  <c:v>46.039689214981216</c:v>
                </c:pt>
                <c:pt idx="7839">
                  <c:v>45.841935008033751</c:v>
                </c:pt>
                <c:pt idx="7840">
                  <c:v>45.605955806249042</c:v>
                </c:pt>
                <c:pt idx="7841">
                  <c:v>45.362053352499764</c:v>
                </c:pt>
                <c:pt idx="7842">
                  <c:v>45.078509898067338</c:v>
                </c:pt>
                <c:pt idx="7843">
                  <c:v>44.787141936951748</c:v>
                </c:pt>
                <c:pt idx="7844">
                  <c:v>44.445898427544492</c:v>
                </c:pt>
                <c:pt idx="7845">
                  <c:v>44.224029677232402</c:v>
                </c:pt>
                <c:pt idx="7846">
                  <c:v>43.888921294797782</c:v>
                </c:pt>
                <c:pt idx="7847">
                  <c:v>43.578989209221447</c:v>
                </c:pt>
                <c:pt idx="7848">
                  <c:v>43.27211456856174</c:v>
                </c:pt>
                <c:pt idx="7849">
                  <c:v>43.00668526206379</c:v>
                </c:pt>
                <c:pt idx="7850">
                  <c:v>42.791061399048466</c:v>
                </c:pt>
                <c:pt idx="7851">
                  <c:v>42.533010975777565</c:v>
                </c:pt>
                <c:pt idx="7852">
                  <c:v>42.352063073989918</c:v>
                </c:pt>
                <c:pt idx="7853">
                  <c:v>42.132577885429946</c:v>
                </c:pt>
                <c:pt idx="7854">
                  <c:v>41.972226971412887</c:v>
                </c:pt>
                <c:pt idx="7855">
                  <c:v>41.809118133786107</c:v>
                </c:pt>
                <c:pt idx="7856">
                  <c:v>41.725680721987004</c:v>
                </c:pt>
                <c:pt idx="7857">
                  <c:v>41.637174154754355</c:v>
                </c:pt>
                <c:pt idx="7858">
                  <c:v>41.536037457569705</c:v>
                </c:pt>
                <c:pt idx="7859">
                  <c:v>41.517309443814106</c:v>
                </c:pt>
                <c:pt idx="7860">
                  <c:v>41.426056254042521</c:v>
                </c:pt>
                <c:pt idx="7861">
                  <c:v>41.343470580014142</c:v>
                </c:pt>
                <c:pt idx="7862">
                  <c:v>41.284527357858586</c:v>
                </c:pt>
                <c:pt idx="7863">
                  <c:v>41.208412607007311</c:v>
                </c:pt>
                <c:pt idx="7864">
                  <c:v>41.121055421044979</c:v>
                </c:pt>
                <c:pt idx="7865">
                  <c:v>41.075265247278125</c:v>
                </c:pt>
                <c:pt idx="7866">
                  <c:v>41.029844862903282</c:v>
                </c:pt>
                <c:pt idx="7867">
                  <c:v>41.005416525365057</c:v>
                </c:pt>
                <c:pt idx="7868">
                  <c:v>40.975035832317488</c:v>
                </c:pt>
                <c:pt idx="7869">
                  <c:v>40.92094533548557</c:v>
                </c:pt>
                <c:pt idx="7870">
                  <c:v>40.872357604840737</c:v>
                </c:pt>
                <c:pt idx="7871">
                  <c:v>40.76277532146554</c:v>
                </c:pt>
                <c:pt idx="7872">
                  <c:v>40.706775953045415</c:v>
                </c:pt>
                <c:pt idx="7873">
                  <c:v>40.61530112237871</c:v>
                </c:pt>
                <c:pt idx="7874">
                  <c:v>40.541735682088266</c:v>
                </c:pt>
                <c:pt idx="7875">
                  <c:v>40.449163219230968</c:v>
                </c:pt>
                <c:pt idx="7876">
                  <c:v>40.346697357717105</c:v>
                </c:pt>
                <c:pt idx="7877">
                  <c:v>40.178656480704447</c:v>
                </c:pt>
                <c:pt idx="7878">
                  <c:v>40.043094907303413</c:v>
                </c:pt>
                <c:pt idx="7879">
                  <c:v>39.905968050000475</c:v>
                </c:pt>
                <c:pt idx="7880">
                  <c:v>39.735331740349672</c:v>
                </c:pt>
                <c:pt idx="7881">
                  <c:v>39.548670420966268</c:v>
                </c:pt>
                <c:pt idx="7882">
                  <c:v>39.332423789370516</c:v>
                </c:pt>
                <c:pt idx="7883">
                  <c:v>39.151354813731352</c:v>
                </c:pt>
                <c:pt idx="7884">
                  <c:v>38.967376576889976</c:v>
                </c:pt>
                <c:pt idx="7885">
                  <c:v>38.799110733868979</c:v>
                </c:pt>
                <c:pt idx="7886">
                  <c:v>38.609928116225817</c:v>
                </c:pt>
                <c:pt idx="7887">
                  <c:v>38.440401352469962</c:v>
                </c:pt>
                <c:pt idx="7888">
                  <c:v>38.276960895088926</c:v>
                </c:pt>
                <c:pt idx="7889">
                  <c:v>38.189836349470731</c:v>
                </c:pt>
                <c:pt idx="7890">
                  <c:v>38.108103652577164</c:v>
                </c:pt>
                <c:pt idx="7891">
                  <c:v>38.010725708781379</c:v>
                </c:pt>
                <c:pt idx="7892">
                  <c:v>37.909949064206884</c:v>
                </c:pt>
                <c:pt idx="7893">
                  <c:v>37.874842386844868</c:v>
                </c:pt>
                <c:pt idx="7894">
                  <c:v>37.858534815501848</c:v>
                </c:pt>
                <c:pt idx="7895">
                  <c:v>37.819579419593552</c:v>
                </c:pt>
                <c:pt idx="7896">
                  <c:v>37.760143043199228</c:v>
                </c:pt>
                <c:pt idx="7897">
                  <c:v>37.679975102206832</c:v>
                </c:pt>
                <c:pt idx="7898">
                  <c:v>37.597397541749928</c:v>
                </c:pt>
                <c:pt idx="7899">
                  <c:v>37.503093576675596</c:v>
                </c:pt>
                <c:pt idx="7900">
                  <c:v>37.405946709115931</c:v>
                </c:pt>
                <c:pt idx="7901">
                  <c:v>37.306923751086828</c:v>
                </c:pt>
                <c:pt idx="7902">
                  <c:v>37.188062534548514</c:v>
                </c:pt>
                <c:pt idx="7903">
                  <c:v>37.041653979895166</c:v>
                </c:pt>
                <c:pt idx="7904">
                  <c:v>36.867268034462683</c:v>
                </c:pt>
                <c:pt idx="7905">
                  <c:v>36.74480782581341</c:v>
                </c:pt>
                <c:pt idx="7906">
                  <c:v>36.54777811354726</c:v>
                </c:pt>
                <c:pt idx="7907">
                  <c:v>36.412519102545467</c:v>
                </c:pt>
                <c:pt idx="7908">
                  <c:v>36.183801634798385</c:v>
                </c:pt>
                <c:pt idx="7909">
                  <c:v>36.017163073263788</c:v>
                </c:pt>
                <c:pt idx="7910">
                  <c:v>35.85931155682632</c:v>
                </c:pt>
                <c:pt idx="7911">
                  <c:v>35.708814269979797</c:v>
                </c:pt>
                <c:pt idx="7912">
                  <c:v>35.552651020284443</c:v>
                </c:pt>
                <c:pt idx="7913">
                  <c:v>35.403499939435648</c:v>
                </c:pt>
                <c:pt idx="7914">
                  <c:v>35.236154985459358</c:v>
                </c:pt>
                <c:pt idx="7915">
                  <c:v>35.110553388914738</c:v>
                </c:pt>
                <c:pt idx="7916">
                  <c:v>34.932551481911297</c:v>
                </c:pt>
                <c:pt idx="7917">
                  <c:v>34.769490313113906</c:v>
                </c:pt>
                <c:pt idx="7918">
                  <c:v>34.596880964653444</c:v>
                </c:pt>
                <c:pt idx="7919">
                  <c:v>34.399664488278432</c:v>
                </c:pt>
                <c:pt idx="7920">
                  <c:v>34.20292833943671</c:v>
                </c:pt>
                <c:pt idx="7921">
                  <c:v>34.011999608906038</c:v>
                </c:pt>
                <c:pt idx="7922">
                  <c:v>33.801498758297228</c:v>
                </c:pt>
                <c:pt idx="7923">
                  <c:v>33.628644174371658</c:v>
                </c:pt>
                <c:pt idx="7924">
                  <c:v>33.401784698035684</c:v>
                </c:pt>
                <c:pt idx="7925">
                  <c:v>33.248755991941245</c:v>
                </c:pt>
                <c:pt idx="7926">
                  <c:v>33.078360166517136</c:v>
                </c:pt>
                <c:pt idx="7927">
                  <c:v>32.924629878570379</c:v>
                </c:pt>
                <c:pt idx="7928">
                  <c:v>32.806081694109196</c:v>
                </c:pt>
                <c:pt idx="7929">
                  <c:v>32.638936192299312</c:v>
                </c:pt>
                <c:pt idx="7930">
                  <c:v>32.521406744222894</c:v>
                </c:pt>
                <c:pt idx="7931">
                  <c:v>32.444844898098623</c:v>
                </c:pt>
                <c:pt idx="7932">
                  <c:v>32.349707700427572</c:v>
                </c:pt>
                <c:pt idx="7933">
                  <c:v>32.284829906084646</c:v>
                </c:pt>
                <c:pt idx="7934">
                  <c:v>32.208640903474326</c:v>
                </c:pt>
                <c:pt idx="7935">
                  <c:v>32.16929964830409</c:v>
                </c:pt>
                <c:pt idx="7936">
                  <c:v>32.156072121329139</c:v>
                </c:pt>
                <c:pt idx="7937">
                  <c:v>32.138442139529609</c:v>
                </c:pt>
                <c:pt idx="7938">
                  <c:v>32.071568843692468</c:v>
                </c:pt>
                <c:pt idx="7939">
                  <c:v>32.060089081353702</c:v>
                </c:pt>
                <c:pt idx="7940">
                  <c:v>32.033560828747788</c:v>
                </c:pt>
                <c:pt idx="7941">
                  <c:v>31.989850384274668</c:v>
                </c:pt>
                <c:pt idx="7942">
                  <c:v>31.919360847462027</c:v>
                </c:pt>
                <c:pt idx="7943">
                  <c:v>31.859892819654227</c:v>
                </c:pt>
                <c:pt idx="7944">
                  <c:v>31.778631276297752</c:v>
                </c:pt>
                <c:pt idx="7945">
                  <c:v>31.695731029301605</c:v>
                </c:pt>
                <c:pt idx="7946">
                  <c:v>31.659440261066344</c:v>
                </c:pt>
                <c:pt idx="7947">
                  <c:v>31.581437680631673</c:v>
                </c:pt>
                <c:pt idx="7948">
                  <c:v>31.514444293521784</c:v>
                </c:pt>
                <c:pt idx="7949">
                  <c:v>31.439170560276256</c:v>
                </c:pt>
                <c:pt idx="7950">
                  <c:v>31.387101873686017</c:v>
                </c:pt>
                <c:pt idx="7951">
                  <c:v>31.377477526708113</c:v>
                </c:pt>
                <c:pt idx="7952">
                  <c:v>31.347409390309743</c:v>
                </c:pt>
                <c:pt idx="7953">
                  <c:v>31.324827155890485</c:v>
                </c:pt>
                <c:pt idx="7954">
                  <c:v>31.270881445039091</c:v>
                </c:pt>
                <c:pt idx="7955">
                  <c:v>31.218926704451079</c:v>
                </c:pt>
                <c:pt idx="7956">
                  <c:v>31.143789629564615</c:v>
                </c:pt>
                <c:pt idx="7957">
                  <c:v>31.056083195622289</c:v>
                </c:pt>
                <c:pt idx="7958">
                  <c:v>30.947254933135465</c:v>
                </c:pt>
                <c:pt idx="7959">
                  <c:v>30.859026879781943</c:v>
                </c:pt>
                <c:pt idx="7960">
                  <c:v>30.741640184711283</c:v>
                </c:pt>
                <c:pt idx="7961">
                  <c:v>30.68702454951093</c:v>
                </c:pt>
                <c:pt idx="7962">
                  <c:v>30.581583442380406</c:v>
                </c:pt>
                <c:pt idx="7963">
                  <c:v>30.507509794329501</c:v>
                </c:pt>
                <c:pt idx="7964">
                  <c:v>30.426521491846071</c:v>
                </c:pt>
                <c:pt idx="7965">
                  <c:v>30.361022469506878</c:v>
                </c:pt>
                <c:pt idx="7966">
                  <c:v>30.323994049269761</c:v>
                </c:pt>
                <c:pt idx="7967">
                  <c:v>30.27193341779569</c:v>
                </c:pt>
                <c:pt idx="7968">
                  <c:v>30.261919480219792</c:v>
                </c:pt>
                <c:pt idx="7969">
                  <c:v>30.270317992334501</c:v>
                </c:pt>
                <c:pt idx="7970">
                  <c:v>30.281647377893325</c:v>
                </c:pt>
                <c:pt idx="7971">
                  <c:v>30.318808264118395</c:v>
                </c:pt>
                <c:pt idx="7972">
                  <c:v>30.313707720663896</c:v>
                </c:pt>
                <c:pt idx="7973">
                  <c:v>30.296193365427083</c:v>
                </c:pt>
                <c:pt idx="7974">
                  <c:v>30.230323250064483</c:v>
                </c:pt>
                <c:pt idx="7975">
                  <c:v>30.216132144942208</c:v>
                </c:pt>
                <c:pt idx="7976">
                  <c:v>30.161871286488942</c:v>
                </c:pt>
                <c:pt idx="7977">
                  <c:v>30.055108672463561</c:v>
                </c:pt>
                <c:pt idx="7978">
                  <c:v>29.93341376490099</c:v>
                </c:pt>
                <c:pt idx="7979">
                  <c:v>29.762140556319661</c:v>
                </c:pt>
                <c:pt idx="7980">
                  <c:v>29.5830225478452</c:v>
                </c:pt>
                <c:pt idx="7981">
                  <c:v>29.419459200268509</c:v>
                </c:pt>
                <c:pt idx="7982">
                  <c:v>29.218740620481398</c:v>
                </c:pt>
                <c:pt idx="7983">
                  <c:v>28.984032657930936</c:v>
                </c:pt>
                <c:pt idx="7984">
                  <c:v>28.776640334051855</c:v>
                </c:pt>
                <c:pt idx="7985">
                  <c:v>28.565126028116669</c:v>
                </c:pt>
                <c:pt idx="7986">
                  <c:v>28.359433750093281</c:v>
                </c:pt>
                <c:pt idx="7987">
                  <c:v>28.169439688260425</c:v>
                </c:pt>
                <c:pt idx="7988">
                  <c:v>27.949982426349209</c:v>
                </c:pt>
                <c:pt idx="7989">
                  <c:v>27.757009888257649</c:v>
                </c:pt>
                <c:pt idx="7990">
                  <c:v>27.610332449820849</c:v>
                </c:pt>
                <c:pt idx="7991">
                  <c:v>27.458706278922332</c:v>
                </c:pt>
                <c:pt idx="7992">
                  <c:v>27.288378458565909</c:v>
                </c:pt>
                <c:pt idx="7993">
                  <c:v>27.103039991004376</c:v>
                </c:pt>
                <c:pt idx="7994">
                  <c:v>26.94244759993337</c:v>
                </c:pt>
                <c:pt idx="7995">
                  <c:v>26.786277448970452</c:v>
                </c:pt>
                <c:pt idx="7996">
                  <c:v>26.668073093299199</c:v>
                </c:pt>
                <c:pt idx="7997">
                  <c:v>26.500629012715773</c:v>
                </c:pt>
                <c:pt idx="7998">
                  <c:v>26.332106647616818</c:v>
                </c:pt>
                <c:pt idx="7999">
                  <c:v>26.170423549291836</c:v>
                </c:pt>
                <c:pt idx="8000">
                  <c:v>26.041246341286687</c:v>
                </c:pt>
                <c:pt idx="8001">
                  <c:v>25.968835728545091</c:v>
                </c:pt>
                <c:pt idx="8002">
                  <c:v>25.879917256311433</c:v>
                </c:pt>
                <c:pt idx="8003">
                  <c:v>25.73714788856277</c:v>
                </c:pt>
                <c:pt idx="8004">
                  <c:v>25.645222377478209</c:v>
                </c:pt>
                <c:pt idx="8005">
                  <c:v>25.618147124697114</c:v>
                </c:pt>
                <c:pt idx="8006">
                  <c:v>25.56195431947323</c:v>
                </c:pt>
                <c:pt idx="8007">
                  <c:v>25.516328909475092</c:v>
                </c:pt>
                <c:pt idx="8008">
                  <c:v>25.494280911886673</c:v>
                </c:pt>
                <c:pt idx="8009">
                  <c:v>25.477451245565586</c:v>
                </c:pt>
                <c:pt idx="8010">
                  <c:v>25.461319950633371</c:v>
                </c:pt>
                <c:pt idx="8011">
                  <c:v>25.445759681379712</c:v>
                </c:pt>
                <c:pt idx="8012">
                  <c:v>25.466040985419951</c:v>
                </c:pt>
                <c:pt idx="8013">
                  <c:v>25.400113512120104</c:v>
                </c:pt>
                <c:pt idx="8014">
                  <c:v>25.367231501861124</c:v>
                </c:pt>
                <c:pt idx="8015">
                  <c:v>25.270659328789325</c:v>
                </c:pt>
                <c:pt idx="8016">
                  <c:v>25.204280317937471</c:v>
                </c:pt>
                <c:pt idx="8017">
                  <c:v>25.066895258618061</c:v>
                </c:pt>
                <c:pt idx="8018">
                  <c:v>24.91109589881524</c:v>
                </c:pt>
                <c:pt idx="8019">
                  <c:v>24.756473053339661</c:v>
                </c:pt>
                <c:pt idx="8020">
                  <c:v>24.616504313157918</c:v>
                </c:pt>
                <c:pt idx="8021">
                  <c:v>24.474379656130669</c:v>
                </c:pt>
                <c:pt idx="8022">
                  <c:v>24.350839202035697</c:v>
                </c:pt>
                <c:pt idx="8023">
                  <c:v>24.320897203746728</c:v>
                </c:pt>
                <c:pt idx="8024">
                  <c:v>24.238265720447121</c:v>
                </c:pt>
                <c:pt idx="8025">
                  <c:v>24.183875543529524</c:v>
                </c:pt>
                <c:pt idx="8026">
                  <c:v>24.147671587158289</c:v>
                </c:pt>
                <c:pt idx="8027">
                  <c:v>24.181004166613072</c:v>
                </c:pt>
                <c:pt idx="8028">
                  <c:v>24.225460117729188</c:v>
                </c:pt>
                <c:pt idx="8029">
                  <c:v>24.26355066400011</c:v>
                </c:pt>
                <c:pt idx="8030">
                  <c:v>24.332237777428489</c:v>
                </c:pt>
                <c:pt idx="8031">
                  <c:v>24.360537668070997</c:v>
                </c:pt>
                <c:pt idx="8032">
                  <c:v>24.374591301683349</c:v>
                </c:pt>
                <c:pt idx="8033">
                  <c:v>24.420007554063012</c:v>
                </c:pt>
                <c:pt idx="8034">
                  <c:v>24.441459046163757</c:v>
                </c:pt>
                <c:pt idx="8035">
                  <c:v>24.370994124537567</c:v>
                </c:pt>
                <c:pt idx="8036">
                  <c:v>24.400176469530098</c:v>
                </c:pt>
                <c:pt idx="8037">
                  <c:v>24.424180436518867</c:v>
                </c:pt>
                <c:pt idx="8038">
                  <c:v>24.449981374873822</c:v>
                </c:pt>
                <c:pt idx="8039">
                  <c:v>24.455603834932127</c:v>
                </c:pt>
                <c:pt idx="8040">
                  <c:v>24.458263022127383</c:v>
                </c:pt>
                <c:pt idx="8041">
                  <c:v>24.492374736160734</c:v>
                </c:pt>
                <c:pt idx="8042">
                  <c:v>24.529267305278285</c:v>
                </c:pt>
                <c:pt idx="8043">
                  <c:v>24.526218626060572</c:v>
                </c:pt>
                <c:pt idx="8044">
                  <c:v>24.555205600624145</c:v>
                </c:pt>
                <c:pt idx="8045">
                  <c:v>24.613056667118546</c:v>
                </c:pt>
                <c:pt idx="8046">
                  <c:v>24.656013248089803</c:v>
                </c:pt>
                <c:pt idx="8047">
                  <c:v>24.677181085994391</c:v>
                </c:pt>
                <c:pt idx="8048">
                  <c:v>24.666179223348138</c:v>
                </c:pt>
                <c:pt idx="8049">
                  <c:v>24.658711902602736</c:v>
                </c:pt>
                <c:pt idx="8050">
                  <c:v>24.58415360532776</c:v>
                </c:pt>
                <c:pt idx="8051">
                  <c:v>24.532950895797704</c:v>
                </c:pt>
                <c:pt idx="8052">
                  <c:v>24.460744671003106</c:v>
                </c:pt>
                <c:pt idx="8053">
                  <c:v>24.44672924888852</c:v>
                </c:pt>
                <c:pt idx="8054">
                  <c:v>24.437318817468039</c:v>
                </c:pt>
                <c:pt idx="8055">
                  <c:v>24.381137435597275</c:v>
                </c:pt>
                <c:pt idx="8056">
                  <c:v>24.348817062563743</c:v>
                </c:pt>
                <c:pt idx="8057">
                  <c:v>24.291300073094217</c:v>
                </c:pt>
                <c:pt idx="8058">
                  <c:v>24.344075427009635</c:v>
                </c:pt>
                <c:pt idx="8059">
                  <c:v>24.279516878767936</c:v>
                </c:pt>
                <c:pt idx="8060">
                  <c:v>24.29569797894019</c:v>
                </c:pt>
                <c:pt idx="8061">
                  <c:v>24.247889926559093</c:v>
                </c:pt>
                <c:pt idx="8062">
                  <c:v>24.267977512782544</c:v>
                </c:pt>
                <c:pt idx="8063">
                  <c:v>24.240898278195612</c:v>
                </c:pt>
                <c:pt idx="8064">
                  <c:v>24.260732182903464</c:v>
                </c:pt>
                <c:pt idx="8065">
                  <c:v>24.249887354353891</c:v>
                </c:pt>
                <c:pt idx="8066">
                  <c:v>24.231092824313087</c:v>
                </c:pt>
                <c:pt idx="8067">
                  <c:v>24.243771181672773</c:v>
                </c:pt>
                <c:pt idx="8068">
                  <c:v>24.269933495396966</c:v>
                </c:pt>
                <c:pt idx="8069">
                  <c:v>24.304754779602444</c:v>
                </c:pt>
                <c:pt idx="8070">
                  <c:v>24.237597734613725</c:v>
                </c:pt>
                <c:pt idx="8071">
                  <c:v>24.257438086689362</c:v>
                </c:pt>
                <c:pt idx="8072">
                  <c:v>24.263413619023979</c:v>
                </c:pt>
                <c:pt idx="8073">
                  <c:v>24.27088494431294</c:v>
                </c:pt>
                <c:pt idx="8074">
                  <c:v>24.265877958044392</c:v>
                </c:pt>
                <c:pt idx="8075">
                  <c:v>24.248584170908195</c:v>
                </c:pt>
                <c:pt idx="8076">
                  <c:v>24.233542558618772</c:v>
                </c:pt>
                <c:pt idx="8077">
                  <c:v>24.2253091815411</c:v>
                </c:pt>
                <c:pt idx="8078">
                  <c:v>24.232760434279683</c:v>
                </c:pt>
                <c:pt idx="8079">
                  <c:v>24.186860005852004</c:v>
                </c:pt>
                <c:pt idx="8080">
                  <c:v>24.216461391429839</c:v>
                </c:pt>
                <c:pt idx="8081">
                  <c:v>24.22940086511154</c:v>
                </c:pt>
                <c:pt idx="8082">
                  <c:v>24.196771545626486</c:v>
                </c:pt>
                <c:pt idx="8083">
                  <c:v>24.164330420373943</c:v>
                </c:pt>
                <c:pt idx="8084">
                  <c:v>24.10618275238912</c:v>
                </c:pt>
                <c:pt idx="8085">
                  <c:v>24.026042318286692</c:v>
                </c:pt>
                <c:pt idx="8086">
                  <c:v>23.983004154584826</c:v>
                </c:pt>
                <c:pt idx="8087">
                  <c:v>23.902293716725975</c:v>
                </c:pt>
                <c:pt idx="8088">
                  <c:v>23.855829373208294</c:v>
                </c:pt>
                <c:pt idx="8089">
                  <c:v>23.740365397861829</c:v>
                </c:pt>
                <c:pt idx="8090">
                  <c:v>23.689981136306482</c:v>
                </c:pt>
                <c:pt idx="8091">
                  <c:v>23.617651636858952</c:v>
                </c:pt>
                <c:pt idx="8092">
                  <c:v>23.498406142782592</c:v>
                </c:pt>
                <c:pt idx="8093">
                  <c:v>23.427688897323325</c:v>
                </c:pt>
                <c:pt idx="8094">
                  <c:v>23.323822462144108</c:v>
                </c:pt>
                <c:pt idx="8095">
                  <c:v>23.214971889723113</c:v>
                </c:pt>
                <c:pt idx="8096">
                  <c:v>23.108320001191313</c:v>
                </c:pt>
                <c:pt idx="8097">
                  <c:v>23.014700198881091</c:v>
                </c:pt>
                <c:pt idx="8098">
                  <c:v>22.943460799434632</c:v>
                </c:pt>
                <c:pt idx="8099">
                  <c:v>22.867127825476675</c:v>
                </c:pt>
                <c:pt idx="8100">
                  <c:v>22.820038246475765</c:v>
                </c:pt>
                <c:pt idx="8101">
                  <c:v>22.782824672853202</c:v>
                </c:pt>
                <c:pt idx="8102">
                  <c:v>22.765457827412519</c:v>
                </c:pt>
                <c:pt idx="8103">
                  <c:v>22.704224822079837</c:v>
                </c:pt>
                <c:pt idx="8104">
                  <c:v>22.665619600976893</c:v>
                </c:pt>
                <c:pt idx="8105">
                  <c:v>22.621028828054559</c:v>
                </c:pt>
                <c:pt idx="8106">
                  <c:v>22.648785915504693</c:v>
                </c:pt>
                <c:pt idx="8107">
                  <c:v>22.618791897789844</c:v>
                </c:pt>
                <c:pt idx="8108">
                  <c:v>22.584021279869496</c:v>
                </c:pt>
                <c:pt idx="8109">
                  <c:v>22.540024014812762</c:v>
                </c:pt>
                <c:pt idx="8110">
                  <c:v>22.554404236134307</c:v>
                </c:pt>
                <c:pt idx="8111">
                  <c:v>22.51099208606573</c:v>
                </c:pt>
                <c:pt idx="8112">
                  <c:v>22.579608458206746</c:v>
                </c:pt>
                <c:pt idx="8113">
                  <c:v>22.564259933404671</c:v>
                </c:pt>
                <c:pt idx="8114">
                  <c:v>22.553608899685031</c:v>
                </c:pt>
                <c:pt idx="8115">
                  <c:v>22.571757772577239</c:v>
                </c:pt>
                <c:pt idx="8116">
                  <c:v>22.615775675298316</c:v>
                </c:pt>
                <c:pt idx="8117">
                  <c:v>22.638319032929548</c:v>
                </c:pt>
                <c:pt idx="8118">
                  <c:v>22.699729740168213</c:v>
                </c:pt>
                <c:pt idx="8119">
                  <c:v>22.720709826145267</c:v>
                </c:pt>
                <c:pt idx="8120">
                  <c:v>22.731519397519683</c:v>
                </c:pt>
                <c:pt idx="8121">
                  <c:v>22.774456251252495</c:v>
                </c:pt>
                <c:pt idx="8122">
                  <c:v>22.823169239393554</c:v>
                </c:pt>
                <c:pt idx="8123">
                  <c:v>22.840235087179025</c:v>
                </c:pt>
                <c:pt idx="8124">
                  <c:v>22.854581259455976</c:v>
                </c:pt>
                <c:pt idx="8125">
                  <c:v>22.844306616515674</c:v>
                </c:pt>
                <c:pt idx="8126">
                  <c:v>22.827307850173415</c:v>
                </c:pt>
                <c:pt idx="8127">
                  <c:v>22.863316102502697</c:v>
                </c:pt>
                <c:pt idx="8128">
                  <c:v>22.870279452662114</c:v>
                </c:pt>
                <c:pt idx="8129">
                  <c:v>22.832204028869214</c:v>
                </c:pt>
                <c:pt idx="8130">
                  <c:v>22.81478813650979</c:v>
                </c:pt>
                <c:pt idx="8131">
                  <c:v>22.860639396099934</c:v>
                </c:pt>
                <c:pt idx="8132">
                  <c:v>22.818066472726688</c:v>
                </c:pt>
                <c:pt idx="8133">
                  <c:v>22.807403981400729</c:v>
                </c:pt>
                <c:pt idx="8134">
                  <c:v>22.768279199853588</c:v>
                </c:pt>
                <c:pt idx="8135">
                  <c:v>22.79676685318973</c:v>
                </c:pt>
                <c:pt idx="8136">
                  <c:v>22.793986023442596</c:v>
                </c:pt>
                <c:pt idx="8137">
                  <c:v>22.768394531586853</c:v>
                </c:pt>
                <c:pt idx="8138">
                  <c:v>22.779723917145677</c:v>
                </c:pt>
                <c:pt idx="8139">
                  <c:v>22.751052110192258</c:v>
                </c:pt>
                <c:pt idx="8140">
                  <c:v>22.717357118532728</c:v>
                </c:pt>
                <c:pt idx="8141">
                  <c:v>22.695956259308097</c:v>
                </c:pt>
                <c:pt idx="8142">
                  <c:v>22.701389770489897</c:v>
                </c:pt>
                <c:pt idx="8143">
                  <c:v>22.682553727387116</c:v>
                </c:pt>
                <c:pt idx="8144">
                  <c:v>22.686765585943604</c:v>
                </c:pt>
                <c:pt idx="8145">
                  <c:v>22.679053954520562</c:v>
                </c:pt>
                <c:pt idx="8146">
                  <c:v>22.674662961904382</c:v>
                </c:pt>
                <c:pt idx="8147">
                  <c:v>22.683237052086437</c:v>
                </c:pt>
                <c:pt idx="8148">
                  <c:v>22.648657187748853</c:v>
                </c:pt>
                <c:pt idx="8149">
                  <c:v>22.629131915481249</c:v>
                </c:pt>
                <c:pt idx="8150">
                  <c:v>22.660707984789521</c:v>
                </c:pt>
                <c:pt idx="8151">
                  <c:v>22.666313816488785</c:v>
                </c:pt>
                <c:pt idx="8152">
                  <c:v>22.708284846458334</c:v>
                </c:pt>
                <c:pt idx="8153">
                  <c:v>22.725436147703149</c:v>
                </c:pt>
                <c:pt idx="8154">
                  <c:v>22.704234081717132</c:v>
                </c:pt>
                <c:pt idx="8155">
                  <c:v>22.723756995420228</c:v>
                </c:pt>
                <c:pt idx="8156">
                  <c:v>22.745614553655884</c:v>
                </c:pt>
                <c:pt idx="8157">
                  <c:v>22.775414155103086</c:v>
                </c:pt>
                <c:pt idx="8158">
                  <c:v>22.824506549357604</c:v>
                </c:pt>
                <c:pt idx="8159">
                  <c:v>22.851296620127517</c:v>
                </c:pt>
                <c:pt idx="8160">
                  <c:v>22.892074568497879</c:v>
                </c:pt>
                <c:pt idx="8161">
                  <c:v>22.852040970611426</c:v>
                </c:pt>
                <c:pt idx="8162">
                  <c:v>22.862929567048706</c:v>
                </c:pt>
                <c:pt idx="8163">
                  <c:v>22.861452762468325</c:v>
                </c:pt>
                <c:pt idx="8164">
                  <c:v>22.813895279211625</c:v>
                </c:pt>
                <c:pt idx="8165">
                  <c:v>22.822920978757697</c:v>
                </c:pt>
                <c:pt idx="8166">
                  <c:v>22.782434650111693</c:v>
                </c:pt>
                <c:pt idx="8167">
                  <c:v>22.789885902850276</c:v>
                </c:pt>
                <c:pt idx="8168">
                  <c:v>22.749665437258155</c:v>
                </c:pt>
                <c:pt idx="8169">
                  <c:v>22.739394342530961</c:v>
                </c:pt>
                <c:pt idx="8170">
                  <c:v>22.721212554836946</c:v>
                </c:pt>
                <c:pt idx="8171">
                  <c:v>22.714242678022288</c:v>
                </c:pt>
                <c:pt idx="8172">
                  <c:v>22.756411949113826</c:v>
                </c:pt>
                <c:pt idx="8173">
                  <c:v>22.733228922870513</c:v>
                </c:pt>
                <c:pt idx="8174">
                  <c:v>22.775226851405829</c:v>
                </c:pt>
                <c:pt idx="8175">
                  <c:v>22.766410370353526</c:v>
                </c:pt>
                <c:pt idx="8176">
                  <c:v>22.819933707277055</c:v>
                </c:pt>
                <c:pt idx="8177">
                  <c:v>22.753811920140858</c:v>
                </c:pt>
                <c:pt idx="8178">
                  <c:v>22.787178718567503</c:v>
                </c:pt>
                <c:pt idx="8179">
                  <c:v>22.742855633656053</c:v>
                </c:pt>
                <c:pt idx="8180">
                  <c:v>22.789300411141365</c:v>
                </c:pt>
                <c:pt idx="8181">
                  <c:v>22.724478276444213</c:v>
                </c:pt>
                <c:pt idx="8182">
                  <c:v>22.710597341835353</c:v>
                </c:pt>
                <c:pt idx="8183">
                  <c:v>22.670977649655054</c:v>
                </c:pt>
                <c:pt idx="8184">
                  <c:v>22.638940968134428</c:v>
                </c:pt>
                <c:pt idx="8185">
                  <c:v>22.673543946730163</c:v>
                </c:pt>
                <c:pt idx="8186">
                  <c:v>22.654449475034465</c:v>
                </c:pt>
                <c:pt idx="8187">
                  <c:v>22.660363198837373</c:v>
                </c:pt>
                <c:pt idx="8188">
                  <c:v>22.626190611566592</c:v>
                </c:pt>
                <c:pt idx="8189">
                  <c:v>22.6157899083383</c:v>
                </c:pt>
                <c:pt idx="8190">
                  <c:v>22.626920981461854</c:v>
                </c:pt>
                <c:pt idx="8191">
                  <c:v>22.633983548106432</c:v>
                </c:pt>
                <c:pt idx="8192">
                  <c:v>22.637010709065553</c:v>
                </c:pt>
                <c:pt idx="8193">
                  <c:v>22.626051925339393</c:v>
                </c:pt>
                <c:pt idx="8194">
                  <c:v>22.671464437217779</c:v>
                </c:pt>
                <c:pt idx="8195">
                  <c:v>22.603331620231778</c:v>
                </c:pt>
                <c:pt idx="8196">
                  <c:v>22.670378848999331</c:v>
                </c:pt>
                <c:pt idx="8197">
                  <c:v>22.663356811576691</c:v>
                </c:pt>
                <c:pt idx="8198">
                  <c:v>22.669001149235431</c:v>
                </c:pt>
                <c:pt idx="8199">
                  <c:v>22.657973471852024</c:v>
                </c:pt>
                <c:pt idx="8200">
                  <c:v>22.641065712338627</c:v>
                </c:pt>
                <c:pt idx="8201">
                  <c:v>22.678060970852929</c:v>
                </c:pt>
                <c:pt idx="8202">
                  <c:v>22.614427734627917</c:v>
                </c:pt>
                <c:pt idx="8203">
                  <c:v>22.631410482190407</c:v>
                </c:pt>
                <c:pt idx="8204">
                  <c:v>22.598686522119699</c:v>
                </c:pt>
                <c:pt idx="8205">
                  <c:v>22.612362173119916</c:v>
                </c:pt>
                <c:pt idx="8206">
                  <c:v>22.587219774449562</c:v>
                </c:pt>
                <c:pt idx="8207">
                  <c:v>22.587219774449565</c:v>
                </c:pt>
                <c:pt idx="8208">
                  <c:v>22.614981768042192</c:v>
                </c:pt>
                <c:pt idx="8209">
                  <c:v>22.593297680746659</c:v>
                </c:pt>
                <c:pt idx="8210">
                  <c:v>22.610466270123169</c:v>
                </c:pt>
                <c:pt idx="8211">
                  <c:v>22.627375579428481</c:v>
                </c:pt>
                <c:pt idx="8212">
                  <c:v>22.62139423567222</c:v>
                </c:pt>
                <c:pt idx="8213">
                  <c:v>22.619753937486944</c:v>
                </c:pt>
                <c:pt idx="8214">
                  <c:v>22.59441942446454</c:v>
                </c:pt>
                <c:pt idx="8215">
                  <c:v>22.616448651447399</c:v>
                </c:pt>
                <c:pt idx="8216">
                  <c:v>22.572987393665134</c:v>
                </c:pt>
                <c:pt idx="8217">
                  <c:v>22.598018388428795</c:v>
                </c:pt>
                <c:pt idx="8218">
                  <c:v>22.588733453710383</c:v>
                </c:pt>
                <c:pt idx="8219">
                  <c:v>22.577811558749158</c:v>
                </c:pt>
                <c:pt idx="8220">
                  <c:v>22.596099168023599</c:v>
                </c:pt>
                <c:pt idx="8221">
                  <c:v>22.604378152927275</c:v>
                </c:pt>
                <c:pt idx="8222">
                  <c:v>22.605556876395521</c:v>
                </c:pt>
                <c:pt idx="8223">
                  <c:v>22.59094790982077</c:v>
                </c:pt>
                <c:pt idx="8224">
                  <c:v>22.618440718017538</c:v>
                </c:pt>
                <c:pt idx="8225">
                  <c:v>22.587633583484841</c:v>
                </c:pt>
                <c:pt idx="8226">
                  <c:v>22.595927212373201</c:v>
                </c:pt>
                <c:pt idx="8227">
                  <c:v>22.623954395179997</c:v>
                </c:pt>
                <c:pt idx="8228">
                  <c:v>22.602053604155319</c:v>
                </c:pt>
                <c:pt idx="8229">
                  <c:v>22.611359344732033</c:v>
                </c:pt>
                <c:pt idx="8230">
                  <c:v>22.553059717662386</c:v>
                </c:pt>
                <c:pt idx="8231">
                  <c:v>22.577764104439613</c:v>
                </c:pt>
                <c:pt idx="8232">
                  <c:v>22.595486215228593</c:v>
                </c:pt>
                <c:pt idx="8233">
                  <c:v>22.591729192124816</c:v>
                </c:pt>
                <c:pt idx="8234">
                  <c:v>22.573407060994363</c:v>
                </c:pt>
                <c:pt idx="8235">
                  <c:v>22.551824520690491</c:v>
                </c:pt>
                <c:pt idx="8236">
                  <c:v>22.589453834158885</c:v>
                </c:pt>
                <c:pt idx="8237">
                  <c:v>22.573408575771424</c:v>
                </c:pt>
                <c:pt idx="8238">
                  <c:v>22.608024852991534</c:v>
                </c:pt>
                <c:pt idx="8239">
                  <c:v>22.590827235788414</c:v>
                </c:pt>
                <c:pt idx="8240">
                  <c:v>22.582004570692881</c:v>
                </c:pt>
                <c:pt idx="8241">
                  <c:v>22.601389410558312</c:v>
                </c:pt>
                <c:pt idx="8242">
                  <c:v>22.628090553452136</c:v>
                </c:pt>
                <c:pt idx="8243">
                  <c:v>22.629357544662845</c:v>
                </c:pt>
                <c:pt idx="8244">
                  <c:v>22.615485912557993</c:v>
                </c:pt>
                <c:pt idx="8245">
                  <c:v>22.622570178508568</c:v>
                </c:pt>
                <c:pt idx="8246">
                  <c:v>22.649964471456308</c:v>
                </c:pt>
                <c:pt idx="8247">
                  <c:v>22.661719137074599</c:v>
                </c:pt>
                <c:pt idx="8248">
                  <c:v>22.640516771231116</c:v>
                </c:pt>
                <c:pt idx="8249">
                  <c:v>22.643999905503026</c:v>
                </c:pt>
                <c:pt idx="8250">
                  <c:v>22.648063884512865</c:v>
                </c:pt>
                <c:pt idx="8251">
                  <c:v>22.671409875452468</c:v>
                </c:pt>
                <c:pt idx="8252">
                  <c:v>22.64678885732836</c:v>
                </c:pt>
                <c:pt idx="8253">
                  <c:v>22.653967075598374</c:v>
                </c:pt>
                <c:pt idx="8254">
                  <c:v>22.67715432882699</c:v>
                </c:pt>
                <c:pt idx="8255">
                  <c:v>22.644871460055995</c:v>
                </c:pt>
                <c:pt idx="8256">
                  <c:v>22.687903470781713</c:v>
                </c:pt>
                <c:pt idx="8257">
                  <c:v>22.666325810997712</c:v>
                </c:pt>
                <c:pt idx="8258">
                  <c:v>22.704924530278387</c:v>
                </c:pt>
                <c:pt idx="8259">
                  <c:v>22.7156724667608</c:v>
                </c:pt>
                <c:pt idx="8260">
                  <c:v>22.710901541863336</c:v>
                </c:pt>
                <c:pt idx="8261">
                  <c:v>22.71732009064149</c:v>
                </c:pt>
                <c:pt idx="8262">
                  <c:v>22.722876536649423</c:v>
                </c:pt>
                <c:pt idx="8263">
                  <c:v>22.695554829056402</c:v>
                </c:pt>
                <c:pt idx="8264">
                  <c:v>22.685892928679326</c:v>
                </c:pt>
                <c:pt idx="8265">
                  <c:v>22.676100750702144</c:v>
                </c:pt>
                <c:pt idx="8266">
                  <c:v>22.689532733776765</c:v>
                </c:pt>
                <c:pt idx="8267">
                  <c:v>22.678573950050602</c:v>
                </c:pt>
                <c:pt idx="8268">
                  <c:v>22.698814934528034</c:v>
                </c:pt>
                <c:pt idx="8269">
                  <c:v>22.684997982054885</c:v>
                </c:pt>
                <c:pt idx="8270">
                  <c:v>22.664327843960084</c:v>
                </c:pt>
                <c:pt idx="8271">
                  <c:v>22.684555108612763</c:v>
                </c:pt>
                <c:pt idx="8272">
                  <c:v>22.690856379137468</c:v>
                </c:pt>
                <c:pt idx="8273">
                  <c:v>22.707668243188273</c:v>
                </c:pt>
                <c:pt idx="8274">
                  <c:v>22.711965644485247</c:v>
                </c:pt>
                <c:pt idx="8275">
                  <c:v>22.693660239112837</c:v>
                </c:pt>
                <c:pt idx="8276">
                  <c:v>22.700171710008256</c:v>
                </c:pt>
                <c:pt idx="8277">
                  <c:v>22.6777447479008</c:v>
                </c:pt>
                <c:pt idx="8278">
                  <c:v>22.688555796015546</c:v>
                </c:pt>
                <c:pt idx="8279">
                  <c:v>22.691479974013738</c:v>
                </c:pt>
                <c:pt idx="8280">
                  <c:v>22.672504897399463</c:v>
                </c:pt>
                <c:pt idx="8281">
                  <c:v>22.643955288162882</c:v>
                </c:pt>
                <c:pt idx="8282">
                  <c:v>22.64440278409678</c:v>
                </c:pt>
                <c:pt idx="8283">
                  <c:v>22.645826700279379</c:v>
                </c:pt>
                <c:pt idx="8284">
                  <c:v>22.652993233165471</c:v>
                </c:pt>
                <c:pt idx="8285">
                  <c:v>22.650788863762028</c:v>
                </c:pt>
                <c:pt idx="8286">
                  <c:v>22.678592608648572</c:v>
                </c:pt>
                <c:pt idx="8287">
                  <c:v>22.661988592108631</c:v>
                </c:pt>
                <c:pt idx="8288">
                  <c:v>22.705108190789183</c:v>
                </c:pt>
                <c:pt idx="8289">
                  <c:v>22.705656027878</c:v>
                </c:pt>
                <c:pt idx="8290">
                  <c:v>22.708287247055623</c:v>
                </c:pt>
                <c:pt idx="8291">
                  <c:v>22.703601707977967</c:v>
                </c:pt>
                <c:pt idx="8292">
                  <c:v>22.719416210580217</c:v>
                </c:pt>
                <c:pt idx="8293">
                  <c:v>22.674862893263008</c:v>
                </c:pt>
                <c:pt idx="8294">
                  <c:v>22.722002968523316</c:v>
                </c:pt>
                <c:pt idx="8295">
                  <c:v>22.675510974918243</c:v>
                </c:pt>
                <c:pt idx="8296">
                  <c:v>22.654347640705751</c:v>
                </c:pt>
                <c:pt idx="8297">
                  <c:v>22.639745251613615</c:v>
                </c:pt>
                <c:pt idx="8298">
                  <c:v>22.647475707599902</c:v>
                </c:pt>
                <c:pt idx="8299">
                  <c:v>22.677064026019249</c:v>
                </c:pt>
                <c:pt idx="8300">
                  <c:v>22.697008163758056</c:v>
                </c:pt>
                <c:pt idx="8301">
                  <c:v>22.689449342888096</c:v>
                </c:pt>
                <c:pt idx="8302">
                  <c:v>22.678318269764546</c:v>
                </c:pt>
                <c:pt idx="8303">
                  <c:v>22.688718435930106</c:v>
                </c:pt>
                <c:pt idx="8304">
                  <c:v>22.689148541169043</c:v>
                </c:pt>
                <c:pt idx="8305">
                  <c:v>22.683410415061839</c:v>
                </c:pt>
                <c:pt idx="8306">
                  <c:v>22.654039283438642</c:v>
                </c:pt>
                <c:pt idx="8307">
                  <c:v>22.663314234633514</c:v>
                </c:pt>
                <c:pt idx="8308">
                  <c:v>22.628502651030743</c:v>
                </c:pt>
                <c:pt idx="8309">
                  <c:v>22.657225359694824</c:v>
                </c:pt>
                <c:pt idx="8310">
                  <c:v>22.619169260060843</c:v>
                </c:pt>
                <c:pt idx="8311">
                  <c:v>22.639581927598687</c:v>
                </c:pt>
                <c:pt idx="8312">
                  <c:v>22.655057442402985</c:v>
                </c:pt>
                <c:pt idx="8313">
                  <c:v>22.666226004538899</c:v>
                </c:pt>
                <c:pt idx="8314">
                  <c:v>22.657724930905598</c:v>
                </c:pt>
                <c:pt idx="8315">
                  <c:v>22.648699516633908</c:v>
                </c:pt>
                <c:pt idx="8316">
                  <c:v>22.65561377424741</c:v>
                </c:pt>
                <c:pt idx="8317">
                  <c:v>22.690285611731952</c:v>
                </c:pt>
                <c:pt idx="8318">
                  <c:v>22.692127966746725</c:v>
                </c:pt>
                <c:pt idx="8319">
                  <c:v>22.719930582583167</c:v>
                </c:pt>
                <c:pt idx="8320">
                  <c:v>22.7191614346393</c:v>
                </c:pt>
                <c:pt idx="8321">
                  <c:v>22.701391448331631</c:v>
                </c:pt>
                <c:pt idx="8322">
                  <c:v>22.697377311667427</c:v>
                </c:pt>
                <c:pt idx="8323">
                  <c:v>22.683426168810282</c:v>
                </c:pt>
                <c:pt idx="8324">
                  <c:v>22.716333680656721</c:v>
                </c:pt>
                <c:pt idx="8325">
                  <c:v>22.706580649217006</c:v>
                </c:pt>
                <c:pt idx="8326">
                  <c:v>22.706989805255485</c:v>
                </c:pt>
                <c:pt idx="8327">
                  <c:v>22.735857430335411</c:v>
                </c:pt>
                <c:pt idx="8328">
                  <c:v>22.735755466529927</c:v>
                </c:pt>
                <c:pt idx="8329">
                  <c:v>22.752277896753487</c:v>
                </c:pt>
                <c:pt idx="8330">
                  <c:v>22.758256934785866</c:v>
                </c:pt>
                <c:pt idx="8331">
                  <c:v>22.782563171810008</c:v>
                </c:pt>
                <c:pt idx="8332">
                  <c:v>22.751498048810273</c:v>
                </c:pt>
                <c:pt idx="8333">
                  <c:v>22.801754216220747</c:v>
                </c:pt>
                <c:pt idx="8334">
                  <c:v>22.789046296078375</c:v>
                </c:pt>
                <c:pt idx="8335">
                  <c:v>22.802547988351641</c:v>
                </c:pt>
                <c:pt idx="8336">
                  <c:v>22.796090611510007</c:v>
                </c:pt>
                <c:pt idx="8337">
                  <c:v>22.775706705603199</c:v>
                </c:pt>
                <c:pt idx="8338">
                  <c:v>22.777986927296322</c:v>
                </c:pt>
                <c:pt idx="8339">
                  <c:v>22.820902747060927</c:v>
                </c:pt>
                <c:pt idx="8340">
                  <c:v>22.819383217088749</c:v>
                </c:pt>
                <c:pt idx="8341">
                  <c:v>22.814758237910997</c:v>
                </c:pt>
                <c:pt idx="8342">
                  <c:v>22.832878964769044</c:v>
                </c:pt>
                <c:pt idx="8343">
                  <c:v>22.828206358793217</c:v>
                </c:pt>
                <c:pt idx="8344">
                  <c:v>22.833042268624464</c:v>
                </c:pt>
                <c:pt idx="8345">
                  <c:v>22.823558500766747</c:v>
                </c:pt>
                <c:pt idx="8346">
                  <c:v>22.790816082170785</c:v>
                </c:pt>
                <c:pt idx="8347">
                  <c:v>22.838961855741591</c:v>
                </c:pt>
                <c:pt idx="8348">
                  <c:v>22.844278556527051</c:v>
                </c:pt>
                <c:pt idx="8349">
                  <c:v>22.866573063090659</c:v>
                </c:pt>
                <c:pt idx="8350">
                  <c:v>22.856285857994862</c:v>
                </c:pt>
                <c:pt idx="8351">
                  <c:v>22.849469912048626</c:v>
                </c:pt>
                <c:pt idx="8352">
                  <c:v>22.827229962848236</c:v>
                </c:pt>
                <c:pt idx="8353">
                  <c:v>22.843121986481723</c:v>
                </c:pt>
                <c:pt idx="8354">
                  <c:v>22.857055259619056</c:v>
                </c:pt>
                <c:pt idx="8355">
                  <c:v>22.834206537359393</c:v>
                </c:pt>
                <c:pt idx="8356">
                  <c:v>22.864969897468338</c:v>
                </c:pt>
                <c:pt idx="8357">
                  <c:v>22.836851088470635</c:v>
                </c:pt>
                <c:pt idx="8358">
                  <c:v>22.841681318645321</c:v>
                </c:pt>
                <c:pt idx="8359">
                  <c:v>22.860024598770551</c:v>
                </c:pt>
                <c:pt idx="8360">
                  <c:v>22.823887747393506</c:v>
                </c:pt>
                <c:pt idx="8361">
                  <c:v>22.840186522563833</c:v>
                </c:pt>
                <c:pt idx="8362">
                  <c:v>22.812233193809831</c:v>
                </c:pt>
                <c:pt idx="8363">
                  <c:v>22.822641415063394</c:v>
                </c:pt>
                <c:pt idx="8364">
                  <c:v>22.791334781945739</c:v>
                </c:pt>
                <c:pt idx="8365">
                  <c:v>22.797264903719345</c:v>
                </c:pt>
                <c:pt idx="8366">
                  <c:v>22.741027832012584</c:v>
                </c:pt>
                <c:pt idx="8367">
                  <c:v>22.765325989472355</c:v>
                </c:pt>
                <c:pt idx="8368">
                  <c:v>22.75544098061599</c:v>
                </c:pt>
                <c:pt idx="8369">
                  <c:v>22.751229118889778</c:v>
                </c:pt>
                <c:pt idx="8370">
                  <c:v>22.752315591371296</c:v>
                </c:pt>
                <c:pt idx="8371">
                  <c:v>22.730838931747755</c:v>
                </c:pt>
                <c:pt idx="8372">
                  <c:v>22.751437399751776</c:v>
                </c:pt>
                <c:pt idx="8373">
                  <c:v>22.695267084780362</c:v>
                </c:pt>
                <c:pt idx="8374">
                  <c:v>22.760680495957246</c:v>
                </c:pt>
                <c:pt idx="8375">
                  <c:v>22.698925767177062</c:v>
                </c:pt>
                <c:pt idx="8376">
                  <c:v>22.751090888335774</c:v>
                </c:pt>
                <c:pt idx="8377">
                  <c:v>22.727786950702694</c:v>
                </c:pt>
                <c:pt idx="8378">
                  <c:v>22.704040084273437</c:v>
                </c:pt>
                <c:pt idx="8379">
                  <c:v>22.693361367260046</c:v>
                </c:pt>
                <c:pt idx="8380">
                  <c:v>22.662199986867019</c:v>
                </c:pt>
                <c:pt idx="8381">
                  <c:v>22.624135380189326</c:v>
                </c:pt>
                <c:pt idx="8382">
                  <c:v>22.640914581069406</c:v>
                </c:pt>
                <c:pt idx="8383">
                  <c:v>22.630723559661629</c:v>
                </c:pt>
                <c:pt idx="8384">
                  <c:v>22.622591661595745</c:v>
                </c:pt>
                <c:pt idx="8385">
                  <c:v>22.637916046293377</c:v>
                </c:pt>
                <c:pt idx="8386">
                  <c:v>22.632061793185962</c:v>
                </c:pt>
                <c:pt idx="8387">
                  <c:v>22.61569086003027</c:v>
                </c:pt>
                <c:pt idx="8388">
                  <c:v>22.591808744385393</c:v>
                </c:pt>
                <c:pt idx="8389">
                  <c:v>22.609020987854361</c:v>
                </c:pt>
                <c:pt idx="8390">
                  <c:v>22.61968345411761</c:v>
                </c:pt>
                <c:pt idx="8391">
                  <c:v>22.609654587074271</c:v>
                </c:pt>
                <c:pt idx="8392">
                  <c:v>22.586487612060754</c:v>
                </c:pt>
                <c:pt idx="8393">
                  <c:v>22.579909021287211</c:v>
                </c:pt>
                <c:pt idx="8394">
                  <c:v>22.627491286326258</c:v>
                </c:pt>
                <c:pt idx="8395">
                  <c:v>22.602138066309671</c:v>
                </c:pt>
                <c:pt idx="8396">
                  <c:v>22.632459227519949</c:v>
                </c:pt>
                <c:pt idx="8397">
                  <c:v>22.612994710285857</c:v>
                </c:pt>
                <c:pt idx="8398">
                  <c:v>22.642666716033354</c:v>
                </c:pt>
                <c:pt idx="8399">
                  <c:v>22.610383847262362</c:v>
                </c:pt>
                <c:pt idx="8400">
                  <c:v>22.635035090407033</c:v>
                </c:pt>
                <c:pt idx="8401">
                  <c:v>22.632733030780678</c:v>
                </c:pt>
                <c:pt idx="8402">
                  <c:v>22.579381255575271</c:v>
                </c:pt>
                <c:pt idx="8403">
                  <c:v>22.499163541289555</c:v>
                </c:pt>
                <c:pt idx="8404">
                  <c:v>22.422433541289557</c:v>
                </c:pt>
                <c:pt idx="8405">
                  <c:v>22.36965484328007</c:v>
                </c:pt>
                <c:pt idx="8406">
                  <c:v>22.306778891379398</c:v>
                </c:pt>
                <c:pt idx="8407">
                  <c:v>22.261304660659224</c:v>
                </c:pt>
                <c:pt idx="8408">
                  <c:v>22.148828967512003</c:v>
                </c:pt>
                <c:pt idx="8409">
                  <c:v>22.106399087267821</c:v>
                </c:pt>
                <c:pt idx="8410">
                  <c:v>22.004715329015369</c:v>
                </c:pt>
                <c:pt idx="8411">
                  <c:v>21.961574678909844</c:v>
                </c:pt>
                <c:pt idx="8412">
                  <c:v>21.888249399724614</c:v>
                </c:pt>
                <c:pt idx="8413">
                  <c:v>21.817113421152609</c:v>
                </c:pt>
                <c:pt idx="8414">
                  <c:v>21.72992027829547</c:v>
                </c:pt>
                <c:pt idx="8415">
                  <c:v>21.707861973108386</c:v>
                </c:pt>
                <c:pt idx="8416">
                  <c:v>21.637327030055118</c:v>
                </c:pt>
                <c:pt idx="8417">
                  <c:v>21.583975254849712</c:v>
                </c:pt>
                <c:pt idx="8418">
                  <c:v>21.518819084425648</c:v>
                </c:pt>
                <c:pt idx="8419">
                  <c:v>21.426476658539084</c:v>
                </c:pt>
                <c:pt idx="8420">
                  <c:v>21.391949967815101</c:v>
                </c:pt>
                <c:pt idx="8421">
                  <c:v>21.325316992810652</c:v>
                </c:pt>
                <c:pt idx="8422">
                  <c:v>21.281616030704924</c:v>
                </c:pt>
                <c:pt idx="8423">
                  <c:v>21.207056929121912</c:v>
                </c:pt>
                <c:pt idx="8424">
                  <c:v>21.15246553996414</c:v>
                </c:pt>
                <c:pt idx="8425">
                  <c:v>21.11046789852891</c:v>
                </c:pt>
                <c:pt idx="8426">
                  <c:v>21.046822798684371</c:v>
                </c:pt>
                <c:pt idx="8427">
                  <c:v>20.977068227255799</c:v>
                </c:pt>
                <c:pt idx="8428">
                  <c:v>20.894165940640526</c:v>
                </c:pt>
                <c:pt idx="8429">
                  <c:v>20.857753126272211</c:v>
                </c:pt>
                <c:pt idx="8430">
                  <c:v>20.761793165464571</c:v>
                </c:pt>
                <c:pt idx="8431">
                  <c:v>20.698917216733626</c:v>
                </c:pt>
                <c:pt idx="8432">
                  <c:v>20.620540344566031</c:v>
                </c:pt>
                <c:pt idx="8433">
                  <c:v>20.587452972618649</c:v>
                </c:pt>
                <c:pt idx="8434">
                  <c:v>20.520819997614201</c:v>
                </c:pt>
                <c:pt idx="8435">
                  <c:v>20.471867594864808</c:v>
                </c:pt>
                <c:pt idx="8436">
                  <c:v>20.404779818570752</c:v>
                </c:pt>
                <c:pt idx="8437">
                  <c:v>20.361639168465228</c:v>
                </c:pt>
                <c:pt idx="8438">
                  <c:v>20.294551358008068</c:v>
                </c:pt>
                <c:pt idx="8439">
                  <c:v>20.244614882958825</c:v>
                </c:pt>
                <c:pt idx="8440">
                  <c:v>20.157421797244371</c:v>
                </c:pt>
                <c:pt idx="8441">
                  <c:v>20.101509198672847</c:v>
                </c:pt>
                <c:pt idx="8442">
                  <c:v>20.052185466186835</c:v>
                </c:pt>
                <c:pt idx="8443">
                  <c:v>19.995947720612889</c:v>
                </c:pt>
                <c:pt idx="8444">
                  <c:v>19.948509669210392</c:v>
                </c:pt>
                <c:pt idx="8445">
                  <c:v>19.872017862713061</c:v>
                </c:pt>
                <c:pt idx="8446">
                  <c:v>19.822694130227049</c:v>
                </c:pt>
                <c:pt idx="8447">
                  <c:v>19.769456437265266</c:v>
                </c:pt>
                <c:pt idx="8448">
                  <c:v>19.703650133448996</c:v>
                </c:pt>
                <c:pt idx="8449">
                  <c:v>19.657118214672774</c:v>
                </c:pt>
                <c:pt idx="8450">
                  <c:v>19.583792935487544</c:v>
                </c:pt>
                <c:pt idx="8451">
                  <c:v>19.500087506916117</c:v>
                </c:pt>
                <c:pt idx="8452">
                  <c:v>19.439077424247223</c:v>
                </c:pt>
                <c:pt idx="8453">
                  <c:v>19.375432324402684</c:v>
                </c:pt>
                <c:pt idx="8454">
                  <c:v>19.312653181545542</c:v>
                </c:pt>
                <c:pt idx="8455">
                  <c:v>19.272887112844508</c:v>
                </c:pt>
                <c:pt idx="8456">
                  <c:v>19.165444840807183</c:v>
                </c:pt>
                <c:pt idx="8457">
                  <c:v>19.127719411036065</c:v>
                </c:pt>
                <c:pt idx="8458">
                  <c:v>19.054145710442683</c:v>
                </c:pt>
                <c:pt idx="8459">
                  <c:v>18.994445371210876</c:v>
                </c:pt>
                <c:pt idx="8460">
                  <c:v>18.922544008208249</c:v>
                </c:pt>
                <c:pt idx="8461">
                  <c:v>18.864812040050221</c:v>
                </c:pt>
                <c:pt idx="8462">
                  <c:v>18.773863337563601</c:v>
                </c:pt>
                <c:pt idx="8463">
                  <c:v>18.720511562358194</c:v>
                </c:pt>
                <c:pt idx="8464">
                  <c:v>18.664165792449538</c:v>
                </c:pt>
                <c:pt idx="8465">
                  <c:v>18.586725736364006</c:v>
                </c:pt>
                <c:pt idx="8466">
                  <c:v>18.51055261615728</c:v>
                </c:pt>
                <c:pt idx="8467">
                  <c:v>18.437227364152037</c:v>
                </c:pt>
                <c:pt idx="8468">
                  <c:v>18.363241484600621</c:v>
                </c:pt>
                <c:pt idx="8469">
                  <c:v>18.301438739770855</c:v>
                </c:pt>
                <c:pt idx="8470">
                  <c:v>18.243706771612832</c:v>
                </c:pt>
                <c:pt idx="8471">
                  <c:v>18.165718823106584</c:v>
                </c:pt>
                <c:pt idx="8472">
                  <c:v>18.101408264175021</c:v>
                </c:pt>
                <c:pt idx="8473">
                  <c:v>18.03121911256369</c:v>
                </c:pt>
                <c:pt idx="8474">
                  <c:v>17.973171978181011</c:v>
                </c:pt>
                <c:pt idx="8475">
                  <c:v>17.923848245694998</c:v>
                </c:pt>
                <c:pt idx="8476">
                  <c:v>17.856851442066702</c:v>
                </c:pt>
                <c:pt idx="8477">
                  <c:v>17.786316499013438</c:v>
                </c:pt>
                <c:pt idx="8478">
                  <c:v>17.723440550282493</c:v>
                </c:pt>
                <c:pt idx="8479">
                  <c:v>17.659414377867439</c:v>
                </c:pt>
                <c:pt idx="8480">
                  <c:v>17.573132800472834</c:v>
                </c:pt>
                <c:pt idx="8481">
                  <c:v>17.496086386524151</c:v>
                </c:pt>
                <c:pt idx="8482">
                  <c:v>17.440940763600146</c:v>
                </c:pt>
                <c:pt idx="8483">
                  <c:v>17.364131538562141</c:v>
                </c:pt>
                <c:pt idx="8484">
                  <c:v>17.322133897126911</c:v>
                </c:pt>
                <c:pt idx="8485">
                  <c:v>17.244693841041375</c:v>
                </c:pt>
                <c:pt idx="8486">
                  <c:v>17.165161427992512</c:v>
                </c:pt>
                <c:pt idx="8487">
                  <c:v>17.113312808430827</c:v>
                </c:pt>
                <c:pt idx="8488">
                  <c:v>17.049667708586291</c:v>
                </c:pt>
                <c:pt idx="8489">
                  <c:v>16.997819089024606</c:v>
                </c:pt>
                <c:pt idx="8490">
                  <c:v>16.947518510713582</c:v>
                </c:pt>
                <c:pt idx="8491">
                  <c:v>16.872959409130569</c:v>
                </c:pt>
                <c:pt idx="8492">
                  <c:v>16.809793929790747</c:v>
                </c:pt>
                <c:pt idx="8493">
                  <c:v>16.764319699070573</c:v>
                </c:pt>
                <c:pt idx="8494">
                  <c:v>16.697231888613413</c:v>
                </c:pt>
                <c:pt idx="8495">
                  <c:v>16.627739384118566</c:v>
                </c:pt>
                <c:pt idx="8496">
                  <c:v>16.553753504567148</c:v>
                </c:pt>
                <c:pt idx="8497">
                  <c:v>16.490588025227328</c:v>
                </c:pt>
                <c:pt idx="8498">
                  <c:v>16.451594188971534</c:v>
                </c:pt>
                <c:pt idx="8499">
                  <c:v>16.394073047290455</c:v>
                </c:pt>
                <c:pt idx="8500">
                  <c:v>16.337835057190937</c:v>
                </c:pt>
                <c:pt idx="8501">
                  <c:v>16.26450977800571</c:v>
                </c:pt>
                <c:pt idx="8502">
                  <c:v>16.197876803001261</c:v>
                </c:pt>
                <c:pt idx="8503">
                  <c:v>16.130789026707198</c:v>
                </c:pt>
                <c:pt idx="8504">
                  <c:v>16.07455103660768</c:v>
                </c:pt>
                <c:pt idx="8505">
                  <c:v>15.996563088101437</c:v>
                </c:pt>
                <c:pt idx="8506">
                  <c:v>15.911060430021244</c:v>
                </c:pt>
                <c:pt idx="8507">
                  <c:v>15.851666510694599</c:v>
                </c:pt>
                <c:pt idx="8508">
                  <c:v>15.772979798560643</c:v>
                </c:pt>
                <c:pt idx="8509">
                  <c:v>15.719628023355238</c:v>
                </c:pt>
                <c:pt idx="8510">
                  <c:v>15.644500061327618</c:v>
                </c:pt>
                <c:pt idx="8511">
                  <c:v>15.597061967912811</c:v>
                </c:pt>
                <c:pt idx="8512">
                  <c:v>15.49442564635727</c:v>
                </c:pt>
                <c:pt idx="8513">
                  <c:v>15.429269475933202</c:v>
                </c:pt>
                <c:pt idx="8514">
                  <c:v>15.376953761647492</c:v>
                </c:pt>
                <c:pt idx="8515">
                  <c:v>15.305052398644859</c:v>
                </c:pt>
                <c:pt idx="8516">
                  <c:v>15.271965026697476</c:v>
                </c:pt>
                <c:pt idx="8517">
                  <c:v>15.189062740082203</c:v>
                </c:pt>
                <c:pt idx="8518">
                  <c:v>15.118441620424084</c:v>
                </c:pt>
                <c:pt idx="8519">
                  <c:v>15.068505145374838</c:v>
                </c:pt>
                <c:pt idx="8520">
                  <c:v>15.002330130427715</c:v>
                </c:pt>
                <c:pt idx="8521">
                  <c:v>14.949092437465934</c:v>
                </c:pt>
                <c:pt idx="8522">
                  <c:v>14.87204602351725</c:v>
                </c:pt>
                <c:pt idx="8523">
                  <c:v>14.824607930102447</c:v>
                </c:pt>
                <c:pt idx="8524">
                  <c:v>14.740612360131893</c:v>
                </c:pt>
                <c:pt idx="8525">
                  <c:v>14.689830465757883</c:v>
                </c:pt>
                <c:pt idx="8526">
                  <c:v>14.587728869549922</c:v>
                </c:pt>
                <c:pt idx="8527">
                  <c:v>14.545731228114686</c:v>
                </c:pt>
                <c:pt idx="8528">
                  <c:v>14.472905325713427</c:v>
                </c:pt>
                <c:pt idx="8529">
                  <c:v>14.449508963138905</c:v>
                </c:pt>
                <c:pt idx="8530">
                  <c:v>14.333571681158743</c:v>
                </c:pt>
                <c:pt idx="8531">
                  <c:v>14.298520586385306</c:v>
                </c:pt>
                <c:pt idx="8532">
                  <c:v>14.235355107045486</c:v>
                </c:pt>
                <c:pt idx="8533">
                  <c:v>14.161369227494072</c:v>
                </c:pt>
                <c:pt idx="8534">
                  <c:v>14.126318132720636</c:v>
                </c:pt>
                <c:pt idx="8535">
                  <c:v>14.035369384216244</c:v>
                </c:pt>
                <c:pt idx="8536">
                  <c:v>13.973566639386478</c:v>
                </c:pt>
                <c:pt idx="8537">
                  <c:v>13.920214864181073</c:v>
                </c:pt>
                <c:pt idx="8538">
                  <c:v>13.863438702947461</c:v>
                </c:pt>
                <c:pt idx="8539">
                  <c:v>13.782091681057494</c:v>
                </c:pt>
                <c:pt idx="8540">
                  <c:v>13.710955702485489</c:v>
                </c:pt>
                <c:pt idx="8541">
                  <c:v>13.641113992983771</c:v>
                </c:pt>
                <c:pt idx="8542">
                  <c:v>13.575307689167499</c:v>
                </c:pt>
                <c:pt idx="8543">
                  <c:v>13.521955913962092</c:v>
                </c:pt>
                <c:pt idx="8544">
                  <c:v>13.460945831293198</c:v>
                </c:pt>
                <c:pt idx="8545">
                  <c:v>13.39110412179148</c:v>
                </c:pt>
                <c:pt idx="8546">
                  <c:v>13.320569178738214</c:v>
                </c:pt>
                <c:pt idx="8547">
                  <c:v>13.271245446252202</c:v>
                </c:pt>
                <c:pt idx="8548">
                  <c:v>13.208079966912379</c:v>
                </c:pt>
                <c:pt idx="8549">
                  <c:v>13.145204015011705</c:v>
                </c:pt>
                <c:pt idx="8550">
                  <c:v>13.078116204554551</c:v>
                </c:pt>
                <c:pt idx="8551">
                  <c:v>13.003557102971536</c:v>
                </c:pt>
                <c:pt idx="8552">
                  <c:v>12.96798925096682</c:v>
                </c:pt>
                <c:pt idx="8553">
                  <c:v>12.889302538832863</c:v>
                </c:pt>
                <c:pt idx="8554">
                  <c:v>12.83652384082338</c:v>
                </c:pt>
                <c:pt idx="8555">
                  <c:v>12.776316271046944</c:v>
                </c:pt>
                <c:pt idx="8556">
                  <c:v>12.710509967230674</c:v>
                </c:pt>
                <c:pt idx="8557">
                  <c:v>12.637184688045444</c:v>
                </c:pt>
                <c:pt idx="8558">
                  <c:v>12.595042452342479</c:v>
                </c:pt>
                <c:pt idx="8559">
                  <c:v>12.52314108933985</c:v>
                </c:pt>
                <c:pt idx="8560">
                  <c:v>12.473817356853836</c:v>
                </c:pt>
                <c:pt idx="8561">
                  <c:v>12.416085388695812</c:v>
                </c:pt>
                <c:pt idx="8562">
                  <c:v>12.351964255765898</c:v>
                </c:pt>
                <c:pt idx="8563">
                  <c:v>12.274917841817214</c:v>
                </c:pt>
                <c:pt idx="8564">
                  <c:v>12.256135861921472</c:v>
                </c:pt>
                <c:pt idx="8565">
                  <c:v>12.179962741714748</c:v>
                </c:pt>
                <c:pt idx="8566">
                  <c:v>12.145436050990767</c:v>
                </c:pt>
                <c:pt idx="8567">
                  <c:v>12.044231936020383</c:v>
                </c:pt>
                <c:pt idx="8568">
                  <c:v>11.984024366243943</c:v>
                </c:pt>
                <c:pt idx="8569">
                  <c:v>11.941594485999763</c:v>
                </c:pt>
                <c:pt idx="8570">
                  <c:v>11.863606537493519</c:v>
                </c:pt>
                <c:pt idx="8571">
                  <c:v>11.814654134744126</c:v>
                </c:pt>
                <c:pt idx="8572">
                  <c:v>11.73666618623788</c:v>
                </c:pt>
                <c:pt idx="8573">
                  <c:v>11.681520581384058</c:v>
                </c:pt>
                <c:pt idx="8574">
                  <c:v>11.594327433955481</c:v>
                </c:pt>
                <c:pt idx="8575">
                  <c:v>11.567087434105501</c:v>
                </c:pt>
                <c:pt idx="8576">
                  <c:v>11.480805856710896</c:v>
                </c:pt>
                <c:pt idx="8577">
                  <c:v>11.406246755127883</c:v>
                </c:pt>
                <c:pt idx="8578">
                  <c:v>11.351101132203876</c:v>
                </c:pt>
                <c:pt idx="8579">
                  <c:v>11.269978709221506</c:v>
                </c:pt>
                <c:pt idx="8580">
                  <c:v>11.23997617678461</c:v>
                </c:pt>
                <c:pt idx="8581">
                  <c:v>11.155980606814056</c:v>
                </c:pt>
                <c:pt idx="8582">
                  <c:v>11.089805591866932</c:v>
                </c:pt>
                <c:pt idx="8583">
                  <c:v>11.02692963996626</c:v>
                </c:pt>
                <c:pt idx="8584">
                  <c:v>10.961401142766334</c:v>
                </c:pt>
                <c:pt idx="8585">
                  <c:v>10.91244874001694</c:v>
                </c:pt>
                <c:pt idx="8586">
                  <c:v>10.823323915143884</c:v>
                </c:pt>
                <c:pt idx="8587">
                  <c:v>10.769180021920018</c:v>
                </c:pt>
                <c:pt idx="8588">
                  <c:v>10.69389032685419</c:v>
                </c:pt>
                <c:pt idx="8589">
                  <c:v>10.623269255171351</c:v>
                </c:pt>
                <c:pt idx="8590">
                  <c:v>10.563568915939546</c:v>
                </c:pt>
                <c:pt idx="8591">
                  <c:v>10.491752233533887</c:v>
                </c:pt>
                <c:pt idx="8592">
                  <c:v>10.419177367104632</c:v>
                </c:pt>
                <c:pt idx="8593">
                  <c:v>10.341737255687203</c:v>
                </c:pt>
                <c:pt idx="8594">
                  <c:v>10.264928030649198</c:v>
                </c:pt>
                <c:pt idx="8595">
                  <c:v>10.20472046087276</c:v>
                </c:pt>
                <c:pt idx="8596">
                  <c:v>10.134185517819494</c:v>
                </c:pt>
                <c:pt idx="8597">
                  <c:v>10.07397794804306</c:v>
                </c:pt>
                <c:pt idx="8598">
                  <c:v>10.017740202469113</c:v>
                </c:pt>
                <c:pt idx="8599">
                  <c:v>9.9478984929673953</c:v>
                </c:pt>
                <c:pt idx="8600">
                  <c:v>9.8919858943958712</c:v>
                </c:pt>
                <c:pt idx="8601">
                  <c:v>9.7940808018732533</c:v>
                </c:pt>
                <c:pt idx="8602">
                  <c:v>9.7619256587637508</c:v>
                </c:pt>
                <c:pt idx="8603">
                  <c:v>9.6744539423997846</c:v>
                </c:pt>
                <c:pt idx="8604">
                  <c:v>9.6258756831153551</c:v>
                </c:pt>
                <c:pt idx="8605">
                  <c:v>9.567410648312201</c:v>
                </c:pt>
                <c:pt idx="8606">
                  <c:v>9.4837052197407736</c:v>
                </c:pt>
                <c:pt idx="8607">
                  <c:v>9.4209260768836334</c:v>
                </c:pt>
                <c:pt idx="8608">
                  <c:v>9.3535668387343467</c:v>
                </c:pt>
                <c:pt idx="8609">
                  <c:v>9.2938664995025402</c:v>
                </c:pt>
                <c:pt idx="8610">
                  <c:v>9.2414346569623138</c:v>
                </c:pt>
                <c:pt idx="8611">
                  <c:v>9.1652615367555903</c:v>
                </c:pt>
                <c:pt idx="8612">
                  <c:v>9.1055611975237838</c:v>
                </c:pt>
                <c:pt idx="8613">
                  <c:v>9.0657951288227494</c:v>
                </c:pt>
                <c:pt idx="8614">
                  <c:v>9.0158586537735044</c:v>
                </c:pt>
                <c:pt idx="8615">
                  <c:v>8.9418727742220891</c:v>
                </c:pt>
                <c:pt idx="8616">
                  <c:v>8.8690468718208244</c:v>
                </c:pt>
                <c:pt idx="8617">
                  <c:v>8.8156950966154177</c:v>
                </c:pt>
                <c:pt idx="8618">
                  <c:v>8.7361626835665565</c:v>
                </c:pt>
                <c:pt idx="8619">
                  <c:v>8.6906884528463806</c:v>
                </c:pt>
                <c:pt idx="8620">
                  <c:v>8.6551206008416646</c:v>
                </c:pt>
                <c:pt idx="8621">
                  <c:v>8.5569053876827361</c:v>
                </c:pt>
                <c:pt idx="8622">
                  <c:v>8.5006676421087892</c:v>
                </c:pt>
                <c:pt idx="8623">
                  <c:v>8.4195452191264177</c:v>
                </c:pt>
                <c:pt idx="8624">
                  <c:v>8.3721071677239181</c:v>
                </c:pt>
                <c:pt idx="8625">
                  <c:v>8.3197914534382047</c:v>
                </c:pt>
                <c:pt idx="8626">
                  <c:v>8.2427450394895239</c:v>
                </c:pt>
                <c:pt idx="8627">
                  <c:v>8.1769387356732537</c:v>
                </c:pt>
                <c:pt idx="8628">
                  <c:v>8.1068362589870784</c:v>
                </c:pt>
                <c:pt idx="8629">
                  <c:v>8.0471359197552719</c:v>
                </c:pt>
                <c:pt idx="8630">
                  <c:v>7.9886708849521177</c:v>
                </c:pt>
                <c:pt idx="8631">
                  <c:v>7.9309389167940925</c:v>
                </c:pt>
                <c:pt idx="8632">
                  <c:v>7.8763475276363257</c:v>
                </c:pt>
                <c:pt idx="8633">
                  <c:v>7.8030222484510974</c:v>
                </c:pt>
                <c:pt idx="8634">
                  <c:v>7.7434238730247804</c:v>
                </c:pt>
                <c:pt idx="8635">
                  <c:v>7.6838254975984608</c:v>
                </c:pt>
                <c:pt idx="8636">
                  <c:v>7.5964233772856007</c:v>
                </c:pt>
                <c:pt idx="8637">
                  <c:v>7.5431856843238192</c:v>
                </c:pt>
                <c:pt idx="8638">
                  <c:v>7.463653271274957</c:v>
                </c:pt>
                <c:pt idx="8639">
                  <c:v>7.3856653227687117</c:v>
                </c:pt>
                <c:pt idx="8640">
                  <c:v>7.3311854840294002</c:v>
                </c:pt>
                <c:pt idx="8641">
                  <c:v>7.2660293136053342</c:v>
                </c:pt>
                <c:pt idx="8642">
                  <c:v>7.183127000545932</c:v>
                </c:pt>
                <c:pt idx="8643">
                  <c:v>7.1297752253405253</c:v>
                </c:pt>
                <c:pt idx="8644">
                  <c:v>7.0127934405784984</c:v>
                </c:pt>
                <c:pt idx="8645">
                  <c:v>7.0017642925024912</c:v>
                </c:pt>
                <c:pt idx="8646">
                  <c:v>6.9212438684625237</c:v>
                </c:pt>
                <c:pt idx="8647">
                  <c:v>6.8868938548052636</c:v>
                </c:pt>
                <c:pt idx="8648">
                  <c:v>6.7996309857701194</c:v>
                </c:pt>
                <c:pt idx="8649">
                  <c:v>6.7344748153460543</c:v>
                </c:pt>
                <c:pt idx="8650">
                  <c:v>6.6708297155015144</c:v>
                </c:pt>
                <c:pt idx="8651">
                  <c:v>6.6174779402961086</c:v>
                </c:pt>
                <c:pt idx="8652">
                  <c:v>6.5574730348476589</c:v>
                </c:pt>
                <c:pt idx="8653">
                  <c:v>6.4622128310640337</c:v>
                </c:pt>
                <c:pt idx="8654">
                  <c:v>6.4054369559164375</c:v>
                </c:pt>
                <c:pt idx="8655">
                  <c:v>6.3383491796223783</c:v>
                </c:pt>
                <c:pt idx="8656">
                  <c:v>6.290911086207573</c:v>
                </c:pt>
                <c:pt idx="8657">
                  <c:v>6.2036482171724288</c:v>
                </c:pt>
                <c:pt idx="8658">
                  <c:v>6.1616505757371947</c:v>
                </c:pt>
                <c:pt idx="8659">
                  <c:v>6.0634353625782644</c:v>
                </c:pt>
                <c:pt idx="8660">
                  <c:v>6.0353164472651208</c:v>
                </c:pt>
                <c:pt idx="8661">
                  <c:v>5.9437678011552721</c:v>
                </c:pt>
                <c:pt idx="8662">
                  <c:v>5.8731466814971531</c:v>
                </c:pt>
                <c:pt idx="8663">
                  <c:v>5.7978569864313245</c:v>
                </c:pt>
                <c:pt idx="8664">
                  <c:v>5.7570343275786131</c:v>
                </c:pt>
                <c:pt idx="8665">
                  <c:v>5.6941583788476686</c:v>
                </c:pt>
                <c:pt idx="8666">
                  <c:v>5.6379203887481504</c:v>
                </c:pt>
                <c:pt idx="8667">
                  <c:v>5.5539248187775954</c:v>
                </c:pt>
                <c:pt idx="8668">
                  <c:v>5.4902797189330572</c:v>
                </c:pt>
                <c:pt idx="8669">
                  <c:v>5.3923746264104411</c:v>
                </c:pt>
                <c:pt idx="8670">
                  <c:v>5.329498674509769</c:v>
                </c:pt>
                <c:pt idx="8671">
                  <c:v>5.2736949602240548</c:v>
                </c:pt>
                <c:pt idx="8672">
                  <c:v>5.2075199452769301</c:v>
                </c:pt>
                <c:pt idx="8673">
                  <c:v>5.1586919452769306</c:v>
                </c:pt>
                <c:pt idx="8674">
                  <c:v>5.0867905767306238</c:v>
                </c:pt>
                <c:pt idx="8675">
                  <c:v>5.0093504653131955</c:v>
                </c:pt>
                <c:pt idx="8676">
                  <c:v>4.9496501260813899</c:v>
                </c:pt>
                <c:pt idx="8677">
                  <c:v>4.8509407914997462</c:v>
                </c:pt>
                <c:pt idx="8678">
                  <c:v>4.7913424160734275</c:v>
                </c:pt>
                <c:pt idx="8679">
                  <c:v>4.714612416073428</c:v>
                </c:pt>
                <c:pt idx="8680">
                  <c:v>4.6505862436583714</c:v>
                </c:pt>
                <c:pt idx="8681">
                  <c:v>4.5631145272944069</c:v>
                </c:pt>
                <c:pt idx="8682">
                  <c:v>4.5275466752896909</c:v>
                </c:pt>
                <c:pt idx="8683">
                  <c:v>4.4459010793077889</c:v>
                </c:pt>
                <c:pt idx="8684">
                  <c:v>4.3723274220555535</c:v>
                </c:pt>
                <c:pt idx="8685">
                  <c:v>4.2939504939459816</c:v>
                </c:pt>
                <c:pt idx="8686">
                  <c:v>4.2303053941014443</c:v>
                </c:pt>
                <c:pt idx="8687">
                  <c:v>4.1632175836442862</c:v>
                </c:pt>
                <c:pt idx="8688">
                  <c:v>4.0980614132202211</c:v>
                </c:pt>
                <c:pt idx="8689">
                  <c:v>4.0153795247545796</c:v>
                </c:pt>
                <c:pt idx="8690">
                  <c:v>3.9400898296887519</c:v>
                </c:pt>
                <c:pt idx="8691">
                  <c:v>3.8713895296812733</c:v>
                </c:pt>
                <c:pt idx="8692">
                  <c:v>3.7911718153955598</c:v>
                </c:pt>
                <c:pt idx="8693">
                  <c:v>3.734933825296042</c:v>
                </c:pt>
                <c:pt idx="8694">
                  <c:v>3.6859814225466492</c:v>
                </c:pt>
                <c:pt idx="8695">
                  <c:v>3.6079934740404016</c:v>
                </c:pt>
                <c:pt idx="8696">
                  <c:v>3.5658512383374381</c:v>
                </c:pt>
                <c:pt idx="8697">
                  <c:v>3.4609293035330229</c:v>
                </c:pt>
                <c:pt idx="8698">
                  <c:v>3.4090806839713386</c:v>
                </c:pt>
                <c:pt idx="8699">
                  <c:v>3.3316405725539116</c:v>
                </c:pt>
                <c:pt idx="8700">
                  <c:v>3.2752948026452553</c:v>
                </c:pt>
                <c:pt idx="8701">
                  <c:v>3.1966080905112984</c:v>
                </c:pt>
                <c:pt idx="8702">
                  <c:v>3.1265056138251248</c:v>
                </c:pt>
                <c:pt idx="8703">
                  <c:v>3.0680405790219725</c:v>
                </c:pt>
                <c:pt idx="8704">
                  <c:v>2.9912313539839683</c:v>
                </c:pt>
                <c:pt idx="8705">
                  <c:v>2.936639964826202</c:v>
                </c:pt>
                <c:pt idx="8706">
                  <c:v>2.85344476217703</c:v>
                </c:pt>
                <c:pt idx="8707">
                  <c:v>2.8253258256007872</c:v>
                </c:pt>
                <c:pt idx="8708">
                  <c:v>2.7586928505963373</c:v>
                </c:pt>
                <c:pt idx="8709">
                  <c:v>2.6775704276139662</c:v>
                </c:pt>
                <c:pt idx="8710">
                  <c:v>2.6459878315050398</c:v>
                </c:pt>
                <c:pt idx="8711">
                  <c:v>2.5467867432753115</c:v>
                </c:pt>
                <c:pt idx="8712">
                  <c:v>2.5070206745742754</c:v>
                </c:pt>
                <c:pt idx="8713">
                  <c:v>2.433446973980891</c:v>
                </c:pt>
                <c:pt idx="8714">
                  <c:v>2.3970341596125779</c:v>
                </c:pt>
                <c:pt idx="8715">
                  <c:v>2.3315056624126513</c:v>
                </c:pt>
                <c:pt idx="8716">
                  <c:v>2.2787269644031669</c:v>
                </c:pt>
                <c:pt idx="8717">
                  <c:v>2.2019969644031674</c:v>
                </c:pt>
                <c:pt idx="8718">
                  <c:v>2.1447941969654756</c:v>
                </c:pt>
                <c:pt idx="8719">
                  <c:v>2.0819182482345315</c:v>
                </c:pt>
                <c:pt idx="8720">
                  <c:v>2.0141988007485625</c:v>
                </c:pt>
                <c:pt idx="8721">
                  <c:v>1.9623501811868784</c:v>
                </c:pt>
                <c:pt idx="8722">
                  <c:v>1.8918152381336135</c:v>
                </c:pt>
                <c:pt idx="8723">
                  <c:v>1.8559069940594031</c:v>
                </c:pt>
                <c:pt idx="8724">
                  <c:v>1.768435277695438</c:v>
                </c:pt>
                <c:pt idx="8725">
                  <c:v>1.7362801345859342</c:v>
                </c:pt>
                <c:pt idx="8726">
                  <c:v>1.6341785383779757</c:v>
                </c:pt>
                <c:pt idx="8727">
                  <c:v>1.5745801629516576</c:v>
                </c:pt>
                <c:pt idx="8728">
                  <c:v>1.5257521629516577</c:v>
                </c:pt>
                <c:pt idx="8729">
                  <c:v>1.455910453449939</c:v>
                </c:pt>
                <c:pt idx="8730">
                  <c:v>1.4027871496240785</c:v>
                </c:pt>
                <c:pt idx="8731">
                  <c:v>1.3553490982215797</c:v>
                </c:pt>
                <c:pt idx="8732">
                  <c:v>1.2791759780148573</c:v>
                </c:pt>
                <c:pt idx="8733">
                  <c:v>1.209073501328684</c:v>
                </c:pt>
                <c:pt idx="8734">
                  <c:v>1.1562948033191998</c:v>
                </c:pt>
                <c:pt idx="8735">
                  <c:v>1.097829768516047</c:v>
                </c:pt>
                <c:pt idx="8736">
                  <c:v>1.0301103210300782</c:v>
                </c:pt>
                <c:pt idx="8737">
                  <c:v>0.97290755359238656</c:v>
                </c:pt>
                <c:pt idx="8738">
                  <c:v>0.93391371733659267</c:v>
                </c:pt>
                <c:pt idx="8739">
                  <c:v>0.84898202638165821</c:v>
                </c:pt>
                <c:pt idx="8740">
                  <c:v>0.76151033508040311</c:v>
                </c:pt>
                <c:pt idx="8741">
                  <c:v>0.70527234498088509</c:v>
                </c:pt>
                <c:pt idx="8742">
                  <c:v>0.6412461725658295</c:v>
                </c:pt>
                <c:pt idx="8743">
                  <c:v>0.58351420440780466</c:v>
                </c:pt>
                <c:pt idx="8744">
                  <c:v>0.48660820688274675</c:v>
                </c:pt>
                <c:pt idx="8745">
                  <c:v>0.43667173183350377</c:v>
                </c:pt>
                <c:pt idx="8746">
                  <c:v>0.32583014658326059</c:v>
                </c:pt>
                <c:pt idx="8747">
                  <c:v>0.28212918447752966</c:v>
                </c:pt>
                <c:pt idx="8748">
                  <c:v>0.19493603704895454</c:v>
                </c:pt>
                <c:pt idx="8749">
                  <c:v>0.13647100224580169</c:v>
                </c:pt>
                <c:pt idx="8750">
                  <c:v>7.2825902401263576E-2</c:v>
                </c:pt>
              </c:numCache>
            </c:numRef>
          </c:val>
          <c:smooth val="0"/>
          <c:extLst>
            <c:ext xmlns:c16="http://schemas.microsoft.com/office/drawing/2014/chart" uri="{C3380CC4-5D6E-409C-BE32-E72D297353CC}">
              <c16:uniqueId val="{00000000-20C6-4EE4-B97D-C54A02098F0B}"/>
            </c:ext>
          </c:extLst>
        </c:ser>
        <c:dLbls>
          <c:showLegendKey val="0"/>
          <c:showVal val="0"/>
          <c:showCatName val="0"/>
          <c:showSerName val="0"/>
          <c:showPercent val="0"/>
          <c:showBubbleSize val="0"/>
        </c:dLbls>
        <c:marker val="1"/>
        <c:smooth val="0"/>
        <c:axId val="531266224"/>
        <c:axId val="531266944"/>
        <c:extLst/>
      </c:lineChart>
      <c:lineChart>
        <c:grouping val="standard"/>
        <c:varyColors val="0"/>
        <c:ser>
          <c:idx val="0"/>
          <c:order val="0"/>
          <c:tx>
            <c:strRef>
              <c:f>Mittelwerte!$Q$21</c:f>
              <c:strCache>
                <c:ptCount val="1"/>
                <c:pt idx="0">
                  <c:v>Force Z</c:v>
                </c:pt>
              </c:strCache>
            </c:strRef>
          </c:tx>
          <c:spPr>
            <a:ln w="6350" cap="rnd">
              <a:solidFill>
                <a:schemeClr val="accent1"/>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Mittelwerte!$Q$22:$Q$8772</c:f>
              <c:numCache>
                <c:formatCode>General</c:formatCode>
                <c:ptCount val="8751"/>
                <c:pt idx="0">
                  <c:v>78.125</c:v>
                </c:pt>
                <c:pt idx="1">
                  <c:v>53.710900000000002</c:v>
                </c:pt>
                <c:pt idx="2">
                  <c:v>87.890600000000006</c:v>
                </c:pt>
                <c:pt idx="3">
                  <c:v>73.242199999999997</c:v>
                </c:pt>
                <c:pt idx="4">
                  <c:v>39.0625</c:v>
                </c:pt>
                <c:pt idx="5">
                  <c:v>63.476599999999998</c:v>
                </c:pt>
                <c:pt idx="6">
                  <c:v>87.890600000000006</c:v>
                </c:pt>
                <c:pt idx="7">
                  <c:v>73.242199999999997</c:v>
                </c:pt>
                <c:pt idx="8">
                  <c:v>53.710900000000002</c:v>
                </c:pt>
                <c:pt idx="9">
                  <c:v>83.007800000000003</c:v>
                </c:pt>
                <c:pt idx="10">
                  <c:v>63.476599999999998</c:v>
                </c:pt>
                <c:pt idx="11">
                  <c:v>92.773399999999995</c:v>
                </c:pt>
                <c:pt idx="12">
                  <c:v>68.359399999999994</c:v>
                </c:pt>
                <c:pt idx="13">
                  <c:v>39.0625</c:v>
                </c:pt>
                <c:pt idx="14">
                  <c:v>73.242199999999997</c:v>
                </c:pt>
                <c:pt idx="15">
                  <c:v>68.359399999999994</c:v>
                </c:pt>
                <c:pt idx="16">
                  <c:v>87.890600000000006</c:v>
                </c:pt>
                <c:pt idx="17">
                  <c:v>58.593800000000002</c:v>
                </c:pt>
                <c:pt idx="18">
                  <c:v>83.007800000000003</c:v>
                </c:pt>
                <c:pt idx="19">
                  <c:v>73.242199999999997</c:v>
                </c:pt>
                <c:pt idx="20">
                  <c:v>97.656300000000002</c:v>
                </c:pt>
                <c:pt idx="21">
                  <c:v>58.593800000000002</c:v>
                </c:pt>
                <c:pt idx="22">
                  <c:v>68.359399999999994</c:v>
                </c:pt>
                <c:pt idx="23">
                  <c:v>48.828099999999999</c:v>
                </c:pt>
                <c:pt idx="24">
                  <c:v>68.359399999999994</c:v>
                </c:pt>
                <c:pt idx="25">
                  <c:v>63.476599999999998</c:v>
                </c:pt>
                <c:pt idx="26">
                  <c:v>63.476599999999998</c:v>
                </c:pt>
                <c:pt idx="27">
                  <c:v>68.359399999999994</c:v>
                </c:pt>
                <c:pt idx="28">
                  <c:v>58.593800000000002</c:v>
                </c:pt>
                <c:pt idx="29">
                  <c:v>73.242199999999997</c:v>
                </c:pt>
                <c:pt idx="30">
                  <c:v>53.710900000000002</c:v>
                </c:pt>
                <c:pt idx="31">
                  <c:v>97.656300000000002</c:v>
                </c:pt>
                <c:pt idx="32">
                  <c:v>9.7656299999999998</c:v>
                </c:pt>
                <c:pt idx="33">
                  <c:v>102.539</c:v>
                </c:pt>
                <c:pt idx="34">
                  <c:v>73.242199999999997</c:v>
                </c:pt>
                <c:pt idx="35">
                  <c:v>73.242199999999997</c:v>
                </c:pt>
                <c:pt idx="36">
                  <c:v>48.828099999999999</c:v>
                </c:pt>
                <c:pt idx="37">
                  <c:v>63.476599999999998</c:v>
                </c:pt>
                <c:pt idx="38">
                  <c:v>63.476599999999998</c:v>
                </c:pt>
                <c:pt idx="39">
                  <c:v>73.242199999999997</c:v>
                </c:pt>
                <c:pt idx="40">
                  <c:v>83.007800000000003</c:v>
                </c:pt>
                <c:pt idx="41">
                  <c:v>58.593800000000002</c:v>
                </c:pt>
                <c:pt idx="42">
                  <c:v>63.476599999999998</c:v>
                </c:pt>
                <c:pt idx="43">
                  <c:v>63.476599999999998</c:v>
                </c:pt>
                <c:pt idx="44">
                  <c:v>87.890600000000006</c:v>
                </c:pt>
                <c:pt idx="45">
                  <c:v>53.710900000000002</c:v>
                </c:pt>
                <c:pt idx="46">
                  <c:v>92.773399999999995</c:v>
                </c:pt>
                <c:pt idx="47">
                  <c:v>58.593800000000002</c:v>
                </c:pt>
                <c:pt idx="48">
                  <c:v>87.890600000000006</c:v>
                </c:pt>
                <c:pt idx="49">
                  <c:v>92.773399999999995</c:v>
                </c:pt>
                <c:pt idx="50">
                  <c:v>63.476599999999998</c:v>
                </c:pt>
                <c:pt idx="51">
                  <c:v>63.476599999999998</c:v>
                </c:pt>
                <c:pt idx="52">
                  <c:v>68.359399999999994</c:v>
                </c:pt>
                <c:pt idx="53">
                  <c:v>97.656300000000002</c:v>
                </c:pt>
                <c:pt idx="54">
                  <c:v>53.710900000000002</c:v>
                </c:pt>
                <c:pt idx="55">
                  <c:v>73.242199999999997</c:v>
                </c:pt>
                <c:pt idx="56">
                  <c:v>48.828099999999999</c:v>
                </c:pt>
                <c:pt idx="57">
                  <c:v>136.71899999999999</c:v>
                </c:pt>
                <c:pt idx="58">
                  <c:v>63.476599999999998</c:v>
                </c:pt>
                <c:pt idx="59">
                  <c:v>68.359399999999994</c:v>
                </c:pt>
                <c:pt idx="60">
                  <c:v>78.125</c:v>
                </c:pt>
                <c:pt idx="61">
                  <c:v>29.296900000000001</c:v>
                </c:pt>
                <c:pt idx="62">
                  <c:v>78.125</c:v>
                </c:pt>
                <c:pt idx="63">
                  <c:v>58.593800000000002</c:v>
                </c:pt>
                <c:pt idx="64">
                  <c:v>97.656300000000002</c:v>
                </c:pt>
                <c:pt idx="65">
                  <c:v>78.125</c:v>
                </c:pt>
                <c:pt idx="66">
                  <c:v>73.242199999999997</c:v>
                </c:pt>
                <c:pt idx="67">
                  <c:v>48.828099999999999</c:v>
                </c:pt>
                <c:pt idx="68">
                  <c:v>68.359399999999994</c:v>
                </c:pt>
                <c:pt idx="69">
                  <c:v>63.476599999999998</c:v>
                </c:pt>
                <c:pt idx="70">
                  <c:v>83.007800000000003</c:v>
                </c:pt>
                <c:pt idx="71">
                  <c:v>63.476599999999998</c:v>
                </c:pt>
                <c:pt idx="72">
                  <c:v>78.125</c:v>
                </c:pt>
                <c:pt idx="73">
                  <c:v>53.710900000000002</c:v>
                </c:pt>
                <c:pt idx="74">
                  <c:v>73.242199999999997</c:v>
                </c:pt>
                <c:pt idx="75">
                  <c:v>73.242199999999997</c:v>
                </c:pt>
                <c:pt idx="76">
                  <c:v>24.414100000000001</c:v>
                </c:pt>
                <c:pt idx="77">
                  <c:v>92.773399999999995</c:v>
                </c:pt>
                <c:pt idx="78">
                  <c:v>53.710900000000002</c:v>
                </c:pt>
                <c:pt idx="79">
                  <c:v>92.773399999999995</c:v>
                </c:pt>
                <c:pt idx="80">
                  <c:v>68.359399999999994</c:v>
                </c:pt>
                <c:pt idx="81">
                  <c:v>68.359399999999994</c:v>
                </c:pt>
                <c:pt idx="82">
                  <c:v>63.476599999999998</c:v>
                </c:pt>
                <c:pt idx="83">
                  <c:v>102.539</c:v>
                </c:pt>
                <c:pt idx="84">
                  <c:v>43.945300000000003</c:v>
                </c:pt>
                <c:pt idx="85">
                  <c:v>24.414100000000001</c:v>
                </c:pt>
                <c:pt idx="86">
                  <c:v>87.890600000000006</c:v>
                </c:pt>
                <c:pt idx="87">
                  <c:v>63.476599999999998</c:v>
                </c:pt>
                <c:pt idx="88">
                  <c:v>102.539</c:v>
                </c:pt>
                <c:pt idx="89">
                  <c:v>34.179699999999997</c:v>
                </c:pt>
                <c:pt idx="90">
                  <c:v>83.007800000000003</c:v>
                </c:pt>
                <c:pt idx="91">
                  <c:v>58.593800000000002</c:v>
                </c:pt>
                <c:pt idx="92">
                  <c:v>73.242199999999997</c:v>
                </c:pt>
                <c:pt idx="93">
                  <c:v>97.656300000000002</c:v>
                </c:pt>
                <c:pt idx="94">
                  <c:v>58.593800000000002</c:v>
                </c:pt>
                <c:pt idx="95">
                  <c:v>97.656300000000002</c:v>
                </c:pt>
                <c:pt idx="96">
                  <c:v>43.945300000000003</c:v>
                </c:pt>
                <c:pt idx="97">
                  <c:v>92.773399999999995</c:v>
                </c:pt>
                <c:pt idx="98">
                  <c:v>48.828099999999999</c:v>
                </c:pt>
                <c:pt idx="99">
                  <c:v>73.242199999999997</c:v>
                </c:pt>
                <c:pt idx="100">
                  <c:v>48.828099999999999</c:v>
                </c:pt>
                <c:pt idx="101">
                  <c:v>83.007800000000003</c:v>
                </c:pt>
                <c:pt idx="102">
                  <c:v>53.710900000000002</c:v>
                </c:pt>
                <c:pt idx="103">
                  <c:v>161.13300000000001</c:v>
                </c:pt>
                <c:pt idx="104">
                  <c:v>58.593800000000002</c:v>
                </c:pt>
                <c:pt idx="105">
                  <c:v>58.593800000000002</c:v>
                </c:pt>
                <c:pt idx="106">
                  <c:v>87.890600000000006</c:v>
                </c:pt>
                <c:pt idx="107">
                  <c:v>68.359399999999994</c:v>
                </c:pt>
                <c:pt idx="108">
                  <c:v>73.242199999999997</c:v>
                </c:pt>
                <c:pt idx="109">
                  <c:v>78.125</c:v>
                </c:pt>
                <c:pt idx="110">
                  <c:v>73.242199999999997</c:v>
                </c:pt>
                <c:pt idx="111">
                  <c:v>53.710900000000002</c:v>
                </c:pt>
                <c:pt idx="112">
                  <c:v>78.125</c:v>
                </c:pt>
                <c:pt idx="113">
                  <c:v>24.414100000000001</c:v>
                </c:pt>
                <c:pt idx="114">
                  <c:v>78.125</c:v>
                </c:pt>
                <c:pt idx="115">
                  <c:v>68.359399999999994</c:v>
                </c:pt>
                <c:pt idx="116">
                  <c:v>68.359399999999994</c:v>
                </c:pt>
                <c:pt idx="117">
                  <c:v>87.890600000000006</c:v>
                </c:pt>
                <c:pt idx="118">
                  <c:v>73.242199999999997</c:v>
                </c:pt>
                <c:pt idx="119">
                  <c:v>87.890600000000006</c:v>
                </c:pt>
                <c:pt idx="120">
                  <c:v>78.125</c:v>
                </c:pt>
                <c:pt idx="121">
                  <c:v>107.422</c:v>
                </c:pt>
                <c:pt idx="122">
                  <c:v>63.476599999999998</c:v>
                </c:pt>
                <c:pt idx="123">
                  <c:v>68.359399999999994</c:v>
                </c:pt>
                <c:pt idx="124">
                  <c:v>63.476599999999998</c:v>
                </c:pt>
                <c:pt idx="125">
                  <c:v>68.359399999999994</c:v>
                </c:pt>
                <c:pt idx="126">
                  <c:v>78.125</c:v>
                </c:pt>
                <c:pt idx="127">
                  <c:v>58.593800000000002</c:v>
                </c:pt>
                <c:pt idx="128">
                  <c:v>78.125</c:v>
                </c:pt>
                <c:pt idx="129">
                  <c:v>53.710900000000002</c:v>
                </c:pt>
                <c:pt idx="130">
                  <c:v>92.773399999999995</c:v>
                </c:pt>
                <c:pt idx="131">
                  <c:v>34.179699999999997</c:v>
                </c:pt>
                <c:pt idx="132">
                  <c:v>68.359399999999994</c:v>
                </c:pt>
                <c:pt idx="133">
                  <c:v>63.476599999999998</c:v>
                </c:pt>
                <c:pt idx="134">
                  <c:v>68.359399999999994</c:v>
                </c:pt>
                <c:pt idx="135">
                  <c:v>58.593800000000002</c:v>
                </c:pt>
                <c:pt idx="136">
                  <c:v>68.359399999999994</c:v>
                </c:pt>
                <c:pt idx="137">
                  <c:v>78.125</c:v>
                </c:pt>
                <c:pt idx="138">
                  <c:v>83.007800000000003</c:v>
                </c:pt>
                <c:pt idx="139">
                  <c:v>53.710900000000002</c:v>
                </c:pt>
                <c:pt idx="140">
                  <c:v>34.179699999999997</c:v>
                </c:pt>
                <c:pt idx="141">
                  <c:v>87.890600000000006</c:v>
                </c:pt>
                <c:pt idx="142">
                  <c:v>58.593800000000002</c:v>
                </c:pt>
                <c:pt idx="143">
                  <c:v>78.125</c:v>
                </c:pt>
                <c:pt idx="144">
                  <c:v>48.828099999999999</c:v>
                </c:pt>
                <c:pt idx="145">
                  <c:v>68.359399999999994</c:v>
                </c:pt>
                <c:pt idx="146">
                  <c:v>48.828099999999999</c:v>
                </c:pt>
                <c:pt idx="147">
                  <c:v>68.359399999999994</c:v>
                </c:pt>
                <c:pt idx="148">
                  <c:v>63.476599999999998</c:v>
                </c:pt>
                <c:pt idx="149">
                  <c:v>14.648400000000001</c:v>
                </c:pt>
                <c:pt idx="150">
                  <c:v>83.007800000000003</c:v>
                </c:pt>
                <c:pt idx="151">
                  <c:v>63.476599999999998</c:v>
                </c:pt>
                <c:pt idx="152">
                  <c:v>83.007800000000003</c:v>
                </c:pt>
                <c:pt idx="153">
                  <c:v>48.828099999999999</c:v>
                </c:pt>
                <c:pt idx="154">
                  <c:v>78.125</c:v>
                </c:pt>
                <c:pt idx="155">
                  <c:v>68.359399999999994</c:v>
                </c:pt>
                <c:pt idx="156">
                  <c:v>78.125</c:v>
                </c:pt>
                <c:pt idx="157">
                  <c:v>58.593800000000002</c:v>
                </c:pt>
                <c:pt idx="158">
                  <c:v>14.648400000000001</c:v>
                </c:pt>
                <c:pt idx="159">
                  <c:v>112.30500000000001</c:v>
                </c:pt>
                <c:pt idx="160">
                  <c:v>43.945300000000003</c:v>
                </c:pt>
                <c:pt idx="161">
                  <c:v>92.773399999999995</c:v>
                </c:pt>
                <c:pt idx="162">
                  <c:v>63.476599999999998</c:v>
                </c:pt>
                <c:pt idx="163">
                  <c:v>83.007800000000003</c:v>
                </c:pt>
                <c:pt idx="164">
                  <c:v>48.828099999999999</c:v>
                </c:pt>
                <c:pt idx="165">
                  <c:v>68.359399999999994</c:v>
                </c:pt>
                <c:pt idx="166">
                  <c:v>68.359399999999994</c:v>
                </c:pt>
                <c:pt idx="167">
                  <c:v>73.242199999999997</c:v>
                </c:pt>
                <c:pt idx="168">
                  <c:v>87.890600000000006</c:v>
                </c:pt>
                <c:pt idx="169">
                  <c:v>58.593800000000002</c:v>
                </c:pt>
                <c:pt idx="170">
                  <c:v>87.890600000000006</c:v>
                </c:pt>
                <c:pt idx="171">
                  <c:v>78.125</c:v>
                </c:pt>
                <c:pt idx="172">
                  <c:v>87.890600000000006</c:v>
                </c:pt>
                <c:pt idx="173">
                  <c:v>58.593800000000002</c:v>
                </c:pt>
                <c:pt idx="174">
                  <c:v>29.296900000000001</c:v>
                </c:pt>
                <c:pt idx="175">
                  <c:v>53.710900000000002</c:v>
                </c:pt>
                <c:pt idx="176">
                  <c:v>87.890600000000006</c:v>
                </c:pt>
                <c:pt idx="177">
                  <c:v>34.179699999999997</c:v>
                </c:pt>
                <c:pt idx="178">
                  <c:v>97.656300000000002</c:v>
                </c:pt>
                <c:pt idx="179">
                  <c:v>63.476599999999998</c:v>
                </c:pt>
                <c:pt idx="180">
                  <c:v>63.476599999999998</c:v>
                </c:pt>
                <c:pt idx="181">
                  <c:v>24.414100000000001</c:v>
                </c:pt>
                <c:pt idx="182">
                  <c:v>73.242199999999997</c:v>
                </c:pt>
                <c:pt idx="183">
                  <c:v>92.773399999999995</c:v>
                </c:pt>
                <c:pt idx="184">
                  <c:v>63.476599999999998</c:v>
                </c:pt>
                <c:pt idx="185">
                  <c:v>58.593800000000002</c:v>
                </c:pt>
                <c:pt idx="186">
                  <c:v>34.179699999999997</c:v>
                </c:pt>
                <c:pt idx="187">
                  <c:v>87.890600000000006</c:v>
                </c:pt>
                <c:pt idx="188">
                  <c:v>48.828099999999999</c:v>
                </c:pt>
                <c:pt idx="189">
                  <c:v>68.359399999999994</c:v>
                </c:pt>
                <c:pt idx="190">
                  <c:v>63.476599999999998</c:v>
                </c:pt>
                <c:pt idx="191">
                  <c:v>73.242199999999997</c:v>
                </c:pt>
                <c:pt idx="192">
                  <c:v>68.359399999999994</c:v>
                </c:pt>
                <c:pt idx="193">
                  <c:v>48.828099999999999</c:v>
                </c:pt>
                <c:pt idx="194">
                  <c:v>63.476599999999998</c:v>
                </c:pt>
                <c:pt idx="195">
                  <c:v>39.0625</c:v>
                </c:pt>
                <c:pt idx="196">
                  <c:v>107.422</c:v>
                </c:pt>
                <c:pt idx="197">
                  <c:v>34.179699999999997</c:v>
                </c:pt>
                <c:pt idx="198">
                  <c:v>92.773399999999995</c:v>
                </c:pt>
                <c:pt idx="199">
                  <c:v>43.945300000000003</c:v>
                </c:pt>
                <c:pt idx="200">
                  <c:v>87.890600000000006</c:v>
                </c:pt>
                <c:pt idx="201">
                  <c:v>73.242199999999997</c:v>
                </c:pt>
                <c:pt idx="202">
                  <c:v>58.593800000000002</c:v>
                </c:pt>
                <c:pt idx="203">
                  <c:v>43.945300000000003</c:v>
                </c:pt>
                <c:pt idx="204">
                  <c:v>19.531300000000002</c:v>
                </c:pt>
                <c:pt idx="205">
                  <c:v>97.656300000000002</c:v>
                </c:pt>
                <c:pt idx="206">
                  <c:v>39.0625</c:v>
                </c:pt>
                <c:pt idx="207">
                  <c:v>97.656300000000002</c:v>
                </c:pt>
                <c:pt idx="208">
                  <c:v>68.359399999999994</c:v>
                </c:pt>
                <c:pt idx="209">
                  <c:v>97.656300000000002</c:v>
                </c:pt>
                <c:pt idx="210">
                  <c:v>43.945300000000003</c:v>
                </c:pt>
                <c:pt idx="211">
                  <c:v>83.007800000000003</c:v>
                </c:pt>
                <c:pt idx="212">
                  <c:v>68.359399999999994</c:v>
                </c:pt>
                <c:pt idx="213">
                  <c:v>78.125</c:v>
                </c:pt>
                <c:pt idx="214">
                  <c:v>68.359399999999994</c:v>
                </c:pt>
                <c:pt idx="215">
                  <c:v>39.0625</c:v>
                </c:pt>
                <c:pt idx="216">
                  <c:v>63.476599999999998</c:v>
                </c:pt>
                <c:pt idx="217">
                  <c:v>68.359399999999994</c:v>
                </c:pt>
                <c:pt idx="218">
                  <c:v>92.773399999999995</c:v>
                </c:pt>
                <c:pt idx="219">
                  <c:v>58.593800000000002</c:v>
                </c:pt>
                <c:pt idx="220">
                  <c:v>83.007800000000003</c:v>
                </c:pt>
                <c:pt idx="221">
                  <c:v>53.710900000000002</c:v>
                </c:pt>
                <c:pt idx="222">
                  <c:v>102.539</c:v>
                </c:pt>
                <c:pt idx="223">
                  <c:v>78.125</c:v>
                </c:pt>
                <c:pt idx="224">
                  <c:v>48.828099999999999</c:v>
                </c:pt>
                <c:pt idx="225">
                  <c:v>83.007800000000003</c:v>
                </c:pt>
                <c:pt idx="226">
                  <c:v>58.593800000000002</c:v>
                </c:pt>
                <c:pt idx="227">
                  <c:v>87.890600000000006</c:v>
                </c:pt>
                <c:pt idx="228">
                  <c:v>73.242199999999997</c:v>
                </c:pt>
                <c:pt idx="229">
                  <c:v>73.242199999999997</c:v>
                </c:pt>
                <c:pt idx="230">
                  <c:v>68.359399999999994</c:v>
                </c:pt>
                <c:pt idx="231">
                  <c:v>92.773399999999995</c:v>
                </c:pt>
                <c:pt idx="232">
                  <c:v>43.945300000000003</c:v>
                </c:pt>
                <c:pt idx="233">
                  <c:v>58.593800000000002</c:v>
                </c:pt>
                <c:pt idx="234">
                  <c:v>53.710900000000002</c:v>
                </c:pt>
                <c:pt idx="235">
                  <c:v>43.945300000000003</c:v>
                </c:pt>
                <c:pt idx="236">
                  <c:v>78.125</c:v>
                </c:pt>
                <c:pt idx="237">
                  <c:v>73.242199999999997</c:v>
                </c:pt>
                <c:pt idx="238">
                  <c:v>73.242199999999997</c:v>
                </c:pt>
                <c:pt idx="239">
                  <c:v>63.476599999999998</c:v>
                </c:pt>
                <c:pt idx="240">
                  <c:v>68.359399999999994</c:v>
                </c:pt>
                <c:pt idx="241">
                  <c:v>53.710900000000002</c:v>
                </c:pt>
                <c:pt idx="242">
                  <c:v>97.656300000000002</c:v>
                </c:pt>
                <c:pt idx="243">
                  <c:v>39.0625</c:v>
                </c:pt>
                <c:pt idx="244">
                  <c:v>83.007800000000003</c:v>
                </c:pt>
                <c:pt idx="245">
                  <c:v>58.593800000000002</c:v>
                </c:pt>
                <c:pt idx="246">
                  <c:v>102.539</c:v>
                </c:pt>
                <c:pt idx="247">
                  <c:v>68.359399999999994</c:v>
                </c:pt>
                <c:pt idx="248">
                  <c:v>68.359399999999994</c:v>
                </c:pt>
                <c:pt idx="249">
                  <c:v>87.890600000000006</c:v>
                </c:pt>
                <c:pt idx="250">
                  <c:v>78.125</c:v>
                </c:pt>
                <c:pt idx="251">
                  <c:v>87.890600000000006</c:v>
                </c:pt>
                <c:pt idx="252">
                  <c:v>48.828099999999999</c:v>
                </c:pt>
                <c:pt idx="253">
                  <c:v>102.539</c:v>
                </c:pt>
                <c:pt idx="254">
                  <c:v>78.125</c:v>
                </c:pt>
                <c:pt idx="255">
                  <c:v>78.125</c:v>
                </c:pt>
                <c:pt idx="256">
                  <c:v>63.476599999999998</c:v>
                </c:pt>
                <c:pt idx="257">
                  <c:v>68.359399999999994</c:v>
                </c:pt>
                <c:pt idx="258">
                  <c:v>68.359399999999994</c:v>
                </c:pt>
                <c:pt idx="259">
                  <c:v>63.476599999999998</c:v>
                </c:pt>
                <c:pt idx="260">
                  <c:v>102.539</c:v>
                </c:pt>
                <c:pt idx="261">
                  <c:v>48.828099999999999</c:v>
                </c:pt>
                <c:pt idx="262">
                  <c:v>87.890600000000006</c:v>
                </c:pt>
                <c:pt idx="263">
                  <c:v>58.593800000000002</c:v>
                </c:pt>
                <c:pt idx="264">
                  <c:v>73.242199999999997</c:v>
                </c:pt>
                <c:pt idx="265">
                  <c:v>39.0625</c:v>
                </c:pt>
                <c:pt idx="266">
                  <c:v>92.773399999999995</c:v>
                </c:pt>
                <c:pt idx="267">
                  <c:v>83.007800000000003</c:v>
                </c:pt>
                <c:pt idx="268">
                  <c:v>68.359399999999994</c:v>
                </c:pt>
                <c:pt idx="269">
                  <c:v>97.656300000000002</c:v>
                </c:pt>
                <c:pt idx="270">
                  <c:v>39.0625</c:v>
                </c:pt>
                <c:pt idx="271">
                  <c:v>83.007800000000003</c:v>
                </c:pt>
                <c:pt idx="272">
                  <c:v>58.593800000000002</c:v>
                </c:pt>
                <c:pt idx="273">
                  <c:v>107.422</c:v>
                </c:pt>
                <c:pt idx="274">
                  <c:v>58.593800000000002</c:v>
                </c:pt>
                <c:pt idx="275">
                  <c:v>78.125</c:v>
                </c:pt>
                <c:pt idx="276">
                  <c:v>53.710900000000002</c:v>
                </c:pt>
                <c:pt idx="277">
                  <c:v>122.07</c:v>
                </c:pt>
                <c:pt idx="278">
                  <c:v>53.710900000000002</c:v>
                </c:pt>
                <c:pt idx="279">
                  <c:v>73.242199999999997</c:v>
                </c:pt>
                <c:pt idx="280">
                  <c:v>43.945300000000003</c:v>
                </c:pt>
                <c:pt idx="281">
                  <c:v>58.593800000000002</c:v>
                </c:pt>
                <c:pt idx="282">
                  <c:v>58.593800000000002</c:v>
                </c:pt>
                <c:pt idx="283">
                  <c:v>58.593800000000002</c:v>
                </c:pt>
                <c:pt idx="284">
                  <c:v>83.007800000000003</c:v>
                </c:pt>
                <c:pt idx="285">
                  <c:v>58.593800000000002</c:v>
                </c:pt>
                <c:pt idx="286">
                  <c:v>68.359399999999994</c:v>
                </c:pt>
                <c:pt idx="287">
                  <c:v>29.296900000000001</c:v>
                </c:pt>
                <c:pt idx="288">
                  <c:v>87.890600000000006</c:v>
                </c:pt>
                <c:pt idx="289">
                  <c:v>58.593800000000002</c:v>
                </c:pt>
                <c:pt idx="290">
                  <c:v>68.359399999999994</c:v>
                </c:pt>
                <c:pt idx="291">
                  <c:v>92.773399999999995</c:v>
                </c:pt>
                <c:pt idx="292">
                  <c:v>68.359399999999994</c:v>
                </c:pt>
                <c:pt idx="293">
                  <c:v>78.125</c:v>
                </c:pt>
                <c:pt idx="294">
                  <c:v>78.125</c:v>
                </c:pt>
                <c:pt idx="295">
                  <c:v>58.593800000000002</c:v>
                </c:pt>
                <c:pt idx="296">
                  <c:v>43.945300000000003</c:v>
                </c:pt>
                <c:pt idx="297">
                  <c:v>87.890600000000006</c:v>
                </c:pt>
                <c:pt idx="298">
                  <c:v>63.476599999999998</c:v>
                </c:pt>
                <c:pt idx="299">
                  <c:v>68.359399999999994</c:v>
                </c:pt>
                <c:pt idx="300">
                  <c:v>53.710900000000002</c:v>
                </c:pt>
                <c:pt idx="301">
                  <c:v>102.539</c:v>
                </c:pt>
                <c:pt idx="302">
                  <c:v>53.710900000000002</c:v>
                </c:pt>
                <c:pt idx="303">
                  <c:v>78.125</c:v>
                </c:pt>
                <c:pt idx="304">
                  <c:v>83.007800000000003</c:v>
                </c:pt>
                <c:pt idx="305">
                  <c:v>43.945300000000003</c:v>
                </c:pt>
                <c:pt idx="306">
                  <c:v>73.242199999999997</c:v>
                </c:pt>
                <c:pt idx="307">
                  <c:v>53.710900000000002</c:v>
                </c:pt>
                <c:pt idx="308">
                  <c:v>83.007800000000003</c:v>
                </c:pt>
                <c:pt idx="309">
                  <c:v>48.828099999999999</c:v>
                </c:pt>
                <c:pt idx="310">
                  <c:v>87.890600000000006</c:v>
                </c:pt>
                <c:pt idx="311">
                  <c:v>53.710900000000002</c:v>
                </c:pt>
                <c:pt idx="312">
                  <c:v>68.359399999999994</c:v>
                </c:pt>
                <c:pt idx="313">
                  <c:v>53.710900000000002</c:v>
                </c:pt>
                <c:pt idx="314">
                  <c:v>107.422</c:v>
                </c:pt>
                <c:pt idx="315">
                  <c:v>87.890600000000006</c:v>
                </c:pt>
                <c:pt idx="316">
                  <c:v>78.125</c:v>
                </c:pt>
                <c:pt idx="317">
                  <c:v>58.593800000000002</c:v>
                </c:pt>
                <c:pt idx="318">
                  <c:v>53.710900000000002</c:v>
                </c:pt>
                <c:pt idx="319">
                  <c:v>78.125</c:v>
                </c:pt>
                <c:pt idx="320">
                  <c:v>83.007800000000003</c:v>
                </c:pt>
                <c:pt idx="321">
                  <c:v>73.242199999999997</c:v>
                </c:pt>
                <c:pt idx="322">
                  <c:v>78.125</c:v>
                </c:pt>
                <c:pt idx="323">
                  <c:v>117.188</c:v>
                </c:pt>
                <c:pt idx="324">
                  <c:v>58.593800000000002</c:v>
                </c:pt>
                <c:pt idx="325">
                  <c:v>58.593800000000002</c:v>
                </c:pt>
                <c:pt idx="326">
                  <c:v>48.828099999999999</c:v>
                </c:pt>
                <c:pt idx="327">
                  <c:v>53.710900000000002</c:v>
                </c:pt>
                <c:pt idx="328">
                  <c:v>97.656300000000002</c:v>
                </c:pt>
                <c:pt idx="329">
                  <c:v>83.007800000000003</c:v>
                </c:pt>
                <c:pt idx="330">
                  <c:v>68.359399999999994</c:v>
                </c:pt>
                <c:pt idx="331">
                  <c:v>58.593800000000002</c:v>
                </c:pt>
                <c:pt idx="332">
                  <c:v>92.773399999999995</c:v>
                </c:pt>
                <c:pt idx="333">
                  <c:v>39.0625</c:v>
                </c:pt>
                <c:pt idx="334">
                  <c:v>78.125</c:v>
                </c:pt>
                <c:pt idx="335">
                  <c:v>48.828099999999999</c:v>
                </c:pt>
                <c:pt idx="336">
                  <c:v>58.593800000000002</c:v>
                </c:pt>
                <c:pt idx="337">
                  <c:v>68.359399999999994</c:v>
                </c:pt>
                <c:pt idx="338">
                  <c:v>53.710900000000002</c:v>
                </c:pt>
                <c:pt idx="339">
                  <c:v>87.890600000000006</c:v>
                </c:pt>
                <c:pt idx="340">
                  <c:v>83.007800000000003</c:v>
                </c:pt>
                <c:pt idx="341">
                  <c:v>97.656300000000002</c:v>
                </c:pt>
                <c:pt idx="342">
                  <c:v>53.710900000000002</c:v>
                </c:pt>
                <c:pt idx="343">
                  <c:v>146.48400000000001</c:v>
                </c:pt>
                <c:pt idx="344">
                  <c:v>117.188</c:v>
                </c:pt>
                <c:pt idx="345">
                  <c:v>166.01599999999999</c:v>
                </c:pt>
                <c:pt idx="346">
                  <c:v>126.953</c:v>
                </c:pt>
                <c:pt idx="347">
                  <c:v>166.01599999999999</c:v>
                </c:pt>
                <c:pt idx="348">
                  <c:v>175.78100000000001</c:v>
                </c:pt>
                <c:pt idx="349">
                  <c:v>195.31299999999999</c:v>
                </c:pt>
                <c:pt idx="350">
                  <c:v>200.19499999999999</c:v>
                </c:pt>
                <c:pt idx="351">
                  <c:v>205.078</c:v>
                </c:pt>
                <c:pt idx="352">
                  <c:v>224.60900000000001</c:v>
                </c:pt>
                <c:pt idx="353">
                  <c:v>200.19499999999999</c:v>
                </c:pt>
                <c:pt idx="354">
                  <c:v>249.023</c:v>
                </c:pt>
                <c:pt idx="355">
                  <c:v>249.023</c:v>
                </c:pt>
                <c:pt idx="356">
                  <c:v>258.78899999999999</c:v>
                </c:pt>
                <c:pt idx="357">
                  <c:v>249.023</c:v>
                </c:pt>
                <c:pt idx="358">
                  <c:v>288.08600000000001</c:v>
                </c:pt>
                <c:pt idx="359">
                  <c:v>278.32</c:v>
                </c:pt>
                <c:pt idx="360">
                  <c:v>307.61700000000002</c:v>
                </c:pt>
                <c:pt idx="361">
                  <c:v>312.5</c:v>
                </c:pt>
                <c:pt idx="362">
                  <c:v>268.55500000000001</c:v>
                </c:pt>
                <c:pt idx="363">
                  <c:v>312.5</c:v>
                </c:pt>
                <c:pt idx="364">
                  <c:v>297.85199999999998</c:v>
                </c:pt>
                <c:pt idx="365">
                  <c:v>375.97699999999998</c:v>
                </c:pt>
                <c:pt idx="366">
                  <c:v>317.38299999999998</c:v>
                </c:pt>
                <c:pt idx="367">
                  <c:v>351.56299999999999</c:v>
                </c:pt>
                <c:pt idx="368">
                  <c:v>346.68</c:v>
                </c:pt>
                <c:pt idx="369">
                  <c:v>405.27300000000002</c:v>
                </c:pt>
                <c:pt idx="370">
                  <c:v>371.09399999999999</c:v>
                </c:pt>
                <c:pt idx="371">
                  <c:v>356.44499999999999</c:v>
                </c:pt>
                <c:pt idx="372">
                  <c:v>385.74200000000002</c:v>
                </c:pt>
                <c:pt idx="373">
                  <c:v>380.85899999999998</c:v>
                </c:pt>
                <c:pt idx="374">
                  <c:v>405.27300000000002</c:v>
                </c:pt>
                <c:pt idx="375">
                  <c:v>385.74200000000002</c:v>
                </c:pt>
                <c:pt idx="376">
                  <c:v>434.57</c:v>
                </c:pt>
                <c:pt idx="377">
                  <c:v>415.03899999999999</c:v>
                </c:pt>
                <c:pt idx="378">
                  <c:v>454.10199999999998</c:v>
                </c:pt>
                <c:pt idx="379">
                  <c:v>415.03899999999999</c:v>
                </c:pt>
                <c:pt idx="380">
                  <c:v>454.10199999999998</c:v>
                </c:pt>
                <c:pt idx="381">
                  <c:v>434.57</c:v>
                </c:pt>
                <c:pt idx="382">
                  <c:v>439.45299999999997</c:v>
                </c:pt>
                <c:pt idx="383">
                  <c:v>444.33600000000001</c:v>
                </c:pt>
                <c:pt idx="384">
                  <c:v>473.63299999999998</c:v>
                </c:pt>
                <c:pt idx="385">
                  <c:v>439.45299999999997</c:v>
                </c:pt>
                <c:pt idx="386">
                  <c:v>512.69500000000005</c:v>
                </c:pt>
                <c:pt idx="387">
                  <c:v>483.39800000000002</c:v>
                </c:pt>
                <c:pt idx="388">
                  <c:v>449.21899999999999</c:v>
                </c:pt>
                <c:pt idx="389">
                  <c:v>546.875</c:v>
                </c:pt>
                <c:pt idx="390">
                  <c:v>507.81299999999999</c:v>
                </c:pt>
                <c:pt idx="391">
                  <c:v>551.75800000000004</c:v>
                </c:pt>
                <c:pt idx="392">
                  <c:v>537.10900000000004</c:v>
                </c:pt>
                <c:pt idx="393">
                  <c:v>537.10900000000004</c:v>
                </c:pt>
                <c:pt idx="394">
                  <c:v>537.10900000000004</c:v>
                </c:pt>
                <c:pt idx="395">
                  <c:v>556.64099999999996</c:v>
                </c:pt>
                <c:pt idx="396">
                  <c:v>566.40599999999995</c:v>
                </c:pt>
                <c:pt idx="397">
                  <c:v>551.75800000000004</c:v>
                </c:pt>
                <c:pt idx="398">
                  <c:v>605.46900000000005</c:v>
                </c:pt>
                <c:pt idx="399">
                  <c:v>576.17200000000003</c:v>
                </c:pt>
                <c:pt idx="400">
                  <c:v>625</c:v>
                </c:pt>
                <c:pt idx="401">
                  <c:v>615.23400000000004</c:v>
                </c:pt>
                <c:pt idx="402">
                  <c:v>625</c:v>
                </c:pt>
                <c:pt idx="403">
                  <c:v>610.35199999999998</c:v>
                </c:pt>
                <c:pt idx="404">
                  <c:v>668.94500000000005</c:v>
                </c:pt>
                <c:pt idx="405">
                  <c:v>654.29700000000003</c:v>
                </c:pt>
                <c:pt idx="406">
                  <c:v>659.18</c:v>
                </c:pt>
                <c:pt idx="407">
                  <c:v>708.00800000000004</c:v>
                </c:pt>
                <c:pt idx="408">
                  <c:v>664.06299999999999</c:v>
                </c:pt>
                <c:pt idx="409">
                  <c:v>703.125</c:v>
                </c:pt>
                <c:pt idx="410">
                  <c:v>688.47699999999998</c:v>
                </c:pt>
                <c:pt idx="411">
                  <c:v>742.18799999999999</c:v>
                </c:pt>
                <c:pt idx="412">
                  <c:v>698.24199999999996</c:v>
                </c:pt>
                <c:pt idx="413">
                  <c:v>737.30499999999995</c:v>
                </c:pt>
                <c:pt idx="414">
                  <c:v>732.42200000000003</c:v>
                </c:pt>
                <c:pt idx="415">
                  <c:v>771.48400000000004</c:v>
                </c:pt>
                <c:pt idx="416">
                  <c:v>771.48400000000004</c:v>
                </c:pt>
                <c:pt idx="417">
                  <c:v>761.71900000000005</c:v>
                </c:pt>
                <c:pt idx="418">
                  <c:v>776.36699999999996</c:v>
                </c:pt>
                <c:pt idx="419">
                  <c:v>810.54700000000003</c:v>
                </c:pt>
                <c:pt idx="420">
                  <c:v>810.54700000000003</c:v>
                </c:pt>
                <c:pt idx="421">
                  <c:v>810.54700000000003</c:v>
                </c:pt>
                <c:pt idx="422">
                  <c:v>834.96100000000001</c:v>
                </c:pt>
                <c:pt idx="423">
                  <c:v>825.19500000000005</c:v>
                </c:pt>
                <c:pt idx="424">
                  <c:v>859.375</c:v>
                </c:pt>
                <c:pt idx="425">
                  <c:v>839.84400000000005</c:v>
                </c:pt>
                <c:pt idx="426">
                  <c:v>874.02300000000002</c:v>
                </c:pt>
                <c:pt idx="427">
                  <c:v>864.25800000000004</c:v>
                </c:pt>
                <c:pt idx="428">
                  <c:v>898.43799999999999</c:v>
                </c:pt>
                <c:pt idx="429">
                  <c:v>888.67200000000003</c:v>
                </c:pt>
                <c:pt idx="430">
                  <c:v>917.96900000000005</c:v>
                </c:pt>
                <c:pt idx="431">
                  <c:v>922.85199999999998</c:v>
                </c:pt>
                <c:pt idx="432">
                  <c:v>937.5</c:v>
                </c:pt>
                <c:pt idx="433">
                  <c:v>947.26599999999996</c:v>
                </c:pt>
                <c:pt idx="434">
                  <c:v>937.5</c:v>
                </c:pt>
                <c:pt idx="435">
                  <c:v>981.44500000000005</c:v>
                </c:pt>
                <c:pt idx="436">
                  <c:v>981.44500000000005</c:v>
                </c:pt>
                <c:pt idx="437">
                  <c:v>1005.86</c:v>
                </c:pt>
                <c:pt idx="438">
                  <c:v>996.09400000000005</c:v>
                </c:pt>
                <c:pt idx="439">
                  <c:v>1005.86</c:v>
                </c:pt>
                <c:pt idx="440">
                  <c:v>1005.86</c:v>
                </c:pt>
                <c:pt idx="441">
                  <c:v>1035.1600000000001</c:v>
                </c:pt>
                <c:pt idx="442">
                  <c:v>1059.57</c:v>
                </c:pt>
                <c:pt idx="443">
                  <c:v>1000.98</c:v>
                </c:pt>
                <c:pt idx="444">
                  <c:v>1093.75</c:v>
                </c:pt>
                <c:pt idx="445">
                  <c:v>1049.8</c:v>
                </c:pt>
                <c:pt idx="446">
                  <c:v>1098.6300000000001</c:v>
                </c:pt>
                <c:pt idx="447">
                  <c:v>1079.0999999999999</c:v>
                </c:pt>
                <c:pt idx="448">
                  <c:v>1113.28</c:v>
                </c:pt>
                <c:pt idx="449">
                  <c:v>1083.98</c:v>
                </c:pt>
                <c:pt idx="450">
                  <c:v>1118.1600000000001</c:v>
                </c:pt>
                <c:pt idx="451">
                  <c:v>1113.28</c:v>
                </c:pt>
                <c:pt idx="452">
                  <c:v>1142.58</c:v>
                </c:pt>
                <c:pt idx="453">
                  <c:v>1152.3399999999999</c:v>
                </c:pt>
                <c:pt idx="454">
                  <c:v>1142.58</c:v>
                </c:pt>
                <c:pt idx="455">
                  <c:v>1171.8800000000001</c:v>
                </c:pt>
                <c:pt idx="456">
                  <c:v>1142.58</c:v>
                </c:pt>
                <c:pt idx="457">
                  <c:v>1162.1099999999999</c:v>
                </c:pt>
                <c:pt idx="458">
                  <c:v>1162.1099999999999</c:v>
                </c:pt>
                <c:pt idx="459">
                  <c:v>1201.17</c:v>
                </c:pt>
                <c:pt idx="460">
                  <c:v>1206.05</c:v>
                </c:pt>
                <c:pt idx="461">
                  <c:v>1250</c:v>
                </c:pt>
                <c:pt idx="462">
                  <c:v>1191.4100000000001</c:v>
                </c:pt>
                <c:pt idx="463">
                  <c:v>1220.7</c:v>
                </c:pt>
                <c:pt idx="464">
                  <c:v>1210.94</c:v>
                </c:pt>
                <c:pt idx="465">
                  <c:v>1210.94</c:v>
                </c:pt>
                <c:pt idx="466">
                  <c:v>1259.77</c:v>
                </c:pt>
                <c:pt idx="467">
                  <c:v>1250</c:v>
                </c:pt>
                <c:pt idx="468">
                  <c:v>1269.53</c:v>
                </c:pt>
                <c:pt idx="469">
                  <c:v>1240.23</c:v>
                </c:pt>
                <c:pt idx="470">
                  <c:v>1347.66</c:v>
                </c:pt>
                <c:pt idx="471">
                  <c:v>1284.18</c:v>
                </c:pt>
                <c:pt idx="472">
                  <c:v>1303.71</c:v>
                </c:pt>
                <c:pt idx="473">
                  <c:v>1328.13</c:v>
                </c:pt>
                <c:pt idx="474">
                  <c:v>1323.24</c:v>
                </c:pt>
                <c:pt idx="475">
                  <c:v>1347.66</c:v>
                </c:pt>
                <c:pt idx="476">
                  <c:v>1347.66</c:v>
                </c:pt>
                <c:pt idx="477">
                  <c:v>1352.54</c:v>
                </c:pt>
                <c:pt idx="478">
                  <c:v>1367.19</c:v>
                </c:pt>
                <c:pt idx="479">
                  <c:v>1416.02</c:v>
                </c:pt>
                <c:pt idx="480">
                  <c:v>1372.07</c:v>
                </c:pt>
                <c:pt idx="481">
                  <c:v>1406.25</c:v>
                </c:pt>
                <c:pt idx="482">
                  <c:v>1411.13</c:v>
                </c:pt>
                <c:pt idx="483">
                  <c:v>1411.13</c:v>
                </c:pt>
                <c:pt idx="484">
                  <c:v>1420.9</c:v>
                </c:pt>
                <c:pt idx="485">
                  <c:v>1450.2</c:v>
                </c:pt>
                <c:pt idx="486">
                  <c:v>1464.84</c:v>
                </c:pt>
                <c:pt idx="487">
                  <c:v>1469.73</c:v>
                </c:pt>
                <c:pt idx="488">
                  <c:v>1474.61</c:v>
                </c:pt>
                <c:pt idx="489">
                  <c:v>1435.55</c:v>
                </c:pt>
                <c:pt idx="490">
                  <c:v>1503.91</c:v>
                </c:pt>
                <c:pt idx="491">
                  <c:v>1479.49</c:v>
                </c:pt>
                <c:pt idx="492">
                  <c:v>1523.44</c:v>
                </c:pt>
                <c:pt idx="493">
                  <c:v>1503.91</c:v>
                </c:pt>
                <c:pt idx="494">
                  <c:v>1552.73</c:v>
                </c:pt>
                <c:pt idx="495">
                  <c:v>1518.55</c:v>
                </c:pt>
                <c:pt idx="496">
                  <c:v>1547.85</c:v>
                </c:pt>
                <c:pt idx="497">
                  <c:v>1552.73</c:v>
                </c:pt>
                <c:pt idx="498">
                  <c:v>1562.5</c:v>
                </c:pt>
                <c:pt idx="499">
                  <c:v>1596.68</c:v>
                </c:pt>
                <c:pt idx="500">
                  <c:v>1557.62</c:v>
                </c:pt>
                <c:pt idx="501">
                  <c:v>1625.98</c:v>
                </c:pt>
                <c:pt idx="502">
                  <c:v>1586.91</c:v>
                </c:pt>
                <c:pt idx="503">
                  <c:v>1611.33</c:v>
                </c:pt>
                <c:pt idx="504">
                  <c:v>1625.98</c:v>
                </c:pt>
                <c:pt idx="505">
                  <c:v>1640.63</c:v>
                </c:pt>
                <c:pt idx="506">
                  <c:v>1645.51</c:v>
                </c:pt>
                <c:pt idx="507">
                  <c:v>1655.27</c:v>
                </c:pt>
                <c:pt idx="508">
                  <c:v>1669.92</c:v>
                </c:pt>
                <c:pt idx="509">
                  <c:v>1640.63</c:v>
                </c:pt>
                <c:pt idx="510">
                  <c:v>1679.69</c:v>
                </c:pt>
                <c:pt idx="511">
                  <c:v>1684.57</c:v>
                </c:pt>
                <c:pt idx="512">
                  <c:v>1708.98</c:v>
                </c:pt>
                <c:pt idx="513">
                  <c:v>1704.1</c:v>
                </c:pt>
                <c:pt idx="514">
                  <c:v>1728.52</c:v>
                </c:pt>
                <c:pt idx="515">
                  <c:v>1694.34</c:v>
                </c:pt>
                <c:pt idx="516">
                  <c:v>1738.28</c:v>
                </c:pt>
                <c:pt idx="517">
                  <c:v>1708.98</c:v>
                </c:pt>
                <c:pt idx="518">
                  <c:v>1699.22</c:v>
                </c:pt>
                <c:pt idx="519">
                  <c:v>1708.98</c:v>
                </c:pt>
                <c:pt idx="520">
                  <c:v>1699.22</c:v>
                </c:pt>
                <c:pt idx="521">
                  <c:v>1743.16</c:v>
                </c:pt>
                <c:pt idx="522">
                  <c:v>1762.7</c:v>
                </c:pt>
                <c:pt idx="523">
                  <c:v>1738.28</c:v>
                </c:pt>
                <c:pt idx="524">
                  <c:v>1748.05</c:v>
                </c:pt>
                <c:pt idx="525">
                  <c:v>1757.81</c:v>
                </c:pt>
                <c:pt idx="526">
                  <c:v>1757.81</c:v>
                </c:pt>
                <c:pt idx="527">
                  <c:v>1801.76</c:v>
                </c:pt>
                <c:pt idx="528">
                  <c:v>1767.58</c:v>
                </c:pt>
                <c:pt idx="529">
                  <c:v>1806.64</c:v>
                </c:pt>
                <c:pt idx="530">
                  <c:v>1787.11</c:v>
                </c:pt>
                <c:pt idx="531">
                  <c:v>1767.58</c:v>
                </c:pt>
                <c:pt idx="532">
                  <c:v>1801.76</c:v>
                </c:pt>
                <c:pt idx="533">
                  <c:v>1801.76</c:v>
                </c:pt>
                <c:pt idx="534">
                  <c:v>1811.52</c:v>
                </c:pt>
                <c:pt idx="535">
                  <c:v>1782.23</c:v>
                </c:pt>
                <c:pt idx="536">
                  <c:v>1826.17</c:v>
                </c:pt>
                <c:pt idx="537">
                  <c:v>1811.52</c:v>
                </c:pt>
                <c:pt idx="538">
                  <c:v>1840.82</c:v>
                </c:pt>
                <c:pt idx="539">
                  <c:v>1777.34</c:v>
                </c:pt>
                <c:pt idx="540">
                  <c:v>1806.64</c:v>
                </c:pt>
                <c:pt idx="541">
                  <c:v>1796.88</c:v>
                </c:pt>
                <c:pt idx="542">
                  <c:v>1831.05</c:v>
                </c:pt>
                <c:pt idx="543">
                  <c:v>1811.52</c:v>
                </c:pt>
                <c:pt idx="544">
                  <c:v>1806.64</c:v>
                </c:pt>
                <c:pt idx="545">
                  <c:v>1865.23</c:v>
                </c:pt>
                <c:pt idx="546">
                  <c:v>1831.05</c:v>
                </c:pt>
                <c:pt idx="547">
                  <c:v>1860.35</c:v>
                </c:pt>
                <c:pt idx="548">
                  <c:v>1826.17</c:v>
                </c:pt>
                <c:pt idx="549">
                  <c:v>1860.35</c:v>
                </c:pt>
                <c:pt idx="550">
                  <c:v>1850.59</c:v>
                </c:pt>
                <c:pt idx="551">
                  <c:v>1904.3</c:v>
                </c:pt>
                <c:pt idx="552">
                  <c:v>1904.3</c:v>
                </c:pt>
                <c:pt idx="553">
                  <c:v>1875</c:v>
                </c:pt>
                <c:pt idx="554">
                  <c:v>1884.77</c:v>
                </c:pt>
                <c:pt idx="555">
                  <c:v>1860.35</c:v>
                </c:pt>
                <c:pt idx="556">
                  <c:v>1909.18</c:v>
                </c:pt>
                <c:pt idx="557">
                  <c:v>1870.12</c:v>
                </c:pt>
                <c:pt idx="558">
                  <c:v>1884.77</c:v>
                </c:pt>
                <c:pt idx="559">
                  <c:v>1865.23</c:v>
                </c:pt>
                <c:pt idx="560">
                  <c:v>1904.3</c:v>
                </c:pt>
                <c:pt idx="561">
                  <c:v>1875</c:v>
                </c:pt>
                <c:pt idx="562">
                  <c:v>1958.01</c:v>
                </c:pt>
                <c:pt idx="563">
                  <c:v>1904.3</c:v>
                </c:pt>
                <c:pt idx="564">
                  <c:v>1943.36</c:v>
                </c:pt>
                <c:pt idx="565">
                  <c:v>1918.95</c:v>
                </c:pt>
                <c:pt idx="566">
                  <c:v>1943.36</c:v>
                </c:pt>
                <c:pt idx="567">
                  <c:v>1933.59</c:v>
                </c:pt>
                <c:pt idx="568">
                  <c:v>1953.13</c:v>
                </c:pt>
                <c:pt idx="569">
                  <c:v>1953.13</c:v>
                </c:pt>
                <c:pt idx="570">
                  <c:v>1958.01</c:v>
                </c:pt>
                <c:pt idx="571">
                  <c:v>1982.42</c:v>
                </c:pt>
                <c:pt idx="572">
                  <c:v>1962.89</c:v>
                </c:pt>
                <c:pt idx="573">
                  <c:v>2006.84</c:v>
                </c:pt>
                <c:pt idx="574">
                  <c:v>1982.42</c:v>
                </c:pt>
                <c:pt idx="575">
                  <c:v>1997.07</c:v>
                </c:pt>
                <c:pt idx="576">
                  <c:v>2001.95</c:v>
                </c:pt>
                <c:pt idx="577">
                  <c:v>2001.95</c:v>
                </c:pt>
                <c:pt idx="578">
                  <c:v>2011.72</c:v>
                </c:pt>
                <c:pt idx="579">
                  <c:v>2031.25</c:v>
                </c:pt>
                <c:pt idx="580">
                  <c:v>2055.66</c:v>
                </c:pt>
                <c:pt idx="581">
                  <c:v>2011.72</c:v>
                </c:pt>
                <c:pt idx="582">
                  <c:v>2109.38</c:v>
                </c:pt>
                <c:pt idx="583">
                  <c:v>2065.4299999999998</c:v>
                </c:pt>
                <c:pt idx="584">
                  <c:v>2094.73</c:v>
                </c:pt>
                <c:pt idx="585">
                  <c:v>2075.1999999999998</c:v>
                </c:pt>
                <c:pt idx="586">
                  <c:v>2080.08</c:v>
                </c:pt>
                <c:pt idx="587">
                  <c:v>2094.73</c:v>
                </c:pt>
                <c:pt idx="588">
                  <c:v>2119.14</c:v>
                </c:pt>
                <c:pt idx="589">
                  <c:v>2109.38</c:v>
                </c:pt>
                <c:pt idx="590">
                  <c:v>2124.02</c:v>
                </c:pt>
                <c:pt idx="591">
                  <c:v>2128.91</c:v>
                </c:pt>
                <c:pt idx="592">
                  <c:v>2114.2600000000002</c:v>
                </c:pt>
                <c:pt idx="593">
                  <c:v>2133.79</c:v>
                </c:pt>
                <c:pt idx="594">
                  <c:v>2119.14</c:v>
                </c:pt>
                <c:pt idx="595">
                  <c:v>2128.91</c:v>
                </c:pt>
                <c:pt idx="596">
                  <c:v>2109.38</c:v>
                </c:pt>
                <c:pt idx="597">
                  <c:v>2104.4899999999998</c:v>
                </c:pt>
                <c:pt idx="598">
                  <c:v>2104.4899999999998</c:v>
                </c:pt>
                <c:pt idx="599">
                  <c:v>2138.67</c:v>
                </c:pt>
                <c:pt idx="600">
                  <c:v>2099.61</c:v>
                </c:pt>
                <c:pt idx="601">
                  <c:v>2143.5500000000002</c:v>
                </c:pt>
                <c:pt idx="602">
                  <c:v>2138.67</c:v>
                </c:pt>
                <c:pt idx="603">
                  <c:v>2153.3200000000002</c:v>
                </c:pt>
                <c:pt idx="604">
                  <c:v>2158.1999999999998</c:v>
                </c:pt>
                <c:pt idx="605">
                  <c:v>2163.09</c:v>
                </c:pt>
                <c:pt idx="606">
                  <c:v>2153.3200000000002</c:v>
                </c:pt>
                <c:pt idx="607">
                  <c:v>2163.09</c:v>
                </c:pt>
                <c:pt idx="608">
                  <c:v>2207.0300000000002</c:v>
                </c:pt>
                <c:pt idx="609">
                  <c:v>2197.27</c:v>
                </c:pt>
                <c:pt idx="610">
                  <c:v>2197.27</c:v>
                </c:pt>
                <c:pt idx="611">
                  <c:v>2197.27</c:v>
                </c:pt>
                <c:pt idx="612">
                  <c:v>2202.15</c:v>
                </c:pt>
                <c:pt idx="613">
                  <c:v>2177.73</c:v>
                </c:pt>
                <c:pt idx="614">
                  <c:v>2207.0300000000002</c:v>
                </c:pt>
                <c:pt idx="615">
                  <c:v>2236.33</c:v>
                </c:pt>
                <c:pt idx="616">
                  <c:v>2167.9699999999998</c:v>
                </c:pt>
                <c:pt idx="617">
                  <c:v>2202.15</c:v>
                </c:pt>
                <c:pt idx="618">
                  <c:v>2158.1999999999998</c:v>
                </c:pt>
                <c:pt idx="619">
                  <c:v>2187.5</c:v>
                </c:pt>
                <c:pt idx="620">
                  <c:v>2172.85</c:v>
                </c:pt>
                <c:pt idx="621">
                  <c:v>2158.1999999999998</c:v>
                </c:pt>
                <c:pt idx="622">
                  <c:v>2143.5500000000002</c:v>
                </c:pt>
                <c:pt idx="623">
                  <c:v>2138.67</c:v>
                </c:pt>
                <c:pt idx="624">
                  <c:v>2143.5500000000002</c:v>
                </c:pt>
                <c:pt idx="625">
                  <c:v>2158.1999999999998</c:v>
                </c:pt>
                <c:pt idx="626">
                  <c:v>2138.67</c:v>
                </c:pt>
                <c:pt idx="627">
                  <c:v>2080.08</c:v>
                </c:pt>
                <c:pt idx="628">
                  <c:v>2172.85</c:v>
                </c:pt>
                <c:pt idx="629">
                  <c:v>2143.5500000000002</c:v>
                </c:pt>
                <c:pt idx="630">
                  <c:v>2192.38</c:v>
                </c:pt>
                <c:pt idx="631">
                  <c:v>2197.27</c:v>
                </c:pt>
                <c:pt idx="632">
                  <c:v>2216.8000000000002</c:v>
                </c:pt>
                <c:pt idx="633">
                  <c:v>2163.09</c:v>
                </c:pt>
                <c:pt idx="634">
                  <c:v>2187.5</c:v>
                </c:pt>
                <c:pt idx="635">
                  <c:v>2163.09</c:v>
                </c:pt>
                <c:pt idx="636">
                  <c:v>2163.09</c:v>
                </c:pt>
                <c:pt idx="637">
                  <c:v>2177.73</c:v>
                </c:pt>
                <c:pt idx="638">
                  <c:v>2128.91</c:v>
                </c:pt>
                <c:pt idx="639">
                  <c:v>2148.44</c:v>
                </c:pt>
                <c:pt idx="640">
                  <c:v>2119.14</c:v>
                </c:pt>
                <c:pt idx="641">
                  <c:v>2109.38</c:v>
                </c:pt>
                <c:pt idx="642">
                  <c:v>2089.84</c:v>
                </c:pt>
                <c:pt idx="643">
                  <c:v>2080.08</c:v>
                </c:pt>
                <c:pt idx="644">
                  <c:v>2060.5500000000002</c:v>
                </c:pt>
                <c:pt idx="645">
                  <c:v>2060.5500000000002</c:v>
                </c:pt>
                <c:pt idx="646">
                  <c:v>2050.7800000000002</c:v>
                </c:pt>
                <c:pt idx="647">
                  <c:v>2006.84</c:v>
                </c:pt>
                <c:pt idx="648">
                  <c:v>2045.9</c:v>
                </c:pt>
                <c:pt idx="649">
                  <c:v>2016.6</c:v>
                </c:pt>
                <c:pt idx="650">
                  <c:v>2055.66</c:v>
                </c:pt>
                <c:pt idx="651">
                  <c:v>2006.84</c:v>
                </c:pt>
                <c:pt idx="652">
                  <c:v>2036.13</c:v>
                </c:pt>
                <c:pt idx="653">
                  <c:v>2065.4299999999998</c:v>
                </c:pt>
                <c:pt idx="654">
                  <c:v>2119.14</c:v>
                </c:pt>
                <c:pt idx="655">
                  <c:v>2099.61</c:v>
                </c:pt>
                <c:pt idx="656">
                  <c:v>2084.96</c:v>
                </c:pt>
                <c:pt idx="657">
                  <c:v>2084.96</c:v>
                </c:pt>
                <c:pt idx="658">
                  <c:v>2109.38</c:v>
                </c:pt>
                <c:pt idx="659">
                  <c:v>2124.02</c:v>
                </c:pt>
                <c:pt idx="660">
                  <c:v>2138.67</c:v>
                </c:pt>
                <c:pt idx="661">
                  <c:v>2177.73</c:v>
                </c:pt>
                <c:pt idx="662">
                  <c:v>2167.9699999999998</c:v>
                </c:pt>
                <c:pt idx="663">
                  <c:v>2177.73</c:v>
                </c:pt>
                <c:pt idx="664">
                  <c:v>2172.85</c:v>
                </c:pt>
                <c:pt idx="665">
                  <c:v>2207.0300000000002</c:v>
                </c:pt>
                <c:pt idx="666">
                  <c:v>2207.0300000000002</c:v>
                </c:pt>
                <c:pt idx="667">
                  <c:v>2250.98</c:v>
                </c:pt>
                <c:pt idx="668">
                  <c:v>2250.98</c:v>
                </c:pt>
                <c:pt idx="669">
                  <c:v>2265.63</c:v>
                </c:pt>
                <c:pt idx="670">
                  <c:v>2250.98</c:v>
                </c:pt>
                <c:pt idx="671">
                  <c:v>2314.4499999999998</c:v>
                </c:pt>
                <c:pt idx="672">
                  <c:v>2304.69</c:v>
                </c:pt>
                <c:pt idx="673">
                  <c:v>2304.69</c:v>
                </c:pt>
                <c:pt idx="674">
                  <c:v>2353.52</c:v>
                </c:pt>
                <c:pt idx="675">
                  <c:v>2353.52</c:v>
                </c:pt>
                <c:pt idx="676">
                  <c:v>2373.0500000000002</c:v>
                </c:pt>
                <c:pt idx="677">
                  <c:v>2363.2800000000002</c:v>
                </c:pt>
                <c:pt idx="678">
                  <c:v>2382.81</c:v>
                </c:pt>
                <c:pt idx="679">
                  <c:v>2373.0500000000002</c:v>
                </c:pt>
                <c:pt idx="680">
                  <c:v>2397.46</c:v>
                </c:pt>
                <c:pt idx="681">
                  <c:v>2416.9899999999998</c:v>
                </c:pt>
                <c:pt idx="682">
                  <c:v>2363.2800000000002</c:v>
                </c:pt>
                <c:pt idx="683">
                  <c:v>2436.52</c:v>
                </c:pt>
                <c:pt idx="684">
                  <c:v>2416.9899999999998</c:v>
                </c:pt>
                <c:pt idx="685">
                  <c:v>2446.29</c:v>
                </c:pt>
                <c:pt idx="686">
                  <c:v>2436.52</c:v>
                </c:pt>
                <c:pt idx="687">
                  <c:v>2431.64</c:v>
                </c:pt>
                <c:pt idx="688">
                  <c:v>2412.11</c:v>
                </c:pt>
                <c:pt idx="689">
                  <c:v>2446.29</c:v>
                </c:pt>
                <c:pt idx="690">
                  <c:v>2431.64</c:v>
                </c:pt>
                <c:pt idx="691">
                  <c:v>2377.9299999999998</c:v>
                </c:pt>
                <c:pt idx="692">
                  <c:v>2377.9299999999998</c:v>
                </c:pt>
                <c:pt idx="693">
                  <c:v>2304.69</c:v>
                </c:pt>
                <c:pt idx="694">
                  <c:v>2324.2199999999998</c:v>
                </c:pt>
                <c:pt idx="695">
                  <c:v>2255.86</c:v>
                </c:pt>
                <c:pt idx="696">
                  <c:v>2236.33</c:v>
                </c:pt>
                <c:pt idx="697">
                  <c:v>2177.73</c:v>
                </c:pt>
                <c:pt idx="698">
                  <c:v>2158.1999999999998</c:v>
                </c:pt>
                <c:pt idx="699">
                  <c:v>2109.38</c:v>
                </c:pt>
                <c:pt idx="700">
                  <c:v>2089.84</c:v>
                </c:pt>
                <c:pt idx="701">
                  <c:v>2089.84</c:v>
                </c:pt>
                <c:pt idx="702">
                  <c:v>2065.4299999999998</c:v>
                </c:pt>
                <c:pt idx="703">
                  <c:v>2041.02</c:v>
                </c:pt>
                <c:pt idx="704">
                  <c:v>2041.02</c:v>
                </c:pt>
                <c:pt idx="705">
                  <c:v>2080.08</c:v>
                </c:pt>
                <c:pt idx="706">
                  <c:v>2036.13</c:v>
                </c:pt>
                <c:pt idx="707">
                  <c:v>2099.61</c:v>
                </c:pt>
                <c:pt idx="708">
                  <c:v>2099.61</c:v>
                </c:pt>
                <c:pt idx="709">
                  <c:v>2143.5500000000002</c:v>
                </c:pt>
                <c:pt idx="710">
                  <c:v>2124.02</c:v>
                </c:pt>
                <c:pt idx="711">
                  <c:v>2104.4899999999998</c:v>
                </c:pt>
                <c:pt idx="712">
                  <c:v>2158.1999999999998</c:v>
                </c:pt>
                <c:pt idx="713">
                  <c:v>2143.5500000000002</c:v>
                </c:pt>
                <c:pt idx="714">
                  <c:v>2202.15</c:v>
                </c:pt>
                <c:pt idx="715">
                  <c:v>2177.73</c:v>
                </c:pt>
                <c:pt idx="716">
                  <c:v>2197.27</c:v>
                </c:pt>
                <c:pt idx="717">
                  <c:v>2207.0300000000002</c:v>
                </c:pt>
                <c:pt idx="718">
                  <c:v>2246.09</c:v>
                </c:pt>
                <c:pt idx="719">
                  <c:v>2202.15</c:v>
                </c:pt>
                <c:pt idx="720">
                  <c:v>2211.91</c:v>
                </c:pt>
                <c:pt idx="721">
                  <c:v>2221.6799999999998</c:v>
                </c:pt>
                <c:pt idx="722">
                  <c:v>2192.38</c:v>
                </c:pt>
                <c:pt idx="723">
                  <c:v>2207.0300000000002</c:v>
                </c:pt>
                <c:pt idx="724">
                  <c:v>2211.91</c:v>
                </c:pt>
                <c:pt idx="725">
                  <c:v>2187.5</c:v>
                </c:pt>
                <c:pt idx="726">
                  <c:v>2207.0300000000002</c:v>
                </c:pt>
                <c:pt idx="727">
                  <c:v>2211.91</c:v>
                </c:pt>
                <c:pt idx="728">
                  <c:v>2182.62</c:v>
                </c:pt>
                <c:pt idx="729">
                  <c:v>2216.8000000000002</c:v>
                </c:pt>
                <c:pt idx="730">
                  <c:v>2216.8000000000002</c:v>
                </c:pt>
                <c:pt idx="731">
                  <c:v>2246.09</c:v>
                </c:pt>
                <c:pt idx="732">
                  <c:v>2192.38</c:v>
                </c:pt>
                <c:pt idx="733">
                  <c:v>2207.0300000000002</c:v>
                </c:pt>
                <c:pt idx="734">
                  <c:v>2192.38</c:v>
                </c:pt>
                <c:pt idx="735">
                  <c:v>2177.73</c:v>
                </c:pt>
                <c:pt idx="736">
                  <c:v>2197.27</c:v>
                </c:pt>
                <c:pt idx="737">
                  <c:v>2192.38</c:v>
                </c:pt>
                <c:pt idx="738">
                  <c:v>2177.73</c:v>
                </c:pt>
                <c:pt idx="739">
                  <c:v>2182.62</c:v>
                </c:pt>
                <c:pt idx="740">
                  <c:v>2216.8000000000002</c:v>
                </c:pt>
                <c:pt idx="741">
                  <c:v>2202.15</c:v>
                </c:pt>
                <c:pt idx="742">
                  <c:v>2187.5</c:v>
                </c:pt>
                <c:pt idx="743">
                  <c:v>2182.62</c:v>
                </c:pt>
                <c:pt idx="744">
                  <c:v>2216.8000000000002</c:v>
                </c:pt>
                <c:pt idx="745">
                  <c:v>2207.0300000000002</c:v>
                </c:pt>
                <c:pt idx="746">
                  <c:v>2226.56</c:v>
                </c:pt>
                <c:pt idx="747">
                  <c:v>2241.21</c:v>
                </c:pt>
                <c:pt idx="748">
                  <c:v>2255.86</c:v>
                </c:pt>
                <c:pt idx="749">
                  <c:v>2290.04</c:v>
                </c:pt>
                <c:pt idx="750">
                  <c:v>2319.34</c:v>
                </c:pt>
                <c:pt idx="751">
                  <c:v>2363.2800000000002</c:v>
                </c:pt>
                <c:pt idx="752">
                  <c:v>2324.2199999999998</c:v>
                </c:pt>
                <c:pt idx="753">
                  <c:v>2382.81</c:v>
                </c:pt>
                <c:pt idx="754">
                  <c:v>2358.4</c:v>
                </c:pt>
                <c:pt idx="755">
                  <c:v>2402.34</c:v>
                </c:pt>
                <c:pt idx="756">
                  <c:v>2431.64</c:v>
                </c:pt>
                <c:pt idx="757">
                  <c:v>2348.63</c:v>
                </c:pt>
                <c:pt idx="758">
                  <c:v>2373.0500000000002</c:v>
                </c:pt>
                <c:pt idx="759">
                  <c:v>2358.4</c:v>
                </c:pt>
                <c:pt idx="760">
                  <c:v>2392.58</c:v>
                </c:pt>
                <c:pt idx="761">
                  <c:v>2363.2800000000002</c:v>
                </c:pt>
                <c:pt idx="762">
                  <c:v>2368.16</c:v>
                </c:pt>
                <c:pt idx="763">
                  <c:v>2329.1</c:v>
                </c:pt>
                <c:pt idx="764">
                  <c:v>2363.2800000000002</c:v>
                </c:pt>
                <c:pt idx="765">
                  <c:v>2275.39</c:v>
                </c:pt>
                <c:pt idx="766">
                  <c:v>2285.16</c:v>
                </c:pt>
                <c:pt idx="767">
                  <c:v>2265.63</c:v>
                </c:pt>
                <c:pt idx="768">
                  <c:v>2294.92</c:v>
                </c:pt>
                <c:pt idx="769">
                  <c:v>2270.5100000000002</c:v>
                </c:pt>
                <c:pt idx="770">
                  <c:v>2246.09</c:v>
                </c:pt>
                <c:pt idx="771">
                  <c:v>2255.86</c:v>
                </c:pt>
                <c:pt idx="772">
                  <c:v>2255.86</c:v>
                </c:pt>
                <c:pt idx="773">
                  <c:v>2275.39</c:v>
                </c:pt>
                <c:pt idx="774">
                  <c:v>2241.21</c:v>
                </c:pt>
                <c:pt idx="775">
                  <c:v>2338.87</c:v>
                </c:pt>
                <c:pt idx="776">
                  <c:v>2314.4499999999998</c:v>
                </c:pt>
                <c:pt idx="777">
                  <c:v>2353.52</c:v>
                </c:pt>
                <c:pt idx="778">
                  <c:v>2333.98</c:v>
                </c:pt>
                <c:pt idx="779">
                  <c:v>2363.2800000000002</c:v>
                </c:pt>
                <c:pt idx="780">
                  <c:v>2363.2800000000002</c:v>
                </c:pt>
                <c:pt idx="781">
                  <c:v>2358.4</c:v>
                </c:pt>
                <c:pt idx="782">
                  <c:v>2368.16</c:v>
                </c:pt>
                <c:pt idx="783">
                  <c:v>2304.69</c:v>
                </c:pt>
                <c:pt idx="784">
                  <c:v>2373.0500000000002</c:v>
                </c:pt>
                <c:pt idx="785">
                  <c:v>2299.8000000000002</c:v>
                </c:pt>
                <c:pt idx="786">
                  <c:v>2348.63</c:v>
                </c:pt>
                <c:pt idx="787">
                  <c:v>2275.39</c:v>
                </c:pt>
                <c:pt idx="788">
                  <c:v>2309.5700000000002</c:v>
                </c:pt>
                <c:pt idx="789">
                  <c:v>2285.16</c:v>
                </c:pt>
                <c:pt idx="790">
                  <c:v>2299.8000000000002</c:v>
                </c:pt>
                <c:pt idx="791">
                  <c:v>2270.5100000000002</c:v>
                </c:pt>
                <c:pt idx="792">
                  <c:v>2255.86</c:v>
                </c:pt>
                <c:pt idx="793">
                  <c:v>2255.86</c:v>
                </c:pt>
                <c:pt idx="794">
                  <c:v>2216.8000000000002</c:v>
                </c:pt>
                <c:pt idx="795">
                  <c:v>2246.09</c:v>
                </c:pt>
                <c:pt idx="796">
                  <c:v>2236.33</c:v>
                </c:pt>
                <c:pt idx="797">
                  <c:v>2241.21</c:v>
                </c:pt>
                <c:pt idx="798">
                  <c:v>2192.38</c:v>
                </c:pt>
                <c:pt idx="799">
                  <c:v>2211.91</c:v>
                </c:pt>
                <c:pt idx="800">
                  <c:v>2177.73</c:v>
                </c:pt>
                <c:pt idx="801">
                  <c:v>2246.09</c:v>
                </c:pt>
                <c:pt idx="802">
                  <c:v>2192.38</c:v>
                </c:pt>
                <c:pt idx="803">
                  <c:v>2207.0300000000002</c:v>
                </c:pt>
                <c:pt idx="804">
                  <c:v>2226.56</c:v>
                </c:pt>
                <c:pt idx="805">
                  <c:v>2192.38</c:v>
                </c:pt>
                <c:pt idx="806">
                  <c:v>2221.6799999999998</c:v>
                </c:pt>
                <c:pt idx="807">
                  <c:v>2221.6799999999998</c:v>
                </c:pt>
                <c:pt idx="808">
                  <c:v>2197.27</c:v>
                </c:pt>
                <c:pt idx="809">
                  <c:v>2192.38</c:v>
                </c:pt>
                <c:pt idx="810">
                  <c:v>2202.15</c:v>
                </c:pt>
                <c:pt idx="811">
                  <c:v>2153.3200000000002</c:v>
                </c:pt>
                <c:pt idx="812">
                  <c:v>2187.5</c:v>
                </c:pt>
                <c:pt idx="813">
                  <c:v>2182.62</c:v>
                </c:pt>
                <c:pt idx="814">
                  <c:v>2197.27</c:v>
                </c:pt>
                <c:pt idx="815">
                  <c:v>2192.38</c:v>
                </c:pt>
                <c:pt idx="816">
                  <c:v>2216.8000000000002</c:v>
                </c:pt>
                <c:pt idx="817">
                  <c:v>2241.21</c:v>
                </c:pt>
                <c:pt idx="818">
                  <c:v>2226.56</c:v>
                </c:pt>
                <c:pt idx="819">
                  <c:v>2236.33</c:v>
                </c:pt>
                <c:pt idx="820">
                  <c:v>2197.27</c:v>
                </c:pt>
                <c:pt idx="821">
                  <c:v>2285.16</c:v>
                </c:pt>
                <c:pt idx="822">
                  <c:v>2275.39</c:v>
                </c:pt>
                <c:pt idx="823">
                  <c:v>2294.92</c:v>
                </c:pt>
                <c:pt idx="824">
                  <c:v>2309.5700000000002</c:v>
                </c:pt>
                <c:pt idx="825">
                  <c:v>2338.87</c:v>
                </c:pt>
                <c:pt idx="826">
                  <c:v>2324.2199999999998</c:v>
                </c:pt>
                <c:pt idx="827">
                  <c:v>2373.0500000000002</c:v>
                </c:pt>
                <c:pt idx="828">
                  <c:v>2338.87</c:v>
                </c:pt>
                <c:pt idx="829">
                  <c:v>2358.4</c:v>
                </c:pt>
                <c:pt idx="830">
                  <c:v>2426.7600000000002</c:v>
                </c:pt>
                <c:pt idx="831">
                  <c:v>2412.11</c:v>
                </c:pt>
                <c:pt idx="832">
                  <c:v>2436.52</c:v>
                </c:pt>
                <c:pt idx="833">
                  <c:v>2412.11</c:v>
                </c:pt>
                <c:pt idx="834">
                  <c:v>2426.7600000000002</c:v>
                </c:pt>
                <c:pt idx="835">
                  <c:v>2407.23</c:v>
                </c:pt>
                <c:pt idx="836">
                  <c:v>2426.7600000000002</c:v>
                </c:pt>
                <c:pt idx="837">
                  <c:v>2441.41</c:v>
                </c:pt>
                <c:pt idx="838">
                  <c:v>2441.41</c:v>
                </c:pt>
                <c:pt idx="839">
                  <c:v>2514.65</c:v>
                </c:pt>
                <c:pt idx="840">
                  <c:v>2514.65</c:v>
                </c:pt>
                <c:pt idx="841">
                  <c:v>2543.9499999999998</c:v>
                </c:pt>
                <c:pt idx="842">
                  <c:v>2573.2399999999998</c:v>
                </c:pt>
                <c:pt idx="843">
                  <c:v>2587.89</c:v>
                </c:pt>
                <c:pt idx="844">
                  <c:v>2553.71</c:v>
                </c:pt>
                <c:pt idx="845">
                  <c:v>2583.0100000000002</c:v>
                </c:pt>
                <c:pt idx="846">
                  <c:v>2573.2399999999998</c:v>
                </c:pt>
                <c:pt idx="847">
                  <c:v>2641.6</c:v>
                </c:pt>
                <c:pt idx="848">
                  <c:v>2583.0100000000002</c:v>
                </c:pt>
                <c:pt idx="849">
                  <c:v>2558.59</c:v>
                </c:pt>
                <c:pt idx="850">
                  <c:v>2529.3000000000002</c:v>
                </c:pt>
                <c:pt idx="851">
                  <c:v>2529.3000000000002</c:v>
                </c:pt>
                <c:pt idx="852">
                  <c:v>2543.9499999999998</c:v>
                </c:pt>
                <c:pt idx="853">
                  <c:v>2514.65</c:v>
                </c:pt>
                <c:pt idx="854">
                  <c:v>2519.5300000000002</c:v>
                </c:pt>
                <c:pt idx="855">
                  <c:v>2460.94</c:v>
                </c:pt>
                <c:pt idx="856">
                  <c:v>2534.1799999999998</c:v>
                </c:pt>
                <c:pt idx="857">
                  <c:v>2460.94</c:v>
                </c:pt>
                <c:pt idx="858">
                  <c:v>2460.94</c:v>
                </c:pt>
                <c:pt idx="859">
                  <c:v>2456.0500000000002</c:v>
                </c:pt>
                <c:pt idx="860">
                  <c:v>2426.7600000000002</c:v>
                </c:pt>
                <c:pt idx="861">
                  <c:v>2421.88</c:v>
                </c:pt>
                <c:pt idx="862">
                  <c:v>2416.9899999999998</c:v>
                </c:pt>
                <c:pt idx="863">
                  <c:v>2441.41</c:v>
                </c:pt>
                <c:pt idx="864">
                  <c:v>2407.23</c:v>
                </c:pt>
                <c:pt idx="865">
                  <c:v>2426.7600000000002</c:v>
                </c:pt>
                <c:pt idx="866">
                  <c:v>2392.58</c:v>
                </c:pt>
                <c:pt idx="867">
                  <c:v>2421.88</c:v>
                </c:pt>
                <c:pt idx="868">
                  <c:v>2402.34</c:v>
                </c:pt>
                <c:pt idx="869">
                  <c:v>2407.23</c:v>
                </c:pt>
                <c:pt idx="870">
                  <c:v>2348.63</c:v>
                </c:pt>
                <c:pt idx="871">
                  <c:v>2373.0500000000002</c:v>
                </c:pt>
                <c:pt idx="872">
                  <c:v>2373.0500000000002</c:v>
                </c:pt>
                <c:pt idx="873">
                  <c:v>2358.4</c:v>
                </c:pt>
                <c:pt idx="874">
                  <c:v>2333.98</c:v>
                </c:pt>
                <c:pt idx="875">
                  <c:v>2314.4499999999998</c:v>
                </c:pt>
                <c:pt idx="876">
                  <c:v>2353.52</c:v>
                </c:pt>
                <c:pt idx="877">
                  <c:v>2324.2199999999998</c:v>
                </c:pt>
                <c:pt idx="878">
                  <c:v>2333.98</c:v>
                </c:pt>
                <c:pt idx="879">
                  <c:v>2319.34</c:v>
                </c:pt>
                <c:pt idx="880">
                  <c:v>2382.81</c:v>
                </c:pt>
                <c:pt idx="881">
                  <c:v>2387.6999999999998</c:v>
                </c:pt>
                <c:pt idx="882">
                  <c:v>2412.11</c:v>
                </c:pt>
                <c:pt idx="883">
                  <c:v>2392.58</c:v>
                </c:pt>
                <c:pt idx="884">
                  <c:v>2451.17</c:v>
                </c:pt>
                <c:pt idx="885">
                  <c:v>2456.0500000000002</c:v>
                </c:pt>
                <c:pt idx="886">
                  <c:v>2421.88</c:v>
                </c:pt>
                <c:pt idx="887">
                  <c:v>2470.6999999999998</c:v>
                </c:pt>
                <c:pt idx="888">
                  <c:v>2460.94</c:v>
                </c:pt>
                <c:pt idx="889">
                  <c:v>2514.65</c:v>
                </c:pt>
                <c:pt idx="890">
                  <c:v>2500</c:v>
                </c:pt>
                <c:pt idx="891">
                  <c:v>2485.35</c:v>
                </c:pt>
                <c:pt idx="892">
                  <c:v>2504.88</c:v>
                </c:pt>
                <c:pt idx="893">
                  <c:v>2534.1799999999998</c:v>
                </c:pt>
                <c:pt idx="894">
                  <c:v>2519.5300000000002</c:v>
                </c:pt>
                <c:pt idx="895">
                  <c:v>2509.77</c:v>
                </c:pt>
                <c:pt idx="896">
                  <c:v>2534.1799999999998</c:v>
                </c:pt>
                <c:pt idx="897">
                  <c:v>2509.77</c:v>
                </c:pt>
                <c:pt idx="898">
                  <c:v>2529.3000000000002</c:v>
                </c:pt>
                <c:pt idx="899">
                  <c:v>2500</c:v>
                </c:pt>
                <c:pt idx="900">
                  <c:v>2509.77</c:v>
                </c:pt>
                <c:pt idx="901">
                  <c:v>2470.6999999999998</c:v>
                </c:pt>
                <c:pt idx="902">
                  <c:v>2524.41</c:v>
                </c:pt>
                <c:pt idx="903">
                  <c:v>2436.52</c:v>
                </c:pt>
                <c:pt idx="904">
                  <c:v>2456.0500000000002</c:v>
                </c:pt>
                <c:pt idx="905">
                  <c:v>2412.11</c:v>
                </c:pt>
                <c:pt idx="906">
                  <c:v>2387.6999999999998</c:v>
                </c:pt>
                <c:pt idx="907">
                  <c:v>2377.9299999999998</c:v>
                </c:pt>
                <c:pt idx="908">
                  <c:v>2353.52</c:v>
                </c:pt>
                <c:pt idx="909">
                  <c:v>2373.0500000000002</c:v>
                </c:pt>
                <c:pt idx="910">
                  <c:v>2363.2800000000002</c:v>
                </c:pt>
                <c:pt idx="911">
                  <c:v>2329.1</c:v>
                </c:pt>
                <c:pt idx="912">
                  <c:v>2309.5700000000002</c:v>
                </c:pt>
                <c:pt idx="913">
                  <c:v>2387.6999999999998</c:v>
                </c:pt>
                <c:pt idx="914">
                  <c:v>2314.4499999999998</c:v>
                </c:pt>
                <c:pt idx="915">
                  <c:v>2314.4499999999998</c:v>
                </c:pt>
                <c:pt idx="916">
                  <c:v>2319.34</c:v>
                </c:pt>
                <c:pt idx="917">
                  <c:v>2382.81</c:v>
                </c:pt>
                <c:pt idx="918">
                  <c:v>2387.6999999999998</c:v>
                </c:pt>
                <c:pt idx="919">
                  <c:v>2397.46</c:v>
                </c:pt>
                <c:pt idx="920">
                  <c:v>2407.23</c:v>
                </c:pt>
                <c:pt idx="921">
                  <c:v>2377.9299999999998</c:v>
                </c:pt>
                <c:pt idx="922">
                  <c:v>2470.6999999999998</c:v>
                </c:pt>
                <c:pt idx="923">
                  <c:v>2470.6999999999998</c:v>
                </c:pt>
                <c:pt idx="924">
                  <c:v>2553.71</c:v>
                </c:pt>
                <c:pt idx="925">
                  <c:v>2543.9499999999998</c:v>
                </c:pt>
                <c:pt idx="926">
                  <c:v>2602.54</c:v>
                </c:pt>
                <c:pt idx="927">
                  <c:v>2587.89</c:v>
                </c:pt>
                <c:pt idx="928">
                  <c:v>2641.6</c:v>
                </c:pt>
                <c:pt idx="929">
                  <c:v>2636.72</c:v>
                </c:pt>
                <c:pt idx="930">
                  <c:v>2651.37</c:v>
                </c:pt>
                <c:pt idx="931">
                  <c:v>2709.96</c:v>
                </c:pt>
                <c:pt idx="932">
                  <c:v>2661.13</c:v>
                </c:pt>
                <c:pt idx="933">
                  <c:v>2705.08</c:v>
                </c:pt>
                <c:pt idx="934">
                  <c:v>2666.02</c:v>
                </c:pt>
                <c:pt idx="935">
                  <c:v>2680.66</c:v>
                </c:pt>
                <c:pt idx="936">
                  <c:v>2636.72</c:v>
                </c:pt>
                <c:pt idx="937">
                  <c:v>2641.6</c:v>
                </c:pt>
                <c:pt idx="938">
                  <c:v>2651.37</c:v>
                </c:pt>
                <c:pt idx="939">
                  <c:v>2656.25</c:v>
                </c:pt>
                <c:pt idx="940">
                  <c:v>2622.07</c:v>
                </c:pt>
                <c:pt idx="941">
                  <c:v>2626.95</c:v>
                </c:pt>
                <c:pt idx="942">
                  <c:v>2612.3000000000002</c:v>
                </c:pt>
                <c:pt idx="943">
                  <c:v>2631.84</c:v>
                </c:pt>
                <c:pt idx="944">
                  <c:v>2670.9</c:v>
                </c:pt>
                <c:pt idx="945">
                  <c:v>2685.55</c:v>
                </c:pt>
                <c:pt idx="946">
                  <c:v>2695.31</c:v>
                </c:pt>
                <c:pt idx="947">
                  <c:v>2700.2</c:v>
                </c:pt>
                <c:pt idx="948">
                  <c:v>2680.66</c:v>
                </c:pt>
                <c:pt idx="949">
                  <c:v>2622.07</c:v>
                </c:pt>
                <c:pt idx="950">
                  <c:v>2656.25</c:v>
                </c:pt>
                <c:pt idx="951">
                  <c:v>2597.66</c:v>
                </c:pt>
                <c:pt idx="952">
                  <c:v>2583.0100000000002</c:v>
                </c:pt>
                <c:pt idx="953">
                  <c:v>2548.83</c:v>
                </c:pt>
                <c:pt idx="954">
                  <c:v>2519.5300000000002</c:v>
                </c:pt>
                <c:pt idx="955">
                  <c:v>2470.6999999999998</c:v>
                </c:pt>
                <c:pt idx="956">
                  <c:v>2495.12</c:v>
                </c:pt>
                <c:pt idx="957">
                  <c:v>2456.0500000000002</c:v>
                </c:pt>
                <c:pt idx="958">
                  <c:v>2431.64</c:v>
                </c:pt>
                <c:pt idx="959">
                  <c:v>2436.52</c:v>
                </c:pt>
                <c:pt idx="960">
                  <c:v>2397.46</c:v>
                </c:pt>
                <c:pt idx="961">
                  <c:v>2382.81</c:v>
                </c:pt>
                <c:pt idx="962">
                  <c:v>2392.58</c:v>
                </c:pt>
                <c:pt idx="963">
                  <c:v>2402.34</c:v>
                </c:pt>
                <c:pt idx="964">
                  <c:v>2397.46</c:v>
                </c:pt>
                <c:pt idx="965">
                  <c:v>2412.11</c:v>
                </c:pt>
                <c:pt idx="966">
                  <c:v>2416.9899999999998</c:v>
                </c:pt>
                <c:pt idx="967">
                  <c:v>2402.34</c:v>
                </c:pt>
                <c:pt idx="968">
                  <c:v>2456.0500000000002</c:v>
                </c:pt>
                <c:pt idx="969">
                  <c:v>2485.35</c:v>
                </c:pt>
                <c:pt idx="970">
                  <c:v>2534.1799999999998</c:v>
                </c:pt>
                <c:pt idx="971">
                  <c:v>2519.5300000000002</c:v>
                </c:pt>
                <c:pt idx="972">
                  <c:v>2529.3000000000002</c:v>
                </c:pt>
                <c:pt idx="973">
                  <c:v>2534.1799999999998</c:v>
                </c:pt>
                <c:pt idx="974">
                  <c:v>2573.2399999999998</c:v>
                </c:pt>
                <c:pt idx="975">
                  <c:v>2573.2399999999998</c:v>
                </c:pt>
                <c:pt idx="976">
                  <c:v>2543.9499999999998</c:v>
                </c:pt>
                <c:pt idx="977">
                  <c:v>2597.66</c:v>
                </c:pt>
                <c:pt idx="978">
                  <c:v>2543.9499999999998</c:v>
                </c:pt>
                <c:pt idx="979">
                  <c:v>2602.54</c:v>
                </c:pt>
                <c:pt idx="980">
                  <c:v>2592.77</c:v>
                </c:pt>
                <c:pt idx="981">
                  <c:v>2583.0100000000002</c:v>
                </c:pt>
                <c:pt idx="982">
                  <c:v>2534.1799999999998</c:v>
                </c:pt>
                <c:pt idx="983">
                  <c:v>2563.48</c:v>
                </c:pt>
                <c:pt idx="984">
                  <c:v>2529.3000000000002</c:v>
                </c:pt>
                <c:pt idx="985">
                  <c:v>2543.9499999999998</c:v>
                </c:pt>
                <c:pt idx="986">
                  <c:v>2553.71</c:v>
                </c:pt>
                <c:pt idx="987">
                  <c:v>2504.88</c:v>
                </c:pt>
                <c:pt idx="988">
                  <c:v>2524.41</c:v>
                </c:pt>
                <c:pt idx="989">
                  <c:v>2539.06</c:v>
                </c:pt>
                <c:pt idx="990">
                  <c:v>2529.3000000000002</c:v>
                </c:pt>
                <c:pt idx="991">
                  <c:v>2500</c:v>
                </c:pt>
                <c:pt idx="992">
                  <c:v>2519.5300000000002</c:v>
                </c:pt>
                <c:pt idx="993">
                  <c:v>2504.88</c:v>
                </c:pt>
                <c:pt idx="994">
                  <c:v>2514.65</c:v>
                </c:pt>
                <c:pt idx="995">
                  <c:v>2490.23</c:v>
                </c:pt>
                <c:pt idx="996">
                  <c:v>2475.59</c:v>
                </c:pt>
                <c:pt idx="997">
                  <c:v>2456.0500000000002</c:v>
                </c:pt>
                <c:pt idx="998">
                  <c:v>2460.94</c:v>
                </c:pt>
                <c:pt idx="999">
                  <c:v>2504.88</c:v>
                </c:pt>
                <c:pt idx="1000">
                  <c:v>2460.94</c:v>
                </c:pt>
                <c:pt idx="1001">
                  <c:v>2470.6999999999998</c:v>
                </c:pt>
                <c:pt idx="1002">
                  <c:v>2412.11</c:v>
                </c:pt>
                <c:pt idx="1003">
                  <c:v>2500</c:v>
                </c:pt>
                <c:pt idx="1004">
                  <c:v>2456.0500000000002</c:v>
                </c:pt>
                <c:pt idx="1005">
                  <c:v>2441.41</c:v>
                </c:pt>
                <c:pt idx="1006">
                  <c:v>2475.59</c:v>
                </c:pt>
                <c:pt idx="1007">
                  <c:v>2485.35</c:v>
                </c:pt>
                <c:pt idx="1008">
                  <c:v>2519.5300000000002</c:v>
                </c:pt>
                <c:pt idx="1009">
                  <c:v>2529.3000000000002</c:v>
                </c:pt>
                <c:pt idx="1010">
                  <c:v>2563.48</c:v>
                </c:pt>
                <c:pt idx="1011">
                  <c:v>2553.71</c:v>
                </c:pt>
                <c:pt idx="1012">
                  <c:v>2563.48</c:v>
                </c:pt>
                <c:pt idx="1013">
                  <c:v>2553.71</c:v>
                </c:pt>
                <c:pt idx="1014">
                  <c:v>2641.6</c:v>
                </c:pt>
                <c:pt idx="1015">
                  <c:v>2636.72</c:v>
                </c:pt>
                <c:pt idx="1016">
                  <c:v>2631.84</c:v>
                </c:pt>
                <c:pt idx="1017">
                  <c:v>2680.66</c:v>
                </c:pt>
                <c:pt idx="1018">
                  <c:v>2666.02</c:v>
                </c:pt>
                <c:pt idx="1019">
                  <c:v>2651.37</c:v>
                </c:pt>
                <c:pt idx="1020">
                  <c:v>2680.66</c:v>
                </c:pt>
                <c:pt idx="1021">
                  <c:v>2705.08</c:v>
                </c:pt>
                <c:pt idx="1022">
                  <c:v>2680.66</c:v>
                </c:pt>
                <c:pt idx="1023">
                  <c:v>2763.67</c:v>
                </c:pt>
                <c:pt idx="1024">
                  <c:v>2719.73</c:v>
                </c:pt>
                <c:pt idx="1025">
                  <c:v>2812.5</c:v>
                </c:pt>
                <c:pt idx="1026">
                  <c:v>2729.49</c:v>
                </c:pt>
                <c:pt idx="1027">
                  <c:v>2709.96</c:v>
                </c:pt>
                <c:pt idx="1028">
                  <c:v>2724.61</c:v>
                </c:pt>
                <c:pt idx="1029">
                  <c:v>2768.55</c:v>
                </c:pt>
                <c:pt idx="1030">
                  <c:v>2753.91</c:v>
                </c:pt>
                <c:pt idx="1031">
                  <c:v>2714.84</c:v>
                </c:pt>
                <c:pt idx="1032">
                  <c:v>2744.14</c:v>
                </c:pt>
                <c:pt idx="1033">
                  <c:v>2680.66</c:v>
                </c:pt>
                <c:pt idx="1034">
                  <c:v>2670.9</c:v>
                </c:pt>
                <c:pt idx="1035">
                  <c:v>2661.13</c:v>
                </c:pt>
                <c:pt idx="1036">
                  <c:v>2690.43</c:v>
                </c:pt>
                <c:pt idx="1037">
                  <c:v>2617.19</c:v>
                </c:pt>
                <c:pt idx="1038">
                  <c:v>2631.84</c:v>
                </c:pt>
                <c:pt idx="1039">
                  <c:v>2578.13</c:v>
                </c:pt>
                <c:pt idx="1040">
                  <c:v>2553.71</c:v>
                </c:pt>
                <c:pt idx="1041">
                  <c:v>2534.1799999999998</c:v>
                </c:pt>
                <c:pt idx="1042">
                  <c:v>2441.41</c:v>
                </c:pt>
                <c:pt idx="1043">
                  <c:v>2495.12</c:v>
                </c:pt>
                <c:pt idx="1044">
                  <c:v>2416.9899999999998</c:v>
                </c:pt>
                <c:pt idx="1045">
                  <c:v>2475.59</c:v>
                </c:pt>
                <c:pt idx="1046">
                  <c:v>2421.88</c:v>
                </c:pt>
                <c:pt idx="1047">
                  <c:v>2446.29</c:v>
                </c:pt>
                <c:pt idx="1048">
                  <c:v>2426.7600000000002</c:v>
                </c:pt>
                <c:pt idx="1049">
                  <c:v>2495.12</c:v>
                </c:pt>
                <c:pt idx="1050">
                  <c:v>2485.35</c:v>
                </c:pt>
                <c:pt idx="1051">
                  <c:v>2480.4699999999998</c:v>
                </c:pt>
                <c:pt idx="1052">
                  <c:v>2504.88</c:v>
                </c:pt>
                <c:pt idx="1053">
                  <c:v>2485.35</c:v>
                </c:pt>
                <c:pt idx="1054">
                  <c:v>2539.06</c:v>
                </c:pt>
                <c:pt idx="1055">
                  <c:v>2524.41</c:v>
                </c:pt>
                <c:pt idx="1056">
                  <c:v>2553.71</c:v>
                </c:pt>
                <c:pt idx="1057">
                  <c:v>2558.59</c:v>
                </c:pt>
                <c:pt idx="1058">
                  <c:v>2558.59</c:v>
                </c:pt>
                <c:pt idx="1059">
                  <c:v>2543.9499999999998</c:v>
                </c:pt>
                <c:pt idx="1060">
                  <c:v>2592.77</c:v>
                </c:pt>
                <c:pt idx="1061">
                  <c:v>2587.89</c:v>
                </c:pt>
                <c:pt idx="1062">
                  <c:v>2587.89</c:v>
                </c:pt>
                <c:pt idx="1063">
                  <c:v>2597.66</c:v>
                </c:pt>
                <c:pt idx="1064">
                  <c:v>2607.42</c:v>
                </c:pt>
                <c:pt idx="1065">
                  <c:v>2578.13</c:v>
                </c:pt>
                <c:pt idx="1066">
                  <c:v>2587.89</c:v>
                </c:pt>
                <c:pt idx="1067">
                  <c:v>2568.36</c:v>
                </c:pt>
                <c:pt idx="1068">
                  <c:v>2558.59</c:v>
                </c:pt>
                <c:pt idx="1069">
                  <c:v>2587.89</c:v>
                </c:pt>
                <c:pt idx="1070">
                  <c:v>2583.0100000000002</c:v>
                </c:pt>
                <c:pt idx="1071">
                  <c:v>2573.2399999999998</c:v>
                </c:pt>
                <c:pt idx="1072">
                  <c:v>2534.1799999999998</c:v>
                </c:pt>
                <c:pt idx="1073">
                  <c:v>2539.06</c:v>
                </c:pt>
                <c:pt idx="1074">
                  <c:v>2539.06</c:v>
                </c:pt>
                <c:pt idx="1075">
                  <c:v>2553.71</c:v>
                </c:pt>
                <c:pt idx="1076">
                  <c:v>2529.3000000000002</c:v>
                </c:pt>
                <c:pt idx="1077">
                  <c:v>2500</c:v>
                </c:pt>
                <c:pt idx="1078">
                  <c:v>2578.13</c:v>
                </c:pt>
                <c:pt idx="1079">
                  <c:v>2524.41</c:v>
                </c:pt>
                <c:pt idx="1080">
                  <c:v>2558.59</c:v>
                </c:pt>
                <c:pt idx="1081">
                  <c:v>2504.88</c:v>
                </c:pt>
                <c:pt idx="1082">
                  <c:v>2485.35</c:v>
                </c:pt>
                <c:pt idx="1083">
                  <c:v>2504.88</c:v>
                </c:pt>
                <c:pt idx="1084">
                  <c:v>2519.5300000000002</c:v>
                </c:pt>
                <c:pt idx="1085">
                  <c:v>2500</c:v>
                </c:pt>
                <c:pt idx="1086">
                  <c:v>2514.65</c:v>
                </c:pt>
                <c:pt idx="1087">
                  <c:v>2534.1799999999998</c:v>
                </c:pt>
                <c:pt idx="1088">
                  <c:v>2490.23</c:v>
                </c:pt>
                <c:pt idx="1089">
                  <c:v>2529.3000000000002</c:v>
                </c:pt>
                <c:pt idx="1090">
                  <c:v>2524.41</c:v>
                </c:pt>
                <c:pt idx="1091">
                  <c:v>2558.59</c:v>
                </c:pt>
                <c:pt idx="1092">
                  <c:v>2568.36</c:v>
                </c:pt>
                <c:pt idx="1093">
                  <c:v>2592.77</c:v>
                </c:pt>
                <c:pt idx="1094">
                  <c:v>2607.42</c:v>
                </c:pt>
                <c:pt idx="1095">
                  <c:v>2661.13</c:v>
                </c:pt>
                <c:pt idx="1096">
                  <c:v>2656.25</c:v>
                </c:pt>
                <c:pt idx="1097">
                  <c:v>2651.37</c:v>
                </c:pt>
                <c:pt idx="1098">
                  <c:v>2656.25</c:v>
                </c:pt>
                <c:pt idx="1099">
                  <c:v>2666.02</c:v>
                </c:pt>
                <c:pt idx="1100">
                  <c:v>2719.73</c:v>
                </c:pt>
                <c:pt idx="1101">
                  <c:v>2680.66</c:v>
                </c:pt>
                <c:pt idx="1102">
                  <c:v>2734.38</c:v>
                </c:pt>
                <c:pt idx="1103">
                  <c:v>2729.49</c:v>
                </c:pt>
                <c:pt idx="1104">
                  <c:v>2797.85</c:v>
                </c:pt>
                <c:pt idx="1105">
                  <c:v>2749.02</c:v>
                </c:pt>
                <c:pt idx="1106">
                  <c:v>2807.62</c:v>
                </c:pt>
                <c:pt idx="1107">
                  <c:v>2788.09</c:v>
                </c:pt>
                <c:pt idx="1108">
                  <c:v>2758.79</c:v>
                </c:pt>
                <c:pt idx="1109">
                  <c:v>2758.79</c:v>
                </c:pt>
                <c:pt idx="1110">
                  <c:v>2763.67</c:v>
                </c:pt>
                <c:pt idx="1111">
                  <c:v>2729.49</c:v>
                </c:pt>
                <c:pt idx="1112">
                  <c:v>2749.02</c:v>
                </c:pt>
                <c:pt idx="1113">
                  <c:v>2734.38</c:v>
                </c:pt>
                <c:pt idx="1114">
                  <c:v>2666.02</c:v>
                </c:pt>
                <c:pt idx="1115">
                  <c:v>2744.14</c:v>
                </c:pt>
                <c:pt idx="1116">
                  <c:v>2714.84</c:v>
                </c:pt>
                <c:pt idx="1117">
                  <c:v>2714.84</c:v>
                </c:pt>
                <c:pt idx="1118">
                  <c:v>2690.43</c:v>
                </c:pt>
                <c:pt idx="1119">
                  <c:v>2705.08</c:v>
                </c:pt>
                <c:pt idx="1120">
                  <c:v>2651.37</c:v>
                </c:pt>
                <c:pt idx="1121">
                  <c:v>2641.6</c:v>
                </c:pt>
                <c:pt idx="1122">
                  <c:v>2597.66</c:v>
                </c:pt>
                <c:pt idx="1123">
                  <c:v>2568.36</c:v>
                </c:pt>
                <c:pt idx="1124">
                  <c:v>2587.89</c:v>
                </c:pt>
                <c:pt idx="1125">
                  <c:v>2509.77</c:v>
                </c:pt>
                <c:pt idx="1126">
                  <c:v>2539.06</c:v>
                </c:pt>
                <c:pt idx="1127">
                  <c:v>2475.59</c:v>
                </c:pt>
                <c:pt idx="1128">
                  <c:v>2470.6999999999998</c:v>
                </c:pt>
                <c:pt idx="1129">
                  <c:v>2436.52</c:v>
                </c:pt>
                <c:pt idx="1130">
                  <c:v>2490.23</c:v>
                </c:pt>
                <c:pt idx="1131">
                  <c:v>2475.59</c:v>
                </c:pt>
                <c:pt idx="1132">
                  <c:v>2485.35</c:v>
                </c:pt>
                <c:pt idx="1133">
                  <c:v>2509.77</c:v>
                </c:pt>
                <c:pt idx="1134">
                  <c:v>2485.35</c:v>
                </c:pt>
                <c:pt idx="1135">
                  <c:v>2529.3000000000002</c:v>
                </c:pt>
                <c:pt idx="1136">
                  <c:v>2504.88</c:v>
                </c:pt>
                <c:pt idx="1137">
                  <c:v>2548.83</c:v>
                </c:pt>
                <c:pt idx="1138">
                  <c:v>2539.06</c:v>
                </c:pt>
                <c:pt idx="1139">
                  <c:v>2573.2399999999998</c:v>
                </c:pt>
                <c:pt idx="1140">
                  <c:v>2583.0100000000002</c:v>
                </c:pt>
                <c:pt idx="1141">
                  <c:v>2602.54</c:v>
                </c:pt>
                <c:pt idx="1142">
                  <c:v>2612.3000000000002</c:v>
                </c:pt>
                <c:pt idx="1143">
                  <c:v>2597.66</c:v>
                </c:pt>
                <c:pt idx="1144">
                  <c:v>2597.66</c:v>
                </c:pt>
                <c:pt idx="1145">
                  <c:v>2587.89</c:v>
                </c:pt>
                <c:pt idx="1146">
                  <c:v>2607.42</c:v>
                </c:pt>
                <c:pt idx="1147">
                  <c:v>2578.13</c:v>
                </c:pt>
                <c:pt idx="1148">
                  <c:v>2612.3000000000002</c:v>
                </c:pt>
                <c:pt idx="1149">
                  <c:v>2597.66</c:v>
                </c:pt>
                <c:pt idx="1150">
                  <c:v>2631.84</c:v>
                </c:pt>
                <c:pt idx="1151">
                  <c:v>2597.66</c:v>
                </c:pt>
                <c:pt idx="1152">
                  <c:v>2656.25</c:v>
                </c:pt>
                <c:pt idx="1153">
                  <c:v>2622.07</c:v>
                </c:pt>
                <c:pt idx="1154">
                  <c:v>2646.48</c:v>
                </c:pt>
                <c:pt idx="1155">
                  <c:v>2631.84</c:v>
                </c:pt>
                <c:pt idx="1156">
                  <c:v>2631.84</c:v>
                </c:pt>
                <c:pt idx="1157">
                  <c:v>2597.66</c:v>
                </c:pt>
                <c:pt idx="1158">
                  <c:v>2607.42</c:v>
                </c:pt>
                <c:pt idx="1159">
                  <c:v>2558.59</c:v>
                </c:pt>
                <c:pt idx="1160">
                  <c:v>2563.48</c:v>
                </c:pt>
                <c:pt idx="1161">
                  <c:v>2592.77</c:v>
                </c:pt>
                <c:pt idx="1162">
                  <c:v>2543.9499999999998</c:v>
                </c:pt>
                <c:pt idx="1163">
                  <c:v>2543.9499999999998</c:v>
                </c:pt>
                <c:pt idx="1164">
                  <c:v>2495.12</c:v>
                </c:pt>
                <c:pt idx="1165">
                  <c:v>2529.3000000000002</c:v>
                </c:pt>
                <c:pt idx="1166">
                  <c:v>2490.23</c:v>
                </c:pt>
                <c:pt idx="1167">
                  <c:v>2519.5300000000002</c:v>
                </c:pt>
                <c:pt idx="1168">
                  <c:v>2519.5300000000002</c:v>
                </c:pt>
                <c:pt idx="1169">
                  <c:v>2514.65</c:v>
                </c:pt>
                <c:pt idx="1170">
                  <c:v>2553.71</c:v>
                </c:pt>
                <c:pt idx="1171">
                  <c:v>2519.5300000000002</c:v>
                </c:pt>
                <c:pt idx="1172">
                  <c:v>2573.2399999999998</c:v>
                </c:pt>
                <c:pt idx="1173">
                  <c:v>2563.48</c:v>
                </c:pt>
                <c:pt idx="1174">
                  <c:v>2573.2399999999998</c:v>
                </c:pt>
                <c:pt idx="1175">
                  <c:v>2558.59</c:v>
                </c:pt>
                <c:pt idx="1176">
                  <c:v>2626.95</c:v>
                </c:pt>
                <c:pt idx="1177">
                  <c:v>2636.72</c:v>
                </c:pt>
                <c:pt idx="1178">
                  <c:v>2675.78</c:v>
                </c:pt>
                <c:pt idx="1179">
                  <c:v>2680.66</c:v>
                </c:pt>
                <c:pt idx="1180">
                  <c:v>2651.37</c:v>
                </c:pt>
                <c:pt idx="1181">
                  <c:v>2690.43</c:v>
                </c:pt>
                <c:pt idx="1182">
                  <c:v>2729.49</c:v>
                </c:pt>
                <c:pt idx="1183">
                  <c:v>2744.14</c:v>
                </c:pt>
                <c:pt idx="1184">
                  <c:v>2729.49</c:v>
                </c:pt>
                <c:pt idx="1185">
                  <c:v>2758.79</c:v>
                </c:pt>
                <c:pt idx="1186">
                  <c:v>2719.73</c:v>
                </c:pt>
                <c:pt idx="1187">
                  <c:v>2792.97</c:v>
                </c:pt>
                <c:pt idx="1188">
                  <c:v>2758.79</c:v>
                </c:pt>
                <c:pt idx="1189">
                  <c:v>2758.79</c:v>
                </c:pt>
                <c:pt idx="1190">
                  <c:v>2724.61</c:v>
                </c:pt>
                <c:pt idx="1191">
                  <c:v>2739.26</c:v>
                </c:pt>
                <c:pt idx="1192">
                  <c:v>2763.67</c:v>
                </c:pt>
                <c:pt idx="1193">
                  <c:v>2768.55</c:v>
                </c:pt>
                <c:pt idx="1194">
                  <c:v>2768.55</c:v>
                </c:pt>
                <c:pt idx="1195">
                  <c:v>2778.32</c:v>
                </c:pt>
                <c:pt idx="1196">
                  <c:v>2788.09</c:v>
                </c:pt>
                <c:pt idx="1197">
                  <c:v>2753.91</c:v>
                </c:pt>
                <c:pt idx="1198">
                  <c:v>2812.5</c:v>
                </c:pt>
                <c:pt idx="1199">
                  <c:v>2773.44</c:v>
                </c:pt>
                <c:pt idx="1200">
                  <c:v>2763.67</c:v>
                </c:pt>
                <c:pt idx="1201">
                  <c:v>2709.96</c:v>
                </c:pt>
                <c:pt idx="1202">
                  <c:v>2685.55</c:v>
                </c:pt>
                <c:pt idx="1203">
                  <c:v>2661.13</c:v>
                </c:pt>
                <c:pt idx="1204">
                  <c:v>2597.66</c:v>
                </c:pt>
                <c:pt idx="1205">
                  <c:v>2568.36</c:v>
                </c:pt>
                <c:pt idx="1206">
                  <c:v>2524.41</c:v>
                </c:pt>
                <c:pt idx="1207">
                  <c:v>2578.13</c:v>
                </c:pt>
                <c:pt idx="1208">
                  <c:v>2495.12</c:v>
                </c:pt>
                <c:pt idx="1209">
                  <c:v>2529.3000000000002</c:v>
                </c:pt>
                <c:pt idx="1210">
                  <c:v>2475.59</c:v>
                </c:pt>
                <c:pt idx="1211">
                  <c:v>2485.35</c:v>
                </c:pt>
                <c:pt idx="1212">
                  <c:v>2446.29</c:v>
                </c:pt>
                <c:pt idx="1213">
                  <c:v>2500</c:v>
                </c:pt>
                <c:pt idx="1214">
                  <c:v>2495.12</c:v>
                </c:pt>
                <c:pt idx="1215">
                  <c:v>2451.17</c:v>
                </c:pt>
                <c:pt idx="1216">
                  <c:v>2548.83</c:v>
                </c:pt>
                <c:pt idx="1217">
                  <c:v>2509.77</c:v>
                </c:pt>
                <c:pt idx="1218">
                  <c:v>2548.83</c:v>
                </c:pt>
                <c:pt idx="1219">
                  <c:v>2524.41</c:v>
                </c:pt>
                <c:pt idx="1220">
                  <c:v>2573.2399999999998</c:v>
                </c:pt>
                <c:pt idx="1221">
                  <c:v>2553.71</c:v>
                </c:pt>
                <c:pt idx="1222">
                  <c:v>2563.48</c:v>
                </c:pt>
                <c:pt idx="1223">
                  <c:v>2573.2399999999998</c:v>
                </c:pt>
                <c:pt idx="1224">
                  <c:v>2622.07</c:v>
                </c:pt>
                <c:pt idx="1225">
                  <c:v>2573.2399999999998</c:v>
                </c:pt>
                <c:pt idx="1226">
                  <c:v>2592.77</c:v>
                </c:pt>
                <c:pt idx="1227">
                  <c:v>2592.77</c:v>
                </c:pt>
                <c:pt idx="1228">
                  <c:v>2592.77</c:v>
                </c:pt>
                <c:pt idx="1229">
                  <c:v>2607.42</c:v>
                </c:pt>
                <c:pt idx="1230">
                  <c:v>2661.13</c:v>
                </c:pt>
                <c:pt idx="1231">
                  <c:v>2631.84</c:v>
                </c:pt>
                <c:pt idx="1232">
                  <c:v>2622.07</c:v>
                </c:pt>
                <c:pt idx="1233">
                  <c:v>2666.02</c:v>
                </c:pt>
                <c:pt idx="1234">
                  <c:v>2636.72</c:v>
                </c:pt>
                <c:pt idx="1235">
                  <c:v>2646.48</c:v>
                </c:pt>
                <c:pt idx="1236">
                  <c:v>2617.19</c:v>
                </c:pt>
                <c:pt idx="1237">
                  <c:v>2631.84</c:v>
                </c:pt>
                <c:pt idx="1238">
                  <c:v>2626.95</c:v>
                </c:pt>
                <c:pt idx="1239">
                  <c:v>2622.07</c:v>
                </c:pt>
                <c:pt idx="1240">
                  <c:v>2607.42</c:v>
                </c:pt>
                <c:pt idx="1241">
                  <c:v>2631.84</c:v>
                </c:pt>
                <c:pt idx="1242">
                  <c:v>2617.19</c:v>
                </c:pt>
                <c:pt idx="1243">
                  <c:v>2553.71</c:v>
                </c:pt>
                <c:pt idx="1244">
                  <c:v>2612.3000000000002</c:v>
                </c:pt>
                <c:pt idx="1245">
                  <c:v>2568.36</c:v>
                </c:pt>
                <c:pt idx="1246">
                  <c:v>2578.13</c:v>
                </c:pt>
                <c:pt idx="1247">
                  <c:v>2548.83</c:v>
                </c:pt>
                <c:pt idx="1248">
                  <c:v>2548.83</c:v>
                </c:pt>
                <c:pt idx="1249">
                  <c:v>2534.1799999999998</c:v>
                </c:pt>
                <c:pt idx="1250">
                  <c:v>2543.9499999999998</c:v>
                </c:pt>
                <c:pt idx="1251">
                  <c:v>2539.06</c:v>
                </c:pt>
                <c:pt idx="1252">
                  <c:v>2480.4699999999998</c:v>
                </c:pt>
                <c:pt idx="1253">
                  <c:v>2539.06</c:v>
                </c:pt>
                <c:pt idx="1254">
                  <c:v>2495.12</c:v>
                </c:pt>
                <c:pt idx="1255">
                  <c:v>2558.59</c:v>
                </c:pt>
                <c:pt idx="1256">
                  <c:v>2529.3000000000002</c:v>
                </c:pt>
                <c:pt idx="1257">
                  <c:v>2558.59</c:v>
                </c:pt>
                <c:pt idx="1258">
                  <c:v>2534.1799999999998</c:v>
                </c:pt>
                <c:pt idx="1259">
                  <c:v>2583.0100000000002</c:v>
                </c:pt>
                <c:pt idx="1260">
                  <c:v>2573.2399999999998</c:v>
                </c:pt>
                <c:pt idx="1261">
                  <c:v>2651.37</c:v>
                </c:pt>
                <c:pt idx="1262">
                  <c:v>2661.13</c:v>
                </c:pt>
                <c:pt idx="1263">
                  <c:v>2641.6</c:v>
                </c:pt>
                <c:pt idx="1264">
                  <c:v>2685.55</c:v>
                </c:pt>
                <c:pt idx="1265">
                  <c:v>2709.96</c:v>
                </c:pt>
                <c:pt idx="1266">
                  <c:v>2724.61</c:v>
                </c:pt>
                <c:pt idx="1267">
                  <c:v>2690.43</c:v>
                </c:pt>
                <c:pt idx="1268">
                  <c:v>2729.49</c:v>
                </c:pt>
                <c:pt idx="1269">
                  <c:v>2734.38</c:v>
                </c:pt>
                <c:pt idx="1270">
                  <c:v>2768.55</c:v>
                </c:pt>
                <c:pt idx="1271">
                  <c:v>2778.32</c:v>
                </c:pt>
                <c:pt idx="1272">
                  <c:v>2773.44</c:v>
                </c:pt>
                <c:pt idx="1273">
                  <c:v>2802.73</c:v>
                </c:pt>
                <c:pt idx="1274">
                  <c:v>2778.32</c:v>
                </c:pt>
                <c:pt idx="1275">
                  <c:v>2822.27</c:v>
                </c:pt>
                <c:pt idx="1276">
                  <c:v>2768.55</c:v>
                </c:pt>
                <c:pt idx="1277">
                  <c:v>2749.02</c:v>
                </c:pt>
                <c:pt idx="1278">
                  <c:v>2680.66</c:v>
                </c:pt>
                <c:pt idx="1279">
                  <c:v>2753.91</c:v>
                </c:pt>
                <c:pt idx="1280">
                  <c:v>2651.37</c:v>
                </c:pt>
                <c:pt idx="1281">
                  <c:v>2631.84</c:v>
                </c:pt>
                <c:pt idx="1282">
                  <c:v>2617.19</c:v>
                </c:pt>
                <c:pt idx="1283">
                  <c:v>2612.3000000000002</c:v>
                </c:pt>
                <c:pt idx="1284">
                  <c:v>2597.66</c:v>
                </c:pt>
                <c:pt idx="1285">
                  <c:v>2612.3000000000002</c:v>
                </c:pt>
                <c:pt idx="1286">
                  <c:v>2617.19</c:v>
                </c:pt>
                <c:pt idx="1287">
                  <c:v>2597.66</c:v>
                </c:pt>
                <c:pt idx="1288">
                  <c:v>2641.6</c:v>
                </c:pt>
                <c:pt idx="1289">
                  <c:v>2612.3000000000002</c:v>
                </c:pt>
                <c:pt idx="1290">
                  <c:v>2602.54</c:v>
                </c:pt>
                <c:pt idx="1291">
                  <c:v>2578.13</c:v>
                </c:pt>
                <c:pt idx="1292">
                  <c:v>2631.84</c:v>
                </c:pt>
                <c:pt idx="1293">
                  <c:v>2568.36</c:v>
                </c:pt>
                <c:pt idx="1294">
                  <c:v>2622.07</c:v>
                </c:pt>
                <c:pt idx="1295">
                  <c:v>2607.42</c:v>
                </c:pt>
                <c:pt idx="1296">
                  <c:v>2578.13</c:v>
                </c:pt>
                <c:pt idx="1297">
                  <c:v>2573.2399999999998</c:v>
                </c:pt>
                <c:pt idx="1298">
                  <c:v>2558.59</c:v>
                </c:pt>
                <c:pt idx="1299">
                  <c:v>2597.66</c:v>
                </c:pt>
                <c:pt idx="1300">
                  <c:v>2563.48</c:v>
                </c:pt>
                <c:pt idx="1301">
                  <c:v>2631.84</c:v>
                </c:pt>
                <c:pt idx="1302">
                  <c:v>2587.89</c:v>
                </c:pt>
                <c:pt idx="1303">
                  <c:v>2558.59</c:v>
                </c:pt>
                <c:pt idx="1304">
                  <c:v>2558.59</c:v>
                </c:pt>
                <c:pt idx="1305">
                  <c:v>2607.42</c:v>
                </c:pt>
                <c:pt idx="1306">
                  <c:v>2602.54</c:v>
                </c:pt>
                <c:pt idx="1307">
                  <c:v>2539.06</c:v>
                </c:pt>
                <c:pt idx="1308">
                  <c:v>2626.95</c:v>
                </c:pt>
                <c:pt idx="1309">
                  <c:v>2573.2399999999998</c:v>
                </c:pt>
                <c:pt idx="1310">
                  <c:v>2636.72</c:v>
                </c:pt>
                <c:pt idx="1311">
                  <c:v>2626.95</c:v>
                </c:pt>
                <c:pt idx="1312">
                  <c:v>2636.72</c:v>
                </c:pt>
                <c:pt idx="1313">
                  <c:v>2641.6</c:v>
                </c:pt>
                <c:pt idx="1314">
                  <c:v>2670.9</c:v>
                </c:pt>
                <c:pt idx="1315">
                  <c:v>2651.37</c:v>
                </c:pt>
                <c:pt idx="1316">
                  <c:v>2612.3000000000002</c:v>
                </c:pt>
                <c:pt idx="1317">
                  <c:v>2675.78</c:v>
                </c:pt>
                <c:pt idx="1318">
                  <c:v>2617.19</c:v>
                </c:pt>
                <c:pt idx="1319">
                  <c:v>2680.66</c:v>
                </c:pt>
                <c:pt idx="1320">
                  <c:v>2661.13</c:v>
                </c:pt>
                <c:pt idx="1321">
                  <c:v>2685.55</c:v>
                </c:pt>
                <c:pt idx="1322">
                  <c:v>2675.78</c:v>
                </c:pt>
                <c:pt idx="1323">
                  <c:v>2680.66</c:v>
                </c:pt>
                <c:pt idx="1324">
                  <c:v>2666.02</c:v>
                </c:pt>
                <c:pt idx="1325">
                  <c:v>2690.43</c:v>
                </c:pt>
                <c:pt idx="1326">
                  <c:v>2719.73</c:v>
                </c:pt>
                <c:pt idx="1327">
                  <c:v>2651.37</c:v>
                </c:pt>
                <c:pt idx="1328">
                  <c:v>2651.37</c:v>
                </c:pt>
                <c:pt idx="1329">
                  <c:v>2597.66</c:v>
                </c:pt>
                <c:pt idx="1330">
                  <c:v>2622.07</c:v>
                </c:pt>
                <c:pt idx="1331">
                  <c:v>2563.48</c:v>
                </c:pt>
                <c:pt idx="1332">
                  <c:v>2548.83</c:v>
                </c:pt>
                <c:pt idx="1333">
                  <c:v>2558.59</c:v>
                </c:pt>
                <c:pt idx="1334">
                  <c:v>2578.13</c:v>
                </c:pt>
                <c:pt idx="1335">
                  <c:v>2553.71</c:v>
                </c:pt>
                <c:pt idx="1336">
                  <c:v>2548.83</c:v>
                </c:pt>
                <c:pt idx="1337">
                  <c:v>2563.48</c:v>
                </c:pt>
                <c:pt idx="1338">
                  <c:v>2563.48</c:v>
                </c:pt>
                <c:pt idx="1339">
                  <c:v>2578.13</c:v>
                </c:pt>
                <c:pt idx="1340">
                  <c:v>2583.0100000000002</c:v>
                </c:pt>
                <c:pt idx="1341">
                  <c:v>2617.19</c:v>
                </c:pt>
                <c:pt idx="1342">
                  <c:v>2612.3000000000002</c:v>
                </c:pt>
                <c:pt idx="1343">
                  <c:v>2631.84</c:v>
                </c:pt>
                <c:pt idx="1344">
                  <c:v>2631.84</c:v>
                </c:pt>
                <c:pt idx="1345">
                  <c:v>2700.2</c:v>
                </c:pt>
                <c:pt idx="1346">
                  <c:v>2690.43</c:v>
                </c:pt>
                <c:pt idx="1347">
                  <c:v>2709.96</c:v>
                </c:pt>
                <c:pt idx="1348">
                  <c:v>2763.67</c:v>
                </c:pt>
                <c:pt idx="1349">
                  <c:v>2758.79</c:v>
                </c:pt>
                <c:pt idx="1350">
                  <c:v>2749.02</c:v>
                </c:pt>
                <c:pt idx="1351">
                  <c:v>2768.55</c:v>
                </c:pt>
                <c:pt idx="1352">
                  <c:v>2768.55</c:v>
                </c:pt>
                <c:pt idx="1353">
                  <c:v>2753.91</c:v>
                </c:pt>
                <c:pt idx="1354">
                  <c:v>2836.91</c:v>
                </c:pt>
                <c:pt idx="1355">
                  <c:v>2778.32</c:v>
                </c:pt>
                <c:pt idx="1356">
                  <c:v>2788.09</c:v>
                </c:pt>
                <c:pt idx="1357">
                  <c:v>2744.14</c:v>
                </c:pt>
                <c:pt idx="1358">
                  <c:v>2744.14</c:v>
                </c:pt>
                <c:pt idx="1359">
                  <c:v>2714.84</c:v>
                </c:pt>
                <c:pt idx="1360">
                  <c:v>2729.49</c:v>
                </c:pt>
                <c:pt idx="1361">
                  <c:v>2675.78</c:v>
                </c:pt>
                <c:pt idx="1362">
                  <c:v>2705.08</c:v>
                </c:pt>
                <c:pt idx="1363">
                  <c:v>2670.9</c:v>
                </c:pt>
                <c:pt idx="1364">
                  <c:v>2617.19</c:v>
                </c:pt>
                <c:pt idx="1365">
                  <c:v>2651.37</c:v>
                </c:pt>
                <c:pt idx="1366">
                  <c:v>2622.07</c:v>
                </c:pt>
                <c:pt idx="1367">
                  <c:v>2666.02</c:v>
                </c:pt>
                <c:pt idx="1368">
                  <c:v>2641.6</c:v>
                </c:pt>
                <c:pt idx="1369">
                  <c:v>2651.37</c:v>
                </c:pt>
                <c:pt idx="1370">
                  <c:v>2661.13</c:v>
                </c:pt>
                <c:pt idx="1371">
                  <c:v>2695.31</c:v>
                </c:pt>
                <c:pt idx="1372">
                  <c:v>2656.25</c:v>
                </c:pt>
                <c:pt idx="1373">
                  <c:v>2651.37</c:v>
                </c:pt>
                <c:pt idx="1374">
                  <c:v>2651.37</c:v>
                </c:pt>
                <c:pt idx="1375">
                  <c:v>2661.13</c:v>
                </c:pt>
                <c:pt idx="1376">
                  <c:v>2651.37</c:v>
                </c:pt>
                <c:pt idx="1377">
                  <c:v>2636.72</c:v>
                </c:pt>
                <c:pt idx="1378">
                  <c:v>2602.54</c:v>
                </c:pt>
                <c:pt idx="1379">
                  <c:v>2602.54</c:v>
                </c:pt>
                <c:pt idx="1380">
                  <c:v>2622.07</c:v>
                </c:pt>
                <c:pt idx="1381">
                  <c:v>2568.36</c:v>
                </c:pt>
                <c:pt idx="1382">
                  <c:v>2573.2399999999998</c:v>
                </c:pt>
                <c:pt idx="1383">
                  <c:v>2563.48</c:v>
                </c:pt>
                <c:pt idx="1384">
                  <c:v>2568.36</c:v>
                </c:pt>
                <c:pt idx="1385">
                  <c:v>2573.2399999999998</c:v>
                </c:pt>
                <c:pt idx="1386">
                  <c:v>2578.13</c:v>
                </c:pt>
                <c:pt idx="1387">
                  <c:v>2548.83</c:v>
                </c:pt>
                <c:pt idx="1388">
                  <c:v>2519.5300000000002</c:v>
                </c:pt>
                <c:pt idx="1389">
                  <c:v>2529.3000000000002</c:v>
                </c:pt>
                <c:pt idx="1390">
                  <c:v>2524.41</c:v>
                </c:pt>
                <c:pt idx="1391">
                  <c:v>2617.19</c:v>
                </c:pt>
                <c:pt idx="1392">
                  <c:v>2573.2399999999998</c:v>
                </c:pt>
                <c:pt idx="1393">
                  <c:v>2626.95</c:v>
                </c:pt>
                <c:pt idx="1394">
                  <c:v>2597.66</c:v>
                </c:pt>
                <c:pt idx="1395">
                  <c:v>2631.84</c:v>
                </c:pt>
                <c:pt idx="1396">
                  <c:v>2626.95</c:v>
                </c:pt>
                <c:pt idx="1397">
                  <c:v>2680.66</c:v>
                </c:pt>
                <c:pt idx="1398">
                  <c:v>2685.55</c:v>
                </c:pt>
                <c:pt idx="1399">
                  <c:v>2666.02</c:v>
                </c:pt>
                <c:pt idx="1400">
                  <c:v>2705.08</c:v>
                </c:pt>
                <c:pt idx="1401">
                  <c:v>2656.25</c:v>
                </c:pt>
                <c:pt idx="1402">
                  <c:v>2700.2</c:v>
                </c:pt>
                <c:pt idx="1403">
                  <c:v>2670.9</c:v>
                </c:pt>
                <c:pt idx="1404">
                  <c:v>2666.02</c:v>
                </c:pt>
                <c:pt idx="1405">
                  <c:v>2675.78</c:v>
                </c:pt>
                <c:pt idx="1406">
                  <c:v>2690.43</c:v>
                </c:pt>
                <c:pt idx="1407">
                  <c:v>2670.9</c:v>
                </c:pt>
                <c:pt idx="1408">
                  <c:v>2675.78</c:v>
                </c:pt>
                <c:pt idx="1409">
                  <c:v>2670.9</c:v>
                </c:pt>
                <c:pt idx="1410">
                  <c:v>2661.13</c:v>
                </c:pt>
                <c:pt idx="1411">
                  <c:v>2651.37</c:v>
                </c:pt>
                <c:pt idx="1412">
                  <c:v>2622.07</c:v>
                </c:pt>
                <c:pt idx="1413">
                  <c:v>2622.07</c:v>
                </c:pt>
                <c:pt idx="1414">
                  <c:v>2573.2399999999998</c:v>
                </c:pt>
                <c:pt idx="1415">
                  <c:v>2578.13</c:v>
                </c:pt>
                <c:pt idx="1416">
                  <c:v>2568.36</c:v>
                </c:pt>
                <c:pt idx="1417">
                  <c:v>2641.6</c:v>
                </c:pt>
                <c:pt idx="1418">
                  <c:v>2622.07</c:v>
                </c:pt>
                <c:pt idx="1419">
                  <c:v>2573.2399999999998</c:v>
                </c:pt>
                <c:pt idx="1420">
                  <c:v>2622.07</c:v>
                </c:pt>
                <c:pt idx="1421">
                  <c:v>2617.19</c:v>
                </c:pt>
                <c:pt idx="1422">
                  <c:v>2617.19</c:v>
                </c:pt>
                <c:pt idx="1423">
                  <c:v>2578.13</c:v>
                </c:pt>
                <c:pt idx="1424">
                  <c:v>2636.72</c:v>
                </c:pt>
                <c:pt idx="1425">
                  <c:v>2631.84</c:v>
                </c:pt>
                <c:pt idx="1426">
                  <c:v>2626.95</c:v>
                </c:pt>
                <c:pt idx="1427">
                  <c:v>2592.77</c:v>
                </c:pt>
                <c:pt idx="1428">
                  <c:v>2622.07</c:v>
                </c:pt>
                <c:pt idx="1429">
                  <c:v>2617.19</c:v>
                </c:pt>
                <c:pt idx="1430">
                  <c:v>2646.48</c:v>
                </c:pt>
                <c:pt idx="1431">
                  <c:v>2666.02</c:v>
                </c:pt>
                <c:pt idx="1432">
                  <c:v>2695.31</c:v>
                </c:pt>
                <c:pt idx="1433">
                  <c:v>2700.2</c:v>
                </c:pt>
                <c:pt idx="1434">
                  <c:v>2734.38</c:v>
                </c:pt>
                <c:pt idx="1435">
                  <c:v>2734.38</c:v>
                </c:pt>
                <c:pt idx="1436">
                  <c:v>2749.02</c:v>
                </c:pt>
                <c:pt idx="1437">
                  <c:v>2768.55</c:v>
                </c:pt>
                <c:pt idx="1438">
                  <c:v>2753.91</c:v>
                </c:pt>
                <c:pt idx="1439">
                  <c:v>2788.09</c:v>
                </c:pt>
                <c:pt idx="1440">
                  <c:v>2709.96</c:v>
                </c:pt>
                <c:pt idx="1441">
                  <c:v>2729.49</c:v>
                </c:pt>
                <c:pt idx="1442">
                  <c:v>2666.02</c:v>
                </c:pt>
                <c:pt idx="1443">
                  <c:v>2666.02</c:v>
                </c:pt>
                <c:pt idx="1444">
                  <c:v>2690.43</c:v>
                </c:pt>
                <c:pt idx="1445">
                  <c:v>2670.9</c:v>
                </c:pt>
                <c:pt idx="1446">
                  <c:v>2656.25</c:v>
                </c:pt>
                <c:pt idx="1447">
                  <c:v>2626.95</c:v>
                </c:pt>
                <c:pt idx="1448">
                  <c:v>2617.19</c:v>
                </c:pt>
                <c:pt idx="1449">
                  <c:v>2592.77</c:v>
                </c:pt>
                <c:pt idx="1450">
                  <c:v>2597.66</c:v>
                </c:pt>
                <c:pt idx="1451">
                  <c:v>2583.0100000000002</c:v>
                </c:pt>
                <c:pt idx="1452">
                  <c:v>2592.77</c:v>
                </c:pt>
                <c:pt idx="1453">
                  <c:v>2563.48</c:v>
                </c:pt>
                <c:pt idx="1454">
                  <c:v>2617.19</c:v>
                </c:pt>
                <c:pt idx="1455">
                  <c:v>2622.07</c:v>
                </c:pt>
                <c:pt idx="1456">
                  <c:v>2597.66</c:v>
                </c:pt>
                <c:pt idx="1457">
                  <c:v>2617.19</c:v>
                </c:pt>
                <c:pt idx="1458">
                  <c:v>2617.19</c:v>
                </c:pt>
                <c:pt idx="1459">
                  <c:v>2656.25</c:v>
                </c:pt>
                <c:pt idx="1460">
                  <c:v>2592.77</c:v>
                </c:pt>
                <c:pt idx="1461">
                  <c:v>2597.66</c:v>
                </c:pt>
                <c:pt idx="1462">
                  <c:v>2587.89</c:v>
                </c:pt>
                <c:pt idx="1463">
                  <c:v>2597.66</c:v>
                </c:pt>
                <c:pt idx="1464">
                  <c:v>2563.48</c:v>
                </c:pt>
                <c:pt idx="1465">
                  <c:v>2622.07</c:v>
                </c:pt>
                <c:pt idx="1466">
                  <c:v>2607.42</c:v>
                </c:pt>
                <c:pt idx="1467">
                  <c:v>2612.3000000000002</c:v>
                </c:pt>
                <c:pt idx="1468">
                  <c:v>2587.89</c:v>
                </c:pt>
                <c:pt idx="1469">
                  <c:v>2592.77</c:v>
                </c:pt>
                <c:pt idx="1470">
                  <c:v>2587.89</c:v>
                </c:pt>
                <c:pt idx="1471">
                  <c:v>2602.54</c:v>
                </c:pt>
                <c:pt idx="1472">
                  <c:v>2602.54</c:v>
                </c:pt>
                <c:pt idx="1473">
                  <c:v>2539.06</c:v>
                </c:pt>
                <c:pt idx="1474">
                  <c:v>2636.72</c:v>
                </c:pt>
                <c:pt idx="1475">
                  <c:v>2587.89</c:v>
                </c:pt>
                <c:pt idx="1476">
                  <c:v>2592.77</c:v>
                </c:pt>
                <c:pt idx="1477">
                  <c:v>2548.83</c:v>
                </c:pt>
                <c:pt idx="1478">
                  <c:v>2578.13</c:v>
                </c:pt>
                <c:pt idx="1479">
                  <c:v>2568.36</c:v>
                </c:pt>
                <c:pt idx="1480">
                  <c:v>2587.89</c:v>
                </c:pt>
                <c:pt idx="1481">
                  <c:v>2617.19</c:v>
                </c:pt>
                <c:pt idx="1482">
                  <c:v>2612.3000000000002</c:v>
                </c:pt>
                <c:pt idx="1483">
                  <c:v>2646.48</c:v>
                </c:pt>
                <c:pt idx="1484">
                  <c:v>2636.72</c:v>
                </c:pt>
                <c:pt idx="1485">
                  <c:v>2661.13</c:v>
                </c:pt>
                <c:pt idx="1486">
                  <c:v>2651.37</c:v>
                </c:pt>
                <c:pt idx="1487">
                  <c:v>2690.43</c:v>
                </c:pt>
                <c:pt idx="1488">
                  <c:v>2661.13</c:v>
                </c:pt>
                <c:pt idx="1489">
                  <c:v>2700.2</c:v>
                </c:pt>
                <c:pt idx="1490">
                  <c:v>2680.66</c:v>
                </c:pt>
                <c:pt idx="1491">
                  <c:v>2709.96</c:v>
                </c:pt>
                <c:pt idx="1492">
                  <c:v>2680.66</c:v>
                </c:pt>
                <c:pt idx="1493">
                  <c:v>2670.9</c:v>
                </c:pt>
                <c:pt idx="1494">
                  <c:v>2670.9</c:v>
                </c:pt>
                <c:pt idx="1495">
                  <c:v>2641.6</c:v>
                </c:pt>
                <c:pt idx="1496">
                  <c:v>2651.37</c:v>
                </c:pt>
                <c:pt idx="1497">
                  <c:v>2617.19</c:v>
                </c:pt>
                <c:pt idx="1498">
                  <c:v>2578.13</c:v>
                </c:pt>
                <c:pt idx="1499">
                  <c:v>2568.36</c:v>
                </c:pt>
                <c:pt idx="1500">
                  <c:v>2587.89</c:v>
                </c:pt>
                <c:pt idx="1501">
                  <c:v>2539.06</c:v>
                </c:pt>
                <c:pt idx="1502">
                  <c:v>2573.2399999999998</c:v>
                </c:pt>
                <c:pt idx="1503">
                  <c:v>2548.83</c:v>
                </c:pt>
                <c:pt idx="1504">
                  <c:v>2573.2399999999998</c:v>
                </c:pt>
                <c:pt idx="1505">
                  <c:v>2553.71</c:v>
                </c:pt>
                <c:pt idx="1506">
                  <c:v>2612.3000000000002</c:v>
                </c:pt>
                <c:pt idx="1507">
                  <c:v>2587.89</c:v>
                </c:pt>
                <c:pt idx="1508">
                  <c:v>2641.6</c:v>
                </c:pt>
                <c:pt idx="1509">
                  <c:v>2661.13</c:v>
                </c:pt>
                <c:pt idx="1510">
                  <c:v>2636.72</c:v>
                </c:pt>
                <c:pt idx="1511">
                  <c:v>2690.43</c:v>
                </c:pt>
                <c:pt idx="1512">
                  <c:v>2690.43</c:v>
                </c:pt>
                <c:pt idx="1513">
                  <c:v>2739.26</c:v>
                </c:pt>
                <c:pt idx="1514">
                  <c:v>2714.84</c:v>
                </c:pt>
                <c:pt idx="1515">
                  <c:v>2739.26</c:v>
                </c:pt>
                <c:pt idx="1516">
                  <c:v>2719.73</c:v>
                </c:pt>
                <c:pt idx="1517">
                  <c:v>2700.2</c:v>
                </c:pt>
                <c:pt idx="1518">
                  <c:v>2680.66</c:v>
                </c:pt>
                <c:pt idx="1519">
                  <c:v>2607.42</c:v>
                </c:pt>
                <c:pt idx="1520">
                  <c:v>2700.2</c:v>
                </c:pt>
                <c:pt idx="1521">
                  <c:v>2636.72</c:v>
                </c:pt>
                <c:pt idx="1522">
                  <c:v>2661.13</c:v>
                </c:pt>
                <c:pt idx="1523">
                  <c:v>2641.6</c:v>
                </c:pt>
                <c:pt idx="1524">
                  <c:v>2646.48</c:v>
                </c:pt>
                <c:pt idx="1525">
                  <c:v>2612.3000000000002</c:v>
                </c:pt>
                <c:pt idx="1526">
                  <c:v>2666.02</c:v>
                </c:pt>
                <c:pt idx="1527">
                  <c:v>2636.72</c:v>
                </c:pt>
                <c:pt idx="1528">
                  <c:v>2587.89</c:v>
                </c:pt>
                <c:pt idx="1529">
                  <c:v>2607.42</c:v>
                </c:pt>
                <c:pt idx="1530">
                  <c:v>2514.65</c:v>
                </c:pt>
                <c:pt idx="1531">
                  <c:v>2617.19</c:v>
                </c:pt>
                <c:pt idx="1532">
                  <c:v>2597.66</c:v>
                </c:pt>
                <c:pt idx="1533">
                  <c:v>2651.37</c:v>
                </c:pt>
                <c:pt idx="1534">
                  <c:v>2607.42</c:v>
                </c:pt>
                <c:pt idx="1535">
                  <c:v>2680.66</c:v>
                </c:pt>
                <c:pt idx="1536">
                  <c:v>2661.13</c:v>
                </c:pt>
                <c:pt idx="1537">
                  <c:v>2705.08</c:v>
                </c:pt>
                <c:pt idx="1538">
                  <c:v>2705.08</c:v>
                </c:pt>
                <c:pt idx="1539">
                  <c:v>2734.38</c:v>
                </c:pt>
                <c:pt idx="1540">
                  <c:v>2714.84</c:v>
                </c:pt>
                <c:pt idx="1541">
                  <c:v>2690.43</c:v>
                </c:pt>
                <c:pt idx="1542">
                  <c:v>2705.08</c:v>
                </c:pt>
                <c:pt idx="1543">
                  <c:v>2685.55</c:v>
                </c:pt>
                <c:pt idx="1544">
                  <c:v>2651.37</c:v>
                </c:pt>
                <c:pt idx="1545">
                  <c:v>2631.84</c:v>
                </c:pt>
                <c:pt idx="1546">
                  <c:v>2602.54</c:v>
                </c:pt>
                <c:pt idx="1547">
                  <c:v>2553.71</c:v>
                </c:pt>
                <c:pt idx="1548">
                  <c:v>2607.42</c:v>
                </c:pt>
                <c:pt idx="1549">
                  <c:v>2568.36</c:v>
                </c:pt>
                <c:pt idx="1550">
                  <c:v>2573.2399999999998</c:v>
                </c:pt>
                <c:pt idx="1551">
                  <c:v>2558.59</c:v>
                </c:pt>
                <c:pt idx="1552">
                  <c:v>2558.59</c:v>
                </c:pt>
                <c:pt idx="1553">
                  <c:v>2548.83</c:v>
                </c:pt>
                <c:pt idx="1554">
                  <c:v>2548.83</c:v>
                </c:pt>
                <c:pt idx="1555">
                  <c:v>2514.65</c:v>
                </c:pt>
                <c:pt idx="1556">
                  <c:v>2504.88</c:v>
                </c:pt>
                <c:pt idx="1557">
                  <c:v>2573.2399999999998</c:v>
                </c:pt>
                <c:pt idx="1558">
                  <c:v>2607.42</c:v>
                </c:pt>
                <c:pt idx="1559">
                  <c:v>2583.0100000000002</c:v>
                </c:pt>
                <c:pt idx="1560">
                  <c:v>2607.42</c:v>
                </c:pt>
                <c:pt idx="1561">
                  <c:v>2622.07</c:v>
                </c:pt>
                <c:pt idx="1562">
                  <c:v>2670.9</c:v>
                </c:pt>
                <c:pt idx="1563">
                  <c:v>2666.02</c:v>
                </c:pt>
                <c:pt idx="1564">
                  <c:v>2685.55</c:v>
                </c:pt>
                <c:pt idx="1565">
                  <c:v>2631.84</c:v>
                </c:pt>
                <c:pt idx="1566">
                  <c:v>2695.31</c:v>
                </c:pt>
                <c:pt idx="1567">
                  <c:v>2656.25</c:v>
                </c:pt>
                <c:pt idx="1568">
                  <c:v>2685.55</c:v>
                </c:pt>
                <c:pt idx="1569">
                  <c:v>2670.9</c:v>
                </c:pt>
                <c:pt idx="1570">
                  <c:v>2680.66</c:v>
                </c:pt>
                <c:pt idx="1571">
                  <c:v>2646.48</c:v>
                </c:pt>
                <c:pt idx="1572">
                  <c:v>2695.31</c:v>
                </c:pt>
                <c:pt idx="1573">
                  <c:v>2670.9</c:v>
                </c:pt>
                <c:pt idx="1574">
                  <c:v>2709.96</c:v>
                </c:pt>
                <c:pt idx="1575">
                  <c:v>2709.96</c:v>
                </c:pt>
                <c:pt idx="1576">
                  <c:v>2651.37</c:v>
                </c:pt>
                <c:pt idx="1577">
                  <c:v>2641.6</c:v>
                </c:pt>
                <c:pt idx="1578">
                  <c:v>2626.95</c:v>
                </c:pt>
                <c:pt idx="1579">
                  <c:v>2661.13</c:v>
                </c:pt>
                <c:pt idx="1580">
                  <c:v>2646.48</c:v>
                </c:pt>
                <c:pt idx="1581">
                  <c:v>2612.3000000000002</c:v>
                </c:pt>
                <c:pt idx="1582">
                  <c:v>2612.3000000000002</c:v>
                </c:pt>
                <c:pt idx="1583">
                  <c:v>2670.9</c:v>
                </c:pt>
                <c:pt idx="1584">
                  <c:v>2592.77</c:v>
                </c:pt>
                <c:pt idx="1585">
                  <c:v>2626.95</c:v>
                </c:pt>
                <c:pt idx="1586">
                  <c:v>2651.37</c:v>
                </c:pt>
                <c:pt idx="1587">
                  <c:v>2622.07</c:v>
                </c:pt>
                <c:pt idx="1588">
                  <c:v>2661.13</c:v>
                </c:pt>
                <c:pt idx="1589">
                  <c:v>2641.6</c:v>
                </c:pt>
                <c:pt idx="1590">
                  <c:v>2661.13</c:v>
                </c:pt>
                <c:pt idx="1591">
                  <c:v>2641.6</c:v>
                </c:pt>
                <c:pt idx="1592">
                  <c:v>2670.9</c:v>
                </c:pt>
                <c:pt idx="1593">
                  <c:v>2622.07</c:v>
                </c:pt>
                <c:pt idx="1594">
                  <c:v>2602.54</c:v>
                </c:pt>
                <c:pt idx="1595">
                  <c:v>2592.77</c:v>
                </c:pt>
                <c:pt idx="1596">
                  <c:v>2578.13</c:v>
                </c:pt>
                <c:pt idx="1597">
                  <c:v>2548.83</c:v>
                </c:pt>
                <c:pt idx="1598">
                  <c:v>2539.06</c:v>
                </c:pt>
                <c:pt idx="1599">
                  <c:v>2539.06</c:v>
                </c:pt>
                <c:pt idx="1600">
                  <c:v>2529.3000000000002</c:v>
                </c:pt>
                <c:pt idx="1601">
                  <c:v>2539.06</c:v>
                </c:pt>
                <c:pt idx="1602">
                  <c:v>2524.41</c:v>
                </c:pt>
                <c:pt idx="1603">
                  <c:v>2534.1799999999998</c:v>
                </c:pt>
                <c:pt idx="1604">
                  <c:v>2558.59</c:v>
                </c:pt>
                <c:pt idx="1605">
                  <c:v>2602.54</c:v>
                </c:pt>
                <c:pt idx="1606">
                  <c:v>2626.95</c:v>
                </c:pt>
                <c:pt idx="1607">
                  <c:v>2626.95</c:v>
                </c:pt>
                <c:pt idx="1608">
                  <c:v>2626.95</c:v>
                </c:pt>
                <c:pt idx="1609">
                  <c:v>2656.25</c:v>
                </c:pt>
                <c:pt idx="1610">
                  <c:v>2656.25</c:v>
                </c:pt>
                <c:pt idx="1611">
                  <c:v>2631.84</c:v>
                </c:pt>
                <c:pt idx="1612">
                  <c:v>2700.2</c:v>
                </c:pt>
                <c:pt idx="1613">
                  <c:v>2680.66</c:v>
                </c:pt>
                <c:pt idx="1614">
                  <c:v>2719.73</c:v>
                </c:pt>
                <c:pt idx="1615">
                  <c:v>2695.31</c:v>
                </c:pt>
                <c:pt idx="1616">
                  <c:v>2739.26</c:v>
                </c:pt>
                <c:pt idx="1617">
                  <c:v>2675.78</c:v>
                </c:pt>
                <c:pt idx="1618">
                  <c:v>2700.2</c:v>
                </c:pt>
                <c:pt idx="1619">
                  <c:v>2690.43</c:v>
                </c:pt>
                <c:pt idx="1620">
                  <c:v>2666.02</c:v>
                </c:pt>
                <c:pt idx="1621">
                  <c:v>2709.96</c:v>
                </c:pt>
                <c:pt idx="1622">
                  <c:v>2641.6</c:v>
                </c:pt>
                <c:pt idx="1623">
                  <c:v>2685.55</c:v>
                </c:pt>
                <c:pt idx="1624">
                  <c:v>2592.77</c:v>
                </c:pt>
                <c:pt idx="1625">
                  <c:v>2651.37</c:v>
                </c:pt>
                <c:pt idx="1626">
                  <c:v>2592.77</c:v>
                </c:pt>
                <c:pt idx="1627">
                  <c:v>2617.19</c:v>
                </c:pt>
                <c:pt idx="1628">
                  <c:v>2617.19</c:v>
                </c:pt>
                <c:pt idx="1629">
                  <c:v>2636.72</c:v>
                </c:pt>
                <c:pt idx="1630">
                  <c:v>2626.95</c:v>
                </c:pt>
                <c:pt idx="1631">
                  <c:v>2592.77</c:v>
                </c:pt>
                <c:pt idx="1632">
                  <c:v>2592.77</c:v>
                </c:pt>
                <c:pt idx="1633">
                  <c:v>2539.06</c:v>
                </c:pt>
                <c:pt idx="1634">
                  <c:v>2539.06</c:v>
                </c:pt>
                <c:pt idx="1635">
                  <c:v>2539.06</c:v>
                </c:pt>
                <c:pt idx="1636">
                  <c:v>2534.1799999999998</c:v>
                </c:pt>
                <c:pt idx="1637">
                  <c:v>2539.06</c:v>
                </c:pt>
                <c:pt idx="1638">
                  <c:v>2592.77</c:v>
                </c:pt>
                <c:pt idx="1639">
                  <c:v>2548.83</c:v>
                </c:pt>
                <c:pt idx="1640">
                  <c:v>2548.83</c:v>
                </c:pt>
                <c:pt idx="1641">
                  <c:v>2592.77</c:v>
                </c:pt>
                <c:pt idx="1642">
                  <c:v>2631.84</c:v>
                </c:pt>
                <c:pt idx="1643">
                  <c:v>2666.02</c:v>
                </c:pt>
                <c:pt idx="1644">
                  <c:v>2661.13</c:v>
                </c:pt>
                <c:pt idx="1645">
                  <c:v>2651.37</c:v>
                </c:pt>
                <c:pt idx="1646">
                  <c:v>2690.43</c:v>
                </c:pt>
                <c:pt idx="1647">
                  <c:v>2675.78</c:v>
                </c:pt>
                <c:pt idx="1648">
                  <c:v>2617.19</c:v>
                </c:pt>
                <c:pt idx="1649">
                  <c:v>2690.43</c:v>
                </c:pt>
                <c:pt idx="1650">
                  <c:v>2646.48</c:v>
                </c:pt>
                <c:pt idx="1651">
                  <c:v>2695.31</c:v>
                </c:pt>
                <c:pt idx="1652">
                  <c:v>2666.02</c:v>
                </c:pt>
                <c:pt idx="1653">
                  <c:v>2675.78</c:v>
                </c:pt>
                <c:pt idx="1654">
                  <c:v>2700.2</c:v>
                </c:pt>
                <c:pt idx="1655">
                  <c:v>2680.66</c:v>
                </c:pt>
                <c:pt idx="1656">
                  <c:v>2724.61</c:v>
                </c:pt>
                <c:pt idx="1657">
                  <c:v>2670.9</c:v>
                </c:pt>
                <c:pt idx="1658">
                  <c:v>2700.2</c:v>
                </c:pt>
                <c:pt idx="1659">
                  <c:v>2675.78</c:v>
                </c:pt>
                <c:pt idx="1660">
                  <c:v>2675.78</c:v>
                </c:pt>
                <c:pt idx="1661">
                  <c:v>2680.66</c:v>
                </c:pt>
                <c:pt idx="1662">
                  <c:v>2656.25</c:v>
                </c:pt>
                <c:pt idx="1663">
                  <c:v>2612.3000000000002</c:v>
                </c:pt>
                <c:pt idx="1664">
                  <c:v>2675.78</c:v>
                </c:pt>
                <c:pt idx="1665">
                  <c:v>2670.9</c:v>
                </c:pt>
                <c:pt idx="1666">
                  <c:v>2612.3000000000002</c:v>
                </c:pt>
                <c:pt idx="1667">
                  <c:v>2666.02</c:v>
                </c:pt>
                <c:pt idx="1668">
                  <c:v>2636.72</c:v>
                </c:pt>
                <c:pt idx="1669">
                  <c:v>2661.13</c:v>
                </c:pt>
                <c:pt idx="1670">
                  <c:v>2602.54</c:v>
                </c:pt>
                <c:pt idx="1671">
                  <c:v>2597.66</c:v>
                </c:pt>
                <c:pt idx="1672">
                  <c:v>2602.54</c:v>
                </c:pt>
                <c:pt idx="1673">
                  <c:v>2607.42</c:v>
                </c:pt>
                <c:pt idx="1674">
                  <c:v>2587.89</c:v>
                </c:pt>
                <c:pt idx="1675">
                  <c:v>2597.66</c:v>
                </c:pt>
                <c:pt idx="1676">
                  <c:v>2622.07</c:v>
                </c:pt>
                <c:pt idx="1677">
                  <c:v>2602.54</c:v>
                </c:pt>
                <c:pt idx="1678">
                  <c:v>2622.07</c:v>
                </c:pt>
                <c:pt idx="1679">
                  <c:v>2592.77</c:v>
                </c:pt>
                <c:pt idx="1680">
                  <c:v>2631.84</c:v>
                </c:pt>
                <c:pt idx="1681">
                  <c:v>2607.42</c:v>
                </c:pt>
                <c:pt idx="1682">
                  <c:v>2651.37</c:v>
                </c:pt>
                <c:pt idx="1683">
                  <c:v>2626.95</c:v>
                </c:pt>
                <c:pt idx="1684">
                  <c:v>2695.31</c:v>
                </c:pt>
                <c:pt idx="1685">
                  <c:v>2612.3000000000002</c:v>
                </c:pt>
                <c:pt idx="1686">
                  <c:v>2656.25</c:v>
                </c:pt>
                <c:pt idx="1687">
                  <c:v>2661.13</c:v>
                </c:pt>
                <c:pt idx="1688">
                  <c:v>2646.48</c:v>
                </c:pt>
                <c:pt idx="1689">
                  <c:v>2661.13</c:v>
                </c:pt>
                <c:pt idx="1690">
                  <c:v>2646.48</c:v>
                </c:pt>
                <c:pt idx="1691">
                  <c:v>2685.55</c:v>
                </c:pt>
                <c:pt idx="1692">
                  <c:v>2626.95</c:v>
                </c:pt>
                <c:pt idx="1693">
                  <c:v>2636.72</c:v>
                </c:pt>
                <c:pt idx="1694">
                  <c:v>2592.77</c:v>
                </c:pt>
                <c:pt idx="1695">
                  <c:v>2583.0100000000002</c:v>
                </c:pt>
                <c:pt idx="1696">
                  <c:v>2592.77</c:v>
                </c:pt>
                <c:pt idx="1697">
                  <c:v>2617.19</c:v>
                </c:pt>
                <c:pt idx="1698">
                  <c:v>2626.95</c:v>
                </c:pt>
                <c:pt idx="1699">
                  <c:v>2622.07</c:v>
                </c:pt>
                <c:pt idx="1700">
                  <c:v>2631.84</c:v>
                </c:pt>
                <c:pt idx="1701">
                  <c:v>2646.48</c:v>
                </c:pt>
                <c:pt idx="1702">
                  <c:v>2666.02</c:v>
                </c:pt>
                <c:pt idx="1703">
                  <c:v>2651.37</c:v>
                </c:pt>
                <c:pt idx="1704">
                  <c:v>2695.31</c:v>
                </c:pt>
                <c:pt idx="1705">
                  <c:v>2690.43</c:v>
                </c:pt>
                <c:pt idx="1706">
                  <c:v>2705.08</c:v>
                </c:pt>
                <c:pt idx="1707">
                  <c:v>2695.31</c:v>
                </c:pt>
                <c:pt idx="1708">
                  <c:v>2641.6</c:v>
                </c:pt>
                <c:pt idx="1709">
                  <c:v>2631.84</c:v>
                </c:pt>
                <c:pt idx="1710">
                  <c:v>2602.54</c:v>
                </c:pt>
                <c:pt idx="1711">
                  <c:v>2587.89</c:v>
                </c:pt>
                <c:pt idx="1712">
                  <c:v>2539.06</c:v>
                </c:pt>
                <c:pt idx="1713">
                  <c:v>2607.42</c:v>
                </c:pt>
                <c:pt idx="1714">
                  <c:v>2573.2399999999998</c:v>
                </c:pt>
                <c:pt idx="1715">
                  <c:v>2578.13</c:v>
                </c:pt>
                <c:pt idx="1716">
                  <c:v>2524.41</c:v>
                </c:pt>
                <c:pt idx="1717">
                  <c:v>2597.66</c:v>
                </c:pt>
                <c:pt idx="1718">
                  <c:v>2587.89</c:v>
                </c:pt>
                <c:pt idx="1719">
                  <c:v>2597.66</c:v>
                </c:pt>
                <c:pt idx="1720">
                  <c:v>2612.3000000000002</c:v>
                </c:pt>
                <c:pt idx="1721">
                  <c:v>2651.37</c:v>
                </c:pt>
                <c:pt idx="1722">
                  <c:v>2626.95</c:v>
                </c:pt>
                <c:pt idx="1723">
                  <c:v>2597.66</c:v>
                </c:pt>
                <c:pt idx="1724">
                  <c:v>2641.6</c:v>
                </c:pt>
                <c:pt idx="1725">
                  <c:v>2612.3000000000002</c:v>
                </c:pt>
                <c:pt idx="1726">
                  <c:v>2651.37</c:v>
                </c:pt>
                <c:pt idx="1727">
                  <c:v>2651.37</c:v>
                </c:pt>
                <c:pt idx="1728">
                  <c:v>2700.2</c:v>
                </c:pt>
                <c:pt idx="1729">
                  <c:v>2680.66</c:v>
                </c:pt>
                <c:pt idx="1730">
                  <c:v>2734.38</c:v>
                </c:pt>
                <c:pt idx="1731">
                  <c:v>2734.38</c:v>
                </c:pt>
                <c:pt idx="1732">
                  <c:v>2709.96</c:v>
                </c:pt>
                <c:pt idx="1733">
                  <c:v>2729.49</c:v>
                </c:pt>
                <c:pt idx="1734">
                  <c:v>2739.26</c:v>
                </c:pt>
                <c:pt idx="1735">
                  <c:v>2749.02</c:v>
                </c:pt>
                <c:pt idx="1736">
                  <c:v>2705.08</c:v>
                </c:pt>
                <c:pt idx="1737">
                  <c:v>2705.08</c:v>
                </c:pt>
                <c:pt idx="1738">
                  <c:v>2675.78</c:v>
                </c:pt>
                <c:pt idx="1739">
                  <c:v>2709.96</c:v>
                </c:pt>
                <c:pt idx="1740">
                  <c:v>2705.08</c:v>
                </c:pt>
                <c:pt idx="1741">
                  <c:v>2656.25</c:v>
                </c:pt>
                <c:pt idx="1742">
                  <c:v>2675.78</c:v>
                </c:pt>
                <c:pt idx="1743">
                  <c:v>2631.84</c:v>
                </c:pt>
                <c:pt idx="1744">
                  <c:v>2656.25</c:v>
                </c:pt>
                <c:pt idx="1745">
                  <c:v>2607.42</c:v>
                </c:pt>
                <c:pt idx="1746">
                  <c:v>2622.07</c:v>
                </c:pt>
                <c:pt idx="1747">
                  <c:v>2568.36</c:v>
                </c:pt>
                <c:pt idx="1748">
                  <c:v>2597.66</c:v>
                </c:pt>
                <c:pt idx="1749">
                  <c:v>2563.48</c:v>
                </c:pt>
                <c:pt idx="1750">
                  <c:v>2607.42</c:v>
                </c:pt>
                <c:pt idx="1751">
                  <c:v>2587.89</c:v>
                </c:pt>
                <c:pt idx="1752">
                  <c:v>2583.0100000000002</c:v>
                </c:pt>
                <c:pt idx="1753">
                  <c:v>2597.66</c:v>
                </c:pt>
                <c:pt idx="1754">
                  <c:v>2612.3000000000002</c:v>
                </c:pt>
                <c:pt idx="1755">
                  <c:v>2626.95</c:v>
                </c:pt>
                <c:pt idx="1756">
                  <c:v>2626.95</c:v>
                </c:pt>
                <c:pt idx="1757">
                  <c:v>2617.19</c:v>
                </c:pt>
                <c:pt idx="1758">
                  <c:v>2587.89</c:v>
                </c:pt>
                <c:pt idx="1759">
                  <c:v>2661.13</c:v>
                </c:pt>
                <c:pt idx="1760">
                  <c:v>2626.95</c:v>
                </c:pt>
                <c:pt idx="1761">
                  <c:v>2656.25</c:v>
                </c:pt>
                <c:pt idx="1762">
                  <c:v>2612.3000000000002</c:v>
                </c:pt>
                <c:pt idx="1763">
                  <c:v>2670.9</c:v>
                </c:pt>
                <c:pt idx="1764">
                  <c:v>2670.9</c:v>
                </c:pt>
                <c:pt idx="1765">
                  <c:v>2690.43</c:v>
                </c:pt>
                <c:pt idx="1766">
                  <c:v>2651.37</c:v>
                </c:pt>
                <c:pt idx="1767">
                  <c:v>2617.19</c:v>
                </c:pt>
                <c:pt idx="1768">
                  <c:v>2675.78</c:v>
                </c:pt>
                <c:pt idx="1769">
                  <c:v>2685.55</c:v>
                </c:pt>
                <c:pt idx="1770">
                  <c:v>2680.66</c:v>
                </c:pt>
                <c:pt idx="1771">
                  <c:v>2607.42</c:v>
                </c:pt>
                <c:pt idx="1772">
                  <c:v>2641.6</c:v>
                </c:pt>
                <c:pt idx="1773">
                  <c:v>2602.54</c:v>
                </c:pt>
                <c:pt idx="1774">
                  <c:v>2636.72</c:v>
                </c:pt>
                <c:pt idx="1775">
                  <c:v>2607.42</c:v>
                </c:pt>
                <c:pt idx="1776">
                  <c:v>2568.36</c:v>
                </c:pt>
                <c:pt idx="1777">
                  <c:v>2651.37</c:v>
                </c:pt>
                <c:pt idx="1778">
                  <c:v>2641.6</c:v>
                </c:pt>
                <c:pt idx="1779">
                  <c:v>2690.43</c:v>
                </c:pt>
                <c:pt idx="1780">
                  <c:v>2656.25</c:v>
                </c:pt>
                <c:pt idx="1781">
                  <c:v>2690.43</c:v>
                </c:pt>
                <c:pt idx="1782">
                  <c:v>2651.37</c:v>
                </c:pt>
                <c:pt idx="1783">
                  <c:v>2666.02</c:v>
                </c:pt>
                <c:pt idx="1784">
                  <c:v>2666.02</c:v>
                </c:pt>
                <c:pt idx="1785">
                  <c:v>2636.72</c:v>
                </c:pt>
                <c:pt idx="1786">
                  <c:v>2602.54</c:v>
                </c:pt>
                <c:pt idx="1787">
                  <c:v>2568.36</c:v>
                </c:pt>
                <c:pt idx="1788">
                  <c:v>2573.2399999999998</c:v>
                </c:pt>
                <c:pt idx="1789">
                  <c:v>2543.9499999999998</c:v>
                </c:pt>
                <c:pt idx="1790">
                  <c:v>2578.13</c:v>
                </c:pt>
                <c:pt idx="1791">
                  <c:v>2587.89</c:v>
                </c:pt>
                <c:pt idx="1792">
                  <c:v>2583.0100000000002</c:v>
                </c:pt>
                <c:pt idx="1793">
                  <c:v>2583.0100000000002</c:v>
                </c:pt>
                <c:pt idx="1794">
                  <c:v>2651.37</c:v>
                </c:pt>
                <c:pt idx="1795">
                  <c:v>2622.07</c:v>
                </c:pt>
                <c:pt idx="1796">
                  <c:v>2646.48</c:v>
                </c:pt>
                <c:pt idx="1797">
                  <c:v>2651.37</c:v>
                </c:pt>
                <c:pt idx="1798">
                  <c:v>2675.78</c:v>
                </c:pt>
                <c:pt idx="1799">
                  <c:v>2685.55</c:v>
                </c:pt>
                <c:pt idx="1800">
                  <c:v>2685.55</c:v>
                </c:pt>
                <c:pt idx="1801">
                  <c:v>2690.43</c:v>
                </c:pt>
                <c:pt idx="1802">
                  <c:v>2675.78</c:v>
                </c:pt>
                <c:pt idx="1803">
                  <c:v>2763.67</c:v>
                </c:pt>
                <c:pt idx="1804">
                  <c:v>2724.61</c:v>
                </c:pt>
                <c:pt idx="1805">
                  <c:v>2744.14</c:v>
                </c:pt>
                <c:pt idx="1806">
                  <c:v>2744.14</c:v>
                </c:pt>
                <c:pt idx="1807">
                  <c:v>2749.02</c:v>
                </c:pt>
                <c:pt idx="1808">
                  <c:v>2778.32</c:v>
                </c:pt>
                <c:pt idx="1809">
                  <c:v>2734.38</c:v>
                </c:pt>
                <c:pt idx="1810">
                  <c:v>2724.61</c:v>
                </c:pt>
                <c:pt idx="1811">
                  <c:v>2700.2</c:v>
                </c:pt>
                <c:pt idx="1812">
                  <c:v>2690.43</c:v>
                </c:pt>
                <c:pt idx="1813">
                  <c:v>2617.19</c:v>
                </c:pt>
                <c:pt idx="1814">
                  <c:v>2680.66</c:v>
                </c:pt>
                <c:pt idx="1815">
                  <c:v>2636.72</c:v>
                </c:pt>
                <c:pt idx="1816">
                  <c:v>2622.07</c:v>
                </c:pt>
                <c:pt idx="1817">
                  <c:v>2592.77</c:v>
                </c:pt>
                <c:pt idx="1818">
                  <c:v>2587.89</c:v>
                </c:pt>
                <c:pt idx="1819">
                  <c:v>2583.0100000000002</c:v>
                </c:pt>
                <c:pt idx="1820">
                  <c:v>2573.2399999999998</c:v>
                </c:pt>
                <c:pt idx="1821">
                  <c:v>2558.59</c:v>
                </c:pt>
                <c:pt idx="1822">
                  <c:v>2509.77</c:v>
                </c:pt>
                <c:pt idx="1823">
                  <c:v>2612.3000000000002</c:v>
                </c:pt>
                <c:pt idx="1824">
                  <c:v>2558.59</c:v>
                </c:pt>
                <c:pt idx="1825">
                  <c:v>2563.48</c:v>
                </c:pt>
                <c:pt idx="1826">
                  <c:v>2514.65</c:v>
                </c:pt>
                <c:pt idx="1827">
                  <c:v>2548.83</c:v>
                </c:pt>
                <c:pt idx="1828">
                  <c:v>2470.6999999999998</c:v>
                </c:pt>
                <c:pt idx="1829">
                  <c:v>2519.5300000000002</c:v>
                </c:pt>
                <c:pt idx="1830">
                  <c:v>2543.9499999999998</c:v>
                </c:pt>
                <c:pt idx="1831">
                  <c:v>2514.65</c:v>
                </c:pt>
                <c:pt idx="1832">
                  <c:v>2578.13</c:v>
                </c:pt>
                <c:pt idx="1833">
                  <c:v>2568.36</c:v>
                </c:pt>
                <c:pt idx="1834">
                  <c:v>2612.3000000000002</c:v>
                </c:pt>
                <c:pt idx="1835">
                  <c:v>2583.0100000000002</c:v>
                </c:pt>
                <c:pt idx="1836">
                  <c:v>2617.19</c:v>
                </c:pt>
                <c:pt idx="1837">
                  <c:v>2602.54</c:v>
                </c:pt>
                <c:pt idx="1838">
                  <c:v>2612.3000000000002</c:v>
                </c:pt>
                <c:pt idx="1839">
                  <c:v>2612.3000000000002</c:v>
                </c:pt>
                <c:pt idx="1840">
                  <c:v>2592.77</c:v>
                </c:pt>
                <c:pt idx="1841">
                  <c:v>2641.6</c:v>
                </c:pt>
                <c:pt idx="1842">
                  <c:v>2626.95</c:v>
                </c:pt>
                <c:pt idx="1843">
                  <c:v>2666.02</c:v>
                </c:pt>
                <c:pt idx="1844">
                  <c:v>2631.84</c:v>
                </c:pt>
                <c:pt idx="1845">
                  <c:v>2646.48</c:v>
                </c:pt>
                <c:pt idx="1846">
                  <c:v>2656.25</c:v>
                </c:pt>
                <c:pt idx="1847">
                  <c:v>2656.25</c:v>
                </c:pt>
                <c:pt idx="1848">
                  <c:v>2617.19</c:v>
                </c:pt>
                <c:pt idx="1849">
                  <c:v>2626.95</c:v>
                </c:pt>
                <c:pt idx="1850">
                  <c:v>2646.48</c:v>
                </c:pt>
                <c:pt idx="1851">
                  <c:v>2607.42</c:v>
                </c:pt>
                <c:pt idx="1852">
                  <c:v>2587.89</c:v>
                </c:pt>
                <c:pt idx="1853">
                  <c:v>2558.59</c:v>
                </c:pt>
                <c:pt idx="1854">
                  <c:v>2617.19</c:v>
                </c:pt>
                <c:pt idx="1855">
                  <c:v>2597.66</c:v>
                </c:pt>
                <c:pt idx="1856">
                  <c:v>2631.84</c:v>
                </c:pt>
                <c:pt idx="1857">
                  <c:v>2646.48</c:v>
                </c:pt>
                <c:pt idx="1858">
                  <c:v>2685.55</c:v>
                </c:pt>
                <c:pt idx="1859">
                  <c:v>2690.43</c:v>
                </c:pt>
                <c:pt idx="1860">
                  <c:v>2705.08</c:v>
                </c:pt>
                <c:pt idx="1861">
                  <c:v>2680.66</c:v>
                </c:pt>
                <c:pt idx="1862">
                  <c:v>2666.02</c:v>
                </c:pt>
                <c:pt idx="1863">
                  <c:v>2656.25</c:v>
                </c:pt>
                <c:pt idx="1864">
                  <c:v>2626.95</c:v>
                </c:pt>
                <c:pt idx="1865">
                  <c:v>2651.37</c:v>
                </c:pt>
                <c:pt idx="1866">
                  <c:v>2607.42</c:v>
                </c:pt>
                <c:pt idx="1867">
                  <c:v>2666.02</c:v>
                </c:pt>
                <c:pt idx="1868">
                  <c:v>2641.6</c:v>
                </c:pt>
                <c:pt idx="1869">
                  <c:v>2641.6</c:v>
                </c:pt>
                <c:pt idx="1870">
                  <c:v>2631.84</c:v>
                </c:pt>
                <c:pt idx="1871">
                  <c:v>2631.84</c:v>
                </c:pt>
                <c:pt idx="1872">
                  <c:v>2675.78</c:v>
                </c:pt>
                <c:pt idx="1873">
                  <c:v>2661.13</c:v>
                </c:pt>
                <c:pt idx="1874">
                  <c:v>2666.02</c:v>
                </c:pt>
                <c:pt idx="1875">
                  <c:v>2646.48</c:v>
                </c:pt>
                <c:pt idx="1876">
                  <c:v>2700.2</c:v>
                </c:pt>
                <c:pt idx="1877">
                  <c:v>2641.6</c:v>
                </c:pt>
                <c:pt idx="1878">
                  <c:v>2690.43</c:v>
                </c:pt>
                <c:pt idx="1879">
                  <c:v>2719.73</c:v>
                </c:pt>
                <c:pt idx="1880">
                  <c:v>2719.73</c:v>
                </c:pt>
                <c:pt idx="1881">
                  <c:v>2739.26</c:v>
                </c:pt>
                <c:pt idx="1882">
                  <c:v>2709.96</c:v>
                </c:pt>
                <c:pt idx="1883">
                  <c:v>2709.96</c:v>
                </c:pt>
                <c:pt idx="1884">
                  <c:v>2690.43</c:v>
                </c:pt>
                <c:pt idx="1885">
                  <c:v>2734.38</c:v>
                </c:pt>
                <c:pt idx="1886">
                  <c:v>2690.43</c:v>
                </c:pt>
                <c:pt idx="1887">
                  <c:v>2709.96</c:v>
                </c:pt>
                <c:pt idx="1888">
                  <c:v>2670.9</c:v>
                </c:pt>
                <c:pt idx="1889">
                  <c:v>2651.37</c:v>
                </c:pt>
                <c:pt idx="1890">
                  <c:v>2675.78</c:v>
                </c:pt>
                <c:pt idx="1891">
                  <c:v>2656.25</c:v>
                </c:pt>
                <c:pt idx="1892">
                  <c:v>2680.66</c:v>
                </c:pt>
                <c:pt idx="1893">
                  <c:v>2680.66</c:v>
                </c:pt>
                <c:pt idx="1894">
                  <c:v>2646.48</c:v>
                </c:pt>
                <c:pt idx="1895">
                  <c:v>2597.66</c:v>
                </c:pt>
                <c:pt idx="1896">
                  <c:v>2680.66</c:v>
                </c:pt>
                <c:pt idx="1897">
                  <c:v>2661.13</c:v>
                </c:pt>
                <c:pt idx="1898">
                  <c:v>2680.66</c:v>
                </c:pt>
                <c:pt idx="1899">
                  <c:v>2636.72</c:v>
                </c:pt>
                <c:pt idx="1900">
                  <c:v>2646.48</c:v>
                </c:pt>
                <c:pt idx="1901">
                  <c:v>2651.37</c:v>
                </c:pt>
                <c:pt idx="1902">
                  <c:v>2641.6</c:v>
                </c:pt>
                <c:pt idx="1903">
                  <c:v>2626.95</c:v>
                </c:pt>
                <c:pt idx="1904">
                  <c:v>2583.0100000000002</c:v>
                </c:pt>
                <c:pt idx="1905">
                  <c:v>2592.77</c:v>
                </c:pt>
                <c:pt idx="1906">
                  <c:v>2573.2399999999998</c:v>
                </c:pt>
                <c:pt idx="1907">
                  <c:v>2597.66</c:v>
                </c:pt>
                <c:pt idx="1908">
                  <c:v>2539.06</c:v>
                </c:pt>
                <c:pt idx="1909">
                  <c:v>2573.2399999999998</c:v>
                </c:pt>
                <c:pt idx="1910">
                  <c:v>2490.23</c:v>
                </c:pt>
                <c:pt idx="1911">
                  <c:v>2519.5300000000002</c:v>
                </c:pt>
                <c:pt idx="1912">
                  <c:v>2480.4699999999998</c:v>
                </c:pt>
                <c:pt idx="1913">
                  <c:v>2475.59</c:v>
                </c:pt>
                <c:pt idx="1914">
                  <c:v>2500</c:v>
                </c:pt>
                <c:pt idx="1915">
                  <c:v>2460.94</c:v>
                </c:pt>
                <c:pt idx="1916">
                  <c:v>2504.88</c:v>
                </c:pt>
                <c:pt idx="1917">
                  <c:v>2456.0500000000002</c:v>
                </c:pt>
                <c:pt idx="1918">
                  <c:v>2534.1799999999998</c:v>
                </c:pt>
                <c:pt idx="1919">
                  <c:v>2500</c:v>
                </c:pt>
                <c:pt idx="1920">
                  <c:v>2485.35</c:v>
                </c:pt>
                <c:pt idx="1921">
                  <c:v>2480.4699999999998</c:v>
                </c:pt>
                <c:pt idx="1922">
                  <c:v>2553.71</c:v>
                </c:pt>
                <c:pt idx="1923">
                  <c:v>2514.65</c:v>
                </c:pt>
                <c:pt idx="1924">
                  <c:v>2529.3000000000002</c:v>
                </c:pt>
                <c:pt idx="1925">
                  <c:v>2519.5300000000002</c:v>
                </c:pt>
                <c:pt idx="1926">
                  <c:v>2543.9499999999998</c:v>
                </c:pt>
                <c:pt idx="1927">
                  <c:v>2519.5300000000002</c:v>
                </c:pt>
                <c:pt idx="1928">
                  <c:v>2534.1799999999998</c:v>
                </c:pt>
                <c:pt idx="1929">
                  <c:v>2563.48</c:v>
                </c:pt>
                <c:pt idx="1930">
                  <c:v>2607.42</c:v>
                </c:pt>
                <c:pt idx="1931">
                  <c:v>2592.77</c:v>
                </c:pt>
                <c:pt idx="1932">
                  <c:v>2617.19</c:v>
                </c:pt>
                <c:pt idx="1933">
                  <c:v>2670.9</c:v>
                </c:pt>
                <c:pt idx="1934">
                  <c:v>2636.72</c:v>
                </c:pt>
                <c:pt idx="1935">
                  <c:v>2680.66</c:v>
                </c:pt>
                <c:pt idx="1936">
                  <c:v>2680.66</c:v>
                </c:pt>
                <c:pt idx="1937">
                  <c:v>2729.49</c:v>
                </c:pt>
                <c:pt idx="1938">
                  <c:v>2749.02</c:v>
                </c:pt>
                <c:pt idx="1939">
                  <c:v>2724.61</c:v>
                </c:pt>
                <c:pt idx="1940">
                  <c:v>2763.67</c:v>
                </c:pt>
                <c:pt idx="1941">
                  <c:v>2709.96</c:v>
                </c:pt>
                <c:pt idx="1942">
                  <c:v>2744.14</c:v>
                </c:pt>
                <c:pt idx="1943">
                  <c:v>2709.96</c:v>
                </c:pt>
                <c:pt idx="1944">
                  <c:v>2744.14</c:v>
                </c:pt>
                <c:pt idx="1945">
                  <c:v>2739.26</c:v>
                </c:pt>
                <c:pt idx="1946">
                  <c:v>2778.32</c:v>
                </c:pt>
                <c:pt idx="1947">
                  <c:v>2783.2</c:v>
                </c:pt>
                <c:pt idx="1948">
                  <c:v>2773.44</c:v>
                </c:pt>
                <c:pt idx="1949">
                  <c:v>2827.15</c:v>
                </c:pt>
                <c:pt idx="1950">
                  <c:v>2797.85</c:v>
                </c:pt>
                <c:pt idx="1951">
                  <c:v>2827.15</c:v>
                </c:pt>
                <c:pt idx="1952">
                  <c:v>2807.62</c:v>
                </c:pt>
                <c:pt idx="1953">
                  <c:v>2822.27</c:v>
                </c:pt>
                <c:pt idx="1954">
                  <c:v>2792.97</c:v>
                </c:pt>
                <c:pt idx="1955">
                  <c:v>2797.85</c:v>
                </c:pt>
                <c:pt idx="1956">
                  <c:v>2822.27</c:v>
                </c:pt>
                <c:pt idx="1957">
                  <c:v>2807.62</c:v>
                </c:pt>
                <c:pt idx="1958">
                  <c:v>2778.32</c:v>
                </c:pt>
                <c:pt idx="1959">
                  <c:v>2768.55</c:v>
                </c:pt>
                <c:pt idx="1960">
                  <c:v>2773.44</c:v>
                </c:pt>
                <c:pt idx="1961">
                  <c:v>2714.84</c:v>
                </c:pt>
                <c:pt idx="1962">
                  <c:v>2724.61</c:v>
                </c:pt>
                <c:pt idx="1963">
                  <c:v>2680.66</c:v>
                </c:pt>
                <c:pt idx="1964">
                  <c:v>2709.96</c:v>
                </c:pt>
                <c:pt idx="1965">
                  <c:v>2661.13</c:v>
                </c:pt>
                <c:pt idx="1966">
                  <c:v>2646.48</c:v>
                </c:pt>
                <c:pt idx="1967">
                  <c:v>2641.6</c:v>
                </c:pt>
                <c:pt idx="1968">
                  <c:v>2617.19</c:v>
                </c:pt>
                <c:pt idx="1969">
                  <c:v>2622.07</c:v>
                </c:pt>
                <c:pt idx="1970">
                  <c:v>2587.89</c:v>
                </c:pt>
                <c:pt idx="1971">
                  <c:v>2597.66</c:v>
                </c:pt>
                <c:pt idx="1972">
                  <c:v>2617.19</c:v>
                </c:pt>
                <c:pt idx="1973">
                  <c:v>2622.07</c:v>
                </c:pt>
                <c:pt idx="1974">
                  <c:v>2602.54</c:v>
                </c:pt>
                <c:pt idx="1975">
                  <c:v>2607.42</c:v>
                </c:pt>
                <c:pt idx="1976">
                  <c:v>2617.19</c:v>
                </c:pt>
                <c:pt idx="1977">
                  <c:v>2695.31</c:v>
                </c:pt>
                <c:pt idx="1978">
                  <c:v>2641.6</c:v>
                </c:pt>
                <c:pt idx="1979">
                  <c:v>2636.72</c:v>
                </c:pt>
                <c:pt idx="1980">
                  <c:v>2685.55</c:v>
                </c:pt>
                <c:pt idx="1981">
                  <c:v>2666.02</c:v>
                </c:pt>
                <c:pt idx="1982">
                  <c:v>2680.66</c:v>
                </c:pt>
                <c:pt idx="1983">
                  <c:v>2641.6</c:v>
                </c:pt>
                <c:pt idx="1984">
                  <c:v>2675.78</c:v>
                </c:pt>
                <c:pt idx="1985">
                  <c:v>2666.02</c:v>
                </c:pt>
                <c:pt idx="1986">
                  <c:v>2709.96</c:v>
                </c:pt>
                <c:pt idx="1987">
                  <c:v>2646.48</c:v>
                </c:pt>
                <c:pt idx="1988">
                  <c:v>2690.43</c:v>
                </c:pt>
                <c:pt idx="1989">
                  <c:v>2666.02</c:v>
                </c:pt>
                <c:pt idx="1990">
                  <c:v>2675.78</c:v>
                </c:pt>
                <c:pt idx="1991">
                  <c:v>2675.78</c:v>
                </c:pt>
                <c:pt idx="1992">
                  <c:v>2685.55</c:v>
                </c:pt>
                <c:pt idx="1993">
                  <c:v>2670.9</c:v>
                </c:pt>
                <c:pt idx="1994">
                  <c:v>2631.84</c:v>
                </c:pt>
                <c:pt idx="1995">
                  <c:v>2661.13</c:v>
                </c:pt>
                <c:pt idx="1996">
                  <c:v>2592.77</c:v>
                </c:pt>
                <c:pt idx="1997">
                  <c:v>2656.25</c:v>
                </c:pt>
                <c:pt idx="1998">
                  <c:v>2612.3000000000002</c:v>
                </c:pt>
                <c:pt idx="1999">
                  <c:v>2651.37</c:v>
                </c:pt>
                <c:pt idx="2000">
                  <c:v>2573.2399999999998</c:v>
                </c:pt>
                <c:pt idx="2001">
                  <c:v>2573.2399999999998</c:v>
                </c:pt>
                <c:pt idx="2002">
                  <c:v>2568.36</c:v>
                </c:pt>
                <c:pt idx="2003">
                  <c:v>2543.9499999999998</c:v>
                </c:pt>
                <c:pt idx="2004">
                  <c:v>2534.1799999999998</c:v>
                </c:pt>
                <c:pt idx="2005">
                  <c:v>2490.23</c:v>
                </c:pt>
                <c:pt idx="2006">
                  <c:v>2563.48</c:v>
                </c:pt>
                <c:pt idx="2007">
                  <c:v>2509.77</c:v>
                </c:pt>
                <c:pt idx="2008">
                  <c:v>2548.83</c:v>
                </c:pt>
                <c:pt idx="2009">
                  <c:v>2558.59</c:v>
                </c:pt>
                <c:pt idx="2010">
                  <c:v>2563.48</c:v>
                </c:pt>
                <c:pt idx="2011">
                  <c:v>2553.71</c:v>
                </c:pt>
                <c:pt idx="2012">
                  <c:v>2568.36</c:v>
                </c:pt>
                <c:pt idx="2013">
                  <c:v>2558.59</c:v>
                </c:pt>
                <c:pt idx="2014">
                  <c:v>2578.13</c:v>
                </c:pt>
                <c:pt idx="2015">
                  <c:v>2583.0100000000002</c:v>
                </c:pt>
                <c:pt idx="2016">
                  <c:v>2578.13</c:v>
                </c:pt>
                <c:pt idx="2017">
                  <c:v>2651.37</c:v>
                </c:pt>
                <c:pt idx="2018">
                  <c:v>2631.84</c:v>
                </c:pt>
                <c:pt idx="2019">
                  <c:v>2666.02</c:v>
                </c:pt>
                <c:pt idx="2020">
                  <c:v>2641.6</c:v>
                </c:pt>
                <c:pt idx="2021">
                  <c:v>2724.61</c:v>
                </c:pt>
                <c:pt idx="2022">
                  <c:v>2685.55</c:v>
                </c:pt>
                <c:pt idx="2023">
                  <c:v>2778.32</c:v>
                </c:pt>
                <c:pt idx="2024">
                  <c:v>2768.55</c:v>
                </c:pt>
                <c:pt idx="2025">
                  <c:v>2749.02</c:v>
                </c:pt>
                <c:pt idx="2026">
                  <c:v>2758.79</c:v>
                </c:pt>
                <c:pt idx="2027">
                  <c:v>2763.67</c:v>
                </c:pt>
                <c:pt idx="2028">
                  <c:v>2792.97</c:v>
                </c:pt>
                <c:pt idx="2029">
                  <c:v>2783.2</c:v>
                </c:pt>
                <c:pt idx="2030">
                  <c:v>2783.2</c:v>
                </c:pt>
                <c:pt idx="2031">
                  <c:v>2812.5</c:v>
                </c:pt>
                <c:pt idx="2032">
                  <c:v>2856.45</c:v>
                </c:pt>
                <c:pt idx="2033">
                  <c:v>2792.97</c:v>
                </c:pt>
                <c:pt idx="2034">
                  <c:v>2836.91</c:v>
                </c:pt>
                <c:pt idx="2035">
                  <c:v>2827.15</c:v>
                </c:pt>
                <c:pt idx="2036">
                  <c:v>2827.15</c:v>
                </c:pt>
                <c:pt idx="2037">
                  <c:v>2846.68</c:v>
                </c:pt>
                <c:pt idx="2038">
                  <c:v>2846.68</c:v>
                </c:pt>
                <c:pt idx="2039">
                  <c:v>2846.68</c:v>
                </c:pt>
                <c:pt idx="2040">
                  <c:v>2822.27</c:v>
                </c:pt>
                <c:pt idx="2041">
                  <c:v>2832.03</c:v>
                </c:pt>
                <c:pt idx="2042">
                  <c:v>2783.2</c:v>
                </c:pt>
                <c:pt idx="2043">
                  <c:v>2817.38</c:v>
                </c:pt>
                <c:pt idx="2044">
                  <c:v>2773.44</c:v>
                </c:pt>
                <c:pt idx="2045">
                  <c:v>2758.79</c:v>
                </c:pt>
                <c:pt idx="2046">
                  <c:v>2719.73</c:v>
                </c:pt>
                <c:pt idx="2047">
                  <c:v>2753.91</c:v>
                </c:pt>
                <c:pt idx="2048">
                  <c:v>2709.96</c:v>
                </c:pt>
                <c:pt idx="2049">
                  <c:v>2690.43</c:v>
                </c:pt>
                <c:pt idx="2050">
                  <c:v>2685.55</c:v>
                </c:pt>
                <c:pt idx="2051">
                  <c:v>2626.95</c:v>
                </c:pt>
                <c:pt idx="2052">
                  <c:v>2651.37</c:v>
                </c:pt>
                <c:pt idx="2053">
                  <c:v>2622.07</c:v>
                </c:pt>
                <c:pt idx="2054">
                  <c:v>2661.13</c:v>
                </c:pt>
                <c:pt idx="2055">
                  <c:v>2612.3000000000002</c:v>
                </c:pt>
                <c:pt idx="2056">
                  <c:v>2612.3000000000002</c:v>
                </c:pt>
                <c:pt idx="2057">
                  <c:v>2597.66</c:v>
                </c:pt>
                <c:pt idx="2058">
                  <c:v>2636.72</c:v>
                </c:pt>
                <c:pt idx="2059">
                  <c:v>2626.95</c:v>
                </c:pt>
                <c:pt idx="2060">
                  <c:v>2587.89</c:v>
                </c:pt>
                <c:pt idx="2061">
                  <c:v>2661.13</c:v>
                </c:pt>
                <c:pt idx="2062">
                  <c:v>2607.42</c:v>
                </c:pt>
                <c:pt idx="2063">
                  <c:v>2661.13</c:v>
                </c:pt>
                <c:pt idx="2064">
                  <c:v>2641.6</c:v>
                </c:pt>
                <c:pt idx="2065">
                  <c:v>2666.02</c:v>
                </c:pt>
                <c:pt idx="2066">
                  <c:v>2636.72</c:v>
                </c:pt>
                <c:pt idx="2067">
                  <c:v>2680.66</c:v>
                </c:pt>
                <c:pt idx="2068">
                  <c:v>2651.37</c:v>
                </c:pt>
                <c:pt idx="2069">
                  <c:v>2714.84</c:v>
                </c:pt>
                <c:pt idx="2070">
                  <c:v>2646.48</c:v>
                </c:pt>
                <c:pt idx="2071">
                  <c:v>2666.02</c:v>
                </c:pt>
                <c:pt idx="2072">
                  <c:v>2656.25</c:v>
                </c:pt>
                <c:pt idx="2073">
                  <c:v>2631.84</c:v>
                </c:pt>
                <c:pt idx="2074">
                  <c:v>2651.37</c:v>
                </c:pt>
                <c:pt idx="2075">
                  <c:v>2636.72</c:v>
                </c:pt>
                <c:pt idx="2076">
                  <c:v>2661.13</c:v>
                </c:pt>
                <c:pt idx="2077">
                  <c:v>2641.6</c:v>
                </c:pt>
                <c:pt idx="2078">
                  <c:v>2714.84</c:v>
                </c:pt>
                <c:pt idx="2079">
                  <c:v>2646.48</c:v>
                </c:pt>
                <c:pt idx="2080">
                  <c:v>2646.48</c:v>
                </c:pt>
                <c:pt idx="2081">
                  <c:v>2636.72</c:v>
                </c:pt>
                <c:pt idx="2082">
                  <c:v>2617.19</c:v>
                </c:pt>
                <c:pt idx="2083">
                  <c:v>2670.9</c:v>
                </c:pt>
                <c:pt idx="2084">
                  <c:v>2602.54</c:v>
                </c:pt>
                <c:pt idx="2085">
                  <c:v>2578.13</c:v>
                </c:pt>
                <c:pt idx="2086">
                  <c:v>2548.83</c:v>
                </c:pt>
                <c:pt idx="2087">
                  <c:v>2558.59</c:v>
                </c:pt>
                <c:pt idx="2088">
                  <c:v>2514.65</c:v>
                </c:pt>
                <c:pt idx="2089">
                  <c:v>2529.3000000000002</c:v>
                </c:pt>
                <c:pt idx="2090">
                  <c:v>2509.77</c:v>
                </c:pt>
                <c:pt idx="2091">
                  <c:v>2514.65</c:v>
                </c:pt>
                <c:pt idx="2092">
                  <c:v>2558.59</c:v>
                </c:pt>
                <c:pt idx="2093">
                  <c:v>2578.13</c:v>
                </c:pt>
                <c:pt idx="2094">
                  <c:v>2558.59</c:v>
                </c:pt>
                <c:pt idx="2095">
                  <c:v>2578.13</c:v>
                </c:pt>
                <c:pt idx="2096">
                  <c:v>2573.2399999999998</c:v>
                </c:pt>
                <c:pt idx="2097">
                  <c:v>2568.36</c:v>
                </c:pt>
                <c:pt idx="2098">
                  <c:v>2617.19</c:v>
                </c:pt>
                <c:pt idx="2099">
                  <c:v>2617.19</c:v>
                </c:pt>
                <c:pt idx="2100">
                  <c:v>2641.6</c:v>
                </c:pt>
                <c:pt idx="2101">
                  <c:v>2661.13</c:v>
                </c:pt>
                <c:pt idx="2102">
                  <c:v>2714.84</c:v>
                </c:pt>
                <c:pt idx="2103">
                  <c:v>2700.2</c:v>
                </c:pt>
                <c:pt idx="2104">
                  <c:v>2690.43</c:v>
                </c:pt>
                <c:pt idx="2105">
                  <c:v>2753.91</c:v>
                </c:pt>
                <c:pt idx="2106">
                  <c:v>2690.43</c:v>
                </c:pt>
                <c:pt idx="2107">
                  <c:v>2807.62</c:v>
                </c:pt>
                <c:pt idx="2108">
                  <c:v>2763.67</c:v>
                </c:pt>
                <c:pt idx="2109">
                  <c:v>2807.62</c:v>
                </c:pt>
                <c:pt idx="2110">
                  <c:v>2792.97</c:v>
                </c:pt>
                <c:pt idx="2111">
                  <c:v>2807.62</c:v>
                </c:pt>
                <c:pt idx="2112">
                  <c:v>2812.5</c:v>
                </c:pt>
                <c:pt idx="2113">
                  <c:v>2856.45</c:v>
                </c:pt>
                <c:pt idx="2114">
                  <c:v>2875.98</c:v>
                </c:pt>
                <c:pt idx="2115">
                  <c:v>2817.38</c:v>
                </c:pt>
                <c:pt idx="2116">
                  <c:v>2910.16</c:v>
                </c:pt>
                <c:pt idx="2117">
                  <c:v>2880.86</c:v>
                </c:pt>
                <c:pt idx="2118">
                  <c:v>2910.16</c:v>
                </c:pt>
                <c:pt idx="2119">
                  <c:v>2851.56</c:v>
                </c:pt>
                <c:pt idx="2120">
                  <c:v>2910.16</c:v>
                </c:pt>
                <c:pt idx="2121">
                  <c:v>2895.51</c:v>
                </c:pt>
                <c:pt idx="2122">
                  <c:v>2934.57</c:v>
                </c:pt>
                <c:pt idx="2123">
                  <c:v>2939.45</c:v>
                </c:pt>
                <c:pt idx="2124">
                  <c:v>2929.69</c:v>
                </c:pt>
                <c:pt idx="2125">
                  <c:v>2944.34</c:v>
                </c:pt>
                <c:pt idx="2126">
                  <c:v>2919.92</c:v>
                </c:pt>
                <c:pt idx="2127">
                  <c:v>2929.69</c:v>
                </c:pt>
                <c:pt idx="2128">
                  <c:v>2885.74</c:v>
                </c:pt>
                <c:pt idx="2129">
                  <c:v>2895.51</c:v>
                </c:pt>
                <c:pt idx="2130">
                  <c:v>2832.03</c:v>
                </c:pt>
                <c:pt idx="2131">
                  <c:v>2807.62</c:v>
                </c:pt>
                <c:pt idx="2132">
                  <c:v>2734.38</c:v>
                </c:pt>
                <c:pt idx="2133">
                  <c:v>2749.02</c:v>
                </c:pt>
                <c:pt idx="2134">
                  <c:v>2695.31</c:v>
                </c:pt>
                <c:pt idx="2135">
                  <c:v>2641.6</c:v>
                </c:pt>
                <c:pt idx="2136">
                  <c:v>2631.84</c:v>
                </c:pt>
                <c:pt idx="2137">
                  <c:v>2607.42</c:v>
                </c:pt>
                <c:pt idx="2138">
                  <c:v>2587.89</c:v>
                </c:pt>
                <c:pt idx="2139">
                  <c:v>2587.89</c:v>
                </c:pt>
                <c:pt idx="2140">
                  <c:v>2597.66</c:v>
                </c:pt>
                <c:pt idx="2141">
                  <c:v>2587.89</c:v>
                </c:pt>
                <c:pt idx="2142">
                  <c:v>2651.37</c:v>
                </c:pt>
                <c:pt idx="2143">
                  <c:v>2612.3000000000002</c:v>
                </c:pt>
                <c:pt idx="2144">
                  <c:v>2636.72</c:v>
                </c:pt>
                <c:pt idx="2145">
                  <c:v>2617.19</c:v>
                </c:pt>
                <c:pt idx="2146">
                  <c:v>2646.48</c:v>
                </c:pt>
                <c:pt idx="2147">
                  <c:v>2661.13</c:v>
                </c:pt>
                <c:pt idx="2148">
                  <c:v>2651.37</c:v>
                </c:pt>
                <c:pt idx="2149">
                  <c:v>2670.9</c:v>
                </c:pt>
                <c:pt idx="2150">
                  <c:v>2680.66</c:v>
                </c:pt>
                <c:pt idx="2151">
                  <c:v>2714.84</c:v>
                </c:pt>
                <c:pt idx="2152">
                  <c:v>2680.66</c:v>
                </c:pt>
                <c:pt idx="2153">
                  <c:v>2709.96</c:v>
                </c:pt>
                <c:pt idx="2154">
                  <c:v>2709.96</c:v>
                </c:pt>
                <c:pt idx="2155">
                  <c:v>2709.96</c:v>
                </c:pt>
                <c:pt idx="2156">
                  <c:v>2700.2</c:v>
                </c:pt>
                <c:pt idx="2157">
                  <c:v>2709.96</c:v>
                </c:pt>
                <c:pt idx="2158">
                  <c:v>2729.49</c:v>
                </c:pt>
                <c:pt idx="2159">
                  <c:v>2700.2</c:v>
                </c:pt>
                <c:pt idx="2160">
                  <c:v>2680.66</c:v>
                </c:pt>
                <c:pt idx="2161">
                  <c:v>2700.2</c:v>
                </c:pt>
                <c:pt idx="2162">
                  <c:v>2724.61</c:v>
                </c:pt>
                <c:pt idx="2163">
                  <c:v>2734.38</c:v>
                </c:pt>
                <c:pt idx="2164">
                  <c:v>2763.67</c:v>
                </c:pt>
                <c:pt idx="2165">
                  <c:v>2739.26</c:v>
                </c:pt>
                <c:pt idx="2166">
                  <c:v>2744.14</c:v>
                </c:pt>
                <c:pt idx="2167">
                  <c:v>2724.61</c:v>
                </c:pt>
                <c:pt idx="2168">
                  <c:v>2670.9</c:v>
                </c:pt>
                <c:pt idx="2169">
                  <c:v>2670.9</c:v>
                </c:pt>
                <c:pt idx="2170">
                  <c:v>2631.84</c:v>
                </c:pt>
                <c:pt idx="2171">
                  <c:v>2661.13</c:v>
                </c:pt>
                <c:pt idx="2172">
                  <c:v>2602.54</c:v>
                </c:pt>
                <c:pt idx="2173">
                  <c:v>2626.95</c:v>
                </c:pt>
                <c:pt idx="2174">
                  <c:v>2568.36</c:v>
                </c:pt>
                <c:pt idx="2175">
                  <c:v>2558.59</c:v>
                </c:pt>
                <c:pt idx="2176">
                  <c:v>2543.9499999999998</c:v>
                </c:pt>
                <c:pt idx="2177">
                  <c:v>2543.9499999999998</c:v>
                </c:pt>
                <c:pt idx="2178">
                  <c:v>2514.65</c:v>
                </c:pt>
                <c:pt idx="2179">
                  <c:v>2456.0500000000002</c:v>
                </c:pt>
                <c:pt idx="2180">
                  <c:v>2534.1799999999998</c:v>
                </c:pt>
                <c:pt idx="2181">
                  <c:v>2519.5300000000002</c:v>
                </c:pt>
                <c:pt idx="2182">
                  <c:v>2578.13</c:v>
                </c:pt>
                <c:pt idx="2183">
                  <c:v>2543.9499999999998</c:v>
                </c:pt>
                <c:pt idx="2184">
                  <c:v>2578.13</c:v>
                </c:pt>
                <c:pt idx="2185">
                  <c:v>2602.54</c:v>
                </c:pt>
                <c:pt idx="2186">
                  <c:v>2617.19</c:v>
                </c:pt>
                <c:pt idx="2187">
                  <c:v>2636.72</c:v>
                </c:pt>
                <c:pt idx="2188">
                  <c:v>2670.9</c:v>
                </c:pt>
                <c:pt idx="2189">
                  <c:v>2690.43</c:v>
                </c:pt>
                <c:pt idx="2190">
                  <c:v>2675.78</c:v>
                </c:pt>
                <c:pt idx="2191">
                  <c:v>2724.61</c:v>
                </c:pt>
                <c:pt idx="2192">
                  <c:v>2709.96</c:v>
                </c:pt>
                <c:pt idx="2193">
                  <c:v>2783.2</c:v>
                </c:pt>
                <c:pt idx="2194">
                  <c:v>2739.26</c:v>
                </c:pt>
                <c:pt idx="2195">
                  <c:v>2792.97</c:v>
                </c:pt>
                <c:pt idx="2196">
                  <c:v>2817.38</c:v>
                </c:pt>
                <c:pt idx="2197">
                  <c:v>2875.98</c:v>
                </c:pt>
                <c:pt idx="2198">
                  <c:v>2846.68</c:v>
                </c:pt>
                <c:pt idx="2199">
                  <c:v>2866.21</c:v>
                </c:pt>
                <c:pt idx="2200">
                  <c:v>2905.27</c:v>
                </c:pt>
                <c:pt idx="2201">
                  <c:v>2910.16</c:v>
                </c:pt>
                <c:pt idx="2202">
                  <c:v>2924.8</c:v>
                </c:pt>
                <c:pt idx="2203">
                  <c:v>2919.92</c:v>
                </c:pt>
                <c:pt idx="2204">
                  <c:v>2958.98</c:v>
                </c:pt>
                <c:pt idx="2205">
                  <c:v>2919.92</c:v>
                </c:pt>
                <c:pt idx="2206">
                  <c:v>2958.98</c:v>
                </c:pt>
                <c:pt idx="2207">
                  <c:v>2895.51</c:v>
                </c:pt>
                <c:pt idx="2208">
                  <c:v>2910.16</c:v>
                </c:pt>
                <c:pt idx="2209">
                  <c:v>2832.03</c:v>
                </c:pt>
                <c:pt idx="2210">
                  <c:v>2807.62</c:v>
                </c:pt>
                <c:pt idx="2211">
                  <c:v>2773.44</c:v>
                </c:pt>
                <c:pt idx="2212">
                  <c:v>2797.85</c:v>
                </c:pt>
                <c:pt idx="2213">
                  <c:v>2768.55</c:v>
                </c:pt>
                <c:pt idx="2214">
                  <c:v>2773.44</c:v>
                </c:pt>
                <c:pt idx="2215">
                  <c:v>2739.26</c:v>
                </c:pt>
                <c:pt idx="2216">
                  <c:v>2680.66</c:v>
                </c:pt>
                <c:pt idx="2217">
                  <c:v>2705.08</c:v>
                </c:pt>
                <c:pt idx="2218">
                  <c:v>2670.9</c:v>
                </c:pt>
                <c:pt idx="2219">
                  <c:v>2656.25</c:v>
                </c:pt>
                <c:pt idx="2220">
                  <c:v>2636.72</c:v>
                </c:pt>
                <c:pt idx="2221">
                  <c:v>2617.19</c:v>
                </c:pt>
                <c:pt idx="2222">
                  <c:v>2602.54</c:v>
                </c:pt>
                <c:pt idx="2223">
                  <c:v>2612.3000000000002</c:v>
                </c:pt>
                <c:pt idx="2224">
                  <c:v>2607.42</c:v>
                </c:pt>
                <c:pt idx="2225">
                  <c:v>2553.71</c:v>
                </c:pt>
                <c:pt idx="2226">
                  <c:v>2636.72</c:v>
                </c:pt>
                <c:pt idx="2227">
                  <c:v>2597.66</c:v>
                </c:pt>
                <c:pt idx="2228">
                  <c:v>2607.42</c:v>
                </c:pt>
                <c:pt idx="2229">
                  <c:v>2592.77</c:v>
                </c:pt>
                <c:pt idx="2230">
                  <c:v>2607.42</c:v>
                </c:pt>
                <c:pt idx="2231">
                  <c:v>2622.07</c:v>
                </c:pt>
                <c:pt idx="2232">
                  <c:v>2641.6</c:v>
                </c:pt>
                <c:pt idx="2233">
                  <c:v>2641.6</c:v>
                </c:pt>
                <c:pt idx="2234">
                  <c:v>2607.42</c:v>
                </c:pt>
                <c:pt idx="2235">
                  <c:v>2690.43</c:v>
                </c:pt>
                <c:pt idx="2236">
                  <c:v>2656.25</c:v>
                </c:pt>
                <c:pt idx="2237">
                  <c:v>2656.25</c:v>
                </c:pt>
                <c:pt idx="2238">
                  <c:v>2661.13</c:v>
                </c:pt>
                <c:pt idx="2239">
                  <c:v>2636.72</c:v>
                </c:pt>
                <c:pt idx="2240">
                  <c:v>2587.89</c:v>
                </c:pt>
                <c:pt idx="2241">
                  <c:v>2636.72</c:v>
                </c:pt>
                <c:pt idx="2242">
                  <c:v>2636.72</c:v>
                </c:pt>
                <c:pt idx="2243">
                  <c:v>2612.3000000000002</c:v>
                </c:pt>
                <c:pt idx="2244">
                  <c:v>2651.37</c:v>
                </c:pt>
                <c:pt idx="2245">
                  <c:v>2612.3000000000002</c:v>
                </c:pt>
                <c:pt idx="2246">
                  <c:v>2617.19</c:v>
                </c:pt>
                <c:pt idx="2247">
                  <c:v>2622.07</c:v>
                </c:pt>
                <c:pt idx="2248">
                  <c:v>2675.78</c:v>
                </c:pt>
                <c:pt idx="2249">
                  <c:v>2661.13</c:v>
                </c:pt>
                <c:pt idx="2250">
                  <c:v>2675.78</c:v>
                </c:pt>
                <c:pt idx="2251">
                  <c:v>2631.84</c:v>
                </c:pt>
                <c:pt idx="2252">
                  <c:v>2578.13</c:v>
                </c:pt>
                <c:pt idx="2253">
                  <c:v>2607.42</c:v>
                </c:pt>
                <c:pt idx="2254">
                  <c:v>2573.2399999999998</c:v>
                </c:pt>
                <c:pt idx="2255">
                  <c:v>2626.95</c:v>
                </c:pt>
                <c:pt idx="2256">
                  <c:v>2597.66</c:v>
                </c:pt>
                <c:pt idx="2257">
                  <c:v>2602.54</c:v>
                </c:pt>
                <c:pt idx="2258">
                  <c:v>2553.71</c:v>
                </c:pt>
                <c:pt idx="2259">
                  <c:v>2602.54</c:v>
                </c:pt>
                <c:pt idx="2260">
                  <c:v>2568.36</c:v>
                </c:pt>
                <c:pt idx="2261">
                  <c:v>2578.13</c:v>
                </c:pt>
                <c:pt idx="2262">
                  <c:v>2587.89</c:v>
                </c:pt>
                <c:pt idx="2263">
                  <c:v>2597.66</c:v>
                </c:pt>
                <c:pt idx="2264">
                  <c:v>2602.54</c:v>
                </c:pt>
                <c:pt idx="2265">
                  <c:v>2578.13</c:v>
                </c:pt>
                <c:pt idx="2266">
                  <c:v>2617.19</c:v>
                </c:pt>
                <c:pt idx="2267">
                  <c:v>2612.3000000000002</c:v>
                </c:pt>
                <c:pt idx="2268">
                  <c:v>2636.72</c:v>
                </c:pt>
                <c:pt idx="2269">
                  <c:v>2631.84</c:v>
                </c:pt>
                <c:pt idx="2270">
                  <c:v>2685.55</c:v>
                </c:pt>
                <c:pt idx="2271">
                  <c:v>2680.66</c:v>
                </c:pt>
                <c:pt idx="2272">
                  <c:v>2675.78</c:v>
                </c:pt>
                <c:pt idx="2273">
                  <c:v>2695.31</c:v>
                </c:pt>
                <c:pt idx="2274">
                  <c:v>2695.31</c:v>
                </c:pt>
                <c:pt idx="2275">
                  <c:v>2724.61</c:v>
                </c:pt>
                <c:pt idx="2276">
                  <c:v>2763.67</c:v>
                </c:pt>
                <c:pt idx="2277">
                  <c:v>2734.38</c:v>
                </c:pt>
                <c:pt idx="2278">
                  <c:v>2749.02</c:v>
                </c:pt>
                <c:pt idx="2279">
                  <c:v>2729.49</c:v>
                </c:pt>
                <c:pt idx="2280">
                  <c:v>2739.26</c:v>
                </c:pt>
                <c:pt idx="2281">
                  <c:v>2802.73</c:v>
                </c:pt>
                <c:pt idx="2282">
                  <c:v>2788.09</c:v>
                </c:pt>
                <c:pt idx="2283">
                  <c:v>2807.62</c:v>
                </c:pt>
                <c:pt idx="2284">
                  <c:v>2856.45</c:v>
                </c:pt>
                <c:pt idx="2285">
                  <c:v>2871.09</c:v>
                </c:pt>
                <c:pt idx="2286">
                  <c:v>2866.21</c:v>
                </c:pt>
                <c:pt idx="2287">
                  <c:v>2890.63</c:v>
                </c:pt>
                <c:pt idx="2288">
                  <c:v>2924.8</c:v>
                </c:pt>
                <c:pt idx="2289">
                  <c:v>2856.45</c:v>
                </c:pt>
                <c:pt idx="2290">
                  <c:v>2841.8</c:v>
                </c:pt>
                <c:pt idx="2291">
                  <c:v>2846.68</c:v>
                </c:pt>
                <c:pt idx="2292">
                  <c:v>2856.45</c:v>
                </c:pt>
                <c:pt idx="2293">
                  <c:v>2890.63</c:v>
                </c:pt>
                <c:pt idx="2294">
                  <c:v>2895.51</c:v>
                </c:pt>
                <c:pt idx="2295">
                  <c:v>2895.51</c:v>
                </c:pt>
                <c:pt idx="2296">
                  <c:v>2895.51</c:v>
                </c:pt>
                <c:pt idx="2297">
                  <c:v>2885.74</c:v>
                </c:pt>
                <c:pt idx="2298">
                  <c:v>2856.45</c:v>
                </c:pt>
                <c:pt idx="2299">
                  <c:v>2895.51</c:v>
                </c:pt>
                <c:pt idx="2300">
                  <c:v>2871.09</c:v>
                </c:pt>
                <c:pt idx="2301">
                  <c:v>2827.15</c:v>
                </c:pt>
                <c:pt idx="2302">
                  <c:v>2797.85</c:v>
                </c:pt>
                <c:pt idx="2303">
                  <c:v>2729.49</c:v>
                </c:pt>
                <c:pt idx="2304">
                  <c:v>2675.78</c:v>
                </c:pt>
                <c:pt idx="2305">
                  <c:v>2680.66</c:v>
                </c:pt>
                <c:pt idx="2306">
                  <c:v>2646.48</c:v>
                </c:pt>
                <c:pt idx="2307">
                  <c:v>2573.2399999999998</c:v>
                </c:pt>
                <c:pt idx="2308">
                  <c:v>2631.84</c:v>
                </c:pt>
                <c:pt idx="2309">
                  <c:v>2568.36</c:v>
                </c:pt>
                <c:pt idx="2310">
                  <c:v>2583.0100000000002</c:v>
                </c:pt>
                <c:pt idx="2311">
                  <c:v>2534.1799999999998</c:v>
                </c:pt>
                <c:pt idx="2312">
                  <c:v>2563.48</c:v>
                </c:pt>
                <c:pt idx="2313">
                  <c:v>2558.59</c:v>
                </c:pt>
                <c:pt idx="2314">
                  <c:v>2568.36</c:v>
                </c:pt>
                <c:pt idx="2315">
                  <c:v>2563.48</c:v>
                </c:pt>
                <c:pt idx="2316">
                  <c:v>2587.89</c:v>
                </c:pt>
                <c:pt idx="2317">
                  <c:v>2583.0100000000002</c:v>
                </c:pt>
                <c:pt idx="2318">
                  <c:v>2563.48</c:v>
                </c:pt>
                <c:pt idx="2319">
                  <c:v>2607.42</c:v>
                </c:pt>
                <c:pt idx="2320">
                  <c:v>2607.42</c:v>
                </c:pt>
                <c:pt idx="2321">
                  <c:v>2622.07</c:v>
                </c:pt>
                <c:pt idx="2322">
                  <c:v>2631.84</c:v>
                </c:pt>
                <c:pt idx="2323">
                  <c:v>2646.48</c:v>
                </c:pt>
                <c:pt idx="2324">
                  <c:v>2651.37</c:v>
                </c:pt>
                <c:pt idx="2325">
                  <c:v>2656.25</c:v>
                </c:pt>
                <c:pt idx="2326">
                  <c:v>2651.37</c:v>
                </c:pt>
                <c:pt idx="2327">
                  <c:v>2617.19</c:v>
                </c:pt>
                <c:pt idx="2328">
                  <c:v>2641.6</c:v>
                </c:pt>
                <c:pt idx="2329">
                  <c:v>2641.6</c:v>
                </c:pt>
                <c:pt idx="2330">
                  <c:v>2670.9</c:v>
                </c:pt>
                <c:pt idx="2331">
                  <c:v>2680.66</c:v>
                </c:pt>
                <c:pt idx="2332">
                  <c:v>2670.9</c:v>
                </c:pt>
                <c:pt idx="2333">
                  <c:v>2700.2</c:v>
                </c:pt>
                <c:pt idx="2334">
                  <c:v>2739.26</c:v>
                </c:pt>
                <c:pt idx="2335">
                  <c:v>2714.84</c:v>
                </c:pt>
                <c:pt idx="2336">
                  <c:v>2705.08</c:v>
                </c:pt>
                <c:pt idx="2337">
                  <c:v>2690.43</c:v>
                </c:pt>
                <c:pt idx="2338">
                  <c:v>2651.37</c:v>
                </c:pt>
                <c:pt idx="2339">
                  <c:v>2661.13</c:v>
                </c:pt>
                <c:pt idx="2340">
                  <c:v>2636.72</c:v>
                </c:pt>
                <c:pt idx="2341">
                  <c:v>2607.42</c:v>
                </c:pt>
                <c:pt idx="2342">
                  <c:v>2587.89</c:v>
                </c:pt>
                <c:pt idx="2343">
                  <c:v>2563.48</c:v>
                </c:pt>
                <c:pt idx="2344">
                  <c:v>2504.88</c:v>
                </c:pt>
                <c:pt idx="2345">
                  <c:v>2543.9499999999998</c:v>
                </c:pt>
                <c:pt idx="2346">
                  <c:v>2543.9499999999998</c:v>
                </c:pt>
                <c:pt idx="2347">
                  <c:v>2607.42</c:v>
                </c:pt>
                <c:pt idx="2348">
                  <c:v>2592.77</c:v>
                </c:pt>
                <c:pt idx="2349">
                  <c:v>2602.54</c:v>
                </c:pt>
                <c:pt idx="2350">
                  <c:v>2622.07</c:v>
                </c:pt>
                <c:pt idx="2351">
                  <c:v>2597.66</c:v>
                </c:pt>
                <c:pt idx="2352">
                  <c:v>2612.3000000000002</c:v>
                </c:pt>
                <c:pt idx="2353">
                  <c:v>2568.36</c:v>
                </c:pt>
                <c:pt idx="2354">
                  <c:v>2670.9</c:v>
                </c:pt>
                <c:pt idx="2355">
                  <c:v>2651.37</c:v>
                </c:pt>
                <c:pt idx="2356">
                  <c:v>2661.13</c:v>
                </c:pt>
                <c:pt idx="2357">
                  <c:v>2641.6</c:v>
                </c:pt>
                <c:pt idx="2358">
                  <c:v>2661.13</c:v>
                </c:pt>
                <c:pt idx="2359">
                  <c:v>2656.25</c:v>
                </c:pt>
                <c:pt idx="2360">
                  <c:v>2700.2</c:v>
                </c:pt>
                <c:pt idx="2361">
                  <c:v>2700.2</c:v>
                </c:pt>
                <c:pt idx="2362">
                  <c:v>2714.84</c:v>
                </c:pt>
                <c:pt idx="2363">
                  <c:v>2797.85</c:v>
                </c:pt>
                <c:pt idx="2364">
                  <c:v>2734.38</c:v>
                </c:pt>
                <c:pt idx="2365">
                  <c:v>2802.73</c:v>
                </c:pt>
                <c:pt idx="2366">
                  <c:v>2812.5</c:v>
                </c:pt>
                <c:pt idx="2367">
                  <c:v>2836.91</c:v>
                </c:pt>
                <c:pt idx="2368">
                  <c:v>2841.8</c:v>
                </c:pt>
                <c:pt idx="2369">
                  <c:v>2871.09</c:v>
                </c:pt>
                <c:pt idx="2370">
                  <c:v>2915.04</c:v>
                </c:pt>
                <c:pt idx="2371">
                  <c:v>2968.75</c:v>
                </c:pt>
                <c:pt idx="2372">
                  <c:v>2983.4</c:v>
                </c:pt>
                <c:pt idx="2373">
                  <c:v>2934.57</c:v>
                </c:pt>
                <c:pt idx="2374">
                  <c:v>2954.1</c:v>
                </c:pt>
                <c:pt idx="2375">
                  <c:v>2915.04</c:v>
                </c:pt>
                <c:pt idx="2376">
                  <c:v>2900.39</c:v>
                </c:pt>
                <c:pt idx="2377">
                  <c:v>2905.27</c:v>
                </c:pt>
                <c:pt idx="2378">
                  <c:v>2910.16</c:v>
                </c:pt>
                <c:pt idx="2379">
                  <c:v>2880.86</c:v>
                </c:pt>
                <c:pt idx="2380">
                  <c:v>2900.39</c:v>
                </c:pt>
                <c:pt idx="2381">
                  <c:v>2807.62</c:v>
                </c:pt>
                <c:pt idx="2382">
                  <c:v>2788.09</c:v>
                </c:pt>
                <c:pt idx="2383">
                  <c:v>2778.32</c:v>
                </c:pt>
                <c:pt idx="2384">
                  <c:v>2773.44</c:v>
                </c:pt>
                <c:pt idx="2385">
                  <c:v>2749.02</c:v>
                </c:pt>
                <c:pt idx="2386">
                  <c:v>2690.43</c:v>
                </c:pt>
                <c:pt idx="2387">
                  <c:v>2646.48</c:v>
                </c:pt>
                <c:pt idx="2388">
                  <c:v>2592.77</c:v>
                </c:pt>
                <c:pt idx="2389">
                  <c:v>2578.13</c:v>
                </c:pt>
                <c:pt idx="2390">
                  <c:v>2553.71</c:v>
                </c:pt>
                <c:pt idx="2391">
                  <c:v>2583.0100000000002</c:v>
                </c:pt>
                <c:pt idx="2392">
                  <c:v>2563.48</c:v>
                </c:pt>
                <c:pt idx="2393">
                  <c:v>2558.59</c:v>
                </c:pt>
                <c:pt idx="2394">
                  <c:v>2534.1799999999998</c:v>
                </c:pt>
                <c:pt idx="2395">
                  <c:v>2558.59</c:v>
                </c:pt>
                <c:pt idx="2396">
                  <c:v>2548.83</c:v>
                </c:pt>
                <c:pt idx="2397">
                  <c:v>2568.36</c:v>
                </c:pt>
                <c:pt idx="2398">
                  <c:v>2558.59</c:v>
                </c:pt>
                <c:pt idx="2399">
                  <c:v>2568.36</c:v>
                </c:pt>
                <c:pt idx="2400">
                  <c:v>2583.0100000000002</c:v>
                </c:pt>
                <c:pt idx="2401">
                  <c:v>2558.59</c:v>
                </c:pt>
                <c:pt idx="2402">
                  <c:v>2612.3000000000002</c:v>
                </c:pt>
                <c:pt idx="2403">
                  <c:v>2612.3000000000002</c:v>
                </c:pt>
                <c:pt idx="2404">
                  <c:v>2626.95</c:v>
                </c:pt>
                <c:pt idx="2405">
                  <c:v>2641.6</c:v>
                </c:pt>
                <c:pt idx="2406">
                  <c:v>2622.07</c:v>
                </c:pt>
                <c:pt idx="2407">
                  <c:v>2666.02</c:v>
                </c:pt>
                <c:pt idx="2408">
                  <c:v>2607.42</c:v>
                </c:pt>
                <c:pt idx="2409">
                  <c:v>2670.9</c:v>
                </c:pt>
                <c:pt idx="2410">
                  <c:v>2651.37</c:v>
                </c:pt>
                <c:pt idx="2411">
                  <c:v>2661.13</c:v>
                </c:pt>
                <c:pt idx="2412">
                  <c:v>2631.84</c:v>
                </c:pt>
                <c:pt idx="2413">
                  <c:v>2631.84</c:v>
                </c:pt>
                <c:pt idx="2414">
                  <c:v>2641.6</c:v>
                </c:pt>
                <c:pt idx="2415">
                  <c:v>2612.3000000000002</c:v>
                </c:pt>
                <c:pt idx="2416">
                  <c:v>2631.84</c:v>
                </c:pt>
                <c:pt idx="2417">
                  <c:v>2666.02</c:v>
                </c:pt>
                <c:pt idx="2418">
                  <c:v>2626.95</c:v>
                </c:pt>
                <c:pt idx="2419">
                  <c:v>2631.84</c:v>
                </c:pt>
                <c:pt idx="2420">
                  <c:v>2631.84</c:v>
                </c:pt>
                <c:pt idx="2421">
                  <c:v>2661.13</c:v>
                </c:pt>
                <c:pt idx="2422">
                  <c:v>2631.84</c:v>
                </c:pt>
                <c:pt idx="2423">
                  <c:v>2636.72</c:v>
                </c:pt>
                <c:pt idx="2424">
                  <c:v>2646.48</c:v>
                </c:pt>
                <c:pt idx="2425">
                  <c:v>2612.3000000000002</c:v>
                </c:pt>
                <c:pt idx="2426">
                  <c:v>2626.95</c:v>
                </c:pt>
                <c:pt idx="2427">
                  <c:v>2548.83</c:v>
                </c:pt>
                <c:pt idx="2428">
                  <c:v>2553.71</c:v>
                </c:pt>
                <c:pt idx="2429">
                  <c:v>2583.0100000000002</c:v>
                </c:pt>
                <c:pt idx="2430">
                  <c:v>2578.13</c:v>
                </c:pt>
                <c:pt idx="2431">
                  <c:v>2646.48</c:v>
                </c:pt>
                <c:pt idx="2432">
                  <c:v>2617.19</c:v>
                </c:pt>
                <c:pt idx="2433">
                  <c:v>2641.6</c:v>
                </c:pt>
                <c:pt idx="2434">
                  <c:v>2666.02</c:v>
                </c:pt>
                <c:pt idx="2435">
                  <c:v>2690.43</c:v>
                </c:pt>
                <c:pt idx="2436">
                  <c:v>2631.84</c:v>
                </c:pt>
                <c:pt idx="2437">
                  <c:v>2631.84</c:v>
                </c:pt>
                <c:pt idx="2438">
                  <c:v>2641.6</c:v>
                </c:pt>
                <c:pt idx="2439">
                  <c:v>2666.02</c:v>
                </c:pt>
                <c:pt idx="2440">
                  <c:v>2695.31</c:v>
                </c:pt>
                <c:pt idx="2441">
                  <c:v>2695.31</c:v>
                </c:pt>
                <c:pt idx="2442">
                  <c:v>2690.43</c:v>
                </c:pt>
                <c:pt idx="2443">
                  <c:v>2700.2</c:v>
                </c:pt>
                <c:pt idx="2444">
                  <c:v>2739.26</c:v>
                </c:pt>
                <c:pt idx="2445">
                  <c:v>2709.96</c:v>
                </c:pt>
                <c:pt idx="2446">
                  <c:v>2788.09</c:v>
                </c:pt>
                <c:pt idx="2447">
                  <c:v>2773.44</c:v>
                </c:pt>
                <c:pt idx="2448">
                  <c:v>2812.5</c:v>
                </c:pt>
                <c:pt idx="2449">
                  <c:v>2812.5</c:v>
                </c:pt>
                <c:pt idx="2450">
                  <c:v>2846.68</c:v>
                </c:pt>
                <c:pt idx="2451">
                  <c:v>2827.15</c:v>
                </c:pt>
                <c:pt idx="2452">
                  <c:v>2822.27</c:v>
                </c:pt>
                <c:pt idx="2453">
                  <c:v>2875.98</c:v>
                </c:pt>
                <c:pt idx="2454">
                  <c:v>2807.62</c:v>
                </c:pt>
                <c:pt idx="2455">
                  <c:v>2915.04</c:v>
                </c:pt>
                <c:pt idx="2456">
                  <c:v>2885.74</c:v>
                </c:pt>
                <c:pt idx="2457">
                  <c:v>2895.51</c:v>
                </c:pt>
                <c:pt idx="2458">
                  <c:v>2861.33</c:v>
                </c:pt>
                <c:pt idx="2459">
                  <c:v>2861.33</c:v>
                </c:pt>
                <c:pt idx="2460">
                  <c:v>2841.8</c:v>
                </c:pt>
                <c:pt idx="2461">
                  <c:v>2827.15</c:v>
                </c:pt>
                <c:pt idx="2462">
                  <c:v>2797.85</c:v>
                </c:pt>
                <c:pt idx="2463">
                  <c:v>2744.14</c:v>
                </c:pt>
                <c:pt idx="2464">
                  <c:v>2792.97</c:v>
                </c:pt>
                <c:pt idx="2465">
                  <c:v>2714.84</c:v>
                </c:pt>
                <c:pt idx="2466">
                  <c:v>2709.96</c:v>
                </c:pt>
                <c:pt idx="2467">
                  <c:v>2680.66</c:v>
                </c:pt>
                <c:pt idx="2468">
                  <c:v>2670.9</c:v>
                </c:pt>
                <c:pt idx="2469">
                  <c:v>2626.95</c:v>
                </c:pt>
                <c:pt idx="2470">
                  <c:v>2622.07</c:v>
                </c:pt>
                <c:pt idx="2471">
                  <c:v>2602.54</c:v>
                </c:pt>
                <c:pt idx="2472">
                  <c:v>2568.36</c:v>
                </c:pt>
                <c:pt idx="2473">
                  <c:v>2597.66</c:v>
                </c:pt>
                <c:pt idx="2474">
                  <c:v>2519.5300000000002</c:v>
                </c:pt>
                <c:pt idx="2475">
                  <c:v>2558.59</c:v>
                </c:pt>
                <c:pt idx="2476">
                  <c:v>2519.5300000000002</c:v>
                </c:pt>
                <c:pt idx="2477">
                  <c:v>2568.36</c:v>
                </c:pt>
                <c:pt idx="2478">
                  <c:v>2519.5300000000002</c:v>
                </c:pt>
                <c:pt idx="2479">
                  <c:v>2553.71</c:v>
                </c:pt>
                <c:pt idx="2480">
                  <c:v>2548.83</c:v>
                </c:pt>
                <c:pt idx="2481">
                  <c:v>2626.95</c:v>
                </c:pt>
                <c:pt idx="2482">
                  <c:v>2578.13</c:v>
                </c:pt>
                <c:pt idx="2483">
                  <c:v>2612.3000000000002</c:v>
                </c:pt>
                <c:pt idx="2484">
                  <c:v>2612.3000000000002</c:v>
                </c:pt>
                <c:pt idx="2485">
                  <c:v>2631.84</c:v>
                </c:pt>
                <c:pt idx="2486">
                  <c:v>2661.13</c:v>
                </c:pt>
                <c:pt idx="2487">
                  <c:v>2666.02</c:v>
                </c:pt>
                <c:pt idx="2488">
                  <c:v>2661.13</c:v>
                </c:pt>
                <c:pt idx="2489">
                  <c:v>2631.84</c:v>
                </c:pt>
                <c:pt idx="2490">
                  <c:v>2656.25</c:v>
                </c:pt>
                <c:pt idx="2491">
                  <c:v>2622.07</c:v>
                </c:pt>
                <c:pt idx="2492">
                  <c:v>2636.72</c:v>
                </c:pt>
                <c:pt idx="2493">
                  <c:v>2607.42</c:v>
                </c:pt>
                <c:pt idx="2494">
                  <c:v>2617.19</c:v>
                </c:pt>
                <c:pt idx="2495">
                  <c:v>2597.66</c:v>
                </c:pt>
                <c:pt idx="2496">
                  <c:v>2607.42</c:v>
                </c:pt>
                <c:pt idx="2497">
                  <c:v>2602.54</c:v>
                </c:pt>
                <c:pt idx="2498">
                  <c:v>2631.84</c:v>
                </c:pt>
                <c:pt idx="2499">
                  <c:v>2626.95</c:v>
                </c:pt>
                <c:pt idx="2500">
                  <c:v>2563.48</c:v>
                </c:pt>
                <c:pt idx="2501">
                  <c:v>2602.54</c:v>
                </c:pt>
                <c:pt idx="2502">
                  <c:v>2597.66</c:v>
                </c:pt>
                <c:pt idx="2503">
                  <c:v>2622.07</c:v>
                </c:pt>
                <c:pt idx="2504">
                  <c:v>2592.77</c:v>
                </c:pt>
                <c:pt idx="2505">
                  <c:v>2622.07</c:v>
                </c:pt>
                <c:pt idx="2506">
                  <c:v>2641.6</c:v>
                </c:pt>
                <c:pt idx="2507">
                  <c:v>2597.66</c:v>
                </c:pt>
                <c:pt idx="2508">
                  <c:v>2587.89</c:v>
                </c:pt>
                <c:pt idx="2509">
                  <c:v>2553.71</c:v>
                </c:pt>
                <c:pt idx="2510">
                  <c:v>2631.84</c:v>
                </c:pt>
                <c:pt idx="2511">
                  <c:v>2607.42</c:v>
                </c:pt>
                <c:pt idx="2512">
                  <c:v>2636.72</c:v>
                </c:pt>
                <c:pt idx="2513">
                  <c:v>2626.95</c:v>
                </c:pt>
                <c:pt idx="2514">
                  <c:v>2666.02</c:v>
                </c:pt>
                <c:pt idx="2515">
                  <c:v>2636.72</c:v>
                </c:pt>
                <c:pt idx="2516">
                  <c:v>2685.55</c:v>
                </c:pt>
                <c:pt idx="2517">
                  <c:v>2675.78</c:v>
                </c:pt>
                <c:pt idx="2518">
                  <c:v>2714.84</c:v>
                </c:pt>
                <c:pt idx="2519">
                  <c:v>2744.14</c:v>
                </c:pt>
                <c:pt idx="2520">
                  <c:v>2690.43</c:v>
                </c:pt>
                <c:pt idx="2521">
                  <c:v>2749.02</c:v>
                </c:pt>
                <c:pt idx="2522">
                  <c:v>2744.14</c:v>
                </c:pt>
                <c:pt idx="2523">
                  <c:v>2792.97</c:v>
                </c:pt>
                <c:pt idx="2524">
                  <c:v>2773.44</c:v>
                </c:pt>
                <c:pt idx="2525">
                  <c:v>2817.38</c:v>
                </c:pt>
                <c:pt idx="2526">
                  <c:v>2783.2</c:v>
                </c:pt>
                <c:pt idx="2527">
                  <c:v>2856.45</c:v>
                </c:pt>
                <c:pt idx="2528">
                  <c:v>2866.21</c:v>
                </c:pt>
                <c:pt idx="2529">
                  <c:v>2817.38</c:v>
                </c:pt>
                <c:pt idx="2530">
                  <c:v>2836.91</c:v>
                </c:pt>
                <c:pt idx="2531">
                  <c:v>2822.27</c:v>
                </c:pt>
                <c:pt idx="2532">
                  <c:v>2846.68</c:v>
                </c:pt>
                <c:pt idx="2533">
                  <c:v>2856.45</c:v>
                </c:pt>
                <c:pt idx="2534">
                  <c:v>2871.09</c:v>
                </c:pt>
                <c:pt idx="2535">
                  <c:v>2841.8</c:v>
                </c:pt>
                <c:pt idx="2536">
                  <c:v>2929.69</c:v>
                </c:pt>
                <c:pt idx="2537">
                  <c:v>2846.68</c:v>
                </c:pt>
                <c:pt idx="2538">
                  <c:v>2856.45</c:v>
                </c:pt>
                <c:pt idx="2539">
                  <c:v>2846.68</c:v>
                </c:pt>
                <c:pt idx="2540">
                  <c:v>2832.03</c:v>
                </c:pt>
                <c:pt idx="2541">
                  <c:v>2807.62</c:v>
                </c:pt>
                <c:pt idx="2542">
                  <c:v>2797.85</c:v>
                </c:pt>
                <c:pt idx="2543">
                  <c:v>2758.79</c:v>
                </c:pt>
                <c:pt idx="2544">
                  <c:v>2744.14</c:v>
                </c:pt>
                <c:pt idx="2545">
                  <c:v>2729.49</c:v>
                </c:pt>
                <c:pt idx="2546">
                  <c:v>2641.6</c:v>
                </c:pt>
                <c:pt idx="2547">
                  <c:v>2636.72</c:v>
                </c:pt>
                <c:pt idx="2548">
                  <c:v>2558.59</c:v>
                </c:pt>
                <c:pt idx="2549">
                  <c:v>2587.89</c:v>
                </c:pt>
                <c:pt idx="2550">
                  <c:v>2558.59</c:v>
                </c:pt>
                <c:pt idx="2551">
                  <c:v>2563.48</c:v>
                </c:pt>
                <c:pt idx="2552">
                  <c:v>2529.3000000000002</c:v>
                </c:pt>
                <c:pt idx="2553">
                  <c:v>2529.3000000000002</c:v>
                </c:pt>
                <c:pt idx="2554">
                  <c:v>2519.5300000000002</c:v>
                </c:pt>
                <c:pt idx="2555">
                  <c:v>2553.71</c:v>
                </c:pt>
                <c:pt idx="2556">
                  <c:v>2563.48</c:v>
                </c:pt>
                <c:pt idx="2557">
                  <c:v>2519.5300000000002</c:v>
                </c:pt>
                <c:pt idx="2558">
                  <c:v>2568.36</c:v>
                </c:pt>
                <c:pt idx="2559">
                  <c:v>2529.3000000000002</c:v>
                </c:pt>
                <c:pt idx="2560">
                  <c:v>2573.2399999999998</c:v>
                </c:pt>
                <c:pt idx="2561">
                  <c:v>2587.89</c:v>
                </c:pt>
                <c:pt idx="2562">
                  <c:v>2578.13</c:v>
                </c:pt>
                <c:pt idx="2563">
                  <c:v>2573.2399999999998</c:v>
                </c:pt>
                <c:pt idx="2564">
                  <c:v>2602.54</c:v>
                </c:pt>
                <c:pt idx="2565">
                  <c:v>2607.42</c:v>
                </c:pt>
                <c:pt idx="2566">
                  <c:v>2587.89</c:v>
                </c:pt>
                <c:pt idx="2567">
                  <c:v>2587.89</c:v>
                </c:pt>
                <c:pt idx="2568">
                  <c:v>2626.95</c:v>
                </c:pt>
                <c:pt idx="2569">
                  <c:v>2661.13</c:v>
                </c:pt>
                <c:pt idx="2570">
                  <c:v>2626.95</c:v>
                </c:pt>
                <c:pt idx="2571">
                  <c:v>2641.6</c:v>
                </c:pt>
                <c:pt idx="2572">
                  <c:v>2607.42</c:v>
                </c:pt>
                <c:pt idx="2573">
                  <c:v>2656.25</c:v>
                </c:pt>
                <c:pt idx="2574">
                  <c:v>2592.77</c:v>
                </c:pt>
                <c:pt idx="2575">
                  <c:v>2612.3000000000002</c:v>
                </c:pt>
                <c:pt idx="2576">
                  <c:v>2622.07</c:v>
                </c:pt>
                <c:pt idx="2577">
                  <c:v>2617.19</c:v>
                </c:pt>
                <c:pt idx="2578">
                  <c:v>2656.25</c:v>
                </c:pt>
                <c:pt idx="2579">
                  <c:v>2631.84</c:v>
                </c:pt>
                <c:pt idx="2580">
                  <c:v>2661.13</c:v>
                </c:pt>
                <c:pt idx="2581">
                  <c:v>2602.54</c:v>
                </c:pt>
                <c:pt idx="2582">
                  <c:v>2695.31</c:v>
                </c:pt>
                <c:pt idx="2583">
                  <c:v>2578.13</c:v>
                </c:pt>
                <c:pt idx="2584">
                  <c:v>2583.0100000000002</c:v>
                </c:pt>
                <c:pt idx="2585">
                  <c:v>2607.42</c:v>
                </c:pt>
                <c:pt idx="2586">
                  <c:v>2587.89</c:v>
                </c:pt>
                <c:pt idx="2587">
                  <c:v>2568.36</c:v>
                </c:pt>
                <c:pt idx="2588">
                  <c:v>2607.42</c:v>
                </c:pt>
                <c:pt idx="2589">
                  <c:v>2568.36</c:v>
                </c:pt>
                <c:pt idx="2590">
                  <c:v>2597.66</c:v>
                </c:pt>
                <c:pt idx="2591">
                  <c:v>2617.19</c:v>
                </c:pt>
                <c:pt idx="2592">
                  <c:v>2602.54</c:v>
                </c:pt>
                <c:pt idx="2593">
                  <c:v>2641.6</c:v>
                </c:pt>
                <c:pt idx="2594">
                  <c:v>2592.77</c:v>
                </c:pt>
                <c:pt idx="2595">
                  <c:v>2636.72</c:v>
                </c:pt>
                <c:pt idx="2596">
                  <c:v>2651.37</c:v>
                </c:pt>
                <c:pt idx="2597">
                  <c:v>2695.31</c:v>
                </c:pt>
                <c:pt idx="2598">
                  <c:v>2763.67</c:v>
                </c:pt>
                <c:pt idx="2599">
                  <c:v>2783.2</c:v>
                </c:pt>
                <c:pt idx="2600">
                  <c:v>2788.09</c:v>
                </c:pt>
                <c:pt idx="2601">
                  <c:v>2749.02</c:v>
                </c:pt>
                <c:pt idx="2602">
                  <c:v>2817.38</c:v>
                </c:pt>
                <c:pt idx="2603">
                  <c:v>2812.5</c:v>
                </c:pt>
                <c:pt idx="2604">
                  <c:v>2836.91</c:v>
                </c:pt>
                <c:pt idx="2605">
                  <c:v>2817.38</c:v>
                </c:pt>
                <c:pt idx="2606">
                  <c:v>2861.33</c:v>
                </c:pt>
                <c:pt idx="2607">
                  <c:v>2817.38</c:v>
                </c:pt>
                <c:pt idx="2608">
                  <c:v>2822.27</c:v>
                </c:pt>
                <c:pt idx="2609">
                  <c:v>2846.68</c:v>
                </c:pt>
                <c:pt idx="2610">
                  <c:v>2792.97</c:v>
                </c:pt>
                <c:pt idx="2611">
                  <c:v>2836.91</c:v>
                </c:pt>
                <c:pt idx="2612">
                  <c:v>2792.97</c:v>
                </c:pt>
                <c:pt idx="2613">
                  <c:v>2827.15</c:v>
                </c:pt>
                <c:pt idx="2614">
                  <c:v>2832.03</c:v>
                </c:pt>
                <c:pt idx="2615">
                  <c:v>2856.45</c:v>
                </c:pt>
                <c:pt idx="2616">
                  <c:v>2841.8</c:v>
                </c:pt>
                <c:pt idx="2617">
                  <c:v>2885.74</c:v>
                </c:pt>
                <c:pt idx="2618">
                  <c:v>2822.27</c:v>
                </c:pt>
                <c:pt idx="2619">
                  <c:v>2851.56</c:v>
                </c:pt>
                <c:pt idx="2620">
                  <c:v>2836.91</c:v>
                </c:pt>
                <c:pt idx="2621">
                  <c:v>2783.2</c:v>
                </c:pt>
                <c:pt idx="2622">
                  <c:v>2783.2</c:v>
                </c:pt>
                <c:pt idx="2623">
                  <c:v>2700.2</c:v>
                </c:pt>
                <c:pt idx="2624">
                  <c:v>2709.96</c:v>
                </c:pt>
                <c:pt idx="2625">
                  <c:v>2656.25</c:v>
                </c:pt>
                <c:pt idx="2626">
                  <c:v>2695.31</c:v>
                </c:pt>
                <c:pt idx="2627">
                  <c:v>2666.02</c:v>
                </c:pt>
                <c:pt idx="2628">
                  <c:v>2685.55</c:v>
                </c:pt>
                <c:pt idx="2629">
                  <c:v>2597.66</c:v>
                </c:pt>
                <c:pt idx="2630">
                  <c:v>2602.54</c:v>
                </c:pt>
                <c:pt idx="2631">
                  <c:v>2612.3000000000002</c:v>
                </c:pt>
                <c:pt idx="2632">
                  <c:v>2612.3000000000002</c:v>
                </c:pt>
                <c:pt idx="2633">
                  <c:v>2592.77</c:v>
                </c:pt>
                <c:pt idx="2634">
                  <c:v>2568.36</c:v>
                </c:pt>
                <c:pt idx="2635">
                  <c:v>2578.13</c:v>
                </c:pt>
                <c:pt idx="2636">
                  <c:v>2583.0100000000002</c:v>
                </c:pt>
                <c:pt idx="2637">
                  <c:v>2622.07</c:v>
                </c:pt>
                <c:pt idx="2638">
                  <c:v>2573.2399999999998</c:v>
                </c:pt>
                <c:pt idx="2639">
                  <c:v>2583.0100000000002</c:v>
                </c:pt>
                <c:pt idx="2640">
                  <c:v>2622.07</c:v>
                </c:pt>
                <c:pt idx="2641">
                  <c:v>2602.54</c:v>
                </c:pt>
                <c:pt idx="2642">
                  <c:v>2617.19</c:v>
                </c:pt>
                <c:pt idx="2643">
                  <c:v>2592.77</c:v>
                </c:pt>
                <c:pt idx="2644">
                  <c:v>2636.72</c:v>
                </c:pt>
                <c:pt idx="2645">
                  <c:v>2622.07</c:v>
                </c:pt>
                <c:pt idx="2646">
                  <c:v>2617.19</c:v>
                </c:pt>
                <c:pt idx="2647">
                  <c:v>2602.54</c:v>
                </c:pt>
                <c:pt idx="2648">
                  <c:v>2646.48</c:v>
                </c:pt>
                <c:pt idx="2649">
                  <c:v>2666.02</c:v>
                </c:pt>
                <c:pt idx="2650">
                  <c:v>2646.48</c:v>
                </c:pt>
                <c:pt idx="2651">
                  <c:v>2651.37</c:v>
                </c:pt>
                <c:pt idx="2652">
                  <c:v>2631.84</c:v>
                </c:pt>
                <c:pt idx="2653">
                  <c:v>2646.48</c:v>
                </c:pt>
                <c:pt idx="2654">
                  <c:v>2641.6</c:v>
                </c:pt>
                <c:pt idx="2655">
                  <c:v>2617.19</c:v>
                </c:pt>
                <c:pt idx="2656">
                  <c:v>2578.13</c:v>
                </c:pt>
                <c:pt idx="2657">
                  <c:v>2656.25</c:v>
                </c:pt>
                <c:pt idx="2658">
                  <c:v>2597.66</c:v>
                </c:pt>
                <c:pt idx="2659">
                  <c:v>2583.0100000000002</c:v>
                </c:pt>
                <c:pt idx="2660">
                  <c:v>2524.41</c:v>
                </c:pt>
                <c:pt idx="2661">
                  <c:v>2568.36</c:v>
                </c:pt>
                <c:pt idx="2662">
                  <c:v>2587.89</c:v>
                </c:pt>
                <c:pt idx="2663">
                  <c:v>2583.0100000000002</c:v>
                </c:pt>
                <c:pt idx="2664">
                  <c:v>2583.0100000000002</c:v>
                </c:pt>
                <c:pt idx="2665">
                  <c:v>2573.2399999999998</c:v>
                </c:pt>
                <c:pt idx="2666">
                  <c:v>2602.54</c:v>
                </c:pt>
                <c:pt idx="2667">
                  <c:v>2563.48</c:v>
                </c:pt>
                <c:pt idx="2668">
                  <c:v>2592.77</c:v>
                </c:pt>
                <c:pt idx="2669">
                  <c:v>2568.36</c:v>
                </c:pt>
                <c:pt idx="2670">
                  <c:v>2563.48</c:v>
                </c:pt>
                <c:pt idx="2671">
                  <c:v>2558.59</c:v>
                </c:pt>
                <c:pt idx="2672">
                  <c:v>2602.54</c:v>
                </c:pt>
                <c:pt idx="2673">
                  <c:v>2587.89</c:v>
                </c:pt>
                <c:pt idx="2674">
                  <c:v>2636.72</c:v>
                </c:pt>
                <c:pt idx="2675">
                  <c:v>2670.9</c:v>
                </c:pt>
                <c:pt idx="2676">
                  <c:v>2700.2</c:v>
                </c:pt>
                <c:pt idx="2677">
                  <c:v>2739.26</c:v>
                </c:pt>
                <c:pt idx="2678">
                  <c:v>2749.02</c:v>
                </c:pt>
                <c:pt idx="2679">
                  <c:v>2797.85</c:v>
                </c:pt>
                <c:pt idx="2680">
                  <c:v>2753.91</c:v>
                </c:pt>
                <c:pt idx="2681">
                  <c:v>2812.5</c:v>
                </c:pt>
                <c:pt idx="2682">
                  <c:v>2832.03</c:v>
                </c:pt>
                <c:pt idx="2683">
                  <c:v>2861.33</c:v>
                </c:pt>
                <c:pt idx="2684">
                  <c:v>2846.68</c:v>
                </c:pt>
                <c:pt idx="2685">
                  <c:v>2812.5</c:v>
                </c:pt>
                <c:pt idx="2686">
                  <c:v>2856.45</c:v>
                </c:pt>
                <c:pt idx="2687">
                  <c:v>2836.91</c:v>
                </c:pt>
                <c:pt idx="2688">
                  <c:v>2885.74</c:v>
                </c:pt>
                <c:pt idx="2689">
                  <c:v>2851.56</c:v>
                </c:pt>
                <c:pt idx="2690">
                  <c:v>2846.68</c:v>
                </c:pt>
                <c:pt idx="2691">
                  <c:v>2817.38</c:v>
                </c:pt>
                <c:pt idx="2692">
                  <c:v>2851.56</c:v>
                </c:pt>
                <c:pt idx="2693">
                  <c:v>2788.09</c:v>
                </c:pt>
                <c:pt idx="2694">
                  <c:v>2783.2</c:v>
                </c:pt>
                <c:pt idx="2695">
                  <c:v>2749.02</c:v>
                </c:pt>
                <c:pt idx="2696">
                  <c:v>2758.79</c:v>
                </c:pt>
                <c:pt idx="2697">
                  <c:v>2739.26</c:v>
                </c:pt>
                <c:pt idx="2698">
                  <c:v>2763.67</c:v>
                </c:pt>
                <c:pt idx="2699">
                  <c:v>2739.26</c:v>
                </c:pt>
                <c:pt idx="2700">
                  <c:v>2753.91</c:v>
                </c:pt>
                <c:pt idx="2701">
                  <c:v>2724.61</c:v>
                </c:pt>
                <c:pt idx="2702">
                  <c:v>2685.55</c:v>
                </c:pt>
                <c:pt idx="2703">
                  <c:v>2753.91</c:v>
                </c:pt>
                <c:pt idx="2704">
                  <c:v>2675.78</c:v>
                </c:pt>
                <c:pt idx="2705">
                  <c:v>2651.37</c:v>
                </c:pt>
                <c:pt idx="2706">
                  <c:v>2607.42</c:v>
                </c:pt>
                <c:pt idx="2707">
                  <c:v>2661.13</c:v>
                </c:pt>
                <c:pt idx="2708">
                  <c:v>2617.19</c:v>
                </c:pt>
                <c:pt idx="2709">
                  <c:v>2656.25</c:v>
                </c:pt>
                <c:pt idx="2710">
                  <c:v>2641.6</c:v>
                </c:pt>
                <c:pt idx="2711">
                  <c:v>2607.42</c:v>
                </c:pt>
                <c:pt idx="2712">
                  <c:v>2666.02</c:v>
                </c:pt>
                <c:pt idx="2713">
                  <c:v>2631.84</c:v>
                </c:pt>
                <c:pt idx="2714">
                  <c:v>2646.48</c:v>
                </c:pt>
                <c:pt idx="2715">
                  <c:v>2617.19</c:v>
                </c:pt>
                <c:pt idx="2716">
                  <c:v>2641.6</c:v>
                </c:pt>
                <c:pt idx="2717">
                  <c:v>2626.95</c:v>
                </c:pt>
                <c:pt idx="2718">
                  <c:v>2622.07</c:v>
                </c:pt>
                <c:pt idx="2719">
                  <c:v>2631.84</c:v>
                </c:pt>
                <c:pt idx="2720">
                  <c:v>2607.42</c:v>
                </c:pt>
                <c:pt idx="2721">
                  <c:v>2656.25</c:v>
                </c:pt>
                <c:pt idx="2722">
                  <c:v>2578.13</c:v>
                </c:pt>
                <c:pt idx="2723">
                  <c:v>2617.19</c:v>
                </c:pt>
                <c:pt idx="2724">
                  <c:v>2626.95</c:v>
                </c:pt>
                <c:pt idx="2725">
                  <c:v>2622.07</c:v>
                </c:pt>
                <c:pt idx="2726">
                  <c:v>2622.07</c:v>
                </c:pt>
                <c:pt idx="2727">
                  <c:v>2612.3000000000002</c:v>
                </c:pt>
                <c:pt idx="2728">
                  <c:v>2636.72</c:v>
                </c:pt>
                <c:pt idx="2729">
                  <c:v>2690.43</c:v>
                </c:pt>
                <c:pt idx="2730">
                  <c:v>2626.95</c:v>
                </c:pt>
                <c:pt idx="2731">
                  <c:v>2670.9</c:v>
                </c:pt>
                <c:pt idx="2732">
                  <c:v>2622.07</c:v>
                </c:pt>
                <c:pt idx="2733">
                  <c:v>2612.3000000000002</c:v>
                </c:pt>
                <c:pt idx="2734">
                  <c:v>2646.48</c:v>
                </c:pt>
                <c:pt idx="2735">
                  <c:v>2636.72</c:v>
                </c:pt>
                <c:pt idx="2736">
                  <c:v>2587.89</c:v>
                </c:pt>
                <c:pt idx="2737">
                  <c:v>2612.3000000000002</c:v>
                </c:pt>
                <c:pt idx="2738">
                  <c:v>2617.19</c:v>
                </c:pt>
                <c:pt idx="2739">
                  <c:v>2592.77</c:v>
                </c:pt>
                <c:pt idx="2740">
                  <c:v>2583.0100000000002</c:v>
                </c:pt>
                <c:pt idx="2741">
                  <c:v>2583.0100000000002</c:v>
                </c:pt>
                <c:pt idx="2742">
                  <c:v>2626.95</c:v>
                </c:pt>
                <c:pt idx="2743">
                  <c:v>2592.77</c:v>
                </c:pt>
                <c:pt idx="2744">
                  <c:v>2587.89</c:v>
                </c:pt>
                <c:pt idx="2745">
                  <c:v>2587.89</c:v>
                </c:pt>
                <c:pt idx="2746">
                  <c:v>2617.19</c:v>
                </c:pt>
                <c:pt idx="2747">
                  <c:v>2597.66</c:v>
                </c:pt>
                <c:pt idx="2748">
                  <c:v>2597.66</c:v>
                </c:pt>
                <c:pt idx="2749">
                  <c:v>2631.84</c:v>
                </c:pt>
                <c:pt idx="2750">
                  <c:v>2617.19</c:v>
                </c:pt>
                <c:pt idx="2751">
                  <c:v>2631.84</c:v>
                </c:pt>
                <c:pt idx="2752">
                  <c:v>2641.6</c:v>
                </c:pt>
                <c:pt idx="2753">
                  <c:v>2670.9</c:v>
                </c:pt>
                <c:pt idx="2754">
                  <c:v>2680.66</c:v>
                </c:pt>
                <c:pt idx="2755">
                  <c:v>2705.08</c:v>
                </c:pt>
                <c:pt idx="2756">
                  <c:v>2695.31</c:v>
                </c:pt>
                <c:pt idx="2757">
                  <c:v>2646.48</c:v>
                </c:pt>
                <c:pt idx="2758">
                  <c:v>2719.73</c:v>
                </c:pt>
                <c:pt idx="2759">
                  <c:v>2695.31</c:v>
                </c:pt>
                <c:pt idx="2760">
                  <c:v>2753.91</c:v>
                </c:pt>
                <c:pt idx="2761">
                  <c:v>2773.44</c:v>
                </c:pt>
                <c:pt idx="2762">
                  <c:v>2788.09</c:v>
                </c:pt>
                <c:pt idx="2763">
                  <c:v>2792.97</c:v>
                </c:pt>
                <c:pt idx="2764">
                  <c:v>2827.15</c:v>
                </c:pt>
                <c:pt idx="2765">
                  <c:v>2807.62</c:v>
                </c:pt>
                <c:pt idx="2766">
                  <c:v>2856.45</c:v>
                </c:pt>
                <c:pt idx="2767">
                  <c:v>2832.03</c:v>
                </c:pt>
                <c:pt idx="2768">
                  <c:v>2836.91</c:v>
                </c:pt>
                <c:pt idx="2769">
                  <c:v>2827.15</c:v>
                </c:pt>
                <c:pt idx="2770">
                  <c:v>2802.73</c:v>
                </c:pt>
                <c:pt idx="2771">
                  <c:v>2817.38</c:v>
                </c:pt>
                <c:pt idx="2772">
                  <c:v>2807.62</c:v>
                </c:pt>
                <c:pt idx="2773">
                  <c:v>2788.09</c:v>
                </c:pt>
                <c:pt idx="2774">
                  <c:v>2788.09</c:v>
                </c:pt>
                <c:pt idx="2775">
                  <c:v>2832.03</c:v>
                </c:pt>
                <c:pt idx="2776">
                  <c:v>2739.26</c:v>
                </c:pt>
                <c:pt idx="2777">
                  <c:v>2749.02</c:v>
                </c:pt>
                <c:pt idx="2778">
                  <c:v>2729.49</c:v>
                </c:pt>
                <c:pt idx="2779">
                  <c:v>2719.73</c:v>
                </c:pt>
                <c:pt idx="2780">
                  <c:v>2705.08</c:v>
                </c:pt>
                <c:pt idx="2781">
                  <c:v>2719.73</c:v>
                </c:pt>
                <c:pt idx="2782">
                  <c:v>2709.96</c:v>
                </c:pt>
                <c:pt idx="2783">
                  <c:v>2705.08</c:v>
                </c:pt>
                <c:pt idx="2784">
                  <c:v>2719.73</c:v>
                </c:pt>
                <c:pt idx="2785">
                  <c:v>2709.96</c:v>
                </c:pt>
                <c:pt idx="2786">
                  <c:v>2729.49</c:v>
                </c:pt>
                <c:pt idx="2787">
                  <c:v>2709.96</c:v>
                </c:pt>
                <c:pt idx="2788">
                  <c:v>2690.43</c:v>
                </c:pt>
                <c:pt idx="2789">
                  <c:v>2739.26</c:v>
                </c:pt>
                <c:pt idx="2790">
                  <c:v>2734.38</c:v>
                </c:pt>
                <c:pt idx="2791">
                  <c:v>2705.08</c:v>
                </c:pt>
                <c:pt idx="2792">
                  <c:v>2739.26</c:v>
                </c:pt>
                <c:pt idx="2793">
                  <c:v>2700.2</c:v>
                </c:pt>
                <c:pt idx="2794">
                  <c:v>2631.84</c:v>
                </c:pt>
                <c:pt idx="2795">
                  <c:v>2675.78</c:v>
                </c:pt>
                <c:pt idx="2796">
                  <c:v>2646.48</c:v>
                </c:pt>
                <c:pt idx="2797">
                  <c:v>2646.48</c:v>
                </c:pt>
                <c:pt idx="2798">
                  <c:v>2607.42</c:v>
                </c:pt>
                <c:pt idx="2799">
                  <c:v>2631.84</c:v>
                </c:pt>
                <c:pt idx="2800">
                  <c:v>2592.77</c:v>
                </c:pt>
                <c:pt idx="2801">
                  <c:v>2617.19</c:v>
                </c:pt>
                <c:pt idx="2802">
                  <c:v>2602.54</c:v>
                </c:pt>
                <c:pt idx="2803">
                  <c:v>2602.54</c:v>
                </c:pt>
                <c:pt idx="2804">
                  <c:v>2612.3000000000002</c:v>
                </c:pt>
                <c:pt idx="2805">
                  <c:v>2563.48</c:v>
                </c:pt>
                <c:pt idx="2806">
                  <c:v>2622.07</c:v>
                </c:pt>
                <c:pt idx="2807">
                  <c:v>2592.77</c:v>
                </c:pt>
                <c:pt idx="2808">
                  <c:v>2651.37</c:v>
                </c:pt>
                <c:pt idx="2809">
                  <c:v>2568.36</c:v>
                </c:pt>
                <c:pt idx="2810">
                  <c:v>2622.07</c:v>
                </c:pt>
                <c:pt idx="2811">
                  <c:v>2617.19</c:v>
                </c:pt>
                <c:pt idx="2812">
                  <c:v>2626.95</c:v>
                </c:pt>
                <c:pt idx="2813">
                  <c:v>2646.48</c:v>
                </c:pt>
                <c:pt idx="2814">
                  <c:v>2631.84</c:v>
                </c:pt>
                <c:pt idx="2815">
                  <c:v>2641.6</c:v>
                </c:pt>
                <c:pt idx="2816">
                  <c:v>2631.84</c:v>
                </c:pt>
                <c:pt idx="2817">
                  <c:v>2622.07</c:v>
                </c:pt>
                <c:pt idx="2818">
                  <c:v>2602.54</c:v>
                </c:pt>
                <c:pt idx="2819">
                  <c:v>2631.84</c:v>
                </c:pt>
                <c:pt idx="2820">
                  <c:v>2626.95</c:v>
                </c:pt>
                <c:pt idx="2821">
                  <c:v>2695.31</c:v>
                </c:pt>
                <c:pt idx="2822">
                  <c:v>2617.19</c:v>
                </c:pt>
                <c:pt idx="2823">
                  <c:v>2646.48</c:v>
                </c:pt>
                <c:pt idx="2824">
                  <c:v>2651.37</c:v>
                </c:pt>
                <c:pt idx="2825">
                  <c:v>2666.02</c:v>
                </c:pt>
                <c:pt idx="2826">
                  <c:v>2651.37</c:v>
                </c:pt>
                <c:pt idx="2827">
                  <c:v>2651.37</c:v>
                </c:pt>
                <c:pt idx="2828">
                  <c:v>2651.37</c:v>
                </c:pt>
                <c:pt idx="2829">
                  <c:v>2602.54</c:v>
                </c:pt>
                <c:pt idx="2830">
                  <c:v>2587.89</c:v>
                </c:pt>
                <c:pt idx="2831">
                  <c:v>2529.3000000000002</c:v>
                </c:pt>
                <c:pt idx="2832">
                  <c:v>2631.84</c:v>
                </c:pt>
                <c:pt idx="2833">
                  <c:v>2587.89</c:v>
                </c:pt>
                <c:pt idx="2834">
                  <c:v>2622.07</c:v>
                </c:pt>
                <c:pt idx="2835">
                  <c:v>2592.77</c:v>
                </c:pt>
                <c:pt idx="2836">
                  <c:v>2612.3000000000002</c:v>
                </c:pt>
                <c:pt idx="2837">
                  <c:v>2607.42</c:v>
                </c:pt>
                <c:pt idx="2838">
                  <c:v>2622.07</c:v>
                </c:pt>
                <c:pt idx="2839">
                  <c:v>2631.84</c:v>
                </c:pt>
                <c:pt idx="2840">
                  <c:v>2661.13</c:v>
                </c:pt>
                <c:pt idx="2841">
                  <c:v>2685.55</c:v>
                </c:pt>
                <c:pt idx="2842">
                  <c:v>2661.13</c:v>
                </c:pt>
                <c:pt idx="2843">
                  <c:v>2724.61</c:v>
                </c:pt>
                <c:pt idx="2844">
                  <c:v>2744.14</c:v>
                </c:pt>
                <c:pt idx="2845">
                  <c:v>2763.67</c:v>
                </c:pt>
                <c:pt idx="2846">
                  <c:v>2744.14</c:v>
                </c:pt>
                <c:pt idx="2847">
                  <c:v>2778.32</c:v>
                </c:pt>
                <c:pt idx="2848">
                  <c:v>2763.67</c:v>
                </c:pt>
                <c:pt idx="2849">
                  <c:v>2788.09</c:v>
                </c:pt>
                <c:pt idx="2850">
                  <c:v>2836.91</c:v>
                </c:pt>
                <c:pt idx="2851">
                  <c:v>2832.03</c:v>
                </c:pt>
                <c:pt idx="2852">
                  <c:v>2861.33</c:v>
                </c:pt>
                <c:pt idx="2853">
                  <c:v>2832.03</c:v>
                </c:pt>
                <c:pt idx="2854">
                  <c:v>2851.56</c:v>
                </c:pt>
                <c:pt idx="2855">
                  <c:v>2846.68</c:v>
                </c:pt>
                <c:pt idx="2856">
                  <c:v>2861.33</c:v>
                </c:pt>
                <c:pt idx="2857">
                  <c:v>2841.8</c:v>
                </c:pt>
                <c:pt idx="2858">
                  <c:v>2880.86</c:v>
                </c:pt>
                <c:pt idx="2859">
                  <c:v>2880.86</c:v>
                </c:pt>
                <c:pt idx="2860">
                  <c:v>2822.27</c:v>
                </c:pt>
                <c:pt idx="2861">
                  <c:v>2812.5</c:v>
                </c:pt>
                <c:pt idx="2862">
                  <c:v>2817.38</c:v>
                </c:pt>
                <c:pt idx="2863">
                  <c:v>2822.27</c:v>
                </c:pt>
                <c:pt idx="2864">
                  <c:v>2763.67</c:v>
                </c:pt>
                <c:pt idx="2865">
                  <c:v>2749.02</c:v>
                </c:pt>
                <c:pt idx="2866">
                  <c:v>2724.61</c:v>
                </c:pt>
                <c:pt idx="2867">
                  <c:v>2709.96</c:v>
                </c:pt>
                <c:pt idx="2868">
                  <c:v>2670.9</c:v>
                </c:pt>
                <c:pt idx="2869">
                  <c:v>2734.38</c:v>
                </c:pt>
                <c:pt idx="2870">
                  <c:v>2661.13</c:v>
                </c:pt>
                <c:pt idx="2871">
                  <c:v>2700.2</c:v>
                </c:pt>
                <c:pt idx="2872">
                  <c:v>2675.78</c:v>
                </c:pt>
                <c:pt idx="2873">
                  <c:v>2714.84</c:v>
                </c:pt>
                <c:pt idx="2874">
                  <c:v>2729.49</c:v>
                </c:pt>
                <c:pt idx="2875">
                  <c:v>2729.49</c:v>
                </c:pt>
                <c:pt idx="2876">
                  <c:v>2729.49</c:v>
                </c:pt>
                <c:pt idx="2877">
                  <c:v>2651.37</c:v>
                </c:pt>
                <c:pt idx="2878">
                  <c:v>2705.08</c:v>
                </c:pt>
                <c:pt idx="2879">
                  <c:v>2675.78</c:v>
                </c:pt>
                <c:pt idx="2880">
                  <c:v>2695.31</c:v>
                </c:pt>
                <c:pt idx="2881">
                  <c:v>2612.3000000000002</c:v>
                </c:pt>
                <c:pt idx="2882">
                  <c:v>2626.95</c:v>
                </c:pt>
                <c:pt idx="2883">
                  <c:v>2617.19</c:v>
                </c:pt>
                <c:pt idx="2884">
                  <c:v>2622.07</c:v>
                </c:pt>
                <c:pt idx="2885">
                  <c:v>2597.66</c:v>
                </c:pt>
                <c:pt idx="2886">
                  <c:v>2543.9499999999998</c:v>
                </c:pt>
                <c:pt idx="2887">
                  <c:v>2670.9</c:v>
                </c:pt>
                <c:pt idx="2888">
                  <c:v>2607.42</c:v>
                </c:pt>
                <c:pt idx="2889">
                  <c:v>2607.42</c:v>
                </c:pt>
                <c:pt idx="2890">
                  <c:v>2563.48</c:v>
                </c:pt>
                <c:pt idx="2891">
                  <c:v>2607.42</c:v>
                </c:pt>
                <c:pt idx="2892">
                  <c:v>2578.13</c:v>
                </c:pt>
                <c:pt idx="2893">
                  <c:v>2617.19</c:v>
                </c:pt>
                <c:pt idx="2894">
                  <c:v>2607.42</c:v>
                </c:pt>
                <c:pt idx="2895">
                  <c:v>2602.54</c:v>
                </c:pt>
                <c:pt idx="2896">
                  <c:v>2612.3000000000002</c:v>
                </c:pt>
                <c:pt idx="2897">
                  <c:v>2578.13</c:v>
                </c:pt>
                <c:pt idx="2898">
                  <c:v>2612.3000000000002</c:v>
                </c:pt>
                <c:pt idx="2899">
                  <c:v>2592.77</c:v>
                </c:pt>
                <c:pt idx="2900">
                  <c:v>2612.3000000000002</c:v>
                </c:pt>
                <c:pt idx="2901">
                  <c:v>2602.54</c:v>
                </c:pt>
                <c:pt idx="2902">
                  <c:v>2646.48</c:v>
                </c:pt>
                <c:pt idx="2903">
                  <c:v>2631.84</c:v>
                </c:pt>
                <c:pt idx="2904">
                  <c:v>2631.84</c:v>
                </c:pt>
                <c:pt idx="2905">
                  <c:v>2641.6</c:v>
                </c:pt>
                <c:pt idx="2906">
                  <c:v>2661.13</c:v>
                </c:pt>
                <c:pt idx="2907">
                  <c:v>2636.72</c:v>
                </c:pt>
                <c:pt idx="2908">
                  <c:v>2661.13</c:v>
                </c:pt>
                <c:pt idx="2909">
                  <c:v>2670.9</c:v>
                </c:pt>
                <c:pt idx="2910">
                  <c:v>2661.13</c:v>
                </c:pt>
                <c:pt idx="2911">
                  <c:v>2670.9</c:v>
                </c:pt>
                <c:pt idx="2912">
                  <c:v>2641.6</c:v>
                </c:pt>
                <c:pt idx="2913">
                  <c:v>2602.54</c:v>
                </c:pt>
                <c:pt idx="2914">
                  <c:v>2587.89</c:v>
                </c:pt>
                <c:pt idx="2915">
                  <c:v>2622.07</c:v>
                </c:pt>
                <c:pt idx="2916">
                  <c:v>2602.54</c:v>
                </c:pt>
                <c:pt idx="2917">
                  <c:v>2602.54</c:v>
                </c:pt>
                <c:pt idx="2918">
                  <c:v>2602.54</c:v>
                </c:pt>
                <c:pt idx="2919">
                  <c:v>2631.84</c:v>
                </c:pt>
                <c:pt idx="2920">
                  <c:v>2651.37</c:v>
                </c:pt>
                <c:pt idx="2921">
                  <c:v>2661.13</c:v>
                </c:pt>
                <c:pt idx="2922">
                  <c:v>2670.9</c:v>
                </c:pt>
                <c:pt idx="2923">
                  <c:v>2680.66</c:v>
                </c:pt>
                <c:pt idx="2924">
                  <c:v>2753.91</c:v>
                </c:pt>
                <c:pt idx="2925">
                  <c:v>2729.49</c:v>
                </c:pt>
                <c:pt idx="2926">
                  <c:v>2753.91</c:v>
                </c:pt>
                <c:pt idx="2927">
                  <c:v>2778.32</c:v>
                </c:pt>
                <c:pt idx="2928">
                  <c:v>2792.97</c:v>
                </c:pt>
                <c:pt idx="2929">
                  <c:v>2783.2</c:v>
                </c:pt>
                <c:pt idx="2930">
                  <c:v>2817.38</c:v>
                </c:pt>
                <c:pt idx="2931">
                  <c:v>2846.68</c:v>
                </c:pt>
                <c:pt idx="2932">
                  <c:v>2851.56</c:v>
                </c:pt>
                <c:pt idx="2933">
                  <c:v>2910.16</c:v>
                </c:pt>
                <c:pt idx="2934">
                  <c:v>2861.33</c:v>
                </c:pt>
                <c:pt idx="2935">
                  <c:v>2905.27</c:v>
                </c:pt>
                <c:pt idx="2936">
                  <c:v>2880.86</c:v>
                </c:pt>
                <c:pt idx="2937">
                  <c:v>2924.8</c:v>
                </c:pt>
                <c:pt idx="2938">
                  <c:v>2875.98</c:v>
                </c:pt>
                <c:pt idx="2939">
                  <c:v>2875.98</c:v>
                </c:pt>
                <c:pt idx="2940">
                  <c:v>2846.68</c:v>
                </c:pt>
                <c:pt idx="2941">
                  <c:v>2880.86</c:v>
                </c:pt>
                <c:pt idx="2942">
                  <c:v>2812.5</c:v>
                </c:pt>
                <c:pt idx="2943">
                  <c:v>2797.85</c:v>
                </c:pt>
                <c:pt idx="2944">
                  <c:v>2724.61</c:v>
                </c:pt>
                <c:pt idx="2945">
                  <c:v>2734.38</c:v>
                </c:pt>
                <c:pt idx="2946">
                  <c:v>2695.31</c:v>
                </c:pt>
                <c:pt idx="2947">
                  <c:v>2685.55</c:v>
                </c:pt>
                <c:pt idx="2948">
                  <c:v>2666.02</c:v>
                </c:pt>
                <c:pt idx="2949">
                  <c:v>2646.48</c:v>
                </c:pt>
                <c:pt idx="2950">
                  <c:v>2661.13</c:v>
                </c:pt>
                <c:pt idx="2951">
                  <c:v>2607.42</c:v>
                </c:pt>
                <c:pt idx="2952">
                  <c:v>2675.78</c:v>
                </c:pt>
                <c:pt idx="2953">
                  <c:v>2661.13</c:v>
                </c:pt>
                <c:pt idx="2954">
                  <c:v>2690.43</c:v>
                </c:pt>
                <c:pt idx="2955">
                  <c:v>2680.66</c:v>
                </c:pt>
                <c:pt idx="2956">
                  <c:v>2700.2</c:v>
                </c:pt>
                <c:pt idx="2957">
                  <c:v>2709.96</c:v>
                </c:pt>
                <c:pt idx="2958">
                  <c:v>2695.31</c:v>
                </c:pt>
                <c:pt idx="2959">
                  <c:v>2670.9</c:v>
                </c:pt>
                <c:pt idx="2960">
                  <c:v>2636.72</c:v>
                </c:pt>
                <c:pt idx="2961">
                  <c:v>2680.66</c:v>
                </c:pt>
                <c:pt idx="2962">
                  <c:v>2646.48</c:v>
                </c:pt>
                <c:pt idx="2963">
                  <c:v>2675.78</c:v>
                </c:pt>
                <c:pt idx="2964">
                  <c:v>2602.54</c:v>
                </c:pt>
                <c:pt idx="2965">
                  <c:v>2617.19</c:v>
                </c:pt>
                <c:pt idx="2966">
                  <c:v>2548.83</c:v>
                </c:pt>
                <c:pt idx="2967">
                  <c:v>2592.77</c:v>
                </c:pt>
                <c:pt idx="2968">
                  <c:v>2592.77</c:v>
                </c:pt>
                <c:pt idx="2969">
                  <c:v>2583.0100000000002</c:v>
                </c:pt>
                <c:pt idx="2970">
                  <c:v>2583.0100000000002</c:v>
                </c:pt>
                <c:pt idx="2971">
                  <c:v>2563.48</c:v>
                </c:pt>
                <c:pt idx="2972">
                  <c:v>2583.0100000000002</c:v>
                </c:pt>
                <c:pt idx="2973">
                  <c:v>2597.66</c:v>
                </c:pt>
                <c:pt idx="2974">
                  <c:v>2607.42</c:v>
                </c:pt>
                <c:pt idx="2975">
                  <c:v>2626.95</c:v>
                </c:pt>
                <c:pt idx="2976">
                  <c:v>2631.84</c:v>
                </c:pt>
                <c:pt idx="2977">
                  <c:v>2612.3000000000002</c:v>
                </c:pt>
                <c:pt idx="2978">
                  <c:v>2607.42</c:v>
                </c:pt>
                <c:pt idx="2979">
                  <c:v>2563.48</c:v>
                </c:pt>
                <c:pt idx="2980">
                  <c:v>2661.13</c:v>
                </c:pt>
                <c:pt idx="2981">
                  <c:v>2602.54</c:v>
                </c:pt>
                <c:pt idx="2982">
                  <c:v>2631.84</c:v>
                </c:pt>
                <c:pt idx="2983">
                  <c:v>2617.19</c:v>
                </c:pt>
                <c:pt idx="2984">
                  <c:v>2641.6</c:v>
                </c:pt>
                <c:pt idx="2985">
                  <c:v>2626.95</c:v>
                </c:pt>
                <c:pt idx="2986">
                  <c:v>2656.25</c:v>
                </c:pt>
                <c:pt idx="2987">
                  <c:v>2661.13</c:v>
                </c:pt>
                <c:pt idx="2988">
                  <c:v>2636.72</c:v>
                </c:pt>
                <c:pt idx="2989">
                  <c:v>2675.78</c:v>
                </c:pt>
                <c:pt idx="2990">
                  <c:v>2670.9</c:v>
                </c:pt>
                <c:pt idx="2991">
                  <c:v>2656.25</c:v>
                </c:pt>
                <c:pt idx="2992">
                  <c:v>2661.13</c:v>
                </c:pt>
                <c:pt idx="2993">
                  <c:v>2675.78</c:v>
                </c:pt>
                <c:pt idx="2994">
                  <c:v>2675.78</c:v>
                </c:pt>
                <c:pt idx="2995">
                  <c:v>2670.9</c:v>
                </c:pt>
                <c:pt idx="2996">
                  <c:v>2666.02</c:v>
                </c:pt>
                <c:pt idx="2997">
                  <c:v>2631.84</c:v>
                </c:pt>
                <c:pt idx="2998">
                  <c:v>2690.43</c:v>
                </c:pt>
                <c:pt idx="2999">
                  <c:v>2670.9</c:v>
                </c:pt>
                <c:pt idx="3000">
                  <c:v>2709.96</c:v>
                </c:pt>
                <c:pt idx="3001">
                  <c:v>2670.9</c:v>
                </c:pt>
                <c:pt idx="3002">
                  <c:v>2719.73</c:v>
                </c:pt>
                <c:pt idx="3003">
                  <c:v>2700.2</c:v>
                </c:pt>
                <c:pt idx="3004">
                  <c:v>2700.2</c:v>
                </c:pt>
                <c:pt idx="3005">
                  <c:v>2690.43</c:v>
                </c:pt>
                <c:pt idx="3006">
                  <c:v>2700.2</c:v>
                </c:pt>
                <c:pt idx="3007">
                  <c:v>2724.61</c:v>
                </c:pt>
                <c:pt idx="3008">
                  <c:v>2680.66</c:v>
                </c:pt>
                <c:pt idx="3009">
                  <c:v>2709.96</c:v>
                </c:pt>
                <c:pt idx="3010">
                  <c:v>2719.73</c:v>
                </c:pt>
                <c:pt idx="3011">
                  <c:v>2753.91</c:v>
                </c:pt>
                <c:pt idx="3012">
                  <c:v>2719.73</c:v>
                </c:pt>
                <c:pt idx="3013">
                  <c:v>2729.49</c:v>
                </c:pt>
                <c:pt idx="3014">
                  <c:v>2739.26</c:v>
                </c:pt>
                <c:pt idx="3015">
                  <c:v>2788.09</c:v>
                </c:pt>
                <c:pt idx="3016">
                  <c:v>2753.91</c:v>
                </c:pt>
                <c:pt idx="3017">
                  <c:v>2753.91</c:v>
                </c:pt>
                <c:pt idx="3018">
                  <c:v>2788.09</c:v>
                </c:pt>
                <c:pt idx="3019">
                  <c:v>2792.97</c:v>
                </c:pt>
                <c:pt idx="3020">
                  <c:v>2841.8</c:v>
                </c:pt>
                <c:pt idx="3021">
                  <c:v>2817.38</c:v>
                </c:pt>
                <c:pt idx="3022">
                  <c:v>2832.03</c:v>
                </c:pt>
                <c:pt idx="3023">
                  <c:v>2773.44</c:v>
                </c:pt>
                <c:pt idx="3024">
                  <c:v>2822.27</c:v>
                </c:pt>
                <c:pt idx="3025">
                  <c:v>2778.32</c:v>
                </c:pt>
                <c:pt idx="3026">
                  <c:v>2758.79</c:v>
                </c:pt>
                <c:pt idx="3027">
                  <c:v>2773.44</c:v>
                </c:pt>
                <c:pt idx="3028">
                  <c:v>2739.26</c:v>
                </c:pt>
                <c:pt idx="3029">
                  <c:v>2700.2</c:v>
                </c:pt>
                <c:pt idx="3030">
                  <c:v>2719.73</c:v>
                </c:pt>
                <c:pt idx="3031">
                  <c:v>2709.96</c:v>
                </c:pt>
                <c:pt idx="3032">
                  <c:v>2670.9</c:v>
                </c:pt>
                <c:pt idx="3033">
                  <c:v>2700.2</c:v>
                </c:pt>
                <c:pt idx="3034">
                  <c:v>2661.13</c:v>
                </c:pt>
                <c:pt idx="3035">
                  <c:v>2666.02</c:v>
                </c:pt>
                <c:pt idx="3036">
                  <c:v>2670.9</c:v>
                </c:pt>
                <c:pt idx="3037">
                  <c:v>2661.13</c:v>
                </c:pt>
                <c:pt idx="3038">
                  <c:v>2670.9</c:v>
                </c:pt>
                <c:pt idx="3039">
                  <c:v>2705.08</c:v>
                </c:pt>
                <c:pt idx="3040">
                  <c:v>2685.55</c:v>
                </c:pt>
                <c:pt idx="3041">
                  <c:v>2685.55</c:v>
                </c:pt>
                <c:pt idx="3042">
                  <c:v>2700.2</c:v>
                </c:pt>
                <c:pt idx="3043">
                  <c:v>2670.9</c:v>
                </c:pt>
                <c:pt idx="3044">
                  <c:v>2739.26</c:v>
                </c:pt>
                <c:pt idx="3045">
                  <c:v>2709.96</c:v>
                </c:pt>
                <c:pt idx="3046">
                  <c:v>2729.49</c:v>
                </c:pt>
                <c:pt idx="3047">
                  <c:v>2714.84</c:v>
                </c:pt>
                <c:pt idx="3048">
                  <c:v>2719.73</c:v>
                </c:pt>
                <c:pt idx="3049">
                  <c:v>2709.96</c:v>
                </c:pt>
                <c:pt idx="3050">
                  <c:v>2719.73</c:v>
                </c:pt>
                <c:pt idx="3051">
                  <c:v>2690.43</c:v>
                </c:pt>
                <c:pt idx="3052">
                  <c:v>2690.43</c:v>
                </c:pt>
                <c:pt idx="3053">
                  <c:v>2690.43</c:v>
                </c:pt>
                <c:pt idx="3054">
                  <c:v>2661.13</c:v>
                </c:pt>
                <c:pt idx="3055">
                  <c:v>2714.84</c:v>
                </c:pt>
                <c:pt idx="3056">
                  <c:v>2700.2</c:v>
                </c:pt>
                <c:pt idx="3057">
                  <c:v>2714.84</c:v>
                </c:pt>
                <c:pt idx="3058">
                  <c:v>2622.07</c:v>
                </c:pt>
                <c:pt idx="3059">
                  <c:v>2661.13</c:v>
                </c:pt>
                <c:pt idx="3060">
                  <c:v>2651.37</c:v>
                </c:pt>
                <c:pt idx="3061">
                  <c:v>2622.07</c:v>
                </c:pt>
                <c:pt idx="3062">
                  <c:v>2636.72</c:v>
                </c:pt>
                <c:pt idx="3063">
                  <c:v>2607.42</c:v>
                </c:pt>
                <c:pt idx="3064">
                  <c:v>2646.48</c:v>
                </c:pt>
                <c:pt idx="3065">
                  <c:v>2592.77</c:v>
                </c:pt>
                <c:pt idx="3066">
                  <c:v>2607.42</c:v>
                </c:pt>
                <c:pt idx="3067">
                  <c:v>2602.54</c:v>
                </c:pt>
                <c:pt idx="3068">
                  <c:v>2631.84</c:v>
                </c:pt>
                <c:pt idx="3069">
                  <c:v>2607.42</c:v>
                </c:pt>
                <c:pt idx="3070">
                  <c:v>2656.25</c:v>
                </c:pt>
                <c:pt idx="3071">
                  <c:v>2680.66</c:v>
                </c:pt>
                <c:pt idx="3072">
                  <c:v>2661.13</c:v>
                </c:pt>
                <c:pt idx="3073">
                  <c:v>2685.55</c:v>
                </c:pt>
                <c:pt idx="3074">
                  <c:v>2656.25</c:v>
                </c:pt>
                <c:pt idx="3075">
                  <c:v>2685.55</c:v>
                </c:pt>
                <c:pt idx="3076">
                  <c:v>2651.37</c:v>
                </c:pt>
                <c:pt idx="3077">
                  <c:v>2680.66</c:v>
                </c:pt>
                <c:pt idx="3078">
                  <c:v>2695.31</c:v>
                </c:pt>
                <c:pt idx="3079">
                  <c:v>2734.38</c:v>
                </c:pt>
                <c:pt idx="3080">
                  <c:v>2705.08</c:v>
                </c:pt>
                <c:pt idx="3081">
                  <c:v>2690.43</c:v>
                </c:pt>
                <c:pt idx="3082">
                  <c:v>2685.55</c:v>
                </c:pt>
                <c:pt idx="3083">
                  <c:v>2661.13</c:v>
                </c:pt>
                <c:pt idx="3084">
                  <c:v>2690.43</c:v>
                </c:pt>
                <c:pt idx="3085">
                  <c:v>2709.96</c:v>
                </c:pt>
                <c:pt idx="3086">
                  <c:v>2680.66</c:v>
                </c:pt>
                <c:pt idx="3087">
                  <c:v>2680.66</c:v>
                </c:pt>
                <c:pt idx="3088">
                  <c:v>2714.84</c:v>
                </c:pt>
                <c:pt idx="3089">
                  <c:v>2656.25</c:v>
                </c:pt>
                <c:pt idx="3090">
                  <c:v>2675.78</c:v>
                </c:pt>
                <c:pt idx="3091">
                  <c:v>2685.55</c:v>
                </c:pt>
                <c:pt idx="3092">
                  <c:v>2739.26</c:v>
                </c:pt>
                <c:pt idx="3093">
                  <c:v>2705.08</c:v>
                </c:pt>
                <c:pt idx="3094">
                  <c:v>2744.14</c:v>
                </c:pt>
                <c:pt idx="3095">
                  <c:v>2719.73</c:v>
                </c:pt>
                <c:pt idx="3096">
                  <c:v>2729.49</c:v>
                </c:pt>
                <c:pt idx="3097">
                  <c:v>2705.08</c:v>
                </c:pt>
                <c:pt idx="3098">
                  <c:v>2695.31</c:v>
                </c:pt>
                <c:pt idx="3099">
                  <c:v>2763.67</c:v>
                </c:pt>
                <c:pt idx="3100">
                  <c:v>2705.08</c:v>
                </c:pt>
                <c:pt idx="3101">
                  <c:v>2753.91</c:v>
                </c:pt>
                <c:pt idx="3102">
                  <c:v>2729.49</c:v>
                </c:pt>
                <c:pt idx="3103">
                  <c:v>2763.67</c:v>
                </c:pt>
                <c:pt idx="3104">
                  <c:v>2749.02</c:v>
                </c:pt>
                <c:pt idx="3105">
                  <c:v>2788.09</c:v>
                </c:pt>
                <c:pt idx="3106">
                  <c:v>2788.09</c:v>
                </c:pt>
                <c:pt idx="3107">
                  <c:v>2729.49</c:v>
                </c:pt>
                <c:pt idx="3108">
                  <c:v>2783.2</c:v>
                </c:pt>
                <c:pt idx="3109">
                  <c:v>2744.14</c:v>
                </c:pt>
                <c:pt idx="3110">
                  <c:v>2783.2</c:v>
                </c:pt>
                <c:pt idx="3111">
                  <c:v>2778.32</c:v>
                </c:pt>
                <c:pt idx="3112">
                  <c:v>2797.85</c:v>
                </c:pt>
                <c:pt idx="3113">
                  <c:v>2749.02</c:v>
                </c:pt>
                <c:pt idx="3114">
                  <c:v>2768.55</c:v>
                </c:pt>
                <c:pt idx="3115">
                  <c:v>2739.26</c:v>
                </c:pt>
                <c:pt idx="3116">
                  <c:v>2778.32</c:v>
                </c:pt>
                <c:pt idx="3117">
                  <c:v>2719.73</c:v>
                </c:pt>
                <c:pt idx="3118">
                  <c:v>2700.2</c:v>
                </c:pt>
                <c:pt idx="3119">
                  <c:v>2666.02</c:v>
                </c:pt>
                <c:pt idx="3120">
                  <c:v>2670.9</c:v>
                </c:pt>
                <c:pt idx="3121">
                  <c:v>2709.96</c:v>
                </c:pt>
                <c:pt idx="3122">
                  <c:v>2680.66</c:v>
                </c:pt>
                <c:pt idx="3123">
                  <c:v>2680.66</c:v>
                </c:pt>
                <c:pt idx="3124">
                  <c:v>2685.55</c:v>
                </c:pt>
                <c:pt idx="3125">
                  <c:v>2724.61</c:v>
                </c:pt>
                <c:pt idx="3126">
                  <c:v>2670.9</c:v>
                </c:pt>
                <c:pt idx="3127">
                  <c:v>2675.78</c:v>
                </c:pt>
                <c:pt idx="3128">
                  <c:v>2714.84</c:v>
                </c:pt>
                <c:pt idx="3129">
                  <c:v>2700.2</c:v>
                </c:pt>
                <c:pt idx="3130">
                  <c:v>2705.08</c:v>
                </c:pt>
                <c:pt idx="3131">
                  <c:v>2709.96</c:v>
                </c:pt>
                <c:pt idx="3132">
                  <c:v>2709.96</c:v>
                </c:pt>
                <c:pt idx="3133">
                  <c:v>2675.78</c:v>
                </c:pt>
                <c:pt idx="3134">
                  <c:v>2690.43</c:v>
                </c:pt>
                <c:pt idx="3135">
                  <c:v>2651.37</c:v>
                </c:pt>
                <c:pt idx="3136">
                  <c:v>2666.02</c:v>
                </c:pt>
                <c:pt idx="3137">
                  <c:v>2646.48</c:v>
                </c:pt>
                <c:pt idx="3138">
                  <c:v>2661.13</c:v>
                </c:pt>
                <c:pt idx="3139">
                  <c:v>2626.95</c:v>
                </c:pt>
                <c:pt idx="3140">
                  <c:v>2602.54</c:v>
                </c:pt>
                <c:pt idx="3141">
                  <c:v>2617.19</c:v>
                </c:pt>
                <c:pt idx="3142">
                  <c:v>2602.54</c:v>
                </c:pt>
                <c:pt idx="3143">
                  <c:v>2578.13</c:v>
                </c:pt>
                <c:pt idx="3144">
                  <c:v>2548.83</c:v>
                </c:pt>
                <c:pt idx="3145">
                  <c:v>2646.48</c:v>
                </c:pt>
                <c:pt idx="3146">
                  <c:v>2587.89</c:v>
                </c:pt>
                <c:pt idx="3147">
                  <c:v>2636.72</c:v>
                </c:pt>
                <c:pt idx="3148">
                  <c:v>2597.66</c:v>
                </c:pt>
                <c:pt idx="3149">
                  <c:v>2661.13</c:v>
                </c:pt>
                <c:pt idx="3150">
                  <c:v>2661.13</c:v>
                </c:pt>
                <c:pt idx="3151">
                  <c:v>2675.78</c:v>
                </c:pt>
                <c:pt idx="3152">
                  <c:v>2666.02</c:v>
                </c:pt>
                <c:pt idx="3153">
                  <c:v>2661.13</c:v>
                </c:pt>
                <c:pt idx="3154">
                  <c:v>2700.2</c:v>
                </c:pt>
                <c:pt idx="3155">
                  <c:v>2651.37</c:v>
                </c:pt>
                <c:pt idx="3156">
                  <c:v>2724.61</c:v>
                </c:pt>
                <c:pt idx="3157">
                  <c:v>2729.49</c:v>
                </c:pt>
                <c:pt idx="3158">
                  <c:v>2734.38</c:v>
                </c:pt>
                <c:pt idx="3159">
                  <c:v>2744.14</c:v>
                </c:pt>
                <c:pt idx="3160">
                  <c:v>2763.67</c:v>
                </c:pt>
                <c:pt idx="3161">
                  <c:v>2758.79</c:v>
                </c:pt>
                <c:pt idx="3162">
                  <c:v>2802.73</c:v>
                </c:pt>
                <c:pt idx="3163">
                  <c:v>2758.79</c:v>
                </c:pt>
                <c:pt idx="3164">
                  <c:v>2729.49</c:v>
                </c:pt>
                <c:pt idx="3165">
                  <c:v>2758.79</c:v>
                </c:pt>
                <c:pt idx="3166">
                  <c:v>2724.61</c:v>
                </c:pt>
                <c:pt idx="3167">
                  <c:v>2758.79</c:v>
                </c:pt>
                <c:pt idx="3168">
                  <c:v>2695.31</c:v>
                </c:pt>
                <c:pt idx="3169">
                  <c:v>2724.61</c:v>
                </c:pt>
                <c:pt idx="3170">
                  <c:v>2700.2</c:v>
                </c:pt>
                <c:pt idx="3171">
                  <c:v>2768.55</c:v>
                </c:pt>
                <c:pt idx="3172">
                  <c:v>2739.26</c:v>
                </c:pt>
                <c:pt idx="3173">
                  <c:v>2729.49</c:v>
                </c:pt>
                <c:pt idx="3174">
                  <c:v>2714.84</c:v>
                </c:pt>
                <c:pt idx="3175">
                  <c:v>2695.31</c:v>
                </c:pt>
                <c:pt idx="3176">
                  <c:v>2709.96</c:v>
                </c:pt>
                <c:pt idx="3177">
                  <c:v>2709.96</c:v>
                </c:pt>
                <c:pt idx="3178">
                  <c:v>2685.55</c:v>
                </c:pt>
                <c:pt idx="3179">
                  <c:v>2685.55</c:v>
                </c:pt>
                <c:pt idx="3180">
                  <c:v>2685.55</c:v>
                </c:pt>
                <c:pt idx="3181">
                  <c:v>2656.25</c:v>
                </c:pt>
                <c:pt idx="3182">
                  <c:v>2695.31</c:v>
                </c:pt>
                <c:pt idx="3183">
                  <c:v>2656.25</c:v>
                </c:pt>
                <c:pt idx="3184">
                  <c:v>2670.9</c:v>
                </c:pt>
                <c:pt idx="3185">
                  <c:v>2631.84</c:v>
                </c:pt>
                <c:pt idx="3186">
                  <c:v>2641.6</c:v>
                </c:pt>
                <c:pt idx="3187">
                  <c:v>2641.6</c:v>
                </c:pt>
                <c:pt idx="3188">
                  <c:v>2666.02</c:v>
                </c:pt>
                <c:pt idx="3189">
                  <c:v>2622.07</c:v>
                </c:pt>
                <c:pt idx="3190">
                  <c:v>2690.43</c:v>
                </c:pt>
                <c:pt idx="3191">
                  <c:v>2734.38</c:v>
                </c:pt>
                <c:pt idx="3192">
                  <c:v>2670.9</c:v>
                </c:pt>
                <c:pt idx="3193">
                  <c:v>2744.14</c:v>
                </c:pt>
                <c:pt idx="3194">
                  <c:v>2744.14</c:v>
                </c:pt>
                <c:pt idx="3195">
                  <c:v>2768.55</c:v>
                </c:pt>
                <c:pt idx="3196">
                  <c:v>2749.02</c:v>
                </c:pt>
                <c:pt idx="3197">
                  <c:v>2792.97</c:v>
                </c:pt>
                <c:pt idx="3198">
                  <c:v>2788.09</c:v>
                </c:pt>
                <c:pt idx="3199">
                  <c:v>2778.32</c:v>
                </c:pt>
                <c:pt idx="3200">
                  <c:v>2792.97</c:v>
                </c:pt>
                <c:pt idx="3201">
                  <c:v>2695.31</c:v>
                </c:pt>
                <c:pt idx="3202">
                  <c:v>2744.14</c:v>
                </c:pt>
                <c:pt idx="3203">
                  <c:v>2724.61</c:v>
                </c:pt>
                <c:pt idx="3204">
                  <c:v>2729.49</c:v>
                </c:pt>
                <c:pt idx="3205">
                  <c:v>2705.08</c:v>
                </c:pt>
                <c:pt idx="3206">
                  <c:v>2709.96</c:v>
                </c:pt>
                <c:pt idx="3207">
                  <c:v>2685.55</c:v>
                </c:pt>
                <c:pt idx="3208">
                  <c:v>2685.55</c:v>
                </c:pt>
                <c:pt idx="3209">
                  <c:v>2734.38</c:v>
                </c:pt>
                <c:pt idx="3210">
                  <c:v>2666.02</c:v>
                </c:pt>
                <c:pt idx="3211">
                  <c:v>2739.26</c:v>
                </c:pt>
                <c:pt idx="3212">
                  <c:v>2744.14</c:v>
                </c:pt>
                <c:pt idx="3213">
                  <c:v>2749.02</c:v>
                </c:pt>
                <c:pt idx="3214">
                  <c:v>2709.96</c:v>
                </c:pt>
                <c:pt idx="3215">
                  <c:v>2690.43</c:v>
                </c:pt>
                <c:pt idx="3216">
                  <c:v>2651.37</c:v>
                </c:pt>
                <c:pt idx="3217">
                  <c:v>2700.2</c:v>
                </c:pt>
                <c:pt idx="3218">
                  <c:v>2622.07</c:v>
                </c:pt>
                <c:pt idx="3219">
                  <c:v>2617.19</c:v>
                </c:pt>
                <c:pt idx="3220">
                  <c:v>2602.54</c:v>
                </c:pt>
                <c:pt idx="3221">
                  <c:v>2607.42</c:v>
                </c:pt>
                <c:pt idx="3222">
                  <c:v>2592.77</c:v>
                </c:pt>
                <c:pt idx="3223">
                  <c:v>2543.9499999999998</c:v>
                </c:pt>
                <c:pt idx="3224">
                  <c:v>2553.71</c:v>
                </c:pt>
                <c:pt idx="3225">
                  <c:v>2578.13</c:v>
                </c:pt>
                <c:pt idx="3226">
                  <c:v>2558.59</c:v>
                </c:pt>
                <c:pt idx="3227">
                  <c:v>2534.1799999999998</c:v>
                </c:pt>
                <c:pt idx="3228">
                  <c:v>2607.42</c:v>
                </c:pt>
                <c:pt idx="3229">
                  <c:v>2607.42</c:v>
                </c:pt>
                <c:pt idx="3230">
                  <c:v>2636.72</c:v>
                </c:pt>
                <c:pt idx="3231">
                  <c:v>2617.19</c:v>
                </c:pt>
                <c:pt idx="3232">
                  <c:v>2675.78</c:v>
                </c:pt>
                <c:pt idx="3233">
                  <c:v>2695.31</c:v>
                </c:pt>
                <c:pt idx="3234">
                  <c:v>2734.38</c:v>
                </c:pt>
                <c:pt idx="3235">
                  <c:v>2744.14</c:v>
                </c:pt>
                <c:pt idx="3236">
                  <c:v>2670.9</c:v>
                </c:pt>
                <c:pt idx="3237">
                  <c:v>2768.55</c:v>
                </c:pt>
                <c:pt idx="3238">
                  <c:v>2719.73</c:v>
                </c:pt>
                <c:pt idx="3239">
                  <c:v>2783.2</c:v>
                </c:pt>
                <c:pt idx="3240">
                  <c:v>2729.49</c:v>
                </c:pt>
                <c:pt idx="3241">
                  <c:v>2788.09</c:v>
                </c:pt>
                <c:pt idx="3242">
                  <c:v>2714.84</c:v>
                </c:pt>
                <c:pt idx="3243">
                  <c:v>2739.26</c:v>
                </c:pt>
                <c:pt idx="3244">
                  <c:v>2709.96</c:v>
                </c:pt>
                <c:pt idx="3245">
                  <c:v>2729.49</c:v>
                </c:pt>
                <c:pt idx="3246">
                  <c:v>2709.96</c:v>
                </c:pt>
                <c:pt idx="3247">
                  <c:v>2651.37</c:v>
                </c:pt>
                <c:pt idx="3248">
                  <c:v>2709.96</c:v>
                </c:pt>
                <c:pt idx="3249">
                  <c:v>2680.66</c:v>
                </c:pt>
                <c:pt idx="3250">
                  <c:v>2705.08</c:v>
                </c:pt>
                <c:pt idx="3251">
                  <c:v>2656.25</c:v>
                </c:pt>
                <c:pt idx="3252">
                  <c:v>2690.43</c:v>
                </c:pt>
                <c:pt idx="3253">
                  <c:v>2651.37</c:v>
                </c:pt>
                <c:pt idx="3254">
                  <c:v>2666.02</c:v>
                </c:pt>
                <c:pt idx="3255">
                  <c:v>2631.84</c:v>
                </c:pt>
                <c:pt idx="3256">
                  <c:v>2661.13</c:v>
                </c:pt>
                <c:pt idx="3257">
                  <c:v>2646.48</c:v>
                </c:pt>
                <c:pt idx="3258">
                  <c:v>2685.55</c:v>
                </c:pt>
                <c:pt idx="3259">
                  <c:v>2631.84</c:v>
                </c:pt>
                <c:pt idx="3260">
                  <c:v>2626.95</c:v>
                </c:pt>
                <c:pt idx="3261">
                  <c:v>2626.95</c:v>
                </c:pt>
                <c:pt idx="3262">
                  <c:v>2636.72</c:v>
                </c:pt>
                <c:pt idx="3263">
                  <c:v>2636.72</c:v>
                </c:pt>
                <c:pt idx="3264">
                  <c:v>2602.54</c:v>
                </c:pt>
                <c:pt idx="3265">
                  <c:v>2666.02</c:v>
                </c:pt>
                <c:pt idx="3266">
                  <c:v>2626.95</c:v>
                </c:pt>
                <c:pt idx="3267">
                  <c:v>2622.07</c:v>
                </c:pt>
                <c:pt idx="3268">
                  <c:v>2622.07</c:v>
                </c:pt>
                <c:pt idx="3269">
                  <c:v>2675.78</c:v>
                </c:pt>
                <c:pt idx="3270">
                  <c:v>2690.43</c:v>
                </c:pt>
                <c:pt idx="3271">
                  <c:v>2714.84</c:v>
                </c:pt>
                <c:pt idx="3272">
                  <c:v>2729.49</c:v>
                </c:pt>
                <c:pt idx="3273">
                  <c:v>2700.2</c:v>
                </c:pt>
                <c:pt idx="3274">
                  <c:v>2778.32</c:v>
                </c:pt>
                <c:pt idx="3275">
                  <c:v>2739.26</c:v>
                </c:pt>
                <c:pt idx="3276">
                  <c:v>2763.67</c:v>
                </c:pt>
                <c:pt idx="3277">
                  <c:v>2753.91</c:v>
                </c:pt>
                <c:pt idx="3278">
                  <c:v>2773.44</c:v>
                </c:pt>
                <c:pt idx="3279">
                  <c:v>2753.91</c:v>
                </c:pt>
                <c:pt idx="3280">
                  <c:v>2778.32</c:v>
                </c:pt>
                <c:pt idx="3281">
                  <c:v>2768.55</c:v>
                </c:pt>
                <c:pt idx="3282">
                  <c:v>2690.43</c:v>
                </c:pt>
                <c:pt idx="3283">
                  <c:v>2744.14</c:v>
                </c:pt>
                <c:pt idx="3284">
                  <c:v>2695.31</c:v>
                </c:pt>
                <c:pt idx="3285">
                  <c:v>2724.61</c:v>
                </c:pt>
                <c:pt idx="3286">
                  <c:v>2685.55</c:v>
                </c:pt>
                <c:pt idx="3287">
                  <c:v>2714.84</c:v>
                </c:pt>
                <c:pt idx="3288">
                  <c:v>2714.84</c:v>
                </c:pt>
                <c:pt idx="3289">
                  <c:v>2714.84</c:v>
                </c:pt>
                <c:pt idx="3290">
                  <c:v>2675.78</c:v>
                </c:pt>
                <c:pt idx="3291">
                  <c:v>2719.73</c:v>
                </c:pt>
                <c:pt idx="3292">
                  <c:v>2670.9</c:v>
                </c:pt>
                <c:pt idx="3293">
                  <c:v>2685.55</c:v>
                </c:pt>
                <c:pt idx="3294">
                  <c:v>2675.78</c:v>
                </c:pt>
                <c:pt idx="3295">
                  <c:v>2690.43</c:v>
                </c:pt>
                <c:pt idx="3296">
                  <c:v>2695.31</c:v>
                </c:pt>
                <c:pt idx="3297">
                  <c:v>2670.9</c:v>
                </c:pt>
                <c:pt idx="3298">
                  <c:v>2656.25</c:v>
                </c:pt>
                <c:pt idx="3299">
                  <c:v>2656.25</c:v>
                </c:pt>
                <c:pt idx="3300">
                  <c:v>2656.25</c:v>
                </c:pt>
                <c:pt idx="3301">
                  <c:v>2617.19</c:v>
                </c:pt>
                <c:pt idx="3302">
                  <c:v>2602.54</c:v>
                </c:pt>
                <c:pt idx="3303">
                  <c:v>2587.89</c:v>
                </c:pt>
                <c:pt idx="3304">
                  <c:v>2607.42</c:v>
                </c:pt>
                <c:pt idx="3305">
                  <c:v>2607.42</c:v>
                </c:pt>
                <c:pt idx="3306">
                  <c:v>2641.6</c:v>
                </c:pt>
                <c:pt idx="3307">
                  <c:v>2631.84</c:v>
                </c:pt>
                <c:pt idx="3308">
                  <c:v>2631.84</c:v>
                </c:pt>
                <c:pt idx="3309">
                  <c:v>2651.37</c:v>
                </c:pt>
                <c:pt idx="3310">
                  <c:v>2622.07</c:v>
                </c:pt>
                <c:pt idx="3311">
                  <c:v>2690.43</c:v>
                </c:pt>
                <c:pt idx="3312">
                  <c:v>2690.43</c:v>
                </c:pt>
                <c:pt idx="3313">
                  <c:v>2734.38</c:v>
                </c:pt>
                <c:pt idx="3314">
                  <c:v>2758.79</c:v>
                </c:pt>
                <c:pt idx="3315">
                  <c:v>2797.85</c:v>
                </c:pt>
                <c:pt idx="3316">
                  <c:v>2778.32</c:v>
                </c:pt>
                <c:pt idx="3317">
                  <c:v>2749.02</c:v>
                </c:pt>
                <c:pt idx="3318">
                  <c:v>2783.2</c:v>
                </c:pt>
                <c:pt idx="3319">
                  <c:v>2739.26</c:v>
                </c:pt>
                <c:pt idx="3320">
                  <c:v>2758.79</c:v>
                </c:pt>
                <c:pt idx="3321">
                  <c:v>2705.08</c:v>
                </c:pt>
                <c:pt idx="3322">
                  <c:v>2744.14</c:v>
                </c:pt>
                <c:pt idx="3323">
                  <c:v>2709.96</c:v>
                </c:pt>
                <c:pt idx="3324">
                  <c:v>2709.96</c:v>
                </c:pt>
                <c:pt idx="3325">
                  <c:v>2690.43</c:v>
                </c:pt>
                <c:pt idx="3326">
                  <c:v>2680.66</c:v>
                </c:pt>
                <c:pt idx="3327">
                  <c:v>2670.9</c:v>
                </c:pt>
                <c:pt idx="3328">
                  <c:v>2739.26</c:v>
                </c:pt>
                <c:pt idx="3329">
                  <c:v>2690.43</c:v>
                </c:pt>
                <c:pt idx="3330">
                  <c:v>2690.43</c:v>
                </c:pt>
                <c:pt idx="3331">
                  <c:v>2700.2</c:v>
                </c:pt>
                <c:pt idx="3332">
                  <c:v>2685.55</c:v>
                </c:pt>
                <c:pt idx="3333">
                  <c:v>2729.49</c:v>
                </c:pt>
                <c:pt idx="3334">
                  <c:v>2705.08</c:v>
                </c:pt>
                <c:pt idx="3335">
                  <c:v>2709.96</c:v>
                </c:pt>
                <c:pt idx="3336">
                  <c:v>2675.78</c:v>
                </c:pt>
                <c:pt idx="3337">
                  <c:v>2714.84</c:v>
                </c:pt>
                <c:pt idx="3338">
                  <c:v>2622.07</c:v>
                </c:pt>
                <c:pt idx="3339">
                  <c:v>2646.48</c:v>
                </c:pt>
                <c:pt idx="3340">
                  <c:v>2651.37</c:v>
                </c:pt>
                <c:pt idx="3341">
                  <c:v>2646.48</c:v>
                </c:pt>
                <c:pt idx="3342">
                  <c:v>2656.25</c:v>
                </c:pt>
                <c:pt idx="3343">
                  <c:v>2651.37</c:v>
                </c:pt>
                <c:pt idx="3344">
                  <c:v>2646.48</c:v>
                </c:pt>
                <c:pt idx="3345">
                  <c:v>2612.3000000000002</c:v>
                </c:pt>
                <c:pt idx="3346">
                  <c:v>2631.84</c:v>
                </c:pt>
                <c:pt idx="3347">
                  <c:v>2597.66</c:v>
                </c:pt>
                <c:pt idx="3348">
                  <c:v>2651.37</c:v>
                </c:pt>
                <c:pt idx="3349">
                  <c:v>2626.95</c:v>
                </c:pt>
                <c:pt idx="3350">
                  <c:v>2670.9</c:v>
                </c:pt>
                <c:pt idx="3351">
                  <c:v>2685.55</c:v>
                </c:pt>
                <c:pt idx="3352">
                  <c:v>2739.26</c:v>
                </c:pt>
                <c:pt idx="3353">
                  <c:v>2734.38</c:v>
                </c:pt>
                <c:pt idx="3354">
                  <c:v>2758.79</c:v>
                </c:pt>
                <c:pt idx="3355">
                  <c:v>2792.97</c:v>
                </c:pt>
                <c:pt idx="3356">
                  <c:v>2768.55</c:v>
                </c:pt>
                <c:pt idx="3357">
                  <c:v>2856.45</c:v>
                </c:pt>
                <c:pt idx="3358">
                  <c:v>2783.2</c:v>
                </c:pt>
                <c:pt idx="3359">
                  <c:v>2827.15</c:v>
                </c:pt>
                <c:pt idx="3360">
                  <c:v>2817.38</c:v>
                </c:pt>
                <c:pt idx="3361">
                  <c:v>2783.2</c:v>
                </c:pt>
                <c:pt idx="3362">
                  <c:v>2749.02</c:v>
                </c:pt>
                <c:pt idx="3363">
                  <c:v>2778.32</c:v>
                </c:pt>
                <c:pt idx="3364">
                  <c:v>2753.91</c:v>
                </c:pt>
                <c:pt idx="3365">
                  <c:v>2739.26</c:v>
                </c:pt>
                <c:pt idx="3366">
                  <c:v>2773.44</c:v>
                </c:pt>
                <c:pt idx="3367">
                  <c:v>2705.08</c:v>
                </c:pt>
                <c:pt idx="3368">
                  <c:v>2729.49</c:v>
                </c:pt>
                <c:pt idx="3369">
                  <c:v>2700.2</c:v>
                </c:pt>
                <c:pt idx="3370">
                  <c:v>2744.14</c:v>
                </c:pt>
                <c:pt idx="3371">
                  <c:v>2695.31</c:v>
                </c:pt>
                <c:pt idx="3372">
                  <c:v>2749.02</c:v>
                </c:pt>
                <c:pt idx="3373">
                  <c:v>2724.61</c:v>
                </c:pt>
                <c:pt idx="3374">
                  <c:v>2758.79</c:v>
                </c:pt>
                <c:pt idx="3375">
                  <c:v>2729.49</c:v>
                </c:pt>
                <c:pt idx="3376">
                  <c:v>2705.08</c:v>
                </c:pt>
                <c:pt idx="3377">
                  <c:v>2675.78</c:v>
                </c:pt>
                <c:pt idx="3378">
                  <c:v>2631.84</c:v>
                </c:pt>
                <c:pt idx="3379">
                  <c:v>2675.78</c:v>
                </c:pt>
                <c:pt idx="3380">
                  <c:v>2661.13</c:v>
                </c:pt>
                <c:pt idx="3381">
                  <c:v>2666.02</c:v>
                </c:pt>
                <c:pt idx="3382">
                  <c:v>2636.72</c:v>
                </c:pt>
                <c:pt idx="3383">
                  <c:v>2700.2</c:v>
                </c:pt>
                <c:pt idx="3384">
                  <c:v>2631.84</c:v>
                </c:pt>
                <c:pt idx="3385">
                  <c:v>2592.77</c:v>
                </c:pt>
                <c:pt idx="3386">
                  <c:v>2617.19</c:v>
                </c:pt>
                <c:pt idx="3387">
                  <c:v>2617.19</c:v>
                </c:pt>
                <c:pt idx="3388">
                  <c:v>2646.48</c:v>
                </c:pt>
                <c:pt idx="3389">
                  <c:v>2617.19</c:v>
                </c:pt>
                <c:pt idx="3390">
                  <c:v>2641.6</c:v>
                </c:pt>
                <c:pt idx="3391">
                  <c:v>2651.37</c:v>
                </c:pt>
                <c:pt idx="3392">
                  <c:v>2680.66</c:v>
                </c:pt>
                <c:pt idx="3393">
                  <c:v>2661.13</c:v>
                </c:pt>
                <c:pt idx="3394">
                  <c:v>2729.49</c:v>
                </c:pt>
                <c:pt idx="3395">
                  <c:v>2734.38</c:v>
                </c:pt>
                <c:pt idx="3396">
                  <c:v>2783.2</c:v>
                </c:pt>
                <c:pt idx="3397">
                  <c:v>2768.55</c:v>
                </c:pt>
                <c:pt idx="3398">
                  <c:v>2788.09</c:v>
                </c:pt>
                <c:pt idx="3399">
                  <c:v>2763.67</c:v>
                </c:pt>
                <c:pt idx="3400">
                  <c:v>2768.55</c:v>
                </c:pt>
                <c:pt idx="3401">
                  <c:v>2758.79</c:v>
                </c:pt>
                <c:pt idx="3402">
                  <c:v>2749.02</c:v>
                </c:pt>
                <c:pt idx="3403">
                  <c:v>2792.97</c:v>
                </c:pt>
                <c:pt idx="3404">
                  <c:v>2734.38</c:v>
                </c:pt>
                <c:pt idx="3405">
                  <c:v>2758.79</c:v>
                </c:pt>
                <c:pt idx="3406">
                  <c:v>2739.26</c:v>
                </c:pt>
                <c:pt idx="3407">
                  <c:v>2744.14</c:v>
                </c:pt>
                <c:pt idx="3408">
                  <c:v>2709.96</c:v>
                </c:pt>
                <c:pt idx="3409">
                  <c:v>2724.61</c:v>
                </c:pt>
                <c:pt idx="3410">
                  <c:v>2705.08</c:v>
                </c:pt>
                <c:pt idx="3411">
                  <c:v>2700.2</c:v>
                </c:pt>
                <c:pt idx="3412">
                  <c:v>2690.43</c:v>
                </c:pt>
                <c:pt idx="3413">
                  <c:v>2690.43</c:v>
                </c:pt>
                <c:pt idx="3414">
                  <c:v>2714.84</c:v>
                </c:pt>
                <c:pt idx="3415">
                  <c:v>2714.84</c:v>
                </c:pt>
                <c:pt idx="3416">
                  <c:v>2739.26</c:v>
                </c:pt>
                <c:pt idx="3417">
                  <c:v>2680.66</c:v>
                </c:pt>
                <c:pt idx="3418">
                  <c:v>2700.2</c:v>
                </c:pt>
                <c:pt idx="3419">
                  <c:v>2695.31</c:v>
                </c:pt>
                <c:pt idx="3420">
                  <c:v>2724.61</c:v>
                </c:pt>
                <c:pt idx="3421">
                  <c:v>2714.84</c:v>
                </c:pt>
                <c:pt idx="3422">
                  <c:v>2675.78</c:v>
                </c:pt>
                <c:pt idx="3423">
                  <c:v>2714.84</c:v>
                </c:pt>
                <c:pt idx="3424">
                  <c:v>2690.43</c:v>
                </c:pt>
                <c:pt idx="3425">
                  <c:v>2714.84</c:v>
                </c:pt>
                <c:pt idx="3426">
                  <c:v>2656.25</c:v>
                </c:pt>
                <c:pt idx="3427">
                  <c:v>2656.25</c:v>
                </c:pt>
                <c:pt idx="3428">
                  <c:v>2651.37</c:v>
                </c:pt>
                <c:pt idx="3429">
                  <c:v>2670.9</c:v>
                </c:pt>
                <c:pt idx="3430">
                  <c:v>2631.84</c:v>
                </c:pt>
                <c:pt idx="3431">
                  <c:v>2607.42</c:v>
                </c:pt>
                <c:pt idx="3432">
                  <c:v>2661.13</c:v>
                </c:pt>
                <c:pt idx="3433">
                  <c:v>2636.72</c:v>
                </c:pt>
                <c:pt idx="3434">
                  <c:v>2670.9</c:v>
                </c:pt>
                <c:pt idx="3435">
                  <c:v>2690.43</c:v>
                </c:pt>
                <c:pt idx="3436">
                  <c:v>2700.2</c:v>
                </c:pt>
                <c:pt idx="3437">
                  <c:v>2709.96</c:v>
                </c:pt>
                <c:pt idx="3438">
                  <c:v>2734.38</c:v>
                </c:pt>
                <c:pt idx="3439">
                  <c:v>2705.08</c:v>
                </c:pt>
                <c:pt idx="3440">
                  <c:v>2773.44</c:v>
                </c:pt>
                <c:pt idx="3441">
                  <c:v>2773.44</c:v>
                </c:pt>
                <c:pt idx="3442">
                  <c:v>2768.55</c:v>
                </c:pt>
                <c:pt idx="3443">
                  <c:v>2788.09</c:v>
                </c:pt>
                <c:pt idx="3444">
                  <c:v>2797.85</c:v>
                </c:pt>
                <c:pt idx="3445">
                  <c:v>2763.67</c:v>
                </c:pt>
                <c:pt idx="3446">
                  <c:v>2739.26</c:v>
                </c:pt>
                <c:pt idx="3447">
                  <c:v>2753.91</c:v>
                </c:pt>
                <c:pt idx="3448">
                  <c:v>2714.84</c:v>
                </c:pt>
                <c:pt idx="3449">
                  <c:v>2749.02</c:v>
                </c:pt>
                <c:pt idx="3450">
                  <c:v>2719.73</c:v>
                </c:pt>
                <c:pt idx="3451">
                  <c:v>2788.09</c:v>
                </c:pt>
                <c:pt idx="3452">
                  <c:v>2753.91</c:v>
                </c:pt>
                <c:pt idx="3453">
                  <c:v>2773.44</c:v>
                </c:pt>
                <c:pt idx="3454">
                  <c:v>2763.67</c:v>
                </c:pt>
                <c:pt idx="3455">
                  <c:v>2749.02</c:v>
                </c:pt>
                <c:pt idx="3456">
                  <c:v>2739.26</c:v>
                </c:pt>
                <c:pt idx="3457">
                  <c:v>2690.43</c:v>
                </c:pt>
                <c:pt idx="3458">
                  <c:v>2753.91</c:v>
                </c:pt>
                <c:pt idx="3459">
                  <c:v>2685.55</c:v>
                </c:pt>
                <c:pt idx="3460">
                  <c:v>2719.73</c:v>
                </c:pt>
                <c:pt idx="3461">
                  <c:v>2675.78</c:v>
                </c:pt>
                <c:pt idx="3462">
                  <c:v>2670.9</c:v>
                </c:pt>
                <c:pt idx="3463">
                  <c:v>2670.9</c:v>
                </c:pt>
                <c:pt idx="3464">
                  <c:v>2695.31</c:v>
                </c:pt>
                <c:pt idx="3465">
                  <c:v>2670.9</c:v>
                </c:pt>
                <c:pt idx="3466">
                  <c:v>2734.38</c:v>
                </c:pt>
                <c:pt idx="3467">
                  <c:v>2695.31</c:v>
                </c:pt>
                <c:pt idx="3468">
                  <c:v>2680.66</c:v>
                </c:pt>
                <c:pt idx="3469">
                  <c:v>2685.55</c:v>
                </c:pt>
                <c:pt idx="3470">
                  <c:v>2690.43</c:v>
                </c:pt>
                <c:pt idx="3471">
                  <c:v>2734.38</c:v>
                </c:pt>
                <c:pt idx="3472">
                  <c:v>2753.91</c:v>
                </c:pt>
                <c:pt idx="3473">
                  <c:v>2753.91</c:v>
                </c:pt>
                <c:pt idx="3474">
                  <c:v>2773.44</c:v>
                </c:pt>
                <c:pt idx="3475">
                  <c:v>2817.38</c:v>
                </c:pt>
                <c:pt idx="3476">
                  <c:v>2739.26</c:v>
                </c:pt>
                <c:pt idx="3477">
                  <c:v>2749.02</c:v>
                </c:pt>
                <c:pt idx="3478">
                  <c:v>2749.02</c:v>
                </c:pt>
                <c:pt idx="3479">
                  <c:v>2753.91</c:v>
                </c:pt>
                <c:pt idx="3480">
                  <c:v>2768.55</c:v>
                </c:pt>
                <c:pt idx="3481">
                  <c:v>2700.2</c:v>
                </c:pt>
                <c:pt idx="3482">
                  <c:v>2719.73</c:v>
                </c:pt>
                <c:pt idx="3483">
                  <c:v>2685.55</c:v>
                </c:pt>
                <c:pt idx="3484">
                  <c:v>2729.49</c:v>
                </c:pt>
                <c:pt idx="3485">
                  <c:v>2661.13</c:v>
                </c:pt>
                <c:pt idx="3486">
                  <c:v>2670.9</c:v>
                </c:pt>
                <c:pt idx="3487">
                  <c:v>2636.72</c:v>
                </c:pt>
                <c:pt idx="3488">
                  <c:v>2646.48</c:v>
                </c:pt>
                <c:pt idx="3489">
                  <c:v>2626.95</c:v>
                </c:pt>
                <c:pt idx="3490">
                  <c:v>2607.42</c:v>
                </c:pt>
                <c:pt idx="3491">
                  <c:v>2626.95</c:v>
                </c:pt>
                <c:pt idx="3492">
                  <c:v>2602.54</c:v>
                </c:pt>
                <c:pt idx="3493">
                  <c:v>2602.54</c:v>
                </c:pt>
                <c:pt idx="3494">
                  <c:v>2597.66</c:v>
                </c:pt>
                <c:pt idx="3495">
                  <c:v>2661.13</c:v>
                </c:pt>
                <c:pt idx="3496">
                  <c:v>2597.66</c:v>
                </c:pt>
                <c:pt idx="3497">
                  <c:v>2617.19</c:v>
                </c:pt>
                <c:pt idx="3498">
                  <c:v>2617.19</c:v>
                </c:pt>
                <c:pt idx="3499">
                  <c:v>2631.84</c:v>
                </c:pt>
                <c:pt idx="3500">
                  <c:v>2622.07</c:v>
                </c:pt>
                <c:pt idx="3501">
                  <c:v>2651.37</c:v>
                </c:pt>
                <c:pt idx="3502">
                  <c:v>2636.72</c:v>
                </c:pt>
                <c:pt idx="3503">
                  <c:v>2617.19</c:v>
                </c:pt>
                <c:pt idx="3504">
                  <c:v>2685.55</c:v>
                </c:pt>
                <c:pt idx="3505">
                  <c:v>2622.07</c:v>
                </c:pt>
                <c:pt idx="3506">
                  <c:v>2670.9</c:v>
                </c:pt>
                <c:pt idx="3507">
                  <c:v>2656.25</c:v>
                </c:pt>
                <c:pt idx="3508">
                  <c:v>2666.02</c:v>
                </c:pt>
                <c:pt idx="3509">
                  <c:v>2617.19</c:v>
                </c:pt>
                <c:pt idx="3510">
                  <c:v>2646.48</c:v>
                </c:pt>
                <c:pt idx="3511">
                  <c:v>2641.6</c:v>
                </c:pt>
                <c:pt idx="3512">
                  <c:v>2670.9</c:v>
                </c:pt>
                <c:pt idx="3513">
                  <c:v>2700.2</c:v>
                </c:pt>
                <c:pt idx="3514">
                  <c:v>2656.25</c:v>
                </c:pt>
                <c:pt idx="3515">
                  <c:v>2680.66</c:v>
                </c:pt>
                <c:pt idx="3516">
                  <c:v>2670.9</c:v>
                </c:pt>
                <c:pt idx="3517">
                  <c:v>2729.49</c:v>
                </c:pt>
                <c:pt idx="3518">
                  <c:v>2709.96</c:v>
                </c:pt>
                <c:pt idx="3519">
                  <c:v>2749.02</c:v>
                </c:pt>
                <c:pt idx="3520">
                  <c:v>2719.73</c:v>
                </c:pt>
                <c:pt idx="3521">
                  <c:v>2778.32</c:v>
                </c:pt>
                <c:pt idx="3522">
                  <c:v>2709.96</c:v>
                </c:pt>
                <c:pt idx="3523">
                  <c:v>2729.49</c:v>
                </c:pt>
                <c:pt idx="3524">
                  <c:v>2749.02</c:v>
                </c:pt>
                <c:pt idx="3525">
                  <c:v>2729.49</c:v>
                </c:pt>
                <c:pt idx="3526">
                  <c:v>2709.96</c:v>
                </c:pt>
                <c:pt idx="3527">
                  <c:v>2700.2</c:v>
                </c:pt>
                <c:pt idx="3528">
                  <c:v>2685.55</c:v>
                </c:pt>
                <c:pt idx="3529">
                  <c:v>2675.78</c:v>
                </c:pt>
                <c:pt idx="3530">
                  <c:v>2680.66</c:v>
                </c:pt>
                <c:pt idx="3531">
                  <c:v>2675.78</c:v>
                </c:pt>
                <c:pt idx="3532">
                  <c:v>2744.14</c:v>
                </c:pt>
                <c:pt idx="3533">
                  <c:v>2724.61</c:v>
                </c:pt>
                <c:pt idx="3534">
                  <c:v>2768.55</c:v>
                </c:pt>
                <c:pt idx="3535">
                  <c:v>2744.14</c:v>
                </c:pt>
                <c:pt idx="3536">
                  <c:v>2763.67</c:v>
                </c:pt>
                <c:pt idx="3537">
                  <c:v>2758.79</c:v>
                </c:pt>
                <c:pt idx="3538">
                  <c:v>2802.73</c:v>
                </c:pt>
                <c:pt idx="3539">
                  <c:v>2802.73</c:v>
                </c:pt>
                <c:pt idx="3540">
                  <c:v>2797.85</c:v>
                </c:pt>
                <c:pt idx="3541">
                  <c:v>2822.27</c:v>
                </c:pt>
                <c:pt idx="3542">
                  <c:v>2778.32</c:v>
                </c:pt>
                <c:pt idx="3543">
                  <c:v>2817.38</c:v>
                </c:pt>
                <c:pt idx="3544">
                  <c:v>2807.62</c:v>
                </c:pt>
                <c:pt idx="3545">
                  <c:v>2822.27</c:v>
                </c:pt>
                <c:pt idx="3546">
                  <c:v>2788.09</c:v>
                </c:pt>
                <c:pt idx="3547">
                  <c:v>2788.09</c:v>
                </c:pt>
                <c:pt idx="3548">
                  <c:v>2807.62</c:v>
                </c:pt>
                <c:pt idx="3549">
                  <c:v>2812.5</c:v>
                </c:pt>
                <c:pt idx="3550">
                  <c:v>2807.62</c:v>
                </c:pt>
                <c:pt idx="3551">
                  <c:v>2749.02</c:v>
                </c:pt>
                <c:pt idx="3552">
                  <c:v>2788.09</c:v>
                </c:pt>
                <c:pt idx="3553">
                  <c:v>2719.73</c:v>
                </c:pt>
                <c:pt idx="3554">
                  <c:v>2773.44</c:v>
                </c:pt>
                <c:pt idx="3555">
                  <c:v>2734.38</c:v>
                </c:pt>
                <c:pt idx="3556">
                  <c:v>2739.26</c:v>
                </c:pt>
                <c:pt idx="3557">
                  <c:v>2744.14</c:v>
                </c:pt>
                <c:pt idx="3558">
                  <c:v>2734.38</c:v>
                </c:pt>
                <c:pt idx="3559">
                  <c:v>2705.08</c:v>
                </c:pt>
                <c:pt idx="3560">
                  <c:v>2705.08</c:v>
                </c:pt>
                <c:pt idx="3561">
                  <c:v>2709.96</c:v>
                </c:pt>
                <c:pt idx="3562">
                  <c:v>2739.26</c:v>
                </c:pt>
                <c:pt idx="3563">
                  <c:v>2719.73</c:v>
                </c:pt>
                <c:pt idx="3564">
                  <c:v>2729.49</c:v>
                </c:pt>
                <c:pt idx="3565">
                  <c:v>2753.91</c:v>
                </c:pt>
                <c:pt idx="3566">
                  <c:v>2734.38</c:v>
                </c:pt>
                <c:pt idx="3567">
                  <c:v>2729.49</c:v>
                </c:pt>
                <c:pt idx="3568">
                  <c:v>2690.43</c:v>
                </c:pt>
                <c:pt idx="3569">
                  <c:v>2719.73</c:v>
                </c:pt>
                <c:pt idx="3570">
                  <c:v>2695.31</c:v>
                </c:pt>
                <c:pt idx="3571">
                  <c:v>2719.73</c:v>
                </c:pt>
                <c:pt idx="3572">
                  <c:v>2656.25</c:v>
                </c:pt>
                <c:pt idx="3573">
                  <c:v>2675.78</c:v>
                </c:pt>
                <c:pt idx="3574">
                  <c:v>2631.84</c:v>
                </c:pt>
                <c:pt idx="3575">
                  <c:v>2631.84</c:v>
                </c:pt>
                <c:pt idx="3576">
                  <c:v>2631.84</c:v>
                </c:pt>
                <c:pt idx="3577">
                  <c:v>2563.48</c:v>
                </c:pt>
                <c:pt idx="3578">
                  <c:v>2636.72</c:v>
                </c:pt>
                <c:pt idx="3579">
                  <c:v>2612.3000000000002</c:v>
                </c:pt>
                <c:pt idx="3580">
                  <c:v>2641.6</c:v>
                </c:pt>
                <c:pt idx="3581">
                  <c:v>2612.3000000000002</c:v>
                </c:pt>
                <c:pt idx="3582">
                  <c:v>2661.13</c:v>
                </c:pt>
                <c:pt idx="3583">
                  <c:v>2641.6</c:v>
                </c:pt>
                <c:pt idx="3584">
                  <c:v>2690.43</c:v>
                </c:pt>
                <c:pt idx="3585">
                  <c:v>2656.25</c:v>
                </c:pt>
                <c:pt idx="3586">
                  <c:v>2626.95</c:v>
                </c:pt>
                <c:pt idx="3587">
                  <c:v>2695.31</c:v>
                </c:pt>
                <c:pt idx="3588">
                  <c:v>2651.37</c:v>
                </c:pt>
                <c:pt idx="3589">
                  <c:v>2690.43</c:v>
                </c:pt>
                <c:pt idx="3590">
                  <c:v>2675.78</c:v>
                </c:pt>
                <c:pt idx="3591">
                  <c:v>2670.9</c:v>
                </c:pt>
                <c:pt idx="3592">
                  <c:v>2656.25</c:v>
                </c:pt>
                <c:pt idx="3593">
                  <c:v>2680.66</c:v>
                </c:pt>
                <c:pt idx="3594">
                  <c:v>2651.37</c:v>
                </c:pt>
                <c:pt idx="3595">
                  <c:v>2656.25</c:v>
                </c:pt>
                <c:pt idx="3596">
                  <c:v>2680.66</c:v>
                </c:pt>
                <c:pt idx="3597">
                  <c:v>2631.84</c:v>
                </c:pt>
                <c:pt idx="3598">
                  <c:v>2651.37</c:v>
                </c:pt>
                <c:pt idx="3599">
                  <c:v>2646.48</c:v>
                </c:pt>
                <c:pt idx="3600">
                  <c:v>2641.6</c:v>
                </c:pt>
                <c:pt idx="3601">
                  <c:v>2651.37</c:v>
                </c:pt>
                <c:pt idx="3602">
                  <c:v>2661.13</c:v>
                </c:pt>
                <c:pt idx="3603">
                  <c:v>2661.13</c:v>
                </c:pt>
                <c:pt idx="3604">
                  <c:v>2709.96</c:v>
                </c:pt>
                <c:pt idx="3605">
                  <c:v>2670.9</c:v>
                </c:pt>
                <c:pt idx="3606">
                  <c:v>2773.44</c:v>
                </c:pt>
                <c:pt idx="3607">
                  <c:v>2724.61</c:v>
                </c:pt>
                <c:pt idx="3608">
                  <c:v>2749.02</c:v>
                </c:pt>
                <c:pt idx="3609">
                  <c:v>2749.02</c:v>
                </c:pt>
                <c:pt idx="3610">
                  <c:v>2788.09</c:v>
                </c:pt>
                <c:pt idx="3611">
                  <c:v>2763.67</c:v>
                </c:pt>
                <c:pt idx="3612">
                  <c:v>2802.73</c:v>
                </c:pt>
                <c:pt idx="3613">
                  <c:v>2802.73</c:v>
                </c:pt>
                <c:pt idx="3614">
                  <c:v>2763.67</c:v>
                </c:pt>
                <c:pt idx="3615">
                  <c:v>2866.21</c:v>
                </c:pt>
                <c:pt idx="3616">
                  <c:v>2817.38</c:v>
                </c:pt>
                <c:pt idx="3617">
                  <c:v>2812.5</c:v>
                </c:pt>
                <c:pt idx="3618">
                  <c:v>2836.91</c:v>
                </c:pt>
                <c:pt idx="3619">
                  <c:v>2827.15</c:v>
                </c:pt>
                <c:pt idx="3620">
                  <c:v>2841.8</c:v>
                </c:pt>
                <c:pt idx="3621">
                  <c:v>2866.21</c:v>
                </c:pt>
                <c:pt idx="3622">
                  <c:v>2875.98</c:v>
                </c:pt>
                <c:pt idx="3623">
                  <c:v>2861.33</c:v>
                </c:pt>
                <c:pt idx="3624">
                  <c:v>2929.69</c:v>
                </c:pt>
                <c:pt idx="3625">
                  <c:v>2895.51</c:v>
                </c:pt>
                <c:pt idx="3626">
                  <c:v>2944.34</c:v>
                </c:pt>
                <c:pt idx="3627">
                  <c:v>2900.39</c:v>
                </c:pt>
                <c:pt idx="3628">
                  <c:v>2934.57</c:v>
                </c:pt>
                <c:pt idx="3629">
                  <c:v>2929.69</c:v>
                </c:pt>
                <c:pt idx="3630">
                  <c:v>2958.98</c:v>
                </c:pt>
                <c:pt idx="3631">
                  <c:v>2934.57</c:v>
                </c:pt>
                <c:pt idx="3632">
                  <c:v>2949.22</c:v>
                </c:pt>
                <c:pt idx="3633">
                  <c:v>2895.51</c:v>
                </c:pt>
                <c:pt idx="3634">
                  <c:v>2832.03</c:v>
                </c:pt>
                <c:pt idx="3635">
                  <c:v>2856.45</c:v>
                </c:pt>
                <c:pt idx="3636">
                  <c:v>2812.5</c:v>
                </c:pt>
                <c:pt idx="3637">
                  <c:v>2827.15</c:v>
                </c:pt>
                <c:pt idx="3638">
                  <c:v>2773.44</c:v>
                </c:pt>
                <c:pt idx="3639">
                  <c:v>2768.55</c:v>
                </c:pt>
                <c:pt idx="3640">
                  <c:v>2729.49</c:v>
                </c:pt>
                <c:pt idx="3641">
                  <c:v>2753.91</c:v>
                </c:pt>
                <c:pt idx="3642">
                  <c:v>2680.66</c:v>
                </c:pt>
                <c:pt idx="3643">
                  <c:v>2666.02</c:v>
                </c:pt>
                <c:pt idx="3644">
                  <c:v>2651.37</c:v>
                </c:pt>
                <c:pt idx="3645">
                  <c:v>2646.48</c:v>
                </c:pt>
                <c:pt idx="3646">
                  <c:v>2651.37</c:v>
                </c:pt>
                <c:pt idx="3647">
                  <c:v>2631.84</c:v>
                </c:pt>
                <c:pt idx="3648">
                  <c:v>2626.95</c:v>
                </c:pt>
                <c:pt idx="3649">
                  <c:v>2631.84</c:v>
                </c:pt>
                <c:pt idx="3650">
                  <c:v>2670.9</c:v>
                </c:pt>
                <c:pt idx="3651">
                  <c:v>2612.3000000000002</c:v>
                </c:pt>
                <c:pt idx="3652">
                  <c:v>2670.9</c:v>
                </c:pt>
                <c:pt idx="3653">
                  <c:v>2670.9</c:v>
                </c:pt>
                <c:pt idx="3654">
                  <c:v>2675.78</c:v>
                </c:pt>
                <c:pt idx="3655">
                  <c:v>2690.43</c:v>
                </c:pt>
                <c:pt idx="3656">
                  <c:v>2719.73</c:v>
                </c:pt>
                <c:pt idx="3657">
                  <c:v>2705.08</c:v>
                </c:pt>
                <c:pt idx="3658">
                  <c:v>2714.84</c:v>
                </c:pt>
                <c:pt idx="3659">
                  <c:v>2753.91</c:v>
                </c:pt>
                <c:pt idx="3660">
                  <c:v>2724.61</c:v>
                </c:pt>
                <c:pt idx="3661">
                  <c:v>2744.14</c:v>
                </c:pt>
                <c:pt idx="3662">
                  <c:v>2739.26</c:v>
                </c:pt>
                <c:pt idx="3663">
                  <c:v>2714.84</c:v>
                </c:pt>
                <c:pt idx="3664">
                  <c:v>2695.31</c:v>
                </c:pt>
                <c:pt idx="3665">
                  <c:v>2734.38</c:v>
                </c:pt>
                <c:pt idx="3666">
                  <c:v>2719.73</c:v>
                </c:pt>
                <c:pt idx="3667">
                  <c:v>2739.26</c:v>
                </c:pt>
                <c:pt idx="3668">
                  <c:v>2734.38</c:v>
                </c:pt>
                <c:pt idx="3669">
                  <c:v>2670.9</c:v>
                </c:pt>
                <c:pt idx="3670">
                  <c:v>2773.44</c:v>
                </c:pt>
                <c:pt idx="3671">
                  <c:v>2705.08</c:v>
                </c:pt>
                <c:pt idx="3672">
                  <c:v>2700.2</c:v>
                </c:pt>
                <c:pt idx="3673">
                  <c:v>2641.6</c:v>
                </c:pt>
                <c:pt idx="3674">
                  <c:v>2670.9</c:v>
                </c:pt>
                <c:pt idx="3675">
                  <c:v>2622.07</c:v>
                </c:pt>
                <c:pt idx="3676">
                  <c:v>2631.84</c:v>
                </c:pt>
                <c:pt idx="3677">
                  <c:v>2617.19</c:v>
                </c:pt>
                <c:pt idx="3678">
                  <c:v>2705.08</c:v>
                </c:pt>
                <c:pt idx="3679">
                  <c:v>2617.19</c:v>
                </c:pt>
                <c:pt idx="3680">
                  <c:v>2592.77</c:v>
                </c:pt>
                <c:pt idx="3681">
                  <c:v>2641.6</c:v>
                </c:pt>
                <c:pt idx="3682">
                  <c:v>2651.37</c:v>
                </c:pt>
                <c:pt idx="3683">
                  <c:v>2666.02</c:v>
                </c:pt>
                <c:pt idx="3684">
                  <c:v>2651.37</c:v>
                </c:pt>
                <c:pt idx="3685">
                  <c:v>2685.55</c:v>
                </c:pt>
                <c:pt idx="3686">
                  <c:v>2661.13</c:v>
                </c:pt>
                <c:pt idx="3687">
                  <c:v>2714.84</c:v>
                </c:pt>
                <c:pt idx="3688">
                  <c:v>2680.66</c:v>
                </c:pt>
                <c:pt idx="3689">
                  <c:v>2680.66</c:v>
                </c:pt>
                <c:pt idx="3690">
                  <c:v>2670.9</c:v>
                </c:pt>
                <c:pt idx="3691">
                  <c:v>2709.96</c:v>
                </c:pt>
                <c:pt idx="3692">
                  <c:v>2753.91</c:v>
                </c:pt>
                <c:pt idx="3693">
                  <c:v>2744.14</c:v>
                </c:pt>
                <c:pt idx="3694">
                  <c:v>2753.91</c:v>
                </c:pt>
                <c:pt idx="3695">
                  <c:v>2792.97</c:v>
                </c:pt>
                <c:pt idx="3696">
                  <c:v>2880.86</c:v>
                </c:pt>
                <c:pt idx="3697">
                  <c:v>2841.8</c:v>
                </c:pt>
                <c:pt idx="3698">
                  <c:v>2836.91</c:v>
                </c:pt>
                <c:pt idx="3699">
                  <c:v>2871.09</c:v>
                </c:pt>
                <c:pt idx="3700">
                  <c:v>2871.09</c:v>
                </c:pt>
                <c:pt idx="3701">
                  <c:v>2939.45</c:v>
                </c:pt>
                <c:pt idx="3702">
                  <c:v>2905.27</c:v>
                </c:pt>
                <c:pt idx="3703">
                  <c:v>2944.34</c:v>
                </c:pt>
                <c:pt idx="3704">
                  <c:v>2905.27</c:v>
                </c:pt>
                <c:pt idx="3705">
                  <c:v>2895.51</c:v>
                </c:pt>
                <c:pt idx="3706">
                  <c:v>2875.98</c:v>
                </c:pt>
                <c:pt idx="3707">
                  <c:v>2866.21</c:v>
                </c:pt>
                <c:pt idx="3708">
                  <c:v>2827.15</c:v>
                </c:pt>
                <c:pt idx="3709">
                  <c:v>2851.56</c:v>
                </c:pt>
                <c:pt idx="3710">
                  <c:v>2817.38</c:v>
                </c:pt>
                <c:pt idx="3711">
                  <c:v>2861.33</c:v>
                </c:pt>
                <c:pt idx="3712">
                  <c:v>2866.21</c:v>
                </c:pt>
                <c:pt idx="3713">
                  <c:v>2866.21</c:v>
                </c:pt>
                <c:pt idx="3714">
                  <c:v>2866.21</c:v>
                </c:pt>
                <c:pt idx="3715">
                  <c:v>2861.33</c:v>
                </c:pt>
                <c:pt idx="3716">
                  <c:v>2905.27</c:v>
                </c:pt>
                <c:pt idx="3717">
                  <c:v>2861.33</c:v>
                </c:pt>
                <c:pt idx="3718">
                  <c:v>2915.04</c:v>
                </c:pt>
                <c:pt idx="3719">
                  <c:v>2851.56</c:v>
                </c:pt>
                <c:pt idx="3720">
                  <c:v>2802.73</c:v>
                </c:pt>
                <c:pt idx="3721">
                  <c:v>2763.67</c:v>
                </c:pt>
                <c:pt idx="3722">
                  <c:v>2763.67</c:v>
                </c:pt>
                <c:pt idx="3723">
                  <c:v>2709.96</c:v>
                </c:pt>
                <c:pt idx="3724">
                  <c:v>2709.96</c:v>
                </c:pt>
                <c:pt idx="3725">
                  <c:v>2651.37</c:v>
                </c:pt>
                <c:pt idx="3726">
                  <c:v>2631.84</c:v>
                </c:pt>
                <c:pt idx="3727">
                  <c:v>2656.25</c:v>
                </c:pt>
                <c:pt idx="3728">
                  <c:v>2602.54</c:v>
                </c:pt>
                <c:pt idx="3729">
                  <c:v>2631.84</c:v>
                </c:pt>
                <c:pt idx="3730">
                  <c:v>2617.19</c:v>
                </c:pt>
                <c:pt idx="3731">
                  <c:v>2646.48</c:v>
                </c:pt>
                <c:pt idx="3732">
                  <c:v>2641.6</c:v>
                </c:pt>
                <c:pt idx="3733">
                  <c:v>2661.13</c:v>
                </c:pt>
                <c:pt idx="3734">
                  <c:v>2666.02</c:v>
                </c:pt>
                <c:pt idx="3735">
                  <c:v>2631.84</c:v>
                </c:pt>
                <c:pt idx="3736">
                  <c:v>2680.66</c:v>
                </c:pt>
                <c:pt idx="3737">
                  <c:v>2695.31</c:v>
                </c:pt>
                <c:pt idx="3738">
                  <c:v>2695.31</c:v>
                </c:pt>
                <c:pt idx="3739">
                  <c:v>2685.55</c:v>
                </c:pt>
                <c:pt idx="3740">
                  <c:v>2739.26</c:v>
                </c:pt>
                <c:pt idx="3741">
                  <c:v>2734.38</c:v>
                </c:pt>
                <c:pt idx="3742">
                  <c:v>2749.02</c:v>
                </c:pt>
                <c:pt idx="3743">
                  <c:v>2744.14</c:v>
                </c:pt>
                <c:pt idx="3744">
                  <c:v>2773.44</c:v>
                </c:pt>
                <c:pt idx="3745">
                  <c:v>2744.14</c:v>
                </c:pt>
                <c:pt idx="3746">
                  <c:v>2744.14</c:v>
                </c:pt>
                <c:pt idx="3747">
                  <c:v>2729.49</c:v>
                </c:pt>
                <c:pt idx="3748">
                  <c:v>2744.14</c:v>
                </c:pt>
                <c:pt idx="3749">
                  <c:v>2714.84</c:v>
                </c:pt>
                <c:pt idx="3750">
                  <c:v>2739.26</c:v>
                </c:pt>
                <c:pt idx="3751">
                  <c:v>2719.73</c:v>
                </c:pt>
                <c:pt idx="3752">
                  <c:v>2680.66</c:v>
                </c:pt>
                <c:pt idx="3753">
                  <c:v>2729.49</c:v>
                </c:pt>
                <c:pt idx="3754">
                  <c:v>2700.2</c:v>
                </c:pt>
                <c:pt idx="3755">
                  <c:v>2719.73</c:v>
                </c:pt>
                <c:pt idx="3756">
                  <c:v>2666.02</c:v>
                </c:pt>
                <c:pt idx="3757">
                  <c:v>2670.9</c:v>
                </c:pt>
                <c:pt idx="3758">
                  <c:v>2641.6</c:v>
                </c:pt>
                <c:pt idx="3759">
                  <c:v>2661.13</c:v>
                </c:pt>
                <c:pt idx="3760">
                  <c:v>2651.37</c:v>
                </c:pt>
                <c:pt idx="3761">
                  <c:v>2597.66</c:v>
                </c:pt>
                <c:pt idx="3762">
                  <c:v>2656.25</c:v>
                </c:pt>
                <c:pt idx="3763">
                  <c:v>2656.25</c:v>
                </c:pt>
                <c:pt idx="3764">
                  <c:v>2661.13</c:v>
                </c:pt>
                <c:pt idx="3765">
                  <c:v>2646.48</c:v>
                </c:pt>
                <c:pt idx="3766">
                  <c:v>2651.37</c:v>
                </c:pt>
                <c:pt idx="3767">
                  <c:v>2612.3000000000002</c:v>
                </c:pt>
                <c:pt idx="3768">
                  <c:v>2622.07</c:v>
                </c:pt>
                <c:pt idx="3769">
                  <c:v>2612.3000000000002</c:v>
                </c:pt>
                <c:pt idx="3770">
                  <c:v>2553.71</c:v>
                </c:pt>
                <c:pt idx="3771">
                  <c:v>2646.48</c:v>
                </c:pt>
                <c:pt idx="3772">
                  <c:v>2612.3000000000002</c:v>
                </c:pt>
                <c:pt idx="3773">
                  <c:v>2695.31</c:v>
                </c:pt>
                <c:pt idx="3774">
                  <c:v>2690.43</c:v>
                </c:pt>
                <c:pt idx="3775">
                  <c:v>2695.31</c:v>
                </c:pt>
                <c:pt idx="3776">
                  <c:v>2685.55</c:v>
                </c:pt>
                <c:pt idx="3777">
                  <c:v>2709.96</c:v>
                </c:pt>
                <c:pt idx="3778">
                  <c:v>2724.61</c:v>
                </c:pt>
                <c:pt idx="3779">
                  <c:v>2778.32</c:v>
                </c:pt>
                <c:pt idx="3780">
                  <c:v>2792.97</c:v>
                </c:pt>
                <c:pt idx="3781">
                  <c:v>2783.2</c:v>
                </c:pt>
                <c:pt idx="3782">
                  <c:v>2797.85</c:v>
                </c:pt>
                <c:pt idx="3783">
                  <c:v>2836.91</c:v>
                </c:pt>
                <c:pt idx="3784">
                  <c:v>2890.63</c:v>
                </c:pt>
                <c:pt idx="3785">
                  <c:v>2905.27</c:v>
                </c:pt>
                <c:pt idx="3786">
                  <c:v>2954.1</c:v>
                </c:pt>
                <c:pt idx="3787">
                  <c:v>2944.34</c:v>
                </c:pt>
                <c:pt idx="3788">
                  <c:v>2998.05</c:v>
                </c:pt>
                <c:pt idx="3789">
                  <c:v>2934.57</c:v>
                </c:pt>
                <c:pt idx="3790">
                  <c:v>2915.04</c:v>
                </c:pt>
                <c:pt idx="3791">
                  <c:v>2929.69</c:v>
                </c:pt>
                <c:pt idx="3792">
                  <c:v>2885.74</c:v>
                </c:pt>
                <c:pt idx="3793">
                  <c:v>2905.27</c:v>
                </c:pt>
                <c:pt idx="3794">
                  <c:v>2861.33</c:v>
                </c:pt>
                <c:pt idx="3795">
                  <c:v>2856.45</c:v>
                </c:pt>
                <c:pt idx="3796">
                  <c:v>2846.68</c:v>
                </c:pt>
                <c:pt idx="3797">
                  <c:v>2836.91</c:v>
                </c:pt>
                <c:pt idx="3798">
                  <c:v>2807.62</c:v>
                </c:pt>
                <c:pt idx="3799">
                  <c:v>2807.62</c:v>
                </c:pt>
                <c:pt idx="3800">
                  <c:v>2797.85</c:v>
                </c:pt>
                <c:pt idx="3801">
                  <c:v>2827.15</c:v>
                </c:pt>
                <c:pt idx="3802">
                  <c:v>2778.32</c:v>
                </c:pt>
                <c:pt idx="3803">
                  <c:v>2778.32</c:v>
                </c:pt>
                <c:pt idx="3804">
                  <c:v>2768.55</c:v>
                </c:pt>
                <c:pt idx="3805">
                  <c:v>2729.49</c:v>
                </c:pt>
                <c:pt idx="3806">
                  <c:v>2714.84</c:v>
                </c:pt>
                <c:pt idx="3807">
                  <c:v>2675.78</c:v>
                </c:pt>
                <c:pt idx="3808">
                  <c:v>2724.61</c:v>
                </c:pt>
                <c:pt idx="3809">
                  <c:v>2661.13</c:v>
                </c:pt>
                <c:pt idx="3810">
                  <c:v>2666.02</c:v>
                </c:pt>
                <c:pt idx="3811">
                  <c:v>2651.37</c:v>
                </c:pt>
                <c:pt idx="3812">
                  <c:v>2685.55</c:v>
                </c:pt>
                <c:pt idx="3813">
                  <c:v>2651.37</c:v>
                </c:pt>
                <c:pt idx="3814">
                  <c:v>2646.48</c:v>
                </c:pt>
                <c:pt idx="3815">
                  <c:v>2641.6</c:v>
                </c:pt>
                <c:pt idx="3816">
                  <c:v>2641.6</c:v>
                </c:pt>
                <c:pt idx="3817">
                  <c:v>2675.78</c:v>
                </c:pt>
                <c:pt idx="3818">
                  <c:v>2631.84</c:v>
                </c:pt>
                <c:pt idx="3819">
                  <c:v>2695.31</c:v>
                </c:pt>
                <c:pt idx="3820">
                  <c:v>2719.73</c:v>
                </c:pt>
                <c:pt idx="3821">
                  <c:v>2670.9</c:v>
                </c:pt>
                <c:pt idx="3822">
                  <c:v>2700.2</c:v>
                </c:pt>
                <c:pt idx="3823">
                  <c:v>2734.38</c:v>
                </c:pt>
                <c:pt idx="3824">
                  <c:v>2739.26</c:v>
                </c:pt>
                <c:pt idx="3825">
                  <c:v>2753.91</c:v>
                </c:pt>
                <c:pt idx="3826">
                  <c:v>2773.44</c:v>
                </c:pt>
                <c:pt idx="3827">
                  <c:v>2739.26</c:v>
                </c:pt>
                <c:pt idx="3828">
                  <c:v>2734.38</c:v>
                </c:pt>
                <c:pt idx="3829">
                  <c:v>2714.84</c:v>
                </c:pt>
                <c:pt idx="3830">
                  <c:v>2709.96</c:v>
                </c:pt>
                <c:pt idx="3831">
                  <c:v>2690.43</c:v>
                </c:pt>
                <c:pt idx="3832">
                  <c:v>2724.61</c:v>
                </c:pt>
                <c:pt idx="3833">
                  <c:v>2739.26</c:v>
                </c:pt>
                <c:pt idx="3834">
                  <c:v>2680.66</c:v>
                </c:pt>
                <c:pt idx="3835">
                  <c:v>2724.61</c:v>
                </c:pt>
                <c:pt idx="3836">
                  <c:v>2675.78</c:v>
                </c:pt>
                <c:pt idx="3837">
                  <c:v>2719.73</c:v>
                </c:pt>
                <c:pt idx="3838">
                  <c:v>2675.78</c:v>
                </c:pt>
                <c:pt idx="3839">
                  <c:v>2719.73</c:v>
                </c:pt>
                <c:pt idx="3840">
                  <c:v>2670.9</c:v>
                </c:pt>
                <c:pt idx="3841">
                  <c:v>2705.08</c:v>
                </c:pt>
                <c:pt idx="3842">
                  <c:v>2656.25</c:v>
                </c:pt>
                <c:pt idx="3843">
                  <c:v>2744.14</c:v>
                </c:pt>
                <c:pt idx="3844">
                  <c:v>2670.9</c:v>
                </c:pt>
                <c:pt idx="3845">
                  <c:v>2646.48</c:v>
                </c:pt>
                <c:pt idx="3846">
                  <c:v>2661.13</c:v>
                </c:pt>
                <c:pt idx="3847">
                  <c:v>2670.9</c:v>
                </c:pt>
                <c:pt idx="3848">
                  <c:v>2685.55</c:v>
                </c:pt>
                <c:pt idx="3849">
                  <c:v>2651.37</c:v>
                </c:pt>
                <c:pt idx="3850">
                  <c:v>2670.9</c:v>
                </c:pt>
                <c:pt idx="3851">
                  <c:v>2651.37</c:v>
                </c:pt>
                <c:pt idx="3852">
                  <c:v>2646.48</c:v>
                </c:pt>
                <c:pt idx="3853">
                  <c:v>2592.77</c:v>
                </c:pt>
                <c:pt idx="3854">
                  <c:v>2656.25</c:v>
                </c:pt>
                <c:pt idx="3855">
                  <c:v>2646.48</c:v>
                </c:pt>
                <c:pt idx="3856">
                  <c:v>2666.02</c:v>
                </c:pt>
                <c:pt idx="3857">
                  <c:v>2656.25</c:v>
                </c:pt>
                <c:pt idx="3858">
                  <c:v>2690.43</c:v>
                </c:pt>
                <c:pt idx="3859">
                  <c:v>2690.43</c:v>
                </c:pt>
                <c:pt idx="3860">
                  <c:v>2729.49</c:v>
                </c:pt>
                <c:pt idx="3861">
                  <c:v>2744.14</c:v>
                </c:pt>
                <c:pt idx="3862">
                  <c:v>2739.26</c:v>
                </c:pt>
                <c:pt idx="3863">
                  <c:v>2773.44</c:v>
                </c:pt>
                <c:pt idx="3864">
                  <c:v>2778.32</c:v>
                </c:pt>
                <c:pt idx="3865">
                  <c:v>2802.73</c:v>
                </c:pt>
                <c:pt idx="3866">
                  <c:v>2807.62</c:v>
                </c:pt>
                <c:pt idx="3867">
                  <c:v>2836.91</c:v>
                </c:pt>
                <c:pt idx="3868">
                  <c:v>2822.27</c:v>
                </c:pt>
                <c:pt idx="3869">
                  <c:v>2841.8</c:v>
                </c:pt>
                <c:pt idx="3870">
                  <c:v>2841.8</c:v>
                </c:pt>
                <c:pt idx="3871">
                  <c:v>2861.33</c:v>
                </c:pt>
                <c:pt idx="3872">
                  <c:v>2934.57</c:v>
                </c:pt>
                <c:pt idx="3873">
                  <c:v>2885.74</c:v>
                </c:pt>
                <c:pt idx="3874">
                  <c:v>2900.39</c:v>
                </c:pt>
                <c:pt idx="3875">
                  <c:v>2866.21</c:v>
                </c:pt>
                <c:pt idx="3876">
                  <c:v>2915.04</c:v>
                </c:pt>
                <c:pt idx="3877">
                  <c:v>2880.86</c:v>
                </c:pt>
                <c:pt idx="3878">
                  <c:v>2880.86</c:v>
                </c:pt>
                <c:pt idx="3879">
                  <c:v>2871.09</c:v>
                </c:pt>
                <c:pt idx="3880">
                  <c:v>2871.09</c:v>
                </c:pt>
                <c:pt idx="3881">
                  <c:v>2895.51</c:v>
                </c:pt>
                <c:pt idx="3882">
                  <c:v>2846.68</c:v>
                </c:pt>
                <c:pt idx="3883">
                  <c:v>2871.09</c:v>
                </c:pt>
                <c:pt idx="3884">
                  <c:v>2856.45</c:v>
                </c:pt>
                <c:pt idx="3885">
                  <c:v>2846.68</c:v>
                </c:pt>
                <c:pt idx="3886">
                  <c:v>2812.5</c:v>
                </c:pt>
                <c:pt idx="3887">
                  <c:v>2817.38</c:v>
                </c:pt>
                <c:pt idx="3888">
                  <c:v>2783.2</c:v>
                </c:pt>
                <c:pt idx="3889">
                  <c:v>2807.62</c:v>
                </c:pt>
                <c:pt idx="3890">
                  <c:v>2744.14</c:v>
                </c:pt>
                <c:pt idx="3891">
                  <c:v>2724.61</c:v>
                </c:pt>
                <c:pt idx="3892">
                  <c:v>2675.78</c:v>
                </c:pt>
                <c:pt idx="3893">
                  <c:v>2666.02</c:v>
                </c:pt>
                <c:pt idx="3894">
                  <c:v>2670.9</c:v>
                </c:pt>
                <c:pt idx="3895">
                  <c:v>2670.9</c:v>
                </c:pt>
                <c:pt idx="3896">
                  <c:v>2651.37</c:v>
                </c:pt>
                <c:pt idx="3897">
                  <c:v>2626.95</c:v>
                </c:pt>
                <c:pt idx="3898">
                  <c:v>2666.02</c:v>
                </c:pt>
                <c:pt idx="3899">
                  <c:v>2636.72</c:v>
                </c:pt>
                <c:pt idx="3900">
                  <c:v>2631.84</c:v>
                </c:pt>
                <c:pt idx="3901">
                  <c:v>2646.48</c:v>
                </c:pt>
                <c:pt idx="3902">
                  <c:v>2651.37</c:v>
                </c:pt>
                <c:pt idx="3903">
                  <c:v>2680.66</c:v>
                </c:pt>
                <c:pt idx="3904">
                  <c:v>2690.43</c:v>
                </c:pt>
                <c:pt idx="3905">
                  <c:v>2680.66</c:v>
                </c:pt>
                <c:pt idx="3906">
                  <c:v>2646.48</c:v>
                </c:pt>
                <c:pt idx="3907">
                  <c:v>2695.31</c:v>
                </c:pt>
                <c:pt idx="3908">
                  <c:v>2666.02</c:v>
                </c:pt>
                <c:pt idx="3909">
                  <c:v>2666.02</c:v>
                </c:pt>
                <c:pt idx="3910">
                  <c:v>2651.37</c:v>
                </c:pt>
                <c:pt idx="3911">
                  <c:v>2666.02</c:v>
                </c:pt>
                <c:pt idx="3912">
                  <c:v>2714.84</c:v>
                </c:pt>
                <c:pt idx="3913">
                  <c:v>2724.61</c:v>
                </c:pt>
                <c:pt idx="3914">
                  <c:v>2729.49</c:v>
                </c:pt>
                <c:pt idx="3915">
                  <c:v>2719.73</c:v>
                </c:pt>
                <c:pt idx="3916">
                  <c:v>2670.9</c:v>
                </c:pt>
                <c:pt idx="3917">
                  <c:v>2631.84</c:v>
                </c:pt>
                <c:pt idx="3918">
                  <c:v>2705.08</c:v>
                </c:pt>
                <c:pt idx="3919">
                  <c:v>2651.37</c:v>
                </c:pt>
                <c:pt idx="3920">
                  <c:v>2680.66</c:v>
                </c:pt>
                <c:pt idx="3921">
                  <c:v>2607.42</c:v>
                </c:pt>
                <c:pt idx="3922">
                  <c:v>2656.25</c:v>
                </c:pt>
                <c:pt idx="3923">
                  <c:v>2597.66</c:v>
                </c:pt>
                <c:pt idx="3924">
                  <c:v>2631.84</c:v>
                </c:pt>
                <c:pt idx="3925">
                  <c:v>2651.37</c:v>
                </c:pt>
                <c:pt idx="3926">
                  <c:v>2612.3000000000002</c:v>
                </c:pt>
                <c:pt idx="3927">
                  <c:v>2680.66</c:v>
                </c:pt>
                <c:pt idx="3928">
                  <c:v>2651.37</c:v>
                </c:pt>
                <c:pt idx="3929">
                  <c:v>2714.84</c:v>
                </c:pt>
                <c:pt idx="3930">
                  <c:v>2661.13</c:v>
                </c:pt>
                <c:pt idx="3931">
                  <c:v>2680.66</c:v>
                </c:pt>
                <c:pt idx="3932">
                  <c:v>2661.13</c:v>
                </c:pt>
                <c:pt idx="3933">
                  <c:v>2705.08</c:v>
                </c:pt>
                <c:pt idx="3934">
                  <c:v>2700.2</c:v>
                </c:pt>
                <c:pt idx="3935">
                  <c:v>2675.78</c:v>
                </c:pt>
                <c:pt idx="3936">
                  <c:v>2734.38</c:v>
                </c:pt>
                <c:pt idx="3937">
                  <c:v>2739.26</c:v>
                </c:pt>
                <c:pt idx="3938">
                  <c:v>2773.44</c:v>
                </c:pt>
                <c:pt idx="3939">
                  <c:v>2729.49</c:v>
                </c:pt>
                <c:pt idx="3940">
                  <c:v>2792.97</c:v>
                </c:pt>
                <c:pt idx="3941">
                  <c:v>2768.55</c:v>
                </c:pt>
                <c:pt idx="3942">
                  <c:v>2856.45</c:v>
                </c:pt>
                <c:pt idx="3943">
                  <c:v>2846.68</c:v>
                </c:pt>
                <c:pt idx="3944">
                  <c:v>2890.63</c:v>
                </c:pt>
                <c:pt idx="3945">
                  <c:v>2895.51</c:v>
                </c:pt>
                <c:pt idx="3946">
                  <c:v>2895.51</c:v>
                </c:pt>
                <c:pt idx="3947">
                  <c:v>2910.16</c:v>
                </c:pt>
                <c:pt idx="3948">
                  <c:v>2905.27</c:v>
                </c:pt>
                <c:pt idx="3949">
                  <c:v>2949.22</c:v>
                </c:pt>
                <c:pt idx="3950">
                  <c:v>2944.34</c:v>
                </c:pt>
                <c:pt idx="3951">
                  <c:v>2963.87</c:v>
                </c:pt>
                <c:pt idx="3952">
                  <c:v>2944.34</c:v>
                </c:pt>
                <c:pt idx="3953">
                  <c:v>3022.46</c:v>
                </c:pt>
                <c:pt idx="3954">
                  <c:v>2998.05</c:v>
                </c:pt>
                <c:pt idx="3955">
                  <c:v>2993.16</c:v>
                </c:pt>
                <c:pt idx="3956">
                  <c:v>3007.81</c:v>
                </c:pt>
                <c:pt idx="3957">
                  <c:v>3002.93</c:v>
                </c:pt>
                <c:pt idx="3958">
                  <c:v>3007.81</c:v>
                </c:pt>
                <c:pt idx="3959">
                  <c:v>2958.98</c:v>
                </c:pt>
                <c:pt idx="3960">
                  <c:v>2934.57</c:v>
                </c:pt>
                <c:pt idx="3961">
                  <c:v>2924.8</c:v>
                </c:pt>
                <c:pt idx="3962">
                  <c:v>2880.86</c:v>
                </c:pt>
                <c:pt idx="3963">
                  <c:v>2836.91</c:v>
                </c:pt>
                <c:pt idx="3964">
                  <c:v>2846.68</c:v>
                </c:pt>
                <c:pt idx="3965">
                  <c:v>2768.55</c:v>
                </c:pt>
                <c:pt idx="3966">
                  <c:v>2773.44</c:v>
                </c:pt>
                <c:pt idx="3967">
                  <c:v>2734.38</c:v>
                </c:pt>
                <c:pt idx="3968">
                  <c:v>2680.66</c:v>
                </c:pt>
                <c:pt idx="3969">
                  <c:v>2636.72</c:v>
                </c:pt>
                <c:pt idx="3970">
                  <c:v>2626.95</c:v>
                </c:pt>
                <c:pt idx="3971">
                  <c:v>2617.19</c:v>
                </c:pt>
                <c:pt idx="3972">
                  <c:v>2563.48</c:v>
                </c:pt>
                <c:pt idx="3973">
                  <c:v>2592.77</c:v>
                </c:pt>
                <c:pt idx="3974">
                  <c:v>2578.13</c:v>
                </c:pt>
                <c:pt idx="3975">
                  <c:v>2558.59</c:v>
                </c:pt>
                <c:pt idx="3976">
                  <c:v>2578.13</c:v>
                </c:pt>
                <c:pt idx="3977">
                  <c:v>2607.42</c:v>
                </c:pt>
                <c:pt idx="3978">
                  <c:v>2602.54</c:v>
                </c:pt>
                <c:pt idx="3979">
                  <c:v>2597.66</c:v>
                </c:pt>
                <c:pt idx="3980">
                  <c:v>2617.19</c:v>
                </c:pt>
                <c:pt idx="3981">
                  <c:v>2607.42</c:v>
                </c:pt>
                <c:pt idx="3982">
                  <c:v>2670.9</c:v>
                </c:pt>
                <c:pt idx="3983">
                  <c:v>2651.37</c:v>
                </c:pt>
                <c:pt idx="3984">
                  <c:v>2695.31</c:v>
                </c:pt>
                <c:pt idx="3985">
                  <c:v>2705.08</c:v>
                </c:pt>
                <c:pt idx="3986">
                  <c:v>2700.2</c:v>
                </c:pt>
                <c:pt idx="3987">
                  <c:v>2734.38</c:v>
                </c:pt>
                <c:pt idx="3988">
                  <c:v>2749.02</c:v>
                </c:pt>
                <c:pt idx="3989">
                  <c:v>2724.61</c:v>
                </c:pt>
                <c:pt idx="3990">
                  <c:v>2705.08</c:v>
                </c:pt>
                <c:pt idx="3991">
                  <c:v>2753.91</c:v>
                </c:pt>
                <c:pt idx="3992">
                  <c:v>2714.84</c:v>
                </c:pt>
                <c:pt idx="3993">
                  <c:v>2792.97</c:v>
                </c:pt>
                <c:pt idx="3994">
                  <c:v>2773.44</c:v>
                </c:pt>
                <c:pt idx="3995">
                  <c:v>2802.73</c:v>
                </c:pt>
                <c:pt idx="3996">
                  <c:v>2792.97</c:v>
                </c:pt>
                <c:pt idx="3997">
                  <c:v>2788.09</c:v>
                </c:pt>
                <c:pt idx="3998">
                  <c:v>2758.79</c:v>
                </c:pt>
                <c:pt idx="3999">
                  <c:v>2705.08</c:v>
                </c:pt>
                <c:pt idx="4000">
                  <c:v>2778.32</c:v>
                </c:pt>
                <c:pt idx="4001">
                  <c:v>2719.73</c:v>
                </c:pt>
                <c:pt idx="4002">
                  <c:v>2753.91</c:v>
                </c:pt>
                <c:pt idx="4003">
                  <c:v>2695.31</c:v>
                </c:pt>
                <c:pt idx="4004">
                  <c:v>2729.49</c:v>
                </c:pt>
                <c:pt idx="4005">
                  <c:v>2700.2</c:v>
                </c:pt>
                <c:pt idx="4006">
                  <c:v>2675.78</c:v>
                </c:pt>
                <c:pt idx="4007">
                  <c:v>2700.2</c:v>
                </c:pt>
                <c:pt idx="4008">
                  <c:v>2636.72</c:v>
                </c:pt>
                <c:pt idx="4009">
                  <c:v>2700.2</c:v>
                </c:pt>
                <c:pt idx="4010">
                  <c:v>2680.66</c:v>
                </c:pt>
                <c:pt idx="4011">
                  <c:v>2714.84</c:v>
                </c:pt>
                <c:pt idx="4012">
                  <c:v>2680.66</c:v>
                </c:pt>
                <c:pt idx="4013">
                  <c:v>2670.9</c:v>
                </c:pt>
                <c:pt idx="4014">
                  <c:v>2651.37</c:v>
                </c:pt>
                <c:pt idx="4015">
                  <c:v>2656.25</c:v>
                </c:pt>
                <c:pt idx="4016">
                  <c:v>2631.84</c:v>
                </c:pt>
                <c:pt idx="4017">
                  <c:v>2636.72</c:v>
                </c:pt>
                <c:pt idx="4018">
                  <c:v>2631.84</c:v>
                </c:pt>
                <c:pt idx="4019">
                  <c:v>2607.42</c:v>
                </c:pt>
                <c:pt idx="4020">
                  <c:v>2583.0100000000002</c:v>
                </c:pt>
                <c:pt idx="4021">
                  <c:v>2597.66</c:v>
                </c:pt>
                <c:pt idx="4022">
                  <c:v>2612.3000000000002</c:v>
                </c:pt>
                <c:pt idx="4023">
                  <c:v>2568.36</c:v>
                </c:pt>
                <c:pt idx="4024">
                  <c:v>2602.54</c:v>
                </c:pt>
                <c:pt idx="4025">
                  <c:v>2607.42</c:v>
                </c:pt>
                <c:pt idx="4026">
                  <c:v>2666.02</c:v>
                </c:pt>
                <c:pt idx="4027">
                  <c:v>2641.6</c:v>
                </c:pt>
                <c:pt idx="4028">
                  <c:v>2680.66</c:v>
                </c:pt>
                <c:pt idx="4029">
                  <c:v>2700.2</c:v>
                </c:pt>
                <c:pt idx="4030">
                  <c:v>2744.14</c:v>
                </c:pt>
                <c:pt idx="4031">
                  <c:v>2768.55</c:v>
                </c:pt>
                <c:pt idx="4032">
                  <c:v>2783.2</c:v>
                </c:pt>
                <c:pt idx="4033">
                  <c:v>2812.5</c:v>
                </c:pt>
                <c:pt idx="4034">
                  <c:v>2827.15</c:v>
                </c:pt>
                <c:pt idx="4035">
                  <c:v>2822.27</c:v>
                </c:pt>
                <c:pt idx="4036">
                  <c:v>2822.27</c:v>
                </c:pt>
                <c:pt idx="4037">
                  <c:v>2827.15</c:v>
                </c:pt>
                <c:pt idx="4038">
                  <c:v>2812.5</c:v>
                </c:pt>
                <c:pt idx="4039">
                  <c:v>2792.97</c:v>
                </c:pt>
                <c:pt idx="4040">
                  <c:v>2797.85</c:v>
                </c:pt>
                <c:pt idx="4041">
                  <c:v>2802.73</c:v>
                </c:pt>
                <c:pt idx="4042">
                  <c:v>2792.97</c:v>
                </c:pt>
                <c:pt idx="4043">
                  <c:v>2773.44</c:v>
                </c:pt>
                <c:pt idx="4044">
                  <c:v>2773.44</c:v>
                </c:pt>
                <c:pt idx="4045">
                  <c:v>2734.38</c:v>
                </c:pt>
                <c:pt idx="4046">
                  <c:v>2778.32</c:v>
                </c:pt>
                <c:pt idx="4047">
                  <c:v>2768.55</c:v>
                </c:pt>
                <c:pt idx="4048">
                  <c:v>2822.27</c:v>
                </c:pt>
                <c:pt idx="4049">
                  <c:v>2802.73</c:v>
                </c:pt>
                <c:pt idx="4050">
                  <c:v>2841.8</c:v>
                </c:pt>
                <c:pt idx="4051">
                  <c:v>2807.62</c:v>
                </c:pt>
                <c:pt idx="4052">
                  <c:v>2817.38</c:v>
                </c:pt>
                <c:pt idx="4053">
                  <c:v>2797.85</c:v>
                </c:pt>
                <c:pt idx="4054">
                  <c:v>2768.55</c:v>
                </c:pt>
                <c:pt idx="4055">
                  <c:v>2792.97</c:v>
                </c:pt>
                <c:pt idx="4056">
                  <c:v>2792.97</c:v>
                </c:pt>
                <c:pt idx="4057">
                  <c:v>2792.97</c:v>
                </c:pt>
                <c:pt idx="4058">
                  <c:v>2744.14</c:v>
                </c:pt>
                <c:pt idx="4059">
                  <c:v>2734.38</c:v>
                </c:pt>
                <c:pt idx="4060">
                  <c:v>2719.73</c:v>
                </c:pt>
                <c:pt idx="4061">
                  <c:v>2690.43</c:v>
                </c:pt>
                <c:pt idx="4062">
                  <c:v>2695.31</c:v>
                </c:pt>
                <c:pt idx="4063">
                  <c:v>2690.43</c:v>
                </c:pt>
                <c:pt idx="4064">
                  <c:v>2744.14</c:v>
                </c:pt>
                <c:pt idx="4065">
                  <c:v>2680.66</c:v>
                </c:pt>
                <c:pt idx="4066">
                  <c:v>2690.43</c:v>
                </c:pt>
                <c:pt idx="4067">
                  <c:v>2670.9</c:v>
                </c:pt>
                <c:pt idx="4068">
                  <c:v>2719.73</c:v>
                </c:pt>
                <c:pt idx="4069">
                  <c:v>2670.9</c:v>
                </c:pt>
                <c:pt idx="4070">
                  <c:v>2695.31</c:v>
                </c:pt>
                <c:pt idx="4071">
                  <c:v>2695.31</c:v>
                </c:pt>
                <c:pt idx="4072">
                  <c:v>2700.2</c:v>
                </c:pt>
                <c:pt idx="4073">
                  <c:v>2763.67</c:v>
                </c:pt>
                <c:pt idx="4074">
                  <c:v>2685.55</c:v>
                </c:pt>
                <c:pt idx="4075">
                  <c:v>2734.38</c:v>
                </c:pt>
                <c:pt idx="4076">
                  <c:v>2705.08</c:v>
                </c:pt>
                <c:pt idx="4077">
                  <c:v>2734.38</c:v>
                </c:pt>
                <c:pt idx="4078">
                  <c:v>2690.43</c:v>
                </c:pt>
                <c:pt idx="4079">
                  <c:v>2709.96</c:v>
                </c:pt>
                <c:pt idx="4080">
                  <c:v>2690.43</c:v>
                </c:pt>
                <c:pt idx="4081">
                  <c:v>2734.38</c:v>
                </c:pt>
                <c:pt idx="4082">
                  <c:v>2719.73</c:v>
                </c:pt>
                <c:pt idx="4083">
                  <c:v>2661.13</c:v>
                </c:pt>
                <c:pt idx="4084">
                  <c:v>2695.31</c:v>
                </c:pt>
                <c:pt idx="4085">
                  <c:v>2670.9</c:v>
                </c:pt>
                <c:pt idx="4086">
                  <c:v>2675.78</c:v>
                </c:pt>
                <c:pt idx="4087">
                  <c:v>2636.72</c:v>
                </c:pt>
                <c:pt idx="4088">
                  <c:v>2651.37</c:v>
                </c:pt>
                <c:pt idx="4089">
                  <c:v>2622.07</c:v>
                </c:pt>
                <c:pt idx="4090">
                  <c:v>2685.55</c:v>
                </c:pt>
                <c:pt idx="4091">
                  <c:v>2631.84</c:v>
                </c:pt>
                <c:pt idx="4092">
                  <c:v>2636.72</c:v>
                </c:pt>
                <c:pt idx="4093">
                  <c:v>2622.07</c:v>
                </c:pt>
                <c:pt idx="4094">
                  <c:v>2661.13</c:v>
                </c:pt>
                <c:pt idx="4095">
                  <c:v>2651.37</c:v>
                </c:pt>
                <c:pt idx="4096">
                  <c:v>2670.9</c:v>
                </c:pt>
                <c:pt idx="4097">
                  <c:v>2666.02</c:v>
                </c:pt>
                <c:pt idx="4098">
                  <c:v>2695.31</c:v>
                </c:pt>
                <c:pt idx="4099">
                  <c:v>2719.73</c:v>
                </c:pt>
                <c:pt idx="4100">
                  <c:v>2734.38</c:v>
                </c:pt>
                <c:pt idx="4101">
                  <c:v>2744.14</c:v>
                </c:pt>
                <c:pt idx="4102">
                  <c:v>2744.14</c:v>
                </c:pt>
                <c:pt idx="4103">
                  <c:v>2753.91</c:v>
                </c:pt>
                <c:pt idx="4104">
                  <c:v>2783.2</c:v>
                </c:pt>
                <c:pt idx="4105">
                  <c:v>2778.32</c:v>
                </c:pt>
                <c:pt idx="4106">
                  <c:v>2783.2</c:v>
                </c:pt>
                <c:pt idx="4107">
                  <c:v>2797.85</c:v>
                </c:pt>
                <c:pt idx="4108">
                  <c:v>2768.55</c:v>
                </c:pt>
                <c:pt idx="4109">
                  <c:v>2763.67</c:v>
                </c:pt>
                <c:pt idx="4110">
                  <c:v>2846.68</c:v>
                </c:pt>
                <c:pt idx="4111">
                  <c:v>2788.09</c:v>
                </c:pt>
                <c:pt idx="4112">
                  <c:v>2792.97</c:v>
                </c:pt>
                <c:pt idx="4113">
                  <c:v>2807.62</c:v>
                </c:pt>
                <c:pt idx="4114">
                  <c:v>2836.91</c:v>
                </c:pt>
                <c:pt idx="4115">
                  <c:v>2841.8</c:v>
                </c:pt>
                <c:pt idx="4116">
                  <c:v>2875.98</c:v>
                </c:pt>
                <c:pt idx="4117">
                  <c:v>2885.74</c:v>
                </c:pt>
                <c:pt idx="4118">
                  <c:v>2880.86</c:v>
                </c:pt>
                <c:pt idx="4119">
                  <c:v>2968.75</c:v>
                </c:pt>
                <c:pt idx="4120">
                  <c:v>2939.45</c:v>
                </c:pt>
                <c:pt idx="4121">
                  <c:v>2944.34</c:v>
                </c:pt>
                <c:pt idx="4122">
                  <c:v>2924.8</c:v>
                </c:pt>
                <c:pt idx="4123">
                  <c:v>2939.45</c:v>
                </c:pt>
                <c:pt idx="4124">
                  <c:v>2905.27</c:v>
                </c:pt>
                <c:pt idx="4125">
                  <c:v>2910.16</c:v>
                </c:pt>
                <c:pt idx="4126">
                  <c:v>2885.74</c:v>
                </c:pt>
                <c:pt idx="4127">
                  <c:v>2807.62</c:v>
                </c:pt>
                <c:pt idx="4128">
                  <c:v>2861.33</c:v>
                </c:pt>
                <c:pt idx="4129">
                  <c:v>2792.97</c:v>
                </c:pt>
                <c:pt idx="4130">
                  <c:v>2822.27</c:v>
                </c:pt>
                <c:pt idx="4131">
                  <c:v>2778.32</c:v>
                </c:pt>
                <c:pt idx="4132">
                  <c:v>2768.55</c:v>
                </c:pt>
                <c:pt idx="4133">
                  <c:v>2734.38</c:v>
                </c:pt>
                <c:pt idx="4134">
                  <c:v>2739.26</c:v>
                </c:pt>
                <c:pt idx="4135">
                  <c:v>2714.84</c:v>
                </c:pt>
                <c:pt idx="4136">
                  <c:v>2739.26</c:v>
                </c:pt>
                <c:pt idx="4137">
                  <c:v>2680.66</c:v>
                </c:pt>
                <c:pt idx="4138">
                  <c:v>2651.37</c:v>
                </c:pt>
                <c:pt idx="4139">
                  <c:v>2641.6</c:v>
                </c:pt>
                <c:pt idx="4140">
                  <c:v>2641.6</c:v>
                </c:pt>
                <c:pt idx="4141">
                  <c:v>2641.6</c:v>
                </c:pt>
                <c:pt idx="4142">
                  <c:v>2612.3000000000002</c:v>
                </c:pt>
                <c:pt idx="4143">
                  <c:v>2626.95</c:v>
                </c:pt>
                <c:pt idx="4144">
                  <c:v>2592.77</c:v>
                </c:pt>
                <c:pt idx="4145">
                  <c:v>2661.13</c:v>
                </c:pt>
                <c:pt idx="4146">
                  <c:v>2646.48</c:v>
                </c:pt>
                <c:pt idx="4147">
                  <c:v>2641.6</c:v>
                </c:pt>
                <c:pt idx="4148">
                  <c:v>2651.37</c:v>
                </c:pt>
                <c:pt idx="4149">
                  <c:v>2636.72</c:v>
                </c:pt>
                <c:pt idx="4150">
                  <c:v>2685.55</c:v>
                </c:pt>
                <c:pt idx="4151">
                  <c:v>2656.25</c:v>
                </c:pt>
                <c:pt idx="4152">
                  <c:v>2690.43</c:v>
                </c:pt>
                <c:pt idx="4153">
                  <c:v>2695.31</c:v>
                </c:pt>
                <c:pt idx="4154">
                  <c:v>2749.02</c:v>
                </c:pt>
                <c:pt idx="4155">
                  <c:v>2729.49</c:v>
                </c:pt>
                <c:pt idx="4156">
                  <c:v>2719.73</c:v>
                </c:pt>
                <c:pt idx="4157">
                  <c:v>2734.38</c:v>
                </c:pt>
                <c:pt idx="4158">
                  <c:v>2724.61</c:v>
                </c:pt>
                <c:pt idx="4159">
                  <c:v>2724.61</c:v>
                </c:pt>
                <c:pt idx="4160">
                  <c:v>2700.2</c:v>
                </c:pt>
                <c:pt idx="4161">
                  <c:v>2700.2</c:v>
                </c:pt>
                <c:pt idx="4162">
                  <c:v>2709.96</c:v>
                </c:pt>
                <c:pt idx="4163">
                  <c:v>2690.43</c:v>
                </c:pt>
                <c:pt idx="4164">
                  <c:v>2675.78</c:v>
                </c:pt>
                <c:pt idx="4165">
                  <c:v>2729.49</c:v>
                </c:pt>
                <c:pt idx="4166">
                  <c:v>2729.49</c:v>
                </c:pt>
                <c:pt idx="4167">
                  <c:v>2753.91</c:v>
                </c:pt>
                <c:pt idx="4168">
                  <c:v>2700.2</c:v>
                </c:pt>
                <c:pt idx="4169">
                  <c:v>2719.73</c:v>
                </c:pt>
                <c:pt idx="4170">
                  <c:v>2709.96</c:v>
                </c:pt>
                <c:pt idx="4171">
                  <c:v>2719.73</c:v>
                </c:pt>
                <c:pt idx="4172">
                  <c:v>2661.13</c:v>
                </c:pt>
                <c:pt idx="4173">
                  <c:v>2641.6</c:v>
                </c:pt>
                <c:pt idx="4174">
                  <c:v>2690.43</c:v>
                </c:pt>
                <c:pt idx="4175">
                  <c:v>2631.84</c:v>
                </c:pt>
                <c:pt idx="4176">
                  <c:v>2656.25</c:v>
                </c:pt>
                <c:pt idx="4177">
                  <c:v>2631.84</c:v>
                </c:pt>
                <c:pt idx="4178">
                  <c:v>2651.37</c:v>
                </c:pt>
                <c:pt idx="4179">
                  <c:v>2626.95</c:v>
                </c:pt>
                <c:pt idx="4180">
                  <c:v>2680.66</c:v>
                </c:pt>
                <c:pt idx="4181">
                  <c:v>2680.66</c:v>
                </c:pt>
                <c:pt idx="4182">
                  <c:v>2641.6</c:v>
                </c:pt>
                <c:pt idx="4183">
                  <c:v>2666.02</c:v>
                </c:pt>
                <c:pt idx="4184">
                  <c:v>2646.48</c:v>
                </c:pt>
                <c:pt idx="4185">
                  <c:v>2700.2</c:v>
                </c:pt>
                <c:pt idx="4186">
                  <c:v>2680.66</c:v>
                </c:pt>
                <c:pt idx="4187">
                  <c:v>2729.49</c:v>
                </c:pt>
                <c:pt idx="4188">
                  <c:v>2749.02</c:v>
                </c:pt>
                <c:pt idx="4189">
                  <c:v>2753.91</c:v>
                </c:pt>
                <c:pt idx="4190">
                  <c:v>2773.44</c:v>
                </c:pt>
                <c:pt idx="4191">
                  <c:v>2797.85</c:v>
                </c:pt>
                <c:pt idx="4192">
                  <c:v>2856.45</c:v>
                </c:pt>
                <c:pt idx="4193">
                  <c:v>2846.68</c:v>
                </c:pt>
                <c:pt idx="4194">
                  <c:v>2919.92</c:v>
                </c:pt>
                <c:pt idx="4195">
                  <c:v>2905.27</c:v>
                </c:pt>
                <c:pt idx="4196">
                  <c:v>2944.34</c:v>
                </c:pt>
                <c:pt idx="4197">
                  <c:v>2939.45</c:v>
                </c:pt>
                <c:pt idx="4198">
                  <c:v>2919.92</c:v>
                </c:pt>
                <c:pt idx="4199">
                  <c:v>2885.74</c:v>
                </c:pt>
                <c:pt idx="4200">
                  <c:v>2910.16</c:v>
                </c:pt>
                <c:pt idx="4201">
                  <c:v>2900.39</c:v>
                </c:pt>
                <c:pt idx="4202">
                  <c:v>2866.21</c:v>
                </c:pt>
                <c:pt idx="4203">
                  <c:v>2890.63</c:v>
                </c:pt>
                <c:pt idx="4204">
                  <c:v>2851.56</c:v>
                </c:pt>
                <c:pt idx="4205">
                  <c:v>2836.91</c:v>
                </c:pt>
                <c:pt idx="4206">
                  <c:v>2792.97</c:v>
                </c:pt>
                <c:pt idx="4207">
                  <c:v>2792.97</c:v>
                </c:pt>
                <c:pt idx="4208">
                  <c:v>2778.32</c:v>
                </c:pt>
                <c:pt idx="4209">
                  <c:v>2734.38</c:v>
                </c:pt>
                <c:pt idx="4210">
                  <c:v>2729.49</c:v>
                </c:pt>
                <c:pt idx="4211">
                  <c:v>2666.02</c:v>
                </c:pt>
                <c:pt idx="4212">
                  <c:v>2680.66</c:v>
                </c:pt>
                <c:pt idx="4213">
                  <c:v>2646.48</c:v>
                </c:pt>
                <c:pt idx="4214">
                  <c:v>2700.2</c:v>
                </c:pt>
                <c:pt idx="4215">
                  <c:v>2680.66</c:v>
                </c:pt>
                <c:pt idx="4216">
                  <c:v>2719.73</c:v>
                </c:pt>
                <c:pt idx="4217">
                  <c:v>2719.73</c:v>
                </c:pt>
                <c:pt idx="4218">
                  <c:v>2802.73</c:v>
                </c:pt>
                <c:pt idx="4219">
                  <c:v>2778.32</c:v>
                </c:pt>
                <c:pt idx="4220">
                  <c:v>2792.97</c:v>
                </c:pt>
                <c:pt idx="4221">
                  <c:v>2797.85</c:v>
                </c:pt>
                <c:pt idx="4222">
                  <c:v>2807.62</c:v>
                </c:pt>
                <c:pt idx="4223">
                  <c:v>2792.97</c:v>
                </c:pt>
                <c:pt idx="4224">
                  <c:v>2788.09</c:v>
                </c:pt>
                <c:pt idx="4225">
                  <c:v>2749.02</c:v>
                </c:pt>
                <c:pt idx="4226">
                  <c:v>2753.91</c:v>
                </c:pt>
                <c:pt idx="4227">
                  <c:v>2753.91</c:v>
                </c:pt>
                <c:pt idx="4228">
                  <c:v>2690.43</c:v>
                </c:pt>
                <c:pt idx="4229">
                  <c:v>2739.26</c:v>
                </c:pt>
                <c:pt idx="4230">
                  <c:v>2729.49</c:v>
                </c:pt>
                <c:pt idx="4231">
                  <c:v>2705.08</c:v>
                </c:pt>
                <c:pt idx="4232">
                  <c:v>2685.55</c:v>
                </c:pt>
                <c:pt idx="4233">
                  <c:v>2719.73</c:v>
                </c:pt>
                <c:pt idx="4234">
                  <c:v>2695.31</c:v>
                </c:pt>
                <c:pt idx="4235">
                  <c:v>2695.31</c:v>
                </c:pt>
                <c:pt idx="4236">
                  <c:v>2685.55</c:v>
                </c:pt>
                <c:pt idx="4237">
                  <c:v>2626.95</c:v>
                </c:pt>
                <c:pt idx="4238">
                  <c:v>2680.66</c:v>
                </c:pt>
                <c:pt idx="4239">
                  <c:v>2641.6</c:v>
                </c:pt>
                <c:pt idx="4240">
                  <c:v>2695.31</c:v>
                </c:pt>
                <c:pt idx="4241">
                  <c:v>2670.9</c:v>
                </c:pt>
                <c:pt idx="4242">
                  <c:v>2709.96</c:v>
                </c:pt>
                <c:pt idx="4243">
                  <c:v>2690.43</c:v>
                </c:pt>
                <c:pt idx="4244">
                  <c:v>2719.73</c:v>
                </c:pt>
                <c:pt idx="4245">
                  <c:v>2709.96</c:v>
                </c:pt>
                <c:pt idx="4246">
                  <c:v>2709.96</c:v>
                </c:pt>
                <c:pt idx="4247">
                  <c:v>2734.38</c:v>
                </c:pt>
                <c:pt idx="4248">
                  <c:v>2700.2</c:v>
                </c:pt>
                <c:pt idx="4249">
                  <c:v>2700.2</c:v>
                </c:pt>
                <c:pt idx="4250">
                  <c:v>2705.08</c:v>
                </c:pt>
                <c:pt idx="4251">
                  <c:v>2714.84</c:v>
                </c:pt>
                <c:pt idx="4252">
                  <c:v>2714.84</c:v>
                </c:pt>
                <c:pt idx="4253">
                  <c:v>2739.26</c:v>
                </c:pt>
                <c:pt idx="4254">
                  <c:v>2709.96</c:v>
                </c:pt>
                <c:pt idx="4255">
                  <c:v>2749.02</c:v>
                </c:pt>
                <c:pt idx="4256">
                  <c:v>2734.38</c:v>
                </c:pt>
                <c:pt idx="4257">
                  <c:v>2690.43</c:v>
                </c:pt>
                <c:pt idx="4258">
                  <c:v>2758.79</c:v>
                </c:pt>
                <c:pt idx="4259">
                  <c:v>2753.91</c:v>
                </c:pt>
                <c:pt idx="4260">
                  <c:v>2768.55</c:v>
                </c:pt>
                <c:pt idx="4261">
                  <c:v>2729.49</c:v>
                </c:pt>
                <c:pt idx="4262">
                  <c:v>2763.67</c:v>
                </c:pt>
                <c:pt idx="4263">
                  <c:v>2768.55</c:v>
                </c:pt>
                <c:pt idx="4264">
                  <c:v>2836.91</c:v>
                </c:pt>
                <c:pt idx="4265">
                  <c:v>2807.62</c:v>
                </c:pt>
                <c:pt idx="4266">
                  <c:v>2836.91</c:v>
                </c:pt>
                <c:pt idx="4267">
                  <c:v>2836.91</c:v>
                </c:pt>
                <c:pt idx="4268">
                  <c:v>2866.21</c:v>
                </c:pt>
                <c:pt idx="4269">
                  <c:v>2866.21</c:v>
                </c:pt>
                <c:pt idx="4270">
                  <c:v>2895.51</c:v>
                </c:pt>
                <c:pt idx="4271">
                  <c:v>2890.63</c:v>
                </c:pt>
                <c:pt idx="4272">
                  <c:v>2905.27</c:v>
                </c:pt>
                <c:pt idx="4273">
                  <c:v>2905.27</c:v>
                </c:pt>
                <c:pt idx="4274">
                  <c:v>2895.51</c:v>
                </c:pt>
                <c:pt idx="4275">
                  <c:v>2929.69</c:v>
                </c:pt>
                <c:pt idx="4276">
                  <c:v>2929.69</c:v>
                </c:pt>
                <c:pt idx="4277">
                  <c:v>2919.92</c:v>
                </c:pt>
                <c:pt idx="4278">
                  <c:v>2871.09</c:v>
                </c:pt>
                <c:pt idx="4279">
                  <c:v>2905.27</c:v>
                </c:pt>
                <c:pt idx="4280">
                  <c:v>2880.86</c:v>
                </c:pt>
                <c:pt idx="4281">
                  <c:v>2885.74</c:v>
                </c:pt>
                <c:pt idx="4282">
                  <c:v>2875.98</c:v>
                </c:pt>
                <c:pt idx="4283">
                  <c:v>2861.33</c:v>
                </c:pt>
                <c:pt idx="4284">
                  <c:v>2885.74</c:v>
                </c:pt>
                <c:pt idx="4285">
                  <c:v>2846.68</c:v>
                </c:pt>
                <c:pt idx="4286">
                  <c:v>2875.98</c:v>
                </c:pt>
                <c:pt idx="4287">
                  <c:v>2866.21</c:v>
                </c:pt>
                <c:pt idx="4288">
                  <c:v>2871.09</c:v>
                </c:pt>
                <c:pt idx="4289">
                  <c:v>2846.68</c:v>
                </c:pt>
                <c:pt idx="4290">
                  <c:v>2817.38</c:v>
                </c:pt>
                <c:pt idx="4291">
                  <c:v>2807.62</c:v>
                </c:pt>
                <c:pt idx="4292">
                  <c:v>2753.91</c:v>
                </c:pt>
                <c:pt idx="4293">
                  <c:v>2812.5</c:v>
                </c:pt>
                <c:pt idx="4294">
                  <c:v>2783.2</c:v>
                </c:pt>
                <c:pt idx="4295">
                  <c:v>2812.5</c:v>
                </c:pt>
                <c:pt idx="4296">
                  <c:v>2763.67</c:v>
                </c:pt>
                <c:pt idx="4297">
                  <c:v>2773.44</c:v>
                </c:pt>
                <c:pt idx="4298">
                  <c:v>2773.44</c:v>
                </c:pt>
                <c:pt idx="4299">
                  <c:v>2797.85</c:v>
                </c:pt>
                <c:pt idx="4300">
                  <c:v>2744.14</c:v>
                </c:pt>
                <c:pt idx="4301">
                  <c:v>2758.79</c:v>
                </c:pt>
                <c:pt idx="4302">
                  <c:v>2763.67</c:v>
                </c:pt>
                <c:pt idx="4303">
                  <c:v>2680.66</c:v>
                </c:pt>
                <c:pt idx="4304">
                  <c:v>2714.84</c:v>
                </c:pt>
                <c:pt idx="4305">
                  <c:v>2666.02</c:v>
                </c:pt>
                <c:pt idx="4306">
                  <c:v>2685.55</c:v>
                </c:pt>
                <c:pt idx="4307">
                  <c:v>2656.25</c:v>
                </c:pt>
                <c:pt idx="4308">
                  <c:v>2690.43</c:v>
                </c:pt>
                <c:pt idx="4309">
                  <c:v>2685.55</c:v>
                </c:pt>
                <c:pt idx="4310">
                  <c:v>2705.08</c:v>
                </c:pt>
                <c:pt idx="4311">
                  <c:v>2685.55</c:v>
                </c:pt>
                <c:pt idx="4312">
                  <c:v>2719.73</c:v>
                </c:pt>
                <c:pt idx="4313">
                  <c:v>2685.55</c:v>
                </c:pt>
                <c:pt idx="4314">
                  <c:v>2705.08</c:v>
                </c:pt>
                <c:pt idx="4315">
                  <c:v>2734.38</c:v>
                </c:pt>
                <c:pt idx="4316">
                  <c:v>2714.84</c:v>
                </c:pt>
                <c:pt idx="4317">
                  <c:v>2714.84</c:v>
                </c:pt>
                <c:pt idx="4318">
                  <c:v>2729.49</c:v>
                </c:pt>
                <c:pt idx="4319">
                  <c:v>2753.91</c:v>
                </c:pt>
                <c:pt idx="4320">
                  <c:v>2695.31</c:v>
                </c:pt>
                <c:pt idx="4321">
                  <c:v>2724.61</c:v>
                </c:pt>
                <c:pt idx="4322">
                  <c:v>2719.73</c:v>
                </c:pt>
                <c:pt idx="4323">
                  <c:v>2724.61</c:v>
                </c:pt>
                <c:pt idx="4324">
                  <c:v>2734.38</c:v>
                </c:pt>
                <c:pt idx="4325">
                  <c:v>2763.67</c:v>
                </c:pt>
                <c:pt idx="4326">
                  <c:v>2773.44</c:v>
                </c:pt>
                <c:pt idx="4327">
                  <c:v>2768.55</c:v>
                </c:pt>
                <c:pt idx="4328">
                  <c:v>2744.14</c:v>
                </c:pt>
                <c:pt idx="4329">
                  <c:v>2768.55</c:v>
                </c:pt>
                <c:pt idx="4330">
                  <c:v>2749.02</c:v>
                </c:pt>
                <c:pt idx="4331">
                  <c:v>2709.96</c:v>
                </c:pt>
                <c:pt idx="4332">
                  <c:v>2758.79</c:v>
                </c:pt>
                <c:pt idx="4333">
                  <c:v>2744.14</c:v>
                </c:pt>
                <c:pt idx="4334">
                  <c:v>2690.43</c:v>
                </c:pt>
                <c:pt idx="4335">
                  <c:v>2666.02</c:v>
                </c:pt>
                <c:pt idx="4336">
                  <c:v>2670.9</c:v>
                </c:pt>
                <c:pt idx="4337">
                  <c:v>2695.31</c:v>
                </c:pt>
                <c:pt idx="4338">
                  <c:v>2626.95</c:v>
                </c:pt>
                <c:pt idx="4339">
                  <c:v>2734.38</c:v>
                </c:pt>
                <c:pt idx="4340">
                  <c:v>2709.96</c:v>
                </c:pt>
                <c:pt idx="4341">
                  <c:v>2788.09</c:v>
                </c:pt>
                <c:pt idx="4342">
                  <c:v>2734.38</c:v>
                </c:pt>
                <c:pt idx="4343">
                  <c:v>2758.79</c:v>
                </c:pt>
                <c:pt idx="4344">
                  <c:v>2792.97</c:v>
                </c:pt>
                <c:pt idx="4345">
                  <c:v>2817.38</c:v>
                </c:pt>
                <c:pt idx="4346">
                  <c:v>2836.91</c:v>
                </c:pt>
                <c:pt idx="4347">
                  <c:v>2856.45</c:v>
                </c:pt>
                <c:pt idx="4348">
                  <c:v>2880.86</c:v>
                </c:pt>
                <c:pt idx="4349">
                  <c:v>2836.91</c:v>
                </c:pt>
                <c:pt idx="4350">
                  <c:v>2905.27</c:v>
                </c:pt>
                <c:pt idx="4351">
                  <c:v>2905.27</c:v>
                </c:pt>
                <c:pt idx="4352">
                  <c:v>2890.63</c:v>
                </c:pt>
                <c:pt idx="4353">
                  <c:v>2861.33</c:v>
                </c:pt>
                <c:pt idx="4354">
                  <c:v>2841.8</c:v>
                </c:pt>
                <c:pt idx="4355">
                  <c:v>2783.2</c:v>
                </c:pt>
                <c:pt idx="4356">
                  <c:v>2788.09</c:v>
                </c:pt>
                <c:pt idx="4357">
                  <c:v>2797.85</c:v>
                </c:pt>
                <c:pt idx="4358">
                  <c:v>2734.38</c:v>
                </c:pt>
                <c:pt idx="4359">
                  <c:v>2749.02</c:v>
                </c:pt>
                <c:pt idx="4360">
                  <c:v>2700.2</c:v>
                </c:pt>
                <c:pt idx="4361">
                  <c:v>2758.79</c:v>
                </c:pt>
                <c:pt idx="4362">
                  <c:v>2729.49</c:v>
                </c:pt>
                <c:pt idx="4363">
                  <c:v>2729.49</c:v>
                </c:pt>
                <c:pt idx="4364">
                  <c:v>2719.73</c:v>
                </c:pt>
                <c:pt idx="4365">
                  <c:v>2763.67</c:v>
                </c:pt>
                <c:pt idx="4366">
                  <c:v>2724.61</c:v>
                </c:pt>
                <c:pt idx="4367">
                  <c:v>2695.31</c:v>
                </c:pt>
                <c:pt idx="4368">
                  <c:v>2739.26</c:v>
                </c:pt>
                <c:pt idx="4369">
                  <c:v>2744.14</c:v>
                </c:pt>
                <c:pt idx="4370">
                  <c:v>2734.38</c:v>
                </c:pt>
                <c:pt idx="4371">
                  <c:v>2749.02</c:v>
                </c:pt>
                <c:pt idx="4372">
                  <c:v>2763.67</c:v>
                </c:pt>
                <c:pt idx="4373">
                  <c:v>2753.91</c:v>
                </c:pt>
                <c:pt idx="4374">
                  <c:v>2783.2</c:v>
                </c:pt>
                <c:pt idx="4375">
                  <c:v>2714.84</c:v>
                </c:pt>
                <c:pt idx="4376">
                  <c:v>2797.85</c:v>
                </c:pt>
                <c:pt idx="4377">
                  <c:v>2739.26</c:v>
                </c:pt>
                <c:pt idx="4378">
                  <c:v>2768.55</c:v>
                </c:pt>
                <c:pt idx="4379">
                  <c:v>2734.38</c:v>
                </c:pt>
                <c:pt idx="4380">
                  <c:v>2763.67</c:v>
                </c:pt>
                <c:pt idx="4381">
                  <c:v>2768.55</c:v>
                </c:pt>
                <c:pt idx="4382">
                  <c:v>2758.79</c:v>
                </c:pt>
                <c:pt idx="4383">
                  <c:v>2788.09</c:v>
                </c:pt>
                <c:pt idx="4384">
                  <c:v>2768.55</c:v>
                </c:pt>
                <c:pt idx="4385">
                  <c:v>2817.38</c:v>
                </c:pt>
                <c:pt idx="4386">
                  <c:v>2812.5</c:v>
                </c:pt>
                <c:pt idx="4387">
                  <c:v>2812.5</c:v>
                </c:pt>
                <c:pt idx="4388">
                  <c:v>2807.62</c:v>
                </c:pt>
                <c:pt idx="4389">
                  <c:v>2822.27</c:v>
                </c:pt>
                <c:pt idx="4390">
                  <c:v>2807.62</c:v>
                </c:pt>
                <c:pt idx="4391">
                  <c:v>2802.73</c:v>
                </c:pt>
                <c:pt idx="4392">
                  <c:v>2797.85</c:v>
                </c:pt>
                <c:pt idx="4393">
                  <c:v>2768.55</c:v>
                </c:pt>
                <c:pt idx="4394">
                  <c:v>2832.03</c:v>
                </c:pt>
                <c:pt idx="4395">
                  <c:v>2802.73</c:v>
                </c:pt>
                <c:pt idx="4396">
                  <c:v>2861.33</c:v>
                </c:pt>
                <c:pt idx="4397">
                  <c:v>2832.03</c:v>
                </c:pt>
                <c:pt idx="4398">
                  <c:v>2841.8</c:v>
                </c:pt>
                <c:pt idx="4399">
                  <c:v>2880.86</c:v>
                </c:pt>
                <c:pt idx="4400">
                  <c:v>2880.86</c:v>
                </c:pt>
                <c:pt idx="4401">
                  <c:v>2827.15</c:v>
                </c:pt>
                <c:pt idx="4402">
                  <c:v>2812.5</c:v>
                </c:pt>
                <c:pt idx="4403">
                  <c:v>2846.68</c:v>
                </c:pt>
                <c:pt idx="4404">
                  <c:v>2817.38</c:v>
                </c:pt>
                <c:pt idx="4405">
                  <c:v>2832.03</c:v>
                </c:pt>
                <c:pt idx="4406">
                  <c:v>2783.2</c:v>
                </c:pt>
                <c:pt idx="4407">
                  <c:v>2827.15</c:v>
                </c:pt>
                <c:pt idx="4408">
                  <c:v>2763.67</c:v>
                </c:pt>
                <c:pt idx="4409">
                  <c:v>2778.32</c:v>
                </c:pt>
                <c:pt idx="4410">
                  <c:v>2763.67</c:v>
                </c:pt>
                <c:pt idx="4411">
                  <c:v>2783.2</c:v>
                </c:pt>
                <c:pt idx="4412">
                  <c:v>2792.97</c:v>
                </c:pt>
                <c:pt idx="4413">
                  <c:v>2788.09</c:v>
                </c:pt>
                <c:pt idx="4414">
                  <c:v>2783.2</c:v>
                </c:pt>
                <c:pt idx="4415">
                  <c:v>2788.09</c:v>
                </c:pt>
                <c:pt idx="4416">
                  <c:v>2832.03</c:v>
                </c:pt>
                <c:pt idx="4417">
                  <c:v>2812.5</c:v>
                </c:pt>
                <c:pt idx="4418">
                  <c:v>2817.38</c:v>
                </c:pt>
                <c:pt idx="4419">
                  <c:v>2832.03</c:v>
                </c:pt>
                <c:pt idx="4420">
                  <c:v>2915.04</c:v>
                </c:pt>
                <c:pt idx="4421">
                  <c:v>2827.15</c:v>
                </c:pt>
                <c:pt idx="4422">
                  <c:v>2875.98</c:v>
                </c:pt>
                <c:pt idx="4423">
                  <c:v>2861.33</c:v>
                </c:pt>
                <c:pt idx="4424">
                  <c:v>2880.86</c:v>
                </c:pt>
                <c:pt idx="4425">
                  <c:v>2880.86</c:v>
                </c:pt>
                <c:pt idx="4426">
                  <c:v>2880.86</c:v>
                </c:pt>
                <c:pt idx="4427">
                  <c:v>2890.63</c:v>
                </c:pt>
                <c:pt idx="4428">
                  <c:v>2866.21</c:v>
                </c:pt>
                <c:pt idx="4429">
                  <c:v>2846.68</c:v>
                </c:pt>
                <c:pt idx="4430">
                  <c:v>2783.2</c:v>
                </c:pt>
                <c:pt idx="4431">
                  <c:v>2758.79</c:v>
                </c:pt>
                <c:pt idx="4432">
                  <c:v>2709.96</c:v>
                </c:pt>
                <c:pt idx="4433">
                  <c:v>2709.96</c:v>
                </c:pt>
                <c:pt idx="4434">
                  <c:v>2690.43</c:v>
                </c:pt>
                <c:pt idx="4435">
                  <c:v>2666.02</c:v>
                </c:pt>
                <c:pt idx="4436">
                  <c:v>2656.25</c:v>
                </c:pt>
                <c:pt idx="4437">
                  <c:v>2651.37</c:v>
                </c:pt>
                <c:pt idx="4438">
                  <c:v>2661.13</c:v>
                </c:pt>
                <c:pt idx="4439">
                  <c:v>2641.6</c:v>
                </c:pt>
                <c:pt idx="4440">
                  <c:v>2685.55</c:v>
                </c:pt>
                <c:pt idx="4441">
                  <c:v>2651.37</c:v>
                </c:pt>
                <c:pt idx="4442">
                  <c:v>2670.9</c:v>
                </c:pt>
                <c:pt idx="4443">
                  <c:v>2646.48</c:v>
                </c:pt>
                <c:pt idx="4444">
                  <c:v>2690.43</c:v>
                </c:pt>
                <c:pt idx="4445">
                  <c:v>2680.66</c:v>
                </c:pt>
                <c:pt idx="4446">
                  <c:v>2700.2</c:v>
                </c:pt>
                <c:pt idx="4447">
                  <c:v>2646.48</c:v>
                </c:pt>
                <c:pt idx="4448">
                  <c:v>2656.25</c:v>
                </c:pt>
                <c:pt idx="4449">
                  <c:v>2680.66</c:v>
                </c:pt>
                <c:pt idx="4450">
                  <c:v>2651.37</c:v>
                </c:pt>
                <c:pt idx="4451">
                  <c:v>2675.78</c:v>
                </c:pt>
                <c:pt idx="4452">
                  <c:v>2617.19</c:v>
                </c:pt>
                <c:pt idx="4453">
                  <c:v>2690.43</c:v>
                </c:pt>
                <c:pt idx="4454">
                  <c:v>2636.72</c:v>
                </c:pt>
                <c:pt idx="4455">
                  <c:v>2666.02</c:v>
                </c:pt>
                <c:pt idx="4456">
                  <c:v>2666.02</c:v>
                </c:pt>
                <c:pt idx="4457">
                  <c:v>2719.73</c:v>
                </c:pt>
                <c:pt idx="4458">
                  <c:v>2753.91</c:v>
                </c:pt>
                <c:pt idx="4459">
                  <c:v>2744.14</c:v>
                </c:pt>
                <c:pt idx="4460">
                  <c:v>2783.2</c:v>
                </c:pt>
                <c:pt idx="4461">
                  <c:v>2778.32</c:v>
                </c:pt>
                <c:pt idx="4462">
                  <c:v>2836.91</c:v>
                </c:pt>
                <c:pt idx="4463">
                  <c:v>2822.27</c:v>
                </c:pt>
                <c:pt idx="4464">
                  <c:v>2827.15</c:v>
                </c:pt>
                <c:pt idx="4465">
                  <c:v>2822.27</c:v>
                </c:pt>
                <c:pt idx="4466">
                  <c:v>2851.56</c:v>
                </c:pt>
                <c:pt idx="4467">
                  <c:v>2802.73</c:v>
                </c:pt>
                <c:pt idx="4468">
                  <c:v>2817.38</c:v>
                </c:pt>
                <c:pt idx="4469">
                  <c:v>2827.15</c:v>
                </c:pt>
                <c:pt idx="4470">
                  <c:v>2773.44</c:v>
                </c:pt>
                <c:pt idx="4471">
                  <c:v>2812.5</c:v>
                </c:pt>
                <c:pt idx="4472">
                  <c:v>2802.73</c:v>
                </c:pt>
                <c:pt idx="4473">
                  <c:v>2792.97</c:v>
                </c:pt>
                <c:pt idx="4474">
                  <c:v>2807.62</c:v>
                </c:pt>
                <c:pt idx="4475">
                  <c:v>2856.45</c:v>
                </c:pt>
                <c:pt idx="4476">
                  <c:v>2788.09</c:v>
                </c:pt>
                <c:pt idx="4477">
                  <c:v>2797.85</c:v>
                </c:pt>
                <c:pt idx="4478">
                  <c:v>2817.38</c:v>
                </c:pt>
                <c:pt idx="4479">
                  <c:v>2812.5</c:v>
                </c:pt>
                <c:pt idx="4480">
                  <c:v>2817.38</c:v>
                </c:pt>
                <c:pt idx="4481">
                  <c:v>2856.45</c:v>
                </c:pt>
                <c:pt idx="4482">
                  <c:v>2812.5</c:v>
                </c:pt>
                <c:pt idx="4483">
                  <c:v>2792.97</c:v>
                </c:pt>
                <c:pt idx="4484">
                  <c:v>2797.85</c:v>
                </c:pt>
                <c:pt idx="4485">
                  <c:v>2783.2</c:v>
                </c:pt>
                <c:pt idx="4486">
                  <c:v>2827.15</c:v>
                </c:pt>
                <c:pt idx="4487">
                  <c:v>2788.09</c:v>
                </c:pt>
                <c:pt idx="4488">
                  <c:v>2797.85</c:v>
                </c:pt>
                <c:pt idx="4489">
                  <c:v>2797.85</c:v>
                </c:pt>
                <c:pt idx="4490">
                  <c:v>2802.73</c:v>
                </c:pt>
                <c:pt idx="4491">
                  <c:v>2773.44</c:v>
                </c:pt>
                <c:pt idx="4492">
                  <c:v>2773.44</c:v>
                </c:pt>
                <c:pt idx="4493">
                  <c:v>2797.85</c:v>
                </c:pt>
                <c:pt idx="4494">
                  <c:v>2773.44</c:v>
                </c:pt>
                <c:pt idx="4495">
                  <c:v>2817.38</c:v>
                </c:pt>
                <c:pt idx="4496">
                  <c:v>2807.62</c:v>
                </c:pt>
                <c:pt idx="4497">
                  <c:v>2822.27</c:v>
                </c:pt>
                <c:pt idx="4498">
                  <c:v>2807.62</c:v>
                </c:pt>
                <c:pt idx="4499">
                  <c:v>2822.27</c:v>
                </c:pt>
                <c:pt idx="4500">
                  <c:v>2783.2</c:v>
                </c:pt>
                <c:pt idx="4501">
                  <c:v>2792.97</c:v>
                </c:pt>
                <c:pt idx="4502">
                  <c:v>2758.79</c:v>
                </c:pt>
                <c:pt idx="4503">
                  <c:v>2734.38</c:v>
                </c:pt>
                <c:pt idx="4504">
                  <c:v>2807.62</c:v>
                </c:pt>
                <c:pt idx="4505">
                  <c:v>2749.02</c:v>
                </c:pt>
                <c:pt idx="4506">
                  <c:v>2773.44</c:v>
                </c:pt>
                <c:pt idx="4507">
                  <c:v>2749.02</c:v>
                </c:pt>
                <c:pt idx="4508">
                  <c:v>2763.67</c:v>
                </c:pt>
                <c:pt idx="4509">
                  <c:v>2739.26</c:v>
                </c:pt>
                <c:pt idx="4510">
                  <c:v>2749.02</c:v>
                </c:pt>
                <c:pt idx="4511">
                  <c:v>2690.43</c:v>
                </c:pt>
                <c:pt idx="4512">
                  <c:v>2695.31</c:v>
                </c:pt>
                <c:pt idx="4513">
                  <c:v>2695.31</c:v>
                </c:pt>
                <c:pt idx="4514">
                  <c:v>2656.25</c:v>
                </c:pt>
                <c:pt idx="4515">
                  <c:v>2680.66</c:v>
                </c:pt>
                <c:pt idx="4516">
                  <c:v>2626.95</c:v>
                </c:pt>
                <c:pt idx="4517">
                  <c:v>2656.25</c:v>
                </c:pt>
                <c:pt idx="4518">
                  <c:v>2631.84</c:v>
                </c:pt>
                <c:pt idx="4519">
                  <c:v>2626.95</c:v>
                </c:pt>
                <c:pt idx="4520">
                  <c:v>2646.48</c:v>
                </c:pt>
                <c:pt idx="4521">
                  <c:v>2680.66</c:v>
                </c:pt>
                <c:pt idx="4522">
                  <c:v>2646.48</c:v>
                </c:pt>
                <c:pt idx="4523">
                  <c:v>2626.95</c:v>
                </c:pt>
                <c:pt idx="4524">
                  <c:v>2666.02</c:v>
                </c:pt>
                <c:pt idx="4525">
                  <c:v>2636.72</c:v>
                </c:pt>
                <c:pt idx="4526">
                  <c:v>2675.78</c:v>
                </c:pt>
                <c:pt idx="4527">
                  <c:v>2709.96</c:v>
                </c:pt>
                <c:pt idx="4528">
                  <c:v>2714.84</c:v>
                </c:pt>
                <c:pt idx="4529">
                  <c:v>2675.78</c:v>
                </c:pt>
                <c:pt idx="4530">
                  <c:v>2744.14</c:v>
                </c:pt>
                <c:pt idx="4531">
                  <c:v>2709.96</c:v>
                </c:pt>
                <c:pt idx="4532">
                  <c:v>2670.9</c:v>
                </c:pt>
                <c:pt idx="4533">
                  <c:v>2705.08</c:v>
                </c:pt>
                <c:pt idx="4534">
                  <c:v>2729.49</c:v>
                </c:pt>
                <c:pt idx="4535">
                  <c:v>2719.73</c:v>
                </c:pt>
                <c:pt idx="4536">
                  <c:v>2680.66</c:v>
                </c:pt>
                <c:pt idx="4537">
                  <c:v>2690.43</c:v>
                </c:pt>
                <c:pt idx="4538">
                  <c:v>2666.02</c:v>
                </c:pt>
                <c:pt idx="4539">
                  <c:v>2753.91</c:v>
                </c:pt>
                <c:pt idx="4540">
                  <c:v>2695.31</c:v>
                </c:pt>
                <c:pt idx="4541">
                  <c:v>2656.25</c:v>
                </c:pt>
                <c:pt idx="4542">
                  <c:v>2700.2</c:v>
                </c:pt>
                <c:pt idx="4543">
                  <c:v>2700.2</c:v>
                </c:pt>
                <c:pt idx="4544">
                  <c:v>2734.38</c:v>
                </c:pt>
                <c:pt idx="4545">
                  <c:v>2734.38</c:v>
                </c:pt>
                <c:pt idx="4546">
                  <c:v>2773.44</c:v>
                </c:pt>
                <c:pt idx="4547">
                  <c:v>2758.79</c:v>
                </c:pt>
                <c:pt idx="4548">
                  <c:v>2802.73</c:v>
                </c:pt>
                <c:pt idx="4549">
                  <c:v>2739.26</c:v>
                </c:pt>
                <c:pt idx="4550">
                  <c:v>2783.2</c:v>
                </c:pt>
                <c:pt idx="4551">
                  <c:v>2783.2</c:v>
                </c:pt>
                <c:pt idx="4552">
                  <c:v>2812.5</c:v>
                </c:pt>
                <c:pt idx="4553">
                  <c:v>2817.38</c:v>
                </c:pt>
                <c:pt idx="4554">
                  <c:v>2836.91</c:v>
                </c:pt>
                <c:pt idx="4555">
                  <c:v>2841.8</c:v>
                </c:pt>
                <c:pt idx="4556">
                  <c:v>2841.8</c:v>
                </c:pt>
                <c:pt idx="4557">
                  <c:v>2856.45</c:v>
                </c:pt>
                <c:pt idx="4558">
                  <c:v>2797.85</c:v>
                </c:pt>
                <c:pt idx="4559">
                  <c:v>2836.91</c:v>
                </c:pt>
                <c:pt idx="4560">
                  <c:v>2812.5</c:v>
                </c:pt>
                <c:pt idx="4561">
                  <c:v>2817.38</c:v>
                </c:pt>
                <c:pt idx="4562">
                  <c:v>2753.91</c:v>
                </c:pt>
                <c:pt idx="4563">
                  <c:v>2758.79</c:v>
                </c:pt>
                <c:pt idx="4564">
                  <c:v>2744.14</c:v>
                </c:pt>
                <c:pt idx="4565">
                  <c:v>2719.73</c:v>
                </c:pt>
                <c:pt idx="4566">
                  <c:v>2709.96</c:v>
                </c:pt>
                <c:pt idx="4567">
                  <c:v>2656.25</c:v>
                </c:pt>
                <c:pt idx="4568">
                  <c:v>2739.26</c:v>
                </c:pt>
                <c:pt idx="4569">
                  <c:v>2656.25</c:v>
                </c:pt>
                <c:pt idx="4570">
                  <c:v>2695.31</c:v>
                </c:pt>
                <c:pt idx="4571">
                  <c:v>2680.66</c:v>
                </c:pt>
                <c:pt idx="4572">
                  <c:v>2714.84</c:v>
                </c:pt>
                <c:pt idx="4573">
                  <c:v>2714.84</c:v>
                </c:pt>
                <c:pt idx="4574">
                  <c:v>2749.02</c:v>
                </c:pt>
                <c:pt idx="4575">
                  <c:v>2729.49</c:v>
                </c:pt>
                <c:pt idx="4576">
                  <c:v>2700.2</c:v>
                </c:pt>
                <c:pt idx="4577">
                  <c:v>2807.62</c:v>
                </c:pt>
                <c:pt idx="4578">
                  <c:v>2778.32</c:v>
                </c:pt>
                <c:pt idx="4579">
                  <c:v>2827.15</c:v>
                </c:pt>
                <c:pt idx="4580">
                  <c:v>2783.2</c:v>
                </c:pt>
                <c:pt idx="4581">
                  <c:v>2822.27</c:v>
                </c:pt>
                <c:pt idx="4582">
                  <c:v>2792.97</c:v>
                </c:pt>
                <c:pt idx="4583">
                  <c:v>2792.97</c:v>
                </c:pt>
                <c:pt idx="4584">
                  <c:v>2773.44</c:v>
                </c:pt>
                <c:pt idx="4585">
                  <c:v>2788.09</c:v>
                </c:pt>
                <c:pt idx="4586">
                  <c:v>2749.02</c:v>
                </c:pt>
                <c:pt idx="4587">
                  <c:v>2734.38</c:v>
                </c:pt>
                <c:pt idx="4588">
                  <c:v>2734.38</c:v>
                </c:pt>
                <c:pt idx="4589">
                  <c:v>2690.43</c:v>
                </c:pt>
                <c:pt idx="4590">
                  <c:v>2675.78</c:v>
                </c:pt>
                <c:pt idx="4591">
                  <c:v>2661.13</c:v>
                </c:pt>
                <c:pt idx="4592">
                  <c:v>2666.02</c:v>
                </c:pt>
                <c:pt idx="4593">
                  <c:v>2661.13</c:v>
                </c:pt>
                <c:pt idx="4594">
                  <c:v>2680.66</c:v>
                </c:pt>
                <c:pt idx="4595">
                  <c:v>2622.07</c:v>
                </c:pt>
                <c:pt idx="4596">
                  <c:v>2626.95</c:v>
                </c:pt>
                <c:pt idx="4597">
                  <c:v>2631.84</c:v>
                </c:pt>
                <c:pt idx="4598">
                  <c:v>2622.07</c:v>
                </c:pt>
                <c:pt idx="4599">
                  <c:v>2631.84</c:v>
                </c:pt>
                <c:pt idx="4600">
                  <c:v>2622.07</c:v>
                </c:pt>
                <c:pt idx="4601">
                  <c:v>2587.89</c:v>
                </c:pt>
                <c:pt idx="4602">
                  <c:v>2612.3000000000002</c:v>
                </c:pt>
                <c:pt idx="4603">
                  <c:v>2612.3000000000002</c:v>
                </c:pt>
                <c:pt idx="4604">
                  <c:v>2592.77</c:v>
                </c:pt>
                <c:pt idx="4605">
                  <c:v>2626.95</c:v>
                </c:pt>
                <c:pt idx="4606">
                  <c:v>2602.54</c:v>
                </c:pt>
                <c:pt idx="4607">
                  <c:v>2617.19</c:v>
                </c:pt>
                <c:pt idx="4608">
                  <c:v>2602.54</c:v>
                </c:pt>
                <c:pt idx="4609">
                  <c:v>2612.3000000000002</c:v>
                </c:pt>
                <c:pt idx="4610">
                  <c:v>2646.48</c:v>
                </c:pt>
                <c:pt idx="4611">
                  <c:v>2651.37</c:v>
                </c:pt>
                <c:pt idx="4612">
                  <c:v>2651.37</c:v>
                </c:pt>
                <c:pt idx="4613">
                  <c:v>2602.54</c:v>
                </c:pt>
                <c:pt idx="4614">
                  <c:v>2685.55</c:v>
                </c:pt>
                <c:pt idx="4615">
                  <c:v>2661.13</c:v>
                </c:pt>
                <c:pt idx="4616">
                  <c:v>2670.9</c:v>
                </c:pt>
                <c:pt idx="4617">
                  <c:v>2641.6</c:v>
                </c:pt>
                <c:pt idx="4618">
                  <c:v>2709.96</c:v>
                </c:pt>
                <c:pt idx="4619">
                  <c:v>2695.31</c:v>
                </c:pt>
                <c:pt idx="4620">
                  <c:v>2705.08</c:v>
                </c:pt>
                <c:pt idx="4621">
                  <c:v>2734.38</c:v>
                </c:pt>
                <c:pt idx="4622">
                  <c:v>2690.43</c:v>
                </c:pt>
                <c:pt idx="4623">
                  <c:v>2714.84</c:v>
                </c:pt>
                <c:pt idx="4624">
                  <c:v>2690.43</c:v>
                </c:pt>
                <c:pt idx="4625">
                  <c:v>2749.02</c:v>
                </c:pt>
                <c:pt idx="4626">
                  <c:v>2783.2</c:v>
                </c:pt>
                <c:pt idx="4627">
                  <c:v>2822.27</c:v>
                </c:pt>
                <c:pt idx="4628">
                  <c:v>2827.15</c:v>
                </c:pt>
                <c:pt idx="4629">
                  <c:v>2861.33</c:v>
                </c:pt>
                <c:pt idx="4630">
                  <c:v>2851.56</c:v>
                </c:pt>
                <c:pt idx="4631">
                  <c:v>2880.86</c:v>
                </c:pt>
                <c:pt idx="4632">
                  <c:v>2866.21</c:v>
                </c:pt>
                <c:pt idx="4633">
                  <c:v>2846.68</c:v>
                </c:pt>
                <c:pt idx="4634">
                  <c:v>2871.09</c:v>
                </c:pt>
                <c:pt idx="4635">
                  <c:v>2910.16</c:v>
                </c:pt>
                <c:pt idx="4636">
                  <c:v>2929.69</c:v>
                </c:pt>
                <c:pt idx="4637">
                  <c:v>2919.92</c:v>
                </c:pt>
                <c:pt idx="4638">
                  <c:v>2915.04</c:v>
                </c:pt>
                <c:pt idx="4639">
                  <c:v>2905.27</c:v>
                </c:pt>
                <c:pt idx="4640">
                  <c:v>2944.34</c:v>
                </c:pt>
                <c:pt idx="4641">
                  <c:v>2880.86</c:v>
                </c:pt>
                <c:pt idx="4642">
                  <c:v>2885.74</c:v>
                </c:pt>
                <c:pt idx="4643">
                  <c:v>2875.98</c:v>
                </c:pt>
                <c:pt idx="4644">
                  <c:v>2861.33</c:v>
                </c:pt>
                <c:pt idx="4645">
                  <c:v>2827.15</c:v>
                </c:pt>
                <c:pt idx="4646">
                  <c:v>2763.67</c:v>
                </c:pt>
                <c:pt idx="4647">
                  <c:v>2749.02</c:v>
                </c:pt>
                <c:pt idx="4648">
                  <c:v>2719.73</c:v>
                </c:pt>
                <c:pt idx="4649">
                  <c:v>2744.14</c:v>
                </c:pt>
                <c:pt idx="4650">
                  <c:v>2685.55</c:v>
                </c:pt>
                <c:pt idx="4651">
                  <c:v>2739.26</c:v>
                </c:pt>
                <c:pt idx="4652">
                  <c:v>2670.9</c:v>
                </c:pt>
                <c:pt idx="4653">
                  <c:v>2666.02</c:v>
                </c:pt>
                <c:pt idx="4654">
                  <c:v>2646.48</c:v>
                </c:pt>
                <c:pt idx="4655">
                  <c:v>2675.78</c:v>
                </c:pt>
                <c:pt idx="4656">
                  <c:v>2680.66</c:v>
                </c:pt>
                <c:pt idx="4657">
                  <c:v>2695.31</c:v>
                </c:pt>
                <c:pt idx="4658">
                  <c:v>2700.2</c:v>
                </c:pt>
                <c:pt idx="4659">
                  <c:v>2705.08</c:v>
                </c:pt>
                <c:pt idx="4660">
                  <c:v>2626.95</c:v>
                </c:pt>
                <c:pt idx="4661">
                  <c:v>2641.6</c:v>
                </c:pt>
                <c:pt idx="4662">
                  <c:v>2641.6</c:v>
                </c:pt>
                <c:pt idx="4663">
                  <c:v>2626.95</c:v>
                </c:pt>
                <c:pt idx="4664">
                  <c:v>2656.25</c:v>
                </c:pt>
                <c:pt idx="4665">
                  <c:v>2631.84</c:v>
                </c:pt>
                <c:pt idx="4666">
                  <c:v>2636.72</c:v>
                </c:pt>
                <c:pt idx="4667">
                  <c:v>2592.77</c:v>
                </c:pt>
                <c:pt idx="4668">
                  <c:v>2651.37</c:v>
                </c:pt>
                <c:pt idx="4669">
                  <c:v>2622.07</c:v>
                </c:pt>
                <c:pt idx="4670">
                  <c:v>2636.72</c:v>
                </c:pt>
                <c:pt idx="4671">
                  <c:v>2622.07</c:v>
                </c:pt>
                <c:pt idx="4672">
                  <c:v>2607.42</c:v>
                </c:pt>
                <c:pt idx="4673">
                  <c:v>2641.6</c:v>
                </c:pt>
                <c:pt idx="4674">
                  <c:v>2651.37</c:v>
                </c:pt>
                <c:pt idx="4675">
                  <c:v>2680.66</c:v>
                </c:pt>
                <c:pt idx="4676">
                  <c:v>2680.66</c:v>
                </c:pt>
                <c:pt idx="4677">
                  <c:v>2714.84</c:v>
                </c:pt>
                <c:pt idx="4678">
                  <c:v>2700.2</c:v>
                </c:pt>
                <c:pt idx="4679">
                  <c:v>2739.26</c:v>
                </c:pt>
                <c:pt idx="4680">
                  <c:v>2724.61</c:v>
                </c:pt>
                <c:pt idx="4681">
                  <c:v>2783.2</c:v>
                </c:pt>
                <c:pt idx="4682">
                  <c:v>2763.67</c:v>
                </c:pt>
                <c:pt idx="4683">
                  <c:v>2773.44</c:v>
                </c:pt>
                <c:pt idx="4684">
                  <c:v>2783.2</c:v>
                </c:pt>
                <c:pt idx="4685">
                  <c:v>2832.03</c:v>
                </c:pt>
                <c:pt idx="4686">
                  <c:v>2832.03</c:v>
                </c:pt>
                <c:pt idx="4687">
                  <c:v>2792.97</c:v>
                </c:pt>
                <c:pt idx="4688">
                  <c:v>2880.86</c:v>
                </c:pt>
                <c:pt idx="4689">
                  <c:v>2812.5</c:v>
                </c:pt>
                <c:pt idx="4690">
                  <c:v>2851.56</c:v>
                </c:pt>
                <c:pt idx="4691">
                  <c:v>2807.62</c:v>
                </c:pt>
                <c:pt idx="4692">
                  <c:v>2822.27</c:v>
                </c:pt>
                <c:pt idx="4693">
                  <c:v>2758.79</c:v>
                </c:pt>
                <c:pt idx="4694">
                  <c:v>2758.79</c:v>
                </c:pt>
                <c:pt idx="4695">
                  <c:v>2778.32</c:v>
                </c:pt>
                <c:pt idx="4696">
                  <c:v>2758.79</c:v>
                </c:pt>
                <c:pt idx="4697">
                  <c:v>2749.02</c:v>
                </c:pt>
                <c:pt idx="4698">
                  <c:v>2744.14</c:v>
                </c:pt>
                <c:pt idx="4699">
                  <c:v>2768.55</c:v>
                </c:pt>
                <c:pt idx="4700">
                  <c:v>2744.14</c:v>
                </c:pt>
                <c:pt idx="4701">
                  <c:v>2773.44</c:v>
                </c:pt>
                <c:pt idx="4702">
                  <c:v>2763.67</c:v>
                </c:pt>
                <c:pt idx="4703">
                  <c:v>2773.44</c:v>
                </c:pt>
                <c:pt idx="4704">
                  <c:v>2753.91</c:v>
                </c:pt>
                <c:pt idx="4705">
                  <c:v>2744.14</c:v>
                </c:pt>
                <c:pt idx="4706">
                  <c:v>2734.38</c:v>
                </c:pt>
                <c:pt idx="4707">
                  <c:v>2734.38</c:v>
                </c:pt>
                <c:pt idx="4708">
                  <c:v>2773.44</c:v>
                </c:pt>
                <c:pt idx="4709">
                  <c:v>2719.73</c:v>
                </c:pt>
                <c:pt idx="4710">
                  <c:v>2744.14</c:v>
                </c:pt>
                <c:pt idx="4711">
                  <c:v>2705.08</c:v>
                </c:pt>
                <c:pt idx="4712">
                  <c:v>2749.02</c:v>
                </c:pt>
                <c:pt idx="4713">
                  <c:v>2719.73</c:v>
                </c:pt>
                <c:pt idx="4714">
                  <c:v>2724.61</c:v>
                </c:pt>
                <c:pt idx="4715">
                  <c:v>2739.26</c:v>
                </c:pt>
                <c:pt idx="4716">
                  <c:v>2729.49</c:v>
                </c:pt>
                <c:pt idx="4717">
                  <c:v>2685.55</c:v>
                </c:pt>
                <c:pt idx="4718">
                  <c:v>2670.9</c:v>
                </c:pt>
                <c:pt idx="4719">
                  <c:v>2709.96</c:v>
                </c:pt>
                <c:pt idx="4720">
                  <c:v>2695.31</c:v>
                </c:pt>
                <c:pt idx="4721">
                  <c:v>2705.08</c:v>
                </c:pt>
                <c:pt idx="4722">
                  <c:v>2680.66</c:v>
                </c:pt>
                <c:pt idx="4723">
                  <c:v>2729.49</c:v>
                </c:pt>
                <c:pt idx="4724">
                  <c:v>2675.78</c:v>
                </c:pt>
                <c:pt idx="4725">
                  <c:v>2729.49</c:v>
                </c:pt>
                <c:pt idx="4726">
                  <c:v>2753.91</c:v>
                </c:pt>
                <c:pt idx="4727">
                  <c:v>2792.97</c:v>
                </c:pt>
                <c:pt idx="4728">
                  <c:v>2768.55</c:v>
                </c:pt>
                <c:pt idx="4729">
                  <c:v>2802.73</c:v>
                </c:pt>
                <c:pt idx="4730">
                  <c:v>2783.2</c:v>
                </c:pt>
                <c:pt idx="4731">
                  <c:v>2783.2</c:v>
                </c:pt>
                <c:pt idx="4732">
                  <c:v>2778.32</c:v>
                </c:pt>
                <c:pt idx="4733">
                  <c:v>2709.96</c:v>
                </c:pt>
                <c:pt idx="4734">
                  <c:v>2753.91</c:v>
                </c:pt>
                <c:pt idx="4735">
                  <c:v>2749.02</c:v>
                </c:pt>
                <c:pt idx="4736">
                  <c:v>2773.44</c:v>
                </c:pt>
                <c:pt idx="4737">
                  <c:v>2753.91</c:v>
                </c:pt>
                <c:pt idx="4738">
                  <c:v>2753.91</c:v>
                </c:pt>
                <c:pt idx="4739">
                  <c:v>2758.79</c:v>
                </c:pt>
                <c:pt idx="4740">
                  <c:v>2763.67</c:v>
                </c:pt>
                <c:pt idx="4741">
                  <c:v>2744.14</c:v>
                </c:pt>
                <c:pt idx="4742">
                  <c:v>2714.84</c:v>
                </c:pt>
                <c:pt idx="4743">
                  <c:v>2768.55</c:v>
                </c:pt>
                <c:pt idx="4744">
                  <c:v>2705.08</c:v>
                </c:pt>
                <c:pt idx="4745">
                  <c:v>2724.61</c:v>
                </c:pt>
                <c:pt idx="4746">
                  <c:v>2656.25</c:v>
                </c:pt>
                <c:pt idx="4747">
                  <c:v>2680.66</c:v>
                </c:pt>
                <c:pt idx="4748">
                  <c:v>2656.25</c:v>
                </c:pt>
                <c:pt idx="4749">
                  <c:v>2675.78</c:v>
                </c:pt>
                <c:pt idx="4750">
                  <c:v>2651.37</c:v>
                </c:pt>
                <c:pt idx="4751">
                  <c:v>2626.95</c:v>
                </c:pt>
                <c:pt idx="4752">
                  <c:v>2680.66</c:v>
                </c:pt>
                <c:pt idx="4753">
                  <c:v>2612.3000000000002</c:v>
                </c:pt>
                <c:pt idx="4754">
                  <c:v>2631.84</c:v>
                </c:pt>
                <c:pt idx="4755">
                  <c:v>2636.72</c:v>
                </c:pt>
                <c:pt idx="4756">
                  <c:v>2670.9</c:v>
                </c:pt>
                <c:pt idx="4757">
                  <c:v>2631.84</c:v>
                </c:pt>
                <c:pt idx="4758">
                  <c:v>2685.55</c:v>
                </c:pt>
                <c:pt idx="4759">
                  <c:v>2651.37</c:v>
                </c:pt>
                <c:pt idx="4760">
                  <c:v>2709.96</c:v>
                </c:pt>
                <c:pt idx="4761">
                  <c:v>2734.38</c:v>
                </c:pt>
                <c:pt idx="4762">
                  <c:v>2744.14</c:v>
                </c:pt>
                <c:pt idx="4763">
                  <c:v>2719.73</c:v>
                </c:pt>
                <c:pt idx="4764">
                  <c:v>2719.73</c:v>
                </c:pt>
                <c:pt idx="4765">
                  <c:v>2744.14</c:v>
                </c:pt>
                <c:pt idx="4766">
                  <c:v>2739.26</c:v>
                </c:pt>
                <c:pt idx="4767">
                  <c:v>2744.14</c:v>
                </c:pt>
                <c:pt idx="4768">
                  <c:v>2739.26</c:v>
                </c:pt>
                <c:pt idx="4769">
                  <c:v>2768.55</c:v>
                </c:pt>
                <c:pt idx="4770">
                  <c:v>2705.08</c:v>
                </c:pt>
                <c:pt idx="4771">
                  <c:v>2700.2</c:v>
                </c:pt>
                <c:pt idx="4772">
                  <c:v>2680.66</c:v>
                </c:pt>
                <c:pt idx="4773">
                  <c:v>2675.78</c:v>
                </c:pt>
                <c:pt idx="4774">
                  <c:v>2719.73</c:v>
                </c:pt>
                <c:pt idx="4775">
                  <c:v>2768.55</c:v>
                </c:pt>
                <c:pt idx="4776">
                  <c:v>2802.73</c:v>
                </c:pt>
                <c:pt idx="4777">
                  <c:v>2783.2</c:v>
                </c:pt>
                <c:pt idx="4778">
                  <c:v>2827.15</c:v>
                </c:pt>
                <c:pt idx="4779">
                  <c:v>2802.73</c:v>
                </c:pt>
                <c:pt idx="4780">
                  <c:v>2875.98</c:v>
                </c:pt>
                <c:pt idx="4781">
                  <c:v>2871.09</c:v>
                </c:pt>
                <c:pt idx="4782">
                  <c:v>2871.09</c:v>
                </c:pt>
                <c:pt idx="4783">
                  <c:v>2866.21</c:v>
                </c:pt>
                <c:pt idx="4784">
                  <c:v>2866.21</c:v>
                </c:pt>
                <c:pt idx="4785">
                  <c:v>2890.63</c:v>
                </c:pt>
                <c:pt idx="4786">
                  <c:v>2895.51</c:v>
                </c:pt>
                <c:pt idx="4787">
                  <c:v>2885.74</c:v>
                </c:pt>
                <c:pt idx="4788">
                  <c:v>2836.91</c:v>
                </c:pt>
                <c:pt idx="4789">
                  <c:v>2900.39</c:v>
                </c:pt>
                <c:pt idx="4790">
                  <c:v>2822.27</c:v>
                </c:pt>
                <c:pt idx="4791">
                  <c:v>2851.56</c:v>
                </c:pt>
                <c:pt idx="4792">
                  <c:v>2832.03</c:v>
                </c:pt>
                <c:pt idx="4793">
                  <c:v>2841.8</c:v>
                </c:pt>
                <c:pt idx="4794">
                  <c:v>2753.91</c:v>
                </c:pt>
                <c:pt idx="4795">
                  <c:v>2802.73</c:v>
                </c:pt>
                <c:pt idx="4796">
                  <c:v>2778.32</c:v>
                </c:pt>
                <c:pt idx="4797">
                  <c:v>2812.5</c:v>
                </c:pt>
                <c:pt idx="4798">
                  <c:v>2797.85</c:v>
                </c:pt>
                <c:pt idx="4799">
                  <c:v>2758.79</c:v>
                </c:pt>
                <c:pt idx="4800">
                  <c:v>2812.5</c:v>
                </c:pt>
                <c:pt idx="4801">
                  <c:v>2797.85</c:v>
                </c:pt>
                <c:pt idx="4802">
                  <c:v>2812.5</c:v>
                </c:pt>
                <c:pt idx="4803">
                  <c:v>2744.14</c:v>
                </c:pt>
                <c:pt idx="4804">
                  <c:v>2758.79</c:v>
                </c:pt>
                <c:pt idx="4805">
                  <c:v>2719.73</c:v>
                </c:pt>
                <c:pt idx="4806">
                  <c:v>2705.08</c:v>
                </c:pt>
                <c:pt idx="4807">
                  <c:v>2724.61</c:v>
                </c:pt>
                <c:pt idx="4808">
                  <c:v>2666.02</c:v>
                </c:pt>
                <c:pt idx="4809">
                  <c:v>2690.43</c:v>
                </c:pt>
                <c:pt idx="4810">
                  <c:v>2675.78</c:v>
                </c:pt>
                <c:pt idx="4811">
                  <c:v>2651.37</c:v>
                </c:pt>
                <c:pt idx="4812">
                  <c:v>2626.95</c:v>
                </c:pt>
                <c:pt idx="4813">
                  <c:v>2641.6</c:v>
                </c:pt>
                <c:pt idx="4814">
                  <c:v>2626.95</c:v>
                </c:pt>
                <c:pt idx="4815">
                  <c:v>2641.6</c:v>
                </c:pt>
                <c:pt idx="4816">
                  <c:v>2636.72</c:v>
                </c:pt>
                <c:pt idx="4817">
                  <c:v>2622.07</c:v>
                </c:pt>
                <c:pt idx="4818">
                  <c:v>2670.9</c:v>
                </c:pt>
                <c:pt idx="4819">
                  <c:v>2661.13</c:v>
                </c:pt>
                <c:pt idx="4820">
                  <c:v>2661.13</c:v>
                </c:pt>
                <c:pt idx="4821">
                  <c:v>2675.78</c:v>
                </c:pt>
                <c:pt idx="4822">
                  <c:v>2700.2</c:v>
                </c:pt>
                <c:pt idx="4823">
                  <c:v>2680.66</c:v>
                </c:pt>
                <c:pt idx="4824">
                  <c:v>2705.08</c:v>
                </c:pt>
                <c:pt idx="4825">
                  <c:v>2675.78</c:v>
                </c:pt>
                <c:pt idx="4826">
                  <c:v>2709.96</c:v>
                </c:pt>
                <c:pt idx="4827">
                  <c:v>2690.43</c:v>
                </c:pt>
                <c:pt idx="4828">
                  <c:v>2700.2</c:v>
                </c:pt>
                <c:pt idx="4829">
                  <c:v>2685.55</c:v>
                </c:pt>
                <c:pt idx="4830">
                  <c:v>2661.13</c:v>
                </c:pt>
                <c:pt idx="4831">
                  <c:v>2700.2</c:v>
                </c:pt>
                <c:pt idx="4832">
                  <c:v>2685.55</c:v>
                </c:pt>
                <c:pt idx="4833">
                  <c:v>2666.02</c:v>
                </c:pt>
                <c:pt idx="4834">
                  <c:v>2626.95</c:v>
                </c:pt>
                <c:pt idx="4835">
                  <c:v>2685.55</c:v>
                </c:pt>
                <c:pt idx="4836">
                  <c:v>2666.02</c:v>
                </c:pt>
                <c:pt idx="4837">
                  <c:v>2685.55</c:v>
                </c:pt>
                <c:pt idx="4838">
                  <c:v>2661.13</c:v>
                </c:pt>
                <c:pt idx="4839">
                  <c:v>2680.66</c:v>
                </c:pt>
                <c:pt idx="4840">
                  <c:v>2714.84</c:v>
                </c:pt>
                <c:pt idx="4841">
                  <c:v>2714.84</c:v>
                </c:pt>
                <c:pt idx="4842">
                  <c:v>2661.13</c:v>
                </c:pt>
                <c:pt idx="4843">
                  <c:v>2622.07</c:v>
                </c:pt>
                <c:pt idx="4844">
                  <c:v>2700.2</c:v>
                </c:pt>
                <c:pt idx="4845">
                  <c:v>2680.66</c:v>
                </c:pt>
                <c:pt idx="4846">
                  <c:v>2714.84</c:v>
                </c:pt>
                <c:pt idx="4847">
                  <c:v>2714.84</c:v>
                </c:pt>
                <c:pt idx="4848">
                  <c:v>2758.79</c:v>
                </c:pt>
                <c:pt idx="4849">
                  <c:v>2729.49</c:v>
                </c:pt>
                <c:pt idx="4850">
                  <c:v>2709.96</c:v>
                </c:pt>
                <c:pt idx="4851">
                  <c:v>2739.26</c:v>
                </c:pt>
                <c:pt idx="4852">
                  <c:v>2749.02</c:v>
                </c:pt>
                <c:pt idx="4853">
                  <c:v>2807.62</c:v>
                </c:pt>
                <c:pt idx="4854">
                  <c:v>2778.32</c:v>
                </c:pt>
                <c:pt idx="4855">
                  <c:v>2807.62</c:v>
                </c:pt>
                <c:pt idx="4856">
                  <c:v>2792.97</c:v>
                </c:pt>
                <c:pt idx="4857">
                  <c:v>2792.97</c:v>
                </c:pt>
                <c:pt idx="4858">
                  <c:v>2749.02</c:v>
                </c:pt>
                <c:pt idx="4859">
                  <c:v>2817.38</c:v>
                </c:pt>
                <c:pt idx="4860">
                  <c:v>2778.32</c:v>
                </c:pt>
                <c:pt idx="4861">
                  <c:v>2788.09</c:v>
                </c:pt>
                <c:pt idx="4862">
                  <c:v>2812.5</c:v>
                </c:pt>
                <c:pt idx="4863">
                  <c:v>2812.5</c:v>
                </c:pt>
                <c:pt idx="4864">
                  <c:v>2827.15</c:v>
                </c:pt>
                <c:pt idx="4865">
                  <c:v>2832.03</c:v>
                </c:pt>
                <c:pt idx="4866">
                  <c:v>2910.16</c:v>
                </c:pt>
                <c:pt idx="4867">
                  <c:v>2866.21</c:v>
                </c:pt>
                <c:pt idx="4868">
                  <c:v>2871.09</c:v>
                </c:pt>
                <c:pt idx="4869">
                  <c:v>2900.39</c:v>
                </c:pt>
                <c:pt idx="4870">
                  <c:v>2895.51</c:v>
                </c:pt>
                <c:pt idx="4871">
                  <c:v>2856.45</c:v>
                </c:pt>
                <c:pt idx="4872">
                  <c:v>2856.45</c:v>
                </c:pt>
                <c:pt idx="4873">
                  <c:v>2832.03</c:v>
                </c:pt>
                <c:pt idx="4874">
                  <c:v>2768.55</c:v>
                </c:pt>
                <c:pt idx="4875">
                  <c:v>2773.44</c:v>
                </c:pt>
                <c:pt idx="4876">
                  <c:v>2768.55</c:v>
                </c:pt>
                <c:pt idx="4877">
                  <c:v>2768.55</c:v>
                </c:pt>
                <c:pt idx="4878">
                  <c:v>2734.38</c:v>
                </c:pt>
                <c:pt idx="4879">
                  <c:v>2749.02</c:v>
                </c:pt>
                <c:pt idx="4880">
                  <c:v>2670.9</c:v>
                </c:pt>
                <c:pt idx="4881">
                  <c:v>2695.31</c:v>
                </c:pt>
                <c:pt idx="4882">
                  <c:v>2680.66</c:v>
                </c:pt>
                <c:pt idx="4883">
                  <c:v>2675.78</c:v>
                </c:pt>
                <c:pt idx="4884">
                  <c:v>2709.96</c:v>
                </c:pt>
                <c:pt idx="4885">
                  <c:v>2680.66</c:v>
                </c:pt>
                <c:pt idx="4886">
                  <c:v>2695.31</c:v>
                </c:pt>
                <c:pt idx="4887">
                  <c:v>2675.78</c:v>
                </c:pt>
                <c:pt idx="4888">
                  <c:v>2666.02</c:v>
                </c:pt>
                <c:pt idx="4889">
                  <c:v>2661.13</c:v>
                </c:pt>
                <c:pt idx="4890">
                  <c:v>2700.2</c:v>
                </c:pt>
                <c:pt idx="4891">
                  <c:v>2646.48</c:v>
                </c:pt>
                <c:pt idx="4892">
                  <c:v>2680.66</c:v>
                </c:pt>
                <c:pt idx="4893">
                  <c:v>2666.02</c:v>
                </c:pt>
                <c:pt idx="4894">
                  <c:v>2714.84</c:v>
                </c:pt>
                <c:pt idx="4895">
                  <c:v>2680.66</c:v>
                </c:pt>
                <c:pt idx="4896">
                  <c:v>2700.2</c:v>
                </c:pt>
                <c:pt idx="4897">
                  <c:v>2705.08</c:v>
                </c:pt>
                <c:pt idx="4898">
                  <c:v>2685.55</c:v>
                </c:pt>
                <c:pt idx="4899">
                  <c:v>2709.96</c:v>
                </c:pt>
                <c:pt idx="4900">
                  <c:v>2690.43</c:v>
                </c:pt>
                <c:pt idx="4901">
                  <c:v>2719.73</c:v>
                </c:pt>
                <c:pt idx="4902">
                  <c:v>2641.6</c:v>
                </c:pt>
                <c:pt idx="4903">
                  <c:v>2685.55</c:v>
                </c:pt>
                <c:pt idx="4904">
                  <c:v>2670.9</c:v>
                </c:pt>
                <c:pt idx="4905">
                  <c:v>2666.02</c:v>
                </c:pt>
                <c:pt idx="4906">
                  <c:v>2617.19</c:v>
                </c:pt>
                <c:pt idx="4907">
                  <c:v>2656.25</c:v>
                </c:pt>
                <c:pt idx="4908">
                  <c:v>2666.02</c:v>
                </c:pt>
                <c:pt idx="4909">
                  <c:v>2626.95</c:v>
                </c:pt>
                <c:pt idx="4910">
                  <c:v>2661.13</c:v>
                </c:pt>
                <c:pt idx="4911">
                  <c:v>2597.66</c:v>
                </c:pt>
                <c:pt idx="4912">
                  <c:v>2636.72</c:v>
                </c:pt>
                <c:pt idx="4913">
                  <c:v>2543.9499999999998</c:v>
                </c:pt>
                <c:pt idx="4914">
                  <c:v>2602.54</c:v>
                </c:pt>
                <c:pt idx="4915">
                  <c:v>2607.42</c:v>
                </c:pt>
                <c:pt idx="4916">
                  <c:v>2631.84</c:v>
                </c:pt>
                <c:pt idx="4917">
                  <c:v>2631.84</c:v>
                </c:pt>
                <c:pt idx="4918">
                  <c:v>2641.6</c:v>
                </c:pt>
                <c:pt idx="4919">
                  <c:v>2670.9</c:v>
                </c:pt>
                <c:pt idx="4920">
                  <c:v>2700.2</c:v>
                </c:pt>
                <c:pt idx="4921">
                  <c:v>2744.14</c:v>
                </c:pt>
                <c:pt idx="4922">
                  <c:v>2739.26</c:v>
                </c:pt>
                <c:pt idx="4923">
                  <c:v>2744.14</c:v>
                </c:pt>
                <c:pt idx="4924">
                  <c:v>2739.26</c:v>
                </c:pt>
                <c:pt idx="4925">
                  <c:v>2763.67</c:v>
                </c:pt>
                <c:pt idx="4926">
                  <c:v>2729.49</c:v>
                </c:pt>
                <c:pt idx="4927">
                  <c:v>2778.32</c:v>
                </c:pt>
                <c:pt idx="4928">
                  <c:v>2768.55</c:v>
                </c:pt>
                <c:pt idx="4929">
                  <c:v>2792.97</c:v>
                </c:pt>
                <c:pt idx="4930">
                  <c:v>2792.97</c:v>
                </c:pt>
                <c:pt idx="4931">
                  <c:v>2807.62</c:v>
                </c:pt>
                <c:pt idx="4932">
                  <c:v>2807.62</c:v>
                </c:pt>
                <c:pt idx="4933">
                  <c:v>2846.68</c:v>
                </c:pt>
                <c:pt idx="4934">
                  <c:v>2846.68</c:v>
                </c:pt>
                <c:pt idx="4935">
                  <c:v>2778.32</c:v>
                </c:pt>
                <c:pt idx="4936">
                  <c:v>2905.27</c:v>
                </c:pt>
                <c:pt idx="4937">
                  <c:v>2866.21</c:v>
                </c:pt>
                <c:pt idx="4938">
                  <c:v>2924.8</c:v>
                </c:pt>
                <c:pt idx="4939">
                  <c:v>2875.98</c:v>
                </c:pt>
                <c:pt idx="4940">
                  <c:v>2949.22</c:v>
                </c:pt>
                <c:pt idx="4941">
                  <c:v>2983.4</c:v>
                </c:pt>
                <c:pt idx="4942">
                  <c:v>2983.4</c:v>
                </c:pt>
                <c:pt idx="4943">
                  <c:v>3007.81</c:v>
                </c:pt>
                <c:pt idx="4944">
                  <c:v>2993.16</c:v>
                </c:pt>
                <c:pt idx="4945">
                  <c:v>2998.05</c:v>
                </c:pt>
                <c:pt idx="4946">
                  <c:v>2939.45</c:v>
                </c:pt>
                <c:pt idx="4947">
                  <c:v>2978.52</c:v>
                </c:pt>
                <c:pt idx="4948">
                  <c:v>2915.04</c:v>
                </c:pt>
                <c:pt idx="4949">
                  <c:v>2885.74</c:v>
                </c:pt>
                <c:pt idx="4950">
                  <c:v>2856.45</c:v>
                </c:pt>
                <c:pt idx="4951">
                  <c:v>2827.15</c:v>
                </c:pt>
                <c:pt idx="4952">
                  <c:v>2788.09</c:v>
                </c:pt>
                <c:pt idx="4953">
                  <c:v>2783.2</c:v>
                </c:pt>
                <c:pt idx="4954">
                  <c:v>2749.02</c:v>
                </c:pt>
                <c:pt idx="4955">
                  <c:v>2724.61</c:v>
                </c:pt>
                <c:pt idx="4956">
                  <c:v>2724.61</c:v>
                </c:pt>
                <c:pt idx="4957">
                  <c:v>2724.61</c:v>
                </c:pt>
                <c:pt idx="4958">
                  <c:v>2724.61</c:v>
                </c:pt>
                <c:pt idx="4959">
                  <c:v>2680.66</c:v>
                </c:pt>
                <c:pt idx="4960">
                  <c:v>2670.9</c:v>
                </c:pt>
                <c:pt idx="4961">
                  <c:v>2661.13</c:v>
                </c:pt>
                <c:pt idx="4962">
                  <c:v>2719.73</c:v>
                </c:pt>
                <c:pt idx="4963">
                  <c:v>2631.84</c:v>
                </c:pt>
                <c:pt idx="4964">
                  <c:v>2651.37</c:v>
                </c:pt>
                <c:pt idx="4965">
                  <c:v>2631.84</c:v>
                </c:pt>
                <c:pt idx="4966">
                  <c:v>2651.37</c:v>
                </c:pt>
                <c:pt idx="4967">
                  <c:v>2661.13</c:v>
                </c:pt>
                <c:pt idx="4968">
                  <c:v>2685.55</c:v>
                </c:pt>
                <c:pt idx="4969">
                  <c:v>2666.02</c:v>
                </c:pt>
                <c:pt idx="4970">
                  <c:v>2666.02</c:v>
                </c:pt>
                <c:pt idx="4971">
                  <c:v>2680.66</c:v>
                </c:pt>
                <c:pt idx="4972">
                  <c:v>2661.13</c:v>
                </c:pt>
                <c:pt idx="4973">
                  <c:v>2739.26</c:v>
                </c:pt>
                <c:pt idx="4974">
                  <c:v>2729.49</c:v>
                </c:pt>
                <c:pt idx="4975">
                  <c:v>2700.2</c:v>
                </c:pt>
                <c:pt idx="4976">
                  <c:v>2709.96</c:v>
                </c:pt>
                <c:pt idx="4977">
                  <c:v>2709.96</c:v>
                </c:pt>
                <c:pt idx="4978">
                  <c:v>2700.2</c:v>
                </c:pt>
                <c:pt idx="4979">
                  <c:v>2700.2</c:v>
                </c:pt>
                <c:pt idx="4980">
                  <c:v>2714.84</c:v>
                </c:pt>
                <c:pt idx="4981">
                  <c:v>2670.9</c:v>
                </c:pt>
                <c:pt idx="4982">
                  <c:v>2724.61</c:v>
                </c:pt>
                <c:pt idx="4983">
                  <c:v>2705.08</c:v>
                </c:pt>
                <c:pt idx="4984">
                  <c:v>2739.26</c:v>
                </c:pt>
                <c:pt idx="4985">
                  <c:v>2690.43</c:v>
                </c:pt>
                <c:pt idx="4986">
                  <c:v>2666.02</c:v>
                </c:pt>
                <c:pt idx="4987">
                  <c:v>2675.78</c:v>
                </c:pt>
                <c:pt idx="4988">
                  <c:v>2670.9</c:v>
                </c:pt>
                <c:pt idx="4989">
                  <c:v>2666.02</c:v>
                </c:pt>
                <c:pt idx="4990">
                  <c:v>2612.3000000000002</c:v>
                </c:pt>
                <c:pt idx="4991">
                  <c:v>2666.02</c:v>
                </c:pt>
                <c:pt idx="4992">
                  <c:v>2622.07</c:v>
                </c:pt>
                <c:pt idx="4993">
                  <c:v>2666.02</c:v>
                </c:pt>
                <c:pt idx="4994">
                  <c:v>2631.84</c:v>
                </c:pt>
                <c:pt idx="4995">
                  <c:v>2612.3000000000002</c:v>
                </c:pt>
                <c:pt idx="4996">
                  <c:v>2563.48</c:v>
                </c:pt>
                <c:pt idx="4997">
                  <c:v>2617.19</c:v>
                </c:pt>
                <c:pt idx="4998">
                  <c:v>2592.77</c:v>
                </c:pt>
                <c:pt idx="4999">
                  <c:v>2651.37</c:v>
                </c:pt>
                <c:pt idx="5000">
                  <c:v>2626.95</c:v>
                </c:pt>
                <c:pt idx="5001">
                  <c:v>2583.0100000000002</c:v>
                </c:pt>
                <c:pt idx="5002">
                  <c:v>2651.37</c:v>
                </c:pt>
                <c:pt idx="5003">
                  <c:v>2680.66</c:v>
                </c:pt>
                <c:pt idx="5004">
                  <c:v>2690.43</c:v>
                </c:pt>
                <c:pt idx="5005">
                  <c:v>2670.9</c:v>
                </c:pt>
                <c:pt idx="5006">
                  <c:v>2700.2</c:v>
                </c:pt>
                <c:pt idx="5007">
                  <c:v>2724.61</c:v>
                </c:pt>
                <c:pt idx="5008">
                  <c:v>2700.2</c:v>
                </c:pt>
                <c:pt idx="5009">
                  <c:v>2651.37</c:v>
                </c:pt>
                <c:pt idx="5010">
                  <c:v>2729.49</c:v>
                </c:pt>
                <c:pt idx="5011">
                  <c:v>2700.2</c:v>
                </c:pt>
                <c:pt idx="5012">
                  <c:v>2729.49</c:v>
                </c:pt>
                <c:pt idx="5013">
                  <c:v>2734.38</c:v>
                </c:pt>
                <c:pt idx="5014">
                  <c:v>2763.67</c:v>
                </c:pt>
                <c:pt idx="5015">
                  <c:v>2758.79</c:v>
                </c:pt>
                <c:pt idx="5016">
                  <c:v>2783.2</c:v>
                </c:pt>
                <c:pt idx="5017">
                  <c:v>2817.38</c:v>
                </c:pt>
                <c:pt idx="5018">
                  <c:v>2827.15</c:v>
                </c:pt>
                <c:pt idx="5019">
                  <c:v>2895.51</c:v>
                </c:pt>
                <c:pt idx="5020">
                  <c:v>2885.74</c:v>
                </c:pt>
                <c:pt idx="5021">
                  <c:v>2963.87</c:v>
                </c:pt>
                <c:pt idx="5022">
                  <c:v>2929.69</c:v>
                </c:pt>
                <c:pt idx="5023">
                  <c:v>2973.63</c:v>
                </c:pt>
                <c:pt idx="5024">
                  <c:v>2939.45</c:v>
                </c:pt>
                <c:pt idx="5025">
                  <c:v>2963.87</c:v>
                </c:pt>
                <c:pt idx="5026">
                  <c:v>2910.16</c:v>
                </c:pt>
                <c:pt idx="5027">
                  <c:v>2866.21</c:v>
                </c:pt>
                <c:pt idx="5028">
                  <c:v>2915.04</c:v>
                </c:pt>
                <c:pt idx="5029">
                  <c:v>2856.45</c:v>
                </c:pt>
                <c:pt idx="5030">
                  <c:v>2905.27</c:v>
                </c:pt>
                <c:pt idx="5031">
                  <c:v>2812.5</c:v>
                </c:pt>
                <c:pt idx="5032">
                  <c:v>2861.33</c:v>
                </c:pt>
                <c:pt idx="5033">
                  <c:v>2827.15</c:v>
                </c:pt>
                <c:pt idx="5034">
                  <c:v>2822.27</c:v>
                </c:pt>
                <c:pt idx="5035">
                  <c:v>2797.85</c:v>
                </c:pt>
                <c:pt idx="5036">
                  <c:v>2778.32</c:v>
                </c:pt>
                <c:pt idx="5037">
                  <c:v>2851.56</c:v>
                </c:pt>
                <c:pt idx="5038">
                  <c:v>2744.14</c:v>
                </c:pt>
                <c:pt idx="5039">
                  <c:v>2778.32</c:v>
                </c:pt>
                <c:pt idx="5040">
                  <c:v>2709.96</c:v>
                </c:pt>
                <c:pt idx="5041">
                  <c:v>2729.49</c:v>
                </c:pt>
                <c:pt idx="5042">
                  <c:v>2670.9</c:v>
                </c:pt>
                <c:pt idx="5043">
                  <c:v>2680.66</c:v>
                </c:pt>
                <c:pt idx="5044">
                  <c:v>2651.37</c:v>
                </c:pt>
                <c:pt idx="5045">
                  <c:v>2670.9</c:v>
                </c:pt>
                <c:pt idx="5046">
                  <c:v>2690.43</c:v>
                </c:pt>
                <c:pt idx="5047">
                  <c:v>2626.95</c:v>
                </c:pt>
                <c:pt idx="5048">
                  <c:v>2680.66</c:v>
                </c:pt>
                <c:pt idx="5049">
                  <c:v>2646.48</c:v>
                </c:pt>
                <c:pt idx="5050">
                  <c:v>2666.02</c:v>
                </c:pt>
                <c:pt idx="5051">
                  <c:v>2646.48</c:v>
                </c:pt>
                <c:pt idx="5052">
                  <c:v>2670.9</c:v>
                </c:pt>
                <c:pt idx="5053">
                  <c:v>2641.6</c:v>
                </c:pt>
                <c:pt idx="5054">
                  <c:v>2690.43</c:v>
                </c:pt>
                <c:pt idx="5055">
                  <c:v>2690.43</c:v>
                </c:pt>
                <c:pt idx="5056">
                  <c:v>2670.9</c:v>
                </c:pt>
                <c:pt idx="5057">
                  <c:v>2680.66</c:v>
                </c:pt>
                <c:pt idx="5058">
                  <c:v>2680.66</c:v>
                </c:pt>
                <c:pt idx="5059">
                  <c:v>2709.96</c:v>
                </c:pt>
                <c:pt idx="5060">
                  <c:v>2705.08</c:v>
                </c:pt>
                <c:pt idx="5061">
                  <c:v>2714.84</c:v>
                </c:pt>
                <c:pt idx="5062">
                  <c:v>2685.55</c:v>
                </c:pt>
                <c:pt idx="5063">
                  <c:v>2719.73</c:v>
                </c:pt>
                <c:pt idx="5064">
                  <c:v>2670.9</c:v>
                </c:pt>
                <c:pt idx="5065">
                  <c:v>2646.48</c:v>
                </c:pt>
                <c:pt idx="5066">
                  <c:v>2651.37</c:v>
                </c:pt>
                <c:pt idx="5067">
                  <c:v>2641.6</c:v>
                </c:pt>
                <c:pt idx="5068">
                  <c:v>2651.37</c:v>
                </c:pt>
                <c:pt idx="5069">
                  <c:v>2612.3000000000002</c:v>
                </c:pt>
                <c:pt idx="5070">
                  <c:v>2626.95</c:v>
                </c:pt>
                <c:pt idx="5071">
                  <c:v>2602.54</c:v>
                </c:pt>
                <c:pt idx="5072">
                  <c:v>2612.3000000000002</c:v>
                </c:pt>
                <c:pt idx="5073">
                  <c:v>2607.42</c:v>
                </c:pt>
                <c:pt idx="5074">
                  <c:v>2690.43</c:v>
                </c:pt>
                <c:pt idx="5075">
                  <c:v>2656.25</c:v>
                </c:pt>
                <c:pt idx="5076">
                  <c:v>2675.78</c:v>
                </c:pt>
                <c:pt idx="5077">
                  <c:v>2661.13</c:v>
                </c:pt>
                <c:pt idx="5078">
                  <c:v>2729.49</c:v>
                </c:pt>
                <c:pt idx="5079">
                  <c:v>2719.73</c:v>
                </c:pt>
                <c:pt idx="5080">
                  <c:v>2749.02</c:v>
                </c:pt>
                <c:pt idx="5081">
                  <c:v>2744.14</c:v>
                </c:pt>
                <c:pt idx="5082">
                  <c:v>2719.73</c:v>
                </c:pt>
                <c:pt idx="5083">
                  <c:v>2807.62</c:v>
                </c:pt>
                <c:pt idx="5084">
                  <c:v>2778.32</c:v>
                </c:pt>
                <c:pt idx="5085">
                  <c:v>2807.62</c:v>
                </c:pt>
                <c:pt idx="5086">
                  <c:v>2783.2</c:v>
                </c:pt>
                <c:pt idx="5087">
                  <c:v>2846.68</c:v>
                </c:pt>
                <c:pt idx="5088">
                  <c:v>2817.38</c:v>
                </c:pt>
                <c:pt idx="5089">
                  <c:v>2836.91</c:v>
                </c:pt>
                <c:pt idx="5090">
                  <c:v>2841.8</c:v>
                </c:pt>
                <c:pt idx="5091">
                  <c:v>2841.8</c:v>
                </c:pt>
                <c:pt idx="5092">
                  <c:v>2880.86</c:v>
                </c:pt>
                <c:pt idx="5093">
                  <c:v>2866.21</c:v>
                </c:pt>
                <c:pt idx="5094">
                  <c:v>2895.51</c:v>
                </c:pt>
                <c:pt idx="5095">
                  <c:v>2875.98</c:v>
                </c:pt>
                <c:pt idx="5096">
                  <c:v>2915.04</c:v>
                </c:pt>
                <c:pt idx="5097">
                  <c:v>2905.27</c:v>
                </c:pt>
                <c:pt idx="5098">
                  <c:v>2934.57</c:v>
                </c:pt>
                <c:pt idx="5099">
                  <c:v>2915.04</c:v>
                </c:pt>
                <c:pt idx="5100">
                  <c:v>2885.74</c:v>
                </c:pt>
                <c:pt idx="5101">
                  <c:v>2939.45</c:v>
                </c:pt>
                <c:pt idx="5102">
                  <c:v>2905.27</c:v>
                </c:pt>
                <c:pt idx="5103">
                  <c:v>2919.92</c:v>
                </c:pt>
                <c:pt idx="5104">
                  <c:v>2880.86</c:v>
                </c:pt>
                <c:pt idx="5105">
                  <c:v>2910.16</c:v>
                </c:pt>
                <c:pt idx="5106">
                  <c:v>2885.74</c:v>
                </c:pt>
                <c:pt idx="5107">
                  <c:v>2900.39</c:v>
                </c:pt>
                <c:pt idx="5108">
                  <c:v>2846.68</c:v>
                </c:pt>
                <c:pt idx="5109">
                  <c:v>2851.56</c:v>
                </c:pt>
                <c:pt idx="5110">
                  <c:v>2827.15</c:v>
                </c:pt>
                <c:pt idx="5111">
                  <c:v>2773.44</c:v>
                </c:pt>
                <c:pt idx="5112">
                  <c:v>2744.14</c:v>
                </c:pt>
                <c:pt idx="5113">
                  <c:v>2739.26</c:v>
                </c:pt>
                <c:pt idx="5114">
                  <c:v>2729.49</c:v>
                </c:pt>
                <c:pt idx="5115">
                  <c:v>2661.13</c:v>
                </c:pt>
                <c:pt idx="5116">
                  <c:v>2700.2</c:v>
                </c:pt>
                <c:pt idx="5117">
                  <c:v>2656.25</c:v>
                </c:pt>
                <c:pt idx="5118">
                  <c:v>2690.43</c:v>
                </c:pt>
                <c:pt idx="5119">
                  <c:v>2646.48</c:v>
                </c:pt>
                <c:pt idx="5120">
                  <c:v>2641.6</c:v>
                </c:pt>
                <c:pt idx="5121">
                  <c:v>2641.6</c:v>
                </c:pt>
                <c:pt idx="5122">
                  <c:v>2636.72</c:v>
                </c:pt>
                <c:pt idx="5123">
                  <c:v>2709.96</c:v>
                </c:pt>
                <c:pt idx="5124">
                  <c:v>2661.13</c:v>
                </c:pt>
                <c:pt idx="5125">
                  <c:v>2739.26</c:v>
                </c:pt>
                <c:pt idx="5126">
                  <c:v>2700.2</c:v>
                </c:pt>
                <c:pt idx="5127">
                  <c:v>2749.02</c:v>
                </c:pt>
                <c:pt idx="5128">
                  <c:v>2680.66</c:v>
                </c:pt>
                <c:pt idx="5129">
                  <c:v>2714.84</c:v>
                </c:pt>
                <c:pt idx="5130">
                  <c:v>2700.2</c:v>
                </c:pt>
                <c:pt idx="5131">
                  <c:v>2719.73</c:v>
                </c:pt>
                <c:pt idx="5132">
                  <c:v>2695.31</c:v>
                </c:pt>
                <c:pt idx="5133">
                  <c:v>2724.61</c:v>
                </c:pt>
                <c:pt idx="5134">
                  <c:v>2714.84</c:v>
                </c:pt>
                <c:pt idx="5135">
                  <c:v>2719.73</c:v>
                </c:pt>
                <c:pt idx="5136">
                  <c:v>2724.61</c:v>
                </c:pt>
                <c:pt idx="5137">
                  <c:v>2705.08</c:v>
                </c:pt>
                <c:pt idx="5138">
                  <c:v>2749.02</c:v>
                </c:pt>
                <c:pt idx="5139">
                  <c:v>2700.2</c:v>
                </c:pt>
                <c:pt idx="5140">
                  <c:v>2729.49</c:v>
                </c:pt>
                <c:pt idx="5141">
                  <c:v>2666.02</c:v>
                </c:pt>
                <c:pt idx="5142">
                  <c:v>2661.13</c:v>
                </c:pt>
                <c:pt idx="5143">
                  <c:v>2661.13</c:v>
                </c:pt>
                <c:pt idx="5144">
                  <c:v>2695.31</c:v>
                </c:pt>
                <c:pt idx="5145">
                  <c:v>2675.78</c:v>
                </c:pt>
                <c:pt idx="5146">
                  <c:v>2651.37</c:v>
                </c:pt>
                <c:pt idx="5147">
                  <c:v>2685.55</c:v>
                </c:pt>
                <c:pt idx="5148">
                  <c:v>2592.77</c:v>
                </c:pt>
                <c:pt idx="5149">
                  <c:v>2636.72</c:v>
                </c:pt>
                <c:pt idx="5150">
                  <c:v>2636.72</c:v>
                </c:pt>
                <c:pt idx="5151">
                  <c:v>2626.95</c:v>
                </c:pt>
                <c:pt idx="5152">
                  <c:v>2587.89</c:v>
                </c:pt>
                <c:pt idx="5153">
                  <c:v>2626.95</c:v>
                </c:pt>
                <c:pt idx="5154">
                  <c:v>2617.19</c:v>
                </c:pt>
                <c:pt idx="5155">
                  <c:v>2646.48</c:v>
                </c:pt>
                <c:pt idx="5156">
                  <c:v>2631.84</c:v>
                </c:pt>
                <c:pt idx="5157">
                  <c:v>2607.42</c:v>
                </c:pt>
                <c:pt idx="5158">
                  <c:v>2661.13</c:v>
                </c:pt>
                <c:pt idx="5159">
                  <c:v>2651.37</c:v>
                </c:pt>
                <c:pt idx="5160">
                  <c:v>2709.96</c:v>
                </c:pt>
                <c:pt idx="5161">
                  <c:v>2695.31</c:v>
                </c:pt>
                <c:pt idx="5162">
                  <c:v>2680.66</c:v>
                </c:pt>
                <c:pt idx="5163">
                  <c:v>2714.84</c:v>
                </c:pt>
                <c:pt idx="5164">
                  <c:v>2792.97</c:v>
                </c:pt>
                <c:pt idx="5165">
                  <c:v>2744.14</c:v>
                </c:pt>
                <c:pt idx="5166">
                  <c:v>2788.09</c:v>
                </c:pt>
                <c:pt idx="5167">
                  <c:v>2817.38</c:v>
                </c:pt>
                <c:pt idx="5168">
                  <c:v>2827.15</c:v>
                </c:pt>
                <c:pt idx="5169">
                  <c:v>2866.21</c:v>
                </c:pt>
                <c:pt idx="5170">
                  <c:v>2851.56</c:v>
                </c:pt>
                <c:pt idx="5171">
                  <c:v>2861.33</c:v>
                </c:pt>
                <c:pt idx="5172">
                  <c:v>2871.09</c:v>
                </c:pt>
                <c:pt idx="5173">
                  <c:v>2919.92</c:v>
                </c:pt>
                <c:pt idx="5174">
                  <c:v>2895.51</c:v>
                </c:pt>
                <c:pt idx="5175">
                  <c:v>2934.57</c:v>
                </c:pt>
                <c:pt idx="5176">
                  <c:v>2895.51</c:v>
                </c:pt>
                <c:pt idx="5177">
                  <c:v>2905.27</c:v>
                </c:pt>
                <c:pt idx="5178">
                  <c:v>2895.51</c:v>
                </c:pt>
                <c:pt idx="5179">
                  <c:v>2895.51</c:v>
                </c:pt>
                <c:pt idx="5180">
                  <c:v>2880.86</c:v>
                </c:pt>
                <c:pt idx="5181">
                  <c:v>2895.51</c:v>
                </c:pt>
                <c:pt idx="5182">
                  <c:v>2846.68</c:v>
                </c:pt>
                <c:pt idx="5183">
                  <c:v>2788.09</c:v>
                </c:pt>
                <c:pt idx="5184">
                  <c:v>2871.09</c:v>
                </c:pt>
                <c:pt idx="5185">
                  <c:v>2841.8</c:v>
                </c:pt>
                <c:pt idx="5186">
                  <c:v>2832.03</c:v>
                </c:pt>
                <c:pt idx="5187">
                  <c:v>2807.62</c:v>
                </c:pt>
                <c:pt idx="5188">
                  <c:v>2836.91</c:v>
                </c:pt>
                <c:pt idx="5189">
                  <c:v>2822.27</c:v>
                </c:pt>
                <c:pt idx="5190">
                  <c:v>2832.03</c:v>
                </c:pt>
                <c:pt idx="5191">
                  <c:v>2812.5</c:v>
                </c:pt>
                <c:pt idx="5192">
                  <c:v>2753.91</c:v>
                </c:pt>
                <c:pt idx="5193">
                  <c:v>2817.38</c:v>
                </c:pt>
                <c:pt idx="5194">
                  <c:v>2753.91</c:v>
                </c:pt>
                <c:pt idx="5195">
                  <c:v>2788.09</c:v>
                </c:pt>
                <c:pt idx="5196">
                  <c:v>2778.32</c:v>
                </c:pt>
                <c:pt idx="5197">
                  <c:v>2788.09</c:v>
                </c:pt>
                <c:pt idx="5198">
                  <c:v>2709.96</c:v>
                </c:pt>
                <c:pt idx="5199">
                  <c:v>2724.61</c:v>
                </c:pt>
                <c:pt idx="5200">
                  <c:v>2739.26</c:v>
                </c:pt>
                <c:pt idx="5201">
                  <c:v>2705.08</c:v>
                </c:pt>
                <c:pt idx="5202">
                  <c:v>2734.38</c:v>
                </c:pt>
                <c:pt idx="5203">
                  <c:v>2670.9</c:v>
                </c:pt>
                <c:pt idx="5204">
                  <c:v>2739.26</c:v>
                </c:pt>
                <c:pt idx="5205">
                  <c:v>2675.78</c:v>
                </c:pt>
                <c:pt idx="5206">
                  <c:v>2661.13</c:v>
                </c:pt>
                <c:pt idx="5207">
                  <c:v>2651.37</c:v>
                </c:pt>
                <c:pt idx="5208">
                  <c:v>2670.9</c:v>
                </c:pt>
                <c:pt idx="5209">
                  <c:v>2675.78</c:v>
                </c:pt>
                <c:pt idx="5210">
                  <c:v>2753.91</c:v>
                </c:pt>
                <c:pt idx="5211">
                  <c:v>2670.9</c:v>
                </c:pt>
                <c:pt idx="5212">
                  <c:v>2675.78</c:v>
                </c:pt>
                <c:pt idx="5213">
                  <c:v>2680.66</c:v>
                </c:pt>
                <c:pt idx="5214">
                  <c:v>2670.9</c:v>
                </c:pt>
                <c:pt idx="5215">
                  <c:v>2700.2</c:v>
                </c:pt>
                <c:pt idx="5216">
                  <c:v>2709.96</c:v>
                </c:pt>
                <c:pt idx="5217">
                  <c:v>2690.43</c:v>
                </c:pt>
                <c:pt idx="5218">
                  <c:v>2700.2</c:v>
                </c:pt>
                <c:pt idx="5219">
                  <c:v>2685.55</c:v>
                </c:pt>
                <c:pt idx="5220">
                  <c:v>2690.43</c:v>
                </c:pt>
                <c:pt idx="5221">
                  <c:v>2729.49</c:v>
                </c:pt>
                <c:pt idx="5222">
                  <c:v>2709.96</c:v>
                </c:pt>
                <c:pt idx="5223">
                  <c:v>2724.61</c:v>
                </c:pt>
                <c:pt idx="5224">
                  <c:v>2734.38</c:v>
                </c:pt>
                <c:pt idx="5225">
                  <c:v>2753.91</c:v>
                </c:pt>
                <c:pt idx="5226">
                  <c:v>2734.38</c:v>
                </c:pt>
                <c:pt idx="5227">
                  <c:v>2739.26</c:v>
                </c:pt>
                <c:pt idx="5228">
                  <c:v>2749.02</c:v>
                </c:pt>
                <c:pt idx="5229">
                  <c:v>2739.26</c:v>
                </c:pt>
                <c:pt idx="5230">
                  <c:v>2763.67</c:v>
                </c:pt>
                <c:pt idx="5231">
                  <c:v>2661.13</c:v>
                </c:pt>
                <c:pt idx="5232">
                  <c:v>2700.2</c:v>
                </c:pt>
                <c:pt idx="5233">
                  <c:v>2714.84</c:v>
                </c:pt>
                <c:pt idx="5234">
                  <c:v>2666.02</c:v>
                </c:pt>
                <c:pt idx="5235">
                  <c:v>2670.9</c:v>
                </c:pt>
                <c:pt idx="5236">
                  <c:v>2661.13</c:v>
                </c:pt>
                <c:pt idx="5237">
                  <c:v>2651.37</c:v>
                </c:pt>
                <c:pt idx="5238">
                  <c:v>2641.6</c:v>
                </c:pt>
                <c:pt idx="5239">
                  <c:v>2714.84</c:v>
                </c:pt>
                <c:pt idx="5240">
                  <c:v>2719.73</c:v>
                </c:pt>
                <c:pt idx="5241">
                  <c:v>2744.14</c:v>
                </c:pt>
                <c:pt idx="5242">
                  <c:v>2763.67</c:v>
                </c:pt>
                <c:pt idx="5243">
                  <c:v>2812.5</c:v>
                </c:pt>
                <c:pt idx="5244">
                  <c:v>2797.85</c:v>
                </c:pt>
                <c:pt idx="5245">
                  <c:v>2812.5</c:v>
                </c:pt>
                <c:pt idx="5246">
                  <c:v>2827.15</c:v>
                </c:pt>
                <c:pt idx="5247">
                  <c:v>2792.97</c:v>
                </c:pt>
                <c:pt idx="5248">
                  <c:v>2866.21</c:v>
                </c:pt>
                <c:pt idx="5249">
                  <c:v>2846.68</c:v>
                </c:pt>
                <c:pt idx="5250">
                  <c:v>2915.04</c:v>
                </c:pt>
                <c:pt idx="5251">
                  <c:v>2871.09</c:v>
                </c:pt>
                <c:pt idx="5252">
                  <c:v>2871.09</c:v>
                </c:pt>
                <c:pt idx="5253">
                  <c:v>2880.86</c:v>
                </c:pt>
                <c:pt idx="5254">
                  <c:v>2871.09</c:v>
                </c:pt>
                <c:pt idx="5255">
                  <c:v>2812.5</c:v>
                </c:pt>
                <c:pt idx="5256">
                  <c:v>2812.5</c:v>
                </c:pt>
                <c:pt idx="5257">
                  <c:v>2792.97</c:v>
                </c:pt>
                <c:pt idx="5258">
                  <c:v>2758.79</c:v>
                </c:pt>
                <c:pt idx="5259">
                  <c:v>2783.2</c:v>
                </c:pt>
                <c:pt idx="5260">
                  <c:v>2744.14</c:v>
                </c:pt>
                <c:pt idx="5261">
                  <c:v>2758.79</c:v>
                </c:pt>
                <c:pt idx="5262">
                  <c:v>2734.38</c:v>
                </c:pt>
                <c:pt idx="5263">
                  <c:v>2778.32</c:v>
                </c:pt>
                <c:pt idx="5264">
                  <c:v>2763.67</c:v>
                </c:pt>
                <c:pt idx="5265">
                  <c:v>2797.85</c:v>
                </c:pt>
                <c:pt idx="5266">
                  <c:v>2812.5</c:v>
                </c:pt>
                <c:pt idx="5267">
                  <c:v>2753.91</c:v>
                </c:pt>
                <c:pt idx="5268">
                  <c:v>2802.73</c:v>
                </c:pt>
                <c:pt idx="5269">
                  <c:v>2783.2</c:v>
                </c:pt>
                <c:pt idx="5270">
                  <c:v>2807.62</c:v>
                </c:pt>
                <c:pt idx="5271">
                  <c:v>2778.32</c:v>
                </c:pt>
                <c:pt idx="5272">
                  <c:v>2783.2</c:v>
                </c:pt>
                <c:pt idx="5273">
                  <c:v>2783.2</c:v>
                </c:pt>
                <c:pt idx="5274">
                  <c:v>2807.62</c:v>
                </c:pt>
                <c:pt idx="5275">
                  <c:v>2827.15</c:v>
                </c:pt>
                <c:pt idx="5276">
                  <c:v>2778.32</c:v>
                </c:pt>
                <c:pt idx="5277">
                  <c:v>2827.15</c:v>
                </c:pt>
                <c:pt idx="5278">
                  <c:v>2817.38</c:v>
                </c:pt>
                <c:pt idx="5279">
                  <c:v>2875.98</c:v>
                </c:pt>
                <c:pt idx="5280">
                  <c:v>2880.86</c:v>
                </c:pt>
                <c:pt idx="5281">
                  <c:v>2812.5</c:v>
                </c:pt>
                <c:pt idx="5282">
                  <c:v>2822.27</c:v>
                </c:pt>
                <c:pt idx="5283">
                  <c:v>2861.33</c:v>
                </c:pt>
                <c:pt idx="5284">
                  <c:v>2827.15</c:v>
                </c:pt>
                <c:pt idx="5285">
                  <c:v>2817.38</c:v>
                </c:pt>
                <c:pt idx="5286">
                  <c:v>2817.38</c:v>
                </c:pt>
                <c:pt idx="5287">
                  <c:v>2783.2</c:v>
                </c:pt>
                <c:pt idx="5288">
                  <c:v>2758.79</c:v>
                </c:pt>
                <c:pt idx="5289">
                  <c:v>2788.09</c:v>
                </c:pt>
                <c:pt idx="5290">
                  <c:v>2788.09</c:v>
                </c:pt>
                <c:pt idx="5291">
                  <c:v>2768.55</c:v>
                </c:pt>
                <c:pt idx="5292">
                  <c:v>2753.91</c:v>
                </c:pt>
                <c:pt idx="5293">
                  <c:v>2744.14</c:v>
                </c:pt>
                <c:pt idx="5294">
                  <c:v>2739.26</c:v>
                </c:pt>
                <c:pt idx="5295">
                  <c:v>2729.49</c:v>
                </c:pt>
                <c:pt idx="5296">
                  <c:v>2739.26</c:v>
                </c:pt>
                <c:pt idx="5297">
                  <c:v>2724.61</c:v>
                </c:pt>
                <c:pt idx="5298">
                  <c:v>2724.61</c:v>
                </c:pt>
                <c:pt idx="5299">
                  <c:v>2739.26</c:v>
                </c:pt>
                <c:pt idx="5300">
                  <c:v>2705.08</c:v>
                </c:pt>
                <c:pt idx="5301">
                  <c:v>2714.84</c:v>
                </c:pt>
                <c:pt idx="5302">
                  <c:v>2700.2</c:v>
                </c:pt>
                <c:pt idx="5303">
                  <c:v>2719.73</c:v>
                </c:pt>
                <c:pt idx="5304">
                  <c:v>2690.43</c:v>
                </c:pt>
                <c:pt idx="5305">
                  <c:v>2739.26</c:v>
                </c:pt>
                <c:pt idx="5306">
                  <c:v>2719.73</c:v>
                </c:pt>
                <c:pt idx="5307">
                  <c:v>2700.2</c:v>
                </c:pt>
                <c:pt idx="5308">
                  <c:v>2680.66</c:v>
                </c:pt>
                <c:pt idx="5309">
                  <c:v>2690.43</c:v>
                </c:pt>
                <c:pt idx="5310">
                  <c:v>2719.73</c:v>
                </c:pt>
                <c:pt idx="5311">
                  <c:v>2680.66</c:v>
                </c:pt>
                <c:pt idx="5312">
                  <c:v>2744.14</c:v>
                </c:pt>
                <c:pt idx="5313">
                  <c:v>2709.96</c:v>
                </c:pt>
                <c:pt idx="5314">
                  <c:v>2768.55</c:v>
                </c:pt>
                <c:pt idx="5315">
                  <c:v>2719.73</c:v>
                </c:pt>
                <c:pt idx="5316">
                  <c:v>2700.2</c:v>
                </c:pt>
                <c:pt idx="5317">
                  <c:v>2680.66</c:v>
                </c:pt>
                <c:pt idx="5318">
                  <c:v>2700.2</c:v>
                </c:pt>
                <c:pt idx="5319">
                  <c:v>2705.08</c:v>
                </c:pt>
                <c:pt idx="5320">
                  <c:v>2695.31</c:v>
                </c:pt>
                <c:pt idx="5321">
                  <c:v>2690.43</c:v>
                </c:pt>
                <c:pt idx="5322">
                  <c:v>2680.66</c:v>
                </c:pt>
                <c:pt idx="5323">
                  <c:v>2709.96</c:v>
                </c:pt>
                <c:pt idx="5324">
                  <c:v>2719.73</c:v>
                </c:pt>
                <c:pt idx="5325">
                  <c:v>2788.09</c:v>
                </c:pt>
                <c:pt idx="5326">
                  <c:v>2758.79</c:v>
                </c:pt>
                <c:pt idx="5327">
                  <c:v>2822.27</c:v>
                </c:pt>
                <c:pt idx="5328">
                  <c:v>2822.27</c:v>
                </c:pt>
                <c:pt idx="5329">
                  <c:v>2871.09</c:v>
                </c:pt>
                <c:pt idx="5330">
                  <c:v>2866.21</c:v>
                </c:pt>
                <c:pt idx="5331">
                  <c:v>2836.91</c:v>
                </c:pt>
                <c:pt idx="5332">
                  <c:v>2841.8</c:v>
                </c:pt>
                <c:pt idx="5333">
                  <c:v>2856.45</c:v>
                </c:pt>
                <c:pt idx="5334">
                  <c:v>2832.03</c:v>
                </c:pt>
                <c:pt idx="5335">
                  <c:v>2817.38</c:v>
                </c:pt>
                <c:pt idx="5336">
                  <c:v>2836.91</c:v>
                </c:pt>
                <c:pt idx="5337">
                  <c:v>2832.03</c:v>
                </c:pt>
                <c:pt idx="5338">
                  <c:v>2890.63</c:v>
                </c:pt>
                <c:pt idx="5339">
                  <c:v>2817.38</c:v>
                </c:pt>
                <c:pt idx="5340">
                  <c:v>2822.27</c:v>
                </c:pt>
                <c:pt idx="5341">
                  <c:v>2851.56</c:v>
                </c:pt>
                <c:pt idx="5342">
                  <c:v>2817.38</c:v>
                </c:pt>
                <c:pt idx="5343">
                  <c:v>2836.91</c:v>
                </c:pt>
                <c:pt idx="5344">
                  <c:v>2817.38</c:v>
                </c:pt>
                <c:pt idx="5345">
                  <c:v>2807.62</c:v>
                </c:pt>
                <c:pt idx="5346">
                  <c:v>2758.79</c:v>
                </c:pt>
                <c:pt idx="5347">
                  <c:v>2788.09</c:v>
                </c:pt>
                <c:pt idx="5348">
                  <c:v>2773.44</c:v>
                </c:pt>
                <c:pt idx="5349">
                  <c:v>2841.8</c:v>
                </c:pt>
                <c:pt idx="5350">
                  <c:v>2846.68</c:v>
                </c:pt>
                <c:pt idx="5351">
                  <c:v>2836.91</c:v>
                </c:pt>
                <c:pt idx="5352">
                  <c:v>2812.5</c:v>
                </c:pt>
                <c:pt idx="5353">
                  <c:v>2802.73</c:v>
                </c:pt>
                <c:pt idx="5354">
                  <c:v>2783.2</c:v>
                </c:pt>
                <c:pt idx="5355">
                  <c:v>2792.97</c:v>
                </c:pt>
                <c:pt idx="5356">
                  <c:v>2783.2</c:v>
                </c:pt>
                <c:pt idx="5357">
                  <c:v>2768.55</c:v>
                </c:pt>
                <c:pt idx="5358">
                  <c:v>2797.85</c:v>
                </c:pt>
                <c:pt idx="5359">
                  <c:v>2734.38</c:v>
                </c:pt>
                <c:pt idx="5360">
                  <c:v>2768.55</c:v>
                </c:pt>
                <c:pt idx="5361">
                  <c:v>2744.14</c:v>
                </c:pt>
                <c:pt idx="5362">
                  <c:v>2744.14</c:v>
                </c:pt>
                <c:pt idx="5363">
                  <c:v>2700.2</c:v>
                </c:pt>
                <c:pt idx="5364">
                  <c:v>2705.08</c:v>
                </c:pt>
                <c:pt idx="5365">
                  <c:v>2719.73</c:v>
                </c:pt>
                <c:pt idx="5366">
                  <c:v>2690.43</c:v>
                </c:pt>
                <c:pt idx="5367">
                  <c:v>2739.26</c:v>
                </c:pt>
                <c:pt idx="5368">
                  <c:v>2685.55</c:v>
                </c:pt>
                <c:pt idx="5369">
                  <c:v>2690.43</c:v>
                </c:pt>
                <c:pt idx="5370">
                  <c:v>2656.25</c:v>
                </c:pt>
                <c:pt idx="5371">
                  <c:v>2700.2</c:v>
                </c:pt>
                <c:pt idx="5372">
                  <c:v>2675.78</c:v>
                </c:pt>
                <c:pt idx="5373">
                  <c:v>2690.43</c:v>
                </c:pt>
                <c:pt idx="5374">
                  <c:v>2675.78</c:v>
                </c:pt>
                <c:pt idx="5375">
                  <c:v>2709.96</c:v>
                </c:pt>
                <c:pt idx="5376">
                  <c:v>2690.43</c:v>
                </c:pt>
                <c:pt idx="5377">
                  <c:v>2661.13</c:v>
                </c:pt>
                <c:pt idx="5378">
                  <c:v>2709.96</c:v>
                </c:pt>
                <c:pt idx="5379">
                  <c:v>2690.43</c:v>
                </c:pt>
                <c:pt idx="5380">
                  <c:v>2719.73</c:v>
                </c:pt>
                <c:pt idx="5381">
                  <c:v>2700.2</c:v>
                </c:pt>
                <c:pt idx="5382">
                  <c:v>2714.84</c:v>
                </c:pt>
                <c:pt idx="5383">
                  <c:v>2695.31</c:v>
                </c:pt>
                <c:pt idx="5384">
                  <c:v>2719.73</c:v>
                </c:pt>
                <c:pt idx="5385">
                  <c:v>2690.43</c:v>
                </c:pt>
                <c:pt idx="5386">
                  <c:v>2690.43</c:v>
                </c:pt>
                <c:pt idx="5387">
                  <c:v>2695.31</c:v>
                </c:pt>
                <c:pt idx="5388">
                  <c:v>2661.13</c:v>
                </c:pt>
                <c:pt idx="5389">
                  <c:v>2675.78</c:v>
                </c:pt>
                <c:pt idx="5390">
                  <c:v>2646.48</c:v>
                </c:pt>
                <c:pt idx="5391">
                  <c:v>2680.66</c:v>
                </c:pt>
                <c:pt idx="5392">
                  <c:v>2646.48</c:v>
                </c:pt>
                <c:pt idx="5393">
                  <c:v>2631.84</c:v>
                </c:pt>
                <c:pt idx="5394">
                  <c:v>2626.95</c:v>
                </c:pt>
                <c:pt idx="5395">
                  <c:v>2670.9</c:v>
                </c:pt>
                <c:pt idx="5396">
                  <c:v>2646.48</c:v>
                </c:pt>
                <c:pt idx="5397">
                  <c:v>2680.66</c:v>
                </c:pt>
                <c:pt idx="5398">
                  <c:v>2709.96</c:v>
                </c:pt>
                <c:pt idx="5399">
                  <c:v>2695.31</c:v>
                </c:pt>
                <c:pt idx="5400">
                  <c:v>2744.14</c:v>
                </c:pt>
                <c:pt idx="5401">
                  <c:v>2744.14</c:v>
                </c:pt>
                <c:pt idx="5402">
                  <c:v>2763.67</c:v>
                </c:pt>
                <c:pt idx="5403">
                  <c:v>2744.14</c:v>
                </c:pt>
                <c:pt idx="5404">
                  <c:v>2812.5</c:v>
                </c:pt>
                <c:pt idx="5405">
                  <c:v>2817.38</c:v>
                </c:pt>
                <c:pt idx="5406">
                  <c:v>2836.91</c:v>
                </c:pt>
                <c:pt idx="5407">
                  <c:v>2822.27</c:v>
                </c:pt>
                <c:pt idx="5408">
                  <c:v>2856.45</c:v>
                </c:pt>
                <c:pt idx="5409">
                  <c:v>2866.21</c:v>
                </c:pt>
                <c:pt idx="5410">
                  <c:v>2895.51</c:v>
                </c:pt>
                <c:pt idx="5411">
                  <c:v>2895.51</c:v>
                </c:pt>
                <c:pt idx="5412">
                  <c:v>2866.21</c:v>
                </c:pt>
                <c:pt idx="5413">
                  <c:v>2875.98</c:v>
                </c:pt>
                <c:pt idx="5414">
                  <c:v>2817.38</c:v>
                </c:pt>
                <c:pt idx="5415">
                  <c:v>2836.91</c:v>
                </c:pt>
                <c:pt idx="5416">
                  <c:v>2807.62</c:v>
                </c:pt>
                <c:pt idx="5417">
                  <c:v>2817.38</c:v>
                </c:pt>
                <c:pt idx="5418">
                  <c:v>2812.5</c:v>
                </c:pt>
                <c:pt idx="5419">
                  <c:v>2832.03</c:v>
                </c:pt>
                <c:pt idx="5420">
                  <c:v>2812.5</c:v>
                </c:pt>
                <c:pt idx="5421">
                  <c:v>2817.38</c:v>
                </c:pt>
                <c:pt idx="5422">
                  <c:v>2832.03</c:v>
                </c:pt>
                <c:pt idx="5423">
                  <c:v>2792.97</c:v>
                </c:pt>
                <c:pt idx="5424">
                  <c:v>2817.38</c:v>
                </c:pt>
                <c:pt idx="5425">
                  <c:v>2783.2</c:v>
                </c:pt>
                <c:pt idx="5426">
                  <c:v>2788.09</c:v>
                </c:pt>
                <c:pt idx="5427">
                  <c:v>2768.55</c:v>
                </c:pt>
                <c:pt idx="5428">
                  <c:v>2788.09</c:v>
                </c:pt>
                <c:pt idx="5429">
                  <c:v>2763.67</c:v>
                </c:pt>
                <c:pt idx="5430">
                  <c:v>2778.32</c:v>
                </c:pt>
                <c:pt idx="5431">
                  <c:v>2739.26</c:v>
                </c:pt>
                <c:pt idx="5432">
                  <c:v>2758.79</c:v>
                </c:pt>
                <c:pt idx="5433">
                  <c:v>2783.2</c:v>
                </c:pt>
                <c:pt idx="5434">
                  <c:v>2763.67</c:v>
                </c:pt>
                <c:pt idx="5435">
                  <c:v>2797.85</c:v>
                </c:pt>
                <c:pt idx="5436">
                  <c:v>2817.38</c:v>
                </c:pt>
                <c:pt idx="5437">
                  <c:v>2783.2</c:v>
                </c:pt>
                <c:pt idx="5438">
                  <c:v>2773.44</c:v>
                </c:pt>
                <c:pt idx="5439">
                  <c:v>2827.15</c:v>
                </c:pt>
                <c:pt idx="5440">
                  <c:v>2797.85</c:v>
                </c:pt>
                <c:pt idx="5441">
                  <c:v>2792.97</c:v>
                </c:pt>
                <c:pt idx="5442">
                  <c:v>2753.91</c:v>
                </c:pt>
                <c:pt idx="5443">
                  <c:v>2719.73</c:v>
                </c:pt>
                <c:pt idx="5444">
                  <c:v>2758.79</c:v>
                </c:pt>
                <c:pt idx="5445">
                  <c:v>2734.38</c:v>
                </c:pt>
                <c:pt idx="5446">
                  <c:v>2734.38</c:v>
                </c:pt>
                <c:pt idx="5447">
                  <c:v>2724.61</c:v>
                </c:pt>
                <c:pt idx="5448">
                  <c:v>2749.02</c:v>
                </c:pt>
                <c:pt idx="5449">
                  <c:v>2651.37</c:v>
                </c:pt>
                <c:pt idx="5450">
                  <c:v>2670.9</c:v>
                </c:pt>
                <c:pt idx="5451">
                  <c:v>2666.02</c:v>
                </c:pt>
                <c:pt idx="5452">
                  <c:v>2651.37</c:v>
                </c:pt>
                <c:pt idx="5453">
                  <c:v>2607.42</c:v>
                </c:pt>
                <c:pt idx="5454">
                  <c:v>2666.02</c:v>
                </c:pt>
                <c:pt idx="5455">
                  <c:v>2666.02</c:v>
                </c:pt>
                <c:pt idx="5456">
                  <c:v>2631.84</c:v>
                </c:pt>
                <c:pt idx="5457">
                  <c:v>2592.77</c:v>
                </c:pt>
                <c:pt idx="5458">
                  <c:v>2612.3000000000002</c:v>
                </c:pt>
                <c:pt idx="5459">
                  <c:v>2670.9</c:v>
                </c:pt>
                <c:pt idx="5460">
                  <c:v>2631.84</c:v>
                </c:pt>
                <c:pt idx="5461">
                  <c:v>2670.9</c:v>
                </c:pt>
                <c:pt idx="5462">
                  <c:v>2670.9</c:v>
                </c:pt>
                <c:pt idx="5463">
                  <c:v>2719.73</c:v>
                </c:pt>
                <c:pt idx="5464">
                  <c:v>2705.08</c:v>
                </c:pt>
                <c:pt idx="5465">
                  <c:v>2729.49</c:v>
                </c:pt>
                <c:pt idx="5466">
                  <c:v>2709.96</c:v>
                </c:pt>
                <c:pt idx="5467">
                  <c:v>2651.37</c:v>
                </c:pt>
                <c:pt idx="5468">
                  <c:v>2700.2</c:v>
                </c:pt>
                <c:pt idx="5469">
                  <c:v>2709.96</c:v>
                </c:pt>
                <c:pt idx="5470">
                  <c:v>2700.2</c:v>
                </c:pt>
                <c:pt idx="5471">
                  <c:v>2700.2</c:v>
                </c:pt>
                <c:pt idx="5472">
                  <c:v>2719.73</c:v>
                </c:pt>
                <c:pt idx="5473">
                  <c:v>2719.73</c:v>
                </c:pt>
                <c:pt idx="5474">
                  <c:v>2758.79</c:v>
                </c:pt>
                <c:pt idx="5475">
                  <c:v>2724.61</c:v>
                </c:pt>
                <c:pt idx="5476">
                  <c:v>2666.02</c:v>
                </c:pt>
                <c:pt idx="5477">
                  <c:v>2709.96</c:v>
                </c:pt>
                <c:pt idx="5478">
                  <c:v>2675.78</c:v>
                </c:pt>
                <c:pt idx="5479">
                  <c:v>2714.84</c:v>
                </c:pt>
                <c:pt idx="5480">
                  <c:v>2724.61</c:v>
                </c:pt>
                <c:pt idx="5481">
                  <c:v>2758.79</c:v>
                </c:pt>
                <c:pt idx="5482">
                  <c:v>2783.2</c:v>
                </c:pt>
                <c:pt idx="5483">
                  <c:v>2812.5</c:v>
                </c:pt>
                <c:pt idx="5484">
                  <c:v>2846.68</c:v>
                </c:pt>
                <c:pt idx="5485">
                  <c:v>2871.09</c:v>
                </c:pt>
                <c:pt idx="5486">
                  <c:v>2915.04</c:v>
                </c:pt>
                <c:pt idx="5487">
                  <c:v>2885.74</c:v>
                </c:pt>
                <c:pt idx="5488">
                  <c:v>2910.16</c:v>
                </c:pt>
                <c:pt idx="5489">
                  <c:v>2866.21</c:v>
                </c:pt>
                <c:pt idx="5490">
                  <c:v>2890.63</c:v>
                </c:pt>
                <c:pt idx="5491">
                  <c:v>2851.56</c:v>
                </c:pt>
                <c:pt idx="5492">
                  <c:v>2832.03</c:v>
                </c:pt>
                <c:pt idx="5493">
                  <c:v>2812.5</c:v>
                </c:pt>
                <c:pt idx="5494">
                  <c:v>2856.45</c:v>
                </c:pt>
                <c:pt idx="5495">
                  <c:v>2807.62</c:v>
                </c:pt>
                <c:pt idx="5496">
                  <c:v>2792.97</c:v>
                </c:pt>
                <c:pt idx="5497">
                  <c:v>2768.55</c:v>
                </c:pt>
                <c:pt idx="5498">
                  <c:v>2768.55</c:v>
                </c:pt>
                <c:pt idx="5499">
                  <c:v>2778.32</c:v>
                </c:pt>
                <c:pt idx="5500">
                  <c:v>2773.44</c:v>
                </c:pt>
                <c:pt idx="5501">
                  <c:v>2788.09</c:v>
                </c:pt>
                <c:pt idx="5502">
                  <c:v>2768.55</c:v>
                </c:pt>
                <c:pt idx="5503">
                  <c:v>2792.97</c:v>
                </c:pt>
                <c:pt idx="5504">
                  <c:v>2724.61</c:v>
                </c:pt>
                <c:pt idx="5505">
                  <c:v>2763.67</c:v>
                </c:pt>
                <c:pt idx="5506">
                  <c:v>2744.14</c:v>
                </c:pt>
                <c:pt idx="5507">
                  <c:v>2739.26</c:v>
                </c:pt>
                <c:pt idx="5508">
                  <c:v>2768.55</c:v>
                </c:pt>
                <c:pt idx="5509">
                  <c:v>2749.02</c:v>
                </c:pt>
                <c:pt idx="5510">
                  <c:v>2768.55</c:v>
                </c:pt>
                <c:pt idx="5511">
                  <c:v>2753.91</c:v>
                </c:pt>
                <c:pt idx="5512">
                  <c:v>2753.91</c:v>
                </c:pt>
                <c:pt idx="5513">
                  <c:v>2744.14</c:v>
                </c:pt>
                <c:pt idx="5514">
                  <c:v>2753.91</c:v>
                </c:pt>
                <c:pt idx="5515">
                  <c:v>2714.84</c:v>
                </c:pt>
                <c:pt idx="5516">
                  <c:v>2744.14</c:v>
                </c:pt>
                <c:pt idx="5517">
                  <c:v>2729.49</c:v>
                </c:pt>
                <c:pt idx="5518">
                  <c:v>2709.96</c:v>
                </c:pt>
                <c:pt idx="5519">
                  <c:v>2705.08</c:v>
                </c:pt>
                <c:pt idx="5520">
                  <c:v>2695.31</c:v>
                </c:pt>
                <c:pt idx="5521">
                  <c:v>2680.66</c:v>
                </c:pt>
                <c:pt idx="5522">
                  <c:v>2666.02</c:v>
                </c:pt>
                <c:pt idx="5523">
                  <c:v>2709.96</c:v>
                </c:pt>
                <c:pt idx="5524">
                  <c:v>2646.48</c:v>
                </c:pt>
                <c:pt idx="5525">
                  <c:v>2690.43</c:v>
                </c:pt>
                <c:pt idx="5526">
                  <c:v>2666.02</c:v>
                </c:pt>
                <c:pt idx="5527">
                  <c:v>2666.02</c:v>
                </c:pt>
                <c:pt idx="5528">
                  <c:v>2661.13</c:v>
                </c:pt>
                <c:pt idx="5529">
                  <c:v>2700.2</c:v>
                </c:pt>
                <c:pt idx="5530">
                  <c:v>2695.31</c:v>
                </c:pt>
                <c:pt idx="5531">
                  <c:v>2670.9</c:v>
                </c:pt>
                <c:pt idx="5532">
                  <c:v>2709.96</c:v>
                </c:pt>
                <c:pt idx="5533">
                  <c:v>2685.55</c:v>
                </c:pt>
                <c:pt idx="5534">
                  <c:v>2744.14</c:v>
                </c:pt>
                <c:pt idx="5535">
                  <c:v>2729.49</c:v>
                </c:pt>
                <c:pt idx="5536">
                  <c:v>2749.02</c:v>
                </c:pt>
                <c:pt idx="5537">
                  <c:v>2734.38</c:v>
                </c:pt>
                <c:pt idx="5538">
                  <c:v>2788.09</c:v>
                </c:pt>
                <c:pt idx="5539">
                  <c:v>2744.14</c:v>
                </c:pt>
                <c:pt idx="5540">
                  <c:v>2705.08</c:v>
                </c:pt>
                <c:pt idx="5541">
                  <c:v>2792.97</c:v>
                </c:pt>
                <c:pt idx="5542">
                  <c:v>2705.08</c:v>
                </c:pt>
                <c:pt idx="5543">
                  <c:v>2768.55</c:v>
                </c:pt>
                <c:pt idx="5544">
                  <c:v>2749.02</c:v>
                </c:pt>
                <c:pt idx="5545">
                  <c:v>2749.02</c:v>
                </c:pt>
                <c:pt idx="5546">
                  <c:v>2734.38</c:v>
                </c:pt>
                <c:pt idx="5547">
                  <c:v>2739.26</c:v>
                </c:pt>
                <c:pt idx="5548">
                  <c:v>2690.43</c:v>
                </c:pt>
                <c:pt idx="5549">
                  <c:v>2709.96</c:v>
                </c:pt>
                <c:pt idx="5550">
                  <c:v>2734.38</c:v>
                </c:pt>
                <c:pt idx="5551">
                  <c:v>2646.48</c:v>
                </c:pt>
                <c:pt idx="5552">
                  <c:v>2690.43</c:v>
                </c:pt>
                <c:pt idx="5553">
                  <c:v>2626.95</c:v>
                </c:pt>
                <c:pt idx="5554">
                  <c:v>2661.13</c:v>
                </c:pt>
                <c:pt idx="5555">
                  <c:v>2509.77</c:v>
                </c:pt>
                <c:pt idx="5556">
                  <c:v>2622.07</c:v>
                </c:pt>
                <c:pt idx="5557">
                  <c:v>2670.9</c:v>
                </c:pt>
                <c:pt idx="5558">
                  <c:v>2719.73</c:v>
                </c:pt>
                <c:pt idx="5559">
                  <c:v>2670.9</c:v>
                </c:pt>
                <c:pt idx="5560">
                  <c:v>2744.14</c:v>
                </c:pt>
                <c:pt idx="5561">
                  <c:v>2744.14</c:v>
                </c:pt>
                <c:pt idx="5562">
                  <c:v>2744.14</c:v>
                </c:pt>
                <c:pt idx="5563">
                  <c:v>2802.73</c:v>
                </c:pt>
                <c:pt idx="5564">
                  <c:v>2812.5</c:v>
                </c:pt>
                <c:pt idx="5565">
                  <c:v>2832.03</c:v>
                </c:pt>
                <c:pt idx="5566">
                  <c:v>2851.56</c:v>
                </c:pt>
                <c:pt idx="5567">
                  <c:v>2861.33</c:v>
                </c:pt>
                <c:pt idx="5568">
                  <c:v>2856.45</c:v>
                </c:pt>
                <c:pt idx="5569">
                  <c:v>2915.04</c:v>
                </c:pt>
                <c:pt idx="5570">
                  <c:v>2846.68</c:v>
                </c:pt>
                <c:pt idx="5571">
                  <c:v>2875.98</c:v>
                </c:pt>
                <c:pt idx="5572">
                  <c:v>2856.45</c:v>
                </c:pt>
                <c:pt idx="5573">
                  <c:v>2885.74</c:v>
                </c:pt>
                <c:pt idx="5574">
                  <c:v>2875.98</c:v>
                </c:pt>
                <c:pt idx="5575">
                  <c:v>2851.56</c:v>
                </c:pt>
                <c:pt idx="5576">
                  <c:v>2846.68</c:v>
                </c:pt>
                <c:pt idx="5577">
                  <c:v>2768.55</c:v>
                </c:pt>
                <c:pt idx="5578">
                  <c:v>2832.03</c:v>
                </c:pt>
                <c:pt idx="5579">
                  <c:v>2802.73</c:v>
                </c:pt>
                <c:pt idx="5580">
                  <c:v>2832.03</c:v>
                </c:pt>
                <c:pt idx="5581">
                  <c:v>2778.32</c:v>
                </c:pt>
                <c:pt idx="5582">
                  <c:v>2827.15</c:v>
                </c:pt>
                <c:pt idx="5583">
                  <c:v>2788.09</c:v>
                </c:pt>
                <c:pt idx="5584">
                  <c:v>2802.73</c:v>
                </c:pt>
                <c:pt idx="5585">
                  <c:v>2763.67</c:v>
                </c:pt>
                <c:pt idx="5586">
                  <c:v>2729.49</c:v>
                </c:pt>
                <c:pt idx="5587">
                  <c:v>2783.2</c:v>
                </c:pt>
                <c:pt idx="5588">
                  <c:v>2734.38</c:v>
                </c:pt>
                <c:pt idx="5589">
                  <c:v>2763.67</c:v>
                </c:pt>
                <c:pt idx="5590">
                  <c:v>2729.49</c:v>
                </c:pt>
                <c:pt idx="5591">
                  <c:v>2749.02</c:v>
                </c:pt>
                <c:pt idx="5592">
                  <c:v>2709.96</c:v>
                </c:pt>
                <c:pt idx="5593">
                  <c:v>2749.02</c:v>
                </c:pt>
                <c:pt idx="5594">
                  <c:v>2719.73</c:v>
                </c:pt>
                <c:pt idx="5595">
                  <c:v>2734.38</c:v>
                </c:pt>
                <c:pt idx="5596">
                  <c:v>2734.38</c:v>
                </c:pt>
                <c:pt idx="5597">
                  <c:v>2690.43</c:v>
                </c:pt>
                <c:pt idx="5598">
                  <c:v>2705.08</c:v>
                </c:pt>
                <c:pt idx="5599">
                  <c:v>2695.31</c:v>
                </c:pt>
                <c:pt idx="5600">
                  <c:v>2714.84</c:v>
                </c:pt>
                <c:pt idx="5601">
                  <c:v>2661.13</c:v>
                </c:pt>
                <c:pt idx="5602">
                  <c:v>2675.78</c:v>
                </c:pt>
                <c:pt idx="5603">
                  <c:v>2656.25</c:v>
                </c:pt>
                <c:pt idx="5604">
                  <c:v>2705.08</c:v>
                </c:pt>
                <c:pt idx="5605">
                  <c:v>2656.25</c:v>
                </c:pt>
                <c:pt idx="5606">
                  <c:v>2690.43</c:v>
                </c:pt>
                <c:pt idx="5607">
                  <c:v>2690.43</c:v>
                </c:pt>
                <c:pt idx="5608">
                  <c:v>2705.08</c:v>
                </c:pt>
                <c:pt idx="5609">
                  <c:v>2700.2</c:v>
                </c:pt>
                <c:pt idx="5610">
                  <c:v>2705.08</c:v>
                </c:pt>
                <c:pt idx="5611">
                  <c:v>2705.08</c:v>
                </c:pt>
                <c:pt idx="5612">
                  <c:v>2680.66</c:v>
                </c:pt>
                <c:pt idx="5613">
                  <c:v>2734.38</c:v>
                </c:pt>
                <c:pt idx="5614">
                  <c:v>2680.66</c:v>
                </c:pt>
                <c:pt idx="5615">
                  <c:v>2705.08</c:v>
                </c:pt>
                <c:pt idx="5616">
                  <c:v>2656.25</c:v>
                </c:pt>
                <c:pt idx="5617">
                  <c:v>2695.31</c:v>
                </c:pt>
                <c:pt idx="5618">
                  <c:v>2685.55</c:v>
                </c:pt>
                <c:pt idx="5619">
                  <c:v>2695.31</c:v>
                </c:pt>
                <c:pt idx="5620">
                  <c:v>2739.26</c:v>
                </c:pt>
                <c:pt idx="5621">
                  <c:v>2729.49</c:v>
                </c:pt>
                <c:pt idx="5622">
                  <c:v>2768.55</c:v>
                </c:pt>
                <c:pt idx="5623">
                  <c:v>2739.26</c:v>
                </c:pt>
                <c:pt idx="5624">
                  <c:v>2773.44</c:v>
                </c:pt>
                <c:pt idx="5625">
                  <c:v>2758.79</c:v>
                </c:pt>
                <c:pt idx="5626">
                  <c:v>2768.55</c:v>
                </c:pt>
                <c:pt idx="5627">
                  <c:v>2788.09</c:v>
                </c:pt>
                <c:pt idx="5628">
                  <c:v>2788.09</c:v>
                </c:pt>
                <c:pt idx="5629">
                  <c:v>2797.85</c:v>
                </c:pt>
                <c:pt idx="5630">
                  <c:v>2797.85</c:v>
                </c:pt>
                <c:pt idx="5631">
                  <c:v>2792.97</c:v>
                </c:pt>
                <c:pt idx="5632">
                  <c:v>2744.14</c:v>
                </c:pt>
                <c:pt idx="5633">
                  <c:v>2778.32</c:v>
                </c:pt>
                <c:pt idx="5634">
                  <c:v>2744.14</c:v>
                </c:pt>
                <c:pt idx="5635">
                  <c:v>2753.91</c:v>
                </c:pt>
                <c:pt idx="5636">
                  <c:v>2744.14</c:v>
                </c:pt>
                <c:pt idx="5637">
                  <c:v>2753.91</c:v>
                </c:pt>
                <c:pt idx="5638">
                  <c:v>2763.67</c:v>
                </c:pt>
                <c:pt idx="5639">
                  <c:v>2797.85</c:v>
                </c:pt>
                <c:pt idx="5640">
                  <c:v>2763.67</c:v>
                </c:pt>
                <c:pt idx="5641">
                  <c:v>2817.38</c:v>
                </c:pt>
                <c:pt idx="5642">
                  <c:v>2851.56</c:v>
                </c:pt>
                <c:pt idx="5643">
                  <c:v>2822.27</c:v>
                </c:pt>
                <c:pt idx="5644">
                  <c:v>2929.69</c:v>
                </c:pt>
                <c:pt idx="5645">
                  <c:v>2890.63</c:v>
                </c:pt>
                <c:pt idx="5646">
                  <c:v>2900.39</c:v>
                </c:pt>
                <c:pt idx="5647">
                  <c:v>2919.92</c:v>
                </c:pt>
                <c:pt idx="5648">
                  <c:v>2905.27</c:v>
                </c:pt>
                <c:pt idx="5649">
                  <c:v>2895.51</c:v>
                </c:pt>
                <c:pt idx="5650">
                  <c:v>2929.69</c:v>
                </c:pt>
                <c:pt idx="5651">
                  <c:v>2944.34</c:v>
                </c:pt>
                <c:pt idx="5652">
                  <c:v>2875.98</c:v>
                </c:pt>
                <c:pt idx="5653">
                  <c:v>2895.51</c:v>
                </c:pt>
                <c:pt idx="5654">
                  <c:v>2846.68</c:v>
                </c:pt>
                <c:pt idx="5655">
                  <c:v>2856.45</c:v>
                </c:pt>
                <c:pt idx="5656">
                  <c:v>2832.03</c:v>
                </c:pt>
                <c:pt idx="5657">
                  <c:v>2871.09</c:v>
                </c:pt>
                <c:pt idx="5658">
                  <c:v>2822.27</c:v>
                </c:pt>
                <c:pt idx="5659">
                  <c:v>2871.09</c:v>
                </c:pt>
                <c:pt idx="5660">
                  <c:v>2836.91</c:v>
                </c:pt>
                <c:pt idx="5661">
                  <c:v>2788.09</c:v>
                </c:pt>
                <c:pt idx="5662">
                  <c:v>2832.03</c:v>
                </c:pt>
                <c:pt idx="5663">
                  <c:v>2827.15</c:v>
                </c:pt>
                <c:pt idx="5664">
                  <c:v>2856.45</c:v>
                </c:pt>
                <c:pt idx="5665">
                  <c:v>2792.97</c:v>
                </c:pt>
                <c:pt idx="5666">
                  <c:v>2792.97</c:v>
                </c:pt>
                <c:pt idx="5667">
                  <c:v>2763.67</c:v>
                </c:pt>
                <c:pt idx="5668">
                  <c:v>2836.91</c:v>
                </c:pt>
                <c:pt idx="5669">
                  <c:v>2773.44</c:v>
                </c:pt>
                <c:pt idx="5670">
                  <c:v>2763.67</c:v>
                </c:pt>
                <c:pt idx="5671">
                  <c:v>2753.91</c:v>
                </c:pt>
                <c:pt idx="5672">
                  <c:v>2778.32</c:v>
                </c:pt>
                <c:pt idx="5673">
                  <c:v>2768.55</c:v>
                </c:pt>
                <c:pt idx="5674">
                  <c:v>2734.38</c:v>
                </c:pt>
                <c:pt idx="5675">
                  <c:v>2763.67</c:v>
                </c:pt>
                <c:pt idx="5676">
                  <c:v>2753.91</c:v>
                </c:pt>
                <c:pt idx="5677">
                  <c:v>2744.14</c:v>
                </c:pt>
                <c:pt idx="5678">
                  <c:v>2714.84</c:v>
                </c:pt>
                <c:pt idx="5679">
                  <c:v>2719.73</c:v>
                </c:pt>
                <c:pt idx="5680">
                  <c:v>2709.96</c:v>
                </c:pt>
                <c:pt idx="5681">
                  <c:v>2719.73</c:v>
                </c:pt>
                <c:pt idx="5682">
                  <c:v>2719.73</c:v>
                </c:pt>
                <c:pt idx="5683">
                  <c:v>2709.96</c:v>
                </c:pt>
                <c:pt idx="5684">
                  <c:v>2705.08</c:v>
                </c:pt>
                <c:pt idx="5685">
                  <c:v>2709.96</c:v>
                </c:pt>
                <c:pt idx="5686">
                  <c:v>2714.84</c:v>
                </c:pt>
                <c:pt idx="5687">
                  <c:v>2680.66</c:v>
                </c:pt>
                <c:pt idx="5688">
                  <c:v>2739.26</c:v>
                </c:pt>
                <c:pt idx="5689">
                  <c:v>2680.66</c:v>
                </c:pt>
                <c:pt idx="5690">
                  <c:v>2719.73</c:v>
                </c:pt>
                <c:pt idx="5691">
                  <c:v>2690.43</c:v>
                </c:pt>
                <c:pt idx="5692">
                  <c:v>2734.38</c:v>
                </c:pt>
                <c:pt idx="5693">
                  <c:v>2758.79</c:v>
                </c:pt>
                <c:pt idx="5694">
                  <c:v>2739.26</c:v>
                </c:pt>
                <c:pt idx="5695">
                  <c:v>2778.32</c:v>
                </c:pt>
                <c:pt idx="5696">
                  <c:v>2705.08</c:v>
                </c:pt>
                <c:pt idx="5697">
                  <c:v>2797.85</c:v>
                </c:pt>
                <c:pt idx="5698">
                  <c:v>2763.67</c:v>
                </c:pt>
                <c:pt idx="5699">
                  <c:v>2807.62</c:v>
                </c:pt>
                <c:pt idx="5700">
                  <c:v>2788.09</c:v>
                </c:pt>
                <c:pt idx="5701">
                  <c:v>2778.32</c:v>
                </c:pt>
                <c:pt idx="5702">
                  <c:v>2753.91</c:v>
                </c:pt>
                <c:pt idx="5703">
                  <c:v>2788.09</c:v>
                </c:pt>
                <c:pt idx="5704">
                  <c:v>2792.97</c:v>
                </c:pt>
                <c:pt idx="5705">
                  <c:v>2836.91</c:v>
                </c:pt>
                <c:pt idx="5706">
                  <c:v>2812.5</c:v>
                </c:pt>
                <c:pt idx="5707">
                  <c:v>2739.26</c:v>
                </c:pt>
                <c:pt idx="5708">
                  <c:v>2734.38</c:v>
                </c:pt>
                <c:pt idx="5709">
                  <c:v>2753.91</c:v>
                </c:pt>
                <c:pt idx="5710">
                  <c:v>2758.79</c:v>
                </c:pt>
                <c:pt idx="5711">
                  <c:v>2563.48</c:v>
                </c:pt>
                <c:pt idx="5712">
                  <c:v>2646.48</c:v>
                </c:pt>
                <c:pt idx="5713">
                  <c:v>2651.37</c:v>
                </c:pt>
                <c:pt idx="5714">
                  <c:v>2646.48</c:v>
                </c:pt>
                <c:pt idx="5715">
                  <c:v>2636.72</c:v>
                </c:pt>
                <c:pt idx="5716">
                  <c:v>2641.6</c:v>
                </c:pt>
                <c:pt idx="5717">
                  <c:v>2622.07</c:v>
                </c:pt>
                <c:pt idx="5718">
                  <c:v>2631.84</c:v>
                </c:pt>
                <c:pt idx="5719">
                  <c:v>2670.9</c:v>
                </c:pt>
                <c:pt idx="5720">
                  <c:v>2666.02</c:v>
                </c:pt>
                <c:pt idx="5721">
                  <c:v>2705.08</c:v>
                </c:pt>
                <c:pt idx="5722">
                  <c:v>2705.08</c:v>
                </c:pt>
                <c:pt idx="5723">
                  <c:v>2773.44</c:v>
                </c:pt>
                <c:pt idx="5724">
                  <c:v>2753.91</c:v>
                </c:pt>
                <c:pt idx="5725">
                  <c:v>2788.09</c:v>
                </c:pt>
                <c:pt idx="5726">
                  <c:v>2807.62</c:v>
                </c:pt>
                <c:pt idx="5727">
                  <c:v>2822.27</c:v>
                </c:pt>
                <c:pt idx="5728">
                  <c:v>2861.33</c:v>
                </c:pt>
                <c:pt idx="5729">
                  <c:v>2846.68</c:v>
                </c:pt>
                <c:pt idx="5730">
                  <c:v>2851.56</c:v>
                </c:pt>
                <c:pt idx="5731">
                  <c:v>2822.27</c:v>
                </c:pt>
                <c:pt idx="5732">
                  <c:v>2851.56</c:v>
                </c:pt>
                <c:pt idx="5733">
                  <c:v>2846.68</c:v>
                </c:pt>
                <c:pt idx="5734">
                  <c:v>2846.68</c:v>
                </c:pt>
                <c:pt idx="5735">
                  <c:v>2851.56</c:v>
                </c:pt>
                <c:pt idx="5736">
                  <c:v>2861.33</c:v>
                </c:pt>
                <c:pt idx="5737">
                  <c:v>2836.91</c:v>
                </c:pt>
                <c:pt idx="5738">
                  <c:v>2856.45</c:v>
                </c:pt>
                <c:pt idx="5739">
                  <c:v>2846.68</c:v>
                </c:pt>
                <c:pt idx="5740">
                  <c:v>2875.98</c:v>
                </c:pt>
                <c:pt idx="5741">
                  <c:v>2827.15</c:v>
                </c:pt>
                <c:pt idx="5742">
                  <c:v>2778.32</c:v>
                </c:pt>
                <c:pt idx="5743">
                  <c:v>2841.8</c:v>
                </c:pt>
                <c:pt idx="5744">
                  <c:v>2768.55</c:v>
                </c:pt>
                <c:pt idx="5745">
                  <c:v>2778.32</c:v>
                </c:pt>
                <c:pt idx="5746">
                  <c:v>2749.02</c:v>
                </c:pt>
                <c:pt idx="5747">
                  <c:v>2758.79</c:v>
                </c:pt>
                <c:pt idx="5748">
                  <c:v>2744.14</c:v>
                </c:pt>
                <c:pt idx="5749">
                  <c:v>2773.44</c:v>
                </c:pt>
                <c:pt idx="5750">
                  <c:v>2797.85</c:v>
                </c:pt>
                <c:pt idx="5751">
                  <c:v>2758.79</c:v>
                </c:pt>
                <c:pt idx="5752">
                  <c:v>2856.45</c:v>
                </c:pt>
                <c:pt idx="5753">
                  <c:v>2802.73</c:v>
                </c:pt>
                <c:pt idx="5754">
                  <c:v>2836.91</c:v>
                </c:pt>
                <c:pt idx="5755">
                  <c:v>2807.62</c:v>
                </c:pt>
                <c:pt idx="5756">
                  <c:v>2846.68</c:v>
                </c:pt>
                <c:pt idx="5757">
                  <c:v>2788.09</c:v>
                </c:pt>
                <c:pt idx="5758">
                  <c:v>2797.85</c:v>
                </c:pt>
                <c:pt idx="5759">
                  <c:v>2758.79</c:v>
                </c:pt>
                <c:pt idx="5760">
                  <c:v>2763.67</c:v>
                </c:pt>
                <c:pt idx="5761">
                  <c:v>2734.38</c:v>
                </c:pt>
                <c:pt idx="5762">
                  <c:v>2690.43</c:v>
                </c:pt>
                <c:pt idx="5763">
                  <c:v>2705.08</c:v>
                </c:pt>
                <c:pt idx="5764">
                  <c:v>2685.55</c:v>
                </c:pt>
                <c:pt idx="5765">
                  <c:v>2714.84</c:v>
                </c:pt>
                <c:pt idx="5766">
                  <c:v>2666.02</c:v>
                </c:pt>
                <c:pt idx="5767">
                  <c:v>2690.43</c:v>
                </c:pt>
                <c:pt idx="5768">
                  <c:v>2695.31</c:v>
                </c:pt>
                <c:pt idx="5769">
                  <c:v>2739.26</c:v>
                </c:pt>
                <c:pt idx="5770">
                  <c:v>2661.13</c:v>
                </c:pt>
                <c:pt idx="5771">
                  <c:v>2656.25</c:v>
                </c:pt>
                <c:pt idx="5772">
                  <c:v>2675.78</c:v>
                </c:pt>
                <c:pt idx="5773">
                  <c:v>2680.66</c:v>
                </c:pt>
                <c:pt idx="5774">
                  <c:v>2709.96</c:v>
                </c:pt>
                <c:pt idx="5775">
                  <c:v>2709.96</c:v>
                </c:pt>
                <c:pt idx="5776">
                  <c:v>2709.96</c:v>
                </c:pt>
                <c:pt idx="5777">
                  <c:v>2739.26</c:v>
                </c:pt>
                <c:pt idx="5778">
                  <c:v>2690.43</c:v>
                </c:pt>
                <c:pt idx="5779">
                  <c:v>2695.31</c:v>
                </c:pt>
                <c:pt idx="5780">
                  <c:v>2753.91</c:v>
                </c:pt>
                <c:pt idx="5781">
                  <c:v>2739.26</c:v>
                </c:pt>
                <c:pt idx="5782">
                  <c:v>2768.55</c:v>
                </c:pt>
                <c:pt idx="5783">
                  <c:v>2763.67</c:v>
                </c:pt>
                <c:pt idx="5784">
                  <c:v>2807.62</c:v>
                </c:pt>
                <c:pt idx="5785">
                  <c:v>2792.97</c:v>
                </c:pt>
                <c:pt idx="5786">
                  <c:v>2788.09</c:v>
                </c:pt>
                <c:pt idx="5787">
                  <c:v>2778.32</c:v>
                </c:pt>
                <c:pt idx="5788">
                  <c:v>2758.79</c:v>
                </c:pt>
                <c:pt idx="5789">
                  <c:v>2822.27</c:v>
                </c:pt>
                <c:pt idx="5790">
                  <c:v>2788.09</c:v>
                </c:pt>
                <c:pt idx="5791">
                  <c:v>2827.15</c:v>
                </c:pt>
                <c:pt idx="5792">
                  <c:v>2832.03</c:v>
                </c:pt>
                <c:pt idx="5793">
                  <c:v>2832.03</c:v>
                </c:pt>
                <c:pt idx="5794">
                  <c:v>2822.27</c:v>
                </c:pt>
                <c:pt idx="5795">
                  <c:v>2812.5</c:v>
                </c:pt>
                <c:pt idx="5796">
                  <c:v>2807.62</c:v>
                </c:pt>
                <c:pt idx="5797">
                  <c:v>2739.26</c:v>
                </c:pt>
                <c:pt idx="5798">
                  <c:v>2817.38</c:v>
                </c:pt>
                <c:pt idx="5799">
                  <c:v>2792.97</c:v>
                </c:pt>
                <c:pt idx="5800">
                  <c:v>2846.68</c:v>
                </c:pt>
                <c:pt idx="5801">
                  <c:v>2773.44</c:v>
                </c:pt>
                <c:pt idx="5802">
                  <c:v>2807.62</c:v>
                </c:pt>
                <c:pt idx="5803">
                  <c:v>2807.62</c:v>
                </c:pt>
                <c:pt idx="5804">
                  <c:v>2773.44</c:v>
                </c:pt>
                <c:pt idx="5805">
                  <c:v>2773.44</c:v>
                </c:pt>
                <c:pt idx="5806">
                  <c:v>2719.73</c:v>
                </c:pt>
                <c:pt idx="5807">
                  <c:v>2812.5</c:v>
                </c:pt>
                <c:pt idx="5808">
                  <c:v>2763.67</c:v>
                </c:pt>
                <c:pt idx="5809">
                  <c:v>2778.32</c:v>
                </c:pt>
                <c:pt idx="5810">
                  <c:v>2734.38</c:v>
                </c:pt>
                <c:pt idx="5811">
                  <c:v>2749.02</c:v>
                </c:pt>
                <c:pt idx="5812">
                  <c:v>2753.91</c:v>
                </c:pt>
                <c:pt idx="5813">
                  <c:v>2783.2</c:v>
                </c:pt>
                <c:pt idx="5814">
                  <c:v>2773.44</c:v>
                </c:pt>
                <c:pt idx="5815">
                  <c:v>2783.2</c:v>
                </c:pt>
                <c:pt idx="5816">
                  <c:v>2773.44</c:v>
                </c:pt>
                <c:pt idx="5817">
                  <c:v>2768.55</c:v>
                </c:pt>
                <c:pt idx="5818">
                  <c:v>2827.15</c:v>
                </c:pt>
                <c:pt idx="5819">
                  <c:v>2807.62</c:v>
                </c:pt>
                <c:pt idx="5820">
                  <c:v>2836.91</c:v>
                </c:pt>
                <c:pt idx="5821">
                  <c:v>2832.03</c:v>
                </c:pt>
                <c:pt idx="5822">
                  <c:v>2822.27</c:v>
                </c:pt>
                <c:pt idx="5823">
                  <c:v>2817.38</c:v>
                </c:pt>
                <c:pt idx="5824">
                  <c:v>2851.56</c:v>
                </c:pt>
                <c:pt idx="5825">
                  <c:v>2797.85</c:v>
                </c:pt>
                <c:pt idx="5826">
                  <c:v>2812.5</c:v>
                </c:pt>
                <c:pt idx="5827">
                  <c:v>2812.5</c:v>
                </c:pt>
                <c:pt idx="5828">
                  <c:v>2773.44</c:v>
                </c:pt>
                <c:pt idx="5829">
                  <c:v>2807.62</c:v>
                </c:pt>
                <c:pt idx="5830">
                  <c:v>2812.5</c:v>
                </c:pt>
                <c:pt idx="5831">
                  <c:v>2822.27</c:v>
                </c:pt>
                <c:pt idx="5832">
                  <c:v>2832.03</c:v>
                </c:pt>
                <c:pt idx="5833">
                  <c:v>2851.56</c:v>
                </c:pt>
                <c:pt idx="5834">
                  <c:v>2792.97</c:v>
                </c:pt>
                <c:pt idx="5835">
                  <c:v>2827.15</c:v>
                </c:pt>
                <c:pt idx="5836">
                  <c:v>2792.97</c:v>
                </c:pt>
                <c:pt idx="5837">
                  <c:v>2792.97</c:v>
                </c:pt>
                <c:pt idx="5838">
                  <c:v>2778.32</c:v>
                </c:pt>
                <c:pt idx="5839">
                  <c:v>2783.2</c:v>
                </c:pt>
                <c:pt idx="5840">
                  <c:v>2773.44</c:v>
                </c:pt>
                <c:pt idx="5841">
                  <c:v>2763.67</c:v>
                </c:pt>
                <c:pt idx="5842">
                  <c:v>2734.38</c:v>
                </c:pt>
                <c:pt idx="5843">
                  <c:v>2690.43</c:v>
                </c:pt>
                <c:pt idx="5844">
                  <c:v>2719.73</c:v>
                </c:pt>
                <c:pt idx="5845">
                  <c:v>2705.08</c:v>
                </c:pt>
                <c:pt idx="5846">
                  <c:v>2719.73</c:v>
                </c:pt>
                <c:pt idx="5847">
                  <c:v>2670.9</c:v>
                </c:pt>
                <c:pt idx="5848">
                  <c:v>2700.2</c:v>
                </c:pt>
                <c:pt idx="5849">
                  <c:v>2646.48</c:v>
                </c:pt>
                <c:pt idx="5850">
                  <c:v>2656.25</c:v>
                </c:pt>
                <c:pt idx="5851">
                  <c:v>2641.6</c:v>
                </c:pt>
                <c:pt idx="5852">
                  <c:v>2656.25</c:v>
                </c:pt>
                <c:pt idx="5853">
                  <c:v>2670.9</c:v>
                </c:pt>
                <c:pt idx="5854">
                  <c:v>2646.48</c:v>
                </c:pt>
                <c:pt idx="5855">
                  <c:v>2719.73</c:v>
                </c:pt>
                <c:pt idx="5856">
                  <c:v>2685.55</c:v>
                </c:pt>
                <c:pt idx="5857">
                  <c:v>2739.26</c:v>
                </c:pt>
                <c:pt idx="5858">
                  <c:v>2709.96</c:v>
                </c:pt>
                <c:pt idx="5859">
                  <c:v>2763.67</c:v>
                </c:pt>
                <c:pt idx="5860">
                  <c:v>2763.67</c:v>
                </c:pt>
                <c:pt idx="5861">
                  <c:v>2783.2</c:v>
                </c:pt>
                <c:pt idx="5862">
                  <c:v>2807.62</c:v>
                </c:pt>
                <c:pt idx="5863">
                  <c:v>2753.91</c:v>
                </c:pt>
                <c:pt idx="5864">
                  <c:v>2807.62</c:v>
                </c:pt>
                <c:pt idx="5865">
                  <c:v>2851.56</c:v>
                </c:pt>
                <c:pt idx="5866">
                  <c:v>2832.03</c:v>
                </c:pt>
                <c:pt idx="5867">
                  <c:v>2832.03</c:v>
                </c:pt>
                <c:pt idx="5868">
                  <c:v>2861.33</c:v>
                </c:pt>
                <c:pt idx="5869">
                  <c:v>2817.38</c:v>
                </c:pt>
                <c:pt idx="5870">
                  <c:v>2875.98</c:v>
                </c:pt>
                <c:pt idx="5871">
                  <c:v>2880.86</c:v>
                </c:pt>
                <c:pt idx="5872">
                  <c:v>2783.2</c:v>
                </c:pt>
                <c:pt idx="5873">
                  <c:v>2827.15</c:v>
                </c:pt>
                <c:pt idx="5874">
                  <c:v>2768.55</c:v>
                </c:pt>
                <c:pt idx="5875">
                  <c:v>2812.5</c:v>
                </c:pt>
                <c:pt idx="5876">
                  <c:v>2763.67</c:v>
                </c:pt>
                <c:pt idx="5877">
                  <c:v>2753.91</c:v>
                </c:pt>
                <c:pt idx="5878">
                  <c:v>2690.43</c:v>
                </c:pt>
                <c:pt idx="5879">
                  <c:v>2690.43</c:v>
                </c:pt>
                <c:pt idx="5880">
                  <c:v>2636.72</c:v>
                </c:pt>
                <c:pt idx="5881">
                  <c:v>2666.02</c:v>
                </c:pt>
                <c:pt idx="5882">
                  <c:v>2631.84</c:v>
                </c:pt>
                <c:pt idx="5883">
                  <c:v>2563.48</c:v>
                </c:pt>
                <c:pt idx="5884">
                  <c:v>2558.59</c:v>
                </c:pt>
                <c:pt idx="5885">
                  <c:v>2529.3000000000002</c:v>
                </c:pt>
                <c:pt idx="5886">
                  <c:v>2495.12</c:v>
                </c:pt>
                <c:pt idx="5887">
                  <c:v>2485.35</c:v>
                </c:pt>
                <c:pt idx="5888">
                  <c:v>2451.17</c:v>
                </c:pt>
                <c:pt idx="5889">
                  <c:v>2421.88</c:v>
                </c:pt>
                <c:pt idx="5890">
                  <c:v>2519.5300000000002</c:v>
                </c:pt>
                <c:pt idx="5891">
                  <c:v>2451.17</c:v>
                </c:pt>
                <c:pt idx="5892">
                  <c:v>2436.52</c:v>
                </c:pt>
                <c:pt idx="5893">
                  <c:v>2456.0500000000002</c:v>
                </c:pt>
                <c:pt idx="5894">
                  <c:v>2441.41</c:v>
                </c:pt>
                <c:pt idx="5895">
                  <c:v>2475.59</c:v>
                </c:pt>
                <c:pt idx="5896">
                  <c:v>2485.35</c:v>
                </c:pt>
                <c:pt idx="5897">
                  <c:v>2495.12</c:v>
                </c:pt>
                <c:pt idx="5898">
                  <c:v>2485.35</c:v>
                </c:pt>
                <c:pt idx="5899">
                  <c:v>2529.3000000000002</c:v>
                </c:pt>
                <c:pt idx="5900">
                  <c:v>2485.35</c:v>
                </c:pt>
                <c:pt idx="5901">
                  <c:v>2514.65</c:v>
                </c:pt>
                <c:pt idx="5902">
                  <c:v>2475.59</c:v>
                </c:pt>
                <c:pt idx="5903">
                  <c:v>2470.6999999999998</c:v>
                </c:pt>
                <c:pt idx="5904">
                  <c:v>2441.41</c:v>
                </c:pt>
                <c:pt idx="5905">
                  <c:v>2441.41</c:v>
                </c:pt>
                <c:pt idx="5906">
                  <c:v>2397.46</c:v>
                </c:pt>
                <c:pt idx="5907">
                  <c:v>2348.63</c:v>
                </c:pt>
                <c:pt idx="5908">
                  <c:v>2407.23</c:v>
                </c:pt>
                <c:pt idx="5909">
                  <c:v>2309.5700000000002</c:v>
                </c:pt>
                <c:pt idx="5910">
                  <c:v>2324.2199999999998</c:v>
                </c:pt>
                <c:pt idx="5911">
                  <c:v>2260.7399999999998</c:v>
                </c:pt>
                <c:pt idx="5912">
                  <c:v>2280.27</c:v>
                </c:pt>
                <c:pt idx="5913">
                  <c:v>2221.6799999999998</c:v>
                </c:pt>
                <c:pt idx="5914">
                  <c:v>2216.8000000000002</c:v>
                </c:pt>
                <c:pt idx="5915">
                  <c:v>2172.85</c:v>
                </c:pt>
                <c:pt idx="5916">
                  <c:v>2202.15</c:v>
                </c:pt>
                <c:pt idx="5917">
                  <c:v>2187.5</c:v>
                </c:pt>
                <c:pt idx="5918">
                  <c:v>2153.3200000000002</c:v>
                </c:pt>
                <c:pt idx="5919">
                  <c:v>2128.91</c:v>
                </c:pt>
                <c:pt idx="5920">
                  <c:v>2148.44</c:v>
                </c:pt>
                <c:pt idx="5921">
                  <c:v>2138.67</c:v>
                </c:pt>
                <c:pt idx="5922">
                  <c:v>2114.2600000000002</c:v>
                </c:pt>
                <c:pt idx="5923">
                  <c:v>2138.67</c:v>
                </c:pt>
                <c:pt idx="5924">
                  <c:v>2109.38</c:v>
                </c:pt>
                <c:pt idx="5925">
                  <c:v>2128.91</c:v>
                </c:pt>
                <c:pt idx="5926">
                  <c:v>2109.38</c:v>
                </c:pt>
                <c:pt idx="5927">
                  <c:v>2045.9</c:v>
                </c:pt>
                <c:pt idx="5928">
                  <c:v>2084.96</c:v>
                </c:pt>
                <c:pt idx="5929">
                  <c:v>2050.7800000000002</c:v>
                </c:pt>
                <c:pt idx="5930">
                  <c:v>2070.31</c:v>
                </c:pt>
                <c:pt idx="5931">
                  <c:v>2041.02</c:v>
                </c:pt>
                <c:pt idx="5932">
                  <c:v>2031.25</c:v>
                </c:pt>
                <c:pt idx="5933">
                  <c:v>1997.07</c:v>
                </c:pt>
                <c:pt idx="5934">
                  <c:v>2036.13</c:v>
                </c:pt>
                <c:pt idx="5935">
                  <c:v>1972.66</c:v>
                </c:pt>
                <c:pt idx="5936">
                  <c:v>1953.13</c:v>
                </c:pt>
                <c:pt idx="5937">
                  <c:v>1943.36</c:v>
                </c:pt>
                <c:pt idx="5938">
                  <c:v>1938.48</c:v>
                </c:pt>
                <c:pt idx="5939">
                  <c:v>1953.13</c:v>
                </c:pt>
                <c:pt idx="5940">
                  <c:v>1928.71</c:v>
                </c:pt>
                <c:pt idx="5941">
                  <c:v>1899.41</c:v>
                </c:pt>
                <c:pt idx="5942">
                  <c:v>1826.17</c:v>
                </c:pt>
                <c:pt idx="5943">
                  <c:v>1889.65</c:v>
                </c:pt>
                <c:pt idx="5944">
                  <c:v>1806.64</c:v>
                </c:pt>
                <c:pt idx="5945">
                  <c:v>1850.59</c:v>
                </c:pt>
                <c:pt idx="5946">
                  <c:v>1787.11</c:v>
                </c:pt>
                <c:pt idx="5947">
                  <c:v>1816.41</c:v>
                </c:pt>
                <c:pt idx="5948">
                  <c:v>1796.88</c:v>
                </c:pt>
                <c:pt idx="5949">
                  <c:v>1787.11</c:v>
                </c:pt>
                <c:pt idx="5950">
                  <c:v>1767.58</c:v>
                </c:pt>
                <c:pt idx="5951">
                  <c:v>1762.7</c:v>
                </c:pt>
                <c:pt idx="5952">
                  <c:v>1782.23</c:v>
                </c:pt>
                <c:pt idx="5953">
                  <c:v>1708.98</c:v>
                </c:pt>
                <c:pt idx="5954">
                  <c:v>1767.58</c:v>
                </c:pt>
                <c:pt idx="5955">
                  <c:v>1704.1</c:v>
                </c:pt>
                <c:pt idx="5956">
                  <c:v>1689.45</c:v>
                </c:pt>
                <c:pt idx="5957">
                  <c:v>1650.39</c:v>
                </c:pt>
                <c:pt idx="5958">
                  <c:v>1674.8</c:v>
                </c:pt>
                <c:pt idx="5959">
                  <c:v>1640.63</c:v>
                </c:pt>
                <c:pt idx="5960">
                  <c:v>1625.98</c:v>
                </c:pt>
                <c:pt idx="5961">
                  <c:v>1596.68</c:v>
                </c:pt>
                <c:pt idx="5962">
                  <c:v>1542.97</c:v>
                </c:pt>
                <c:pt idx="5963">
                  <c:v>1606.45</c:v>
                </c:pt>
                <c:pt idx="5964">
                  <c:v>1547.85</c:v>
                </c:pt>
                <c:pt idx="5965">
                  <c:v>1552.73</c:v>
                </c:pt>
                <c:pt idx="5966">
                  <c:v>1518.55</c:v>
                </c:pt>
                <c:pt idx="5967">
                  <c:v>1528.32</c:v>
                </c:pt>
                <c:pt idx="5968">
                  <c:v>1499.02</c:v>
                </c:pt>
                <c:pt idx="5969">
                  <c:v>1494.14</c:v>
                </c:pt>
                <c:pt idx="5970">
                  <c:v>1464.84</c:v>
                </c:pt>
                <c:pt idx="5971">
                  <c:v>1372.07</c:v>
                </c:pt>
                <c:pt idx="5972">
                  <c:v>1430.66</c:v>
                </c:pt>
                <c:pt idx="5973">
                  <c:v>1391.6</c:v>
                </c:pt>
                <c:pt idx="5974">
                  <c:v>1411.13</c:v>
                </c:pt>
                <c:pt idx="5975">
                  <c:v>1357.42</c:v>
                </c:pt>
                <c:pt idx="5976">
                  <c:v>1381.84</c:v>
                </c:pt>
                <c:pt idx="5977">
                  <c:v>1391.6</c:v>
                </c:pt>
                <c:pt idx="5978">
                  <c:v>1372.07</c:v>
                </c:pt>
                <c:pt idx="5979">
                  <c:v>1333.01</c:v>
                </c:pt>
                <c:pt idx="5980">
                  <c:v>1347.66</c:v>
                </c:pt>
                <c:pt idx="5981">
                  <c:v>1352.54</c:v>
                </c:pt>
                <c:pt idx="5982">
                  <c:v>1303.71</c:v>
                </c:pt>
                <c:pt idx="5983">
                  <c:v>1318.36</c:v>
                </c:pt>
                <c:pt idx="5984">
                  <c:v>1279.3</c:v>
                </c:pt>
                <c:pt idx="5985">
                  <c:v>1274.4100000000001</c:v>
                </c:pt>
                <c:pt idx="5986">
                  <c:v>1245.1199999999999</c:v>
                </c:pt>
                <c:pt idx="5987">
                  <c:v>1240.23</c:v>
                </c:pt>
                <c:pt idx="5988">
                  <c:v>1245.1199999999999</c:v>
                </c:pt>
                <c:pt idx="5989">
                  <c:v>1230.47</c:v>
                </c:pt>
                <c:pt idx="5990">
                  <c:v>1201.17</c:v>
                </c:pt>
                <c:pt idx="5991">
                  <c:v>1191.4100000000001</c:v>
                </c:pt>
                <c:pt idx="5992">
                  <c:v>1162.1099999999999</c:v>
                </c:pt>
                <c:pt idx="5993">
                  <c:v>1181.6400000000001</c:v>
                </c:pt>
                <c:pt idx="5994">
                  <c:v>1196.29</c:v>
                </c:pt>
                <c:pt idx="5995">
                  <c:v>1118.1600000000001</c:v>
                </c:pt>
                <c:pt idx="5996">
                  <c:v>1113.28</c:v>
                </c:pt>
                <c:pt idx="5997">
                  <c:v>1074.22</c:v>
                </c:pt>
                <c:pt idx="5998">
                  <c:v>1166.99</c:v>
                </c:pt>
                <c:pt idx="5999">
                  <c:v>1074.22</c:v>
                </c:pt>
                <c:pt idx="6000">
                  <c:v>1079.0999999999999</c:v>
                </c:pt>
                <c:pt idx="6001">
                  <c:v>1074.22</c:v>
                </c:pt>
                <c:pt idx="6002">
                  <c:v>1083.98</c:v>
                </c:pt>
                <c:pt idx="6003">
                  <c:v>1108.4000000000001</c:v>
                </c:pt>
                <c:pt idx="6004">
                  <c:v>1059.57</c:v>
                </c:pt>
                <c:pt idx="6005">
                  <c:v>1064.45</c:v>
                </c:pt>
                <c:pt idx="6006">
                  <c:v>1059.57</c:v>
                </c:pt>
                <c:pt idx="6007">
                  <c:v>1108.4000000000001</c:v>
                </c:pt>
                <c:pt idx="6008">
                  <c:v>1035.1600000000001</c:v>
                </c:pt>
                <c:pt idx="6009">
                  <c:v>1025.3900000000001</c:v>
                </c:pt>
                <c:pt idx="6010">
                  <c:v>1030.27</c:v>
                </c:pt>
                <c:pt idx="6011">
                  <c:v>1040.04</c:v>
                </c:pt>
                <c:pt idx="6012">
                  <c:v>1054.69</c:v>
                </c:pt>
                <c:pt idx="6013">
                  <c:v>1035.1600000000001</c:v>
                </c:pt>
                <c:pt idx="6014">
                  <c:v>1030.27</c:v>
                </c:pt>
                <c:pt idx="6015">
                  <c:v>1035.1600000000001</c:v>
                </c:pt>
                <c:pt idx="6016">
                  <c:v>1010.74</c:v>
                </c:pt>
                <c:pt idx="6017">
                  <c:v>976.56299999999999</c:v>
                </c:pt>
                <c:pt idx="6018">
                  <c:v>1025.3900000000001</c:v>
                </c:pt>
                <c:pt idx="6019">
                  <c:v>976.56299999999999</c:v>
                </c:pt>
                <c:pt idx="6020">
                  <c:v>976.56299999999999</c:v>
                </c:pt>
                <c:pt idx="6021">
                  <c:v>966.79700000000003</c:v>
                </c:pt>
                <c:pt idx="6022">
                  <c:v>986.32799999999997</c:v>
                </c:pt>
                <c:pt idx="6023">
                  <c:v>952.14800000000002</c:v>
                </c:pt>
                <c:pt idx="6024">
                  <c:v>971.68</c:v>
                </c:pt>
                <c:pt idx="6025">
                  <c:v>942.38300000000004</c:v>
                </c:pt>
                <c:pt idx="6026">
                  <c:v>898.43799999999999</c:v>
                </c:pt>
                <c:pt idx="6027">
                  <c:v>952.14800000000002</c:v>
                </c:pt>
                <c:pt idx="6028">
                  <c:v>908.20299999999997</c:v>
                </c:pt>
                <c:pt idx="6029">
                  <c:v>908.20299999999997</c:v>
                </c:pt>
                <c:pt idx="6030">
                  <c:v>888.67200000000003</c:v>
                </c:pt>
                <c:pt idx="6031">
                  <c:v>898.43799999999999</c:v>
                </c:pt>
                <c:pt idx="6032">
                  <c:v>878.90599999999995</c:v>
                </c:pt>
                <c:pt idx="6033">
                  <c:v>849.60900000000004</c:v>
                </c:pt>
                <c:pt idx="6034">
                  <c:v>878.90599999999995</c:v>
                </c:pt>
                <c:pt idx="6035">
                  <c:v>825.19500000000005</c:v>
                </c:pt>
                <c:pt idx="6036">
                  <c:v>859.375</c:v>
                </c:pt>
                <c:pt idx="6037">
                  <c:v>834.96100000000001</c:v>
                </c:pt>
                <c:pt idx="6038">
                  <c:v>854.49199999999996</c:v>
                </c:pt>
                <c:pt idx="6039">
                  <c:v>839.84400000000005</c:v>
                </c:pt>
                <c:pt idx="6040">
                  <c:v>859.375</c:v>
                </c:pt>
                <c:pt idx="6041">
                  <c:v>844.72699999999998</c:v>
                </c:pt>
                <c:pt idx="6042">
                  <c:v>859.375</c:v>
                </c:pt>
                <c:pt idx="6043">
                  <c:v>854.49199999999996</c:v>
                </c:pt>
                <c:pt idx="6044">
                  <c:v>805.66399999999999</c:v>
                </c:pt>
                <c:pt idx="6045">
                  <c:v>849.60900000000004</c:v>
                </c:pt>
                <c:pt idx="6046">
                  <c:v>791.01599999999996</c:v>
                </c:pt>
                <c:pt idx="6047">
                  <c:v>830.07799999999997</c:v>
                </c:pt>
                <c:pt idx="6048">
                  <c:v>810.54700000000003</c:v>
                </c:pt>
                <c:pt idx="6049">
                  <c:v>820.31299999999999</c:v>
                </c:pt>
                <c:pt idx="6050">
                  <c:v>791.01599999999996</c:v>
                </c:pt>
                <c:pt idx="6051">
                  <c:v>786.13300000000004</c:v>
                </c:pt>
                <c:pt idx="6052">
                  <c:v>781.25</c:v>
                </c:pt>
                <c:pt idx="6053">
                  <c:v>830.07799999999997</c:v>
                </c:pt>
                <c:pt idx="6054">
                  <c:v>781.25</c:v>
                </c:pt>
                <c:pt idx="6055">
                  <c:v>761.71900000000005</c:v>
                </c:pt>
                <c:pt idx="6056">
                  <c:v>771.48400000000004</c:v>
                </c:pt>
                <c:pt idx="6057">
                  <c:v>756.83600000000001</c:v>
                </c:pt>
                <c:pt idx="6058">
                  <c:v>761.71900000000005</c:v>
                </c:pt>
                <c:pt idx="6059">
                  <c:v>776.36699999999996</c:v>
                </c:pt>
                <c:pt idx="6060">
                  <c:v>756.83600000000001</c:v>
                </c:pt>
                <c:pt idx="6061">
                  <c:v>722.65599999999995</c:v>
                </c:pt>
                <c:pt idx="6062">
                  <c:v>751.95299999999997</c:v>
                </c:pt>
                <c:pt idx="6063">
                  <c:v>688.47699999999998</c:v>
                </c:pt>
                <c:pt idx="6064">
                  <c:v>708.00800000000004</c:v>
                </c:pt>
                <c:pt idx="6065">
                  <c:v>703.125</c:v>
                </c:pt>
                <c:pt idx="6066">
                  <c:v>678.71100000000001</c:v>
                </c:pt>
                <c:pt idx="6067">
                  <c:v>717.77300000000002</c:v>
                </c:pt>
                <c:pt idx="6068">
                  <c:v>722.65599999999995</c:v>
                </c:pt>
                <c:pt idx="6069">
                  <c:v>722.65599999999995</c:v>
                </c:pt>
                <c:pt idx="6070">
                  <c:v>703.125</c:v>
                </c:pt>
                <c:pt idx="6071">
                  <c:v>722.65599999999995</c:v>
                </c:pt>
                <c:pt idx="6072">
                  <c:v>664.06299999999999</c:v>
                </c:pt>
                <c:pt idx="6073">
                  <c:v>703.125</c:v>
                </c:pt>
                <c:pt idx="6074">
                  <c:v>664.06299999999999</c:v>
                </c:pt>
                <c:pt idx="6075">
                  <c:v>683.59400000000005</c:v>
                </c:pt>
                <c:pt idx="6076">
                  <c:v>698.24199999999996</c:v>
                </c:pt>
                <c:pt idx="6077">
                  <c:v>683.59400000000005</c:v>
                </c:pt>
                <c:pt idx="6078">
                  <c:v>673.82799999999997</c:v>
                </c:pt>
                <c:pt idx="6079">
                  <c:v>683.59400000000005</c:v>
                </c:pt>
                <c:pt idx="6080">
                  <c:v>688.47699999999998</c:v>
                </c:pt>
                <c:pt idx="6081">
                  <c:v>639.64800000000002</c:v>
                </c:pt>
                <c:pt idx="6082">
                  <c:v>678.71100000000001</c:v>
                </c:pt>
                <c:pt idx="6083">
                  <c:v>664.06299999999999</c:v>
                </c:pt>
                <c:pt idx="6084">
                  <c:v>664.06299999999999</c:v>
                </c:pt>
                <c:pt idx="6085">
                  <c:v>659.18</c:v>
                </c:pt>
                <c:pt idx="6086">
                  <c:v>673.82799999999997</c:v>
                </c:pt>
                <c:pt idx="6087">
                  <c:v>654.29700000000003</c:v>
                </c:pt>
                <c:pt idx="6088">
                  <c:v>654.29700000000003</c:v>
                </c:pt>
                <c:pt idx="6089">
                  <c:v>644.53099999999995</c:v>
                </c:pt>
                <c:pt idx="6090">
                  <c:v>620.11699999999996</c:v>
                </c:pt>
                <c:pt idx="6091">
                  <c:v>673.82799999999997</c:v>
                </c:pt>
                <c:pt idx="6092">
                  <c:v>639.64800000000002</c:v>
                </c:pt>
                <c:pt idx="6093">
                  <c:v>698.24199999999996</c:v>
                </c:pt>
                <c:pt idx="6094">
                  <c:v>639.64800000000002</c:v>
                </c:pt>
                <c:pt idx="6095">
                  <c:v>659.18</c:v>
                </c:pt>
                <c:pt idx="6096">
                  <c:v>595.70299999999997</c:v>
                </c:pt>
                <c:pt idx="6097">
                  <c:v>659.18</c:v>
                </c:pt>
                <c:pt idx="6098">
                  <c:v>644.53099999999995</c:v>
                </c:pt>
                <c:pt idx="6099">
                  <c:v>605.46900000000005</c:v>
                </c:pt>
                <c:pt idx="6100">
                  <c:v>629.88300000000004</c:v>
                </c:pt>
                <c:pt idx="6101">
                  <c:v>610.35199999999998</c:v>
                </c:pt>
                <c:pt idx="6102">
                  <c:v>620.11699999999996</c:v>
                </c:pt>
                <c:pt idx="6103">
                  <c:v>590.82000000000005</c:v>
                </c:pt>
                <c:pt idx="6104">
                  <c:v>625</c:v>
                </c:pt>
                <c:pt idx="6105">
                  <c:v>585.93799999999999</c:v>
                </c:pt>
                <c:pt idx="6106">
                  <c:v>610.35199999999998</c:v>
                </c:pt>
                <c:pt idx="6107">
                  <c:v>576.17200000000003</c:v>
                </c:pt>
                <c:pt idx="6108">
                  <c:v>561.52300000000002</c:v>
                </c:pt>
                <c:pt idx="6109">
                  <c:v>620.11699999999996</c:v>
                </c:pt>
                <c:pt idx="6110">
                  <c:v>556.64099999999996</c:v>
                </c:pt>
                <c:pt idx="6111">
                  <c:v>585.93799999999999</c:v>
                </c:pt>
                <c:pt idx="6112">
                  <c:v>546.875</c:v>
                </c:pt>
                <c:pt idx="6113">
                  <c:v>581.05499999999995</c:v>
                </c:pt>
                <c:pt idx="6114">
                  <c:v>561.52300000000002</c:v>
                </c:pt>
                <c:pt idx="6115">
                  <c:v>576.17200000000003</c:v>
                </c:pt>
                <c:pt idx="6116">
                  <c:v>566.40599999999995</c:v>
                </c:pt>
                <c:pt idx="6117">
                  <c:v>551.75800000000004</c:v>
                </c:pt>
                <c:pt idx="6118">
                  <c:v>585.93799999999999</c:v>
                </c:pt>
                <c:pt idx="6119">
                  <c:v>532.22699999999998</c:v>
                </c:pt>
                <c:pt idx="6120">
                  <c:v>527.34400000000005</c:v>
                </c:pt>
                <c:pt idx="6121">
                  <c:v>532.22699999999998</c:v>
                </c:pt>
                <c:pt idx="6122">
                  <c:v>551.75800000000004</c:v>
                </c:pt>
                <c:pt idx="6123">
                  <c:v>522.46100000000001</c:v>
                </c:pt>
                <c:pt idx="6124">
                  <c:v>522.46100000000001</c:v>
                </c:pt>
                <c:pt idx="6125">
                  <c:v>493.16399999999999</c:v>
                </c:pt>
                <c:pt idx="6126">
                  <c:v>566.40599999999995</c:v>
                </c:pt>
                <c:pt idx="6127">
                  <c:v>502.93</c:v>
                </c:pt>
                <c:pt idx="6128">
                  <c:v>488.28100000000001</c:v>
                </c:pt>
                <c:pt idx="6129">
                  <c:v>493.16399999999999</c:v>
                </c:pt>
                <c:pt idx="6130">
                  <c:v>488.28100000000001</c:v>
                </c:pt>
                <c:pt idx="6131">
                  <c:v>502.93</c:v>
                </c:pt>
                <c:pt idx="6132">
                  <c:v>483.39800000000002</c:v>
                </c:pt>
                <c:pt idx="6133">
                  <c:v>493.16399999999999</c:v>
                </c:pt>
                <c:pt idx="6134">
                  <c:v>483.39800000000002</c:v>
                </c:pt>
                <c:pt idx="6135">
                  <c:v>522.46100000000001</c:v>
                </c:pt>
                <c:pt idx="6136">
                  <c:v>458.98399999999998</c:v>
                </c:pt>
                <c:pt idx="6137">
                  <c:v>454.10199999999998</c:v>
                </c:pt>
                <c:pt idx="6138">
                  <c:v>473.63299999999998</c:v>
                </c:pt>
                <c:pt idx="6139">
                  <c:v>463.86700000000002</c:v>
                </c:pt>
                <c:pt idx="6140">
                  <c:v>488.28100000000001</c:v>
                </c:pt>
                <c:pt idx="6141">
                  <c:v>473.63299999999998</c:v>
                </c:pt>
                <c:pt idx="6142">
                  <c:v>434.57</c:v>
                </c:pt>
                <c:pt idx="6143">
                  <c:v>439.45299999999997</c:v>
                </c:pt>
                <c:pt idx="6144">
                  <c:v>512.69500000000005</c:v>
                </c:pt>
                <c:pt idx="6145">
                  <c:v>463.86700000000002</c:v>
                </c:pt>
                <c:pt idx="6146">
                  <c:v>468.75</c:v>
                </c:pt>
                <c:pt idx="6147">
                  <c:v>458.98399999999998</c:v>
                </c:pt>
                <c:pt idx="6148">
                  <c:v>458.98399999999998</c:v>
                </c:pt>
                <c:pt idx="6149">
                  <c:v>478.51600000000002</c:v>
                </c:pt>
                <c:pt idx="6150">
                  <c:v>444.33600000000001</c:v>
                </c:pt>
                <c:pt idx="6151">
                  <c:v>463.86700000000002</c:v>
                </c:pt>
                <c:pt idx="6152">
                  <c:v>458.98399999999998</c:v>
                </c:pt>
                <c:pt idx="6153">
                  <c:v>507.81299999999999</c:v>
                </c:pt>
                <c:pt idx="6154">
                  <c:v>424.80500000000001</c:v>
                </c:pt>
                <c:pt idx="6155">
                  <c:v>478.51600000000002</c:v>
                </c:pt>
                <c:pt idx="6156">
                  <c:v>429.68799999999999</c:v>
                </c:pt>
                <c:pt idx="6157">
                  <c:v>483.39800000000002</c:v>
                </c:pt>
                <c:pt idx="6158">
                  <c:v>463.86700000000002</c:v>
                </c:pt>
                <c:pt idx="6159">
                  <c:v>473.63299999999998</c:v>
                </c:pt>
                <c:pt idx="6160">
                  <c:v>468.75</c:v>
                </c:pt>
                <c:pt idx="6161">
                  <c:v>449.21899999999999</c:v>
                </c:pt>
                <c:pt idx="6162">
                  <c:v>458.98399999999998</c:v>
                </c:pt>
                <c:pt idx="6163">
                  <c:v>415.03899999999999</c:v>
                </c:pt>
                <c:pt idx="6164">
                  <c:v>478.51600000000002</c:v>
                </c:pt>
                <c:pt idx="6165">
                  <c:v>434.57</c:v>
                </c:pt>
                <c:pt idx="6166">
                  <c:v>463.86700000000002</c:v>
                </c:pt>
                <c:pt idx="6167">
                  <c:v>429.68799999999999</c:v>
                </c:pt>
                <c:pt idx="6168">
                  <c:v>444.33600000000001</c:v>
                </c:pt>
                <c:pt idx="6169">
                  <c:v>458.98399999999998</c:v>
                </c:pt>
                <c:pt idx="6170">
                  <c:v>429.68799999999999</c:v>
                </c:pt>
                <c:pt idx="6171">
                  <c:v>444.33600000000001</c:v>
                </c:pt>
                <c:pt idx="6172">
                  <c:v>424.80500000000001</c:v>
                </c:pt>
                <c:pt idx="6173">
                  <c:v>458.98399999999998</c:v>
                </c:pt>
                <c:pt idx="6174">
                  <c:v>424.80500000000001</c:v>
                </c:pt>
                <c:pt idx="6175">
                  <c:v>439.45299999999997</c:v>
                </c:pt>
                <c:pt idx="6176">
                  <c:v>419.92200000000003</c:v>
                </c:pt>
                <c:pt idx="6177">
                  <c:v>439.45299999999997</c:v>
                </c:pt>
                <c:pt idx="6178">
                  <c:v>444.33600000000001</c:v>
                </c:pt>
                <c:pt idx="6179">
                  <c:v>434.57</c:v>
                </c:pt>
                <c:pt idx="6180">
                  <c:v>429.68799999999999</c:v>
                </c:pt>
                <c:pt idx="6181">
                  <c:v>390.625</c:v>
                </c:pt>
                <c:pt idx="6182">
                  <c:v>458.98399999999998</c:v>
                </c:pt>
                <c:pt idx="6183">
                  <c:v>400.39100000000002</c:v>
                </c:pt>
                <c:pt idx="6184">
                  <c:v>424.80500000000001</c:v>
                </c:pt>
                <c:pt idx="6185">
                  <c:v>419.92200000000003</c:v>
                </c:pt>
                <c:pt idx="6186">
                  <c:v>429.68799999999999</c:v>
                </c:pt>
                <c:pt idx="6187">
                  <c:v>400.39100000000002</c:v>
                </c:pt>
                <c:pt idx="6188">
                  <c:v>429.68799999999999</c:v>
                </c:pt>
                <c:pt idx="6189">
                  <c:v>429.68799999999999</c:v>
                </c:pt>
                <c:pt idx="6190">
                  <c:v>371.09399999999999</c:v>
                </c:pt>
                <c:pt idx="6191">
                  <c:v>429.68799999999999</c:v>
                </c:pt>
                <c:pt idx="6192">
                  <c:v>385.74200000000002</c:v>
                </c:pt>
                <c:pt idx="6193">
                  <c:v>395.50799999999998</c:v>
                </c:pt>
                <c:pt idx="6194">
                  <c:v>405.27300000000002</c:v>
                </c:pt>
                <c:pt idx="6195">
                  <c:v>424.80500000000001</c:v>
                </c:pt>
                <c:pt idx="6196">
                  <c:v>366.21100000000001</c:v>
                </c:pt>
                <c:pt idx="6197">
                  <c:v>327.14800000000002</c:v>
                </c:pt>
                <c:pt idx="6198">
                  <c:v>351.56299999999999</c:v>
                </c:pt>
                <c:pt idx="6199">
                  <c:v>415.03899999999999</c:v>
                </c:pt>
                <c:pt idx="6200">
                  <c:v>361.32799999999997</c:v>
                </c:pt>
                <c:pt idx="6201">
                  <c:v>346.68</c:v>
                </c:pt>
                <c:pt idx="6202">
                  <c:v>351.56299999999999</c:v>
                </c:pt>
                <c:pt idx="6203">
                  <c:v>356.44499999999999</c:v>
                </c:pt>
                <c:pt idx="6204">
                  <c:v>361.32799999999997</c:v>
                </c:pt>
                <c:pt idx="6205">
                  <c:v>341.79700000000003</c:v>
                </c:pt>
                <c:pt idx="6206">
                  <c:v>336.91399999999999</c:v>
                </c:pt>
                <c:pt idx="6207">
                  <c:v>346.68</c:v>
                </c:pt>
                <c:pt idx="6208">
                  <c:v>375.97699999999998</c:v>
                </c:pt>
                <c:pt idx="6209">
                  <c:v>327.14800000000002</c:v>
                </c:pt>
                <c:pt idx="6210">
                  <c:v>307.61700000000002</c:v>
                </c:pt>
                <c:pt idx="6211">
                  <c:v>346.68</c:v>
                </c:pt>
                <c:pt idx="6212">
                  <c:v>332.03100000000001</c:v>
                </c:pt>
                <c:pt idx="6213">
                  <c:v>341.79700000000003</c:v>
                </c:pt>
                <c:pt idx="6214">
                  <c:v>317.38299999999998</c:v>
                </c:pt>
                <c:pt idx="6215">
                  <c:v>336.91399999999999</c:v>
                </c:pt>
                <c:pt idx="6216">
                  <c:v>292.96899999999999</c:v>
                </c:pt>
                <c:pt idx="6217">
                  <c:v>366.21100000000001</c:v>
                </c:pt>
                <c:pt idx="6218">
                  <c:v>336.91399999999999</c:v>
                </c:pt>
                <c:pt idx="6219">
                  <c:v>322.26600000000002</c:v>
                </c:pt>
                <c:pt idx="6220">
                  <c:v>346.68</c:v>
                </c:pt>
                <c:pt idx="6221">
                  <c:v>332.03100000000001</c:v>
                </c:pt>
                <c:pt idx="6222">
                  <c:v>346.68</c:v>
                </c:pt>
                <c:pt idx="6223">
                  <c:v>307.61700000000002</c:v>
                </c:pt>
                <c:pt idx="6224">
                  <c:v>336.91399999999999</c:v>
                </c:pt>
                <c:pt idx="6225">
                  <c:v>317.38299999999998</c:v>
                </c:pt>
                <c:pt idx="6226">
                  <c:v>341.79700000000003</c:v>
                </c:pt>
                <c:pt idx="6227">
                  <c:v>302.73399999999998</c:v>
                </c:pt>
                <c:pt idx="6228">
                  <c:v>327.14800000000002</c:v>
                </c:pt>
                <c:pt idx="6229">
                  <c:v>297.85199999999998</c:v>
                </c:pt>
                <c:pt idx="6230">
                  <c:v>327.14800000000002</c:v>
                </c:pt>
                <c:pt idx="6231">
                  <c:v>317.38299999999998</c:v>
                </c:pt>
                <c:pt idx="6232">
                  <c:v>307.61700000000002</c:v>
                </c:pt>
                <c:pt idx="6233">
                  <c:v>312.5</c:v>
                </c:pt>
                <c:pt idx="6234">
                  <c:v>317.38299999999998</c:v>
                </c:pt>
                <c:pt idx="6235">
                  <c:v>317.38299999999998</c:v>
                </c:pt>
                <c:pt idx="6236">
                  <c:v>297.85199999999998</c:v>
                </c:pt>
                <c:pt idx="6237">
                  <c:v>332.03100000000001</c:v>
                </c:pt>
                <c:pt idx="6238">
                  <c:v>312.5</c:v>
                </c:pt>
                <c:pt idx="6239">
                  <c:v>312.5</c:v>
                </c:pt>
                <c:pt idx="6240">
                  <c:v>317.38299999999998</c:v>
                </c:pt>
                <c:pt idx="6241">
                  <c:v>307.61700000000002</c:v>
                </c:pt>
                <c:pt idx="6242">
                  <c:v>317.38299999999998</c:v>
                </c:pt>
                <c:pt idx="6243">
                  <c:v>302.73399999999998</c:v>
                </c:pt>
                <c:pt idx="6244">
                  <c:v>346.68</c:v>
                </c:pt>
                <c:pt idx="6245">
                  <c:v>283.20299999999997</c:v>
                </c:pt>
                <c:pt idx="6246">
                  <c:v>346.68</c:v>
                </c:pt>
                <c:pt idx="6247">
                  <c:v>307.61700000000002</c:v>
                </c:pt>
                <c:pt idx="6248">
                  <c:v>336.91399999999999</c:v>
                </c:pt>
                <c:pt idx="6249">
                  <c:v>322.26600000000002</c:v>
                </c:pt>
                <c:pt idx="6250">
                  <c:v>307.61700000000002</c:v>
                </c:pt>
                <c:pt idx="6251">
                  <c:v>312.5</c:v>
                </c:pt>
                <c:pt idx="6252">
                  <c:v>297.85199999999998</c:v>
                </c:pt>
                <c:pt idx="6253">
                  <c:v>322.26600000000002</c:v>
                </c:pt>
                <c:pt idx="6254">
                  <c:v>273.43799999999999</c:v>
                </c:pt>
                <c:pt idx="6255">
                  <c:v>336.91399999999999</c:v>
                </c:pt>
                <c:pt idx="6256">
                  <c:v>292.96899999999999</c:v>
                </c:pt>
                <c:pt idx="6257">
                  <c:v>317.38299999999998</c:v>
                </c:pt>
                <c:pt idx="6258">
                  <c:v>288.08600000000001</c:v>
                </c:pt>
                <c:pt idx="6259">
                  <c:v>297.85199999999998</c:v>
                </c:pt>
                <c:pt idx="6260">
                  <c:v>302.73399999999998</c:v>
                </c:pt>
                <c:pt idx="6261">
                  <c:v>312.5</c:v>
                </c:pt>
                <c:pt idx="6262">
                  <c:v>317.38299999999998</c:v>
                </c:pt>
                <c:pt idx="6263">
                  <c:v>307.61700000000002</c:v>
                </c:pt>
                <c:pt idx="6264">
                  <c:v>312.5</c:v>
                </c:pt>
                <c:pt idx="6265">
                  <c:v>258.78899999999999</c:v>
                </c:pt>
                <c:pt idx="6266">
                  <c:v>317.38299999999998</c:v>
                </c:pt>
                <c:pt idx="6267">
                  <c:v>297.85199999999998</c:v>
                </c:pt>
                <c:pt idx="6268">
                  <c:v>322.26600000000002</c:v>
                </c:pt>
                <c:pt idx="6269">
                  <c:v>278.32</c:v>
                </c:pt>
                <c:pt idx="6270">
                  <c:v>283.20299999999997</c:v>
                </c:pt>
                <c:pt idx="6271">
                  <c:v>283.20299999999997</c:v>
                </c:pt>
                <c:pt idx="6272">
                  <c:v>317.38299999999998</c:v>
                </c:pt>
                <c:pt idx="6273">
                  <c:v>278.32</c:v>
                </c:pt>
                <c:pt idx="6274">
                  <c:v>239.25800000000001</c:v>
                </c:pt>
                <c:pt idx="6275">
                  <c:v>288.08600000000001</c:v>
                </c:pt>
                <c:pt idx="6276">
                  <c:v>268.55500000000001</c:v>
                </c:pt>
                <c:pt idx="6277">
                  <c:v>268.55500000000001</c:v>
                </c:pt>
                <c:pt idx="6278">
                  <c:v>249.023</c:v>
                </c:pt>
                <c:pt idx="6279">
                  <c:v>268.55500000000001</c:v>
                </c:pt>
                <c:pt idx="6280">
                  <c:v>249.023</c:v>
                </c:pt>
                <c:pt idx="6281">
                  <c:v>268.55500000000001</c:v>
                </c:pt>
                <c:pt idx="6282">
                  <c:v>258.78899999999999</c:v>
                </c:pt>
                <c:pt idx="6283">
                  <c:v>249.023</c:v>
                </c:pt>
                <c:pt idx="6284">
                  <c:v>234.375</c:v>
                </c:pt>
                <c:pt idx="6285">
                  <c:v>224.60900000000001</c:v>
                </c:pt>
                <c:pt idx="6286">
                  <c:v>268.55500000000001</c:v>
                </c:pt>
                <c:pt idx="6287">
                  <c:v>239.25800000000001</c:v>
                </c:pt>
                <c:pt idx="6288">
                  <c:v>249.023</c:v>
                </c:pt>
                <c:pt idx="6289">
                  <c:v>219.727</c:v>
                </c:pt>
                <c:pt idx="6290">
                  <c:v>292.96899999999999</c:v>
                </c:pt>
                <c:pt idx="6291">
                  <c:v>224.60900000000001</c:v>
                </c:pt>
                <c:pt idx="6292">
                  <c:v>244.14099999999999</c:v>
                </c:pt>
                <c:pt idx="6293">
                  <c:v>239.25800000000001</c:v>
                </c:pt>
                <c:pt idx="6294">
                  <c:v>224.60900000000001</c:v>
                </c:pt>
                <c:pt idx="6295">
                  <c:v>249.023</c:v>
                </c:pt>
                <c:pt idx="6296">
                  <c:v>253.90600000000001</c:v>
                </c:pt>
                <c:pt idx="6297">
                  <c:v>229.49199999999999</c:v>
                </c:pt>
                <c:pt idx="6298">
                  <c:v>234.375</c:v>
                </c:pt>
                <c:pt idx="6299">
                  <c:v>268.55500000000001</c:v>
                </c:pt>
                <c:pt idx="6300">
                  <c:v>200.19499999999999</c:v>
                </c:pt>
                <c:pt idx="6301">
                  <c:v>278.32</c:v>
                </c:pt>
                <c:pt idx="6302">
                  <c:v>234.375</c:v>
                </c:pt>
                <c:pt idx="6303">
                  <c:v>268.55500000000001</c:v>
                </c:pt>
                <c:pt idx="6304">
                  <c:v>229.49199999999999</c:v>
                </c:pt>
                <c:pt idx="6305">
                  <c:v>239.25800000000001</c:v>
                </c:pt>
                <c:pt idx="6306">
                  <c:v>224.60900000000001</c:v>
                </c:pt>
                <c:pt idx="6307">
                  <c:v>229.49199999999999</c:v>
                </c:pt>
                <c:pt idx="6308">
                  <c:v>239.25800000000001</c:v>
                </c:pt>
                <c:pt idx="6309">
                  <c:v>190.43</c:v>
                </c:pt>
                <c:pt idx="6310">
                  <c:v>258.78899999999999</c:v>
                </c:pt>
                <c:pt idx="6311">
                  <c:v>205.078</c:v>
                </c:pt>
                <c:pt idx="6312">
                  <c:v>244.14099999999999</c:v>
                </c:pt>
                <c:pt idx="6313">
                  <c:v>224.60900000000001</c:v>
                </c:pt>
                <c:pt idx="6314">
                  <c:v>244.14099999999999</c:v>
                </c:pt>
                <c:pt idx="6315">
                  <c:v>205.078</c:v>
                </c:pt>
                <c:pt idx="6316">
                  <c:v>253.90600000000001</c:v>
                </c:pt>
                <c:pt idx="6317">
                  <c:v>258.78899999999999</c:v>
                </c:pt>
                <c:pt idx="6318">
                  <c:v>195.31299999999999</c:v>
                </c:pt>
                <c:pt idx="6319">
                  <c:v>258.78899999999999</c:v>
                </c:pt>
                <c:pt idx="6320">
                  <c:v>244.14099999999999</c:v>
                </c:pt>
                <c:pt idx="6321">
                  <c:v>263.67200000000003</c:v>
                </c:pt>
                <c:pt idx="6322">
                  <c:v>224.60900000000001</c:v>
                </c:pt>
                <c:pt idx="6323">
                  <c:v>244.14099999999999</c:v>
                </c:pt>
                <c:pt idx="6324">
                  <c:v>224.60900000000001</c:v>
                </c:pt>
                <c:pt idx="6325">
                  <c:v>249.023</c:v>
                </c:pt>
                <c:pt idx="6326">
                  <c:v>239.25800000000001</c:v>
                </c:pt>
                <c:pt idx="6327">
                  <c:v>244.14099999999999</c:v>
                </c:pt>
                <c:pt idx="6328">
                  <c:v>253.90600000000001</c:v>
                </c:pt>
                <c:pt idx="6329">
                  <c:v>175.78100000000001</c:v>
                </c:pt>
                <c:pt idx="6330">
                  <c:v>244.14099999999999</c:v>
                </c:pt>
                <c:pt idx="6331">
                  <c:v>239.25800000000001</c:v>
                </c:pt>
                <c:pt idx="6332">
                  <c:v>249.023</c:v>
                </c:pt>
                <c:pt idx="6333">
                  <c:v>209.96100000000001</c:v>
                </c:pt>
                <c:pt idx="6334">
                  <c:v>229.49199999999999</c:v>
                </c:pt>
                <c:pt idx="6335">
                  <c:v>205.078</c:v>
                </c:pt>
                <c:pt idx="6336">
                  <c:v>273.43799999999999</c:v>
                </c:pt>
                <c:pt idx="6337">
                  <c:v>224.60900000000001</c:v>
                </c:pt>
                <c:pt idx="6338">
                  <c:v>219.727</c:v>
                </c:pt>
                <c:pt idx="6339">
                  <c:v>229.49199999999999</c:v>
                </c:pt>
                <c:pt idx="6340">
                  <c:v>224.60900000000001</c:v>
                </c:pt>
                <c:pt idx="6341">
                  <c:v>224.60900000000001</c:v>
                </c:pt>
                <c:pt idx="6342">
                  <c:v>239.25800000000001</c:v>
                </c:pt>
                <c:pt idx="6343">
                  <c:v>224.60900000000001</c:v>
                </c:pt>
                <c:pt idx="6344">
                  <c:v>214.84399999999999</c:v>
                </c:pt>
                <c:pt idx="6345">
                  <c:v>273.43799999999999</c:v>
                </c:pt>
                <c:pt idx="6346">
                  <c:v>219.727</c:v>
                </c:pt>
                <c:pt idx="6347">
                  <c:v>219.727</c:v>
                </c:pt>
                <c:pt idx="6348">
                  <c:v>214.84399999999999</c:v>
                </c:pt>
                <c:pt idx="6349">
                  <c:v>234.375</c:v>
                </c:pt>
                <c:pt idx="6350">
                  <c:v>205.078</c:v>
                </c:pt>
                <c:pt idx="6351">
                  <c:v>195.31299999999999</c:v>
                </c:pt>
                <c:pt idx="6352">
                  <c:v>209.96100000000001</c:v>
                </c:pt>
                <c:pt idx="6353">
                  <c:v>200.19499999999999</c:v>
                </c:pt>
                <c:pt idx="6354">
                  <c:v>234.375</c:v>
                </c:pt>
                <c:pt idx="6355">
                  <c:v>166.01599999999999</c:v>
                </c:pt>
                <c:pt idx="6356">
                  <c:v>185.547</c:v>
                </c:pt>
                <c:pt idx="6357">
                  <c:v>185.547</c:v>
                </c:pt>
                <c:pt idx="6358">
                  <c:v>170.898</c:v>
                </c:pt>
                <c:pt idx="6359">
                  <c:v>214.84399999999999</c:v>
                </c:pt>
                <c:pt idx="6360">
                  <c:v>190.43</c:v>
                </c:pt>
                <c:pt idx="6361">
                  <c:v>209.96100000000001</c:v>
                </c:pt>
                <c:pt idx="6362">
                  <c:v>205.078</c:v>
                </c:pt>
                <c:pt idx="6363">
                  <c:v>190.43</c:v>
                </c:pt>
                <c:pt idx="6364">
                  <c:v>175.78100000000001</c:v>
                </c:pt>
                <c:pt idx="6365">
                  <c:v>209.96100000000001</c:v>
                </c:pt>
                <c:pt idx="6366">
                  <c:v>180.66399999999999</c:v>
                </c:pt>
                <c:pt idx="6367">
                  <c:v>190.43</c:v>
                </c:pt>
                <c:pt idx="6368">
                  <c:v>180.66399999999999</c:v>
                </c:pt>
                <c:pt idx="6369">
                  <c:v>175.78100000000001</c:v>
                </c:pt>
                <c:pt idx="6370">
                  <c:v>180.66399999999999</c:v>
                </c:pt>
                <c:pt idx="6371">
                  <c:v>175.78100000000001</c:v>
                </c:pt>
                <c:pt idx="6372">
                  <c:v>166.01599999999999</c:v>
                </c:pt>
                <c:pt idx="6373">
                  <c:v>126.953</c:v>
                </c:pt>
                <c:pt idx="6374">
                  <c:v>224.60900000000001</c:v>
                </c:pt>
                <c:pt idx="6375">
                  <c:v>175.78100000000001</c:v>
                </c:pt>
                <c:pt idx="6376">
                  <c:v>219.727</c:v>
                </c:pt>
                <c:pt idx="6377">
                  <c:v>170.898</c:v>
                </c:pt>
                <c:pt idx="6378">
                  <c:v>200.19499999999999</c:v>
                </c:pt>
                <c:pt idx="6379">
                  <c:v>200.19499999999999</c:v>
                </c:pt>
                <c:pt idx="6380">
                  <c:v>175.78100000000001</c:v>
                </c:pt>
                <c:pt idx="6381">
                  <c:v>190.43</c:v>
                </c:pt>
                <c:pt idx="6382">
                  <c:v>166.01599999999999</c:v>
                </c:pt>
                <c:pt idx="6383">
                  <c:v>214.84399999999999</c:v>
                </c:pt>
                <c:pt idx="6384">
                  <c:v>175.78100000000001</c:v>
                </c:pt>
                <c:pt idx="6385">
                  <c:v>209.96100000000001</c:v>
                </c:pt>
                <c:pt idx="6386">
                  <c:v>141.602</c:v>
                </c:pt>
                <c:pt idx="6387">
                  <c:v>170.898</c:v>
                </c:pt>
                <c:pt idx="6388">
                  <c:v>175.78100000000001</c:v>
                </c:pt>
                <c:pt idx="6389">
                  <c:v>185.547</c:v>
                </c:pt>
                <c:pt idx="6390">
                  <c:v>151.36699999999999</c:v>
                </c:pt>
                <c:pt idx="6391">
                  <c:v>107.422</c:v>
                </c:pt>
                <c:pt idx="6392">
                  <c:v>209.96100000000001</c:v>
                </c:pt>
                <c:pt idx="6393">
                  <c:v>146.48400000000001</c:v>
                </c:pt>
                <c:pt idx="6394">
                  <c:v>219.727</c:v>
                </c:pt>
                <c:pt idx="6395">
                  <c:v>146.48400000000001</c:v>
                </c:pt>
                <c:pt idx="6396">
                  <c:v>166.01599999999999</c:v>
                </c:pt>
                <c:pt idx="6397">
                  <c:v>151.36699999999999</c:v>
                </c:pt>
                <c:pt idx="6398">
                  <c:v>190.43</c:v>
                </c:pt>
                <c:pt idx="6399">
                  <c:v>170.898</c:v>
                </c:pt>
                <c:pt idx="6400">
                  <c:v>161.13300000000001</c:v>
                </c:pt>
                <c:pt idx="6401">
                  <c:v>170.898</c:v>
                </c:pt>
                <c:pt idx="6402">
                  <c:v>141.602</c:v>
                </c:pt>
                <c:pt idx="6403">
                  <c:v>170.898</c:v>
                </c:pt>
                <c:pt idx="6404">
                  <c:v>166.01599999999999</c:v>
                </c:pt>
                <c:pt idx="6405">
                  <c:v>200.19499999999999</c:v>
                </c:pt>
                <c:pt idx="6406">
                  <c:v>151.36699999999999</c:v>
                </c:pt>
                <c:pt idx="6407">
                  <c:v>180.66399999999999</c:v>
                </c:pt>
                <c:pt idx="6408">
                  <c:v>146.48400000000001</c:v>
                </c:pt>
                <c:pt idx="6409">
                  <c:v>219.727</c:v>
                </c:pt>
                <c:pt idx="6410">
                  <c:v>151.36699999999999</c:v>
                </c:pt>
                <c:pt idx="6411">
                  <c:v>151.36699999999999</c:v>
                </c:pt>
                <c:pt idx="6412">
                  <c:v>190.43</c:v>
                </c:pt>
                <c:pt idx="6413">
                  <c:v>161.13300000000001</c:v>
                </c:pt>
                <c:pt idx="6414">
                  <c:v>185.547</c:v>
                </c:pt>
                <c:pt idx="6415">
                  <c:v>141.602</c:v>
                </c:pt>
                <c:pt idx="6416">
                  <c:v>175.78100000000001</c:v>
                </c:pt>
                <c:pt idx="6417">
                  <c:v>166.01599999999999</c:v>
                </c:pt>
                <c:pt idx="6418">
                  <c:v>209.96100000000001</c:v>
                </c:pt>
                <c:pt idx="6419">
                  <c:v>190.43</c:v>
                </c:pt>
                <c:pt idx="6420">
                  <c:v>146.48400000000001</c:v>
                </c:pt>
                <c:pt idx="6421">
                  <c:v>180.66399999999999</c:v>
                </c:pt>
                <c:pt idx="6422">
                  <c:v>214.84399999999999</c:v>
                </c:pt>
                <c:pt idx="6423">
                  <c:v>190.43</c:v>
                </c:pt>
                <c:pt idx="6424">
                  <c:v>166.01599999999999</c:v>
                </c:pt>
                <c:pt idx="6425">
                  <c:v>175.78100000000001</c:v>
                </c:pt>
                <c:pt idx="6426">
                  <c:v>170.898</c:v>
                </c:pt>
                <c:pt idx="6427">
                  <c:v>200.19499999999999</c:v>
                </c:pt>
                <c:pt idx="6428">
                  <c:v>151.36699999999999</c:v>
                </c:pt>
                <c:pt idx="6429">
                  <c:v>136.71899999999999</c:v>
                </c:pt>
                <c:pt idx="6430">
                  <c:v>175.78100000000001</c:v>
                </c:pt>
                <c:pt idx="6431">
                  <c:v>180.66399999999999</c:v>
                </c:pt>
                <c:pt idx="6432">
                  <c:v>180.66399999999999</c:v>
                </c:pt>
                <c:pt idx="6433">
                  <c:v>180.66399999999999</c:v>
                </c:pt>
                <c:pt idx="6434">
                  <c:v>195.31299999999999</c:v>
                </c:pt>
                <c:pt idx="6435">
                  <c:v>146.48400000000001</c:v>
                </c:pt>
                <c:pt idx="6436">
                  <c:v>229.49199999999999</c:v>
                </c:pt>
                <c:pt idx="6437">
                  <c:v>166.01599999999999</c:v>
                </c:pt>
                <c:pt idx="6438">
                  <c:v>175.78100000000001</c:v>
                </c:pt>
                <c:pt idx="6439">
                  <c:v>151.36699999999999</c:v>
                </c:pt>
                <c:pt idx="6440">
                  <c:v>161.13300000000001</c:v>
                </c:pt>
                <c:pt idx="6441">
                  <c:v>170.898</c:v>
                </c:pt>
                <c:pt idx="6442">
                  <c:v>151.36699999999999</c:v>
                </c:pt>
                <c:pt idx="6443">
                  <c:v>185.547</c:v>
                </c:pt>
                <c:pt idx="6444">
                  <c:v>136.71899999999999</c:v>
                </c:pt>
                <c:pt idx="6445">
                  <c:v>175.78100000000001</c:v>
                </c:pt>
                <c:pt idx="6446">
                  <c:v>146.48400000000001</c:v>
                </c:pt>
                <c:pt idx="6447">
                  <c:v>136.71899999999999</c:v>
                </c:pt>
                <c:pt idx="6448">
                  <c:v>170.898</c:v>
                </c:pt>
                <c:pt idx="6449">
                  <c:v>141.602</c:v>
                </c:pt>
                <c:pt idx="6450">
                  <c:v>166.01599999999999</c:v>
                </c:pt>
                <c:pt idx="6451">
                  <c:v>141.602</c:v>
                </c:pt>
                <c:pt idx="6452">
                  <c:v>161.13300000000001</c:v>
                </c:pt>
                <c:pt idx="6453">
                  <c:v>141.602</c:v>
                </c:pt>
                <c:pt idx="6454">
                  <c:v>190.43</c:v>
                </c:pt>
                <c:pt idx="6455">
                  <c:v>146.48400000000001</c:v>
                </c:pt>
                <c:pt idx="6456">
                  <c:v>141.602</c:v>
                </c:pt>
                <c:pt idx="6457">
                  <c:v>146.48400000000001</c:v>
                </c:pt>
                <c:pt idx="6458">
                  <c:v>126.953</c:v>
                </c:pt>
                <c:pt idx="6459">
                  <c:v>156.25</c:v>
                </c:pt>
                <c:pt idx="6460">
                  <c:v>141.602</c:v>
                </c:pt>
                <c:pt idx="6461">
                  <c:v>166.01599999999999</c:v>
                </c:pt>
                <c:pt idx="6462">
                  <c:v>141.602</c:v>
                </c:pt>
                <c:pt idx="6463">
                  <c:v>185.547</c:v>
                </c:pt>
                <c:pt idx="6464">
                  <c:v>146.48400000000001</c:v>
                </c:pt>
                <c:pt idx="6465">
                  <c:v>161.13300000000001</c:v>
                </c:pt>
                <c:pt idx="6466">
                  <c:v>141.602</c:v>
                </c:pt>
                <c:pt idx="6467">
                  <c:v>146.48400000000001</c:v>
                </c:pt>
                <c:pt idx="6468">
                  <c:v>156.25</c:v>
                </c:pt>
                <c:pt idx="6469">
                  <c:v>136.71899999999999</c:v>
                </c:pt>
                <c:pt idx="6470">
                  <c:v>166.01599999999999</c:v>
                </c:pt>
                <c:pt idx="6471">
                  <c:v>141.602</c:v>
                </c:pt>
                <c:pt idx="6472">
                  <c:v>161.13300000000001</c:v>
                </c:pt>
                <c:pt idx="6473">
                  <c:v>102.539</c:v>
                </c:pt>
                <c:pt idx="6474">
                  <c:v>156.25</c:v>
                </c:pt>
                <c:pt idx="6475">
                  <c:v>156.25</c:v>
                </c:pt>
                <c:pt idx="6476">
                  <c:v>122.07</c:v>
                </c:pt>
                <c:pt idx="6477">
                  <c:v>126.953</c:v>
                </c:pt>
                <c:pt idx="6478">
                  <c:v>151.36699999999999</c:v>
                </c:pt>
                <c:pt idx="6479">
                  <c:v>122.07</c:v>
                </c:pt>
                <c:pt idx="6480">
                  <c:v>161.13300000000001</c:v>
                </c:pt>
                <c:pt idx="6481">
                  <c:v>136.71899999999999</c:v>
                </c:pt>
                <c:pt idx="6482">
                  <c:v>87.890600000000006</c:v>
                </c:pt>
                <c:pt idx="6483">
                  <c:v>161.13300000000001</c:v>
                </c:pt>
                <c:pt idx="6484">
                  <c:v>146.48400000000001</c:v>
                </c:pt>
                <c:pt idx="6485">
                  <c:v>141.602</c:v>
                </c:pt>
                <c:pt idx="6486">
                  <c:v>126.953</c:v>
                </c:pt>
                <c:pt idx="6487">
                  <c:v>126.953</c:v>
                </c:pt>
                <c:pt idx="6488">
                  <c:v>126.953</c:v>
                </c:pt>
                <c:pt idx="6489">
                  <c:v>156.25</c:v>
                </c:pt>
                <c:pt idx="6490">
                  <c:v>126.953</c:v>
                </c:pt>
                <c:pt idx="6491">
                  <c:v>92.773399999999995</c:v>
                </c:pt>
                <c:pt idx="6492">
                  <c:v>185.547</c:v>
                </c:pt>
                <c:pt idx="6493">
                  <c:v>141.602</c:v>
                </c:pt>
                <c:pt idx="6494">
                  <c:v>156.25</c:v>
                </c:pt>
                <c:pt idx="6495">
                  <c:v>141.602</c:v>
                </c:pt>
                <c:pt idx="6496">
                  <c:v>151.36699999999999</c:v>
                </c:pt>
                <c:pt idx="6497">
                  <c:v>141.602</c:v>
                </c:pt>
                <c:pt idx="6498">
                  <c:v>136.71899999999999</c:v>
                </c:pt>
                <c:pt idx="6499">
                  <c:v>126.953</c:v>
                </c:pt>
                <c:pt idx="6500">
                  <c:v>102.539</c:v>
                </c:pt>
                <c:pt idx="6501">
                  <c:v>161.13300000000001</c:v>
                </c:pt>
                <c:pt idx="6502">
                  <c:v>126.953</c:v>
                </c:pt>
                <c:pt idx="6503">
                  <c:v>195.31299999999999</c:v>
                </c:pt>
                <c:pt idx="6504">
                  <c:v>136.71899999999999</c:v>
                </c:pt>
                <c:pt idx="6505">
                  <c:v>141.602</c:v>
                </c:pt>
                <c:pt idx="6506">
                  <c:v>141.602</c:v>
                </c:pt>
                <c:pt idx="6507">
                  <c:v>151.36699999999999</c:v>
                </c:pt>
                <c:pt idx="6508">
                  <c:v>141.602</c:v>
                </c:pt>
                <c:pt idx="6509">
                  <c:v>141.602</c:v>
                </c:pt>
                <c:pt idx="6510">
                  <c:v>180.66399999999999</c:v>
                </c:pt>
                <c:pt idx="6511">
                  <c:v>136.71899999999999</c:v>
                </c:pt>
                <c:pt idx="6512">
                  <c:v>156.25</c:v>
                </c:pt>
                <c:pt idx="6513">
                  <c:v>141.602</c:v>
                </c:pt>
                <c:pt idx="6514">
                  <c:v>146.48400000000001</c:v>
                </c:pt>
                <c:pt idx="6515">
                  <c:v>122.07</c:v>
                </c:pt>
                <c:pt idx="6516">
                  <c:v>161.13300000000001</c:v>
                </c:pt>
                <c:pt idx="6517">
                  <c:v>117.188</c:v>
                </c:pt>
                <c:pt idx="6518">
                  <c:v>122.07</c:v>
                </c:pt>
                <c:pt idx="6519">
                  <c:v>146.48400000000001</c:v>
                </c:pt>
                <c:pt idx="6520">
                  <c:v>92.773399999999995</c:v>
                </c:pt>
                <c:pt idx="6521">
                  <c:v>156.25</c:v>
                </c:pt>
                <c:pt idx="6522">
                  <c:v>136.71899999999999</c:v>
                </c:pt>
                <c:pt idx="6523">
                  <c:v>151.36699999999999</c:v>
                </c:pt>
                <c:pt idx="6524">
                  <c:v>112.30500000000001</c:v>
                </c:pt>
                <c:pt idx="6525">
                  <c:v>156.25</c:v>
                </c:pt>
                <c:pt idx="6526">
                  <c:v>122.07</c:v>
                </c:pt>
                <c:pt idx="6527">
                  <c:v>126.953</c:v>
                </c:pt>
                <c:pt idx="6528">
                  <c:v>146.48400000000001</c:v>
                </c:pt>
                <c:pt idx="6529">
                  <c:v>107.422</c:v>
                </c:pt>
                <c:pt idx="6530">
                  <c:v>161.13300000000001</c:v>
                </c:pt>
                <c:pt idx="6531">
                  <c:v>141.602</c:v>
                </c:pt>
                <c:pt idx="6532">
                  <c:v>136.71899999999999</c:v>
                </c:pt>
                <c:pt idx="6533">
                  <c:v>97.656300000000002</c:v>
                </c:pt>
                <c:pt idx="6534">
                  <c:v>141.602</c:v>
                </c:pt>
                <c:pt idx="6535">
                  <c:v>126.953</c:v>
                </c:pt>
                <c:pt idx="6536">
                  <c:v>156.25</c:v>
                </c:pt>
                <c:pt idx="6537">
                  <c:v>151.36699999999999</c:v>
                </c:pt>
                <c:pt idx="6538">
                  <c:v>102.539</c:v>
                </c:pt>
                <c:pt idx="6539">
                  <c:v>141.602</c:v>
                </c:pt>
                <c:pt idx="6540">
                  <c:v>122.07</c:v>
                </c:pt>
                <c:pt idx="6541">
                  <c:v>122.07</c:v>
                </c:pt>
                <c:pt idx="6542">
                  <c:v>122.07</c:v>
                </c:pt>
                <c:pt idx="6543">
                  <c:v>141.602</c:v>
                </c:pt>
                <c:pt idx="6544">
                  <c:v>107.422</c:v>
                </c:pt>
                <c:pt idx="6545">
                  <c:v>161.13300000000001</c:v>
                </c:pt>
                <c:pt idx="6546">
                  <c:v>117.188</c:v>
                </c:pt>
                <c:pt idx="6547">
                  <c:v>136.71899999999999</c:v>
                </c:pt>
                <c:pt idx="6548">
                  <c:v>136.71899999999999</c:v>
                </c:pt>
                <c:pt idx="6549">
                  <c:v>126.953</c:v>
                </c:pt>
                <c:pt idx="6550">
                  <c:v>141.602</c:v>
                </c:pt>
                <c:pt idx="6551">
                  <c:v>117.188</c:v>
                </c:pt>
                <c:pt idx="6552">
                  <c:v>146.48400000000001</c:v>
                </c:pt>
                <c:pt idx="6553">
                  <c:v>117.188</c:v>
                </c:pt>
                <c:pt idx="6554">
                  <c:v>175.78100000000001</c:v>
                </c:pt>
                <c:pt idx="6555">
                  <c:v>102.539</c:v>
                </c:pt>
                <c:pt idx="6556">
                  <c:v>107.422</c:v>
                </c:pt>
                <c:pt idx="6557">
                  <c:v>117.188</c:v>
                </c:pt>
                <c:pt idx="6558">
                  <c:v>112.30500000000001</c:v>
                </c:pt>
                <c:pt idx="6559">
                  <c:v>126.953</c:v>
                </c:pt>
                <c:pt idx="6560">
                  <c:v>122.07</c:v>
                </c:pt>
                <c:pt idx="6561">
                  <c:v>117.188</c:v>
                </c:pt>
                <c:pt idx="6562">
                  <c:v>78.125</c:v>
                </c:pt>
                <c:pt idx="6563">
                  <c:v>161.13300000000001</c:v>
                </c:pt>
                <c:pt idx="6564">
                  <c:v>126.953</c:v>
                </c:pt>
                <c:pt idx="6565">
                  <c:v>92.773399999999995</c:v>
                </c:pt>
                <c:pt idx="6566">
                  <c:v>126.953</c:v>
                </c:pt>
                <c:pt idx="6567">
                  <c:v>107.422</c:v>
                </c:pt>
                <c:pt idx="6568">
                  <c:v>156.25</c:v>
                </c:pt>
                <c:pt idx="6569">
                  <c:v>112.30500000000001</c:v>
                </c:pt>
                <c:pt idx="6570">
                  <c:v>136.71899999999999</c:v>
                </c:pt>
                <c:pt idx="6571">
                  <c:v>117.188</c:v>
                </c:pt>
                <c:pt idx="6572">
                  <c:v>161.13300000000001</c:v>
                </c:pt>
                <c:pt idx="6573">
                  <c:v>92.773399999999995</c:v>
                </c:pt>
                <c:pt idx="6574">
                  <c:v>141.602</c:v>
                </c:pt>
                <c:pt idx="6575">
                  <c:v>136.71899999999999</c:v>
                </c:pt>
                <c:pt idx="6576">
                  <c:v>107.422</c:v>
                </c:pt>
                <c:pt idx="6577">
                  <c:v>117.188</c:v>
                </c:pt>
                <c:pt idx="6578">
                  <c:v>141.602</c:v>
                </c:pt>
                <c:pt idx="6579">
                  <c:v>126.953</c:v>
                </c:pt>
                <c:pt idx="6580">
                  <c:v>156.25</c:v>
                </c:pt>
                <c:pt idx="6581">
                  <c:v>146.48400000000001</c:v>
                </c:pt>
                <c:pt idx="6582">
                  <c:v>112.30500000000001</c:v>
                </c:pt>
                <c:pt idx="6583">
                  <c:v>166.01599999999999</c:v>
                </c:pt>
                <c:pt idx="6584">
                  <c:v>126.953</c:v>
                </c:pt>
                <c:pt idx="6585">
                  <c:v>156.25</c:v>
                </c:pt>
                <c:pt idx="6586">
                  <c:v>107.422</c:v>
                </c:pt>
                <c:pt idx="6587">
                  <c:v>146.48400000000001</c:v>
                </c:pt>
                <c:pt idx="6588">
                  <c:v>170.898</c:v>
                </c:pt>
                <c:pt idx="6589">
                  <c:v>136.71899999999999</c:v>
                </c:pt>
                <c:pt idx="6590">
                  <c:v>141.602</c:v>
                </c:pt>
                <c:pt idx="6591">
                  <c:v>107.422</c:v>
                </c:pt>
                <c:pt idx="6592">
                  <c:v>161.13300000000001</c:v>
                </c:pt>
                <c:pt idx="6593">
                  <c:v>136.71899999999999</c:v>
                </c:pt>
                <c:pt idx="6594">
                  <c:v>146.48400000000001</c:v>
                </c:pt>
                <c:pt idx="6595">
                  <c:v>102.539</c:v>
                </c:pt>
                <c:pt idx="6596">
                  <c:v>146.48400000000001</c:v>
                </c:pt>
                <c:pt idx="6597">
                  <c:v>117.188</c:v>
                </c:pt>
                <c:pt idx="6598">
                  <c:v>136.71899999999999</c:v>
                </c:pt>
                <c:pt idx="6599">
                  <c:v>141.602</c:v>
                </c:pt>
                <c:pt idx="6600">
                  <c:v>83.007800000000003</c:v>
                </c:pt>
                <c:pt idx="6601">
                  <c:v>161.13300000000001</c:v>
                </c:pt>
                <c:pt idx="6602">
                  <c:v>107.422</c:v>
                </c:pt>
                <c:pt idx="6603">
                  <c:v>151.36699999999999</c:v>
                </c:pt>
                <c:pt idx="6604">
                  <c:v>122.07</c:v>
                </c:pt>
                <c:pt idx="6605">
                  <c:v>136.71899999999999</c:v>
                </c:pt>
                <c:pt idx="6606">
                  <c:v>122.07</c:v>
                </c:pt>
                <c:pt idx="6607">
                  <c:v>146.48400000000001</c:v>
                </c:pt>
                <c:pt idx="6608">
                  <c:v>117.188</c:v>
                </c:pt>
                <c:pt idx="6609">
                  <c:v>83.007800000000003</c:v>
                </c:pt>
                <c:pt idx="6610">
                  <c:v>141.602</c:v>
                </c:pt>
                <c:pt idx="6611">
                  <c:v>126.953</c:v>
                </c:pt>
                <c:pt idx="6612">
                  <c:v>156.25</c:v>
                </c:pt>
                <c:pt idx="6613">
                  <c:v>112.30500000000001</c:v>
                </c:pt>
                <c:pt idx="6614">
                  <c:v>161.13300000000001</c:v>
                </c:pt>
                <c:pt idx="6615">
                  <c:v>122.07</c:v>
                </c:pt>
                <c:pt idx="6616">
                  <c:v>126.953</c:v>
                </c:pt>
                <c:pt idx="6617">
                  <c:v>102.539</c:v>
                </c:pt>
                <c:pt idx="6618">
                  <c:v>156.25</c:v>
                </c:pt>
                <c:pt idx="6619">
                  <c:v>136.71899999999999</c:v>
                </c:pt>
                <c:pt idx="6620">
                  <c:v>107.422</c:v>
                </c:pt>
                <c:pt idx="6621">
                  <c:v>126.953</c:v>
                </c:pt>
                <c:pt idx="6622">
                  <c:v>112.30500000000001</c:v>
                </c:pt>
                <c:pt idx="6623">
                  <c:v>136.71899999999999</c:v>
                </c:pt>
                <c:pt idx="6624">
                  <c:v>107.422</c:v>
                </c:pt>
                <c:pt idx="6625">
                  <c:v>126.953</c:v>
                </c:pt>
                <c:pt idx="6626">
                  <c:v>112.30500000000001</c:v>
                </c:pt>
                <c:pt idx="6627">
                  <c:v>126.953</c:v>
                </c:pt>
                <c:pt idx="6628">
                  <c:v>136.71899999999999</c:v>
                </c:pt>
                <c:pt idx="6629">
                  <c:v>97.656300000000002</c:v>
                </c:pt>
                <c:pt idx="6630">
                  <c:v>117.188</c:v>
                </c:pt>
                <c:pt idx="6631">
                  <c:v>126.953</c:v>
                </c:pt>
                <c:pt idx="6632">
                  <c:v>161.13300000000001</c:v>
                </c:pt>
                <c:pt idx="6633">
                  <c:v>83.007800000000003</c:v>
                </c:pt>
                <c:pt idx="6634">
                  <c:v>146.48400000000001</c:v>
                </c:pt>
                <c:pt idx="6635">
                  <c:v>117.188</c:v>
                </c:pt>
                <c:pt idx="6636">
                  <c:v>136.71899999999999</c:v>
                </c:pt>
                <c:pt idx="6637">
                  <c:v>107.422</c:v>
                </c:pt>
                <c:pt idx="6638">
                  <c:v>83.007800000000003</c:v>
                </c:pt>
                <c:pt idx="6639">
                  <c:v>136.71899999999999</c:v>
                </c:pt>
                <c:pt idx="6640">
                  <c:v>92.773399999999995</c:v>
                </c:pt>
                <c:pt idx="6641">
                  <c:v>117.188</c:v>
                </c:pt>
                <c:pt idx="6642">
                  <c:v>97.656300000000002</c:v>
                </c:pt>
                <c:pt idx="6643">
                  <c:v>136.71899999999999</c:v>
                </c:pt>
                <c:pt idx="6644">
                  <c:v>68.359399999999994</c:v>
                </c:pt>
                <c:pt idx="6645">
                  <c:v>126.953</c:v>
                </c:pt>
                <c:pt idx="6646">
                  <c:v>141.602</c:v>
                </c:pt>
                <c:pt idx="6647">
                  <c:v>97.656300000000002</c:v>
                </c:pt>
                <c:pt idx="6648">
                  <c:v>126.953</c:v>
                </c:pt>
                <c:pt idx="6649">
                  <c:v>102.539</c:v>
                </c:pt>
                <c:pt idx="6650">
                  <c:v>156.25</c:v>
                </c:pt>
                <c:pt idx="6651">
                  <c:v>97.656300000000002</c:v>
                </c:pt>
                <c:pt idx="6652">
                  <c:v>156.25</c:v>
                </c:pt>
                <c:pt idx="6653">
                  <c:v>107.422</c:v>
                </c:pt>
                <c:pt idx="6654">
                  <c:v>161.13300000000001</c:v>
                </c:pt>
                <c:pt idx="6655">
                  <c:v>107.422</c:v>
                </c:pt>
                <c:pt idx="6656">
                  <c:v>112.30500000000001</c:v>
                </c:pt>
                <c:pt idx="6657">
                  <c:v>102.539</c:v>
                </c:pt>
                <c:pt idx="6658">
                  <c:v>97.656300000000002</c:v>
                </c:pt>
                <c:pt idx="6659">
                  <c:v>126.953</c:v>
                </c:pt>
                <c:pt idx="6660">
                  <c:v>156.25</c:v>
                </c:pt>
                <c:pt idx="6661">
                  <c:v>126.953</c:v>
                </c:pt>
                <c:pt idx="6662">
                  <c:v>122.07</c:v>
                </c:pt>
                <c:pt idx="6663">
                  <c:v>170.898</c:v>
                </c:pt>
                <c:pt idx="6664">
                  <c:v>97.656300000000002</c:v>
                </c:pt>
                <c:pt idx="6665">
                  <c:v>126.953</c:v>
                </c:pt>
                <c:pt idx="6666">
                  <c:v>107.422</c:v>
                </c:pt>
                <c:pt idx="6667">
                  <c:v>126.953</c:v>
                </c:pt>
                <c:pt idx="6668">
                  <c:v>151.36699999999999</c:v>
                </c:pt>
                <c:pt idx="6669">
                  <c:v>136.71899999999999</c:v>
                </c:pt>
                <c:pt idx="6670">
                  <c:v>151.36699999999999</c:v>
                </c:pt>
                <c:pt idx="6671">
                  <c:v>136.71899999999999</c:v>
                </c:pt>
                <c:pt idx="6672">
                  <c:v>146.48400000000001</c:v>
                </c:pt>
                <c:pt idx="6673">
                  <c:v>97.656300000000002</c:v>
                </c:pt>
                <c:pt idx="6674">
                  <c:v>156.25</c:v>
                </c:pt>
                <c:pt idx="6675">
                  <c:v>107.422</c:v>
                </c:pt>
                <c:pt idx="6676">
                  <c:v>141.602</c:v>
                </c:pt>
                <c:pt idx="6677">
                  <c:v>107.422</c:v>
                </c:pt>
                <c:pt idx="6678">
                  <c:v>161.13300000000001</c:v>
                </c:pt>
                <c:pt idx="6679">
                  <c:v>126.953</c:v>
                </c:pt>
                <c:pt idx="6680">
                  <c:v>141.602</c:v>
                </c:pt>
                <c:pt idx="6681">
                  <c:v>107.422</c:v>
                </c:pt>
                <c:pt idx="6682">
                  <c:v>78.125</c:v>
                </c:pt>
                <c:pt idx="6683">
                  <c:v>166.01599999999999</c:v>
                </c:pt>
                <c:pt idx="6684">
                  <c:v>107.422</c:v>
                </c:pt>
                <c:pt idx="6685">
                  <c:v>151.36699999999999</c:v>
                </c:pt>
                <c:pt idx="6686">
                  <c:v>136.71899999999999</c:v>
                </c:pt>
                <c:pt idx="6687">
                  <c:v>151.36699999999999</c:v>
                </c:pt>
                <c:pt idx="6688">
                  <c:v>122.07</c:v>
                </c:pt>
                <c:pt idx="6689">
                  <c:v>136.71899999999999</c:v>
                </c:pt>
                <c:pt idx="6690">
                  <c:v>102.539</c:v>
                </c:pt>
                <c:pt idx="6691">
                  <c:v>146.48400000000001</c:v>
                </c:pt>
                <c:pt idx="6692">
                  <c:v>146.48400000000001</c:v>
                </c:pt>
                <c:pt idx="6693">
                  <c:v>107.422</c:v>
                </c:pt>
                <c:pt idx="6694">
                  <c:v>146.48400000000001</c:v>
                </c:pt>
                <c:pt idx="6695">
                  <c:v>117.188</c:v>
                </c:pt>
                <c:pt idx="6696">
                  <c:v>156.25</c:v>
                </c:pt>
                <c:pt idx="6697">
                  <c:v>102.539</c:v>
                </c:pt>
                <c:pt idx="6698">
                  <c:v>126.953</c:v>
                </c:pt>
                <c:pt idx="6699">
                  <c:v>107.422</c:v>
                </c:pt>
                <c:pt idx="6700">
                  <c:v>141.602</c:v>
                </c:pt>
                <c:pt idx="6701">
                  <c:v>136.71899999999999</c:v>
                </c:pt>
                <c:pt idx="6702">
                  <c:v>87.890600000000006</c:v>
                </c:pt>
                <c:pt idx="6703">
                  <c:v>117.188</c:v>
                </c:pt>
                <c:pt idx="6704">
                  <c:v>107.422</c:v>
                </c:pt>
                <c:pt idx="6705">
                  <c:v>151.36699999999999</c:v>
                </c:pt>
                <c:pt idx="6706">
                  <c:v>107.422</c:v>
                </c:pt>
                <c:pt idx="6707">
                  <c:v>112.30500000000001</c:v>
                </c:pt>
                <c:pt idx="6708">
                  <c:v>122.07</c:v>
                </c:pt>
                <c:pt idx="6709">
                  <c:v>146.48400000000001</c:v>
                </c:pt>
                <c:pt idx="6710">
                  <c:v>126.953</c:v>
                </c:pt>
                <c:pt idx="6711">
                  <c:v>112.30500000000001</c:v>
                </c:pt>
                <c:pt idx="6712">
                  <c:v>122.07</c:v>
                </c:pt>
                <c:pt idx="6713">
                  <c:v>107.422</c:v>
                </c:pt>
                <c:pt idx="6714">
                  <c:v>146.48400000000001</c:v>
                </c:pt>
                <c:pt idx="6715">
                  <c:v>112.30500000000001</c:v>
                </c:pt>
                <c:pt idx="6716">
                  <c:v>136.71899999999999</c:v>
                </c:pt>
                <c:pt idx="6717">
                  <c:v>102.539</c:v>
                </c:pt>
                <c:pt idx="6718">
                  <c:v>151.36699999999999</c:v>
                </c:pt>
                <c:pt idx="6719">
                  <c:v>83.007800000000003</c:v>
                </c:pt>
                <c:pt idx="6720">
                  <c:v>122.07</c:v>
                </c:pt>
                <c:pt idx="6721">
                  <c:v>102.539</c:v>
                </c:pt>
                <c:pt idx="6722">
                  <c:v>136.71899999999999</c:v>
                </c:pt>
                <c:pt idx="6723">
                  <c:v>126.953</c:v>
                </c:pt>
                <c:pt idx="6724">
                  <c:v>136.71899999999999</c:v>
                </c:pt>
                <c:pt idx="6725">
                  <c:v>141.602</c:v>
                </c:pt>
                <c:pt idx="6726">
                  <c:v>126.953</c:v>
                </c:pt>
                <c:pt idx="6727">
                  <c:v>122.07</c:v>
                </c:pt>
                <c:pt idx="6728">
                  <c:v>87.890600000000006</c:v>
                </c:pt>
                <c:pt idx="6729">
                  <c:v>151.36699999999999</c:v>
                </c:pt>
                <c:pt idx="6730">
                  <c:v>112.30500000000001</c:v>
                </c:pt>
                <c:pt idx="6731">
                  <c:v>102.539</c:v>
                </c:pt>
                <c:pt idx="6732">
                  <c:v>102.539</c:v>
                </c:pt>
                <c:pt idx="6733">
                  <c:v>107.422</c:v>
                </c:pt>
                <c:pt idx="6734">
                  <c:v>126.953</c:v>
                </c:pt>
                <c:pt idx="6735">
                  <c:v>78.125</c:v>
                </c:pt>
                <c:pt idx="6736">
                  <c:v>112.30500000000001</c:v>
                </c:pt>
                <c:pt idx="6737">
                  <c:v>73.242199999999997</c:v>
                </c:pt>
                <c:pt idx="6738">
                  <c:v>151.36699999999999</c:v>
                </c:pt>
                <c:pt idx="6739">
                  <c:v>117.188</c:v>
                </c:pt>
                <c:pt idx="6740">
                  <c:v>122.07</c:v>
                </c:pt>
                <c:pt idx="6741">
                  <c:v>102.539</c:v>
                </c:pt>
                <c:pt idx="6742">
                  <c:v>102.539</c:v>
                </c:pt>
                <c:pt idx="6743">
                  <c:v>117.188</c:v>
                </c:pt>
                <c:pt idx="6744">
                  <c:v>126.953</c:v>
                </c:pt>
                <c:pt idx="6745">
                  <c:v>136.71899999999999</c:v>
                </c:pt>
                <c:pt idx="6746">
                  <c:v>102.539</c:v>
                </c:pt>
                <c:pt idx="6747">
                  <c:v>175.78100000000001</c:v>
                </c:pt>
                <c:pt idx="6748">
                  <c:v>117.188</c:v>
                </c:pt>
                <c:pt idx="6749">
                  <c:v>112.30500000000001</c:v>
                </c:pt>
                <c:pt idx="6750">
                  <c:v>117.188</c:v>
                </c:pt>
                <c:pt idx="6751">
                  <c:v>156.25</c:v>
                </c:pt>
                <c:pt idx="6752">
                  <c:v>87.890600000000006</c:v>
                </c:pt>
                <c:pt idx="6753">
                  <c:v>122.07</c:v>
                </c:pt>
                <c:pt idx="6754">
                  <c:v>97.656300000000002</c:v>
                </c:pt>
                <c:pt idx="6755">
                  <c:v>141.602</c:v>
                </c:pt>
                <c:pt idx="6756">
                  <c:v>107.422</c:v>
                </c:pt>
                <c:pt idx="6757">
                  <c:v>97.656300000000002</c:v>
                </c:pt>
                <c:pt idx="6758">
                  <c:v>151.36699999999999</c:v>
                </c:pt>
                <c:pt idx="6759">
                  <c:v>117.188</c:v>
                </c:pt>
                <c:pt idx="6760">
                  <c:v>141.602</c:v>
                </c:pt>
                <c:pt idx="6761">
                  <c:v>117.188</c:v>
                </c:pt>
                <c:pt idx="6762">
                  <c:v>102.539</c:v>
                </c:pt>
                <c:pt idx="6763">
                  <c:v>102.539</c:v>
                </c:pt>
                <c:pt idx="6764">
                  <c:v>136.71899999999999</c:v>
                </c:pt>
                <c:pt idx="6765">
                  <c:v>117.188</c:v>
                </c:pt>
                <c:pt idx="6766">
                  <c:v>97.656300000000002</c:v>
                </c:pt>
                <c:pt idx="6767">
                  <c:v>126.953</c:v>
                </c:pt>
                <c:pt idx="6768">
                  <c:v>97.656300000000002</c:v>
                </c:pt>
                <c:pt idx="6769">
                  <c:v>126.953</c:v>
                </c:pt>
                <c:pt idx="6770">
                  <c:v>92.773399999999995</c:v>
                </c:pt>
                <c:pt idx="6771">
                  <c:v>117.188</c:v>
                </c:pt>
                <c:pt idx="6772">
                  <c:v>107.422</c:v>
                </c:pt>
                <c:pt idx="6773">
                  <c:v>170.898</c:v>
                </c:pt>
                <c:pt idx="6774">
                  <c:v>117.188</c:v>
                </c:pt>
                <c:pt idx="6775">
                  <c:v>107.422</c:v>
                </c:pt>
                <c:pt idx="6776">
                  <c:v>117.188</c:v>
                </c:pt>
                <c:pt idx="6777">
                  <c:v>117.188</c:v>
                </c:pt>
                <c:pt idx="6778">
                  <c:v>141.602</c:v>
                </c:pt>
                <c:pt idx="6779">
                  <c:v>102.539</c:v>
                </c:pt>
                <c:pt idx="6780">
                  <c:v>107.422</c:v>
                </c:pt>
                <c:pt idx="6781">
                  <c:v>97.656300000000002</c:v>
                </c:pt>
                <c:pt idx="6782">
                  <c:v>151.36699999999999</c:v>
                </c:pt>
                <c:pt idx="6783">
                  <c:v>102.539</c:v>
                </c:pt>
                <c:pt idx="6784">
                  <c:v>117.188</c:v>
                </c:pt>
                <c:pt idx="6785">
                  <c:v>102.539</c:v>
                </c:pt>
                <c:pt idx="6786">
                  <c:v>102.539</c:v>
                </c:pt>
                <c:pt idx="6787">
                  <c:v>112.30500000000001</c:v>
                </c:pt>
                <c:pt idx="6788">
                  <c:v>122.07</c:v>
                </c:pt>
                <c:pt idx="6789">
                  <c:v>107.422</c:v>
                </c:pt>
                <c:pt idx="6790">
                  <c:v>102.539</c:v>
                </c:pt>
                <c:pt idx="6791">
                  <c:v>107.422</c:v>
                </c:pt>
                <c:pt idx="6792">
                  <c:v>73.242199999999997</c:v>
                </c:pt>
                <c:pt idx="6793">
                  <c:v>126.953</c:v>
                </c:pt>
                <c:pt idx="6794">
                  <c:v>117.188</c:v>
                </c:pt>
                <c:pt idx="6795">
                  <c:v>117.188</c:v>
                </c:pt>
                <c:pt idx="6796">
                  <c:v>92.773399999999995</c:v>
                </c:pt>
                <c:pt idx="6797">
                  <c:v>151.36699999999999</c:v>
                </c:pt>
                <c:pt idx="6798">
                  <c:v>97.656300000000002</c:v>
                </c:pt>
                <c:pt idx="6799">
                  <c:v>112.30500000000001</c:v>
                </c:pt>
                <c:pt idx="6800">
                  <c:v>112.30500000000001</c:v>
                </c:pt>
                <c:pt idx="6801">
                  <c:v>73.242199999999997</c:v>
                </c:pt>
                <c:pt idx="6802">
                  <c:v>161.13300000000001</c:v>
                </c:pt>
                <c:pt idx="6803">
                  <c:v>107.422</c:v>
                </c:pt>
                <c:pt idx="6804">
                  <c:v>141.602</c:v>
                </c:pt>
                <c:pt idx="6805">
                  <c:v>122.07</c:v>
                </c:pt>
                <c:pt idx="6806">
                  <c:v>117.188</c:v>
                </c:pt>
                <c:pt idx="6807">
                  <c:v>122.07</c:v>
                </c:pt>
                <c:pt idx="6808">
                  <c:v>136.71899999999999</c:v>
                </c:pt>
                <c:pt idx="6809">
                  <c:v>122.07</c:v>
                </c:pt>
                <c:pt idx="6810">
                  <c:v>68.359399999999994</c:v>
                </c:pt>
                <c:pt idx="6811">
                  <c:v>151.36699999999999</c:v>
                </c:pt>
                <c:pt idx="6812">
                  <c:v>107.422</c:v>
                </c:pt>
                <c:pt idx="6813">
                  <c:v>161.13300000000001</c:v>
                </c:pt>
                <c:pt idx="6814">
                  <c:v>112.30500000000001</c:v>
                </c:pt>
                <c:pt idx="6815">
                  <c:v>161.13300000000001</c:v>
                </c:pt>
                <c:pt idx="6816">
                  <c:v>107.422</c:v>
                </c:pt>
                <c:pt idx="6817">
                  <c:v>141.602</c:v>
                </c:pt>
                <c:pt idx="6818">
                  <c:v>117.188</c:v>
                </c:pt>
                <c:pt idx="6819">
                  <c:v>117.188</c:v>
                </c:pt>
                <c:pt idx="6820">
                  <c:v>146.48400000000001</c:v>
                </c:pt>
                <c:pt idx="6821">
                  <c:v>92.773399999999995</c:v>
                </c:pt>
                <c:pt idx="6822">
                  <c:v>141.602</c:v>
                </c:pt>
                <c:pt idx="6823">
                  <c:v>107.422</c:v>
                </c:pt>
                <c:pt idx="6824">
                  <c:v>170.898</c:v>
                </c:pt>
                <c:pt idx="6825">
                  <c:v>117.188</c:v>
                </c:pt>
                <c:pt idx="6826">
                  <c:v>126.953</c:v>
                </c:pt>
                <c:pt idx="6827">
                  <c:v>122.07</c:v>
                </c:pt>
                <c:pt idx="6828">
                  <c:v>185.547</c:v>
                </c:pt>
                <c:pt idx="6829">
                  <c:v>146.48400000000001</c:v>
                </c:pt>
                <c:pt idx="6830">
                  <c:v>151.36699999999999</c:v>
                </c:pt>
                <c:pt idx="6831">
                  <c:v>122.07</c:v>
                </c:pt>
                <c:pt idx="6832">
                  <c:v>126.953</c:v>
                </c:pt>
                <c:pt idx="6833">
                  <c:v>151.36699999999999</c:v>
                </c:pt>
                <c:pt idx="6834">
                  <c:v>126.953</c:v>
                </c:pt>
                <c:pt idx="6835">
                  <c:v>117.188</c:v>
                </c:pt>
                <c:pt idx="6836">
                  <c:v>112.30500000000001</c:v>
                </c:pt>
                <c:pt idx="6837">
                  <c:v>170.898</c:v>
                </c:pt>
                <c:pt idx="6838">
                  <c:v>117.188</c:v>
                </c:pt>
                <c:pt idx="6839">
                  <c:v>112.30500000000001</c:v>
                </c:pt>
                <c:pt idx="6840">
                  <c:v>112.30500000000001</c:v>
                </c:pt>
                <c:pt idx="6841">
                  <c:v>102.539</c:v>
                </c:pt>
                <c:pt idx="6842">
                  <c:v>126.953</c:v>
                </c:pt>
                <c:pt idx="6843">
                  <c:v>112.30500000000001</c:v>
                </c:pt>
                <c:pt idx="6844">
                  <c:v>122.07</c:v>
                </c:pt>
                <c:pt idx="6845">
                  <c:v>102.539</c:v>
                </c:pt>
                <c:pt idx="6846">
                  <c:v>175.78100000000001</c:v>
                </c:pt>
                <c:pt idx="6847">
                  <c:v>97.656300000000002</c:v>
                </c:pt>
                <c:pt idx="6848">
                  <c:v>112.30500000000001</c:v>
                </c:pt>
                <c:pt idx="6849">
                  <c:v>102.539</c:v>
                </c:pt>
                <c:pt idx="6850">
                  <c:v>117.188</c:v>
                </c:pt>
                <c:pt idx="6851">
                  <c:v>117.188</c:v>
                </c:pt>
                <c:pt idx="6852">
                  <c:v>122.07</c:v>
                </c:pt>
                <c:pt idx="6853">
                  <c:v>107.422</c:v>
                </c:pt>
                <c:pt idx="6854">
                  <c:v>102.539</c:v>
                </c:pt>
                <c:pt idx="6855">
                  <c:v>126.953</c:v>
                </c:pt>
                <c:pt idx="6856">
                  <c:v>68.359399999999994</c:v>
                </c:pt>
                <c:pt idx="6857">
                  <c:v>136.71899999999999</c:v>
                </c:pt>
                <c:pt idx="6858">
                  <c:v>78.125</c:v>
                </c:pt>
                <c:pt idx="6859">
                  <c:v>92.773399999999995</c:v>
                </c:pt>
                <c:pt idx="6860">
                  <c:v>107.422</c:v>
                </c:pt>
                <c:pt idx="6861">
                  <c:v>122.07</c:v>
                </c:pt>
                <c:pt idx="6862">
                  <c:v>87.890600000000006</c:v>
                </c:pt>
                <c:pt idx="6863">
                  <c:v>126.953</c:v>
                </c:pt>
                <c:pt idx="6864">
                  <c:v>126.953</c:v>
                </c:pt>
                <c:pt idx="6865">
                  <c:v>53.710900000000002</c:v>
                </c:pt>
                <c:pt idx="6866">
                  <c:v>126.953</c:v>
                </c:pt>
                <c:pt idx="6867">
                  <c:v>102.539</c:v>
                </c:pt>
                <c:pt idx="6868">
                  <c:v>117.188</c:v>
                </c:pt>
                <c:pt idx="6869">
                  <c:v>102.539</c:v>
                </c:pt>
                <c:pt idx="6870">
                  <c:v>107.422</c:v>
                </c:pt>
                <c:pt idx="6871">
                  <c:v>107.422</c:v>
                </c:pt>
                <c:pt idx="6872">
                  <c:v>112.30500000000001</c:v>
                </c:pt>
                <c:pt idx="6873">
                  <c:v>126.953</c:v>
                </c:pt>
                <c:pt idx="6874">
                  <c:v>83.007800000000003</c:v>
                </c:pt>
                <c:pt idx="6875">
                  <c:v>141.602</c:v>
                </c:pt>
                <c:pt idx="6876">
                  <c:v>97.656300000000002</c:v>
                </c:pt>
                <c:pt idx="6877">
                  <c:v>126.953</c:v>
                </c:pt>
                <c:pt idx="6878">
                  <c:v>102.539</c:v>
                </c:pt>
                <c:pt idx="6879">
                  <c:v>117.188</c:v>
                </c:pt>
                <c:pt idx="6880">
                  <c:v>122.07</c:v>
                </c:pt>
                <c:pt idx="6881">
                  <c:v>122.07</c:v>
                </c:pt>
                <c:pt idx="6882">
                  <c:v>107.422</c:v>
                </c:pt>
                <c:pt idx="6883">
                  <c:v>63.476599999999998</c:v>
                </c:pt>
                <c:pt idx="6884">
                  <c:v>166.01599999999999</c:v>
                </c:pt>
                <c:pt idx="6885">
                  <c:v>112.30500000000001</c:v>
                </c:pt>
                <c:pt idx="6886">
                  <c:v>146.48400000000001</c:v>
                </c:pt>
                <c:pt idx="6887">
                  <c:v>112.30500000000001</c:v>
                </c:pt>
                <c:pt idx="6888">
                  <c:v>141.602</c:v>
                </c:pt>
                <c:pt idx="6889">
                  <c:v>126.953</c:v>
                </c:pt>
                <c:pt idx="6890">
                  <c:v>122.07</c:v>
                </c:pt>
                <c:pt idx="6891">
                  <c:v>126.953</c:v>
                </c:pt>
                <c:pt idx="6892">
                  <c:v>117.188</c:v>
                </c:pt>
                <c:pt idx="6893">
                  <c:v>161.13300000000001</c:v>
                </c:pt>
                <c:pt idx="6894">
                  <c:v>97.656300000000002</c:v>
                </c:pt>
                <c:pt idx="6895">
                  <c:v>136.71899999999999</c:v>
                </c:pt>
                <c:pt idx="6896">
                  <c:v>122.07</c:v>
                </c:pt>
                <c:pt idx="6897">
                  <c:v>146.48400000000001</c:v>
                </c:pt>
                <c:pt idx="6898">
                  <c:v>92.773399999999995</c:v>
                </c:pt>
                <c:pt idx="6899">
                  <c:v>141.602</c:v>
                </c:pt>
                <c:pt idx="6900">
                  <c:v>107.422</c:v>
                </c:pt>
                <c:pt idx="6901">
                  <c:v>166.01599999999999</c:v>
                </c:pt>
                <c:pt idx="6902">
                  <c:v>156.25</c:v>
                </c:pt>
                <c:pt idx="6903">
                  <c:v>92.773399999999995</c:v>
                </c:pt>
                <c:pt idx="6904">
                  <c:v>146.48400000000001</c:v>
                </c:pt>
                <c:pt idx="6905">
                  <c:v>136.71899999999999</c:v>
                </c:pt>
                <c:pt idx="6906">
                  <c:v>126.953</c:v>
                </c:pt>
                <c:pt idx="6907">
                  <c:v>107.422</c:v>
                </c:pt>
                <c:pt idx="6908">
                  <c:v>117.188</c:v>
                </c:pt>
                <c:pt idx="6909">
                  <c:v>107.422</c:v>
                </c:pt>
                <c:pt idx="6910">
                  <c:v>107.422</c:v>
                </c:pt>
                <c:pt idx="6911">
                  <c:v>141.602</c:v>
                </c:pt>
                <c:pt idx="6912">
                  <c:v>97.656300000000002</c:v>
                </c:pt>
                <c:pt idx="6913">
                  <c:v>141.602</c:v>
                </c:pt>
                <c:pt idx="6914">
                  <c:v>112.30500000000001</c:v>
                </c:pt>
                <c:pt idx="6915">
                  <c:v>146.48400000000001</c:v>
                </c:pt>
                <c:pt idx="6916">
                  <c:v>102.539</c:v>
                </c:pt>
                <c:pt idx="6917">
                  <c:v>146.48400000000001</c:v>
                </c:pt>
                <c:pt idx="6918">
                  <c:v>87.890600000000006</c:v>
                </c:pt>
                <c:pt idx="6919">
                  <c:v>112.30500000000001</c:v>
                </c:pt>
                <c:pt idx="6920">
                  <c:v>107.422</c:v>
                </c:pt>
                <c:pt idx="6921">
                  <c:v>92.773399999999995</c:v>
                </c:pt>
                <c:pt idx="6922">
                  <c:v>117.188</c:v>
                </c:pt>
                <c:pt idx="6923">
                  <c:v>112.30500000000001</c:v>
                </c:pt>
                <c:pt idx="6924">
                  <c:v>141.602</c:v>
                </c:pt>
                <c:pt idx="6925">
                  <c:v>102.539</c:v>
                </c:pt>
                <c:pt idx="6926">
                  <c:v>117.188</c:v>
                </c:pt>
                <c:pt idx="6927">
                  <c:v>117.188</c:v>
                </c:pt>
                <c:pt idx="6928">
                  <c:v>156.25</c:v>
                </c:pt>
                <c:pt idx="6929">
                  <c:v>136.71899999999999</c:v>
                </c:pt>
                <c:pt idx="6930">
                  <c:v>126.953</c:v>
                </c:pt>
                <c:pt idx="6931">
                  <c:v>122.07</c:v>
                </c:pt>
                <c:pt idx="6932">
                  <c:v>117.188</c:v>
                </c:pt>
                <c:pt idx="6933">
                  <c:v>126.953</c:v>
                </c:pt>
                <c:pt idx="6934">
                  <c:v>78.125</c:v>
                </c:pt>
                <c:pt idx="6935">
                  <c:v>107.422</c:v>
                </c:pt>
                <c:pt idx="6936">
                  <c:v>92.773399999999995</c:v>
                </c:pt>
                <c:pt idx="6937">
                  <c:v>166.01599999999999</c:v>
                </c:pt>
                <c:pt idx="6938">
                  <c:v>112.30500000000001</c:v>
                </c:pt>
                <c:pt idx="6939">
                  <c:v>102.539</c:v>
                </c:pt>
                <c:pt idx="6940">
                  <c:v>107.422</c:v>
                </c:pt>
                <c:pt idx="6941">
                  <c:v>117.188</c:v>
                </c:pt>
                <c:pt idx="6942">
                  <c:v>126.953</c:v>
                </c:pt>
                <c:pt idx="6943">
                  <c:v>102.539</c:v>
                </c:pt>
                <c:pt idx="6944">
                  <c:v>107.422</c:v>
                </c:pt>
                <c:pt idx="6945">
                  <c:v>68.359399999999994</c:v>
                </c:pt>
                <c:pt idx="6946">
                  <c:v>146.48400000000001</c:v>
                </c:pt>
                <c:pt idx="6947">
                  <c:v>117.188</c:v>
                </c:pt>
                <c:pt idx="6948">
                  <c:v>107.422</c:v>
                </c:pt>
                <c:pt idx="6949">
                  <c:v>112.30500000000001</c:v>
                </c:pt>
                <c:pt idx="6950">
                  <c:v>107.422</c:v>
                </c:pt>
                <c:pt idx="6951">
                  <c:v>151.36699999999999</c:v>
                </c:pt>
                <c:pt idx="6952">
                  <c:v>126.953</c:v>
                </c:pt>
                <c:pt idx="6953">
                  <c:v>107.422</c:v>
                </c:pt>
                <c:pt idx="6954">
                  <c:v>102.539</c:v>
                </c:pt>
                <c:pt idx="6955">
                  <c:v>180.66399999999999</c:v>
                </c:pt>
                <c:pt idx="6956">
                  <c:v>117.188</c:v>
                </c:pt>
                <c:pt idx="6957">
                  <c:v>122.07</c:v>
                </c:pt>
                <c:pt idx="6958">
                  <c:v>112.30500000000001</c:v>
                </c:pt>
                <c:pt idx="6959">
                  <c:v>136.71899999999999</c:v>
                </c:pt>
                <c:pt idx="6960">
                  <c:v>141.602</c:v>
                </c:pt>
                <c:pt idx="6961">
                  <c:v>136.71899999999999</c:v>
                </c:pt>
                <c:pt idx="6962">
                  <c:v>117.188</c:v>
                </c:pt>
                <c:pt idx="6963">
                  <c:v>126.953</c:v>
                </c:pt>
                <c:pt idx="6964">
                  <c:v>126.953</c:v>
                </c:pt>
                <c:pt idx="6965">
                  <c:v>107.422</c:v>
                </c:pt>
                <c:pt idx="6966">
                  <c:v>126.953</c:v>
                </c:pt>
                <c:pt idx="6967">
                  <c:v>112.30500000000001</c:v>
                </c:pt>
                <c:pt idx="6968">
                  <c:v>146.48400000000001</c:v>
                </c:pt>
                <c:pt idx="6969">
                  <c:v>97.656300000000002</c:v>
                </c:pt>
                <c:pt idx="6970">
                  <c:v>151.36699999999999</c:v>
                </c:pt>
                <c:pt idx="6971">
                  <c:v>117.188</c:v>
                </c:pt>
                <c:pt idx="6972">
                  <c:v>97.656300000000002</c:v>
                </c:pt>
                <c:pt idx="6973">
                  <c:v>107.422</c:v>
                </c:pt>
                <c:pt idx="6974">
                  <c:v>102.539</c:v>
                </c:pt>
                <c:pt idx="6975">
                  <c:v>136.71899999999999</c:v>
                </c:pt>
                <c:pt idx="6976">
                  <c:v>126.953</c:v>
                </c:pt>
                <c:pt idx="6977">
                  <c:v>112.30500000000001</c:v>
                </c:pt>
                <c:pt idx="6978">
                  <c:v>126.953</c:v>
                </c:pt>
                <c:pt idx="6979">
                  <c:v>107.422</c:v>
                </c:pt>
                <c:pt idx="6980">
                  <c:v>97.656300000000002</c:v>
                </c:pt>
                <c:pt idx="6981">
                  <c:v>126.953</c:v>
                </c:pt>
                <c:pt idx="6982">
                  <c:v>117.188</c:v>
                </c:pt>
                <c:pt idx="6983">
                  <c:v>87.890600000000006</c:v>
                </c:pt>
                <c:pt idx="6984">
                  <c:v>151.36699999999999</c:v>
                </c:pt>
                <c:pt idx="6985">
                  <c:v>97.656300000000002</c:v>
                </c:pt>
                <c:pt idx="6986">
                  <c:v>141.602</c:v>
                </c:pt>
                <c:pt idx="6987">
                  <c:v>117.188</c:v>
                </c:pt>
                <c:pt idx="6988">
                  <c:v>107.422</c:v>
                </c:pt>
                <c:pt idx="6989">
                  <c:v>146.48400000000001</c:v>
                </c:pt>
                <c:pt idx="6990">
                  <c:v>126.953</c:v>
                </c:pt>
                <c:pt idx="6991">
                  <c:v>117.188</c:v>
                </c:pt>
                <c:pt idx="6992">
                  <c:v>97.656300000000002</c:v>
                </c:pt>
                <c:pt idx="6993">
                  <c:v>146.48400000000001</c:v>
                </c:pt>
                <c:pt idx="6994">
                  <c:v>87.890600000000006</c:v>
                </c:pt>
                <c:pt idx="6995">
                  <c:v>122.07</c:v>
                </c:pt>
                <c:pt idx="6996">
                  <c:v>107.422</c:v>
                </c:pt>
                <c:pt idx="6997">
                  <c:v>112.30500000000001</c:v>
                </c:pt>
                <c:pt idx="6998">
                  <c:v>126.953</c:v>
                </c:pt>
                <c:pt idx="6999">
                  <c:v>122.07</c:v>
                </c:pt>
                <c:pt idx="7000">
                  <c:v>92.773399999999995</c:v>
                </c:pt>
                <c:pt idx="7001">
                  <c:v>58.593800000000002</c:v>
                </c:pt>
                <c:pt idx="7002">
                  <c:v>146.48400000000001</c:v>
                </c:pt>
                <c:pt idx="7003">
                  <c:v>83.007800000000003</c:v>
                </c:pt>
                <c:pt idx="7004">
                  <c:v>156.25</c:v>
                </c:pt>
                <c:pt idx="7005">
                  <c:v>87.890600000000006</c:v>
                </c:pt>
                <c:pt idx="7006">
                  <c:v>136.71899999999999</c:v>
                </c:pt>
                <c:pt idx="7007">
                  <c:v>78.125</c:v>
                </c:pt>
                <c:pt idx="7008">
                  <c:v>102.539</c:v>
                </c:pt>
                <c:pt idx="7009">
                  <c:v>122.07</c:v>
                </c:pt>
                <c:pt idx="7010">
                  <c:v>58.593800000000002</c:v>
                </c:pt>
                <c:pt idx="7011">
                  <c:v>151.36699999999999</c:v>
                </c:pt>
                <c:pt idx="7012">
                  <c:v>92.773399999999995</c:v>
                </c:pt>
                <c:pt idx="7013">
                  <c:v>141.602</c:v>
                </c:pt>
                <c:pt idx="7014">
                  <c:v>112.30500000000001</c:v>
                </c:pt>
                <c:pt idx="7015">
                  <c:v>156.25</c:v>
                </c:pt>
                <c:pt idx="7016">
                  <c:v>112.30500000000001</c:v>
                </c:pt>
                <c:pt idx="7017">
                  <c:v>146.48400000000001</c:v>
                </c:pt>
                <c:pt idx="7018">
                  <c:v>87.890600000000006</c:v>
                </c:pt>
                <c:pt idx="7019">
                  <c:v>83.007800000000003</c:v>
                </c:pt>
                <c:pt idx="7020">
                  <c:v>126.953</c:v>
                </c:pt>
                <c:pt idx="7021">
                  <c:v>136.71899999999999</c:v>
                </c:pt>
                <c:pt idx="7022">
                  <c:v>146.48400000000001</c:v>
                </c:pt>
                <c:pt idx="7023">
                  <c:v>92.773399999999995</c:v>
                </c:pt>
                <c:pt idx="7024">
                  <c:v>126.953</c:v>
                </c:pt>
                <c:pt idx="7025">
                  <c:v>102.539</c:v>
                </c:pt>
                <c:pt idx="7026">
                  <c:v>117.188</c:v>
                </c:pt>
                <c:pt idx="7027">
                  <c:v>107.422</c:v>
                </c:pt>
                <c:pt idx="7028">
                  <c:v>136.71899999999999</c:v>
                </c:pt>
                <c:pt idx="7029">
                  <c:v>151.36699999999999</c:v>
                </c:pt>
                <c:pt idx="7030">
                  <c:v>97.656300000000002</c:v>
                </c:pt>
                <c:pt idx="7031">
                  <c:v>136.71899999999999</c:v>
                </c:pt>
                <c:pt idx="7032">
                  <c:v>97.656300000000002</c:v>
                </c:pt>
                <c:pt idx="7033">
                  <c:v>146.48400000000001</c:v>
                </c:pt>
                <c:pt idx="7034">
                  <c:v>97.656300000000002</c:v>
                </c:pt>
                <c:pt idx="7035">
                  <c:v>136.71899999999999</c:v>
                </c:pt>
                <c:pt idx="7036">
                  <c:v>117.188</c:v>
                </c:pt>
                <c:pt idx="7037">
                  <c:v>161.13300000000001</c:v>
                </c:pt>
                <c:pt idx="7038">
                  <c:v>117.188</c:v>
                </c:pt>
                <c:pt idx="7039">
                  <c:v>102.539</c:v>
                </c:pt>
                <c:pt idx="7040">
                  <c:v>107.422</c:v>
                </c:pt>
                <c:pt idx="7041">
                  <c:v>117.188</c:v>
                </c:pt>
                <c:pt idx="7042">
                  <c:v>156.25</c:v>
                </c:pt>
                <c:pt idx="7043">
                  <c:v>107.422</c:v>
                </c:pt>
                <c:pt idx="7044">
                  <c:v>122.07</c:v>
                </c:pt>
                <c:pt idx="7045">
                  <c:v>122.07</c:v>
                </c:pt>
                <c:pt idx="7046">
                  <c:v>170.898</c:v>
                </c:pt>
                <c:pt idx="7047">
                  <c:v>122.07</c:v>
                </c:pt>
                <c:pt idx="7048">
                  <c:v>92.773399999999995</c:v>
                </c:pt>
                <c:pt idx="7049">
                  <c:v>126.953</c:v>
                </c:pt>
                <c:pt idx="7050">
                  <c:v>112.30500000000001</c:v>
                </c:pt>
                <c:pt idx="7051">
                  <c:v>156.25</c:v>
                </c:pt>
                <c:pt idx="7052">
                  <c:v>117.188</c:v>
                </c:pt>
                <c:pt idx="7053">
                  <c:v>136.71899999999999</c:v>
                </c:pt>
                <c:pt idx="7054">
                  <c:v>112.30500000000001</c:v>
                </c:pt>
                <c:pt idx="7055">
                  <c:v>161.13300000000001</c:v>
                </c:pt>
                <c:pt idx="7056">
                  <c:v>141.602</c:v>
                </c:pt>
                <c:pt idx="7057">
                  <c:v>117.188</c:v>
                </c:pt>
                <c:pt idx="7058">
                  <c:v>126.953</c:v>
                </c:pt>
                <c:pt idx="7059">
                  <c:v>102.539</c:v>
                </c:pt>
                <c:pt idx="7060">
                  <c:v>151.36699999999999</c:v>
                </c:pt>
                <c:pt idx="7061">
                  <c:v>117.188</c:v>
                </c:pt>
                <c:pt idx="7062">
                  <c:v>136.71899999999999</c:v>
                </c:pt>
                <c:pt idx="7063">
                  <c:v>87.890600000000006</c:v>
                </c:pt>
                <c:pt idx="7064">
                  <c:v>156.25</c:v>
                </c:pt>
                <c:pt idx="7065">
                  <c:v>97.656300000000002</c:v>
                </c:pt>
                <c:pt idx="7066">
                  <c:v>117.188</c:v>
                </c:pt>
                <c:pt idx="7067">
                  <c:v>102.539</c:v>
                </c:pt>
                <c:pt idx="7068">
                  <c:v>107.422</c:v>
                </c:pt>
                <c:pt idx="7069">
                  <c:v>117.188</c:v>
                </c:pt>
                <c:pt idx="7070">
                  <c:v>136.71899999999999</c:v>
                </c:pt>
                <c:pt idx="7071">
                  <c:v>126.953</c:v>
                </c:pt>
                <c:pt idx="7072">
                  <c:v>126.953</c:v>
                </c:pt>
                <c:pt idx="7073">
                  <c:v>112.30500000000001</c:v>
                </c:pt>
                <c:pt idx="7074">
                  <c:v>97.656300000000002</c:v>
                </c:pt>
                <c:pt idx="7075">
                  <c:v>141.602</c:v>
                </c:pt>
                <c:pt idx="7076">
                  <c:v>97.656300000000002</c:v>
                </c:pt>
                <c:pt idx="7077">
                  <c:v>102.539</c:v>
                </c:pt>
                <c:pt idx="7078">
                  <c:v>136.71899999999999</c:v>
                </c:pt>
                <c:pt idx="7079">
                  <c:v>117.188</c:v>
                </c:pt>
                <c:pt idx="7080">
                  <c:v>117.188</c:v>
                </c:pt>
                <c:pt idx="7081">
                  <c:v>107.422</c:v>
                </c:pt>
                <c:pt idx="7082">
                  <c:v>136.71899999999999</c:v>
                </c:pt>
                <c:pt idx="7083">
                  <c:v>73.242199999999997</c:v>
                </c:pt>
                <c:pt idx="7084">
                  <c:v>92.773399999999995</c:v>
                </c:pt>
                <c:pt idx="7085">
                  <c:v>97.656300000000002</c:v>
                </c:pt>
                <c:pt idx="7086">
                  <c:v>112.30500000000001</c:v>
                </c:pt>
                <c:pt idx="7087">
                  <c:v>112.30500000000001</c:v>
                </c:pt>
                <c:pt idx="7088">
                  <c:v>126.953</c:v>
                </c:pt>
                <c:pt idx="7089">
                  <c:v>136.71899999999999</c:v>
                </c:pt>
                <c:pt idx="7090">
                  <c:v>107.422</c:v>
                </c:pt>
                <c:pt idx="7091">
                  <c:v>83.007800000000003</c:v>
                </c:pt>
                <c:pt idx="7092">
                  <c:v>97.656300000000002</c:v>
                </c:pt>
                <c:pt idx="7093">
                  <c:v>112.30500000000001</c:v>
                </c:pt>
                <c:pt idx="7094">
                  <c:v>97.656300000000002</c:v>
                </c:pt>
                <c:pt idx="7095">
                  <c:v>107.422</c:v>
                </c:pt>
                <c:pt idx="7096">
                  <c:v>107.422</c:v>
                </c:pt>
                <c:pt idx="7097">
                  <c:v>107.422</c:v>
                </c:pt>
                <c:pt idx="7098">
                  <c:v>78.125</c:v>
                </c:pt>
                <c:pt idx="7099">
                  <c:v>136.71899999999999</c:v>
                </c:pt>
                <c:pt idx="7100">
                  <c:v>122.07</c:v>
                </c:pt>
                <c:pt idx="7101">
                  <c:v>87.890600000000006</c:v>
                </c:pt>
                <c:pt idx="7102">
                  <c:v>151.36699999999999</c:v>
                </c:pt>
                <c:pt idx="7103">
                  <c:v>126.953</c:v>
                </c:pt>
                <c:pt idx="7104">
                  <c:v>136.71899999999999</c:v>
                </c:pt>
                <c:pt idx="7105">
                  <c:v>102.539</c:v>
                </c:pt>
                <c:pt idx="7106">
                  <c:v>107.422</c:v>
                </c:pt>
                <c:pt idx="7107">
                  <c:v>107.422</c:v>
                </c:pt>
                <c:pt idx="7108">
                  <c:v>146.48400000000001</c:v>
                </c:pt>
                <c:pt idx="7109">
                  <c:v>107.422</c:v>
                </c:pt>
                <c:pt idx="7110">
                  <c:v>63.476599999999998</c:v>
                </c:pt>
                <c:pt idx="7111">
                  <c:v>151.36699999999999</c:v>
                </c:pt>
                <c:pt idx="7112">
                  <c:v>97.656300000000002</c:v>
                </c:pt>
                <c:pt idx="7113">
                  <c:v>117.188</c:v>
                </c:pt>
                <c:pt idx="7114">
                  <c:v>117.188</c:v>
                </c:pt>
                <c:pt idx="7115">
                  <c:v>107.422</c:v>
                </c:pt>
                <c:pt idx="7116">
                  <c:v>122.07</c:v>
                </c:pt>
                <c:pt idx="7117">
                  <c:v>107.422</c:v>
                </c:pt>
                <c:pt idx="7118">
                  <c:v>112.30500000000001</c:v>
                </c:pt>
                <c:pt idx="7119">
                  <c:v>87.890600000000006</c:v>
                </c:pt>
                <c:pt idx="7120">
                  <c:v>117.188</c:v>
                </c:pt>
                <c:pt idx="7121">
                  <c:v>117.188</c:v>
                </c:pt>
                <c:pt idx="7122">
                  <c:v>122.07</c:v>
                </c:pt>
                <c:pt idx="7123">
                  <c:v>107.422</c:v>
                </c:pt>
                <c:pt idx="7124">
                  <c:v>126.953</c:v>
                </c:pt>
                <c:pt idx="7125">
                  <c:v>141.602</c:v>
                </c:pt>
                <c:pt idx="7126">
                  <c:v>126.953</c:v>
                </c:pt>
                <c:pt idx="7127">
                  <c:v>107.422</c:v>
                </c:pt>
                <c:pt idx="7128">
                  <c:v>92.773399999999995</c:v>
                </c:pt>
                <c:pt idx="7129">
                  <c:v>161.13300000000001</c:v>
                </c:pt>
                <c:pt idx="7130">
                  <c:v>112.30500000000001</c:v>
                </c:pt>
                <c:pt idx="7131">
                  <c:v>146.48400000000001</c:v>
                </c:pt>
                <c:pt idx="7132">
                  <c:v>107.422</c:v>
                </c:pt>
                <c:pt idx="7133">
                  <c:v>141.602</c:v>
                </c:pt>
                <c:pt idx="7134">
                  <c:v>102.539</c:v>
                </c:pt>
                <c:pt idx="7135">
                  <c:v>117.188</c:v>
                </c:pt>
                <c:pt idx="7136">
                  <c:v>107.422</c:v>
                </c:pt>
                <c:pt idx="7137">
                  <c:v>68.359399999999994</c:v>
                </c:pt>
                <c:pt idx="7138">
                  <c:v>126.953</c:v>
                </c:pt>
                <c:pt idx="7139">
                  <c:v>83.007800000000003</c:v>
                </c:pt>
                <c:pt idx="7140">
                  <c:v>122.07</c:v>
                </c:pt>
                <c:pt idx="7141">
                  <c:v>102.539</c:v>
                </c:pt>
                <c:pt idx="7142">
                  <c:v>156.25</c:v>
                </c:pt>
                <c:pt idx="7143">
                  <c:v>102.539</c:v>
                </c:pt>
                <c:pt idx="7144">
                  <c:v>117.188</c:v>
                </c:pt>
                <c:pt idx="7145">
                  <c:v>107.422</c:v>
                </c:pt>
                <c:pt idx="7146">
                  <c:v>87.890600000000006</c:v>
                </c:pt>
                <c:pt idx="7147">
                  <c:v>141.602</c:v>
                </c:pt>
                <c:pt idx="7148">
                  <c:v>112.30500000000001</c:v>
                </c:pt>
                <c:pt idx="7149">
                  <c:v>141.602</c:v>
                </c:pt>
                <c:pt idx="7150">
                  <c:v>83.007800000000003</c:v>
                </c:pt>
                <c:pt idx="7151">
                  <c:v>126.953</c:v>
                </c:pt>
                <c:pt idx="7152">
                  <c:v>102.539</c:v>
                </c:pt>
                <c:pt idx="7153">
                  <c:v>136.71899999999999</c:v>
                </c:pt>
                <c:pt idx="7154">
                  <c:v>117.188</c:v>
                </c:pt>
                <c:pt idx="7155">
                  <c:v>73.242199999999997</c:v>
                </c:pt>
                <c:pt idx="7156">
                  <c:v>126.953</c:v>
                </c:pt>
                <c:pt idx="7157">
                  <c:v>102.539</c:v>
                </c:pt>
                <c:pt idx="7158">
                  <c:v>141.602</c:v>
                </c:pt>
                <c:pt idx="7159">
                  <c:v>107.422</c:v>
                </c:pt>
                <c:pt idx="7160">
                  <c:v>112.30500000000001</c:v>
                </c:pt>
                <c:pt idx="7161">
                  <c:v>87.890600000000006</c:v>
                </c:pt>
                <c:pt idx="7162">
                  <c:v>117.188</c:v>
                </c:pt>
                <c:pt idx="7163">
                  <c:v>107.422</c:v>
                </c:pt>
                <c:pt idx="7164">
                  <c:v>58.593800000000002</c:v>
                </c:pt>
                <c:pt idx="7165">
                  <c:v>126.953</c:v>
                </c:pt>
                <c:pt idx="7166">
                  <c:v>87.890600000000006</c:v>
                </c:pt>
                <c:pt idx="7167">
                  <c:v>141.602</c:v>
                </c:pt>
                <c:pt idx="7168">
                  <c:v>107.422</c:v>
                </c:pt>
                <c:pt idx="7169">
                  <c:v>126.953</c:v>
                </c:pt>
                <c:pt idx="7170">
                  <c:v>87.890600000000006</c:v>
                </c:pt>
                <c:pt idx="7171">
                  <c:v>102.539</c:v>
                </c:pt>
                <c:pt idx="7172">
                  <c:v>117.188</c:v>
                </c:pt>
                <c:pt idx="7173">
                  <c:v>126.953</c:v>
                </c:pt>
                <c:pt idx="7174">
                  <c:v>117.188</c:v>
                </c:pt>
                <c:pt idx="7175">
                  <c:v>92.773399999999995</c:v>
                </c:pt>
                <c:pt idx="7176">
                  <c:v>92.773399999999995</c:v>
                </c:pt>
                <c:pt idx="7177">
                  <c:v>107.422</c:v>
                </c:pt>
                <c:pt idx="7178">
                  <c:v>136.71899999999999</c:v>
                </c:pt>
                <c:pt idx="7179">
                  <c:v>92.773399999999995</c:v>
                </c:pt>
                <c:pt idx="7180">
                  <c:v>117.188</c:v>
                </c:pt>
                <c:pt idx="7181">
                  <c:v>102.539</c:v>
                </c:pt>
                <c:pt idx="7182">
                  <c:v>141.602</c:v>
                </c:pt>
                <c:pt idx="7183">
                  <c:v>102.539</c:v>
                </c:pt>
                <c:pt idx="7184">
                  <c:v>87.890600000000006</c:v>
                </c:pt>
                <c:pt idx="7185">
                  <c:v>107.422</c:v>
                </c:pt>
                <c:pt idx="7186">
                  <c:v>136.71899999999999</c:v>
                </c:pt>
                <c:pt idx="7187">
                  <c:v>122.07</c:v>
                </c:pt>
                <c:pt idx="7188">
                  <c:v>107.422</c:v>
                </c:pt>
                <c:pt idx="7189">
                  <c:v>112.30500000000001</c:v>
                </c:pt>
                <c:pt idx="7190">
                  <c:v>102.539</c:v>
                </c:pt>
                <c:pt idx="7191">
                  <c:v>141.602</c:v>
                </c:pt>
                <c:pt idx="7192">
                  <c:v>97.656300000000002</c:v>
                </c:pt>
                <c:pt idx="7193">
                  <c:v>97.656300000000002</c:v>
                </c:pt>
                <c:pt idx="7194">
                  <c:v>107.422</c:v>
                </c:pt>
                <c:pt idx="7195">
                  <c:v>97.656300000000002</c:v>
                </c:pt>
                <c:pt idx="7196">
                  <c:v>136.71899999999999</c:v>
                </c:pt>
                <c:pt idx="7197">
                  <c:v>92.773399999999995</c:v>
                </c:pt>
                <c:pt idx="7198">
                  <c:v>117.188</c:v>
                </c:pt>
                <c:pt idx="7199">
                  <c:v>87.890600000000006</c:v>
                </c:pt>
                <c:pt idx="7200">
                  <c:v>146.48400000000001</c:v>
                </c:pt>
                <c:pt idx="7201">
                  <c:v>107.422</c:v>
                </c:pt>
                <c:pt idx="7202">
                  <c:v>73.242199999999997</c:v>
                </c:pt>
                <c:pt idx="7203">
                  <c:v>102.539</c:v>
                </c:pt>
                <c:pt idx="7204">
                  <c:v>122.07</c:v>
                </c:pt>
                <c:pt idx="7205">
                  <c:v>117.188</c:v>
                </c:pt>
                <c:pt idx="7206">
                  <c:v>107.422</c:v>
                </c:pt>
                <c:pt idx="7207">
                  <c:v>117.188</c:v>
                </c:pt>
                <c:pt idx="7208">
                  <c:v>97.656300000000002</c:v>
                </c:pt>
                <c:pt idx="7209">
                  <c:v>126.953</c:v>
                </c:pt>
                <c:pt idx="7210">
                  <c:v>68.359399999999994</c:v>
                </c:pt>
                <c:pt idx="7211">
                  <c:v>107.422</c:v>
                </c:pt>
                <c:pt idx="7212">
                  <c:v>92.773399999999995</c:v>
                </c:pt>
                <c:pt idx="7213">
                  <c:v>117.188</c:v>
                </c:pt>
                <c:pt idx="7214">
                  <c:v>117.188</c:v>
                </c:pt>
                <c:pt idx="7215">
                  <c:v>126.953</c:v>
                </c:pt>
                <c:pt idx="7216">
                  <c:v>107.422</c:v>
                </c:pt>
                <c:pt idx="7217">
                  <c:v>117.188</c:v>
                </c:pt>
                <c:pt idx="7218">
                  <c:v>141.602</c:v>
                </c:pt>
                <c:pt idx="7219">
                  <c:v>92.773399999999995</c:v>
                </c:pt>
                <c:pt idx="7220">
                  <c:v>126.953</c:v>
                </c:pt>
                <c:pt idx="7221">
                  <c:v>102.539</c:v>
                </c:pt>
                <c:pt idx="7222">
                  <c:v>126.953</c:v>
                </c:pt>
                <c:pt idx="7223">
                  <c:v>87.890600000000006</c:v>
                </c:pt>
                <c:pt idx="7224">
                  <c:v>136.71899999999999</c:v>
                </c:pt>
                <c:pt idx="7225">
                  <c:v>122.07</c:v>
                </c:pt>
                <c:pt idx="7226">
                  <c:v>141.602</c:v>
                </c:pt>
                <c:pt idx="7227">
                  <c:v>107.422</c:v>
                </c:pt>
                <c:pt idx="7228">
                  <c:v>87.890600000000006</c:v>
                </c:pt>
                <c:pt idx="7229">
                  <c:v>151.36699999999999</c:v>
                </c:pt>
                <c:pt idx="7230">
                  <c:v>107.422</c:v>
                </c:pt>
                <c:pt idx="7231">
                  <c:v>156.25</c:v>
                </c:pt>
                <c:pt idx="7232">
                  <c:v>122.07</c:v>
                </c:pt>
                <c:pt idx="7233">
                  <c:v>117.188</c:v>
                </c:pt>
                <c:pt idx="7234">
                  <c:v>126.953</c:v>
                </c:pt>
                <c:pt idx="7235">
                  <c:v>141.602</c:v>
                </c:pt>
                <c:pt idx="7236">
                  <c:v>102.539</c:v>
                </c:pt>
                <c:pt idx="7237">
                  <c:v>92.773399999999995</c:v>
                </c:pt>
                <c:pt idx="7238">
                  <c:v>136.71899999999999</c:v>
                </c:pt>
                <c:pt idx="7239">
                  <c:v>102.539</c:v>
                </c:pt>
                <c:pt idx="7240">
                  <c:v>146.48400000000001</c:v>
                </c:pt>
                <c:pt idx="7241">
                  <c:v>92.773399999999995</c:v>
                </c:pt>
                <c:pt idx="7242">
                  <c:v>136.71899999999999</c:v>
                </c:pt>
                <c:pt idx="7243">
                  <c:v>92.773399999999995</c:v>
                </c:pt>
                <c:pt idx="7244">
                  <c:v>112.30500000000001</c:v>
                </c:pt>
                <c:pt idx="7245">
                  <c:v>112.30500000000001</c:v>
                </c:pt>
                <c:pt idx="7246">
                  <c:v>117.188</c:v>
                </c:pt>
                <c:pt idx="7247">
                  <c:v>126.953</c:v>
                </c:pt>
                <c:pt idx="7248">
                  <c:v>78.125</c:v>
                </c:pt>
                <c:pt idx="7249">
                  <c:v>107.422</c:v>
                </c:pt>
                <c:pt idx="7250">
                  <c:v>117.188</c:v>
                </c:pt>
                <c:pt idx="7251">
                  <c:v>126.953</c:v>
                </c:pt>
                <c:pt idx="7252">
                  <c:v>117.188</c:v>
                </c:pt>
                <c:pt idx="7253">
                  <c:v>112.30500000000001</c:v>
                </c:pt>
                <c:pt idx="7254">
                  <c:v>78.125</c:v>
                </c:pt>
                <c:pt idx="7255">
                  <c:v>136.71899999999999</c:v>
                </c:pt>
                <c:pt idx="7256">
                  <c:v>122.07</c:v>
                </c:pt>
                <c:pt idx="7257">
                  <c:v>87.890600000000006</c:v>
                </c:pt>
                <c:pt idx="7258">
                  <c:v>141.602</c:v>
                </c:pt>
                <c:pt idx="7259">
                  <c:v>83.007800000000003</c:v>
                </c:pt>
                <c:pt idx="7260">
                  <c:v>146.48400000000001</c:v>
                </c:pt>
                <c:pt idx="7261">
                  <c:v>78.125</c:v>
                </c:pt>
                <c:pt idx="7262">
                  <c:v>107.422</c:v>
                </c:pt>
                <c:pt idx="7263">
                  <c:v>112.30500000000001</c:v>
                </c:pt>
                <c:pt idx="7264">
                  <c:v>117.188</c:v>
                </c:pt>
                <c:pt idx="7265">
                  <c:v>107.422</c:v>
                </c:pt>
                <c:pt idx="7266">
                  <c:v>83.007800000000003</c:v>
                </c:pt>
                <c:pt idx="7267">
                  <c:v>122.07</c:v>
                </c:pt>
                <c:pt idx="7268">
                  <c:v>102.539</c:v>
                </c:pt>
                <c:pt idx="7269">
                  <c:v>122.07</c:v>
                </c:pt>
                <c:pt idx="7270">
                  <c:v>87.890600000000006</c:v>
                </c:pt>
                <c:pt idx="7271">
                  <c:v>107.422</c:v>
                </c:pt>
                <c:pt idx="7272">
                  <c:v>102.539</c:v>
                </c:pt>
                <c:pt idx="7273">
                  <c:v>136.71899999999999</c:v>
                </c:pt>
                <c:pt idx="7274">
                  <c:v>141.602</c:v>
                </c:pt>
                <c:pt idx="7275">
                  <c:v>87.890600000000006</c:v>
                </c:pt>
                <c:pt idx="7276">
                  <c:v>107.422</c:v>
                </c:pt>
                <c:pt idx="7277">
                  <c:v>83.007800000000003</c:v>
                </c:pt>
                <c:pt idx="7278">
                  <c:v>112.30500000000001</c:v>
                </c:pt>
                <c:pt idx="7279">
                  <c:v>92.773399999999995</c:v>
                </c:pt>
                <c:pt idx="7280">
                  <c:v>117.188</c:v>
                </c:pt>
                <c:pt idx="7281">
                  <c:v>87.890600000000006</c:v>
                </c:pt>
                <c:pt idx="7282">
                  <c:v>151.36699999999999</c:v>
                </c:pt>
                <c:pt idx="7283">
                  <c:v>102.539</c:v>
                </c:pt>
                <c:pt idx="7284">
                  <c:v>107.422</c:v>
                </c:pt>
                <c:pt idx="7285">
                  <c:v>73.242199999999997</c:v>
                </c:pt>
                <c:pt idx="7286">
                  <c:v>87.890600000000006</c:v>
                </c:pt>
                <c:pt idx="7287">
                  <c:v>117.188</c:v>
                </c:pt>
                <c:pt idx="7288">
                  <c:v>87.890600000000006</c:v>
                </c:pt>
                <c:pt idx="7289">
                  <c:v>112.30500000000001</c:v>
                </c:pt>
                <c:pt idx="7290">
                  <c:v>78.125</c:v>
                </c:pt>
                <c:pt idx="7291">
                  <c:v>161.13300000000001</c:v>
                </c:pt>
                <c:pt idx="7292">
                  <c:v>97.656300000000002</c:v>
                </c:pt>
                <c:pt idx="7293">
                  <c:v>112.30500000000001</c:v>
                </c:pt>
                <c:pt idx="7294">
                  <c:v>97.656300000000002</c:v>
                </c:pt>
                <c:pt idx="7295">
                  <c:v>107.422</c:v>
                </c:pt>
                <c:pt idx="7296">
                  <c:v>141.602</c:v>
                </c:pt>
                <c:pt idx="7297">
                  <c:v>112.30500000000001</c:v>
                </c:pt>
                <c:pt idx="7298">
                  <c:v>122.07</c:v>
                </c:pt>
                <c:pt idx="7299">
                  <c:v>102.539</c:v>
                </c:pt>
                <c:pt idx="7300">
                  <c:v>185.547</c:v>
                </c:pt>
                <c:pt idx="7301">
                  <c:v>112.30500000000001</c:v>
                </c:pt>
                <c:pt idx="7302">
                  <c:v>97.656300000000002</c:v>
                </c:pt>
                <c:pt idx="7303">
                  <c:v>117.188</c:v>
                </c:pt>
                <c:pt idx="7304">
                  <c:v>107.422</c:v>
                </c:pt>
                <c:pt idx="7305">
                  <c:v>136.71899999999999</c:v>
                </c:pt>
                <c:pt idx="7306">
                  <c:v>97.656300000000002</c:v>
                </c:pt>
                <c:pt idx="7307">
                  <c:v>126.953</c:v>
                </c:pt>
                <c:pt idx="7308">
                  <c:v>126.953</c:v>
                </c:pt>
                <c:pt idx="7309">
                  <c:v>126.953</c:v>
                </c:pt>
                <c:pt idx="7310">
                  <c:v>78.125</c:v>
                </c:pt>
                <c:pt idx="7311">
                  <c:v>136.71899999999999</c:v>
                </c:pt>
                <c:pt idx="7312">
                  <c:v>126.953</c:v>
                </c:pt>
                <c:pt idx="7313">
                  <c:v>136.71899999999999</c:v>
                </c:pt>
                <c:pt idx="7314">
                  <c:v>107.422</c:v>
                </c:pt>
                <c:pt idx="7315">
                  <c:v>107.422</c:v>
                </c:pt>
                <c:pt idx="7316">
                  <c:v>107.422</c:v>
                </c:pt>
                <c:pt idx="7317">
                  <c:v>122.07</c:v>
                </c:pt>
                <c:pt idx="7318">
                  <c:v>146.48400000000001</c:v>
                </c:pt>
                <c:pt idx="7319">
                  <c:v>78.125</c:v>
                </c:pt>
                <c:pt idx="7320">
                  <c:v>170.898</c:v>
                </c:pt>
                <c:pt idx="7321">
                  <c:v>102.539</c:v>
                </c:pt>
                <c:pt idx="7322">
                  <c:v>107.422</c:v>
                </c:pt>
                <c:pt idx="7323">
                  <c:v>107.422</c:v>
                </c:pt>
                <c:pt idx="7324">
                  <c:v>102.539</c:v>
                </c:pt>
                <c:pt idx="7325">
                  <c:v>107.422</c:v>
                </c:pt>
                <c:pt idx="7326">
                  <c:v>92.773399999999995</c:v>
                </c:pt>
                <c:pt idx="7327">
                  <c:v>122.07</c:v>
                </c:pt>
                <c:pt idx="7328">
                  <c:v>78.125</c:v>
                </c:pt>
                <c:pt idx="7329">
                  <c:v>117.188</c:v>
                </c:pt>
                <c:pt idx="7330">
                  <c:v>107.422</c:v>
                </c:pt>
                <c:pt idx="7331">
                  <c:v>141.602</c:v>
                </c:pt>
                <c:pt idx="7332">
                  <c:v>87.890600000000006</c:v>
                </c:pt>
                <c:pt idx="7333">
                  <c:v>117.188</c:v>
                </c:pt>
                <c:pt idx="7334">
                  <c:v>102.539</c:v>
                </c:pt>
                <c:pt idx="7335">
                  <c:v>107.422</c:v>
                </c:pt>
                <c:pt idx="7336">
                  <c:v>102.539</c:v>
                </c:pt>
                <c:pt idx="7337">
                  <c:v>58.593800000000002</c:v>
                </c:pt>
                <c:pt idx="7338">
                  <c:v>126.953</c:v>
                </c:pt>
                <c:pt idx="7339">
                  <c:v>97.656300000000002</c:v>
                </c:pt>
                <c:pt idx="7340">
                  <c:v>126.953</c:v>
                </c:pt>
                <c:pt idx="7341">
                  <c:v>87.890600000000006</c:v>
                </c:pt>
                <c:pt idx="7342">
                  <c:v>117.188</c:v>
                </c:pt>
                <c:pt idx="7343">
                  <c:v>87.890600000000006</c:v>
                </c:pt>
                <c:pt idx="7344">
                  <c:v>107.422</c:v>
                </c:pt>
                <c:pt idx="7345">
                  <c:v>83.007800000000003</c:v>
                </c:pt>
                <c:pt idx="7346">
                  <c:v>112.30500000000001</c:v>
                </c:pt>
                <c:pt idx="7347">
                  <c:v>126.953</c:v>
                </c:pt>
                <c:pt idx="7348">
                  <c:v>97.656300000000002</c:v>
                </c:pt>
                <c:pt idx="7349">
                  <c:v>117.188</c:v>
                </c:pt>
                <c:pt idx="7350">
                  <c:v>97.656300000000002</c:v>
                </c:pt>
                <c:pt idx="7351">
                  <c:v>122.07</c:v>
                </c:pt>
                <c:pt idx="7352">
                  <c:v>92.773399999999995</c:v>
                </c:pt>
                <c:pt idx="7353">
                  <c:v>117.188</c:v>
                </c:pt>
                <c:pt idx="7354">
                  <c:v>87.890600000000006</c:v>
                </c:pt>
                <c:pt idx="7355">
                  <c:v>151.36699999999999</c:v>
                </c:pt>
                <c:pt idx="7356">
                  <c:v>102.539</c:v>
                </c:pt>
                <c:pt idx="7357">
                  <c:v>112.30500000000001</c:v>
                </c:pt>
                <c:pt idx="7358">
                  <c:v>92.773399999999995</c:v>
                </c:pt>
                <c:pt idx="7359">
                  <c:v>97.656300000000002</c:v>
                </c:pt>
                <c:pt idx="7360">
                  <c:v>117.188</c:v>
                </c:pt>
                <c:pt idx="7361">
                  <c:v>87.890600000000006</c:v>
                </c:pt>
                <c:pt idx="7362">
                  <c:v>97.656300000000002</c:v>
                </c:pt>
                <c:pt idx="7363">
                  <c:v>78.125</c:v>
                </c:pt>
                <c:pt idx="7364">
                  <c:v>161.13300000000001</c:v>
                </c:pt>
                <c:pt idx="7365">
                  <c:v>122.07</c:v>
                </c:pt>
                <c:pt idx="7366">
                  <c:v>92.773399999999995</c:v>
                </c:pt>
                <c:pt idx="7367">
                  <c:v>107.422</c:v>
                </c:pt>
                <c:pt idx="7368">
                  <c:v>107.422</c:v>
                </c:pt>
                <c:pt idx="7369">
                  <c:v>117.188</c:v>
                </c:pt>
                <c:pt idx="7370">
                  <c:v>107.422</c:v>
                </c:pt>
                <c:pt idx="7371">
                  <c:v>112.30500000000001</c:v>
                </c:pt>
                <c:pt idx="7372">
                  <c:v>87.890600000000006</c:v>
                </c:pt>
                <c:pt idx="7373">
                  <c:v>161.13300000000001</c:v>
                </c:pt>
                <c:pt idx="7374">
                  <c:v>102.539</c:v>
                </c:pt>
                <c:pt idx="7375">
                  <c:v>92.773399999999995</c:v>
                </c:pt>
                <c:pt idx="7376">
                  <c:v>97.656300000000002</c:v>
                </c:pt>
                <c:pt idx="7377">
                  <c:v>107.422</c:v>
                </c:pt>
                <c:pt idx="7378">
                  <c:v>122.07</c:v>
                </c:pt>
                <c:pt idx="7379">
                  <c:v>107.422</c:v>
                </c:pt>
                <c:pt idx="7380">
                  <c:v>126.953</c:v>
                </c:pt>
                <c:pt idx="7381">
                  <c:v>107.422</c:v>
                </c:pt>
                <c:pt idx="7382">
                  <c:v>107.422</c:v>
                </c:pt>
                <c:pt idx="7383">
                  <c:v>92.773399999999995</c:v>
                </c:pt>
                <c:pt idx="7384">
                  <c:v>146.48400000000001</c:v>
                </c:pt>
                <c:pt idx="7385">
                  <c:v>107.422</c:v>
                </c:pt>
                <c:pt idx="7386">
                  <c:v>122.07</c:v>
                </c:pt>
                <c:pt idx="7387">
                  <c:v>97.656300000000002</c:v>
                </c:pt>
                <c:pt idx="7388">
                  <c:v>136.71899999999999</c:v>
                </c:pt>
                <c:pt idx="7389">
                  <c:v>141.602</c:v>
                </c:pt>
                <c:pt idx="7390">
                  <c:v>122.07</c:v>
                </c:pt>
                <c:pt idx="7391">
                  <c:v>126.953</c:v>
                </c:pt>
                <c:pt idx="7392">
                  <c:v>78.125</c:v>
                </c:pt>
                <c:pt idx="7393">
                  <c:v>136.71899999999999</c:v>
                </c:pt>
                <c:pt idx="7394">
                  <c:v>107.422</c:v>
                </c:pt>
                <c:pt idx="7395">
                  <c:v>117.188</c:v>
                </c:pt>
                <c:pt idx="7396">
                  <c:v>126.953</c:v>
                </c:pt>
                <c:pt idx="7397">
                  <c:v>122.07</c:v>
                </c:pt>
                <c:pt idx="7398">
                  <c:v>117.188</c:v>
                </c:pt>
                <c:pt idx="7399">
                  <c:v>141.602</c:v>
                </c:pt>
                <c:pt idx="7400">
                  <c:v>112.30500000000001</c:v>
                </c:pt>
                <c:pt idx="7401">
                  <c:v>97.656300000000002</c:v>
                </c:pt>
                <c:pt idx="7402">
                  <c:v>122.07</c:v>
                </c:pt>
                <c:pt idx="7403">
                  <c:v>107.422</c:v>
                </c:pt>
                <c:pt idx="7404">
                  <c:v>117.188</c:v>
                </c:pt>
                <c:pt idx="7405">
                  <c:v>87.890600000000006</c:v>
                </c:pt>
                <c:pt idx="7406">
                  <c:v>97.656300000000002</c:v>
                </c:pt>
                <c:pt idx="7407">
                  <c:v>107.422</c:v>
                </c:pt>
                <c:pt idx="7408">
                  <c:v>107.422</c:v>
                </c:pt>
                <c:pt idx="7409">
                  <c:v>126.953</c:v>
                </c:pt>
                <c:pt idx="7410">
                  <c:v>73.242199999999997</c:v>
                </c:pt>
                <c:pt idx="7411">
                  <c:v>136.71899999999999</c:v>
                </c:pt>
                <c:pt idx="7412">
                  <c:v>102.539</c:v>
                </c:pt>
                <c:pt idx="7413">
                  <c:v>117.188</c:v>
                </c:pt>
                <c:pt idx="7414">
                  <c:v>97.656300000000002</c:v>
                </c:pt>
                <c:pt idx="7415">
                  <c:v>112.30500000000001</c:v>
                </c:pt>
                <c:pt idx="7416">
                  <c:v>92.773399999999995</c:v>
                </c:pt>
                <c:pt idx="7417">
                  <c:v>112.30500000000001</c:v>
                </c:pt>
                <c:pt idx="7418">
                  <c:v>102.539</c:v>
                </c:pt>
                <c:pt idx="7419">
                  <c:v>102.539</c:v>
                </c:pt>
                <c:pt idx="7420">
                  <c:v>102.539</c:v>
                </c:pt>
                <c:pt idx="7421">
                  <c:v>68.359399999999994</c:v>
                </c:pt>
                <c:pt idx="7422">
                  <c:v>122.07</c:v>
                </c:pt>
                <c:pt idx="7423">
                  <c:v>87.890600000000006</c:v>
                </c:pt>
                <c:pt idx="7424">
                  <c:v>126.953</c:v>
                </c:pt>
                <c:pt idx="7425">
                  <c:v>97.656300000000002</c:v>
                </c:pt>
                <c:pt idx="7426">
                  <c:v>107.422</c:v>
                </c:pt>
                <c:pt idx="7427">
                  <c:v>92.773399999999995</c:v>
                </c:pt>
                <c:pt idx="7428">
                  <c:v>107.422</c:v>
                </c:pt>
                <c:pt idx="7429">
                  <c:v>122.07</c:v>
                </c:pt>
                <c:pt idx="7430">
                  <c:v>78.125</c:v>
                </c:pt>
                <c:pt idx="7431">
                  <c:v>117.188</c:v>
                </c:pt>
                <c:pt idx="7432">
                  <c:v>78.125</c:v>
                </c:pt>
                <c:pt idx="7433">
                  <c:v>117.188</c:v>
                </c:pt>
                <c:pt idx="7434">
                  <c:v>102.539</c:v>
                </c:pt>
                <c:pt idx="7435">
                  <c:v>102.539</c:v>
                </c:pt>
                <c:pt idx="7436">
                  <c:v>97.656300000000002</c:v>
                </c:pt>
                <c:pt idx="7437">
                  <c:v>141.602</c:v>
                </c:pt>
                <c:pt idx="7438">
                  <c:v>126.953</c:v>
                </c:pt>
                <c:pt idx="7439">
                  <c:v>73.242199999999997</c:v>
                </c:pt>
                <c:pt idx="7440">
                  <c:v>117.188</c:v>
                </c:pt>
                <c:pt idx="7441">
                  <c:v>107.422</c:v>
                </c:pt>
                <c:pt idx="7442">
                  <c:v>107.422</c:v>
                </c:pt>
                <c:pt idx="7443">
                  <c:v>83.007800000000003</c:v>
                </c:pt>
                <c:pt idx="7444">
                  <c:v>107.422</c:v>
                </c:pt>
                <c:pt idx="7445">
                  <c:v>87.890600000000006</c:v>
                </c:pt>
                <c:pt idx="7446">
                  <c:v>112.30500000000001</c:v>
                </c:pt>
                <c:pt idx="7447">
                  <c:v>117.188</c:v>
                </c:pt>
                <c:pt idx="7448">
                  <c:v>73.242199999999997</c:v>
                </c:pt>
                <c:pt idx="7449">
                  <c:v>102.539</c:v>
                </c:pt>
                <c:pt idx="7450">
                  <c:v>92.773399999999995</c:v>
                </c:pt>
                <c:pt idx="7451">
                  <c:v>126.953</c:v>
                </c:pt>
                <c:pt idx="7452">
                  <c:v>107.422</c:v>
                </c:pt>
                <c:pt idx="7453">
                  <c:v>97.656300000000002</c:v>
                </c:pt>
                <c:pt idx="7454">
                  <c:v>117.188</c:v>
                </c:pt>
                <c:pt idx="7455">
                  <c:v>156.25</c:v>
                </c:pt>
                <c:pt idx="7456">
                  <c:v>78.125</c:v>
                </c:pt>
                <c:pt idx="7457">
                  <c:v>117.188</c:v>
                </c:pt>
                <c:pt idx="7458">
                  <c:v>97.656300000000002</c:v>
                </c:pt>
                <c:pt idx="7459">
                  <c:v>107.422</c:v>
                </c:pt>
                <c:pt idx="7460">
                  <c:v>136.71899999999999</c:v>
                </c:pt>
                <c:pt idx="7461">
                  <c:v>126.953</c:v>
                </c:pt>
                <c:pt idx="7462">
                  <c:v>151.36699999999999</c:v>
                </c:pt>
                <c:pt idx="7463">
                  <c:v>122.07</c:v>
                </c:pt>
                <c:pt idx="7464">
                  <c:v>126.953</c:v>
                </c:pt>
                <c:pt idx="7465">
                  <c:v>83.007800000000003</c:v>
                </c:pt>
                <c:pt idx="7466">
                  <c:v>136.71899999999999</c:v>
                </c:pt>
                <c:pt idx="7467">
                  <c:v>122.07</c:v>
                </c:pt>
                <c:pt idx="7468">
                  <c:v>141.602</c:v>
                </c:pt>
                <c:pt idx="7469">
                  <c:v>126.953</c:v>
                </c:pt>
                <c:pt idx="7470">
                  <c:v>126.953</c:v>
                </c:pt>
                <c:pt idx="7471">
                  <c:v>117.188</c:v>
                </c:pt>
                <c:pt idx="7472">
                  <c:v>107.422</c:v>
                </c:pt>
                <c:pt idx="7473">
                  <c:v>151.36699999999999</c:v>
                </c:pt>
                <c:pt idx="7474">
                  <c:v>92.773399999999995</c:v>
                </c:pt>
                <c:pt idx="7475">
                  <c:v>136.71899999999999</c:v>
                </c:pt>
                <c:pt idx="7476">
                  <c:v>112.30500000000001</c:v>
                </c:pt>
                <c:pt idx="7477">
                  <c:v>136.71899999999999</c:v>
                </c:pt>
                <c:pt idx="7478">
                  <c:v>141.602</c:v>
                </c:pt>
                <c:pt idx="7479">
                  <c:v>122.07</c:v>
                </c:pt>
                <c:pt idx="7480">
                  <c:v>126.953</c:v>
                </c:pt>
                <c:pt idx="7481">
                  <c:v>122.07</c:v>
                </c:pt>
                <c:pt idx="7482">
                  <c:v>141.602</c:v>
                </c:pt>
                <c:pt idx="7483">
                  <c:v>92.773399999999995</c:v>
                </c:pt>
                <c:pt idx="7484">
                  <c:v>141.602</c:v>
                </c:pt>
                <c:pt idx="7485">
                  <c:v>107.422</c:v>
                </c:pt>
                <c:pt idx="7486">
                  <c:v>136.71899999999999</c:v>
                </c:pt>
                <c:pt idx="7487">
                  <c:v>97.656300000000002</c:v>
                </c:pt>
                <c:pt idx="7488">
                  <c:v>97.656300000000002</c:v>
                </c:pt>
                <c:pt idx="7489">
                  <c:v>107.422</c:v>
                </c:pt>
                <c:pt idx="7490">
                  <c:v>122.07</c:v>
                </c:pt>
                <c:pt idx="7491">
                  <c:v>107.422</c:v>
                </c:pt>
                <c:pt idx="7492">
                  <c:v>107.422</c:v>
                </c:pt>
                <c:pt idx="7493">
                  <c:v>141.602</c:v>
                </c:pt>
                <c:pt idx="7494">
                  <c:v>78.125</c:v>
                </c:pt>
                <c:pt idx="7495">
                  <c:v>122.07</c:v>
                </c:pt>
                <c:pt idx="7496">
                  <c:v>107.422</c:v>
                </c:pt>
                <c:pt idx="7497">
                  <c:v>117.188</c:v>
                </c:pt>
                <c:pt idx="7498">
                  <c:v>102.539</c:v>
                </c:pt>
                <c:pt idx="7499">
                  <c:v>107.422</c:v>
                </c:pt>
                <c:pt idx="7500">
                  <c:v>112.30500000000001</c:v>
                </c:pt>
                <c:pt idx="7501">
                  <c:v>73.242199999999997</c:v>
                </c:pt>
                <c:pt idx="7502">
                  <c:v>136.71899999999999</c:v>
                </c:pt>
                <c:pt idx="7503">
                  <c:v>97.656300000000002</c:v>
                </c:pt>
                <c:pt idx="7504">
                  <c:v>122.07</c:v>
                </c:pt>
                <c:pt idx="7505">
                  <c:v>87.890600000000006</c:v>
                </c:pt>
                <c:pt idx="7506">
                  <c:v>112.30500000000001</c:v>
                </c:pt>
                <c:pt idx="7507">
                  <c:v>107.422</c:v>
                </c:pt>
                <c:pt idx="7508">
                  <c:v>117.188</c:v>
                </c:pt>
                <c:pt idx="7509">
                  <c:v>97.656300000000002</c:v>
                </c:pt>
                <c:pt idx="7510">
                  <c:v>53.710900000000002</c:v>
                </c:pt>
                <c:pt idx="7511">
                  <c:v>117.188</c:v>
                </c:pt>
                <c:pt idx="7512">
                  <c:v>97.656300000000002</c:v>
                </c:pt>
                <c:pt idx="7513">
                  <c:v>117.188</c:v>
                </c:pt>
                <c:pt idx="7514">
                  <c:v>87.890600000000006</c:v>
                </c:pt>
                <c:pt idx="7515">
                  <c:v>107.422</c:v>
                </c:pt>
                <c:pt idx="7516">
                  <c:v>78.125</c:v>
                </c:pt>
                <c:pt idx="7517">
                  <c:v>97.656300000000002</c:v>
                </c:pt>
                <c:pt idx="7518">
                  <c:v>102.539</c:v>
                </c:pt>
                <c:pt idx="7519">
                  <c:v>107.422</c:v>
                </c:pt>
                <c:pt idx="7520">
                  <c:v>126.953</c:v>
                </c:pt>
                <c:pt idx="7521">
                  <c:v>78.125</c:v>
                </c:pt>
                <c:pt idx="7522">
                  <c:v>166.01599999999999</c:v>
                </c:pt>
                <c:pt idx="7523">
                  <c:v>83.007800000000003</c:v>
                </c:pt>
                <c:pt idx="7524">
                  <c:v>122.07</c:v>
                </c:pt>
                <c:pt idx="7525">
                  <c:v>102.539</c:v>
                </c:pt>
                <c:pt idx="7526">
                  <c:v>97.656300000000002</c:v>
                </c:pt>
                <c:pt idx="7527">
                  <c:v>87.890600000000006</c:v>
                </c:pt>
                <c:pt idx="7528">
                  <c:v>126.953</c:v>
                </c:pt>
                <c:pt idx="7529">
                  <c:v>112.30500000000001</c:v>
                </c:pt>
                <c:pt idx="7530">
                  <c:v>87.890600000000006</c:v>
                </c:pt>
                <c:pt idx="7531">
                  <c:v>117.188</c:v>
                </c:pt>
                <c:pt idx="7532">
                  <c:v>107.422</c:v>
                </c:pt>
                <c:pt idx="7533">
                  <c:v>117.188</c:v>
                </c:pt>
                <c:pt idx="7534">
                  <c:v>73.242199999999997</c:v>
                </c:pt>
                <c:pt idx="7535">
                  <c:v>92.773399999999995</c:v>
                </c:pt>
                <c:pt idx="7536">
                  <c:v>87.890600000000006</c:v>
                </c:pt>
                <c:pt idx="7537">
                  <c:v>136.71899999999999</c:v>
                </c:pt>
                <c:pt idx="7538">
                  <c:v>136.71899999999999</c:v>
                </c:pt>
                <c:pt idx="7539">
                  <c:v>107.422</c:v>
                </c:pt>
                <c:pt idx="7540">
                  <c:v>126.953</c:v>
                </c:pt>
                <c:pt idx="7541">
                  <c:v>117.188</c:v>
                </c:pt>
                <c:pt idx="7542">
                  <c:v>141.602</c:v>
                </c:pt>
                <c:pt idx="7543">
                  <c:v>78.125</c:v>
                </c:pt>
                <c:pt idx="7544">
                  <c:v>122.07</c:v>
                </c:pt>
                <c:pt idx="7545">
                  <c:v>107.422</c:v>
                </c:pt>
                <c:pt idx="7546">
                  <c:v>141.602</c:v>
                </c:pt>
                <c:pt idx="7547">
                  <c:v>141.602</c:v>
                </c:pt>
                <c:pt idx="7548">
                  <c:v>87.890600000000006</c:v>
                </c:pt>
                <c:pt idx="7549">
                  <c:v>151.36699999999999</c:v>
                </c:pt>
                <c:pt idx="7550">
                  <c:v>126.953</c:v>
                </c:pt>
                <c:pt idx="7551">
                  <c:v>141.602</c:v>
                </c:pt>
                <c:pt idx="7552">
                  <c:v>117.188</c:v>
                </c:pt>
                <c:pt idx="7553">
                  <c:v>141.602</c:v>
                </c:pt>
                <c:pt idx="7554">
                  <c:v>112.30500000000001</c:v>
                </c:pt>
                <c:pt idx="7555">
                  <c:v>161.13300000000001</c:v>
                </c:pt>
                <c:pt idx="7556">
                  <c:v>136.71899999999999</c:v>
                </c:pt>
                <c:pt idx="7557">
                  <c:v>107.422</c:v>
                </c:pt>
                <c:pt idx="7558">
                  <c:v>136.71899999999999</c:v>
                </c:pt>
                <c:pt idx="7559">
                  <c:v>102.539</c:v>
                </c:pt>
                <c:pt idx="7560">
                  <c:v>146.48400000000001</c:v>
                </c:pt>
                <c:pt idx="7561">
                  <c:v>136.71899999999999</c:v>
                </c:pt>
                <c:pt idx="7562">
                  <c:v>126.953</c:v>
                </c:pt>
                <c:pt idx="7563">
                  <c:v>107.422</c:v>
                </c:pt>
                <c:pt idx="7564">
                  <c:v>151.36699999999999</c:v>
                </c:pt>
                <c:pt idx="7565">
                  <c:v>112.30500000000001</c:v>
                </c:pt>
                <c:pt idx="7566">
                  <c:v>97.656300000000002</c:v>
                </c:pt>
                <c:pt idx="7567">
                  <c:v>68.359399999999994</c:v>
                </c:pt>
                <c:pt idx="7568">
                  <c:v>83.007800000000003</c:v>
                </c:pt>
                <c:pt idx="7569">
                  <c:v>117.188</c:v>
                </c:pt>
                <c:pt idx="7570">
                  <c:v>107.422</c:v>
                </c:pt>
                <c:pt idx="7571">
                  <c:v>97.656300000000002</c:v>
                </c:pt>
                <c:pt idx="7572">
                  <c:v>97.656300000000002</c:v>
                </c:pt>
                <c:pt idx="7573">
                  <c:v>136.71899999999999</c:v>
                </c:pt>
                <c:pt idx="7574">
                  <c:v>73.242199999999997</c:v>
                </c:pt>
                <c:pt idx="7575">
                  <c:v>112.30500000000001</c:v>
                </c:pt>
                <c:pt idx="7576">
                  <c:v>83.007800000000003</c:v>
                </c:pt>
                <c:pt idx="7577">
                  <c:v>117.188</c:v>
                </c:pt>
                <c:pt idx="7578">
                  <c:v>107.422</c:v>
                </c:pt>
                <c:pt idx="7579">
                  <c:v>107.422</c:v>
                </c:pt>
                <c:pt idx="7580">
                  <c:v>126.953</c:v>
                </c:pt>
                <c:pt idx="7581">
                  <c:v>92.773399999999995</c:v>
                </c:pt>
                <c:pt idx="7582">
                  <c:v>122.07</c:v>
                </c:pt>
                <c:pt idx="7583">
                  <c:v>92.773399999999995</c:v>
                </c:pt>
                <c:pt idx="7584">
                  <c:v>117.188</c:v>
                </c:pt>
                <c:pt idx="7585">
                  <c:v>102.539</c:v>
                </c:pt>
                <c:pt idx="7586">
                  <c:v>97.656300000000002</c:v>
                </c:pt>
                <c:pt idx="7587">
                  <c:v>87.890600000000006</c:v>
                </c:pt>
                <c:pt idx="7588">
                  <c:v>107.422</c:v>
                </c:pt>
                <c:pt idx="7589">
                  <c:v>107.422</c:v>
                </c:pt>
                <c:pt idx="7590">
                  <c:v>97.656300000000002</c:v>
                </c:pt>
                <c:pt idx="7591">
                  <c:v>92.773399999999995</c:v>
                </c:pt>
                <c:pt idx="7592">
                  <c:v>29.296900000000001</c:v>
                </c:pt>
                <c:pt idx="7593">
                  <c:v>126.953</c:v>
                </c:pt>
                <c:pt idx="7594">
                  <c:v>78.125</c:v>
                </c:pt>
                <c:pt idx="7595">
                  <c:v>151.36699999999999</c:v>
                </c:pt>
                <c:pt idx="7596">
                  <c:v>87.890600000000006</c:v>
                </c:pt>
                <c:pt idx="7597">
                  <c:v>126.953</c:v>
                </c:pt>
                <c:pt idx="7598">
                  <c:v>87.890600000000006</c:v>
                </c:pt>
                <c:pt idx="7599">
                  <c:v>122.07</c:v>
                </c:pt>
                <c:pt idx="7600">
                  <c:v>87.890600000000006</c:v>
                </c:pt>
                <c:pt idx="7601">
                  <c:v>117.188</c:v>
                </c:pt>
                <c:pt idx="7602">
                  <c:v>141.602</c:v>
                </c:pt>
                <c:pt idx="7603">
                  <c:v>83.007800000000003</c:v>
                </c:pt>
                <c:pt idx="7604">
                  <c:v>122.07</c:v>
                </c:pt>
                <c:pt idx="7605">
                  <c:v>97.656300000000002</c:v>
                </c:pt>
                <c:pt idx="7606">
                  <c:v>122.07</c:v>
                </c:pt>
                <c:pt idx="7607">
                  <c:v>63.476599999999998</c:v>
                </c:pt>
                <c:pt idx="7608">
                  <c:v>107.422</c:v>
                </c:pt>
                <c:pt idx="7609">
                  <c:v>107.422</c:v>
                </c:pt>
                <c:pt idx="7610">
                  <c:v>117.188</c:v>
                </c:pt>
                <c:pt idx="7611">
                  <c:v>122.07</c:v>
                </c:pt>
                <c:pt idx="7612">
                  <c:v>87.890600000000006</c:v>
                </c:pt>
                <c:pt idx="7613">
                  <c:v>122.07</c:v>
                </c:pt>
                <c:pt idx="7614">
                  <c:v>122.07</c:v>
                </c:pt>
                <c:pt idx="7615">
                  <c:v>146.48400000000001</c:v>
                </c:pt>
                <c:pt idx="7616">
                  <c:v>102.539</c:v>
                </c:pt>
                <c:pt idx="7617">
                  <c:v>112.30500000000001</c:v>
                </c:pt>
                <c:pt idx="7618">
                  <c:v>112.30500000000001</c:v>
                </c:pt>
                <c:pt idx="7619">
                  <c:v>156.25</c:v>
                </c:pt>
                <c:pt idx="7620">
                  <c:v>107.422</c:v>
                </c:pt>
                <c:pt idx="7621">
                  <c:v>112.30500000000001</c:v>
                </c:pt>
                <c:pt idx="7622">
                  <c:v>117.188</c:v>
                </c:pt>
                <c:pt idx="7623">
                  <c:v>107.422</c:v>
                </c:pt>
                <c:pt idx="7624">
                  <c:v>136.71899999999999</c:v>
                </c:pt>
                <c:pt idx="7625">
                  <c:v>112.30500000000001</c:v>
                </c:pt>
                <c:pt idx="7626">
                  <c:v>146.48400000000001</c:v>
                </c:pt>
                <c:pt idx="7627">
                  <c:v>97.656300000000002</c:v>
                </c:pt>
                <c:pt idx="7628">
                  <c:v>141.602</c:v>
                </c:pt>
                <c:pt idx="7629">
                  <c:v>92.773399999999995</c:v>
                </c:pt>
                <c:pt idx="7630">
                  <c:v>136.71899999999999</c:v>
                </c:pt>
                <c:pt idx="7631">
                  <c:v>117.188</c:v>
                </c:pt>
                <c:pt idx="7632">
                  <c:v>117.188</c:v>
                </c:pt>
                <c:pt idx="7633">
                  <c:v>102.539</c:v>
                </c:pt>
                <c:pt idx="7634">
                  <c:v>117.188</c:v>
                </c:pt>
                <c:pt idx="7635">
                  <c:v>117.188</c:v>
                </c:pt>
                <c:pt idx="7636">
                  <c:v>122.07</c:v>
                </c:pt>
                <c:pt idx="7637">
                  <c:v>126.953</c:v>
                </c:pt>
                <c:pt idx="7638">
                  <c:v>97.656300000000002</c:v>
                </c:pt>
                <c:pt idx="7639">
                  <c:v>117.188</c:v>
                </c:pt>
                <c:pt idx="7640">
                  <c:v>117.188</c:v>
                </c:pt>
                <c:pt idx="7641">
                  <c:v>112.30500000000001</c:v>
                </c:pt>
                <c:pt idx="7642">
                  <c:v>141.602</c:v>
                </c:pt>
                <c:pt idx="7643">
                  <c:v>126.953</c:v>
                </c:pt>
                <c:pt idx="7644">
                  <c:v>122.07</c:v>
                </c:pt>
                <c:pt idx="7645">
                  <c:v>107.422</c:v>
                </c:pt>
                <c:pt idx="7646">
                  <c:v>122.07</c:v>
                </c:pt>
                <c:pt idx="7647">
                  <c:v>53.710900000000002</c:v>
                </c:pt>
                <c:pt idx="7648">
                  <c:v>112.30500000000001</c:v>
                </c:pt>
                <c:pt idx="7649">
                  <c:v>117.188</c:v>
                </c:pt>
                <c:pt idx="7650">
                  <c:v>112.30500000000001</c:v>
                </c:pt>
                <c:pt idx="7651">
                  <c:v>112.30500000000001</c:v>
                </c:pt>
                <c:pt idx="7652">
                  <c:v>112.30500000000001</c:v>
                </c:pt>
                <c:pt idx="7653">
                  <c:v>92.773399999999995</c:v>
                </c:pt>
                <c:pt idx="7654">
                  <c:v>97.656300000000002</c:v>
                </c:pt>
                <c:pt idx="7655">
                  <c:v>126.953</c:v>
                </c:pt>
                <c:pt idx="7656">
                  <c:v>78.125</c:v>
                </c:pt>
                <c:pt idx="7657">
                  <c:v>126.953</c:v>
                </c:pt>
                <c:pt idx="7658">
                  <c:v>97.656300000000002</c:v>
                </c:pt>
                <c:pt idx="7659">
                  <c:v>117.188</c:v>
                </c:pt>
                <c:pt idx="7660">
                  <c:v>73.242199999999997</c:v>
                </c:pt>
                <c:pt idx="7661">
                  <c:v>126.953</c:v>
                </c:pt>
                <c:pt idx="7662">
                  <c:v>112.30500000000001</c:v>
                </c:pt>
                <c:pt idx="7663">
                  <c:v>112.30500000000001</c:v>
                </c:pt>
                <c:pt idx="7664">
                  <c:v>117.188</c:v>
                </c:pt>
                <c:pt idx="7665">
                  <c:v>107.422</c:v>
                </c:pt>
                <c:pt idx="7666">
                  <c:v>117.188</c:v>
                </c:pt>
                <c:pt idx="7667">
                  <c:v>87.890600000000006</c:v>
                </c:pt>
                <c:pt idx="7668">
                  <c:v>117.188</c:v>
                </c:pt>
                <c:pt idx="7669">
                  <c:v>97.656300000000002</c:v>
                </c:pt>
                <c:pt idx="7670">
                  <c:v>117.188</c:v>
                </c:pt>
                <c:pt idx="7671">
                  <c:v>102.539</c:v>
                </c:pt>
                <c:pt idx="7672">
                  <c:v>97.656300000000002</c:v>
                </c:pt>
                <c:pt idx="7673">
                  <c:v>97.656300000000002</c:v>
                </c:pt>
                <c:pt idx="7674">
                  <c:v>126.953</c:v>
                </c:pt>
                <c:pt idx="7675">
                  <c:v>126.953</c:v>
                </c:pt>
                <c:pt idx="7676">
                  <c:v>92.773399999999995</c:v>
                </c:pt>
                <c:pt idx="7677">
                  <c:v>112.30500000000001</c:v>
                </c:pt>
                <c:pt idx="7678">
                  <c:v>112.30500000000001</c:v>
                </c:pt>
                <c:pt idx="7679">
                  <c:v>126.953</c:v>
                </c:pt>
                <c:pt idx="7680">
                  <c:v>78.125</c:v>
                </c:pt>
                <c:pt idx="7681">
                  <c:v>126.953</c:v>
                </c:pt>
                <c:pt idx="7682">
                  <c:v>87.890600000000006</c:v>
                </c:pt>
                <c:pt idx="7683">
                  <c:v>117.188</c:v>
                </c:pt>
                <c:pt idx="7684">
                  <c:v>122.07</c:v>
                </c:pt>
                <c:pt idx="7685">
                  <c:v>87.890600000000006</c:v>
                </c:pt>
                <c:pt idx="7686">
                  <c:v>107.422</c:v>
                </c:pt>
                <c:pt idx="7687">
                  <c:v>83.007800000000003</c:v>
                </c:pt>
                <c:pt idx="7688">
                  <c:v>117.188</c:v>
                </c:pt>
                <c:pt idx="7689">
                  <c:v>97.656300000000002</c:v>
                </c:pt>
                <c:pt idx="7690">
                  <c:v>117.188</c:v>
                </c:pt>
                <c:pt idx="7691">
                  <c:v>102.539</c:v>
                </c:pt>
                <c:pt idx="7692">
                  <c:v>156.25</c:v>
                </c:pt>
                <c:pt idx="7693">
                  <c:v>107.422</c:v>
                </c:pt>
                <c:pt idx="7694">
                  <c:v>87.890600000000006</c:v>
                </c:pt>
                <c:pt idx="7695">
                  <c:v>107.422</c:v>
                </c:pt>
                <c:pt idx="7696">
                  <c:v>102.539</c:v>
                </c:pt>
                <c:pt idx="7697">
                  <c:v>107.422</c:v>
                </c:pt>
                <c:pt idx="7698">
                  <c:v>117.188</c:v>
                </c:pt>
                <c:pt idx="7699">
                  <c:v>92.773399999999995</c:v>
                </c:pt>
                <c:pt idx="7700">
                  <c:v>92.773399999999995</c:v>
                </c:pt>
                <c:pt idx="7701">
                  <c:v>117.188</c:v>
                </c:pt>
                <c:pt idx="7702">
                  <c:v>68.359399999999994</c:v>
                </c:pt>
                <c:pt idx="7703">
                  <c:v>126.953</c:v>
                </c:pt>
                <c:pt idx="7704">
                  <c:v>107.422</c:v>
                </c:pt>
                <c:pt idx="7705">
                  <c:v>136.71899999999999</c:v>
                </c:pt>
                <c:pt idx="7706">
                  <c:v>83.007800000000003</c:v>
                </c:pt>
                <c:pt idx="7707">
                  <c:v>102.539</c:v>
                </c:pt>
                <c:pt idx="7708">
                  <c:v>107.422</c:v>
                </c:pt>
                <c:pt idx="7709">
                  <c:v>107.422</c:v>
                </c:pt>
                <c:pt idx="7710">
                  <c:v>102.539</c:v>
                </c:pt>
                <c:pt idx="7711">
                  <c:v>58.593800000000002</c:v>
                </c:pt>
                <c:pt idx="7712">
                  <c:v>126.953</c:v>
                </c:pt>
                <c:pt idx="7713">
                  <c:v>87.890600000000006</c:v>
                </c:pt>
                <c:pt idx="7714">
                  <c:v>117.188</c:v>
                </c:pt>
                <c:pt idx="7715">
                  <c:v>87.890600000000006</c:v>
                </c:pt>
                <c:pt idx="7716">
                  <c:v>107.422</c:v>
                </c:pt>
                <c:pt idx="7717">
                  <c:v>97.656300000000002</c:v>
                </c:pt>
                <c:pt idx="7718">
                  <c:v>87.890600000000006</c:v>
                </c:pt>
                <c:pt idx="7719">
                  <c:v>112.30500000000001</c:v>
                </c:pt>
                <c:pt idx="7720">
                  <c:v>83.007800000000003</c:v>
                </c:pt>
                <c:pt idx="7721">
                  <c:v>126.953</c:v>
                </c:pt>
                <c:pt idx="7722">
                  <c:v>83.007800000000003</c:v>
                </c:pt>
                <c:pt idx="7723">
                  <c:v>117.188</c:v>
                </c:pt>
                <c:pt idx="7724">
                  <c:v>87.890600000000006</c:v>
                </c:pt>
                <c:pt idx="7725">
                  <c:v>102.539</c:v>
                </c:pt>
                <c:pt idx="7726">
                  <c:v>92.773399999999995</c:v>
                </c:pt>
                <c:pt idx="7727">
                  <c:v>87.890600000000006</c:v>
                </c:pt>
                <c:pt idx="7728">
                  <c:v>112.30500000000001</c:v>
                </c:pt>
                <c:pt idx="7729">
                  <c:v>92.773399999999995</c:v>
                </c:pt>
                <c:pt idx="7730">
                  <c:v>107.422</c:v>
                </c:pt>
                <c:pt idx="7731">
                  <c:v>63.476599999999998</c:v>
                </c:pt>
                <c:pt idx="7732">
                  <c:v>112.30500000000001</c:v>
                </c:pt>
                <c:pt idx="7733">
                  <c:v>83.007800000000003</c:v>
                </c:pt>
                <c:pt idx="7734">
                  <c:v>107.422</c:v>
                </c:pt>
                <c:pt idx="7735">
                  <c:v>73.242199999999997</c:v>
                </c:pt>
                <c:pt idx="7736">
                  <c:v>102.539</c:v>
                </c:pt>
                <c:pt idx="7737">
                  <c:v>83.007800000000003</c:v>
                </c:pt>
                <c:pt idx="7738">
                  <c:v>117.188</c:v>
                </c:pt>
                <c:pt idx="7739">
                  <c:v>87.890600000000006</c:v>
                </c:pt>
                <c:pt idx="7740">
                  <c:v>83.007800000000003</c:v>
                </c:pt>
                <c:pt idx="7741">
                  <c:v>83.007800000000003</c:v>
                </c:pt>
                <c:pt idx="7742">
                  <c:v>87.890600000000006</c:v>
                </c:pt>
                <c:pt idx="7743">
                  <c:v>87.890600000000006</c:v>
                </c:pt>
                <c:pt idx="7744">
                  <c:v>92.773399999999995</c:v>
                </c:pt>
                <c:pt idx="7745">
                  <c:v>112.30500000000001</c:v>
                </c:pt>
                <c:pt idx="7746">
                  <c:v>92.773399999999995</c:v>
                </c:pt>
                <c:pt idx="7747">
                  <c:v>126.953</c:v>
                </c:pt>
                <c:pt idx="7748">
                  <c:v>63.476599999999998</c:v>
                </c:pt>
                <c:pt idx="7749">
                  <c:v>83.007800000000003</c:v>
                </c:pt>
                <c:pt idx="7750">
                  <c:v>83.007800000000003</c:v>
                </c:pt>
                <c:pt idx="7751">
                  <c:v>68.359399999999994</c:v>
                </c:pt>
                <c:pt idx="7752">
                  <c:v>73.242199999999997</c:v>
                </c:pt>
                <c:pt idx="7753">
                  <c:v>83.007800000000003</c:v>
                </c:pt>
                <c:pt idx="7754">
                  <c:v>83.007800000000003</c:v>
                </c:pt>
                <c:pt idx="7755">
                  <c:v>83.007800000000003</c:v>
                </c:pt>
                <c:pt idx="7756">
                  <c:v>78.125</c:v>
                </c:pt>
                <c:pt idx="7757">
                  <c:v>43.945300000000003</c:v>
                </c:pt>
                <c:pt idx="7758">
                  <c:v>73.242199999999997</c:v>
                </c:pt>
                <c:pt idx="7759">
                  <c:v>68.359399999999994</c:v>
                </c:pt>
                <c:pt idx="7760">
                  <c:v>87.890600000000006</c:v>
                </c:pt>
                <c:pt idx="7761">
                  <c:v>78.125</c:v>
                </c:pt>
                <c:pt idx="7762">
                  <c:v>78.125</c:v>
                </c:pt>
                <c:pt idx="7763">
                  <c:v>92.773399999999995</c:v>
                </c:pt>
                <c:pt idx="7764">
                  <c:v>73.242199999999997</c:v>
                </c:pt>
                <c:pt idx="7765">
                  <c:v>68.359399999999994</c:v>
                </c:pt>
                <c:pt idx="7766">
                  <c:v>29.296900000000001</c:v>
                </c:pt>
                <c:pt idx="7767">
                  <c:v>78.125</c:v>
                </c:pt>
                <c:pt idx="7768">
                  <c:v>87.890600000000006</c:v>
                </c:pt>
                <c:pt idx="7769">
                  <c:v>92.773399999999995</c:v>
                </c:pt>
                <c:pt idx="7770">
                  <c:v>63.476599999999998</c:v>
                </c:pt>
                <c:pt idx="7771">
                  <c:v>68.359399999999994</c:v>
                </c:pt>
                <c:pt idx="7772">
                  <c:v>63.476599999999998</c:v>
                </c:pt>
                <c:pt idx="7773">
                  <c:v>83.007800000000003</c:v>
                </c:pt>
                <c:pt idx="7774">
                  <c:v>112.30500000000001</c:v>
                </c:pt>
                <c:pt idx="7775">
                  <c:v>78.125</c:v>
                </c:pt>
                <c:pt idx="7776">
                  <c:v>97.656300000000002</c:v>
                </c:pt>
                <c:pt idx="7777">
                  <c:v>58.593800000000002</c:v>
                </c:pt>
                <c:pt idx="7778">
                  <c:v>83.007800000000003</c:v>
                </c:pt>
                <c:pt idx="7779">
                  <c:v>53.710900000000002</c:v>
                </c:pt>
                <c:pt idx="7780">
                  <c:v>87.890600000000006</c:v>
                </c:pt>
                <c:pt idx="7781">
                  <c:v>58.593800000000002</c:v>
                </c:pt>
                <c:pt idx="7782">
                  <c:v>83.007800000000003</c:v>
                </c:pt>
                <c:pt idx="7783">
                  <c:v>68.359399999999994</c:v>
                </c:pt>
                <c:pt idx="7784">
                  <c:v>87.890600000000006</c:v>
                </c:pt>
                <c:pt idx="7785">
                  <c:v>107.422</c:v>
                </c:pt>
                <c:pt idx="7786">
                  <c:v>58.593800000000002</c:v>
                </c:pt>
                <c:pt idx="7787">
                  <c:v>92.773399999999995</c:v>
                </c:pt>
                <c:pt idx="7788">
                  <c:v>78.125</c:v>
                </c:pt>
                <c:pt idx="7789">
                  <c:v>92.773399999999995</c:v>
                </c:pt>
                <c:pt idx="7790">
                  <c:v>53.710900000000002</c:v>
                </c:pt>
                <c:pt idx="7791">
                  <c:v>68.359399999999994</c:v>
                </c:pt>
                <c:pt idx="7792">
                  <c:v>48.828099999999999</c:v>
                </c:pt>
                <c:pt idx="7793">
                  <c:v>78.125</c:v>
                </c:pt>
                <c:pt idx="7794">
                  <c:v>83.007800000000003</c:v>
                </c:pt>
                <c:pt idx="7795">
                  <c:v>68.359399999999994</c:v>
                </c:pt>
                <c:pt idx="7796">
                  <c:v>68.359399999999994</c:v>
                </c:pt>
                <c:pt idx="7797">
                  <c:v>73.242199999999997</c:v>
                </c:pt>
                <c:pt idx="7798">
                  <c:v>87.890600000000006</c:v>
                </c:pt>
                <c:pt idx="7799">
                  <c:v>73.242199999999997</c:v>
                </c:pt>
                <c:pt idx="7800">
                  <c:v>83.007800000000003</c:v>
                </c:pt>
                <c:pt idx="7801">
                  <c:v>58.593800000000002</c:v>
                </c:pt>
                <c:pt idx="7802">
                  <c:v>87.890600000000006</c:v>
                </c:pt>
                <c:pt idx="7803">
                  <c:v>24.414100000000001</c:v>
                </c:pt>
                <c:pt idx="7804">
                  <c:v>68.359399999999994</c:v>
                </c:pt>
                <c:pt idx="7805">
                  <c:v>43.945300000000003</c:v>
                </c:pt>
                <c:pt idx="7806">
                  <c:v>68.359399999999994</c:v>
                </c:pt>
                <c:pt idx="7807">
                  <c:v>58.593800000000002</c:v>
                </c:pt>
                <c:pt idx="7808">
                  <c:v>68.359399999999994</c:v>
                </c:pt>
                <c:pt idx="7809">
                  <c:v>53.710900000000002</c:v>
                </c:pt>
                <c:pt idx="7810">
                  <c:v>73.242199999999997</c:v>
                </c:pt>
                <c:pt idx="7811">
                  <c:v>68.359399999999994</c:v>
                </c:pt>
                <c:pt idx="7812">
                  <c:v>58.593800000000002</c:v>
                </c:pt>
                <c:pt idx="7813">
                  <c:v>97.656300000000002</c:v>
                </c:pt>
                <c:pt idx="7814">
                  <c:v>68.359399999999994</c:v>
                </c:pt>
                <c:pt idx="7815">
                  <c:v>78.125</c:v>
                </c:pt>
                <c:pt idx="7816">
                  <c:v>48.828099999999999</c:v>
                </c:pt>
                <c:pt idx="7817">
                  <c:v>63.476599999999998</c:v>
                </c:pt>
                <c:pt idx="7818">
                  <c:v>73.242199999999997</c:v>
                </c:pt>
                <c:pt idx="7819">
                  <c:v>87.890600000000006</c:v>
                </c:pt>
                <c:pt idx="7820">
                  <c:v>68.359399999999994</c:v>
                </c:pt>
                <c:pt idx="7821">
                  <c:v>34.179699999999997</c:v>
                </c:pt>
                <c:pt idx="7822">
                  <c:v>87.890600000000006</c:v>
                </c:pt>
                <c:pt idx="7823">
                  <c:v>78.125</c:v>
                </c:pt>
                <c:pt idx="7824">
                  <c:v>78.125</c:v>
                </c:pt>
                <c:pt idx="7825">
                  <c:v>53.710900000000002</c:v>
                </c:pt>
                <c:pt idx="7826">
                  <c:v>58.593800000000002</c:v>
                </c:pt>
                <c:pt idx="7827">
                  <c:v>48.828099999999999</c:v>
                </c:pt>
                <c:pt idx="7828">
                  <c:v>43.945300000000003</c:v>
                </c:pt>
                <c:pt idx="7829">
                  <c:v>63.476599999999998</c:v>
                </c:pt>
                <c:pt idx="7830">
                  <c:v>19.531300000000002</c:v>
                </c:pt>
                <c:pt idx="7831">
                  <c:v>87.890600000000006</c:v>
                </c:pt>
                <c:pt idx="7832">
                  <c:v>48.828099999999999</c:v>
                </c:pt>
                <c:pt idx="7833">
                  <c:v>78.125</c:v>
                </c:pt>
                <c:pt idx="7834">
                  <c:v>34.179699999999997</c:v>
                </c:pt>
                <c:pt idx="7835">
                  <c:v>73.242199999999997</c:v>
                </c:pt>
                <c:pt idx="7836">
                  <c:v>68.359399999999994</c:v>
                </c:pt>
                <c:pt idx="7837">
                  <c:v>68.359399999999994</c:v>
                </c:pt>
                <c:pt idx="7838">
                  <c:v>63.476599999999998</c:v>
                </c:pt>
                <c:pt idx="7839">
                  <c:v>68.359399999999994</c:v>
                </c:pt>
                <c:pt idx="7840">
                  <c:v>92.773399999999995</c:v>
                </c:pt>
                <c:pt idx="7841">
                  <c:v>53.710900000000002</c:v>
                </c:pt>
                <c:pt idx="7842">
                  <c:v>63.476599999999998</c:v>
                </c:pt>
                <c:pt idx="7843">
                  <c:v>78.125</c:v>
                </c:pt>
                <c:pt idx="7844">
                  <c:v>68.359399999999994</c:v>
                </c:pt>
                <c:pt idx="7845">
                  <c:v>68.359399999999994</c:v>
                </c:pt>
                <c:pt idx="7846">
                  <c:v>78.125</c:v>
                </c:pt>
                <c:pt idx="7847">
                  <c:v>48.828099999999999</c:v>
                </c:pt>
                <c:pt idx="7848">
                  <c:v>97.656300000000002</c:v>
                </c:pt>
                <c:pt idx="7849">
                  <c:v>73.242199999999997</c:v>
                </c:pt>
                <c:pt idx="7850">
                  <c:v>39.0625</c:v>
                </c:pt>
                <c:pt idx="7851">
                  <c:v>68.359399999999994</c:v>
                </c:pt>
                <c:pt idx="7852">
                  <c:v>48.828099999999999</c:v>
                </c:pt>
                <c:pt idx="7853">
                  <c:v>73.242199999999997</c:v>
                </c:pt>
                <c:pt idx="7854">
                  <c:v>48.828099999999999</c:v>
                </c:pt>
                <c:pt idx="7855">
                  <c:v>68.359399999999994</c:v>
                </c:pt>
                <c:pt idx="7856">
                  <c:v>68.359399999999994</c:v>
                </c:pt>
                <c:pt idx="7857">
                  <c:v>117.188</c:v>
                </c:pt>
                <c:pt idx="7858">
                  <c:v>78.125</c:v>
                </c:pt>
                <c:pt idx="7859">
                  <c:v>73.242199999999997</c:v>
                </c:pt>
                <c:pt idx="7860">
                  <c:v>73.242199999999997</c:v>
                </c:pt>
                <c:pt idx="7861">
                  <c:v>78.125</c:v>
                </c:pt>
                <c:pt idx="7862">
                  <c:v>83.007800000000003</c:v>
                </c:pt>
                <c:pt idx="7863">
                  <c:v>68.359399999999994</c:v>
                </c:pt>
                <c:pt idx="7864">
                  <c:v>58.593800000000002</c:v>
                </c:pt>
                <c:pt idx="7865">
                  <c:v>58.593800000000002</c:v>
                </c:pt>
                <c:pt idx="7866">
                  <c:v>68.359399999999994</c:v>
                </c:pt>
                <c:pt idx="7867">
                  <c:v>53.710900000000002</c:v>
                </c:pt>
                <c:pt idx="7868">
                  <c:v>73.242199999999997</c:v>
                </c:pt>
                <c:pt idx="7869">
                  <c:v>39.0625</c:v>
                </c:pt>
                <c:pt idx="7870">
                  <c:v>58.593800000000002</c:v>
                </c:pt>
                <c:pt idx="7871">
                  <c:v>58.593800000000002</c:v>
                </c:pt>
                <c:pt idx="7872">
                  <c:v>73.242199999999997</c:v>
                </c:pt>
                <c:pt idx="7873">
                  <c:v>63.476599999999998</c:v>
                </c:pt>
                <c:pt idx="7874">
                  <c:v>68.359399999999994</c:v>
                </c:pt>
                <c:pt idx="7875">
                  <c:v>43.945300000000003</c:v>
                </c:pt>
                <c:pt idx="7876">
                  <c:v>14.648400000000001</c:v>
                </c:pt>
                <c:pt idx="7877">
                  <c:v>87.890600000000006</c:v>
                </c:pt>
                <c:pt idx="7878">
                  <c:v>78.125</c:v>
                </c:pt>
                <c:pt idx="7879">
                  <c:v>92.773399999999995</c:v>
                </c:pt>
                <c:pt idx="7880">
                  <c:v>43.945300000000003</c:v>
                </c:pt>
                <c:pt idx="7881">
                  <c:v>68.359399999999994</c:v>
                </c:pt>
                <c:pt idx="7882">
                  <c:v>43.945300000000003</c:v>
                </c:pt>
                <c:pt idx="7883">
                  <c:v>53.710900000000002</c:v>
                </c:pt>
                <c:pt idx="7884">
                  <c:v>63.476599999999998</c:v>
                </c:pt>
                <c:pt idx="7885">
                  <c:v>39.0625</c:v>
                </c:pt>
                <c:pt idx="7886">
                  <c:v>92.773399999999995</c:v>
                </c:pt>
                <c:pt idx="7887">
                  <c:v>53.710900000000002</c:v>
                </c:pt>
                <c:pt idx="7888">
                  <c:v>78.125</c:v>
                </c:pt>
                <c:pt idx="7889">
                  <c:v>63.476599999999998</c:v>
                </c:pt>
                <c:pt idx="7890">
                  <c:v>73.242199999999997</c:v>
                </c:pt>
                <c:pt idx="7891">
                  <c:v>48.828099999999999</c:v>
                </c:pt>
                <c:pt idx="7892">
                  <c:v>73.242199999999997</c:v>
                </c:pt>
                <c:pt idx="7893">
                  <c:v>58.593800000000002</c:v>
                </c:pt>
                <c:pt idx="7894">
                  <c:v>68.359399999999994</c:v>
                </c:pt>
                <c:pt idx="7895">
                  <c:v>87.890600000000006</c:v>
                </c:pt>
                <c:pt idx="7896">
                  <c:v>53.710900000000002</c:v>
                </c:pt>
                <c:pt idx="7897">
                  <c:v>102.539</c:v>
                </c:pt>
                <c:pt idx="7898">
                  <c:v>73.242199999999997</c:v>
                </c:pt>
                <c:pt idx="7899">
                  <c:v>92.773399999999995</c:v>
                </c:pt>
                <c:pt idx="7900">
                  <c:v>63.476599999999998</c:v>
                </c:pt>
                <c:pt idx="7901">
                  <c:v>78.125</c:v>
                </c:pt>
                <c:pt idx="7902">
                  <c:v>48.828099999999999</c:v>
                </c:pt>
                <c:pt idx="7903">
                  <c:v>87.890600000000006</c:v>
                </c:pt>
                <c:pt idx="7904">
                  <c:v>63.476599999999998</c:v>
                </c:pt>
                <c:pt idx="7905">
                  <c:v>29.296900000000001</c:v>
                </c:pt>
                <c:pt idx="7906">
                  <c:v>48.828099999999999</c:v>
                </c:pt>
                <c:pt idx="7907">
                  <c:v>48.828099999999999</c:v>
                </c:pt>
                <c:pt idx="7908">
                  <c:v>63.476599999999998</c:v>
                </c:pt>
                <c:pt idx="7909">
                  <c:v>48.828099999999999</c:v>
                </c:pt>
                <c:pt idx="7910">
                  <c:v>58.593800000000002</c:v>
                </c:pt>
                <c:pt idx="7911">
                  <c:v>34.179699999999997</c:v>
                </c:pt>
                <c:pt idx="7912">
                  <c:v>73.242199999999997</c:v>
                </c:pt>
                <c:pt idx="7913">
                  <c:v>48.828099999999999</c:v>
                </c:pt>
                <c:pt idx="7914">
                  <c:v>87.890600000000006</c:v>
                </c:pt>
                <c:pt idx="7915">
                  <c:v>53.710900000000002</c:v>
                </c:pt>
                <c:pt idx="7916">
                  <c:v>68.359399999999994</c:v>
                </c:pt>
                <c:pt idx="7917">
                  <c:v>53.710900000000002</c:v>
                </c:pt>
                <c:pt idx="7918">
                  <c:v>78.125</c:v>
                </c:pt>
                <c:pt idx="7919">
                  <c:v>78.125</c:v>
                </c:pt>
                <c:pt idx="7920">
                  <c:v>39.0625</c:v>
                </c:pt>
                <c:pt idx="7921">
                  <c:v>68.359399999999994</c:v>
                </c:pt>
                <c:pt idx="7922">
                  <c:v>39.0625</c:v>
                </c:pt>
                <c:pt idx="7923">
                  <c:v>83.007800000000003</c:v>
                </c:pt>
                <c:pt idx="7924">
                  <c:v>68.359399999999994</c:v>
                </c:pt>
                <c:pt idx="7925">
                  <c:v>73.242199999999997</c:v>
                </c:pt>
                <c:pt idx="7926">
                  <c:v>58.593800000000002</c:v>
                </c:pt>
                <c:pt idx="7927">
                  <c:v>97.656300000000002</c:v>
                </c:pt>
                <c:pt idx="7928">
                  <c:v>63.476599999999998</c:v>
                </c:pt>
                <c:pt idx="7929">
                  <c:v>78.125</c:v>
                </c:pt>
                <c:pt idx="7930">
                  <c:v>78.125</c:v>
                </c:pt>
                <c:pt idx="7931">
                  <c:v>34.179699999999997</c:v>
                </c:pt>
                <c:pt idx="7932">
                  <c:v>107.422</c:v>
                </c:pt>
                <c:pt idx="7933">
                  <c:v>43.945300000000003</c:v>
                </c:pt>
                <c:pt idx="7934">
                  <c:v>78.125</c:v>
                </c:pt>
                <c:pt idx="7935">
                  <c:v>48.828099999999999</c:v>
                </c:pt>
                <c:pt idx="7936">
                  <c:v>73.242199999999997</c:v>
                </c:pt>
                <c:pt idx="7937">
                  <c:v>63.476599999999998</c:v>
                </c:pt>
                <c:pt idx="7938">
                  <c:v>97.656300000000002</c:v>
                </c:pt>
                <c:pt idx="7939">
                  <c:v>68.359399999999994</c:v>
                </c:pt>
                <c:pt idx="7940">
                  <c:v>29.296900000000001</c:v>
                </c:pt>
                <c:pt idx="7941">
                  <c:v>102.539</c:v>
                </c:pt>
                <c:pt idx="7942">
                  <c:v>48.828099999999999</c:v>
                </c:pt>
                <c:pt idx="7943">
                  <c:v>102.539</c:v>
                </c:pt>
                <c:pt idx="7944">
                  <c:v>58.593800000000002</c:v>
                </c:pt>
                <c:pt idx="7945">
                  <c:v>92.773399999999995</c:v>
                </c:pt>
                <c:pt idx="7946">
                  <c:v>58.593800000000002</c:v>
                </c:pt>
                <c:pt idx="7947">
                  <c:v>68.359399999999994</c:v>
                </c:pt>
                <c:pt idx="7948">
                  <c:v>48.828099999999999</c:v>
                </c:pt>
                <c:pt idx="7949">
                  <c:v>107.422</c:v>
                </c:pt>
                <c:pt idx="7950">
                  <c:v>53.710900000000002</c:v>
                </c:pt>
                <c:pt idx="7951">
                  <c:v>43.945300000000003</c:v>
                </c:pt>
                <c:pt idx="7952">
                  <c:v>73.242199999999997</c:v>
                </c:pt>
                <c:pt idx="7953">
                  <c:v>53.710900000000002</c:v>
                </c:pt>
                <c:pt idx="7954">
                  <c:v>92.773399999999995</c:v>
                </c:pt>
                <c:pt idx="7955">
                  <c:v>58.593800000000002</c:v>
                </c:pt>
                <c:pt idx="7956">
                  <c:v>78.125</c:v>
                </c:pt>
                <c:pt idx="7957">
                  <c:v>63.476599999999998</c:v>
                </c:pt>
                <c:pt idx="7958">
                  <c:v>122.07</c:v>
                </c:pt>
                <c:pt idx="7959">
                  <c:v>53.710900000000002</c:v>
                </c:pt>
                <c:pt idx="7960">
                  <c:v>78.125</c:v>
                </c:pt>
                <c:pt idx="7961">
                  <c:v>73.242199999999997</c:v>
                </c:pt>
                <c:pt idx="7962">
                  <c:v>48.828099999999999</c:v>
                </c:pt>
                <c:pt idx="7963">
                  <c:v>102.539</c:v>
                </c:pt>
                <c:pt idx="7964">
                  <c:v>97.656300000000002</c:v>
                </c:pt>
                <c:pt idx="7965">
                  <c:v>53.710900000000002</c:v>
                </c:pt>
                <c:pt idx="7966">
                  <c:v>48.828099999999999</c:v>
                </c:pt>
                <c:pt idx="7967">
                  <c:v>107.422</c:v>
                </c:pt>
                <c:pt idx="7968">
                  <c:v>53.710900000000002</c:v>
                </c:pt>
                <c:pt idx="7969">
                  <c:v>68.359399999999994</c:v>
                </c:pt>
                <c:pt idx="7970">
                  <c:v>63.476599999999998</c:v>
                </c:pt>
                <c:pt idx="7971">
                  <c:v>63.476599999999998</c:v>
                </c:pt>
                <c:pt idx="7972">
                  <c:v>73.242199999999997</c:v>
                </c:pt>
                <c:pt idx="7973">
                  <c:v>63.476599999999998</c:v>
                </c:pt>
                <c:pt idx="7974">
                  <c:v>87.890600000000006</c:v>
                </c:pt>
                <c:pt idx="7975">
                  <c:v>63.476599999999998</c:v>
                </c:pt>
                <c:pt idx="7976">
                  <c:v>63.476599999999998</c:v>
                </c:pt>
                <c:pt idx="7977">
                  <c:v>29.296900000000001</c:v>
                </c:pt>
                <c:pt idx="7978">
                  <c:v>102.539</c:v>
                </c:pt>
                <c:pt idx="7979">
                  <c:v>53.710900000000002</c:v>
                </c:pt>
                <c:pt idx="7980">
                  <c:v>68.359399999999994</c:v>
                </c:pt>
                <c:pt idx="7981">
                  <c:v>53.710900000000002</c:v>
                </c:pt>
                <c:pt idx="7982">
                  <c:v>73.242199999999997</c:v>
                </c:pt>
                <c:pt idx="7983">
                  <c:v>63.476599999999998</c:v>
                </c:pt>
                <c:pt idx="7984">
                  <c:v>83.007800000000003</c:v>
                </c:pt>
                <c:pt idx="7985">
                  <c:v>68.359399999999994</c:v>
                </c:pt>
                <c:pt idx="7986">
                  <c:v>9.7656299999999998</c:v>
                </c:pt>
                <c:pt idx="7987">
                  <c:v>78.125</c:v>
                </c:pt>
                <c:pt idx="7988">
                  <c:v>48.828099999999999</c:v>
                </c:pt>
                <c:pt idx="7989">
                  <c:v>78.125</c:v>
                </c:pt>
                <c:pt idx="7990">
                  <c:v>53.710900000000002</c:v>
                </c:pt>
                <c:pt idx="7991">
                  <c:v>73.242199999999997</c:v>
                </c:pt>
                <c:pt idx="7992">
                  <c:v>58.593800000000002</c:v>
                </c:pt>
                <c:pt idx="7993">
                  <c:v>43.945300000000003</c:v>
                </c:pt>
                <c:pt idx="7994">
                  <c:v>43.945300000000003</c:v>
                </c:pt>
                <c:pt idx="7995">
                  <c:v>39.0625</c:v>
                </c:pt>
                <c:pt idx="7996">
                  <c:v>107.422</c:v>
                </c:pt>
                <c:pt idx="7997">
                  <c:v>43.945300000000003</c:v>
                </c:pt>
                <c:pt idx="7998">
                  <c:v>83.007800000000003</c:v>
                </c:pt>
                <c:pt idx="7999">
                  <c:v>58.593800000000002</c:v>
                </c:pt>
                <c:pt idx="8000">
                  <c:v>83.007800000000003</c:v>
                </c:pt>
                <c:pt idx="8001">
                  <c:v>53.710900000000002</c:v>
                </c:pt>
                <c:pt idx="8002">
                  <c:v>83.007800000000003</c:v>
                </c:pt>
                <c:pt idx="8003">
                  <c:v>58.593800000000002</c:v>
                </c:pt>
                <c:pt idx="8004">
                  <c:v>48.828099999999999</c:v>
                </c:pt>
                <c:pt idx="8005">
                  <c:v>73.242199999999997</c:v>
                </c:pt>
                <c:pt idx="8006">
                  <c:v>48.828099999999999</c:v>
                </c:pt>
                <c:pt idx="8007">
                  <c:v>92.773399999999995</c:v>
                </c:pt>
                <c:pt idx="8008">
                  <c:v>58.593800000000002</c:v>
                </c:pt>
                <c:pt idx="8009">
                  <c:v>87.890600000000006</c:v>
                </c:pt>
                <c:pt idx="8010">
                  <c:v>39.0625</c:v>
                </c:pt>
                <c:pt idx="8011">
                  <c:v>78.125</c:v>
                </c:pt>
                <c:pt idx="8012">
                  <c:v>19.531300000000002</c:v>
                </c:pt>
                <c:pt idx="8013">
                  <c:v>117.188</c:v>
                </c:pt>
                <c:pt idx="8014">
                  <c:v>53.710900000000002</c:v>
                </c:pt>
                <c:pt idx="8015">
                  <c:v>68.359399999999994</c:v>
                </c:pt>
                <c:pt idx="8016">
                  <c:v>53.710900000000002</c:v>
                </c:pt>
                <c:pt idx="8017">
                  <c:v>58.593800000000002</c:v>
                </c:pt>
                <c:pt idx="8018">
                  <c:v>68.359399999999994</c:v>
                </c:pt>
                <c:pt idx="8019">
                  <c:v>43.945300000000003</c:v>
                </c:pt>
                <c:pt idx="8020">
                  <c:v>73.242199999999997</c:v>
                </c:pt>
                <c:pt idx="8021">
                  <c:v>48.828099999999999</c:v>
                </c:pt>
                <c:pt idx="8022">
                  <c:v>83.007800000000003</c:v>
                </c:pt>
                <c:pt idx="8023">
                  <c:v>29.296900000000001</c:v>
                </c:pt>
                <c:pt idx="8024">
                  <c:v>48.828099999999999</c:v>
                </c:pt>
                <c:pt idx="8025">
                  <c:v>63.476599999999998</c:v>
                </c:pt>
                <c:pt idx="8026">
                  <c:v>78.125</c:v>
                </c:pt>
                <c:pt idx="8027">
                  <c:v>83.007800000000003</c:v>
                </c:pt>
                <c:pt idx="8028">
                  <c:v>83.007800000000003</c:v>
                </c:pt>
                <c:pt idx="8029">
                  <c:v>83.007800000000003</c:v>
                </c:pt>
                <c:pt idx="8030">
                  <c:v>58.593800000000002</c:v>
                </c:pt>
                <c:pt idx="8031">
                  <c:v>73.242199999999997</c:v>
                </c:pt>
                <c:pt idx="8032">
                  <c:v>53.710900000000002</c:v>
                </c:pt>
                <c:pt idx="8033">
                  <c:v>87.890600000000006</c:v>
                </c:pt>
                <c:pt idx="8034">
                  <c:v>78.125</c:v>
                </c:pt>
                <c:pt idx="8035">
                  <c:v>63.476599999999998</c:v>
                </c:pt>
                <c:pt idx="8036">
                  <c:v>73.242199999999997</c:v>
                </c:pt>
                <c:pt idx="8037">
                  <c:v>63.476599999999998</c:v>
                </c:pt>
                <c:pt idx="8038">
                  <c:v>87.890600000000006</c:v>
                </c:pt>
                <c:pt idx="8039">
                  <c:v>73.242199999999997</c:v>
                </c:pt>
                <c:pt idx="8040">
                  <c:v>83.007800000000003</c:v>
                </c:pt>
                <c:pt idx="8041">
                  <c:v>53.710900000000002</c:v>
                </c:pt>
                <c:pt idx="8042">
                  <c:v>92.773399999999995</c:v>
                </c:pt>
                <c:pt idx="8043">
                  <c:v>48.828099999999999</c:v>
                </c:pt>
                <c:pt idx="8044">
                  <c:v>68.359399999999994</c:v>
                </c:pt>
                <c:pt idx="8045">
                  <c:v>58.593800000000002</c:v>
                </c:pt>
                <c:pt idx="8046">
                  <c:v>73.242199999999997</c:v>
                </c:pt>
                <c:pt idx="8047">
                  <c:v>53.710900000000002</c:v>
                </c:pt>
                <c:pt idx="8048">
                  <c:v>73.242199999999997</c:v>
                </c:pt>
                <c:pt idx="8049">
                  <c:v>78.125</c:v>
                </c:pt>
                <c:pt idx="8050">
                  <c:v>34.179699999999997</c:v>
                </c:pt>
                <c:pt idx="8051">
                  <c:v>78.125</c:v>
                </c:pt>
                <c:pt idx="8052">
                  <c:v>29.296900000000001</c:v>
                </c:pt>
                <c:pt idx="8053">
                  <c:v>112.30500000000001</c:v>
                </c:pt>
                <c:pt idx="8054">
                  <c:v>43.945300000000003</c:v>
                </c:pt>
                <c:pt idx="8055">
                  <c:v>97.656300000000002</c:v>
                </c:pt>
                <c:pt idx="8056">
                  <c:v>48.828099999999999</c:v>
                </c:pt>
                <c:pt idx="8057">
                  <c:v>68.359399999999994</c:v>
                </c:pt>
                <c:pt idx="8058">
                  <c:v>87.890600000000006</c:v>
                </c:pt>
                <c:pt idx="8059">
                  <c:v>29.296900000000001</c:v>
                </c:pt>
                <c:pt idx="8060">
                  <c:v>102.539</c:v>
                </c:pt>
                <c:pt idx="8061">
                  <c:v>53.710900000000002</c:v>
                </c:pt>
                <c:pt idx="8062">
                  <c:v>92.773399999999995</c:v>
                </c:pt>
                <c:pt idx="8063">
                  <c:v>68.359399999999994</c:v>
                </c:pt>
                <c:pt idx="8064">
                  <c:v>97.656300000000002</c:v>
                </c:pt>
                <c:pt idx="8065">
                  <c:v>34.179699999999997</c:v>
                </c:pt>
                <c:pt idx="8066">
                  <c:v>78.125</c:v>
                </c:pt>
                <c:pt idx="8067">
                  <c:v>87.890600000000006</c:v>
                </c:pt>
                <c:pt idx="8068">
                  <c:v>83.007800000000003</c:v>
                </c:pt>
                <c:pt idx="8069">
                  <c:v>117.188</c:v>
                </c:pt>
                <c:pt idx="8070">
                  <c:v>58.593800000000002</c:v>
                </c:pt>
                <c:pt idx="8071">
                  <c:v>92.773399999999995</c:v>
                </c:pt>
                <c:pt idx="8072">
                  <c:v>73.242199999999997</c:v>
                </c:pt>
                <c:pt idx="8073">
                  <c:v>97.656300000000002</c:v>
                </c:pt>
                <c:pt idx="8074">
                  <c:v>58.593800000000002</c:v>
                </c:pt>
                <c:pt idx="8075">
                  <c:v>73.242199999999997</c:v>
                </c:pt>
                <c:pt idx="8076">
                  <c:v>68.359399999999994</c:v>
                </c:pt>
                <c:pt idx="8077">
                  <c:v>92.773399999999995</c:v>
                </c:pt>
                <c:pt idx="8078">
                  <c:v>58.593800000000002</c:v>
                </c:pt>
                <c:pt idx="8079">
                  <c:v>63.476599999999998</c:v>
                </c:pt>
                <c:pt idx="8080">
                  <c:v>63.476599999999998</c:v>
                </c:pt>
                <c:pt idx="8081">
                  <c:v>58.593800000000002</c:v>
                </c:pt>
                <c:pt idx="8082">
                  <c:v>68.359399999999994</c:v>
                </c:pt>
                <c:pt idx="8083">
                  <c:v>73.242199999999997</c:v>
                </c:pt>
                <c:pt idx="8084">
                  <c:v>68.359399999999994</c:v>
                </c:pt>
                <c:pt idx="8085">
                  <c:v>48.828099999999999</c:v>
                </c:pt>
                <c:pt idx="8086">
                  <c:v>78.125</c:v>
                </c:pt>
                <c:pt idx="8087">
                  <c:v>39.0625</c:v>
                </c:pt>
                <c:pt idx="8088">
                  <c:v>97.656300000000002</c:v>
                </c:pt>
                <c:pt idx="8089">
                  <c:v>53.710900000000002</c:v>
                </c:pt>
                <c:pt idx="8090">
                  <c:v>68.359399999999994</c:v>
                </c:pt>
                <c:pt idx="8091">
                  <c:v>43.945300000000003</c:v>
                </c:pt>
                <c:pt idx="8092">
                  <c:v>78.125</c:v>
                </c:pt>
                <c:pt idx="8093">
                  <c:v>68.359399999999994</c:v>
                </c:pt>
                <c:pt idx="8094">
                  <c:v>73.242199999999997</c:v>
                </c:pt>
                <c:pt idx="8095">
                  <c:v>53.710900000000002</c:v>
                </c:pt>
                <c:pt idx="8096">
                  <c:v>34.179699999999997</c:v>
                </c:pt>
                <c:pt idx="8097">
                  <c:v>87.890600000000006</c:v>
                </c:pt>
                <c:pt idx="8098">
                  <c:v>68.359399999999994</c:v>
                </c:pt>
                <c:pt idx="8099">
                  <c:v>97.656300000000002</c:v>
                </c:pt>
                <c:pt idx="8100">
                  <c:v>73.242199999999997</c:v>
                </c:pt>
                <c:pt idx="8101">
                  <c:v>68.359399999999994</c:v>
                </c:pt>
                <c:pt idx="8102">
                  <c:v>68.359399999999994</c:v>
                </c:pt>
                <c:pt idx="8103">
                  <c:v>83.007800000000003</c:v>
                </c:pt>
                <c:pt idx="8104">
                  <c:v>68.359399999999994</c:v>
                </c:pt>
                <c:pt idx="8105">
                  <c:v>29.296900000000001</c:v>
                </c:pt>
                <c:pt idx="8106">
                  <c:v>83.007800000000003</c:v>
                </c:pt>
                <c:pt idx="8107">
                  <c:v>48.828099999999999</c:v>
                </c:pt>
                <c:pt idx="8108">
                  <c:v>97.656300000000002</c:v>
                </c:pt>
                <c:pt idx="8109">
                  <c:v>53.710900000000002</c:v>
                </c:pt>
                <c:pt idx="8110">
                  <c:v>92.773399999999995</c:v>
                </c:pt>
                <c:pt idx="8111">
                  <c:v>53.710900000000002</c:v>
                </c:pt>
                <c:pt idx="8112">
                  <c:v>97.656300000000002</c:v>
                </c:pt>
                <c:pt idx="8113">
                  <c:v>53.710900000000002</c:v>
                </c:pt>
                <c:pt idx="8114">
                  <c:v>102.539</c:v>
                </c:pt>
                <c:pt idx="8115">
                  <c:v>92.773399999999995</c:v>
                </c:pt>
                <c:pt idx="8116">
                  <c:v>63.476599999999998</c:v>
                </c:pt>
                <c:pt idx="8117">
                  <c:v>78.125</c:v>
                </c:pt>
                <c:pt idx="8118">
                  <c:v>73.242199999999997</c:v>
                </c:pt>
                <c:pt idx="8119">
                  <c:v>78.125</c:v>
                </c:pt>
                <c:pt idx="8120">
                  <c:v>43.945300000000003</c:v>
                </c:pt>
                <c:pt idx="8121">
                  <c:v>87.890600000000006</c:v>
                </c:pt>
                <c:pt idx="8122">
                  <c:v>48.828099999999999</c:v>
                </c:pt>
                <c:pt idx="8123">
                  <c:v>122.07</c:v>
                </c:pt>
                <c:pt idx="8124">
                  <c:v>63.476599999999998</c:v>
                </c:pt>
                <c:pt idx="8125">
                  <c:v>43.945300000000003</c:v>
                </c:pt>
                <c:pt idx="8126">
                  <c:v>68.359399999999994</c:v>
                </c:pt>
                <c:pt idx="8127">
                  <c:v>58.593800000000002</c:v>
                </c:pt>
                <c:pt idx="8128">
                  <c:v>87.890600000000006</c:v>
                </c:pt>
                <c:pt idx="8129">
                  <c:v>73.242199999999997</c:v>
                </c:pt>
                <c:pt idx="8130">
                  <c:v>78.125</c:v>
                </c:pt>
                <c:pt idx="8131">
                  <c:v>53.710900000000002</c:v>
                </c:pt>
                <c:pt idx="8132">
                  <c:v>107.422</c:v>
                </c:pt>
                <c:pt idx="8133">
                  <c:v>68.359399999999994</c:v>
                </c:pt>
                <c:pt idx="8134">
                  <c:v>83.007800000000003</c:v>
                </c:pt>
                <c:pt idx="8135">
                  <c:v>53.710900000000002</c:v>
                </c:pt>
                <c:pt idx="8136">
                  <c:v>48.828099999999999</c:v>
                </c:pt>
                <c:pt idx="8137">
                  <c:v>63.476599999999998</c:v>
                </c:pt>
                <c:pt idx="8138">
                  <c:v>83.007800000000003</c:v>
                </c:pt>
                <c:pt idx="8139">
                  <c:v>87.890600000000006</c:v>
                </c:pt>
                <c:pt idx="8140">
                  <c:v>48.828099999999999</c:v>
                </c:pt>
                <c:pt idx="8141">
                  <c:v>87.890600000000006</c:v>
                </c:pt>
                <c:pt idx="8142">
                  <c:v>39.0625</c:v>
                </c:pt>
                <c:pt idx="8143">
                  <c:v>73.242199999999997</c:v>
                </c:pt>
                <c:pt idx="8144">
                  <c:v>63.476599999999998</c:v>
                </c:pt>
                <c:pt idx="8145">
                  <c:v>73.242199999999997</c:v>
                </c:pt>
                <c:pt idx="8146">
                  <c:v>68.359399999999994</c:v>
                </c:pt>
                <c:pt idx="8147">
                  <c:v>87.890600000000006</c:v>
                </c:pt>
                <c:pt idx="8148">
                  <c:v>73.242199999999997</c:v>
                </c:pt>
                <c:pt idx="8149">
                  <c:v>73.242199999999997</c:v>
                </c:pt>
                <c:pt idx="8150">
                  <c:v>87.890600000000006</c:v>
                </c:pt>
                <c:pt idx="8151">
                  <c:v>43.945300000000003</c:v>
                </c:pt>
                <c:pt idx="8152">
                  <c:v>78.125</c:v>
                </c:pt>
                <c:pt idx="8153">
                  <c:v>73.242199999999997</c:v>
                </c:pt>
                <c:pt idx="8154">
                  <c:v>68.359399999999994</c:v>
                </c:pt>
                <c:pt idx="8155">
                  <c:v>53.710900000000002</c:v>
                </c:pt>
                <c:pt idx="8156">
                  <c:v>63.476599999999998</c:v>
                </c:pt>
                <c:pt idx="8157">
                  <c:v>34.179699999999997</c:v>
                </c:pt>
                <c:pt idx="8158">
                  <c:v>87.890600000000006</c:v>
                </c:pt>
                <c:pt idx="8159">
                  <c:v>78.125</c:v>
                </c:pt>
                <c:pt idx="8160">
                  <c:v>63.476599999999998</c:v>
                </c:pt>
                <c:pt idx="8161">
                  <c:v>97.656300000000002</c:v>
                </c:pt>
                <c:pt idx="8162">
                  <c:v>73.242199999999997</c:v>
                </c:pt>
                <c:pt idx="8163">
                  <c:v>107.422</c:v>
                </c:pt>
                <c:pt idx="8164">
                  <c:v>58.593800000000002</c:v>
                </c:pt>
                <c:pt idx="8165">
                  <c:v>78.125</c:v>
                </c:pt>
                <c:pt idx="8166">
                  <c:v>68.359399999999994</c:v>
                </c:pt>
                <c:pt idx="8167">
                  <c:v>58.593800000000002</c:v>
                </c:pt>
                <c:pt idx="8168">
                  <c:v>78.125</c:v>
                </c:pt>
                <c:pt idx="8169">
                  <c:v>73.242199999999997</c:v>
                </c:pt>
                <c:pt idx="8170">
                  <c:v>87.890600000000006</c:v>
                </c:pt>
                <c:pt idx="8171">
                  <c:v>53.710900000000002</c:v>
                </c:pt>
                <c:pt idx="8172">
                  <c:v>78.125</c:v>
                </c:pt>
                <c:pt idx="8173">
                  <c:v>73.242199999999997</c:v>
                </c:pt>
                <c:pt idx="8174">
                  <c:v>63.476599999999998</c:v>
                </c:pt>
                <c:pt idx="8175">
                  <c:v>63.476599999999998</c:v>
                </c:pt>
                <c:pt idx="8176">
                  <c:v>92.773399999999995</c:v>
                </c:pt>
                <c:pt idx="8177">
                  <c:v>68.359399999999994</c:v>
                </c:pt>
                <c:pt idx="8178">
                  <c:v>92.773399999999995</c:v>
                </c:pt>
                <c:pt idx="8179">
                  <c:v>78.125</c:v>
                </c:pt>
                <c:pt idx="8180">
                  <c:v>63.476599999999998</c:v>
                </c:pt>
                <c:pt idx="8181">
                  <c:v>87.890600000000006</c:v>
                </c:pt>
                <c:pt idx="8182">
                  <c:v>68.359399999999994</c:v>
                </c:pt>
                <c:pt idx="8183">
                  <c:v>97.656300000000002</c:v>
                </c:pt>
                <c:pt idx="8184">
                  <c:v>68.359399999999994</c:v>
                </c:pt>
                <c:pt idx="8185">
                  <c:v>78.125</c:v>
                </c:pt>
                <c:pt idx="8186">
                  <c:v>78.125</c:v>
                </c:pt>
                <c:pt idx="8187">
                  <c:v>146.48400000000001</c:v>
                </c:pt>
                <c:pt idx="8188">
                  <c:v>73.242199999999997</c:v>
                </c:pt>
                <c:pt idx="8189">
                  <c:v>68.359399999999994</c:v>
                </c:pt>
                <c:pt idx="8190">
                  <c:v>68.359399999999994</c:v>
                </c:pt>
                <c:pt idx="8191">
                  <c:v>53.710900000000002</c:v>
                </c:pt>
                <c:pt idx="8192">
                  <c:v>92.773399999999995</c:v>
                </c:pt>
                <c:pt idx="8193">
                  <c:v>53.710900000000002</c:v>
                </c:pt>
                <c:pt idx="8194">
                  <c:v>53.710900000000002</c:v>
                </c:pt>
                <c:pt idx="8195">
                  <c:v>68.359399999999994</c:v>
                </c:pt>
                <c:pt idx="8196">
                  <c:v>73.242199999999997</c:v>
                </c:pt>
                <c:pt idx="8197">
                  <c:v>53.710900000000002</c:v>
                </c:pt>
                <c:pt idx="8198">
                  <c:v>48.828099999999999</c:v>
                </c:pt>
                <c:pt idx="8199">
                  <c:v>78.125</c:v>
                </c:pt>
                <c:pt idx="8200">
                  <c:v>68.359399999999994</c:v>
                </c:pt>
                <c:pt idx="8201">
                  <c:v>78.125</c:v>
                </c:pt>
                <c:pt idx="8202">
                  <c:v>78.125</c:v>
                </c:pt>
                <c:pt idx="8203">
                  <c:v>58.593800000000002</c:v>
                </c:pt>
                <c:pt idx="8204">
                  <c:v>63.476599999999998</c:v>
                </c:pt>
                <c:pt idx="8205">
                  <c:v>87.890600000000006</c:v>
                </c:pt>
                <c:pt idx="8206">
                  <c:v>53.710900000000002</c:v>
                </c:pt>
                <c:pt idx="8207">
                  <c:v>63.476599999999998</c:v>
                </c:pt>
                <c:pt idx="8208">
                  <c:v>48.828099999999999</c:v>
                </c:pt>
                <c:pt idx="8209">
                  <c:v>73.242199999999997</c:v>
                </c:pt>
                <c:pt idx="8210">
                  <c:v>58.593800000000002</c:v>
                </c:pt>
                <c:pt idx="8211">
                  <c:v>78.125</c:v>
                </c:pt>
                <c:pt idx="8212">
                  <c:v>68.359399999999994</c:v>
                </c:pt>
                <c:pt idx="8213">
                  <c:v>58.593800000000002</c:v>
                </c:pt>
                <c:pt idx="8214">
                  <c:v>87.890600000000006</c:v>
                </c:pt>
                <c:pt idx="8215">
                  <c:v>29.296900000000001</c:v>
                </c:pt>
                <c:pt idx="8216">
                  <c:v>68.359399999999994</c:v>
                </c:pt>
                <c:pt idx="8217">
                  <c:v>68.359399999999994</c:v>
                </c:pt>
                <c:pt idx="8218">
                  <c:v>78.125</c:v>
                </c:pt>
                <c:pt idx="8219">
                  <c:v>53.710900000000002</c:v>
                </c:pt>
                <c:pt idx="8220">
                  <c:v>43.945300000000003</c:v>
                </c:pt>
                <c:pt idx="8221">
                  <c:v>78.125</c:v>
                </c:pt>
                <c:pt idx="8222">
                  <c:v>73.242199999999997</c:v>
                </c:pt>
                <c:pt idx="8223">
                  <c:v>53.710900000000002</c:v>
                </c:pt>
                <c:pt idx="8224">
                  <c:v>19.531300000000002</c:v>
                </c:pt>
                <c:pt idx="8225">
                  <c:v>92.773399999999995</c:v>
                </c:pt>
                <c:pt idx="8226">
                  <c:v>43.945300000000003</c:v>
                </c:pt>
                <c:pt idx="8227">
                  <c:v>87.890600000000006</c:v>
                </c:pt>
                <c:pt idx="8228">
                  <c:v>53.710900000000002</c:v>
                </c:pt>
                <c:pt idx="8229">
                  <c:v>78.125</c:v>
                </c:pt>
                <c:pt idx="8230">
                  <c:v>48.828099999999999</c:v>
                </c:pt>
                <c:pt idx="8231">
                  <c:v>58.593800000000002</c:v>
                </c:pt>
                <c:pt idx="8232">
                  <c:v>87.890600000000006</c:v>
                </c:pt>
                <c:pt idx="8233">
                  <c:v>92.773399999999995</c:v>
                </c:pt>
                <c:pt idx="8234">
                  <c:v>83.007800000000003</c:v>
                </c:pt>
                <c:pt idx="8235">
                  <c:v>73.242199999999997</c:v>
                </c:pt>
                <c:pt idx="8236">
                  <c:v>92.773399999999995</c:v>
                </c:pt>
                <c:pt idx="8237">
                  <c:v>68.359399999999994</c:v>
                </c:pt>
                <c:pt idx="8238">
                  <c:v>68.359399999999994</c:v>
                </c:pt>
                <c:pt idx="8239">
                  <c:v>53.710900000000002</c:v>
                </c:pt>
                <c:pt idx="8240">
                  <c:v>68.359399999999994</c:v>
                </c:pt>
                <c:pt idx="8241">
                  <c:v>58.593800000000002</c:v>
                </c:pt>
                <c:pt idx="8242">
                  <c:v>87.890600000000006</c:v>
                </c:pt>
                <c:pt idx="8243">
                  <c:v>92.773399999999995</c:v>
                </c:pt>
                <c:pt idx="8244">
                  <c:v>58.593800000000002</c:v>
                </c:pt>
                <c:pt idx="8245">
                  <c:v>92.773399999999995</c:v>
                </c:pt>
                <c:pt idx="8246">
                  <c:v>29.296900000000001</c:v>
                </c:pt>
                <c:pt idx="8247">
                  <c:v>97.656300000000002</c:v>
                </c:pt>
                <c:pt idx="8248">
                  <c:v>58.593800000000002</c:v>
                </c:pt>
                <c:pt idx="8249">
                  <c:v>92.773399999999995</c:v>
                </c:pt>
                <c:pt idx="8250">
                  <c:v>43.945300000000003</c:v>
                </c:pt>
                <c:pt idx="8251">
                  <c:v>107.422</c:v>
                </c:pt>
                <c:pt idx="8252">
                  <c:v>68.359399999999994</c:v>
                </c:pt>
                <c:pt idx="8253">
                  <c:v>48.828099999999999</c:v>
                </c:pt>
                <c:pt idx="8254">
                  <c:v>78.125</c:v>
                </c:pt>
                <c:pt idx="8255">
                  <c:v>68.359399999999994</c:v>
                </c:pt>
                <c:pt idx="8256">
                  <c:v>73.242199999999997</c:v>
                </c:pt>
                <c:pt idx="8257">
                  <c:v>68.359399999999994</c:v>
                </c:pt>
                <c:pt idx="8258">
                  <c:v>73.242199999999997</c:v>
                </c:pt>
                <c:pt idx="8259">
                  <c:v>63.476599999999998</c:v>
                </c:pt>
                <c:pt idx="8260">
                  <c:v>78.125</c:v>
                </c:pt>
                <c:pt idx="8261">
                  <c:v>39.0625</c:v>
                </c:pt>
                <c:pt idx="8262">
                  <c:v>73.242199999999997</c:v>
                </c:pt>
                <c:pt idx="8263">
                  <c:v>63.476599999999998</c:v>
                </c:pt>
                <c:pt idx="8264">
                  <c:v>78.125</c:v>
                </c:pt>
                <c:pt idx="8265">
                  <c:v>48.828099999999999</c:v>
                </c:pt>
                <c:pt idx="8266">
                  <c:v>78.125</c:v>
                </c:pt>
                <c:pt idx="8267">
                  <c:v>68.359399999999994</c:v>
                </c:pt>
                <c:pt idx="8268">
                  <c:v>63.476599999999998</c:v>
                </c:pt>
                <c:pt idx="8269">
                  <c:v>83.007800000000003</c:v>
                </c:pt>
                <c:pt idx="8270">
                  <c:v>48.828099999999999</c:v>
                </c:pt>
                <c:pt idx="8271">
                  <c:v>83.007800000000003</c:v>
                </c:pt>
                <c:pt idx="8272">
                  <c:v>68.359399999999994</c:v>
                </c:pt>
                <c:pt idx="8273">
                  <c:v>83.007800000000003</c:v>
                </c:pt>
                <c:pt idx="8274">
                  <c:v>48.828099999999999</c:v>
                </c:pt>
                <c:pt idx="8275">
                  <c:v>78.125</c:v>
                </c:pt>
                <c:pt idx="8276">
                  <c:v>83.007800000000003</c:v>
                </c:pt>
                <c:pt idx="8277">
                  <c:v>53.710900000000002</c:v>
                </c:pt>
                <c:pt idx="8278">
                  <c:v>63.476599999999998</c:v>
                </c:pt>
                <c:pt idx="8279">
                  <c:v>34.179699999999997</c:v>
                </c:pt>
                <c:pt idx="8280">
                  <c:v>97.656300000000002</c:v>
                </c:pt>
                <c:pt idx="8281">
                  <c:v>68.359399999999994</c:v>
                </c:pt>
                <c:pt idx="8282">
                  <c:v>87.890600000000006</c:v>
                </c:pt>
                <c:pt idx="8283">
                  <c:v>48.828099999999999</c:v>
                </c:pt>
                <c:pt idx="8284">
                  <c:v>78.125</c:v>
                </c:pt>
                <c:pt idx="8285">
                  <c:v>68.359399999999994</c:v>
                </c:pt>
                <c:pt idx="8286">
                  <c:v>92.773399999999995</c:v>
                </c:pt>
                <c:pt idx="8287">
                  <c:v>68.359399999999994</c:v>
                </c:pt>
                <c:pt idx="8288">
                  <c:v>53.710900000000002</c:v>
                </c:pt>
                <c:pt idx="8289">
                  <c:v>102.539</c:v>
                </c:pt>
                <c:pt idx="8290">
                  <c:v>58.593800000000002</c:v>
                </c:pt>
                <c:pt idx="8291">
                  <c:v>92.773399999999995</c:v>
                </c:pt>
                <c:pt idx="8292">
                  <c:v>78.125</c:v>
                </c:pt>
                <c:pt idx="8293">
                  <c:v>87.890600000000006</c:v>
                </c:pt>
                <c:pt idx="8294">
                  <c:v>73.242199999999997</c:v>
                </c:pt>
                <c:pt idx="8295">
                  <c:v>63.476599999999998</c:v>
                </c:pt>
                <c:pt idx="8296">
                  <c:v>34.179699999999997</c:v>
                </c:pt>
                <c:pt idx="8297">
                  <c:v>97.656300000000002</c:v>
                </c:pt>
                <c:pt idx="8298">
                  <c:v>53.710900000000002</c:v>
                </c:pt>
                <c:pt idx="8299">
                  <c:v>73.242199999999997</c:v>
                </c:pt>
                <c:pt idx="8300">
                  <c:v>63.476599999999998</c:v>
                </c:pt>
                <c:pt idx="8301">
                  <c:v>63.476599999999998</c:v>
                </c:pt>
                <c:pt idx="8302">
                  <c:v>87.890600000000006</c:v>
                </c:pt>
                <c:pt idx="8303">
                  <c:v>78.125</c:v>
                </c:pt>
                <c:pt idx="8304">
                  <c:v>63.476599999999998</c:v>
                </c:pt>
                <c:pt idx="8305">
                  <c:v>68.359399999999994</c:v>
                </c:pt>
                <c:pt idx="8306">
                  <c:v>102.539</c:v>
                </c:pt>
                <c:pt idx="8307">
                  <c:v>48.828099999999999</c:v>
                </c:pt>
                <c:pt idx="8308">
                  <c:v>63.476599999999998</c:v>
                </c:pt>
                <c:pt idx="8309">
                  <c:v>87.890600000000006</c:v>
                </c:pt>
                <c:pt idx="8310">
                  <c:v>78.125</c:v>
                </c:pt>
                <c:pt idx="8311">
                  <c:v>78.125</c:v>
                </c:pt>
                <c:pt idx="8312">
                  <c:v>68.359399999999994</c:v>
                </c:pt>
                <c:pt idx="8313">
                  <c:v>73.242199999999997</c:v>
                </c:pt>
                <c:pt idx="8314">
                  <c:v>58.593800000000002</c:v>
                </c:pt>
                <c:pt idx="8315">
                  <c:v>87.890600000000006</c:v>
                </c:pt>
                <c:pt idx="8316">
                  <c:v>39.0625</c:v>
                </c:pt>
                <c:pt idx="8317">
                  <c:v>73.242199999999997</c:v>
                </c:pt>
                <c:pt idx="8318">
                  <c:v>58.593800000000002</c:v>
                </c:pt>
                <c:pt idx="8319">
                  <c:v>58.593800000000002</c:v>
                </c:pt>
                <c:pt idx="8320">
                  <c:v>73.242199999999997</c:v>
                </c:pt>
                <c:pt idx="8321">
                  <c:v>68.359399999999994</c:v>
                </c:pt>
                <c:pt idx="8322">
                  <c:v>87.890600000000006</c:v>
                </c:pt>
                <c:pt idx="8323">
                  <c:v>73.242199999999997</c:v>
                </c:pt>
                <c:pt idx="8324">
                  <c:v>68.359399999999994</c:v>
                </c:pt>
                <c:pt idx="8325">
                  <c:v>39.0625</c:v>
                </c:pt>
                <c:pt idx="8326">
                  <c:v>97.656300000000002</c:v>
                </c:pt>
                <c:pt idx="8327">
                  <c:v>63.476599999999998</c:v>
                </c:pt>
                <c:pt idx="8328">
                  <c:v>87.890600000000006</c:v>
                </c:pt>
                <c:pt idx="8329">
                  <c:v>53.710900000000002</c:v>
                </c:pt>
                <c:pt idx="8330">
                  <c:v>92.773399999999995</c:v>
                </c:pt>
                <c:pt idx="8331">
                  <c:v>58.593800000000002</c:v>
                </c:pt>
                <c:pt idx="8332">
                  <c:v>97.656300000000002</c:v>
                </c:pt>
                <c:pt idx="8333">
                  <c:v>48.828099999999999</c:v>
                </c:pt>
                <c:pt idx="8334">
                  <c:v>48.828099999999999</c:v>
                </c:pt>
                <c:pt idx="8335">
                  <c:v>92.773399999999995</c:v>
                </c:pt>
                <c:pt idx="8336">
                  <c:v>83.007800000000003</c:v>
                </c:pt>
                <c:pt idx="8337">
                  <c:v>102.539</c:v>
                </c:pt>
                <c:pt idx="8338">
                  <c:v>48.828099999999999</c:v>
                </c:pt>
                <c:pt idx="8339">
                  <c:v>73.242199999999997</c:v>
                </c:pt>
                <c:pt idx="8340">
                  <c:v>53.710900000000002</c:v>
                </c:pt>
                <c:pt idx="8341">
                  <c:v>78.125</c:v>
                </c:pt>
                <c:pt idx="8342">
                  <c:v>73.242199999999997</c:v>
                </c:pt>
                <c:pt idx="8343">
                  <c:v>48.828099999999999</c:v>
                </c:pt>
                <c:pt idx="8344">
                  <c:v>87.890600000000006</c:v>
                </c:pt>
                <c:pt idx="8345">
                  <c:v>53.710900000000002</c:v>
                </c:pt>
                <c:pt idx="8346">
                  <c:v>92.773399999999995</c:v>
                </c:pt>
                <c:pt idx="8347">
                  <c:v>53.710900000000002</c:v>
                </c:pt>
                <c:pt idx="8348">
                  <c:v>78.125</c:v>
                </c:pt>
                <c:pt idx="8349">
                  <c:v>39.0625</c:v>
                </c:pt>
                <c:pt idx="8350">
                  <c:v>117.188</c:v>
                </c:pt>
                <c:pt idx="8351">
                  <c:v>68.359399999999994</c:v>
                </c:pt>
                <c:pt idx="8352">
                  <c:v>58.593800000000002</c:v>
                </c:pt>
                <c:pt idx="8353">
                  <c:v>87.890600000000006</c:v>
                </c:pt>
                <c:pt idx="8354">
                  <c:v>63.476599999999998</c:v>
                </c:pt>
                <c:pt idx="8355">
                  <c:v>73.242199999999997</c:v>
                </c:pt>
                <c:pt idx="8356">
                  <c:v>68.359399999999994</c:v>
                </c:pt>
                <c:pt idx="8357">
                  <c:v>73.242199999999997</c:v>
                </c:pt>
                <c:pt idx="8358">
                  <c:v>58.593800000000002</c:v>
                </c:pt>
                <c:pt idx="8359">
                  <c:v>83.007800000000003</c:v>
                </c:pt>
                <c:pt idx="8360">
                  <c:v>53.710900000000002</c:v>
                </c:pt>
                <c:pt idx="8361">
                  <c:v>97.656300000000002</c:v>
                </c:pt>
                <c:pt idx="8362">
                  <c:v>73.242199999999997</c:v>
                </c:pt>
                <c:pt idx="8363">
                  <c:v>58.593800000000002</c:v>
                </c:pt>
                <c:pt idx="8364">
                  <c:v>58.593800000000002</c:v>
                </c:pt>
                <c:pt idx="8365">
                  <c:v>73.242199999999997</c:v>
                </c:pt>
                <c:pt idx="8366">
                  <c:v>48.828099999999999</c:v>
                </c:pt>
                <c:pt idx="8367">
                  <c:v>78.125</c:v>
                </c:pt>
                <c:pt idx="8368">
                  <c:v>68.359399999999994</c:v>
                </c:pt>
                <c:pt idx="8369">
                  <c:v>68.359399999999994</c:v>
                </c:pt>
                <c:pt idx="8370">
                  <c:v>78.125</c:v>
                </c:pt>
                <c:pt idx="8371">
                  <c:v>58.593800000000002</c:v>
                </c:pt>
                <c:pt idx="8372">
                  <c:v>78.125</c:v>
                </c:pt>
                <c:pt idx="8373">
                  <c:v>68.359399999999994</c:v>
                </c:pt>
                <c:pt idx="8374">
                  <c:v>53.710900000000002</c:v>
                </c:pt>
                <c:pt idx="8375">
                  <c:v>73.242199999999997</c:v>
                </c:pt>
                <c:pt idx="8376">
                  <c:v>73.242199999999997</c:v>
                </c:pt>
                <c:pt idx="8377">
                  <c:v>48.828099999999999</c:v>
                </c:pt>
                <c:pt idx="8378">
                  <c:v>48.828099999999999</c:v>
                </c:pt>
                <c:pt idx="8379">
                  <c:v>87.890600000000006</c:v>
                </c:pt>
                <c:pt idx="8380">
                  <c:v>34.179699999999997</c:v>
                </c:pt>
                <c:pt idx="8381">
                  <c:v>68.359399999999994</c:v>
                </c:pt>
                <c:pt idx="8382">
                  <c:v>78.125</c:v>
                </c:pt>
                <c:pt idx="8383">
                  <c:v>58.593800000000002</c:v>
                </c:pt>
                <c:pt idx="8384">
                  <c:v>87.890600000000006</c:v>
                </c:pt>
                <c:pt idx="8385">
                  <c:v>68.359399999999994</c:v>
                </c:pt>
                <c:pt idx="8386">
                  <c:v>68.359399999999994</c:v>
                </c:pt>
                <c:pt idx="8387">
                  <c:v>73.242199999999997</c:v>
                </c:pt>
                <c:pt idx="8388">
                  <c:v>53.710900000000002</c:v>
                </c:pt>
                <c:pt idx="8389">
                  <c:v>34.179699999999997</c:v>
                </c:pt>
                <c:pt idx="8390">
                  <c:v>87.890600000000006</c:v>
                </c:pt>
                <c:pt idx="8391">
                  <c:v>78.125</c:v>
                </c:pt>
                <c:pt idx="8392">
                  <c:v>58.593800000000002</c:v>
                </c:pt>
                <c:pt idx="8393">
                  <c:v>78.125</c:v>
                </c:pt>
                <c:pt idx="8394">
                  <c:v>97.656300000000002</c:v>
                </c:pt>
                <c:pt idx="8395">
                  <c:v>68.359399999999994</c:v>
                </c:pt>
                <c:pt idx="8396">
                  <c:v>63.476599999999998</c:v>
                </c:pt>
                <c:pt idx="8397">
                  <c:v>78.125</c:v>
                </c:pt>
                <c:pt idx="8398">
                  <c:v>53.710900000000002</c:v>
                </c:pt>
                <c:pt idx="8399">
                  <c:v>78.125</c:v>
                </c:pt>
                <c:pt idx="8400">
                  <c:v>53.710900000000002</c:v>
                </c:pt>
                <c:pt idx="8401">
                  <c:v>102.539</c:v>
                </c:pt>
                <c:pt idx="8402">
                  <c:v>63.476599999999998</c:v>
                </c:pt>
                <c:pt idx="8403">
                  <c:v>78.125</c:v>
                </c:pt>
                <c:pt idx="8404">
                  <c:v>68.359399999999994</c:v>
                </c:pt>
                <c:pt idx="8405">
                  <c:v>53.710900000000002</c:v>
                </c:pt>
                <c:pt idx="8406">
                  <c:v>43.945300000000003</c:v>
                </c:pt>
                <c:pt idx="8407">
                  <c:v>48.828099999999999</c:v>
                </c:pt>
                <c:pt idx="8408">
                  <c:v>97.656300000000002</c:v>
                </c:pt>
                <c:pt idx="8409">
                  <c:v>68.359399999999994</c:v>
                </c:pt>
                <c:pt idx="8410">
                  <c:v>87.890600000000006</c:v>
                </c:pt>
                <c:pt idx="8411">
                  <c:v>68.359399999999994</c:v>
                </c:pt>
                <c:pt idx="8412">
                  <c:v>87.890600000000006</c:v>
                </c:pt>
                <c:pt idx="8413">
                  <c:v>34.179699999999997</c:v>
                </c:pt>
                <c:pt idx="8414">
                  <c:v>78.125</c:v>
                </c:pt>
                <c:pt idx="8415">
                  <c:v>73.242199999999997</c:v>
                </c:pt>
                <c:pt idx="8416">
                  <c:v>73.242199999999997</c:v>
                </c:pt>
                <c:pt idx="8417">
                  <c:v>78.125</c:v>
                </c:pt>
                <c:pt idx="8418">
                  <c:v>39.0625</c:v>
                </c:pt>
                <c:pt idx="8419">
                  <c:v>68.359399999999994</c:v>
                </c:pt>
                <c:pt idx="8420">
                  <c:v>48.828099999999999</c:v>
                </c:pt>
                <c:pt idx="8421">
                  <c:v>68.359399999999994</c:v>
                </c:pt>
                <c:pt idx="8422">
                  <c:v>68.359399999999994</c:v>
                </c:pt>
                <c:pt idx="8423">
                  <c:v>68.359399999999994</c:v>
                </c:pt>
                <c:pt idx="8424">
                  <c:v>53.710900000000002</c:v>
                </c:pt>
                <c:pt idx="8425">
                  <c:v>78.125</c:v>
                </c:pt>
                <c:pt idx="8426">
                  <c:v>78.125</c:v>
                </c:pt>
                <c:pt idx="8427">
                  <c:v>68.359399999999994</c:v>
                </c:pt>
                <c:pt idx="8428">
                  <c:v>43.945300000000003</c:v>
                </c:pt>
                <c:pt idx="8429">
                  <c:v>58.593800000000002</c:v>
                </c:pt>
                <c:pt idx="8430">
                  <c:v>97.656300000000002</c:v>
                </c:pt>
                <c:pt idx="8431">
                  <c:v>48.828099999999999</c:v>
                </c:pt>
                <c:pt idx="8432">
                  <c:v>63.476599999999998</c:v>
                </c:pt>
                <c:pt idx="8433">
                  <c:v>73.242199999999997</c:v>
                </c:pt>
                <c:pt idx="8434">
                  <c:v>92.773399999999995</c:v>
                </c:pt>
                <c:pt idx="8435">
                  <c:v>48.828099999999999</c:v>
                </c:pt>
                <c:pt idx="8436">
                  <c:v>73.242199999999997</c:v>
                </c:pt>
                <c:pt idx="8437">
                  <c:v>73.242199999999997</c:v>
                </c:pt>
                <c:pt idx="8438">
                  <c:v>58.593800000000002</c:v>
                </c:pt>
                <c:pt idx="8439">
                  <c:v>78.125</c:v>
                </c:pt>
                <c:pt idx="8440">
                  <c:v>63.476599999999998</c:v>
                </c:pt>
                <c:pt idx="8441">
                  <c:v>73.242199999999997</c:v>
                </c:pt>
                <c:pt idx="8442">
                  <c:v>63.476599999999998</c:v>
                </c:pt>
                <c:pt idx="8443">
                  <c:v>87.890600000000006</c:v>
                </c:pt>
                <c:pt idx="8444">
                  <c:v>53.710900000000002</c:v>
                </c:pt>
                <c:pt idx="8445">
                  <c:v>87.890600000000006</c:v>
                </c:pt>
                <c:pt idx="8446">
                  <c:v>63.476599999999998</c:v>
                </c:pt>
                <c:pt idx="8447">
                  <c:v>53.710900000000002</c:v>
                </c:pt>
                <c:pt idx="8448">
                  <c:v>68.359399999999994</c:v>
                </c:pt>
                <c:pt idx="8449">
                  <c:v>63.476599999999998</c:v>
                </c:pt>
                <c:pt idx="8450">
                  <c:v>78.125</c:v>
                </c:pt>
                <c:pt idx="8451">
                  <c:v>73.242199999999997</c:v>
                </c:pt>
                <c:pt idx="8452">
                  <c:v>78.125</c:v>
                </c:pt>
                <c:pt idx="8453">
                  <c:v>39.0625</c:v>
                </c:pt>
                <c:pt idx="8454">
                  <c:v>92.773399999999995</c:v>
                </c:pt>
                <c:pt idx="8455">
                  <c:v>68.359399999999994</c:v>
                </c:pt>
                <c:pt idx="8456">
                  <c:v>68.359399999999994</c:v>
                </c:pt>
                <c:pt idx="8457">
                  <c:v>78.125</c:v>
                </c:pt>
                <c:pt idx="8458">
                  <c:v>53.710900000000002</c:v>
                </c:pt>
                <c:pt idx="8459">
                  <c:v>68.359399999999994</c:v>
                </c:pt>
                <c:pt idx="8460">
                  <c:v>34.179699999999997</c:v>
                </c:pt>
                <c:pt idx="8461">
                  <c:v>87.890600000000006</c:v>
                </c:pt>
                <c:pt idx="8462">
                  <c:v>43.945300000000003</c:v>
                </c:pt>
                <c:pt idx="8463">
                  <c:v>87.890600000000006</c:v>
                </c:pt>
                <c:pt idx="8464">
                  <c:v>58.593800000000002</c:v>
                </c:pt>
                <c:pt idx="8465">
                  <c:v>68.359399999999994</c:v>
                </c:pt>
                <c:pt idx="8466">
                  <c:v>58.593800000000002</c:v>
                </c:pt>
                <c:pt idx="8467">
                  <c:v>87.890600000000006</c:v>
                </c:pt>
                <c:pt idx="8468">
                  <c:v>83.007800000000003</c:v>
                </c:pt>
                <c:pt idx="8469">
                  <c:v>87.890600000000006</c:v>
                </c:pt>
                <c:pt idx="8470">
                  <c:v>73.242199999999997</c:v>
                </c:pt>
                <c:pt idx="8471">
                  <c:v>34.179699999999997</c:v>
                </c:pt>
                <c:pt idx="8472">
                  <c:v>97.656300000000002</c:v>
                </c:pt>
                <c:pt idx="8473">
                  <c:v>53.710900000000002</c:v>
                </c:pt>
                <c:pt idx="8474">
                  <c:v>92.773399999999995</c:v>
                </c:pt>
                <c:pt idx="8475">
                  <c:v>43.945300000000003</c:v>
                </c:pt>
                <c:pt idx="8476">
                  <c:v>87.890600000000006</c:v>
                </c:pt>
                <c:pt idx="8477">
                  <c:v>48.828099999999999</c:v>
                </c:pt>
                <c:pt idx="8478">
                  <c:v>58.593800000000002</c:v>
                </c:pt>
                <c:pt idx="8479">
                  <c:v>68.359399999999994</c:v>
                </c:pt>
                <c:pt idx="8480">
                  <c:v>4.8828100000000001</c:v>
                </c:pt>
                <c:pt idx="8481">
                  <c:v>107.422</c:v>
                </c:pt>
                <c:pt idx="8482">
                  <c:v>63.476599999999998</c:v>
                </c:pt>
                <c:pt idx="8483">
                  <c:v>78.125</c:v>
                </c:pt>
                <c:pt idx="8484">
                  <c:v>68.359399999999994</c:v>
                </c:pt>
                <c:pt idx="8485">
                  <c:v>63.476599999999998</c:v>
                </c:pt>
                <c:pt idx="8486">
                  <c:v>53.710900000000002</c:v>
                </c:pt>
                <c:pt idx="8487">
                  <c:v>68.359399999999994</c:v>
                </c:pt>
                <c:pt idx="8488">
                  <c:v>73.242199999999997</c:v>
                </c:pt>
                <c:pt idx="8489">
                  <c:v>39.0625</c:v>
                </c:pt>
                <c:pt idx="8490">
                  <c:v>78.125</c:v>
                </c:pt>
                <c:pt idx="8491">
                  <c:v>29.296900000000001</c:v>
                </c:pt>
                <c:pt idx="8492">
                  <c:v>102.539</c:v>
                </c:pt>
                <c:pt idx="8493">
                  <c:v>58.593800000000002</c:v>
                </c:pt>
                <c:pt idx="8494">
                  <c:v>92.773399999999995</c:v>
                </c:pt>
                <c:pt idx="8495">
                  <c:v>39.0625</c:v>
                </c:pt>
                <c:pt idx="8496">
                  <c:v>68.359399999999994</c:v>
                </c:pt>
                <c:pt idx="8497">
                  <c:v>58.593800000000002</c:v>
                </c:pt>
                <c:pt idx="8498">
                  <c:v>78.125</c:v>
                </c:pt>
                <c:pt idx="8499">
                  <c:v>87.890600000000006</c:v>
                </c:pt>
                <c:pt idx="8500">
                  <c:v>53.710900000000002</c:v>
                </c:pt>
                <c:pt idx="8501">
                  <c:v>92.773399999999995</c:v>
                </c:pt>
                <c:pt idx="8502">
                  <c:v>58.593800000000002</c:v>
                </c:pt>
                <c:pt idx="8503">
                  <c:v>87.890600000000006</c:v>
                </c:pt>
                <c:pt idx="8504">
                  <c:v>73.242199999999997</c:v>
                </c:pt>
                <c:pt idx="8505">
                  <c:v>68.359399999999994</c:v>
                </c:pt>
                <c:pt idx="8506">
                  <c:v>78.125</c:v>
                </c:pt>
                <c:pt idx="8507">
                  <c:v>117.188</c:v>
                </c:pt>
                <c:pt idx="8508">
                  <c:v>58.593800000000002</c:v>
                </c:pt>
                <c:pt idx="8509">
                  <c:v>68.359399999999994</c:v>
                </c:pt>
                <c:pt idx="8510">
                  <c:v>68.359399999999994</c:v>
                </c:pt>
                <c:pt idx="8511">
                  <c:v>48.828099999999999</c:v>
                </c:pt>
                <c:pt idx="8512">
                  <c:v>83.007800000000003</c:v>
                </c:pt>
                <c:pt idx="8513">
                  <c:v>68.359399999999994</c:v>
                </c:pt>
                <c:pt idx="8514">
                  <c:v>83.007800000000003</c:v>
                </c:pt>
                <c:pt idx="8515">
                  <c:v>53.710900000000002</c:v>
                </c:pt>
                <c:pt idx="8516">
                  <c:v>92.773399999999995</c:v>
                </c:pt>
                <c:pt idx="8517">
                  <c:v>97.656300000000002</c:v>
                </c:pt>
                <c:pt idx="8518">
                  <c:v>87.890600000000006</c:v>
                </c:pt>
                <c:pt idx="8519">
                  <c:v>83.007800000000003</c:v>
                </c:pt>
                <c:pt idx="8520">
                  <c:v>73.242199999999997</c:v>
                </c:pt>
                <c:pt idx="8521">
                  <c:v>83.007800000000003</c:v>
                </c:pt>
                <c:pt idx="8522">
                  <c:v>73.242199999999997</c:v>
                </c:pt>
                <c:pt idx="8523">
                  <c:v>39.0625</c:v>
                </c:pt>
                <c:pt idx="8524">
                  <c:v>68.359399999999994</c:v>
                </c:pt>
                <c:pt idx="8525">
                  <c:v>117.188</c:v>
                </c:pt>
                <c:pt idx="8526">
                  <c:v>53.710900000000002</c:v>
                </c:pt>
                <c:pt idx="8527">
                  <c:v>0</c:v>
                </c:pt>
                <c:pt idx="8528">
                  <c:v>68.359399999999994</c:v>
                </c:pt>
                <c:pt idx="8529">
                  <c:v>58.593800000000002</c:v>
                </c:pt>
                <c:pt idx="8530">
                  <c:v>87.890600000000006</c:v>
                </c:pt>
                <c:pt idx="8531">
                  <c:v>63.476599999999998</c:v>
                </c:pt>
                <c:pt idx="8532">
                  <c:v>53.710900000000002</c:v>
                </c:pt>
                <c:pt idx="8533">
                  <c:v>68.359399999999994</c:v>
                </c:pt>
                <c:pt idx="8534">
                  <c:v>117.188</c:v>
                </c:pt>
                <c:pt idx="8535">
                  <c:v>53.710900000000002</c:v>
                </c:pt>
                <c:pt idx="8536">
                  <c:v>68.359399999999994</c:v>
                </c:pt>
                <c:pt idx="8537">
                  <c:v>63.476599999999998</c:v>
                </c:pt>
                <c:pt idx="8538">
                  <c:v>68.359399999999994</c:v>
                </c:pt>
                <c:pt idx="8539">
                  <c:v>63.476599999999998</c:v>
                </c:pt>
                <c:pt idx="8540">
                  <c:v>73.242199999999997</c:v>
                </c:pt>
                <c:pt idx="8541">
                  <c:v>48.828099999999999</c:v>
                </c:pt>
                <c:pt idx="8542">
                  <c:v>63.476599999999998</c:v>
                </c:pt>
                <c:pt idx="8543">
                  <c:v>78.125</c:v>
                </c:pt>
                <c:pt idx="8544">
                  <c:v>48.828099999999999</c:v>
                </c:pt>
                <c:pt idx="8545">
                  <c:v>73.242199999999997</c:v>
                </c:pt>
                <c:pt idx="8546">
                  <c:v>58.593800000000002</c:v>
                </c:pt>
                <c:pt idx="8547">
                  <c:v>68.359399999999994</c:v>
                </c:pt>
                <c:pt idx="8548">
                  <c:v>83.007800000000003</c:v>
                </c:pt>
                <c:pt idx="8549">
                  <c:v>78.125</c:v>
                </c:pt>
                <c:pt idx="8550">
                  <c:v>83.007800000000003</c:v>
                </c:pt>
                <c:pt idx="8551">
                  <c:v>58.593800000000002</c:v>
                </c:pt>
                <c:pt idx="8552">
                  <c:v>78.125</c:v>
                </c:pt>
                <c:pt idx="8553">
                  <c:v>39.0625</c:v>
                </c:pt>
                <c:pt idx="8554">
                  <c:v>78.125</c:v>
                </c:pt>
                <c:pt idx="8555">
                  <c:v>58.593800000000002</c:v>
                </c:pt>
                <c:pt idx="8556">
                  <c:v>58.593800000000002</c:v>
                </c:pt>
                <c:pt idx="8557">
                  <c:v>68.359399999999994</c:v>
                </c:pt>
                <c:pt idx="8558">
                  <c:v>73.242199999999997</c:v>
                </c:pt>
                <c:pt idx="8559">
                  <c:v>63.476599999999998</c:v>
                </c:pt>
                <c:pt idx="8560">
                  <c:v>73.242199999999997</c:v>
                </c:pt>
                <c:pt idx="8561">
                  <c:v>78.125</c:v>
                </c:pt>
                <c:pt idx="8562">
                  <c:v>39.0625</c:v>
                </c:pt>
                <c:pt idx="8563">
                  <c:v>87.890600000000006</c:v>
                </c:pt>
                <c:pt idx="8564">
                  <c:v>68.359399999999994</c:v>
                </c:pt>
                <c:pt idx="8565">
                  <c:v>39.0625</c:v>
                </c:pt>
                <c:pt idx="8566">
                  <c:v>73.242199999999997</c:v>
                </c:pt>
                <c:pt idx="8567">
                  <c:v>78.125</c:v>
                </c:pt>
                <c:pt idx="8568">
                  <c:v>78.125</c:v>
                </c:pt>
                <c:pt idx="8569">
                  <c:v>73.242199999999997</c:v>
                </c:pt>
                <c:pt idx="8570">
                  <c:v>63.476599999999998</c:v>
                </c:pt>
                <c:pt idx="8571">
                  <c:v>53.710900000000002</c:v>
                </c:pt>
                <c:pt idx="8572">
                  <c:v>92.773399999999995</c:v>
                </c:pt>
                <c:pt idx="8573">
                  <c:v>48.828099999999999</c:v>
                </c:pt>
                <c:pt idx="8574">
                  <c:v>97.656300000000002</c:v>
                </c:pt>
                <c:pt idx="8575">
                  <c:v>53.710900000000002</c:v>
                </c:pt>
                <c:pt idx="8576">
                  <c:v>97.656300000000002</c:v>
                </c:pt>
                <c:pt idx="8577">
                  <c:v>48.828099999999999</c:v>
                </c:pt>
                <c:pt idx="8578">
                  <c:v>63.476599999999998</c:v>
                </c:pt>
                <c:pt idx="8579">
                  <c:v>63.476599999999998</c:v>
                </c:pt>
                <c:pt idx="8580">
                  <c:v>68.359399999999994</c:v>
                </c:pt>
                <c:pt idx="8581">
                  <c:v>97.656300000000002</c:v>
                </c:pt>
                <c:pt idx="8582">
                  <c:v>58.593800000000002</c:v>
                </c:pt>
                <c:pt idx="8583">
                  <c:v>102.539</c:v>
                </c:pt>
                <c:pt idx="8584">
                  <c:v>43.945300000000003</c:v>
                </c:pt>
                <c:pt idx="8585">
                  <c:v>68.359399999999994</c:v>
                </c:pt>
                <c:pt idx="8586">
                  <c:v>87.890600000000006</c:v>
                </c:pt>
                <c:pt idx="8587">
                  <c:v>92.773399999999995</c:v>
                </c:pt>
                <c:pt idx="8588">
                  <c:v>92.773399999999995</c:v>
                </c:pt>
                <c:pt idx="8589">
                  <c:v>39.0625</c:v>
                </c:pt>
                <c:pt idx="8590">
                  <c:v>83.007800000000003</c:v>
                </c:pt>
                <c:pt idx="8591">
                  <c:v>48.828099999999999</c:v>
                </c:pt>
                <c:pt idx="8592">
                  <c:v>87.890600000000006</c:v>
                </c:pt>
                <c:pt idx="8593">
                  <c:v>53.710900000000002</c:v>
                </c:pt>
                <c:pt idx="8594">
                  <c:v>68.359399999999994</c:v>
                </c:pt>
                <c:pt idx="8595">
                  <c:v>39.0625</c:v>
                </c:pt>
                <c:pt idx="8596">
                  <c:v>63.476599999999998</c:v>
                </c:pt>
                <c:pt idx="8597">
                  <c:v>63.476599999999998</c:v>
                </c:pt>
                <c:pt idx="8598">
                  <c:v>9.7656299999999998</c:v>
                </c:pt>
                <c:pt idx="8599">
                  <c:v>126.953</c:v>
                </c:pt>
                <c:pt idx="8600">
                  <c:v>48.828099999999999</c:v>
                </c:pt>
                <c:pt idx="8601">
                  <c:v>87.890600000000006</c:v>
                </c:pt>
                <c:pt idx="8602">
                  <c:v>39.0625</c:v>
                </c:pt>
                <c:pt idx="8603">
                  <c:v>68.359399999999994</c:v>
                </c:pt>
                <c:pt idx="8604">
                  <c:v>48.828099999999999</c:v>
                </c:pt>
                <c:pt idx="8605">
                  <c:v>87.890600000000006</c:v>
                </c:pt>
                <c:pt idx="8606">
                  <c:v>68.359399999999994</c:v>
                </c:pt>
                <c:pt idx="8607">
                  <c:v>87.890600000000006</c:v>
                </c:pt>
                <c:pt idx="8608">
                  <c:v>83.007800000000003</c:v>
                </c:pt>
                <c:pt idx="8609">
                  <c:v>43.945300000000003</c:v>
                </c:pt>
                <c:pt idx="8610">
                  <c:v>78.125</c:v>
                </c:pt>
                <c:pt idx="8611">
                  <c:v>63.476599999999998</c:v>
                </c:pt>
                <c:pt idx="8612">
                  <c:v>78.125</c:v>
                </c:pt>
                <c:pt idx="8613">
                  <c:v>73.242199999999997</c:v>
                </c:pt>
                <c:pt idx="8614">
                  <c:v>83.007800000000003</c:v>
                </c:pt>
                <c:pt idx="8615">
                  <c:v>43.945300000000003</c:v>
                </c:pt>
                <c:pt idx="8616">
                  <c:v>107.422</c:v>
                </c:pt>
                <c:pt idx="8617">
                  <c:v>68.359399999999994</c:v>
                </c:pt>
                <c:pt idx="8618">
                  <c:v>48.828099999999999</c:v>
                </c:pt>
                <c:pt idx="8619">
                  <c:v>78.125</c:v>
                </c:pt>
                <c:pt idx="8620">
                  <c:v>53.710900000000002</c:v>
                </c:pt>
                <c:pt idx="8621">
                  <c:v>87.890600000000006</c:v>
                </c:pt>
                <c:pt idx="8622">
                  <c:v>68.359399999999994</c:v>
                </c:pt>
                <c:pt idx="8623">
                  <c:v>78.125</c:v>
                </c:pt>
                <c:pt idx="8624">
                  <c:v>53.710900000000002</c:v>
                </c:pt>
                <c:pt idx="8625">
                  <c:v>117.188</c:v>
                </c:pt>
                <c:pt idx="8626">
                  <c:v>63.476599999999998</c:v>
                </c:pt>
                <c:pt idx="8627">
                  <c:v>48.828099999999999</c:v>
                </c:pt>
                <c:pt idx="8628">
                  <c:v>63.476599999999998</c:v>
                </c:pt>
                <c:pt idx="8629">
                  <c:v>53.710900000000002</c:v>
                </c:pt>
                <c:pt idx="8630">
                  <c:v>87.890600000000006</c:v>
                </c:pt>
                <c:pt idx="8631">
                  <c:v>58.593800000000002</c:v>
                </c:pt>
                <c:pt idx="8632">
                  <c:v>63.476599999999998</c:v>
                </c:pt>
                <c:pt idx="8633">
                  <c:v>43.945300000000003</c:v>
                </c:pt>
                <c:pt idx="8634">
                  <c:v>117.188</c:v>
                </c:pt>
                <c:pt idx="8635">
                  <c:v>78.125</c:v>
                </c:pt>
                <c:pt idx="8636">
                  <c:v>53.710900000000002</c:v>
                </c:pt>
                <c:pt idx="8637">
                  <c:v>63.476599999999998</c:v>
                </c:pt>
                <c:pt idx="8638">
                  <c:v>73.242199999999997</c:v>
                </c:pt>
                <c:pt idx="8639">
                  <c:v>83.007800000000003</c:v>
                </c:pt>
                <c:pt idx="8640">
                  <c:v>68.359399999999994</c:v>
                </c:pt>
                <c:pt idx="8641">
                  <c:v>78.125</c:v>
                </c:pt>
                <c:pt idx="8642">
                  <c:v>58.593800000000002</c:v>
                </c:pt>
                <c:pt idx="8643">
                  <c:v>83.007800000000003</c:v>
                </c:pt>
                <c:pt idx="8644">
                  <c:v>58.593800000000002</c:v>
                </c:pt>
                <c:pt idx="8645">
                  <c:v>78.125</c:v>
                </c:pt>
                <c:pt idx="8646">
                  <c:v>34.179699999999997</c:v>
                </c:pt>
                <c:pt idx="8647">
                  <c:v>92.773399999999995</c:v>
                </c:pt>
                <c:pt idx="8648">
                  <c:v>58.593800000000002</c:v>
                </c:pt>
                <c:pt idx="8649">
                  <c:v>73.242199999999997</c:v>
                </c:pt>
                <c:pt idx="8650">
                  <c:v>58.593800000000002</c:v>
                </c:pt>
                <c:pt idx="8651">
                  <c:v>78.125</c:v>
                </c:pt>
                <c:pt idx="8652">
                  <c:v>78.125</c:v>
                </c:pt>
                <c:pt idx="8653">
                  <c:v>43.945300000000003</c:v>
                </c:pt>
                <c:pt idx="8654">
                  <c:v>87.890600000000006</c:v>
                </c:pt>
                <c:pt idx="8655">
                  <c:v>78.125</c:v>
                </c:pt>
                <c:pt idx="8656">
                  <c:v>68.359399999999994</c:v>
                </c:pt>
                <c:pt idx="8657">
                  <c:v>48.828099999999999</c:v>
                </c:pt>
                <c:pt idx="8658">
                  <c:v>87.890600000000006</c:v>
                </c:pt>
                <c:pt idx="8659">
                  <c:v>73.242199999999997</c:v>
                </c:pt>
                <c:pt idx="8660">
                  <c:v>78.125</c:v>
                </c:pt>
                <c:pt idx="8661">
                  <c:v>68.359399999999994</c:v>
                </c:pt>
                <c:pt idx="8662">
                  <c:v>29.296900000000001</c:v>
                </c:pt>
                <c:pt idx="8663">
                  <c:v>112.30500000000001</c:v>
                </c:pt>
                <c:pt idx="8664">
                  <c:v>53.710900000000002</c:v>
                </c:pt>
                <c:pt idx="8665">
                  <c:v>78.125</c:v>
                </c:pt>
                <c:pt idx="8666">
                  <c:v>63.476599999999998</c:v>
                </c:pt>
                <c:pt idx="8667">
                  <c:v>83.007800000000003</c:v>
                </c:pt>
                <c:pt idx="8668">
                  <c:v>73.242199999999997</c:v>
                </c:pt>
                <c:pt idx="8669">
                  <c:v>78.125</c:v>
                </c:pt>
                <c:pt idx="8670">
                  <c:v>68.359399999999994</c:v>
                </c:pt>
                <c:pt idx="8671">
                  <c:v>48.828099999999999</c:v>
                </c:pt>
                <c:pt idx="8672">
                  <c:v>107.422</c:v>
                </c:pt>
                <c:pt idx="8673">
                  <c:v>73.242199999999997</c:v>
                </c:pt>
                <c:pt idx="8674">
                  <c:v>92.773399999999995</c:v>
                </c:pt>
                <c:pt idx="8675">
                  <c:v>48.828099999999999</c:v>
                </c:pt>
                <c:pt idx="8676">
                  <c:v>78.125</c:v>
                </c:pt>
                <c:pt idx="8677">
                  <c:v>53.710900000000002</c:v>
                </c:pt>
                <c:pt idx="8678">
                  <c:v>87.890600000000006</c:v>
                </c:pt>
                <c:pt idx="8679">
                  <c:v>68.359399999999994</c:v>
                </c:pt>
                <c:pt idx="8680">
                  <c:v>34.179699999999997</c:v>
                </c:pt>
                <c:pt idx="8681">
                  <c:v>102.539</c:v>
                </c:pt>
                <c:pt idx="8682">
                  <c:v>34.179699999999997</c:v>
                </c:pt>
                <c:pt idx="8683">
                  <c:v>92.773399999999995</c:v>
                </c:pt>
                <c:pt idx="8684">
                  <c:v>43.945300000000003</c:v>
                </c:pt>
                <c:pt idx="8685">
                  <c:v>92.773399999999995</c:v>
                </c:pt>
                <c:pt idx="8686">
                  <c:v>68.359399999999994</c:v>
                </c:pt>
                <c:pt idx="8687">
                  <c:v>83.007800000000003</c:v>
                </c:pt>
                <c:pt idx="8688">
                  <c:v>68.359399999999994</c:v>
                </c:pt>
                <c:pt idx="8689">
                  <c:v>73.242199999999997</c:v>
                </c:pt>
                <c:pt idx="8690">
                  <c:v>97.656300000000002</c:v>
                </c:pt>
                <c:pt idx="8691">
                  <c:v>43.945300000000003</c:v>
                </c:pt>
                <c:pt idx="8692">
                  <c:v>102.539</c:v>
                </c:pt>
                <c:pt idx="8693">
                  <c:v>58.593800000000002</c:v>
                </c:pt>
                <c:pt idx="8694">
                  <c:v>97.656300000000002</c:v>
                </c:pt>
                <c:pt idx="8695">
                  <c:v>48.828099999999999</c:v>
                </c:pt>
                <c:pt idx="8696">
                  <c:v>58.593800000000002</c:v>
                </c:pt>
                <c:pt idx="8697">
                  <c:v>68.359399999999994</c:v>
                </c:pt>
                <c:pt idx="8698">
                  <c:v>87.890600000000006</c:v>
                </c:pt>
                <c:pt idx="8699">
                  <c:v>102.539</c:v>
                </c:pt>
                <c:pt idx="8700">
                  <c:v>39.0625</c:v>
                </c:pt>
                <c:pt idx="8701">
                  <c:v>92.773399999999995</c:v>
                </c:pt>
                <c:pt idx="8702">
                  <c:v>63.476599999999998</c:v>
                </c:pt>
                <c:pt idx="8703">
                  <c:v>83.007800000000003</c:v>
                </c:pt>
                <c:pt idx="8704">
                  <c:v>58.593800000000002</c:v>
                </c:pt>
                <c:pt idx="8705">
                  <c:v>58.593800000000002</c:v>
                </c:pt>
                <c:pt idx="8706">
                  <c:v>58.593800000000002</c:v>
                </c:pt>
                <c:pt idx="8707">
                  <c:v>107.422</c:v>
                </c:pt>
                <c:pt idx="8708">
                  <c:v>63.476599999999998</c:v>
                </c:pt>
                <c:pt idx="8709">
                  <c:v>43.945300000000003</c:v>
                </c:pt>
                <c:pt idx="8710">
                  <c:v>68.359399999999994</c:v>
                </c:pt>
                <c:pt idx="8711">
                  <c:v>73.242199999999997</c:v>
                </c:pt>
                <c:pt idx="8712">
                  <c:v>78.125</c:v>
                </c:pt>
                <c:pt idx="8713">
                  <c:v>73.242199999999997</c:v>
                </c:pt>
                <c:pt idx="8714">
                  <c:v>92.773399999999995</c:v>
                </c:pt>
                <c:pt idx="8715">
                  <c:v>63.476599999999998</c:v>
                </c:pt>
                <c:pt idx="8716">
                  <c:v>63.476599999999998</c:v>
                </c:pt>
                <c:pt idx="8717">
                  <c:v>29.296900000000001</c:v>
                </c:pt>
                <c:pt idx="8718">
                  <c:v>102.539</c:v>
                </c:pt>
                <c:pt idx="8719">
                  <c:v>53.710900000000002</c:v>
                </c:pt>
                <c:pt idx="8720">
                  <c:v>83.007800000000003</c:v>
                </c:pt>
                <c:pt idx="8721">
                  <c:v>68.359399999999994</c:v>
                </c:pt>
                <c:pt idx="8722">
                  <c:v>58.593800000000002</c:v>
                </c:pt>
                <c:pt idx="8723">
                  <c:v>68.359399999999994</c:v>
                </c:pt>
                <c:pt idx="8724">
                  <c:v>68.359399999999994</c:v>
                </c:pt>
                <c:pt idx="8725">
                  <c:v>73.242199999999997</c:v>
                </c:pt>
                <c:pt idx="8726">
                  <c:v>24.414100000000001</c:v>
                </c:pt>
                <c:pt idx="8727">
                  <c:v>102.539</c:v>
                </c:pt>
                <c:pt idx="8728">
                  <c:v>39.0625</c:v>
                </c:pt>
                <c:pt idx="8729">
                  <c:v>83.007800000000003</c:v>
                </c:pt>
                <c:pt idx="8730">
                  <c:v>53.710900000000002</c:v>
                </c:pt>
                <c:pt idx="8731">
                  <c:v>73.242199999999997</c:v>
                </c:pt>
                <c:pt idx="8732">
                  <c:v>68.359399999999994</c:v>
                </c:pt>
                <c:pt idx="8733">
                  <c:v>83.007800000000003</c:v>
                </c:pt>
                <c:pt idx="8734">
                  <c:v>83.007800000000003</c:v>
                </c:pt>
                <c:pt idx="8735">
                  <c:v>53.710900000000002</c:v>
                </c:pt>
                <c:pt idx="8736">
                  <c:v>102.539</c:v>
                </c:pt>
                <c:pt idx="8737">
                  <c:v>87.890600000000006</c:v>
                </c:pt>
                <c:pt idx="8738">
                  <c:v>87.890600000000006</c:v>
                </c:pt>
                <c:pt idx="8739">
                  <c:v>53.710900000000002</c:v>
                </c:pt>
                <c:pt idx="8740">
                  <c:v>73.242199999999997</c:v>
                </c:pt>
                <c:pt idx="8741">
                  <c:v>63.476599999999998</c:v>
                </c:pt>
                <c:pt idx="8742">
                  <c:v>83.007800000000003</c:v>
                </c:pt>
                <c:pt idx="8743">
                  <c:v>87.890600000000006</c:v>
                </c:pt>
                <c:pt idx="8744">
                  <c:v>58.593800000000002</c:v>
                </c:pt>
                <c:pt idx="8745">
                  <c:v>87.890600000000006</c:v>
                </c:pt>
                <c:pt idx="8746">
                  <c:v>43.945300000000003</c:v>
                </c:pt>
                <c:pt idx="8747">
                  <c:v>78.125</c:v>
                </c:pt>
                <c:pt idx="8748">
                  <c:v>58.593800000000002</c:v>
                </c:pt>
                <c:pt idx="8749">
                  <c:v>68.359399999999994</c:v>
                </c:pt>
                <c:pt idx="8750">
                  <c:v>53.710900000000002</c:v>
                </c:pt>
              </c:numCache>
            </c:numRef>
          </c:val>
          <c:smooth val="0"/>
          <c:extLst>
            <c:ext xmlns:c16="http://schemas.microsoft.com/office/drawing/2014/chart" uri="{C3380CC4-5D6E-409C-BE32-E72D297353CC}">
              <c16:uniqueId val="{00000001-20C6-4EE4-B97D-C54A02098F0B}"/>
            </c:ext>
          </c:extLst>
        </c:ser>
        <c:dLbls>
          <c:showLegendKey val="0"/>
          <c:showVal val="0"/>
          <c:showCatName val="0"/>
          <c:showSerName val="0"/>
          <c:showPercent val="0"/>
          <c:showBubbleSize val="0"/>
        </c:dLbls>
        <c:marker val="1"/>
        <c:smooth val="0"/>
        <c:axId val="948571336"/>
        <c:axId val="948576736"/>
      </c:lineChart>
      <c:catAx>
        <c:axId val="531266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944"/>
        <c:crosses val="autoZero"/>
        <c:auto val="1"/>
        <c:lblAlgn val="ctr"/>
        <c:lblOffset val="100"/>
        <c:tickLblSkip val="875"/>
        <c:noMultiLvlLbl val="0"/>
      </c:catAx>
      <c:valAx>
        <c:axId val="531266944"/>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XY-Direction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224"/>
        <c:crosses val="autoZero"/>
        <c:crossBetween val="between"/>
        <c:majorUnit val="25"/>
      </c:valAx>
      <c:valAx>
        <c:axId val="948576736"/>
        <c:scaling>
          <c:orientation val="minMax"/>
          <c:max val="300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Z-Direction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48571336"/>
        <c:crosses val="max"/>
        <c:crossBetween val="between"/>
      </c:valAx>
      <c:catAx>
        <c:axId val="948571336"/>
        <c:scaling>
          <c:orientation val="minMax"/>
        </c:scaling>
        <c:delete val="1"/>
        <c:axPos val="b"/>
        <c:numFmt formatCode="0.00000" sourceLinked="1"/>
        <c:majorTickMark val="out"/>
        <c:minorTickMark val="none"/>
        <c:tickLblPos val="nextTo"/>
        <c:crossAx val="9485767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TENDO 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1"/>
          <c:order val="1"/>
          <c:tx>
            <c:strRef>
              <c:f>Mittelwerte!$E$21</c:f>
              <c:strCache>
                <c:ptCount val="1"/>
                <c:pt idx="0">
                  <c:v>Force XY</c:v>
                </c:pt>
              </c:strCache>
            </c:strRef>
          </c:tx>
          <c:spPr>
            <a:ln w="6350" cap="rnd">
              <a:solidFill>
                <a:schemeClr val="accent2"/>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Mittelwerte!$E$22:$E$8772</c:f>
              <c:numCache>
                <c:formatCode>General</c:formatCode>
                <c:ptCount val="8751"/>
                <c:pt idx="0">
                  <c:v>19.991244834319179</c:v>
                </c:pt>
                <c:pt idx="1">
                  <c:v>19.995016394332357</c:v>
                </c:pt>
                <c:pt idx="2">
                  <c:v>20.009059255276455</c:v>
                </c:pt>
                <c:pt idx="3">
                  <c:v>19.993160626313795</c:v>
                </c:pt>
                <c:pt idx="4">
                  <c:v>19.991581153954957</c:v>
                </c:pt>
                <c:pt idx="5">
                  <c:v>19.987057378749551</c:v>
                </c:pt>
                <c:pt idx="6">
                  <c:v>20.007190336433617</c:v>
                </c:pt>
                <c:pt idx="7">
                  <c:v>20.016433908286157</c:v>
                </c:pt>
                <c:pt idx="8">
                  <c:v>20.03922571450553</c:v>
                </c:pt>
                <c:pt idx="9">
                  <c:v>20.046632824250551</c:v>
                </c:pt>
                <c:pt idx="10">
                  <c:v>20.051437354404992</c:v>
                </c:pt>
                <c:pt idx="11">
                  <c:v>20.0495057143719</c:v>
                </c:pt>
                <c:pt idx="12">
                  <c:v>20.067027252091432</c:v>
                </c:pt>
                <c:pt idx="13">
                  <c:v>20.081034715035312</c:v>
                </c:pt>
                <c:pt idx="14">
                  <c:v>20.094472736000796</c:v>
                </c:pt>
                <c:pt idx="15">
                  <c:v>20.104526911054915</c:v>
                </c:pt>
                <c:pt idx="16">
                  <c:v>20.099520465201575</c:v>
                </c:pt>
                <c:pt idx="17">
                  <c:v>20.122384744857843</c:v>
                </c:pt>
                <c:pt idx="18">
                  <c:v>20.115634023541496</c:v>
                </c:pt>
                <c:pt idx="19">
                  <c:v>20.121365443638457</c:v>
                </c:pt>
                <c:pt idx="20">
                  <c:v>20.096130955043119</c:v>
                </c:pt>
                <c:pt idx="21">
                  <c:v>20.067492166427279</c:v>
                </c:pt>
                <c:pt idx="22">
                  <c:v>20.043306170557361</c:v>
                </c:pt>
                <c:pt idx="23">
                  <c:v>20.024279249171272</c:v>
                </c:pt>
                <c:pt idx="24">
                  <c:v>20.010617770588528</c:v>
                </c:pt>
                <c:pt idx="25">
                  <c:v>19.993682219075744</c:v>
                </c:pt>
                <c:pt idx="26">
                  <c:v>19.966930767046531</c:v>
                </c:pt>
                <c:pt idx="27">
                  <c:v>19.959810371325585</c:v>
                </c:pt>
                <c:pt idx="28">
                  <c:v>19.938598592825056</c:v>
                </c:pt>
                <c:pt idx="29">
                  <c:v>19.902191863208987</c:v>
                </c:pt>
                <c:pt idx="30">
                  <c:v>19.88962076622547</c:v>
                </c:pt>
                <c:pt idx="31">
                  <c:v>19.884370740122694</c:v>
                </c:pt>
                <c:pt idx="32">
                  <c:v>19.836998548932513</c:v>
                </c:pt>
                <c:pt idx="33">
                  <c:v>19.798503777864905</c:v>
                </c:pt>
                <c:pt idx="34">
                  <c:v>19.751225399924472</c:v>
                </c:pt>
                <c:pt idx="35">
                  <c:v>19.721054977070818</c:v>
                </c:pt>
                <c:pt idx="36">
                  <c:v>19.69987770124953</c:v>
                </c:pt>
                <c:pt idx="37">
                  <c:v>19.668101650481137</c:v>
                </c:pt>
                <c:pt idx="38">
                  <c:v>19.622356677964952</c:v>
                </c:pt>
                <c:pt idx="39">
                  <c:v>19.627692782927824</c:v>
                </c:pt>
                <c:pt idx="40">
                  <c:v>19.605443312418188</c:v>
                </c:pt>
                <c:pt idx="41">
                  <c:v>19.601567287263514</c:v>
                </c:pt>
                <c:pt idx="42">
                  <c:v>19.59171352281351</c:v>
                </c:pt>
                <c:pt idx="43">
                  <c:v>19.605601286756226</c:v>
                </c:pt>
                <c:pt idx="44">
                  <c:v>19.616559785373777</c:v>
                </c:pt>
                <c:pt idx="45">
                  <c:v>19.61979524495052</c:v>
                </c:pt>
                <c:pt idx="46">
                  <c:v>19.623939128116898</c:v>
                </c:pt>
                <c:pt idx="47">
                  <c:v>19.643606235300386</c:v>
                </c:pt>
                <c:pt idx="48">
                  <c:v>19.66073420441213</c:v>
                </c:pt>
                <c:pt idx="49">
                  <c:v>19.690406148445508</c:v>
                </c:pt>
                <c:pt idx="50">
                  <c:v>19.741016482950215</c:v>
                </c:pt>
                <c:pt idx="51">
                  <c:v>19.768784483064273</c:v>
                </c:pt>
                <c:pt idx="52">
                  <c:v>19.799948613277618</c:v>
                </c:pt>
                <c:pt idx="53">
                  <c:v>19.838627324041106</c:v>
                </c:pt>
                <c:pt idx="54">
                  <c:v>19.888904711412096</c:v>
                </c:pt>
                <c:pt idx="55">
                  <c:v>19.946569407411957</c:v>
                </c:pt>
                <c:pt idx="56">
                  <c:v>19.969791813860148</c:v>
                </c:pt>
                <c:pt idx="57">
                  <c:v>20.02147608799411</c:v>
                </c:pt>
                <c:pt idx="58">
                  <c:v>20.08917808607784</c:v>
                </c:pt>
                <c:pt idx="59">
                  <c:v>20.134706101555615</c:v>
                </c:pt>
                <c:pt idx="60">
                  <c:v>20.185973741476758</c:v>
                </c:pt>
                <c:pt idx="61">
                  <c:v>20.278212564565557</c:v>
                </c:pt>
                <c:pt idx="62">
                  <c:v>20.337503707422702</c:v>
                </c:pt>
                <c:pt idx="63">
                  <c:v>20.389385145894614</c:v>
                </c:pt>
                <c:pt idx="64">
                  <c:v>20.449042024682289</c:v>
                </c:pt>
                <c:pt idx="65">
                  <c:v>20.504259121092652</c:v>
                </c:pt>
                <c:pt idx="66">
                  <c:v>20.545435799295635</c:v>
                </c:pt>
                <c:pt idx="67">
                  <c:v>20.581669069882619</c:v>
                </c:pt>
                <c:pt idx="68">
                  <c:v>20.636753665194206</c:v>
                </c:pt>
                <c:pt idx="69">
                  <c:v>20.640930033017657</c:v>
                </c:pt>
                <c:pt idx="70">
                  <c:v>20.694983523678193</c:v>
                </c:pt>
                <c:pt idx="71">
                  <c:v>20.74818220717717</c:v>
                </c:pt>
                <c:pt idx="72">
                  <c:v>20.760355382076742</c:v>
                </c:pt>
                <c:pt idx="73">
                  <c:v>20.778016440757455</c:v>
                </c:pt>
                <c:pt idx="74">
                  <c:v>20.795420340251464</c:v>
                </c:pt>
                <c:pt idx="75">
                  <c:v>20.806557216618273</c:v>
                </c:pt>
                <c:pt idx="76">
                  <c:v>20.847730189269612</c:v>
                </c:pt>
                <c:pt idx="77">
                  <c:v>20.861231994601575</c:v>
                </c:pt>
                <c:pt idx="78">
                  <c:v>20.890636257916825</c:v>
                </c:pt>
                <c:pt idx="79">
                  <c:v>20.905985401494156</c:v>
                </c:pt>
                <c:pt idx="80">
                  <c:v>20.94380072540849</c:v>
                </c:pt>
                <c:pt idx="81">
                  <c:v>20.969743684278722</c:v>
                </c:pt>
                <c:pt idx="82">
                  <c:v>20.989120780773021</c:v>
                </c:pt>
                <c:pt idx="83">
                  <c:v>21.008925884167557</c:v>
                </c:pt>
                <c:pt idx="84">
                  <c:v>21.008387713033461</c:v>
                </c:pt>
                <c:pt idx="85">
                  <c:v>21.020568569000254</c:v>
                </c:pt>
                <c:pt idx="86">
                  <c:v>21.021226764241046</c:v>
                </c:pt>
                <c:pt idx="87">
                  <c:v>21.026624283586109</c:v>
                </c:pt>
                <c:pt idx="88">
                  <c:v>21.001633014770501</c:v>
                </c:pt>
                <c:pt idx="89">
                  <c:v>20.96046295307092</c:v>
                </c:pt>
                <c:pt idx="90">
                  <c:v>20.936580837426042</c:v>
                </c:pt>
                <c:pt idx="91">
                  <c:v>20.938323372399328</c:v>
                </c:pt>
                <c:pt idx="92">
                  <c:v>20.921288529655531</c:v>
                </c:pt>
                <c:pt idx="93">
                  <c:v>20.897205682665518</c:v>
                </c:pt>
                <c:pt idx="94">
                  <c:v>20.894804346963113</c:v>
                </c:pt>
                <c:pt idx="95">
                  <c:v>20.889227971543662</c:v>
                </c:pt>
                <c:pt idx="96">
                  <c:v>20.877473305925371</c:v>
                </c:pt>
                <c:pt idx="97">
                  <c:v>20.867071168471004</c:v>
                </c:pt>
                <c:pt idx="98">
                  <c:v>20.866764748565839</c:v>
                </c:pt>
                <c:pt idx="99">
                  <c:v>20.870118517845665</c:v>
                </c:pt>
                <c:pt idx="100">
                  <c:v>20.928281425802716</c:v>
                </c:pt>
                <c:pt idx="101">
                  <c:v>20.986946246662473</c:v>
                </c:pt>
                <c:pt idx="102">
                  <c:v>21.025778462265695</c:v>
                </c:pt>
                <c:pt idx="103">
                  <c:v>21.047974358342909</c:v>
                </c:pt>
                <c:pt idx="104">
                  <c:v>21.081058370419608</c:v>
                </c:pt>
                <c:pt idx="105">
                  <c:v>21.110960811740568</c:v>
                </c:pt>
                <c:pt idx="106">
                  <c:v>21.123936645914345</c:v>
                </c:pt>
                <c:pt idx="107">
                  <c:v>21.147231003710999</c:v>
                </c:pt>
                <c:pt idx="108">
                  <c:v>21.227085292630449</c:v>
                </c:pt>
                <c:pt idx="109">
                  <c:v>21.284065755359904</c:v>
                </c:pt>
                <c:pt idx="110">
                  <c:v>21.347512563116311</c:v>
                </c:pt>
                <c:pt idx="111">
                  <c:v>21.370844860047988</c:v>
                </c:pt>
                <c:pt idx="112">
                  <c:v>21.449469802050544</c:v>
                </c:pt>
                <c:pt idx="113">
                  <c:v>21.494784782086253</c:v>
                </c:pt>
                <c:pt idx="114">
                  <c:v>21.563479318109589</c:v>
                </c:pt>
                <c:pt idx="115">
                  <c:v>21.611213547150179</c:v>
                </c:pt>
                <c:pt idx="116">
                  <c:v>21.667017076562004</c:v>
                </c:pt>
                <c:pt idx="117">
                  <c:v>21.723417800085414</c:v>
                </c:pt>
                <c:pt idx="118">
                  <c:v>21.818962446328953</c:v>
                </c:pt>
                <c:pt idx="119">
                  <c:v>21.862043792234378</c:v>
                </c:pt>
                <c:pt idx="120">
                  <c:v>21.908552681945274</c:v>
                </c:pt>
                <c:pt idx="121">
                  <c:v>21.956165934549919</c:v>
                </c:pt>
                <c:pt idx="122">
                  <c:v>22.015070740924383</c:v>
                </c:pt>
                <c:pt idx="123">
                  <c:v>22.076444130290227</c:v>
                </c:pt>
                <c:pt idx="124">
                  <c:v>22.124958844327605</c:v>
                </c:pt>
                <c:pt idx="125">
                  <c:v>22.176883221842271</c:v>
                </c:pt>
                <c:pt idx="126">
                  <c:v>22.190595885482455</c:v>
                </c:pt>
                <c:pt idx="127">
                  <c:v>22.249931552609699</c:v>
                </c:pt>
                <c:pt idx="128">
                  <c:v>22.288814719472867</c:v>
                </c:pt>
                <c:pt idx="129">
                  <c:v>22.346431575900436</c:v>
                </c:pt>
                <c:pt idx="130">
                  <c:v>22.412598300976615</c:v>
                </c:pt>
                <c:pt idx="131">
                  <c:v>22.434079154886813</c:v>
                </c:pt>
                <c:pt idx="132">
                  <c:v>22.464420987726481</c:v>
                </c:pt>
                <c:pt idx="133">
                  <c:v>22.479081900954871</c:v>
                </c:pt>
                <c:pt idx="134">
                  <c:v>22.5337492585905</c:v>
                </c:pt>
                <c:pt idx="135">
                  <c:v>22.571838950109232</c:v>
                </c:pt>
                <c:pt idx="136">
                  <c:v>22.626048680585626</c:v>
                </c:pt>
                <c:pt idx="137">
                  <c:v>22.660240211557156</c:v>
                </c:pt>
                <c:pt idx="138">
                  <c:v>22.679955856820868</c:v>
                </c:pt>
                <c:pt idx="139">
                  <c:v>22.737460043567406</c:v>
                </c:pt>
                <c:pt idx="140">
                  <c:v>22.79082909243477</c:v>
                </c:pt>
                <c:pt idx="141">
                  <c:v>22.852635603470119</c:v>
                </c:pt>
                <c:pt idx="142">
                  <c:v>22.898684088586727</c:v>
                </c:pt>
                <c:pt idx="143">
                  <c:v>22.936365001054146</c:v>
                </c:pt>
                <c:pt idx="144">
                  <c:v>22.974583885674413</c:v>
                </c:pt>
                <c:pt idx="145">
                  <c:v>23.006069324322421</c:v>
                </c:pt>
                <c:pt idx="146">
                  <c:v>22.972613882829268</c:v>
                </c:pt>
                <c:pt idx="147">
                  <c:v>22.938136125310468</c:v>
                </c:pt>
                <c:pt idx="148">
                  <c:v>22.908753789875504</c:v>
                </c:pt>
                <c:pt idx="149">
                  <c:v>22.875773101381583</c:v>
                </c:pt>
                <c:pt idx="150">
                  <c:v>22.836225049248082</c:v>
                </c:pt>
                <c:pt idx="151">
                  <c:v>22.785555762895733</c:v>
                </c:pt>
                <c:pt idx="152">
                  <c:v>22.807289638150166</c:v>
                </c:pt>
                <c:pt idx="153">
                  <c:v>22.799846829140421</c:v>
                </c:pt>
                <c:pt idx="154">
                  <c:v>22.834356742615046</c:v>
                </c:pt>
                <c:pt idx="155">
                  <c:v>22.868944506912083</c:v>
                </c:pt>
                <c:pt idx="156">
                  <c:v>22.882559343803013</c:v>
                </c:pt>
                <c:pt idx="157">
                  <c:v>22.91216072938084</c:v>
                </c:pt>
                <c:pt idx="158">
                  <c:v>22.919128244917125</c:v>
                </c:pt>
                <c:pt idx="159">
                  <c:v>22.929939293031872</c:v>
                </c:pt>
                <c:pt idx="160">
                  <c:v>22.922510421264917</c:v>
                </c:pt>
                <c:pt idx="161">
                  <c:v>22.92566635049204</c:v>
                </c:pt>
                <c:pt idx="162">
                  <c:v>22.936594759287608</c:v>
                </c:pt>
                <c:pt idx="163">
                  <c:v>22.963021891570062</c:v>
                </c:pt>
                <c:pt idx="164">
                  <c:v>22.994218585599153</c:v>
                </c:pt>
                <c:pt idx="165">
                  <c:v>23.024733080771615</c:v>
                </c:pt>
                <c:pt idx="166">
                  <c:v>23.017767320000843</c:v>
                </c:pt>
                <c:pt idx="167">
                  <c:v>23.021633730824885</c:v>
                </c:pt>
                <c:pt idx="168">
                  <c:v>23.049703751825639</c:v>
                </c:pt>
                <c:pt idx="169">
                  <c:v>23.094952319452968</c:v>
                </c:pt>
                <c:pt idx="170">
                  <c:v>23.132451219608431</c:v>
                </c:pt>
                <c:pt idx="171">
                  <c:v>23.15956115850787</c:v>
                </c:pt>
                <c:pt idx="172">
                  <c:v>23.196756003048765</c:v>
                </c:pt>
                <c:pt idx="173">
                  <c:v>23.235722794252911</c:v>
                </c:pt>
                <c:pt idx="174">
                  <c:v>23.305595504968522</c:v>
                </c:pt>
                <c:pt idx="175">
                  <c:v>23.332039403334644</c:v>
                </c:pt>
                <c:pt idx="176">
                  <c:v>23.341496562390791</c:v>
                </c:pt>
                <c:pt idx="177">
                  <c:v>23.325360744517475</c:v>
                </c:pt>
                <c:pt idx="178">
                  <c:v>23.349410149019647</c:v>
                </c:pt>
                <c:pt idx="179">
                  <c:v>23.358539234020345</c:v>
                </c:pt>
                <c:pt idx="180">
                  <c:v>23.387166462799517</c:v>
                </c:pt>
                <c:pt idx="181">
                  <c:v>23.401777710613391</c:v>
                </c:pt>
                <c:pt idx="182">
                  <c:v>23.443692654798344</c:v>
                </c:pt>
                <c:pt idx="183">
                  <c:v>23.515438734971752</c:v>
                </c:pt>
                <c:pt idx="184">
                  <c:v>23.570312796701618</c:v>
                </c:pt>
                <c:pt idx="185">
                  <c:v>23.637295541612897</c:v>
                </c:pt>
                <c:pt idx="186">
                  <c:v>23.686247947052074</c:v>
                </c:pt>
                <c:pt idx="187">
                  <c:v>23.703854137502891</c:v>
                </c:pt>
                <c:pt idx="188">
                  <c:v>23.735238879162047</c:v>
                </c:pt>
                <c:pt idx="189">
                  <c:v>23.808484347104599</c:v>
                </c:pt>
                <c:pt idx="190">
                  <c:v>23.908631914111435</c:v>
                </c:pt>
                <c:pt idx="191">
                  <c:v>23.982183801959156</c:v>
                </c:pt>
                <c:pt idx="192">
                  <c:v>24.048777055480539</c:v>
                </c:pt>
                <c:pt idx="193">
                  <c:v>24.159882889857656</c:v>
                </c:pt>
                <c:pt idx="194">
                  <c:v>24.268895530831937</c:v>
                </c:pt>
                <c:pt idx="195">
                  <c:v>24.371147376763691</c:v>
                </c:pt>
                <c:pt idx="196">
                  <c:v>24.508315775363887</c:v>
                </c:pt>
                <c:pt idx="197">
                  <c:v>24.608148489148931</c:v>
                </c:pt>
                <c:pt idx="198">
                  <c:v>24.674049103267649</c:v>
                </c:pt>
                <c:pt idx="199">
                  <c:v>24.735721718153773</c:v>
                </c:pt>
                <c:pt idx="200">
                  <c:v>24.812170084541716</c:v>
                </c:pt>
                <c:pt idx="201">
                  <c:v>24.859091527596647</c:v>
                </c:pt>
                <c:pt idx="202">
                  <c:v>24.906010706567042</c:v>
                </c:pt>
                <c:pt idx="203">
                  <c:v>24.922881632305742</c:v>
                </c:pt>
                <c:pt idx="204">
                  <c:v>24.953109465154697</c:v>
                </c:pt>
                <c:pt idx="205">
                  <c:v>24.97425127986671</c:v>
                </c:pt>
                <c:pt idx="206">
                  <c:v>24.990701733736163</c:v>
                </c:pt>
                <c:pt idx="207">
                  <c:v>24.982014547828292</c:v>
                </c:pt>
                <c:pt idx="208">
                  <c:v>24.956408971909212</c:v>
                </c:pt>
                <c:pt idx="209">
                  <c:v>24.925985916563619</c:v>
                </c:pt>
                <c:pt idx="210">
                  <c:v>24.914376732876107</c:v>
                </c:pt>
                <c:pt idx="211">
                  <c:v>24.876162704936405</c:v>
                </c:pt>
                <c:pt idx="212">
                  <c:v>24.892013785566846</c:v>
                </c:pt>
                <c:pt idx="213">
                  <c:v>24.865878178388265</c:v>
                </c:pt>
                <c:pt idx="214">
                  <c:v>24.828628137724017</c:v>
                </c:pt>
                <c:pt idx="215">
                  <c:v>24.783241020583652</c:v>
                </c:pt>
                <c:pt idx="216">
                  <c:v>24.757684980408786</c:v>
                </c:pt>
                <c:pt idx="217">
                  <c:v>24.745158911557727</c:v>
                </c:pt>
                <c:pt idx="218">
                  <c:v>24.731720905273292</c:v>
                </c:pt>
                <c:pt idx="219">
                  <c:v>24.741484769455855</c:v>
                </c:pt>
                <c:pt idx="220">
                  <c:v>24.751421794303464</c:v>
                </c:pt>
                <c:pt idx="221">
                  <c:v>24.745823828841608</c:v>
                </c:pt>
                <c:pt idx="222">
                  <c:v>24.749654405223122</c:v>
                </c:pt>
                <c:pt idx="223">
                  <c:v>24.776408055109812</c:v>
                </c:pt>
                <c:pt idx="224">
                  <c:v>24.801917370235543</c:v>
                </c:pt>
                <c:pt idx="225">
                  <c:v>24.853058585687229</c:v>
                </c:pt>
                <c:pt idx="226">
                  <c:v>24.935336256024009</c:v>
                </c:pt>
                <c:pt idx="227">
                  <c:v>25.05703879115849</c:v>
                </c:pt>
                <c:pt idx="228">
                  <c:v>25.147638936821338</c:v>
                </c:pt>
                <c:pt idx="229">
                  <c:v>25.23445410623015</c:v>
                </c:pt>
                <c:pt idx="230">
                  <c:v>25.296312751012394</c:v>
                </c:pt>
                <c:pt idx="231">
                  <c:v>25.367119514599008</c:v>
                </c:pt>
                <c:pt idx="232">
                  <c:v>25.445380256168864</c:v>
                </c:pt>
                <c:pt idx="233">
                  <c:v>25.510078465481836</c:v>
                </c:pt>
                <c:pt idx="234">
                  <c:v>25.58834130066959</c:v>
                </c:pt>
                <c:pt idx="235">
                  <c:v>25.643231036512198</c:v>
                </c:pt>
                <c:pt idx="236">
                  <c:v>25.713335501705203</c:v>
                </c:pt>
                <c:pt idx="237">
                  <c:v>25.797997561798983</c:v>
                </c:pt>
                <c:pt idx="238">
                  <c:v>25.894333893422584</c:v>
                </c:pt>
                <c:pt idx="239">
                  <c:v>25.964102669603751</c:v>
                </c:pt>
                <c:pt idx="240">
                  <c:v>26.09351595657505</c:v>
                </c:pt>
                <c:pt idx="241">
                  <c:v>26.213435582733961</c:v>
                </c:pt>
                <c:pt idx="242">
                  <c:v>26.361188918095113</c:v>
                </c:pt>
                <c:pt idx="243">
                  <c:v>26.52810749268998</c:v>
                </c:pt>
                <c:pt idx="244">
                  <c:v>26.682283263973936</c:v>
                </c:pt>
                <c:pt idx="245">
                  <c:v>26.841924804028956</c:v>
                </c:pt>
                <c:pt idx="246">
                  <c:v>26.987710939638486</c:v>
                </c:pt>
                <c:pt idx="247">
                  <c:v>27.189995660180038</c:v>
                </c:pt>
                <c:pt idx="248">
                  <c:v>27.364022351050334</c:v>
                </c:pt>
                <c:pt idx="249">
                  <c:v>27.528880337787626</c:v>
                </c:pt>
                <c:pt idx="250">
                  <c:v>27.716952441286143</c:v>
                </c:pt>
                <c:pt idx="251">
                  <c:v>27.887019849187887</c:v>
                </c:pt>
                <c:pt idx="252">
                  <c:v>28.041349894402114</c:v>
                </c:pt>
                <c:pt idx="253">
                  <c:v>28.162624371814942</c:v>
                </c:pt>
                <c:pt idx="254">
                  <c:v>28.275545350171555</c:v>
                </c:pt>
                <c:pt idx="255">
                  <c:v>28.38026627331444</c:v>
                </c:pt>
                <c:pt idx="256">
                  <c:v>28.496713077602806</c:v>
                </c:pt>
                <c:pt idx="257">
                  <c:v>28.596542061586529</c:v>
                </c:pt>
                <c:pt idx="258">
                  <c:v>28.713761925851223</c:v>
                </c:pt>
                <c:pt idx="259">
                  <c:v>28.825976709504737</c:v>
                </c:pt>
                <c:pt idx="260">
                  <c:v>28.903295878692891</c:v>
                </c:pt>
                <c:pt idx="261">
                  <c:v>28.983932945189004</c:v>
                </c:pt>
                <c:pt idx="262">
                  <c:v>29.0522220975216</c:v>
                </c:pt>
                <c:pt idx="263">
                  <c:v>29.102517463472022</c:v>
                </c:pt>
                <c:pt idx="264">
                  <c:v>29.138085562022795</c:v>
                </c:pt>
                <c:pt idx="265">
                  <c:v>29.173867699290891</c:v>
                </c:pt>
                <c:pt idx="266">
                  <c:v>29.212278659974352</c:v>
                </c:pt>
                <c:pt idx="267">
                  <c:v>29.213549633123417</c:v>
                </c:pt>
                <c:pt idx="268">
                  <c:v>29.201928318509655</c:v>
                </c:pt>
                <c:pt idx="269">
                  <c:v>29.215863191731412</c:v>
                </c:pt>
                <c:pt idx="270">
                  <c:v>29.23450985593081</c:v>
                </c:pt>
                <c:pt idx="271">
                  <c:v>29.239353354685836</c:v>
                </c:pt>
                <c:pt idx="272">
                  <c:v>29.272287585772713</c:v>
                </c:pt>
                <c:pt idx="273">
                  <c:v>29.312912348270313</c:v>
                </c:pt>
                <c:pt idx="274">
                  <c:v>29.359868321554266</c:v>
                </c:pt>
                <c:pt idx="275">
                  <c:v>29.429708505226259</c:v>
                </c:pt>
                <c:pt idx="276">
                  <c:v>29.542112162056821</c:v>
                </c:pt>
                <c:pt idx="277">
                  <c:v>29.678651581544084</c:v>
                </c:pt>
                <c:pt idx="278">
                  <c:v>29.81650318539954</c:v>
                </c:pt>
                <c:pt idx="279">
                  <c:v>29.93467596113533</c:v>
                </c:pt>
                <c:pt idx="280">
                  <c:v>30.044832095506155</c:v>
                </c:pt>
                <c:pt idx="281">
                  <c:v>30.189355073999337</c:v>
                </c:pt>
                <c:pt idx="282">
                  <c:v>30.301970810504262</c:v>
                </c:pt>
                <c:pt idx="283">
                  <c:v>30.427101314435973</c:v>
                </c:pt>
                <c:pt idx="284">
                  <c:v>30.522287520149323</c:v>
                </c:pt>
                <c:pt idx="285">
                  <c:v>30.593687966526169</c:v>
                </c:pt>
                <c:pt idx="286">
                  <c:v>30.663904078477344</c:v>
                </c:pt>
                <c:pt idx="287">
                  <c:v>30.744310633589517</c:v>
                </c:pt>
                <c:pt idx="288">
                  <c:v>30.883121093731621</c:v>
                </c:pt>
                <c:pt idx="289">
                  <c:v>31.015028050060803</c:v>
                </c:pt>
                <c:pt idx="290">
                  <c:v>31.209544975508948</c:v>
                </c:pt>
                <c:pt idx="291">
                  <c:v>31.458114142304169</c:v>
                </c:pt>
                <c:pt idx="292">
                  <c:v>31.713442123767663</c:v>
                </c:pt>
                <c:pt idx="293">
                  <c:v>32.033151484112679</c:v>
                </c:pt>
                <c:pt idx="294">
                  <c:v>32.394128322205717</c:v>
                </c:pt>
                <c:pt idx="295">
                  <c:v>32.755326555016268</c:v>
                </c:pt>
                <c:pt idx="296">
                  <c:v>33.085782147289414</c:v>
                </c:pt>
                <c:pt idx="297">
                  <c:v>33.386426740057196</c:v>
                </c:pt>
                <c:pt idx="298">
                  <c:v>33.691901297032331</c:v>
                </c:pt>
                <c:pt idx="299">
                  <c:v>33.966373749170074</c:v>
                </c:pt>
                <c:pt idx="300">
                  <c:v>34.199216350597361</c:v>
                </c:pt>
                <c:pt idx="301">
                  <c:v>34.443085655456017</c:v>
                </c:pt>
                <c:pt idx="302">
                  <c:v>34.689201804718834</c:v>
                </c:pt>
                <c:pt idx="303">
                  <c:v>34.917857216610372</c:v>
                </c:pt>
                <c:pt idx="304">
                  <c:v>35.08929937191828</c:v>
                </c:pt>
                <c:pt idx="305">
                  <c:v>35.264200336537165</c:v>
                </c:pt>
                <c:pt idx="306">
                  <c:v>35.432531706659603</c:v>
                </c:pt>
                <c:pt idx="307">
                  <c:v>35.600382313829741</c:v>
                </c:pt>
                <c:pt idx="308">
                  <c:v>35.819467763409264</c:v>
                </c:pt>
                <c:pt idx="309">
                  <c:v>36.058783487923769</c:v>
                </c:pt>
                <c:pt idx="310">
                  <c:v>36.284425988641729</c:v>
                </c:pt>
                <c:pt idx="311">
                  <c:v>36.490563769389681</c:v>
                </c:pt>
                <c:pt idx="312">
                  <c:v>36.692230457239098</c:v>
                </c:pt>
                <c:pt idx="313">
                  <c:v>36.879872178672187</c:v>
                </c:pt>
                <c:pt idx="314">
                  <c:v>37.058162028872012</c:v>
                </c:pt>
                <c:pt idx="315">
                  <c:v>37.204842519979884</c:v>
                </c:pt>
                <c:pt idx="316">
                  <c:v>37.337107728657685</c:v>
                </c:pt>
                <c:pt idx="317">
                  <c:v>37.434689902353867</c:v>
                </c:pt>
                <c:pt idx="318">
                  <c:v>37.508012849669143</c:v>
                </c:pt>
                <c:pt idx="319">
                  <c:v>37.614464400585518</c:v>
                </c:pt>
                <c:pt idx="320">
                  <c:v>37.691718207116395</c:v>
                </c:pt>
                <c:pt idx="321">
                  <c:v>37.796407538831829</c:v>
                </c:pt>
                <c:pt idx="322">
                  <c:v>37.903534371006117</c:v>
                </c:pt>
                <c:pt idx="323">
                  <c:v>37.991439088737692</c:v>
                </c:pt>
                <c:pt idx="324">
                  <c:v>38.100442367240717</c:v>
                </c:pt>
                <c:pt idx="325">
                  <c:v>38.186661079523532</c:v>
                </c:pt>
                <c:pt idx="326">
                  <c:v>38.259927867861762</c:v>
                </c:pt>
                <c:pt idx="327">
                  <c:v>38.345228860806948</c:v>
                </c:pt>
                <c:pt idx="328">
                  <c:v>38.438337682544585</c:v>
                </c:pt>
                <c:pt idx="329">
                  <c:v>38.535697418554022</c:v>
                </c:pt>
                <c:pt idx="330">
                  <c:v>38.626211860387045</c:v>
                </c:pt>
                <c:pt idx="331">
                  <c:v>38.754875021756263</c:v>
                </c:pt>
                <c:pt idx="332">
                  <c:v>38.882737453026181</c:v>
                </c:pt>
                <c:pt idx="333">
                  <c:v>39.017383411658109</c:v>
                </c:pt>
                <c:pt idx="334">
                  <c:v>39.126705966624876</c:v>
                </c:pt>
                <c:pt idx="335">
                  <c:v>39.224870747998807</c:v>
                </c:pt>
                <c:pt idx="336">
                  <c:v>39.302436482320644</c:v>
                </c:pt>
                <c:pt idx="337">
                  <c:v>39.364649912955073</c:v>
                </c:pt>
                <c:pt idx="338">
                  <c:v>39.401547543508919</c:v>
                </c:pt>
                <c:pt idx="339">
                  <c:v>39.419255628912488</c:v>
                </c:pt>
                <c:pt idx="340">
                  <c:v>39.428626531202028</c:v>
                </c:pt>
                <c:pt idx="341">
                  <c:v>39.448727300294856</c:v>
                </c:pt>
                <c:pt idx="342">
                  <c:v>39.503215193260282</c:v>
                </c:pt>
                <c:pt idx="343">
                  <c:v>39.558203918350337</c:v>
                </c:pt>
                <c:pt idx="344">
                  <c:v>39.596529680974307</c:v>
                </c:pt>
                <c:pt idx="345">
                  <c:v>39.646490152861482</c:v>
                </c:pt>
                <c:pt idx="346">
                  <c:v>39.737577735705393</c:v>
                </c:pt>
                <c:pt idx="347">
                  <c:v>39.845001923967978</c:v>
                </c:pt>
                <c:pt idx="348">
                  <c:v>39.908274717618639</c:v>
                </c:pt>
                <c:pt idx="349">
                  <c:v>39.912389549850836</c:v>
                </c:pt>
                <c:pt idx="350">
                  <c:v>39.946361292191369</c:v>
                </c:pt>
                <c:pt idx="351">
                  <c:v>39.942589732178185</c:v>
                </c:pt>
                <c:pt idx="352">
                  <c:v>39.957876752930289</c:v>
                </c:pt>
                <c:pt idx="353">
                  <c:v>39.973457911242626</c:v>
                </c:pt>
                <c:pt idx="354">
                  <c:v>39.971109921862421</c:v>
                </c:pt>
                <c:pt idx="355">
                  <c:v>40.016191768285381</c:v>
                </c:pt>
                <c:pt idx="356">
                  <c:v>40.085913137362901</c:v>
                </c:pt>
                <c:pt idx="357">
                  <c:v>40.214600425072241</c:v>
                </c:pt>
                <c:pt idx="358">
                  <c:v>40.383291738857402</c:v>
                </c:pt>
                <c:pt idx="359">
                  <c:v>40.569329622891161</c:v>
                </c:pt>
                <c:pt idx="360">
                  <c:v>40.722142310394318</c:v>
                </c:pt>
                <c:pt idx="361">
                  <c:v>40.862880115344339</c:v>
                </c:pt>
                <c:pt idx="362">
                  <c:v>41.033046909619628</c:v>
                </c:pt>
                <c:pt idx="363">
                  <c:v>41.273971646938094</c:v>
                </c:pt>
                <c:pt idx="364">
                  <c:v>41.540334947497549</c:v>
                </c:pt>
                <c:pt idx="365">
                  <c:v>41.806018860161757</c:v>
                </c:pt>
                <c:pt idx="366">
                  <c:v>42.019704427401017</c:v>
                </c:pt>
                <c:pt idx="367">
                  <c:v>42.203064203218581</c:v>
                </c:pt>
                <c:pt idx="368">
                  <c:v>42.370335156632322</c:v>
                </c:pt>
                <c:pt idx="369">
                  <c:v>42.517560645942808</c:v>
                </c:pt>
                <c:pt idx="370">
                  <c:v>42.684542600917055</c:v>
                </c:pt>
                <c:pt idx="371">
                  <c:v>42.858493185640455</c:v>
                </c:pt>
                <c:pt idx="372">
                  <c:v>42.984434507962689</c:v>
                </c:pt>
                <c:pt idx="373">
                  <c:v>43.065432226228602</c:v>
                </c:pt>
                <c:pt idx="374">
                  <c:v>43.138806929820632</c:v>
                </c:pt>
                <c:pt idx="375">
                  <c:v>43.206756215301645</c:v>
                </c:pt>
                <c:pt idx="376">
                  <c:v>43.266831044773355</c:v>
                </c:pt>
                <c:pt idx="377">
                  <c:v>43.354422014837361</c:v>
                </c:pt>
                <c:pt idx="378">
                  <c:v>43.435317745253279</c:v>
                </c:pt>
                <c:pt idx="379">
                  <c:v>43.520247868552076</c:v>
                </c:pt>
                <c:pt idx="380">
                  <c:v>43.615254393046591</c:v>
                </c:pt>
                <c:pt idx="381">
                  <c:v>43.700007781998863</c:v>
                </c:pt>
                <c:pt idx="382">
                  <c:v>43.832358040284312</c:v>
                </c:pt>
                <c:pt idx="383">
                  <c:v>43.965851191834197</c:v>
                </c:pt>
                <c:pt idx="384">
                  <c:v>44.09924910816504</c:v>
                </c:pt>
                <c:pt idx="385">
                  <c:v>44.189705820409074</c:v>
                </c:pt>
                <c:pt idx="386">
                  <c:v>44.242131459485179</c:v>
                </c:pt>
                <c:pt idx="387">
                  <c:v>44.276917045860877</c:v>
                </c:pt>
                <c:pt idx="388">
                  <c:v>44.335521609775618</c:v>
                </c:pt>
                <c:pt idx="389">
                  <c:v>44.400164857653458</c:v>
                </c:pt>
                <c:pt idx="390">
                  <c:v>44.460834527453976</c:v>
                </c:pt>
                <c:pt idx="391">
                  <c:v>44.502832399043783</c:v>
                </c:pt>
                <c:pt idx="392">
                  <c:v>44.538001338293135</c:v>
                </c:pt>
                <c:pt idx="393">
                  <c:v>44.613452373754463</c:v>
                </c:pt>
                <c:pt idx="394">
                  <c:v>44.67141152234251</c:v>
                </c:pt>
                <c:pt idx="395">
                  <c:v>44.759855546466213</c:v>
                </c:pt>
                <c:pt idx="396">
                  <c:v>44.815339156050435</c:v>
                </c:pt>
                <c:pt idx="397">
                  <c:v>44.855819195122628</c:v>
                </c:pt>
                <c:pt idx="398">
                  <c:v>44.877209462783966</c:v>
                </c:pt>
                <c:pt idx="399">
                  <c:v>44.874301061288399</c:v>
                </c:pt>
                <c:pt idx="400">
                  <c:v>44.838393166712734</c:v>
                </c:pt>
                <c:pt idx="401">
                  <c:v>44.774216407667105</c:v>
                </c:pt>
                <c:pt idx="402">
                  <c:v>44.718396883463178</c:v>
                </c:pt>
                <c:pt idx="403">
                  <c:v>44.679820136505178</c:v>
                </c:pt>
                <c:pt idx="404">
                  <c:v>44.671906318487856</c:v>
                </c:pt>
                <c:pt idx="405">
                  <c:v>44.647820203061379</c:v>
                </c:pt>
                <c:pt idx="406">
                  <c:v>44.668308128758063</c:v>
                </c:pt>
                <c:pt idx="407">
                  <c:v>44.699586045313204</c:v>
                </c:pt>
                <c:pt idx="408">
                  <c:v>44.709297926106721</c:v>
                </c:pt>
                <c:pt idx="409">
                  <c:v>44.721617418891981</c:v>
                </c:pt>
                <c:pt idx="410">
                  <c:v>44.737395088683627</c:v>
                </c:pt>
                <c:pt idx="411">
                  <c:v>44.744733023211239</c:v>
                </c:pt>
                <c:pt idx="412">
                  <c:v>44.724046954024061</c:v>
                </c:pt>
                <c:pt idx="413">
                  <c:v>44.667776145014315</c:v>
                </c:pt>
                <c:pt idx="414">
                  <c:v>44.655904137409138</c:v>
                </c:pt>
                <c:pt idx="415">
                  <c:v>44.721221355595532</c:v>
                </c:pt>
                <c:pt idx="416">
                  <c:v>44.827495914664254</c:v>
                </c:pt>
                <c:pt idx="417">
                  <c:v>44.958919294225481</c:v>
                </c:pt>
                <c:pt idx="418">
                  <c:v>45.11896184194228</c:v>
                </c:pt>
                <c:pt idx="419">
                  <c:v>45.3374874793152</c:v>
                </c:pt>
                <c:pt idx="420">
                  <c:v>45.521924138005033</c:v>
                </c:pt>
                <c:pt idx="421">
                  <c:v>45.70287526461253</c:v>
                </c:pt>
                <c:pt idx="422">
                  <c:v>45.910377305327323</c:v>
                </c:pt>
                <c:pt idx="423">
                  <c:v>46.127980512928815</c:v>
                </c:pt>
                <c:pt idx="424">
                  <c:v>46.309510930565573</c:v>
                </c:pt>
                <c:pt idx="425">
                  <c:v>46.451235429558523</c:v>
                </c:pt>
                <c:pt idx="426">
                  <c:v>46.591426708839073</c:v>
                </c:pt>
                <c:pt idx="427">
                  <c:v>46.761595669130337</c:v>
                </c:pt>
                <c:pt idx="428">
                  <c:v>46.909244852267854</c:v>
                </c:pt>
                <c:pt idx="429">
                  <c:v>47.043896770878824</c:v>
                </c:pt>
                <c:pt idx="430">
                  <c:v>47.142031041158191</c:v>
                </c:pt>
                <c:pt idx="431">
                  <c:v>47.235062194226131</c:v>
                </c:pt>
                <c:pt idx="432">
                  <c:v>47.295793620039468</c:v>
                </c:pt>
                <c:pt idx="433">
                  <c:v>47.340466564361009</c:v>
                </c:pt>
                <c:pt idx="434">
                  <c:v>47.388277495643777</c:v>
                </c:pt>
                <c:pt idx="435">
                  <c:v>47.435446180523378</c:v>
                </c:pt>
                <c:pt idx="436">
                  <c:v>47.524622139766109</c:v>
                </c:pt>
                <c:pt idx="437">
                  <c:v>47.642512983867888</c:v>
                </c:pt>
                <c:pt idx="438">
                  <c:v>47.767046579999786</c:v>
                </c:pt>
                <c:pt idx="439">
                  <c:v>47.892496298337598</c:v>
                </c:pt>
                <c:pt idx="440">
                  <c:v>48.045327147796101</c:v>
                </c:pt>
                <c:pt idx="441">
                  <c:v>48.202200429591571</c:v>
                </c:pt>
                <c:pt idx="442">
                  <c:v>48.341922794459443</c:v>
                </c:pt>
                <c:pt idx="443">
                  <c:v>48.475131307759753</c:v>
                </c:pt>
                <c:pt idx="444">
                  <c:v>48.580474972203028</c:v>
                </c:pt>
                <c:pt idx="445">
                  <c:v>48.70733025983138</c:v>
                </c:pt>
                <c:pt idx="446">
                  <c:v>48.82988264852461</c:v>
                </c:pt>
                <c:pt idx="447">
                  <c:v>48.917205456559635</c:v>
                </c:pt>
                <c:pt idx="448">
                  <c:v>48.966994519989051</c:v>
                </c:pt>
                <c:pt idx="449">
                  <c:v>49.029008074672539</c:v>
                </c:pt>
                <c:pt idx="450">
                  <c:v>49.055554877900299</c:v>
                </c:pt>
                <c:pt idx="451">
                  <c:v>49.093106852840471</c:v>
                </c:pt>
                <c:pt idx="452">
                  <c:v>49.158401725580646</c:v>
                </c:pt>
                <c:pt idx="453">
                  <c:v>49.148984281633183</c:v>
                </c:pt>
                <c:pt idx="454">
                  <c:v>49.108169925679377</c:v>
                </c:pt>
                <c:pt idx="455">
                  <c:v>49.050790013127504</c:v>
                </c:pt>
                <c:pt idx="456">
                  <c:v>49.000980338157909</c:v>
                </c:pt>
                <c:pt idx="457">
                  <c:v>48.956499085035162</c:v>
                </c:pt>
                <c:pt idx="458">
                  <c:v>48.916808444839155</c:v>
                </c:pt>
                <c:pt idx="459">
                  <c:v>48.933022136524805</c:v>
                </c:pt>
                <c:pt idx="460">
                  <c:v>48.91773780939338</c:v>
                </c:pt>
                <c:pt idx="461">
                  <c:v>48.958232197210151</c:v>
                </c:pt>
                <c:pt idx="462">
                  <c:v>48.968417344376398</c:v>
                </c:pt>
                <c:pt idx="463">
                  <c:v>49.022822612241121</c:v>
                </c:pt>
                <c:pt idx="464">
                  <c:v>49.030202315557126</c:v>
                </c:pt>
                <c:pt idx="465">
                  <c:v>49.046016220782768</c:v>
                </c:pt>
                <c:pt idx="466">
                  <c:v>49.035552977085224</c:v>
                </c:pt>
                <c:pt idx="467">
                  <c:v>48.963005723691332</c:v>
                </c:pt>
                <c:pt idx="468">
                  <c:v>48.895652316861735</c:v>
                </c:pt>
                <c:pt idx="469">
                  <c:v>48.873762333239846</c:v>
                </c:pt>
                <c:pt idx="470">
                  <c:v>48.86273600931893</c:v>
                </c:pt>
                <c:pt idx="471">
                  <c:v>48.901473251402415</c:v>
                </c:pt>
                <c:pt idx="472">
                  <c:v>49.030833698294416</c:v>
                </c:pt>
                <c:pt idx="473">
                  <c:v>49.153099013978228</c:v>
                </c:pt>
                <c:pt idx="474">
                  <c:v>49.313105874613029</c:v>
                </c:pt>
                <c:pt idx="475">
                  <c:v>49.503821105759236</c:v>
                </c:pt>
                <c:pt idx="476">
                  <c:v>49.762296921736748</c:v>
                </c:pt>
                <c:pt idx="477">
                  <c:v>49.998887576832772</c:v>
                </c:pt>
                <c:pt idx="478">
                  <c:v>50.216437089079896</c:v>
                </c:pt>
                <c:pt idx="479">
                  <c:v>50.375412064035338</c:v>
                </c:pt>
                <c:pt idx="480">
                  <c:v>50.51240935305313</c:v>
                </c:pt>
                <c:pt idx="481">
                  <c:v>50.687202329821503</c:v>
                </c:pt>
                <c:pt idx="482">
                  <c:v>50.830188279655587</c:v>
                </c:pt>
                <c:pt idx="483">
                  <c:v>50.951334301763687</c:v>
                </c:pt>
                <c:pt idx="484">
                  <c:v>51.014834017398584</c:v>
                </c:pt>
                <c:pt idx="485">
                  <c:v>51.094255034265402</c:v>
                </c:pt>
                <c:pt idx="486">
                  <c:v>51.15251979007337</c:v>
                </c:pt>
                <c:pt idx="487">
                  <c:v>51.206741290915211</c:v>
                </c:pt>
                <c:pt idx="488">
                  <c:v>51.226019081088495</c:v>
                </c:pt>
                <c:pt idx="489">
                  <c:v>51.235045093978023</c:v>
                </c:pt>
                <c:pt idx="490">
                  <c:v>51.255634343887358</c:v>
                </c:pt>
                <c:pt idx="491">
                  <c:v>51.234770330089042</c:v>
                </c:pt>
                <c:pt idx="492">
                  <c:v>51.248238163486164</c:v>
                </c:pt>
                <c:pt idx="493">
                  <c:v>51.264186962866745</c:v>
                </c:pt>
                <c:pt idx="494">
                  <c:v>51.265438920462195</c:v>
                </c:pt>
                <c:pt idx="495">
                  <c:v>51.294308614016096</c:v>
                </c:pt>
                <c:pt idx="496">
                  <c:v>51.419241815365716</c:v>
                </c:pt>
                <c:pt idx="497">
                  <c:v>51.55252380998504</c:v>
                </c:pt>
                <c:pt idx="498">
                  <c:v>51.710086099693058</c:v>
                </c:pt>
                <c:pt idx="499">
                  <c:v>51.867122152228077</c:v>
                </c:pt>
                <c:pt idx="500">
                  <c:v>52.017255535939299</c:v>
                </c:pt>
                <c:pt idx="501">
                  <c:v>52.207551863085548</c:v>
                </c:pt>
                <c:pt idx="502">
                  <c:v>52.369313077365277</c:v>
                </c:pt>
                <c:pt idx="503">
                  <c:v>52.48183193913485</c:v>
                </c:pt>
                <c:pt idx="504">
                  <c:v>52.595197915669488</c:v>
                </c:pt>
                <c:pt idx="505">
                  <c:v>52.738083570502184</c:v>
                </c:pt>
                <c:pt idx="506">
                  <c:v>52.908835712700665</c:v>
                </c:pt>
                <c:pt idx="507">
                  <c:v>53.024968188269249</c:v>
                </c:pt>
                <c:pt idx="508">
                  <c:v>53.146008393757363</c:v>
                </c:pt>
                <c:pt idx="509">
                  <c:v>53.261018214523752</c:v>
                </c:pt>
                <c:pt idx="510">
                  <c:v>53.35621110591147</c:v>
                </c:pt>
                <c:pt idx="511">
                  <c:v>53.420225519465916</c:v>
                </c:pt>
                <c:pt idx="512">
                  <c:v>53.423974195192848</c:v>
                </c:pt>
                <c:pt idx="513">
                  <c:v>53.392746250035927</c:v>
                </c:pt>
                <c:pt idx="514">
                  <c:v>53.376346956450739</c:v>
                </c:pt>
                <c:pt idx="515">
                  <c:v>53.37982096654202</c:v>
                </c:pt>
                <c:pt idx="516">
                  <c:v>53.397238515905023</c:v>
                </c:pt>
                <c:pt idx="517">
                  <c:v>53.425356079938418</c:v>
                </c:pt>
                <c:pt idx="518">
                  <c:v>53.483486730404621</c:v>
                </c:pt>
                <c:pt idx="519">
                  <c:v>53.515046191344155</c:v>
                </c:pt>
                <c:pt idx="520">
                  <c:v>53.576184295255104</c:v>
                </c:pt>
                <c:pt idx="521">
                  <c:v>53.615075142658398</c:v>
                </c:pt>
                <c:pt idx="522">
                  <c:v>53.631004212063395</c:v>
                </c:pt>
                <c:pt idx="523">
                  <c:v>53.628504821836259</c:v>
                </c:pt>
                <c:pt idx="524">
                  <c:v>53.616976812486733</c:v>
                </c:pt>
                <c:pt idx="525">
                  <c:v>53.643310693737334</c:v>
                </c:pt>
                <c:pt idx="526">
                  <c:v>53.697469101278536</c:v>
                </c:pt>
                <c:pt idx="527">
                  <c:v>53.753799932792859</c:v>
                </c:pt>
                <c:pt idx="528">
                  <c:v>53.774690538358044</c:v>
                </c:pt>
                <c:pt idx="529">
                  <c:v>53.814792181794829</c:v>
                </c:pt>
                <c:pt idx="530">
                  <c:v>53.836773405600873</c:v>
                </c:pt>
                <c:pt idx="531">
                  <c:v>53.846503699850345</c:v>
                </c:pt>
                <c:pt idx="532">
                  <c:v>53.827857207552512</c:v>
                </c:pt>
                <c:pt idx="533">
                  <c:v>53.819100858946854</c:v>
                </c:pt>
                <c:pt idx="534">
                  <c:v>53.836982419546338</c:v>
                </c:pt>
                <c:pt idx="535">
                  <c:v>53.861062804021678</c:v>
                </c:pt>
                <c:pt idx="536">
                  <c:v>53.987451159433448</c:v>
                </c:pt>
                <c:pt idx="537">
                  <c:v>54.168594153954672</c:v>
                </c:pt>
                <c:pt idx="538">
                  <c:v>54.408242144282475</c:v>
                </c:pt>
                <c:pt idx="539">
                  <c:v>54.632137417305877</c:v>
                </c:pt>
                <c:pt idx="540">
                  <c:v>54.85154860536062</c:v>
                </c:pt>
                <c:pt idx="541">
                  <c:v>55.063340359031656</c:v>
                </c:pt>
                <c:pt idx="542">
                  <c:v>55.295955419819435</c:v>
                </c:pt>
                <c:pt idx="543">
                  <c:v>55.424055054034987</c:v>
                </c:pt>
                <c:pt idx="544">
                  <c:v>55.524328024637754</c:v>
                </c:pt>
                <c:pt idx="545">
                  <c:v>55.584136842984485</c:v>
                </c:pt>
                <c:pt idx="546">
                  <c:v>55.628772646215744</c:v>
                </c:pt>
                <c:pt idx="547">
                  <c:v>55.709325308738222</c:v>
                </c:pt>
                <c:pt idx="548">
                  <c:v>55.781187005402813</c:v>
                </c:pt>
                <c:pt idx="549">
                  <c:v>55.805944758725836</c:v>
                </c:pt>
                <c:pt idx="550">
                  <c:v>55.751449494901223</c:v>
                </c:pt>
                <c:pt idx="551">
                  <c:v>55.683660134686889</c:v>
                </c:pt>
                <c:pt idx="552">
                  <c:v>55.577083437854903</c:v>
                </c:pt>
                <c:pt idx="553">
                  <c:v>55.525174117919292</c:v>
                </c:pt>
                <c:pt idx="554">
                  <c:v>55.520753664099779</c:v>
                </c:pt>
                <c:pt idx="555">
                  <c:v>55.571374382885715</c:v>
                </c:pt>
                <c:pt idx="556">
                  <c:v>55.604722383796108</c:v>
                </c:pt>
                <c:pt idx="557">
                  <c:v>55.700479183175794</c:v>
                </c:pt>
                <c:pt idx="558">
                  <c:v>55.835255244022598</c:v>
                </c:pt>
                <c:pt idx="559">
                  <c:v>55.933463681466861</c:v>
                </c:pt>
                <c:pt idx="560">
                  <c:v>56.038292520912279</c:v>
                </c:pt>
                <c:pt idx="561">
                  <c:v>56.121806267373657</c:v>
                </c:pt>
                <c:pt idx="562">
                  <c:v>56.183082950600387</c:v>
                </c:pt>
                <c:pt idx="563">
                  <c:v>56.322978288842421</c:v>
                </c:pt>
                <c:pt idx="564">
                  <c:v>56.465723342091877</c:v>
                </c:pt>
                <c:pt idx="565">
                  <c:v>56.602225940981711</c:v>
                </c:pt>
                <c:pt idx="566">
                  <c:v>56.751110325565627</c:v>
                </c:pt>
                <c:pt idx="567">
                  <c:v>56.880507422645763</c:v>
                </c:pt>
                <c:pt idx="568">
                  <c:v>57.019387586389975</c:v>
                </c:pt>
                <c:pt idx="569">
                  <c:v>57.159585885036108</c:v>
                </c:pt>
                <c:pt idx="570">
                  <c:v>57.293066012109378</c:v>
                </c:pt>
                <c:pt idx="571">
                  <c:v>57.402574993973339</c:v>
                </c:pt>
                <c:pt idx="572">
                  <c:v>57.49451794242205</c:v>
                </c:pt>
                <c:pt idx="573">
                  <c:v>57.543227552677699</c:v>
                </c:pt>
                <c:pt idx="574">
                  <c:v>57.544487527446087</c:v>
                </c:pt>
                <c:pt idx="575">
                  <c:v>57.452427952658347</c:v>
                </c:pt>
                <c:pt idx="576">
                  <c:v>57.359512446149736</c:v>
                </c:pt>
                <c:pt idx="577">
                  <c:v>57.299664813766874</c:v>
                </c:pt>
                <c:pt idx="578">
                  <c:v>57.300468658217518</c:v>
                </c:pt>
                <c:pt idx="579">
                  <c:v>57.311031332828684</c:v>
                </c:pt>
                <c:pt idx="580">
                  <c:v>57.34978168284065</c:v>
                </c:pt>
                <c:pt idx="581">
                  <c:v>57.400024954993462</c:v>
                </c:pt>
                <c:pt idx="582">
                  <c:v>57.438597575351189</c:v>
                </c:pt>
                <c:pt idx="583">
                  <c:v>57.434495907428406</c:v>
                </c:pt>
                <c:pt idx="584">
                  <c:v>57.402183629241229</c:v>
                </c:pt>
                <c:pt idx="585">
                  <c:v>57.374047608437998</c:v>
                </c:pt>
                <c:pt idx="586">
                  <c:v>57.307380673313105</c:v>
                </c:pt>
                <c:pt idx="587">
                  <c:v>57.281702046222648</c:v>
                </c:pt>
                <c:pt idx="588">
                  <c:v>57.255237595787371</c:v>
                </c:pt>
                <c:pt idx="589">
                  <c:v>57.281447104531253</c:v>
                </c:pt>
                <c:pt idx="590">
                  <c:v>57.290883967301824</c:v>
                </c:pt>
                <c:pt idx="591">
                  <c:v>57.298707475894574</c:v>
                </c:pt>
                <c:pt idx="592">
                  <c:v>57.236905299599748</c:v>
                </c:pt>
                <c:pt idx="593">
                  <c:v>57.134730903896219</c:v>
                </c:pt>
                <c:pt idx="594">
                  <c:v>57.042444315113116</c:v>
                </c:pt>
                <c:pt idx="595">
                  <c:v>56.897971505238601</c:v>
                </c:pt>
                <c:pt idx="596">
                  <c:v>56.727454669966114</c:v>
                </c:pt>
                <c:pt idx="597">
                  <c:v>56.552709353172482</c:v>
                </c:pt>
                <c:pt idx="598">
                  <c:v>56.45317105177606</c:v>
                </c:pt>
                <c:pt idx="599">
                  <c:v>56.404326751627906</c:v>
                </c:pt>
                <c:pt idx="600">
                  <c:v>56.391693002911914</c:v>
                </c:pt>
                <c:pt idx="601">
                  <c:v>56.429625219469941</c:v>
                </c:pt>
                <c:pt idx="602">
                  <c:v>56.456471907748806</c:v>
                </c:pt>
                <c:pt idx="603">
                  <c:v>56.522133418777813</c:v>
                </c:pt>
                <c:pt idx="604">
                  <c:v>56.567107481757255</c:v>
                </c:pt>
                <c:pt idx="605">
                  <c:v>56.608118652821098</c:v>
                </c:pt>
                <c:pt idx="606">
                  <c:v>56.632186995498259</c:v>
                </c:pt>
                <c:pt idx="607">
                  <c:v>56.661426239150501</c:v>
                </c:pt>
                <c:pt idx="608">
                  <c:v>56.655112695692317</c:v>
                </c:pt>
                <c:pt idx="609">
                  <c:v>56.624098654330268</c:v>
                </c:pt>
                <c:pt idx="610">
                  <c:v>56.591196268852521</c:v>
                </c:pt>
                <c:pt idx="611">
                  <c:v>56.524440136965254</c:v>
                </c:pt>
                <c:pt idx="612">
                  <c:v>56.555005533023284</c:v>
                </c:pt>
                <c:pt idx="613">
                  <c:v>56.644578315271005</c:v>
                </c:pt>
                <c:pt idx="614">
                  <c:v>56.762024513121482</c:v>
                </c:pt>
                <c:pt idx="615">
                  <c:v>56.923041526151188</c:v>
                </c:pt>
                <c:pt idx="616">
                  <c:v>57.080494244364225</c:v>
                </c:pt>
                <c:pt idx="617">
                  <c:v>57.247533688163251</c:v>
                </c:pt>
                <c:pt idx="618">
                  <c:v>57.389943603700566</c:v>
                </c:pt>
                <c:pt idx="619">
                  <c:v>57.488308699847458</c:v>
                </c:pt>
                <c:pt idx="620">
                  <c:v>57.592694317135717</c:v>
                </c:pt>
                <c:pt idx="621">
                  <c:v>57.69066923346039</c:v>
                </c:pt>
                <c:pt idx="622">
                  <c:v>57.768656787853971</c:v>
                </c:pt>
                <c:pt idx="623">
                  <c:v>57.801554636573222</c:v>
                </c:pt>
                <c:pt idx="624">
                  <c:v>57.840047687808017</c:v>
                </c:pt>
                <c:pt idx="625">
                  <c:v>57.809953454074346</c:v>
                </c:pt>
                <c:pt idx="626">
                  <c:v>57.783689267448331</c:v>
                </c:pt>
                <c:pt idx="627">
                  <c:v>57.746130545415276</c:v>
                </c:pt>
                <c:pt idx="628">
                  <c:v>57.698814061395545</c:v>
                </c:pt>
                <c:pt idx="629">
                  <c:v>57.622382542587161</c:v>
                </c:pt>
                <c:pt idx="630">
                  <c:v>57.56053144508077</c:v>
                </c:pt>
                <c:pt idx="631">
                  <c:v>57.476843855631493</c:v>
                </c:pt>
                <c:pt idx="632">
                  <c:v>57.432580015777674</c:v>
                </c:pt>
                <c:pt idx="633">
                  <c:v>57.361982423674093</c:v>
                </c:pt>
                <c:pt idx="634">
                  <c:v>57.25922341985995</c:v>
                </c:pt>
                <c:pt idx="635">
                  <c:v>57.182229543975481</c:v>
                </c:pt>
                <c:pt idx="636">
                  <c:v>57.104935226983372</c:v>
                </c:pt>
                <c:pt idx="637">
                  <c:v>57.072936955928256</c:v>
                </c:pt>
                <c:pt idx="638">
                  <c:v>56.944370452157536</c:v>
                </c:pt>
                <c:pt idx="639">
                  <c:v>56.822079394456765</c:v>
                </c:pt>
                <c:pt idx="640">
                  <c:v>56.631046692422181</c:v>
                </c:pt>
                <c:pt idx="641">
                  <c:v>56.409634563257576</c:v>
                </c:pt>
                <c:pt idx="642">
                  <c:v>56.196670280074215</c:v>
                </c:pt>
                <c:pt idx="643">
                  <c:v>55.933407629798282</c:v>
                </c:pt>
                <c:pt idx="644">
                  <c:v>55.604283633383901</c:v>
                </c:pt>
                <c:pt idx="645">
                  <c:v>55.243085400573335</c:v>
                </c:pt>
                <c:pt idx="646">
                  <c:v>54.891796320863939</c:v>
                </c:pt>
                <c:pt idx="647">
                  <c:v>54.596258609885815</c:v>
                </c:pt>
                <c:pt idx="648">
                  <c:v>54.272705768396087</c:v>
                </c:pt>
                <c:pt idx="649">
                  <c:v>54.007799985034424</c:v>
                </c:pt>
                <c:pt idx="650">
                  <c:v>53.812355727007088</c:v>
                </c:pt>
                <c:pt idx="651">
                  <c:v>53.593132020911021</c:v>
                </c:pt>
                <c:pt idx="652">
                  <c:v>53.383499088580344</c:v>
                </c:pt>
                <c:pt idx="653">
                  <c:v>53.202221150490089</c:v>
                </c:pt>
                <c:pt idx="654">
                  <c:v>53.066090857140082</c:v>
                </c:pt>
                <c:pt idx="655">
                  <c:v>52.908277181606913</c:v>
                </c:pt>
                <c:pt idx="656">
                  <c:v>52.763640450227747</c:v>
                </c:pt>
                <c:pt idx="657">
                  <c:v>52.570208836182552</c:v>
                </c:pt>
                <c:pt idx="658">
                  <c:v>52.351557417891257</c:v>
                </c:pt>
                <c:pt idx="659">
                  <c:v>52.157151213613432</c:v>
                </c:pt>
                <c:pt idx="660">
                  <c:v>51.979349425208284</c:v>
                </c:pt>
                <c:pt idx="661">
                  <c:v>51.866603050101318</c:v>
                </c:pt>
                <c:pt idx="662">
                  <c:v>51.766607504271214</c:v>
                </c:pt>
                <c:pt idx="663">
                  <c:v>51.672732288405157</c:v>
                </c:pt>
                <c:pt idx="664">
                  <c:v>51.604002380329426</c:v>
                </c:pt>
                <c:pt idx="665">
                  <c:v>51.5430989331063</c:v>
                </c:pt>
                <c:pt idx="666">
                  <c:v>51.519919096216285</c:v>
                </c:pt>
                <c:pt idx="667">
                  <c:v>51.527946517567301</c:v>
                </c:pt>
                <c:pt idx="668">
                  <c:v>51.545808736641504</c:v>
                </c:pt>
                <c:pt idx="669">
                  <c:v>51.5743210751953</c:v>
                </c:pt>
                <c:pt idx="670">
                  <c:v>51.591189172913964</c:v>
                </c:pt>
                <c:pt idx="671">
                  <c:v>51.587015481006937</c:v>
                </c:pt>
                <c:pt idx="672">
                  <c:v>51.608547855207142</c:v>
                </c:pt>
                <c:pt idx="673">
                  <c:v>51.66159505415478</c:v>
                </c:pt>
                <c:pt idx="674">
                  <c:v>51.714153258416005</c:v>
                </c:pt>
                <c:pt idx="675">
                  <c:v>51.82108619280541</c:v>
                </c:pt>
                <c:pt idx="676">
                  <c:v>51.976809459444929</c:v>
                </c:pt>
                <c:pt idx="677">
                  <c:v>52.131121012489999</c:v>
                </c:pt>
                <c:pt idx="678">
                  <c:v>52.3041806275128</c:v>
                </c:pt>
                <c:pt idx="679">
                  <c:v>52.421518451414542</c:v>
                </c:pt>
                <c:pt idx="680">
                  <c:v>52.524888225901051</c:v>
                </c:pt>
                <c:pt idx="681">
                  <c:v>52.557243620025993</c:v>
                </c:pt>
                <c:pt idx="682">
                  <c:v>52.599273183388277</c:v>
                </c:pt>
                <c:pt idx="683">
                  <c:v>52.605112747673225</c:v>
                </c:pt>
                <c:pt idx="684">
                  <c:v>52.592625667450527</c:v>
                </c:pt>
                <c:pt idx="685">
                  <c:v>52.585706775773673</c:v>
                </c:pt>
                <c:pt idx="686">
                  <c:v>52.580782477652228</c:v>
                </c:pt>
                <c:pt idx="687">
                  <c:v>52.55058402161805</c:v>
                </c:pt>
                <c:pt idx="688">
                  <c:v>52.515398441747848</c:v>
                </c:pt>
                <c:pt idx="689">
                  <c:v>52.471380539026775</c:v>
                </c:pt>
                <c:pt idx="690">
                  <c:v>52.496770879911459</c:v>
                </c:pt>
                <c:pt idx="691">
                  <c:v>52.519467665136503</c:v>
                </c:pt>
                <c:pt idx="692">
                  <c:v>52.490597971582602</c:v>
                </c:pt>
                <c:pt idx="693">
                  <c:v>52.489981164913708</c:v>
                </c:pt>
                <c:pt idx="694">
                  <c:v>52.50427460616735</c:v>
                </c:pt>
                <c:pt idx="695">
                  <c:v>52.484578906325325</c:v>
                </c:pt>
                <c:pt idx="696">
                  <c:v>52.428242565004069</c:v>
                </c:pt>
                <c:pt idx="697">
                  <c:v>52.389736023947066</c:v>
                </c:pt>
                <c:pt idx="698">
                  <c:v>52.396866936478574</c:v>
                </c:pt>
                <c:pt idx="699">
                  <c:v>52.42271293526661</c:v>
                </c:pt>
                <c:pt idx="700">
                  <c:v>52.450393645565867</c:v>
                </c:pt>
                <c:pt idx="701">
                  <c:v>52.468046140187901</c:v>
                </c:pt>
                <c:pt idx="702">
                  <c:v>52.461690239271825</c:v>
                </c:pt>
                <c:pt idx="703">
                  <c:v>52.457099847886774</c:v>
                </c:pt>
                <c:pt idx="704">
                  <c:v>52.43745675171585</c:v>
                </c:pt>
                <c:pt idx="705">
                  <c:v>52.370108609728383</c:v>
                </c:pt>
                <c:pt idx="706">
                  <c:v>52.276614088570703</c:v>
                </c:pt>
                <c:pt idx="707">
                  <c:v>52.158221664313992</c:v>
                </c:pt>
                <c:pt idx="708">
                  <c:v>51.977759394765215</c:v>
                </c:pt>
                <c:pt idx="709">
                  <c:v>51.796776710894413</c:v>
                </c:pt>
                <c:pt idx="710">
                  <c:v>51.643554959650992</c:v>
                </c:pt>
                <c:pt idx="711">
                  <c:v>51.509562277983846</c:v>
                </c:pt>
                <c:pt idx="712">
                  <c:v>51.321215854627333</c:v>
                </c:pt>
                <c:pt idx="713">
                  <c:v>51.055361759403759</c:v>
                </c:pt>
                <c:pt idx="714">
                  <c:v>50.745390015025173</c:v>
                </c:pt>
                <c:pt idx="715">
                  <c:v>50.453092238180567</c:v>
                </c:pt>
                <c:pt idx="716">
                  <c:v>50.214551591587082</c:v>
                </c:pt>
                <c:pt idx="717">
                  <c:v>50.007953392648282</c:v>
                </c:pt>
                <c:pt idx="718">
                  <c:v>49.854885303212463</c:v>
                </c:pt>
                <c:pt idx="719">
                  <c:v>49.684489925233585</c:v>
                </c:pt>
                <c:pt idx="720">
                  <c:v>49.526220028631109</c:v>
                </c:pt>
                <c:pt idx="721">
                  <c:v>49.38013317689861</c:v>
                </c:pt>
                <c:pt idx="722">
                  <c:v>49.285353870259868</c:v>
                </c:pt>
                <c:pt idx="723">
                  <c:v>49.209556457683668</c:v>
                </c:pt>
                <c:pt idx="724">
                  <c:v>49.138156011306812</c:v>
                </c:pt>
                <c:pt idx="725">
                  <c:v>49.153706096089529</c:v>
                </c:pt>
                <c:pt idx="726">
                  <c:v>49.196616357956614</c:v>
                </c:pt>
                <c:pt idx="727">
                  <c:v>49.225452628760017</c:v>
                </c:pt>
                <c:pt idx="728">
                  <c:v>49.295843541370878</c:v>
                </c:pt>
                <c:pt idx="729">
                  <c:v>49.379151804407293</c:v>
                </c:pt>
                <c:pt idx="730">
                  <c:v>49.471079242807029</c:v>
                </c:pt>
                <c:pt idx="731">
                  <c:v>49.557619552036343</c:v>
                </c:pt>
                <c:pt idx="732">
                  <c:v>49.649373460005279</c:v>
                </c:pt>
                <c:pt idx="733">
                  <c:v>49.755429515432368</c:v>
                </c:pt>
                <c:pt idx="734">
                  <c:v>49.90682302958308</c:v>
                </c:pt>
                <c:pt idx="735">
                  <c:v>50.109105599222886</c:v>
                </c:pt>
                <c:pt idx="736">
                  <c:v>50.301779686550269</c:v>
                </c:pt>
                <c:pt idx="737">
                  <c:v>50.512631636315753</c:v>
                </c:pt>
                <c:pt idx="738">
                  <c:v>50.645212235545657</c:v>
                </c:pt>
                <c:pt idx="739">
                  <c:v>50.764640628953266</c:v>
                </c:pt>
                <c:pt idx="740">
                  <c:v>50.910198198102549</c:v>
                </c:pt>
                <c:pt idx="741">
                  <c:v>51.083184079645441</c:v>
                </c:pt>
                <c:pt idx="742">
                  <c:v>51.252232954691834</c:v>
                </c:pt>
                <c:pt idx="743">
                  <c:v>51.32359176004168</c:v>
                </c:pt>
                <c:pt idx="744">
                  <c:v>51.369783293593784</c:v>
                </c:pt>
                <c:pt idx="745">
                  <c:v>51.43379324890568</c:v>
                </c:pt>
                <c:pt idx="746">
                  <c:v>51.531695835739519</c:v>
                </c:pt>
                <c:pt idx="747">
                  <c:v>51.550439410970469</c:v>
                </c:pt>
                <c:pt idx="748">
                  <c:v>51.536781861425553</c:v>
                </c:pt>
                <c:pt idx="749">
                  <c:v>51.572962507677239</c:v>
                </c:pt>
                <c:pt idx="750">
                  <c:v>51.642430105728778</c:v>
                </c:pt>
                <c:pt idx="751">
                  <c:v>51.725808103297524</c:v>
                </c:pt>
                <c:pt idx="752">
                  <c:v>51.82680481869621</c:v>
                </c:pt>
                <c:pt idx="753">
                  <c:v>51.910906900567745</c:v>
                </c:pt>
                <c:pt idx="754">
                  <c:v>51.928463274187173</c:v>
                </c:pt>
                <c:pt idx="755">
                  <c:v>51.949258430881798</c:v>
                </c:pt>
                <c:pt idx="756">
                  <c:v>51.945223130426065</c:v>
                </c:pt>
                <c:pt idx="757">
                  <c:v>51.902087362725091</c:v>
                </c:pt>
                <c:pt idx="758">
                  <c:v>51.86218457254207</c:v>
                </c:pt>
                <c:pt idx="759">
                  <c:v>51.831083576372869</c:v>
                </c:pt>
                <c:pt idx="760">
                  <c:v>51.804581178326302</c:v>
                </c:pt>
                <c:pt idx="761">
                  <c:v>51.715293633628796</c:v>
                </c:pt>
                <c:pt idx="762">
                  <c:v>51.667032720927551</c:v>
                </c:pt>
                <c:pt idx="763">
                  <c:v>51.678349580705692</c:v>
                </c:pt>
                <c:pt idx="764">
                  <c:v>51.607739482899049</c:v>
                </c:pt>
                <c:pt idx="765">
                  <c:v>51.473176937327246</c:v>
                </c:pt>
                <c:pt idx="766">
                  <c:v>51.292079834714613</c:v>
                </c:pt>
                <c:pt idx="767">
                  <c:v>51.103905203510074</c:v>
                </c:pt>
                <c:pt idx="768">
                  <c:v>50.879011581220816</c:v>
                </c:pt>
                <c:pt idx="769">
                  <c:v>50.628944837050412</c:v>
                </c:pt>
                <c:pt idx="770">
                  <c:v>50.3520006768344</c:v>
                </c:pt>
                <c:pt idx="771">
                  <c:v>50.127701844854371</c:v>
                </c:pt>
                <c:pt idx="772">
                  <c:v>49.883240402260377</c:v>
                </c:pt>
                <c:pt idx="773">
                  <c:v>49.619303537256634</c:v>
                </c:pt>
                <c:pt idx="774">
                  <c:v>49.38110406563893</c:v>
                </c:pt>
                <c:pt idx="775">
                  <c:v>49.168038721006795</c:v>
                </c:pt>
                <c:pt idx="776">
                  <c:v>48.938178762454307</c:v>
                </c:pt>
                <c:pt idx="777">
                  <c:v>48.787853448674035</c:v>
                </c:pt>
                <c:pt idx="778">
                  <c:v>48.660168046188012</c:v>
                </c:pt>
                <c:pt idx="779">
                  <c:v>48.567284025511803</c:v>
                </c:pt>
                <c:pt idx="780">
                  <c:v>48.458973570066746</c:v>
                </c:pt>
                <c:pt idx="781">
                  <c:v>48.33959996531334</c:v>
                </c:pt>
                <c:pt idx="782">
                  <c:v>48.26035471958177</c:v>
                </c:pt>
                <c:pt idx="783">
                  <c:v>48.21022480033912</c:v>
                </c:pt>
                <c:pt idx="784">
                  <c:v>48.139263250904222</c:v>
                </c:pt>
                <c:pt idx="785">
                  <c:v>48.05235740357741</c:v>
                </c:pt>
                <c:pt idx="786">
                  <c:v>47.976247900984774</c:v>
                </c:pt>
                <c:pt idx="787">
                  <c:v>47.86140379469694</c:v>
                </c:pt>
                <c:pt idx="788">
                  <c:v>47.806065015347954</c:v>
                </c:pt>
                <c:pt idx="789">
                  <c:v>47.781039503775069</c:v>
                </c:pt>
                <c:pt idx="790">
                  <c:v>47.812047367618995</c:v>
                </c:pt>
                <c:pt idx="791">
                  <c:v>47.797434824341678</c:v>
                </c:pt>
                <c:pt idx="792">
                  <c:v>47.849142656661591</c:v>
                </c:pt>
                <c:pt idx="793">
                  <c:v>47.927944482596025</c:v>
                </c:pt>
                <c:pt idx="794">
                  <c:v>48.04792184768646</c:v>
                </c:pt>
                <c:pt idx="795">
                  <c:v>48.142968972304267</c:v>
                </c:pt>
                <c:pt idx="796">
                  <c:v>48.276115851350895</c:v>
                </c:pt>
                <c:pt idx="797">
                  <c:v>48.398754722212978</c:v>
                </c:pt>
                <c:pt idx="798">
                  <c:v>48.517584552671821</c:v>
                </c:pt>
                <c:pt idx="799">
                  <c:v>48.628700341678048</c:v>
                </c:pt>
                <c:pt idx="800">
                  <c:v>48.752403993839856</c:v>
                </c:pt>
                <c:pt idx="801">
                  <c:v>48.86508069660924</c:v>
                </c:pt>
                <c:pt idx="802">
                  <c:v>48.948363834430296</c:v>
                </c:pt>
                <c:pt idx="803">
                  <c:v>49.060842388564922</c:v>
                </c:pt>
                <c:pt idx="804">
                  <c:v>49.201289248156954</c:v>
                </c:pt>
                <c:pt idx="805">
                  <c:v>49.380216587959339</c:v>
                </c:pt>
                <c:pt idx="806">
                  <c:v>49.508561760891304</c:v>
                </c:pt>
                <c:pt idx="807">
                  <c:v>49.595331550701488</c:v>
                </c:pt>
                <c:pt idx="808">
                  <c:v>49.60732567373244</c:v>
                </c:pt>
                <c:pt idx="809">
                  <c:v>49.572070655866483</c:v>
                </c:pt>
                <c:pt idx="810">
                  <c:v>49.548732157477133</c:v>
                </c:pt>
                <c:pt idx="811">
                  <c:v>49.519956303393016</c:v>
                </c:pt>
                <c:pt idx="812">
                  <c:v>49.511522852593721</c:v>
                </c:pt>
                <c:pt idx="813">
                  <c:v>49.496129094245937</c:v>
                </c:pt>
                <c:pt idx="814">
                  <c:v>49.48707344196923</c:v>
                </c:pt>
                <c:pt idx="815">
                  <c:v>49.46449603867444</c:v>
                </c:pt>
                <c:pt idx="816">
                  <c:v>49.441522800970155</c:v>
                </c:pt>
                <c:pt idx="817">
                  <c:v>49.502900850495728</c:v>
                </c:pt>
                <c:pt idx="818">
                  <c:v>49.550296875757745</c:v>
                </c:pt>
                <c:pt idx="819">
                  <c:v>49.554860053576746</c:v>
                </c:pt>
                <c:pt idx="820">
                  <c:v>49.528772292797179</c:v>
                </c:pt>
                <c:pt idx="821">
                  <c:v>49.433835957487275</c:v>
                </c:pt>
                <c:pt idx="822">
                  <c:v>49.226106186986719</c:v>
                </c:pt>
                <c:pt idx="823">
                  <c:v>49.024071766937091</c:v>
                </c:pt>
                <c:pt idx="824">
                  <c:v>48.794790940795878</c:v>
                </c:pt>
                <c:pt idx="825">
                  <c:v>48.510838562636074</c:v>
                </c:pt>
                <c:pt idx="826">
                  <c:v>48.202432644596712</c:v>
                </c:pt>
                <c:pt idx="827">
                  <c:v>47.887353053832683</c:v>
                </c:pt>
                <c:pt idx="828">
                  <c:v>47.620104714680167</c:v>
                </c:pt>
                <c:pt idx="829">
                  <c:v>47.386533710436851</c:v>
                </c:pt>
                <c:pt idx="830">
                  <c:v>47.228041835581557</c:v>
                </c:pt>
                <c:pt idx="831">
                  <c:v>47.031671199029191</c:v>
                </c:pt>
                <c:pt idx="832">
                  <c:v>46.843978722928185</c:v>
                </c:pt>
                <c:pt idx="833">
                  <c:v>46.70509298396636</c:v>
                </c:pt>
                <c:pt idx="834">
                  <c:v>46.567875179233326</c:v>
                </c:pt>
                <c:pt idx="835">
                  <c:v>46.432583213284175</c:v>
                </c:pt>
                <c:pt idx="836">
                  <c:v>46.316158028990344</c:v>
                </c:pt>
                <c:pt idx="837">
                  <c:v>46.266628164040135</c:v>
                </c:pt>
                <c:pt idx="838">
                  <c:v>46.282683481136942</c:v>
                </c:pt>
                <c:pt idx="839">
                  <c:v>46.251711349762935</c:v>
                </c:pt>
                <c:pt idx="840">
                  <c:v>46.185764540477365</c:v>
                </c:pt>
                <c:pt idx="841">
                  <c:v>46.136998284756096</c:v>
                </c:pt>
                <c:pt idx="842">
                  <c:v>46.070651607677604</c:v>
                </c:pt>
                <c:pt idx="843">
                  <c:v>45.985694315025142</c:v>
                </c:pt>
                <c:pt idx="844">
                  <c:v>45.915213210955244</c:v>
                </c:pt>
                <c:pt idx="845">
                  <c:v>45.864212786897426</c:v>
                </c:pt>
                <c:pt idx="846">
                  <c:v>45.791522642678281</c:v>
                </c:pt>
                <c:pt idx="847">
                  <c:v>45.722298717549585</c:v>
                </c:pt>
                <c:pt idx="848">
                  <c:v>45.6624097659885</c:v>
                </c:pt>
                <c:pt idx="849">
                  <c:v>45.611846428377255</c:v>
                </c:pt>
                <c:pt idx="850">
                  <c:v>45.589282077672223</c:v>
                </c:pt>
                <c:pt idx="851">
                  <c:v>45.5618084338778</c:v>
                </c:pt>
                <c:pt idx="852">
                  <c:v>45.551632809497036</c:v>
                </c:pt>
                <c:pt idx="853">
                  <c:v>45.585667484534895</c:v>
                </c:pt>
                <c:pt idx="854">
                  <c:v>45.59304312703609</c:v>
                </c:pt>
                <c:pt idx="855">
                  <c:v>45.574660460478079</c:v>
                </c:pt>
                <c:pt idx="856">
                  <c:v>45.544635470093077</c:v>
                </c:pt>
                <c:pt idx="857">
                  <c:v>45.607188882790659</c:v>
                </c:pt>
                <c:pt idx="858">
                  <c:v>45.692962421264021</c:v>
                </c:pt>
                <c:pt idx="859">
                  <c:v>45.816193273560344</c:v>
                </c:pt>
                <c:pt idx="860">
                  <c:v>45.963279652946177</c:v>
                </c:pt>
                <c:pt idx="861">
                  <c:v>46.140968981285106</c:v>
                </c:pt>
                <c:pt idx="862">
                  <c:v>46.359592230859313</c:v>
                </c:pt>
                <c:pt idx="863">
                  <c:v>46.60688301160836</c:v>
                </c:pt>
                <c:pt idx="864">
                  <c:v>46.788095377745186</c:v>
                </c:pt>
                <c:pt idx="865">
                  <c:v>46.906864142604903</c:v>
                </c:pt>
                <c:pt idx="866">
                  <c:v>46.980663185280669</c:v>
                </c:pt>
                <c:pt idx="867">
                  <c:v>46.9720115073549</c:v>
                </c:pt>
                <c:pt idx="868">
                  <c:v>46.943902579551761</c:v>
                </c:pt>
                <c:pt idx="869">
                  <c:v>46.916673237107055</c:v>
                </c:pt>
                <c:pt idx="870">
                  <c:v>46.879171776185373</c:v>
                </c:pt>
                <c:pt idx="871">
                  <c:v>46.871747121474286</c:v>
                </c:pt>
                <c:pt idx="872">
                  <c:v>46.887938145300275</c:v>
                </c:pt>
                <c:pt idx="873">
                  <c:v>46.900838765750244</c:v>
                </c:pt>
                <c:pt idx="874">
                  <c:v>46.884119034384774</c:v>
                </c:pt>
                <c:pt idx="875">
                  <c:v>46.876487481195632</c:v>
                </c:pt>
                <c:pt idx="876">
                  <c:v>46.879865202358239</c:v>
                </c:pt>
                <c:pt idx="877">
                  <c:v>46.890533342628729</c:v>
                </c:pt>
                <c:pt idx="878">
                  <c:v>46.91429070764584</c:v>
                </c:pt>
                <c:pt idx="879">
                  <c:v>46.914290591139434</c:v>
                </c:pt>
                <c:pt idx="880">
                  <c:v>46.879951450165024</c:v>
                </c:pt>
                <c:pt idx="881">
                  <c:v>46.885494758609127</c:v>
                </c:pt>
                <c:pt idx="882">
                  <c:v>46.899486708386199</c:v>
                </c:pt>
                <c:pt idx="883">
                  <c:v>46.887593037893147</c:v>
                </c:pt>
                <c:pt idx="884">
                  <c:v>46.804399078391079</c:v>
                </c:pt>
                <c:pt idx="885">
                  <c:v>46.684416597293257</c:v>
                </c:pt>
                <c:pt idx="886">
                  <c:v>46.491170684626063</c:v>
                </c:pt>
                <c:pt idx="887">
                  <c:v>46.268648347573858</c:v>
                </c:pt>
                <c:pt idx="888">
                  <c:v>45.95786939015013</c:v>
                </c:pt>
                <c:pt idx="889">
                  <c:v>45.626178638729286</c:v>
                </c:pt>
                <c:pt idx="890">
                  <c:v>45.265843280775059</c:v>
                </c:pt>
                <c:pt idx="891">
                  <c:v>44.954008853666323</c:v>
                </c:pt>
                <c:pt idx="892">
                  <c:v>44.637398821346373</c:v>
                </c:pt>
                <c:pt idx="893">
                  <c:v>44.379219149813977</c:v>
                </c:pt>
                <c:pt idx="894">
                  <c:v>44.166084036471077</c:v>
                </c:pt>
                <c:pt idx="895">
                  <c:v>43.984558380341561</c:v>
                </c:pt>
                <c:pt idx="896">
                  <c:v>43.831477097661313</c:v>
                </c:pt>
                <c:pt idx="897">
                  <c:v>43.637063490378758</c:v>
                </c:pt>
                <c:pt idx="898">
                  <c:v>43.469022254885658</c:v>
                </c:pt>
                <c:pt idx="899">
                  <c:v>43.349019751173216</c:v>
                </c:pt>
                <c:pt idx="900">
                  <c:v>43.296433248151857</c:v>
                </c:pt>
                <c:pt idx="901">
                  <c:v>43.332426367080274</c:v>
                </c:pt>
                <c:pt idx="902">
                  <c:v>43.398276812338686</c:v>
                </c:pt>
                <c:pt idx="903">
                  <c:v>43.436490530760338</c:v>
                </c:pt>
                <c:pt idx="904">
                  <c:v>43.437672866218769</c:v>
                </c:pt>
                <c:pt idx="905">
                  <c:v>43.390918546266136</c:v>
                </c:pt>
                <c:pt idx="906">
                  <c:v>43.379290095963427</c:v>
                </c:pt>
                <c:pt idx="907">
                  <c:v>43.34971026196969</c:v>
                </c:pt>
                <c:pt idx="908">
                  <c:v>43.305832772033149</c:v>
                </c:pt>
                <c:pt idx="909">
                  <c:v>43.29418890988083</c:v>
                </c:pt>
                <c:pt idx="910">
                  <c:v>43.279268846979413</c:v>
                </c:pt>
                <c:pt idx="911">
                  <c:v>43.317618979885538</c:v>
                </c:pt>
                <c:pt idx="912">
                  <c:v>43.329305337106824</c:v>
                </c:pt>
                <c:pt idx="913">
                  <c:v>43.298647820295422</c:v>
                </c:pt>
                <c:pt idx="914">
                  <c:v>43.313482671791739</c:v>
                </c:pt>
                <c:pt idx="915">
                  <c:v>43.326928512851161</c:v>
                </c:pt>
                <c:pt idx="916">
                  <c:v>43.344400336809393</c:v>
                </c:pt>
                <c:pt idx="917">
                  <c:v>43.367812143623539</c:v>
                </c:pt>
                <c:pt idx="918">
                  <c:v>43.350865465438481</c:v>
                </c:pt>
                <c:pt idx="919">
                  <c:v>43.311742890196797</c:v>
                </c:pt>
                <c:pt idx="920">
                  <c:v>43.342277462462114</c:v>
                </c:pt>
                <c:pt idx="921">
                  <c:v>43.465542908076415</c:v>
                </c:pt>
                <c:pt idx="922">
                  <c:v>43.658576262891494</c:v>
                </c:pt>
                <c:pt idx="923">
                  <c:v>43.930147067767471</c:v>
                </c:pt>
                <c:pt idx="924">
                  <c:v>44.250067136142988</c:v>
                </c:pt>
                <c:pt idx="925">
                  <c:v>44.673620388322071</c:v>
                </c:pt>
                <c:pt idx="926">
                  <c:v>45.071580847382641</c:v>
                </c:pt>
                <c:pt idx="927">
                  <c:v>45.44910784689462</c:v>
                </c:pt>
                <c:pt idx="928">
                  <c:v>45.741615315635805</c:v>
                </c:pt>
                <c:pt idx="929">
                  <c:v>45.993317687226401</c:v>
                </c:pt>
                <c:pt idx="930">
                  <c:v>46.176708279541131</c:v>
                </c:pt>
                <c:pt idx="931">
                  <c:v>46.331983641630735</c:v>
                </c:pt>
                <c:pt idx="932">
                  <c:v>46.424514499755063</c:v>
                </c:pt>
                <c:pt idx="933">
                  <c:v>46.521453829500722</c:v>
                </c:pt>
                <c:pt idx="934">
                  <c:v>46.633055318667466</c:v>
                </c:pt>
                <c:pt idx="935">
                  <c:v>46.765328608379129</c:v>
                </c:pt>
                <c:pt idx="936">
                  <c:v>46.892204031169882</c:v>
                </c:pt>
                <c:pt idx="937">
                  <c:v>46.939521030622501</c:v>
                </c:pt>
                <c:pt idx="938">
                  <c:v>46.946847189874099</c:v>
                </c:pt>
                <c:pt idx="939">
                  <c:v>46.908864702562965</c:v>
                </c:pt>
                <c:pt idx="940">
                  <c:v>46.837732607254011</c:v>
                </c:pt>
                <c:pt idx="941">
                  <c:v>46.780624029828907</c:v>
                </c:pt>
                <c:pt idx="942">
                  <c:v>46.780164071198001</c:v>
                </c:pt>
                <c:pt idx="943">
                  <c:v>46.801249900088173</c:v>
                </c:pt>
                <c:pt idx="944">
                  <c:v>46.824084099688264</c:v>
                </c:pt>
                <c:pt idx="945">
                  <c:v>46.871624591713719</c:v>
                </c:pt>
                <c:pt idx="946">
                  <c:v>46.931133791195407</c:v>
                </c:pt>
                <c:pt idx="947">
                  <c:v>47.00116778485684</c:v>
                </c:pt>
                <c:pt idx="948">
                  <c:v>47.00706685632251</c:v>
                </c:pt>
                <c:pt idx="949">
                  <c:v>46.981733741161932</c:v>
                </c:pt>
                <c:pt idx="950">
                  <c:v>46.913725283801313</c:v>
                </c:pt>
                <c:pt idx="951">
                  <c:v>46.769060698387307</c:v>
                </c:pt>
                <c:pt idx="952">
                  <c:v>46.664807688021789</c:v>
                </c:pt>
                <c:pt idx="953">
                  <c:v>46.553622570173886</c:v>
                </c:pt>
                <c:pt idx="954">
                  <c:v>46.458065537321978</c:v>
                </c:pt>
                <c:pt idx="955">
                  <c:v>46.29258039443598</c:v>
                </c:pt>
                <c:pt idx="956">
                  <c:v>46.139832236245304</c:v>
                </c:pt>
                <c:pt idx="957">
                  <c:v>45.9848539424747</c:v>
                </c:pt>
                <c:pt idx="958">
                  <c:v>45.889997114615646</c:v>
                </c:pt>
                <c:pt idx="959">
                  <c:v>45.826842509083065</c:v>
                </c:pt>
                <c:pt idx="960">
                  <c:v>45.827972365642069</c:v>
                </c:pt>
                <c:pt idx="961">
                  <c:v>45.827099071900108</c:v>
                </c:pt>
                <c:pt idx="962">
                  <c:v>45.759812547275196</c:v>
                </c:pt>
                <c:pt idx="963">
                  <c:v>45.649759863422709</c:v>
                </c:pt>
                <c:pt idx="964">
                  <c:v>45.534074648958899</c:v>
                </c:pt>
                <c:pt idx="965">
                  <c:v>45.422666648343544</c:v>
                </c:pt>
                <c:pt idx="966">
                  <c:v>45.306680859683979</c:v>
                </c:pt>
                <c:pt idx="967">
                  <c:v>45.228120081661025</c:v>
                </c:pt>
                <c:pt idx="968">
                  <c:v>45.1642108677853</c:v>
                </c:pt>
                <c:pt idx="969">
                  <c:v>45.120990944459123</c:v>
                </c:pt>
                <c:pt idx="970">
                  <c:v>45.060303345140916</c:v>
                </c:pt>
                <c:pt idx="971">
                  <c:v>45.042909030137565</c:v>
                </c:pt>
                <c:pt idx="972">
                  <c:v>45.017145425422626</c:v>
                </c:pt>
                <c:pt idx="973">
                  <c:v>45.003813024950979</c:v>
                </c:pt>
                <c:pt idx="974">
                  <c:v>44.979155647455272</c:v>
                </c:pt>
                <c:pt idx="975">
                  <c:v>44.95391940747438</c:v>
                </c:pt>
                <c:pt idx="976">
                  <c:v>44.871641737137594</c:v>
                </c:pt>
                <c:pt idx="977">
                  <c:v>44.788147042166912</c:v>
                </c:pt>
                <c:pt idx="978">
                  <c:v>44.72027757604193</c:v>
                </c:pt>
                <c:pt idx="979">
                  <c:v>44.698395902690912</c:v>
                </c:pt>
                <c:pt idx="980">
                  <c:v>44.687601842347277</c:v>
                </c:pt>
                <c:pt idx="981">
                  <c:v>44.674193527459479</c:v>
                </c:pt>
                <c:pt idx="982">
                  <c:v>44.63768993768641</c:v>
                </c:pt>
                <c:pt idx="983">
                  <c:v>44.661421923451528</c:v>
                </c:pt>
                <c:pt idx="984">
                  <c:v>44.756910855989595</c:v>
                </c:pt>
                <c:pt idx="985">
                  <c:v>44.861554506349549</c:v>
                </c:pt>
                <c:pt idx="986">
                  <c:v>44.97595777246169</c:v>
                </c:pt>
                <c:pt idx="987">
                  <c:v>45.039175249388805</c:v>
                </c:pt>
                <c:pt idx="988">
                  <c:v>45.145093320021729</c:v>
                </c:pt>
                <c:pt idx="989">
                  <c:v>45.2829324020462</c:v>
                </c:pt>
                <c:pt idx="990">
                  <c:v>45.405767127627975</c:v>
                </c:pt>
                <c:pt idx="991">
                  <c:v>45.560962998000086</c:v>
                </c:pt>
                <c:pt idx="992">
                  <c:v>45.706976501377547</c:v>
                </c:pt>
                <c:pt idx="993">
                  <c:v>45.836187689769297</c:v>
                </c:pt>
                <c:pt idx="994">
                  <c:v>45.988091686819416</c:v>
                </c:pt>
                <c:pt idx="995">
                  <c:v>46.182180457983812</c:v>
                </c:pt>
                <c:pt idx="996">
                  <c:v>46.389605579683035</c:v>
                </c:pt>
                <c:pt idx="997">
                  <c:v>46.526113804198999</c:v>
                </c:pt>
                <c:pt idx="998">
                  <c:v>46.652348446126787</c:v>
                </c:pt>
                <c:pt idx="999">
                  <c:v>46.734256249864224</c:v>
                </c:pt>
                <c:pt idx="1000">
                  <c:v>46.758660344942037</c:v>
                </c:pt>
                <c:pt idx="1001">
                  <c:v>46.810562543831857</c:v>
                </c:pt>
                <c:pt idx="1002">
                  <c:v>46.857950458381126</c:v>
                </c:pt>
                <c:pt idx="1003">
                  <c:v>46.904109757129234</c:v>
                </c:pt>
                <c:pt idx="1004">
                  <c:v>46.945357400372124</c:v>
                </c:pt>
                <c:pt idx="1005">
                  <c:v>47.056914449693764</c:v>
                </c:pt>
                <c:pt idx="1006">
                  <c:v>47.171819677624569</c:v>
                </c:pt>
                <c:pt idx="1007">
                  <c:v>47.287647670532856</c:v>
                </c:pt>
                <c:pt idx="1008">
                  <c:v>47.37265198366174</c:v>
                </c:pt>
                <c:pt idx="1009">
                  <c:v>47.413136899528162</c:v>
                </c:pt>
                <c:pt idx="1010">
                  <c:v>47.430798928776383</c:v>
                </c:pt>
                <c:pt idx="1011">
                  <c:v>47.385634571930915</c:v>
                </c:pt>
                <c:pt idx="1012">
                  <c:v>47.341840504712337</c:v>
                </c:pt>
                <c:pt idx="1013">
                  <c:v>47.303803828242359</c:v>
                </c:pt>
                <c:pt idx="1014">
                  <c:v>47.260908387610833</c:v>
                </c:pt>
                <c:pt idx="1015">
                  <c:v>47.228354517841026</c:v>
                </c:pt>
                <c:pt idx="1016">
                  <c:v>47.177883525676847</c:v>
                </c:pt>
                <c:pt idx="1017">
                  <c:v>47.117213940697006</c:v>
                </c:pt>
                <c:pt idx="1018">
                  <c:v>47.057181474727194</c:v>
                </c:pt>
                <c:pt idx="1019">
                  <c:v>46.985202407671657</c:v>
                </c:pt>
                <c:pt idx="1020">
                  <c:v>46.849910441722521</c:v>
                </c:pt>
                <c:pt idx="1021">
                  <c:v>46.737548167415468</c:v>
                </c:pt>
                <c:pt idx="1022">
                  <c:v>46.605321857127493</c:v>
                </c:pt>
                <c:pt idx="1023">
                  <c:v>46.486336349229134</c:v>
                </c:pt>
                <c:pt idx="1024">
                  <c:v>46.325620502227125</c:v>
                </c:pt>
                <c:pt idx="1025">
                  <c:v>46.163318129028738</c:v>
                </c:pt>
                <c:pt idx="1026">
                  <c:v>45.985059528227552</c:v>
                </c:pt>
                <c:pt idx="1027">
                  <c:v>45.791195681270466</c:v>
                </c:pt>
                <c:pt idx="1028">
                  <c:v>45.583631281359217</c:v>
                </c:pt>
                <c:pt idx="1029">
                  <c:v>45.42378613090947</c:v>
                </c:pt>
                <c:pt idx="1030">
                  <c:v>45.24867650310177</c:v>
                </c:pt>
                <c:pt idx="1031">
                  <c:v>45.115261385592135</c:v>
                </c:pt>
                <c:pt idx="1032">
                  <c:v>45.027720153705026</c:v>
                </c:pt>
                <c:pt idx="1033">
                  <c:v>44.939604943186893</c:v>
                </c:pt>
                <c:pt idx="1034">
                  <c:v>44.925697743988216</c:v>
                </c:pt>
                <c:pt idx="1035">
                  <c:v>44.915873062011336</c:v>
                </c:pt>
                <c:pt idx="1036">
                  <c:v>44.880359237321024</c:v>
                </c:pt>
                <c:pt idx="1037">
                  <c:v>44.828108400439774</c:v>
                </c:pt>
                <c:pt idx="1038">
                  <c:v>44.831696475373931</c:v>
                </c:pt>
                <c:pt idx="1039">
                  <c:v>44.852319955897769</c:v>
                </c:pt>
                <c:pt idx="1040">
                  <c:v>44.83574794186616</c:v>
                </c:pt>
                <c:pt idx="1041">
                  <c:v>44.862355867645583</c:v>
                </c:pt>
                <c:pt idx="1042">
                  <c:v>44.930703142782619</c:v>
                </c:pt>
                <c:pt idx="1043">
                  <c:v>44.964632424441383</c:v>
                </c:pt>
                <c:pt idx="1044">
                  <c:v>45.003873222891883</c:v>
                </c:pt>
                <c:pt idx="1045">
                  <c:v>45.044681519591293</c:v>
                </c:pt>
                <c:pt idx="1046">
                  <c:v>45.155447244453164</c:v>
                </c:pt>
                <c:pt idx="1047">
                  <c:v>45.258129211880458</c:v>
                </c:pt>
                <c:pt idx="1048">
                  <c:v>45.316797860229727</c:v>
                </c:pt>
                <c:pt idx="1049">
                  <c:v>45.384552618586945</c:v>
                </c:pt>
                <c:pt idx="1050">
                  <c:v>45.444850795213604</c:v>
                </c:pt>
                <c:pt idx="1051">
                  <c:v>45.58178133137681</c:v>
                </c:pt>
                <c:pt idx="1052">
                  <c:v>45.785727315015016</c:v>
                </c:pt>
                <c:pt idx="1053">
                  <c:v>46.007499751490251</c:v>
                </c:pt>
                <c:pt idx="1054">
                  <c:v>46.260201516249218</c:v>
                </c:pt>
                <c:pt idx="1055">
                  <c:v>46.522700392239919</c:v>
                </c:pt>
                <c:pt idx="1056">
                  <c:v>46.74625394361302</c:v>
                </c:pt>
                <c:pt idx="1057">
                  <c:v>46.960304841802071</c:v>
                </c:pt>
                <c:pt idx="1058">
                  <c:v>47.14016383489605</c:v>
                </c:pt>
                <c:pt idx="1059">
                  <c:v>47.273931843183163</c:v>
                </c:pt>
                <c:pt idx="1060">
                  <c:v>47.370715961866445</c:v>
                </c:pt>
                <c:pt idx="1061">
                  <c:v>47.494407302260008</c:v>
                </c:pt>
                <c:pt idx="1062">
                  <c:v>47.628050380022188</c:v>
                </c:pt>
                <c:pt idx="1063">
                  <c:v>47.786005422740523</c:v>
                </c:pt>
                <c:pt idx="1064">
                  <c:v>47.966512694747422</c:v>
                </c:pt>
                <c:pt idx="1065">
                  <c:v>48.120913826678319</c:v>
                </c:pt>
                <c:pt idx="1066">
                  <c:v>48.255392137845838</c:v>
                </c:pt>
                <c:pt idx="1067">
                  <c:v>48.369507824341916</c:v>
                </c:pt>
                <c:pt idx="1068">
                  <c:v>48.496293507209778</c:v>
                </c:pt>
                <c:pt idx="1069">
                  <c:v>48.622645663590767</c:v>
                </c:pt>
                <c:pt idx="1070">
                  <c:v>48.752958616449625</c:v>
                </c:pt>
                <c:pt idx="1071">
                  <c:v>48.843710618564096</c:v>
                </c:pt>
                <c:pt idx="1072">
                  <c:v>48.92757633886594</c:v>
                </c:pt>
                <c:pt idx="1073">
                  <c:v>49.023030650651727</c:v>
                </c:pt>
                <c:pt idx="1074">
                  <c:v>49.162011484784813</c:v>
                </c:pt>
                <c:pt idx="1075">
                  <c:v>49.194428343043995</c:v>
                </c:pt>
                <c:pt idx="1076">
                  <c:v>49.184118356236766</c:v>
                </c:pt>
                <c:pt idx="1077">
                  <c:v>49.144638783422444</c:v>
                </c:pt>
                <c:pt idx="1078">
                  <c:v>49.08561995816995</c:v>
                </c:pt>
                <c:pt idx="1079">
                  <c:v>49.032457715531294</c:v>
                </c:pt>
                <c:pt idx="1080">
                  <c:v>48.942089821152727</c:v>
                </c:pt>
                <c:pt idx="1081">
                  <c:v>48.852673350626439</c:v>
                </c:pt>
                <c:pt idx="1082">
                  <c:v>48.701733907624785</c:v>
                </c:pt>
                <c:pt idx="1083">
                  <c:v>48.552551311165878</c:v>
                </c:pt>
                <c:pt idx="1084">
                  <c:v>48.37502731293042</c:v>
                </c:pt>
                <c:pt idx="1085">
                  <c:v>48.159719338127125</c:v>
                </c:pt>
                <c:pt idx="1086">
                  <c:v>47.97979415260167</c:v>
                </c:pt>
                <c:pt idx="1087">
                  <c:v>47.82181058129617</c:v>
                </c:pt>
                <c:pt idx="1088">
                  <c:v>47.683921124229663</c:v>
                </c:pt>
                <c:pt idx="1089">
                  <c:v>47.5377941168204</c:v>
                </c:pt>
                <c:pt idx="1090">
                  <c:v>47.405159615718034</c:v>
                </c:pt>
                <c:pt idx="1091">
                  <c:v>47.280986645114318</c:v>
                </c:pt>
                <c:pt idx="1092">
                  <c:v>47.151966533958394</c:v>
                </c:pt>
                <c:pt idx="1093">
                  <c:v>47.043776022212207</c:v>
                </c:pt>
                <c:pt idx="1094">
                  <c:v>46.97518826379153</c:v>
                </c:pt>
                <c:pt idx="1095">
                  <c:v>46.8766565595825</c:v>
                </c:pt>
                <c:pt idx="1096">
                  <c:v>46.807467405991652</c:v>
                </c:pt>
                <c:pt idx="1097">
                  <c:v>46.810634558038231</c:v>
                </c:pt>
                <c:pt idx="1098">
                  <c:v>46.831232922727963</c:v>
                </c:pt>
                <c:pt idx="1099">
                  <c:v>46.779290596584715</c:v>
                </c:pt>
                <c:pt idx="1100">
                  <c:v>46.710107099941084</c:v>
                </c:pt>
                <c:pt idx="1101">
                  <c:v>46.645359221148567</c:v>
                </c:pt>
                <c:pt idx="1102">
                  <c:v>46.557444498938473</c:v>
                </c:pt>
                <c:pt idx="1103">
                  <c:v>46.481361475290171</c:v>
                </c:pt>
                <c:pt idx="1104">
                  <c:v>46.44382779253133</c:v>
                </c:pt>
                <c:pt idx="1105">
                  <c:v>46.453091644047852</c:v>
                </c:pt>
                <c:pt idx="1106">
                  <c:v>46.479596045714139</c:v>
                </c:pt>
                <c:pt idx="1107">
                  <c:v>46.519111241271865</c:v>
                </c:pt>
                <c:pt idx="1108">
                  <c:v>46.551611253282672</c:v>
                </c:pt>
                <c:pt idx="1109">
                  <c:v>46.597820544563767</c:v>
                </c:pt>
                <c:pt idx="1110">
                  <c:v>46.673035509630886</c:v>
                </c:pt>
                <c:pt idx="1111">
                  <c:v>46.853132793343995</c:v>
                </c:pt>
                <c:pt idx="1112">
                  <c:v>47.071425120726218</c:v>
                </c:pt>
                <c:pt idx="1113">
                  <c:v>47.306862399311939</c:v>
                </c:pt>
                <c:pt idx="1114">
                  <c:v>47.607904400224342</c:v>
                </c:pt>
                <c:pt idx="1115">
                  <c:v>47.92308043171731</c:v>
                </c:pt>
                <c:pt idx="1116">
                  <c:v>48.285269865077019</c:v>
                </c:pt>
                <c:pt idx="1117">
                  <c:v>48.640432200781966</c:v>
                </c:pt>
                <c:pt idx="1118">
                  <c:v>49.025536933148167</c:v>
                </c:pt>
                <c:pt idx="1119">
                  <c:v>49.388040063914644</c:v>
                </c:pt>
                <c:pt idx="1120">
                  <c:v>49.737727040314496</c:v>
                </c:pt>
                <c:pt idx="1121">
                  <c:v>49.99489052607332</c:v>
                </c:pt>
                <c:pt idx="1122">
                  <c:v>50.226275833018079</c:v>
                </c:pt>
                <c:pt idx="1123">
                  <c:v>50.471926599782414</c:v>
                </c:pt>
                <c:pt idx="1124">
                  <c:v>50.722874524114992</c:v>
                </c:pt>
                <c:pt idx="1125">
                  <c:v>50.975000609097364</c:v>
                </c:pt>
                <c:pt idx="1126">
                  <c:v>51.219840544868347</c:v>
                </c:pt>
                <c:pt idx="1127">
                  <c:v>51.326090661361235</c:v>
                </c:pt>
                <c:pt idx="1128">
                  <c:v>51.395412195960148</c:v>
                </c:pt>
                <c:pt idx="1129">
                  <c:v>51.461068303997827</c:v>
                </c:pt>
                <c:pt idx="1130">
                  <c:v>51.562751997376992</c:v>
                </c:pt>
                <c:pt idx="1131">
                  <c:v>51.688744815761126</c:v>
                </c:pt>
                <c:pt idx="1132">
                  <c:v>51.78210307326281</c:v>
                </c:pt>
                <c:pt idx="1133">
                  <c:v>51.856488738750883</c:v>
                </c:pt>
                <c:pt idx="1134">
                  <c:v>51.970548480854156</c:v>
                </c:pt>
                <c:pt idx="1135">
                  <c:v>52.129368825147374</c:v>
                </c:pt>
                <c:pt idx="1136">
                  <c:v>52.226717878292483</c:v>
                </c:pt>
                <c:pt idx="1137">
                  <c:v>52.311859096385319</c:v>
                </c:pt>
                <c:pt idx="1138">
                  <c:v>52.340267681281986</c:v>
                </c:pt>
                <c:pt idx="1139">
                  <c:v>52.330553149765578</c:v>
                </c:pt>
                <c:pt idx="1140">
                  <c:v>52.22019629335459</c:v>
                </c:pt>
                <c:pt idx="1141">
                  <c:v>52.147525610568792</c:v>
                </c:pt>
                <c:pt idx="1142">
                  <c:v>52.008873277102964</c:v>
                </c:pt>
                <c:pt idx="1143">
                  <c:v>51.841517019796704</c:v>
                </c:pt>
                <c:pt idx="1144">
                  <c:v>51.660222341983776</c:v>
                </c:pt>
                <c:pt idx="1145">
                  <c:v>51.468588878663887</c:v>
                </c:pt>
                <c:pt idx="1146">
                  <c:v>51.290188320538242</c:v>
                </c:pt>
                <c:pt idx="1147">
                  <c:v>51.134559355262525</c:v>
                </c:pt>
                <c:pt idx="1148">
                  <c:v>51.015059148688515</c:v>
                </c:pt>
                <c:pt idx="1149">
                  <c:v>50.944205057856969</c:v>
                </c:pt>
                <c:pt idx="1150">
                  <c:v>50.891767576189835</c:v>
                </c:pt>
                <c:pt idx="1151">
                  <c:v>50.77921330745496</c:v>
                </c:pt>
                <c:pt idx="1152">
                  <c:v>50.660065846683949</c:v>
                </c:pt>
                <c:pt idx="1153">
                  <c:v>50.587228351232</c:v>
                </c:pt>
                <c:pt idx="1154">
                  <c:v>50.51524107009368</c:v>
                </c:pt>
                <c:pt idx="1155">
                  <c:v>50.380379113823935</c:v>
                </c:pt>
                <c:pt idx="1156">
                  <c:v>50.334818584647365</c:v>
                </c:pt>
                <c:pt idx="1157">
                  <c:v>50.300190785778206</c:v>
                </c:pt>
                <c:pt idx="1158">
                  <c:v>50.320351505296799</c:v>
                </c:pt>
                <c:pt idx="1159">
                  <c:v>50.301877360598695</c:v>
                </c:pt>
                <c:pt idx="1160">
                  <c:v>50.336834909318299</c:v>
                </c:pt>
                <c:pt idx="1161">
                  <c:v>50.35592971117434</c:v>
                </c:pt>
                <c:pt idx="1162">
                  <c:v>50.374063524802111</c:v>
                </c:pt>
                <c:pt idx="1163">
                  <c:v>50.319937132474671</c:v>
                </c:pt>
                <c:pt idx="1164">
                  <c:v>50.201168550630904</c:v>
                </c:pt>
                <c:pt idx="1165">
                  <c:v>50.129025129246187</c:v>
                </c:pt>
                <c:pt idx="1166">
                  <c:v>50.137724135448806</c:v>
                </c:pt>
                <c:pt idx="1167">
                  <c:v>50.144924335735922</c:v>
                </c:pt>
                <c:pt idx="1168">
                  <c:v>50.206956094560041</c:v>
                </c:pt>
                <c:pt idx="1169">
                  <c:v>50.328603402175993</c:v>
                </c:pt>
                <c:pt idx="1170">
                  <c:v>50.481497904078921</c:v>
                </c:pt>
                <c:pt idx="1171">
                  <c:v>50.625287328812163</c:v>
                </c:pt>
                <c:pt idx="1172">
                  <c:v>50.819161475248258</c:v>
                </c:pt>
                <c:pt idx="1173">
                  <c:v>51.049073346524843</c:v>
                </c:pt>
                <c:pt idx="1174">
                  <c:v>51.31362778757385</c:v>
                </c:pt>
                <c:pt idx="1175">
                  <c:v>51.640694113798546</c:v>
                </c:pt>
                <c:pt idx="1176">
                  <c:v>51.986977149717809</c:v>
                </c:pt>
                <c:pt idx="1177">
                  <c:v>52.366193873925745</c:v>
                </c:pt>
                <c:pt idx="1178">
                  <c:v>52.765309041653374</c:v>
                </c:pt>
                <c:pt idx="1179">
                  <c:v>53.156607949821876</c:v>
                </c:pt>
                <c:pt idx="1180">
                  <c:v>53.524732399890233</c:v>
                </c:pt>
                <c:pt idx="1181">
                  <c:v>53.933776031180415</c:v>
                </c:pt>
                <c:pt idx="1182">
                  <c:v>54.368414661712748</c:v>
                </c:pt>
                <c:pt idx="1183">
                  <c:v>54.761111520381291</c:v>
                </c:pt>
                <c:pt idx="1184">
                  <c:v>55.118624763800995</c:v>
                </c:pt>
                <c:pt idx="1185">
                  <c:v>55.456972299186098</c:v>
                </c:pt>
                <c:pt idx="1186">
                  <c:v>55.774138895700702</c:v>
                </c:pt>
                <c:pt idx="1187">
                  <c:v>56.045627609717393</c:v>
                </c:pt>
                <c:pt idx="1188">
                  <c:v>56.272167172881744</c:v>
                </c:pt>
                <c:pt idx="1189">
                  <c:v>56.441242014590813</c:v>
                </c:pt>
                <c:pt idx="1190">
                  <c:v>56.593222185839267</c:v>
                </c:pt>
                <c:pt idx="1191">
                  <c:v>56.761126612712289</c:v>
                </c:pt>
                <c:pt idx="1192">
                  <c:v>56.958464070466455</c:v>
                </c:pt>
                <c:pt idx="1193">
                  <c:v>57.146788223442471</c:v>
                </c:pt>
                <c:pt idx="1194">
                  <c:v>57.270959282679179</c:v>
                </c:pt>
                <c:pt idx="1195">
                  <c:v>57.349862992954812</c:v>
                </c:pt>
                <c:pt idx="1196">
                  <c:v>57.417938650649603</c:v>
                </c:pt>
                <c:pt idx="1197">
                  <c:v>57.491230112987822</c:v>
                </c:pt>
                <c:pt idx="1198">
                  <c:v>57.539665161580821</c:v>
                </c:pt>
                <c:pt idx="1199">
                  <c:v>57.550174300117099</c:v>
                </c:pt>
                <c:pt idx="1200">
                  <c:v>57.511639524891862</c:v>
                </c:pt>
                <c:pt idx="1201">
                  <c:v>57.429685084354809</c:v>
                </c:pt>
                <c:pt idx="1202">
                  <c:v>57.328497679652273</c:v>
                </c:pt>
                <c:pt idx="1203">
                  <c:v>57.256906828734195</c:v>
                </c:pt>
                <c:pt idx="1204">
                  <c:v>57.139327152547175</c:v>
                </c:pt>
                <c:pt idx="1205">
                  <c:v>57.02388084834169</c:v>
                </c:pt>
                <c:pt idx="1206">
                  <c:v>56.860595977240635</c:v>
                </c:pt>
                <c:pt idx="1207">
                  <c:v>56.659192413881122</c:v>
                </c:pt>
                <c:pt idx="1208">
                  <c:v>56.491977914965176</c:v>
                </c:pt>
                <c:pt idx="1209">
                  <c:v>56.308853234691085</c:v>
                </c:pt>
                <c:pt idx="1210">
                  <c:v>56.160445540246613</c:v>
                </c:pt>
                <c:pt idx="1211">
                  <c:v>55.998201261223087</c:v>
                </c:pt>
                <c:pt idx="1212">
                  <c:v>55.830444971122311</c:v>
                </c:pt>
                <c:pt idx="1213">
                  <c:v>55.685647376324226</c:v>
                </c:pt>
                <c:pt idx="1214">
                  <c:v>55.625721789271054</c:v>
                </c:pt>
                <c:pt idx="1215">
                  <c:v>55.635492547235167</c:v>
                </c:pt>
                <c:pt idx="1216">
                  <c:v>55.661449142661375</c:v>
                </c:pt>
                <c:pt idx="1217">
                  <c:v>55.739486379640461</c:v>
                </c:pt>
                <c:pt idx="1218">
                  <c:v>55.820121269068984</c:v>
                </c:pt>
                <c:pt idx="1219">
                  <c:v>55.882365312698489</c:v>
                </c:pt>
                <c:pt idx="1220">
                  <c:v>55.856294004290838</c:v>
                </c:pt>
                <c:pt idx="1221">
                  <c:v>55.856406045414083</c:v>
                </c:pt>
                <c:pt idx="1222">
                  <c:v>55.835123696396884</c:v>
                </c:pt>
                <c:pt idx="1223">
                  <c:v>55.754654954823074</c:v>
                </c:pt>
                <c:pt idx="1224">
                  <c:v>55.696793624283842</c:v>
                </c:pt>
                <c:pt idx="1225">
                  <c:v>55.624169926625335</c:v>
                </c:pt>
                <c:pt idx="1226">
                  <c:v>55.571550437639111</c:v>
                </c:pt>
                <c:pt idx="1227">
                  <c:v>55.545025086306048</c:v>
                </c:pt>
                <c:pt idx="1228">
                  <c:v>55.570024489979311</c:v>
                </c:pt>
                <c:pt idx="1229">
                  <c:v>55.622968388802413</c:v>
                </c:pt>
                <c:pt idx="1230">
                  <c:v>55.772883025233583</c:v>
                </c:pt>
                <c:pt idx="1231">
                  <c:v>55.973135194742923</c:v>
                </c:pt>
                <c:pt idx="1232">
                  <c:v>56.21607176840223</c:v>
                </c:pt>
                <c:pt idx="1233">
                  <c:v>56.515204700643672</c:v>
                </c:pt>
                <c:pt idx="1234">
                  <c:v>56.885122053315655</c:v>
                </c:pt>
                <c:pt idx="1235">
                  <c:v>57.306530701333685</c:v>
                </c:pt>
                <c:pt idx="1236">
                  <c:v>57.750852306115185</c:v>
                </c:pt>
                <c:pt idx="1237">
                  <c:v>58.158837774054568</c:v>
                </c:pt>
                <c:pt idx="1238">
                  <c:v>58.622687228298666</c:v>
                </c:pt>
                <c:pt idx="1239">
                  <c:v>59.087919695113349</c:v>
                </c:pt>
                <c:pt idx="1240">
                  <c:v>59.5339238652302</c:v>
                </c:pt>
                <c:pt idx="1241">
                  <c:v>59.956525395063757</c:v>
                </c:pt>
                <c:pt idx="1242">
                  <c:v>60.341286746460248</c:v>
                </c:pt>
                <c:pt idx="1243">
                  <c:v>60.747056114985078</c:v>
                </c:pt>
                <c:pt idx="1244">
                  <c:v>61.186426350525572</c:v>
                </c:pt>
                <c:pt idx="1245">
                  <c:v>61.635944202730755</c:v>
                </c:pt>
                <c:pt idx="1246">
                  <c:v>62.029882776582191</c:v>
                </c:pt>
                <c:pt idx="1247">
                  <c:v>62.441844667849622</c:v>
                </c:pt>
                <c:pt idx="1248">
                  <c:v>62.847042813309464</c:v>
                </c:pt>
                <c:pt idx="1249">
                  <c:v>63.268284208127433</c:v>
                </c:pt>
                <c:pt idx="1250">
                  <c:v>63.718408668504637</c:v>
                </c:pt>
                <c:pt idx="1251">
                  <c:v>64.090859114237531</c:v>
                </c:pt>
                <c:pt idx="1252">
                  <c:v>64.43154538428557</c:v>
                </c:pt>
                <c:pt idx="1253">
                  <c:v>64.749837486966882</c:v>
                </c:pt>
                <c:pt idx="1254">
                  <c:v>65.019937246203412</c:v>
                </c:pt>
                <c:pt idx="1255">
                  <c:v>65.265634284648797</c:v>
                </c:pt>
                <c:pt idx="1256">
                  <c:v>65.460125326597989</c:v>
                </c:pt>
                <c:pt idx="1257">
                  <c:v>65.575985837848592</c:v>
                </c:pt>
                <c:pt idx="1258">
                  <c:v>65.637918277716551</c:v>
                </c:pt>
                <c:pt idx="1259">
                  <c:v>65.654072846272115</c:v>
                </c:pt>
                <c:pt idx="1260">
                  <c:v>65.646749743756487</c:v>
                </c:pt>
                <c:pt idx="1261">
                  <c:v>65.55941241773219</c:v>
                </c:pt>
                <c:pt idx="1262">
                  <c:v>65.441031396418623</c:v>
                </c:pt>
                <c:pt idx="1263">
                  <c:v>65.319232624430342</c:v>
                </c:pt>
                <c:pt idx="1264">
                  <c:v>65.190374200594903</c:v>
                </c:pt>
                <c:pt idx="1265">
                  <c:v>65.06553148170255</c:v>
                </c:pt>
                <c:pt idx="1266">
                  <c:v>64.985295651776724</c:v>
                </c:pt>
                <c:pt idx="1267">
                  <c:v>64.895254338700568</c:v>
                </c:pt>
                <c:pt idx="1268">
                  <c:v>64.790564762459582</c:v>
                </c:pt>
                <c:pt idx="1269">
                  <c:v>64.699543214109255</c:v>
                </c:pt>
                <c:pt idx="1270">
                  <c:v>64.575428592642979</c:v>
                </c:pt>
                <c:pt idx="1271">
                  <c:v>64.411562147402037</c:v>
                </c:pt>
                <c:pt idx="1272">
                  <c:v>64.209539118356261</c:v>
                </c:pt>
                <c:pt idx="1273">
                  <c:v>63.95625227110073</c:v>
                </c:pt>
                <c:pt idx="1274">
                  <c:v>63.745189424359694</c:v>
                </c:pt>
                <c:pt idx="1275">
                  <c:v>63.494043697830044</c:v>
                </c:pt>
                <c:pt idx="1276">
                  <c:v>63.236426277228965</c:v>
                </c:pt>
                <c:pt idx="1277">
                  <c:v>62.959842710718043</c:v>
                </c:pt>
                <c:pt idx="1278">
                  <c:v>62.755027153913701</c:v>
                </c:pt>
                <c:pt idx="1279">
                  <c:v>62.568201241791023</c:v>
                </c:pt>
                <c:pt idx="1280">
                  <c:v>62.420934642733556</c:v>
                </c:pt>
                <c:pt idx="1281">
                  <c:v>62.249888556430236</c:v>
                </c:pt>
                <c:pt idx="1282">
                  <c:v>62.093419386418134</c:v>
                </c:pt>
                <c:pt idx="1283">
                  <c:v>61.960473688556853</c:v>
                </c:pt>
                <c:pt idx="1284">
                  <c:v>61.801600432975796</c:v>
                </c:pt>
                <c:pt idx="1285">
                  <c:v>61.639731205264525</c:v>
                </c:pt>
                <c:pt idx="1286">
                  <c:v>61.459075468724414</c:v>
                </c:pt>
                <c:pt idx="1287">
                  <c:v>61.340173739870643</c:v>
                </c:pt>
                <c:pt idx="1288">
                  <c:v>61.253834397113565</c:v>
                </c:pt>
                <c:pt idx="1289">
                  <c:v>61.257105012928378</c:v>
                </c:pt>
                <c:pt idx="1290">
                  <c:v>61.315414450881292</c:v>
                </c:pt>
                <c:pt idx="1291">
                  <c:v>61.39229433994926</c:v>
                </c:pt>
                <c:pt idx="1292">
                  <c:v>61.484805942970397</c:v>
                </c:pt>
                <c:pt idx="1293">
                  <c:v>61.618746204841266</c:v>
                </c:pt>
                <c:pt idx="1294">
                  <c:v>61.798306024135279</c:v>
                </c:pt>
                <c:pt idx="1295">
                  <c:v>62.041776052108794</c:v>
                </c:pt>
                <c:pt idx="1296">
                  <c:v>62.321602002927058</c:v>
                </c:pt>
                <c:pt idx="1297">
                  <c:v>62.608452685840838</c:v>
                </c:pt>
                <c:pt idx="1298">
                  <c:v>62.922296957154792</c:v>
                </c:pt>
                <c:pt idx="1299">
                  <c:v>63.241523368118202</c:v>
                </c:pt>
                <c:pt idx="1300">
                  <c:v>63.603173946819837</c:v>
                </c:pt>
                <c:pt idx="1301">
                  <c:v>63.968831089842197</c:v>
                </c:pt>
                <c:pt idx="1302">
                  <c:v>64.311070899289405</c:v>
                </c:pt>
                <c:pt idx="1303">
                  <c:v>64.677137914106737</c:v>
                </c:pt>
                <c:pt idx="1304">
                  <c:v>65.059626551975271</c:v>
                </c:pt>
                <c:pt idx="1305">
                  <c:v>65.480551514105883</c:v>
                </c:pt>
                <c:pt idx="1306">
                  <c:v>65.861049049881032</c:v>
                </c:pt>
                <c:pt idx="1307">
                  <c:v>66.225961824609854</c:v>
                </c:pt>
                <c:pt idx="1308">
                  <c:v>66.54051374624413</c:v>
                </c:pt>
                <c:pt idx="1309">
                  <c:v>66.880275449646149</c:v>
                </c:pt>
                <c:pt idx="1310">
                  <c:v>67.186500387521136</c:v>
                </c:pt>
                <c:pt idx="1311">
                  <c:v>67.516164730631331</c:v>
                </c:pt>
                <c:pt idx="1312">
                  <c:v>67.78693690738848</c:v>
                </c:pt>
                <c:pt idx="1313">
                  <c:v>68.082396944613677</c:v>
                </c:pt>
                <c:pt idx="1314">
                  <c:v>68.357261724296833</c:v>
                </c:pt>
                <c:pt idx="1315">
                  <c:v>68.567417846955877</c:v>
                </c:pt>
                <c:pt idx="1316">
                  <c:v>68.769586146238325</c:v>
                </c:pt>
                <c:pt idx="1317">
                  <c:v>68.886954383662371</c:v>
                </c:pt>
                <c:pt idx="1318">
                  <c:v>68.948586207425464</c:v>
                </c:pt>
                <c:pt idx="1319">
                  <c:v>68.969318134651289</c:v>
                </c:pt>
                <c:pt idx="1320">
                  <c:v>68.928175573799749</c:v>
                </c:pt>
                <c:pt idx="1321">
                  <c:v>68.832191239278174</c:v>
                </c:pt>
                <c:pt idx="1322">
                  <c:v>68.723339212539457</c:v>
                </c:pt>
                <c:pt idx="1323">
                  <c:v>68.6516675444078</c:v>
                </c:pt>
                <c:pt idx="1324">
                  <c:v>68.616852697443122</c:v>
                </c:pt>
                <c:pt idx="1325">
                  <c:v>68.636664556266311</c:v>
                </c:pt>
                <c:pt idx="1326">
                  <c:v>68.680505796777041</c:v>
                </c:pt>
                <c:pt idx="1327">
                  <c:v>68.764879340234216</c:v>
                </c:pt>
                <c:pt idx="1328">
                  <c:v>68.859128625390113</c:v>
                </c:pt>
                <c:pt idx="1329">
                  <c:v>68.922809339849394</c:v>
                </c:pt>
                <c:pt idx="1330">
                  <c:v>69.030244933982985</c:v>
                </c:pt>
                <c:pt idx="1331">
                  <c:v>69.13942034155788</c:v>
                </c:pt>
                <c:pt idx="1332">
                  <c:v>69.247739969030235</c:v>
                </c:pt>
                <c:pt idx="1333">
                  <c:v>69.392712059297551</c:v>
                </c:pt>
                <c:pt idx="1334">
                  <c:v>69.486092193283739</c:v>
                </c:pt>
                <c:pt idx="1335">
                  <c:v>69.605085498044701</c:v>
                </c:pt>
                <c:pt idx="1336">
                  <c:v>69.697868090756003</c:v>
                </c:pt>
                <c:pt idx="1337">
                  <c:v>69.828372912703074</c:v>
                </c:pt>
                <c:pt idx="1338">
                  <c:v>69.937363369631555</c:v>
                </c:pt>
                <c:pt idx="1339">
                  <c:v>69.983410675257801</c:v>
                </c:pt>
                <c:pt idx="1340">
                  <c:v>70.014895045798681</c:v>
                </c:pt>
                <c:pt idx="1341">
                  <c:v>69.967591184303032</c:v>
                </c:pt>
                <c:pt idx="1342">
                  <c:v>69.911681837438707</c:v>
                </c:pt>
                <c:pt idx="1343">
                  <c:v>69.88315230292487</c:v>
                </c:pt>
                <c:pt idx="1344">
                  <c:v>69.863539790856322</c:v>
                </c:pt>
                <c:pt idx="1345">
                  <c:v>69.83261014143568</c:v>
                </c:pt>
                <c:pt idx="1346">
                  <c:v>69.801447990617987</c:v>
                </c:pt>
                <c:pt idx="1347">
                  <c:v>69.752041849979065</c:v>
                </c:pt>
                <c:pt idx="1348">
                  <c:v>69.733231442485547</c:v>
                </c:pt>
                <c:pt idx="1349">
                  <c:v>69.703432271492574</c:v>
                </c:pt>
                <c:pt idx="1350">
                  <c:v>69.684691060247502</c:v>
                </c:pt>
                <c:pt idx="1351">
                  <c:v>69.587977278917833</c:v>
                </c:pt>
                <c:pt idx="1352">
                  <c:v>69.506855501779199</c:v>
                </c:pt>
                <c:pt idx="1353">
                  <c:v>69.492786308601637</c:v>
                </c:pt>
                <c:pt idx="1354">
                  <c:v>69.486589760132176</c:v>
                </c:pt>
                <c:pt idx="1355">
                  <c:v>69.435246762525622</c:v>
                </c:pt>
                <c:pt idx="1356">
                  <c:v>69.483543332135326</c:v>
                </c:pt>
                <c:pt idx="1357">
                  <c:v>69.633304876286374</c:v>
                </c:pt>
                <c:pt idx="1358">
                  <c:v>69.833876894365119</c:v>
                </c:pt>
                <c:pt idx="1359">
                  <c:v>70.093409022018079</c:v>
                </c:pt>
                <c:pt idx="1360">
                  <c:v>70.377236969344779</c:v>
                </c:pt>
                <c:pt idx="1361">
                  <c:v>70.715661294098794</c:v>
                </c:pt>
                <c:pt idx="1362">
                  <c:v>71.085467458087479</c:v>
                </c:pt>
                <c:pt idx="1363">
                  <c:v>71.476510871172181</c:v>
                </c:pt>
                <c:pt idx="1364">
                  <c:v>71.859473290666187</c:v>
                </c:pt>
                <c:pt idx="1365">
                  <c:v>72.241891989044717</c:v>
                </c:pt>
                <c:pt idx="1366">
                  <c:v>72.61119789109776</c:v>
                </c:pt>
                <c:pt idx="1367">
                  <c:v>73.030059316974516</c:v>
                </c:pt>
                <c:pt idx="1368">
                  <c:v>73.424958700466973</c:v>
                </c:pt>
                <c:pt idx="1369">
                  <c:v>73.749280511665447</c:v>
                </c:pt>
                <c:pt idx="1370">
                  <c:v>74.094346844695394</c:v>
                </c:pt>
                <c:pt idx="1371">
                  <c:v>74.40429850068584</c:v>
                </c:pt>
                <c:pt idx="1372">
                  <c:v>74.713707648116412</c:v>
                </c:pt>
                <c:pt idx="1373">
                  <c:v>75.006930925165875</c:v>
                </c:pt>
                <c:pt idx="1374">
                  <c:v>75.30724161611775</c:v>
                </c:pt>
                <c:pt idx="1375">
                  <c:v>75.549800690987723</c:v>
                </c:pt>
                <c:pt idx="1376">
                  <c:v>75.767923881911372</c:v>
                </c:pt>
                <c:pt idx="1377">
                  <c:v>75.962109000208329</c:v>
                </c:pt>
                <c:pt idx="1378">
                  <c:v>76.142057519800403</c:v>
                </c:pt>
                <c:pt idx="1379">
                  <c:v>76.298531422757819</c:v>
                </c:pt>
                <c:pt idx="1380">
                  <c:v>76.432993659569632</c:v>
                </c:pt>
                <c:pt idx="1381">
                  <c:v>76.509961283707355</c:v>
                </c:pt>
                <c:pt idx="1382">
                  <c:v>76.519401388676243</c:v>
                </c:pt>
                <c:pt idx="1383">
                  <c:v>76.530604540440237</c:v>
                </c:pt>
                <c:pt idx="1384">
                  <c:v>76.487017757144585</c:v>
                </c:pt>
                <c:pt idx="1385">
                  <c:v>76.449448246574818</c:v>
                </c:pt>
                <c:pt idx="1386">
                  <c:v>76.403085352777495</c:v>
                </c:pt>
                <c:pt idx="1387">
                  <c:v>76.371005215058503</c:v>
                </c:pt>
                <c:pt idx="1388">
                  <c:v>76.35527088833571</c:v>
                </c:pt>
                <c:pt idx="1389">
                  <c:v>76.3566360835501</c:v>
                </c:pt>
                <c:pt idx="1390">
                  <c:v>76.359918641151339</c:v>
                </c:pt>
                <c:pt idx="1391">
                  <c:v>76.323053408450676</c:v>
                </c:pt>
                <c:pt idx="1392">
                  <c:v>76.27242408888138</c:v>
                </c:pt>
                <c:pt idx="1393">
                  <c:v>76.231702926353904</c:v>
                </c:pt>
                <c:pt idx="1394">
                  <c:v>76.17922996938276</c:v>
                </c:pt>
                <c:pt idx="1395">
                  <c:v>76.185106448236397</c:v>
                </c:pt>
                <c:pt idx="1396">
                  <c:v>76.125302441143063</c:v>
                </c:pt>
                <c:pt idx="1397">
                  <c:v>76.069532435709391</c:v>
                </c:pt>
                <c:pt idx="1398">
                  <c:v>76.073271108830284</c:v>
                </c:pt>
                <c:pt idx="1399">
                  <c:v>76.104548304451043</c:v>
                </c:pt>
                <c:pt idx="1400">
                  <c:v>76.142313364362948</c:v>
                </c:pt>
                <c:pt idx="1401">
                  <c:v>76.159527976191924</c:v>
                </c:pt>
                <c:pt idx="1402">
                  <c:v>76.151752738755079</c:v>
                </c:pt>
                <c:pt idx="1403">
                  <c:v>76.120192386706364</c:v>
                </c:pt>
                <c:pt idx="1404">
                  <c:v>76.11213648519599</c:v>
                </c:pt>
                <c:pt idx="1405">
                  <c:v>76.091086445794602</c:v>
                </c:pt>
                <c:pt idx="1406">
                  <c:v>75.997568820366766</c:v>
                </c:pt>
                <c:pt idx="1407">
                  <c:v>75.840875354204343</c:v>
                </c:pt>
                <c:pt idx="1408">
                  <c:v>75.736835064934269</c:v>
                </c:pt>
                <c:pt idx="1409">
                  <c:v>75.629243140926832</c:v>
                </c:pt>
                <c:pt idx="1410">
                  <c:v>75.54831657506891</c:v>
                </c:pt>
                <c:pt idx="1411">
                  <c:v>75.416750113383443</c:v>
                </c:pt>
                <c:pt idx="1412">
                  <c:v>75.325118156910108</c:v>
                </c:pt>
                <c:pt idx="1413">
                  <c:v>75.241298452897396</c:v>
                </c:pt>
                <c:pt idx="1414">
                  <c:v>75.177851472038057</c:v>
                </c:pt>
                <c:pt idx="1415">
                  <c:v>75.138030247850011</c:v>
                </c:pt>
                <c:pt idx="1416">
                  <c:v>75.172200058228654</c:v>
                </c:pt>
                <c:pt idx="1417">
                  <c:v>75.306147841655886</c:v>
                </c:pt>
                <c:pt idx="1418">
                  <c:v>75.447151604119185</c:v>
                </c:pt>
                <c:pt idx="1419">
                  <c:v>75.62179449960702</c:v>
                </c:pt>
                <c:pt idx="1420">
                  <c:v>75.789441759154812</c:v>
                </c:pt>
                <c:pt idx="1421">
                  <c:v>76.012666591402152</c:v>
                </c:pt>
                <c:pt idx="1422">
                  <c:v>76.220970805367401</c:v>
                </c:pt>
                <c:pt idx="1423">
                  <c:v>76.439740577534707</c:v>
                </c:pt>
                <c:pt idx="1424">
                  <c:v>76.623269244144367</c:v>
                </c:pt>
                <c:pt idx="1425">
                  <c:v>76.844377151176488</c:v>
                </c:pt>
                <c:pt idx="1426">
                  <c:v>77.142330897217875</c:v>
                </c:pt>
                <c:pt idx="1427">
                  <c:v>77.470402375540104</c:v>
                </c:pt>
                <c:pt idx="1428">
                  <c:v>77.789896805577229</c:v>
                </c:pt>
                <c:pt idx="1429">
                  <c:v>78.057399628240347</c:v>
                </c:pt>
                <c:pt idx="1430">
                  <c:v>78.359690908030316</c:v>
                </c:pt>
                <c:pt idx="1431">
                  <c:v>78.661848377535364</c:v>
                </c:pt>
                <c:pt idx="1432">
                  <c:v>79.013304034312881</c:v>
                </c:pt>
                <c:pt idx="1433">
                  <c:v>79.297234196621602</c:v>
                </c:pt>
                <c:pt idx="1434">
                  <c:v>79.545921580475678</c:v>
                </c:pt>
                <c:pt idx="1435">
                  <c:v>79.822764337827607</c:v>
                </c:pt>
                <c:pt idx="1436">
                  <c:v>80.069404925832032</c:v>
                </c:pt>
                <c:pt idx="1437">
                  <c:v>80.285055953602182</c:v>
                </c:pt>
                <c:pt idx="1438">
                  <c:v>80.535400718148821</c:v>
                </c:pt>
                <c:pt idx="1439">
                  <c:v>80.771884789397646</c:v>
                </c:pt>
                <c:pt idx="1440">
                  <c:v>80.944543459242098</c:v>
                </c:pt>
                <c:pt idx="1441">
                  <c:v>81.119149994501797</c:v>
                </c:pt>
                <c:pt idx="1442">
                  <c:v>81.295959150113219</c:v>
                </c:pt>
                <c:pt idx="1443">
                  <c:v>81.492287411576271</c:v>
                </c:pt>
                <c:pt idx="1444">
                  <c:v>81.647041866475291</c:v>
                </c:pt>
                <c:pt idx="1445">
                  <c:v>81.688060830077603</c:v>
                </c:pt>
                <c:pt idx="1446">
                  <c:v>81.646443413532069</c:v>
                </c:pt>
                <c:pt idx="1447">
                  <c:v>81.564528670924332</c:v>
                </c:pt>
                <c:pt idx="1448">
                  <c:v>81.492979153212346</c:v>
                </c:pt>
                <c:pt idx="1449">
                  <c:v>81.508306891303206</c:v>
                </c:pt>
                <c:pt idx="1450">
                  <c:v>81.58712084943933</c:v>
                </c:pt>
                <c:pt idx="1451">
                  <c:v>81.6912085279031</c:v>
                </c:pt>
                <c:pt idx="1452">
                  <c:v>81.826592842349811</c:v>
                </c:pt>
                <c:pt idx="1453">
                  <c:v>81.925263766348493</c:v>
                </c:pt>
                <c:pt idx="1454">
                  <c:v>82.007143418573463</c:v>
                </c:pt>
                <c:pt idx="1455">
                  <c:v>82.113797983544771</c:v>
                </c:pt>
                <c:pt idx="1456">
                  <c:v>82.187765607827643</c:v>
                </c:pt>
                <c:pt idx="1457">
                  <c:v>82.275023561573448</c:v>
                </c:pt>
                <c:pt idx="1458">
                  <c:v>82.351318208716407</c:v>
                </c:pt>
                <c:pt idx="1459">
                  <c:v>82.441445849581726</c:v>
                </c:pt>
                <c:pt idx="1460">
                  <c:v>82.49100373578375</c:v>
                </c:pt>
                <c:pt idx="1461">
                  <c:v>82.498852895511845</c:v>
                </c:pt>
                <c:pt idx="1462">
                  <c:v>82.41735003636785</c:v>
                </c:pt>
                <c:pt idx="1463">
                  <c:v>82.295248066174167</c:v>
                </c:pt>
                <c:pt idx="1464">
                  <c:v>82.11426111914372</c:v>
                </c:pt>
                <c:pt idx="1465">
                  <c:v>81.930078009899376</c:v>
                </c:pt>
                <c:pt idx="1466">
                  <c:v>81.674592534977663</c:v>
                </c:pt>
                <c:pt idx="1467">
                  <c:v>81.37566414627814</c:v>
                </c:pt>
                <c:pt idx="1468">
                  <c:v>81.056143467245406</c:v>
                </c:pt>
                <c:pt idx="1469">
                  <c:v>80.755247957968081</c:v>
                </c:pt>
                <c:pt idx="1470">
                  <c:v>80.488378460079275</c:v>
                </c:pt>
                <c:pt idx="1471">
                  <c:v>80.288605046898553</c:v>
                </c:pt>
                <c:pt idx="1472">
                  <c:v>80.074245104210434</c:v>
                </c:pt>
                <c:pt idx="1473">
                  <c:v>79.8808866854923</c:v>
                </c:pt>
                <c:pt idx="1474">
                  <c:v>79.741375428788132</c:v>
                </c:pt>
                <c:pt idx="1475">
                  <c:v>79.62180191614982</c:v>
                </c:pt>
                <c:pt idx="1476">
                  <c:v>79.551209300771802</c:v>
                </c:pt>
                <c:pt idx="1477">
                  <c:v>79.542333918159855</c:v>
                </c:pt>
                <c:pt idx="1478">
                  <c:v>79.598030691242556</c:v>
                </c:pt>
                <c:pt idx="1479">
                  <c:v>79.691120662797985</c:v>
                </c:pt>
                <c:pt idx="1480">
                  <c:v>79.810409086086253</c:v>
                </c:pt>
                <c:pt idx="1481">
                  <c:v>79.964479452843605</c:v>
                </c:pt>
                <c:pt idx="1482">
                  <c:v>80.153731370756688</c:v>
                </c:pt>
                <c:pt idx="1483">
                  <c:v>80.367368208113291</c:v>
                </c:pt>
                <c:pt idx="1484">
                  <c:v>80.545628065768227</c:v>
                </c:pt>
                <c:pt idx="1485">
                  <c:v>80.732165062010395</c:v>
                </c:pt>
                <c:pt idx="1486">
                  <c:v>80.952552540219415</c:v>
                </c:pt>
                <c:pt idx="1487">
                  <c:v>81.229835592979583</c:v>
                </c:pt>
                <c:pt idx="1488">
                  <c:v>81.54507184997486</c:v>
                </c:pt>
                <c:pt idx="1489">
                  <c:v>81.872609523777015</c:v>
                </c:pt>
                <c:pt idx="1490">
                  <c:v>82.194086570554887</c:v>
                </c:pt>
                <c:pt idx="1491">
                  <c:v>82.489074854460057</c:v>
                </c:pt>
                <c:pt idx="1492">
                  <c:v>82.787255853810066</c:v>
                </c:pt>
                <c:pt idx="1493">
                  <c:v>83.122234995746538</c:v>
                </c:pt>
                <c:pt idx="1494">
                  <c:v>83.458842502090462</c:v>
                </c:pt>
                <c:pt idx="1495">
                  <c:v>83.762945665379817</c:v>
                </c:pt>
                <c:pt idx="1496">
                  <c:v>84.010395579965348</c:v>
                </c:pt>
                <c:pt idx="1497">
                  <c:v>84.247636134323002</c:v>
                </c:pt>
                <c:pt idx="1498">
                  <c:v>84.467136165139664</c:v>
                </c:pt>
                <c:pt idx="1499">
                  <c:v>84.624553872065491</c:v>
                </c:pt>
                <c:pt idx="1500">
                  <c:v>84.75653934135218</c:v>
                </c:pt>
                <c:pt idx="1501">
                  <c:v>84.916237433145227</c:v>
                </c:pt>
                <c:pt idx="1502">
                  <c:v>85.088138155419244</c:v>
                </c:pt>
                <c:pt idx="1503">
                  <c:v>85.246774000246717</c:v>
                </c:pt>
                <c:pt idx="1504">
                  <c:v>85.365659655072022</c:v>
                </c:pt>
                <c:pt idx="1505">
                  <c:v>85.524865683774038</c:v>
                </c:pt>
                <c:pt idx="1506">
                  <c:v>85.639653694896168</c:v>
                </c:pt>
                <c:pt idx="1507">
                  <c:v>85.79722325804525</c:v>
                </c:pt>
                <c:pt idx="1508">
                  <c:v>85.849747051106732</c:v>
                </c:pt>
                <c:pt idx="1509">
                  <c:v>85.892783240537085</c:v>
                </c:pt>
                <c:pt idx="1510">
                  <c:v>85.826176289941415</c:v>
                </c:pt>
                <c:pt idx="1511">
                  <c:v>85.730612174313322</c:v>
                </c:pt>
                <c:pt idx="1512">
                  <c:v>85.622099760020006</c:v>
                </c:pt>
                <c:pt idx="1513">
                  <c:v>85.659357754820675</c:v>
                </c:pt>
                <c:pt idx="1514">
                  <c:v>85.78035628118738</c:v>
                </c:pt>
                <c:pt idx="1515">
                  <c:v>85.884616690301229</c:v>
                </c:pt>
                <c:pt idx="1516">
                  <c:v>86.014421318984049</c:v>
                </c:pt>
                <c:pt idx="1517">
                  <c:v>86.151559212960123</c:v>
                </c:pt>
                <c:pt idx="1518">
                  <c:v>86.21953133288433</c:v>
                </c:pt>
                <c:pt idx="1519">
                  <c:v>86.289546862797948</c:v>
                </c:pt>
                <c:pt idx="1520">
                  <c:v>86.356924216984154</c:v>
                </c:pt>
                <c:pt idx="1521">
                  <c:v>86.431323356649273</c:v>
                </c:pt>
                <c:pt idx="1522">
                  <c:v>86.432472675166039</c:v>
                </c:pt>
                <c:pt idx="1523">
                  <c:v>86.394798113336108</c:v>
                </c:pt>
                <c:pt idx="1524">
                  <c:v>86.322788385900779</c:v>
                </c:pt>
                <c:pt idx="1525">
                  <c:v>86.193807224004118</c:v>
                </c:pt>
                <c:pt idx="1526">
                  <c:v>86.060195845061372</c:v>
                </c:pt>
                <c:pt idx="1527">
                  <c:v>85.888883129333152</c:v>
                </c:pt>
                <c:pt idx="1528">
                  <c:v>85.657119009224814</c:v>
                </c:pt>
                <c:pt idx="1529">
                  <c:v>85.451293790800804</c:v>
                </c:pt>
                <c:pt idx="1530">
                  <c:v>85.216241175343313</c:v>
                </c:pt>
                <c:pt idx="1531">
                  <c:v>84.957283925176711</c:v>
                </c:pt>
                <c:pt idx="1532">
                  <c:v>84.668296258372848</c:v>
                </c:pt>
                <c:pt idx="1533">
                  <c:v>84.385976820930864</c:v>
                </c:pt>
                <c:pt idx="1534">
                  <c:v>84.144237489952303</c:v>
                </c:pt>
                <c:pt idx="1535">
                  <c:v>83.937100084826497</c:v>
                </c:pt>
                <c:pt idx="1536">
                  <c:v>83.70057478831302</c:v>
                </c:pt>
                <c:pt idx="1537">
                  <c:v>83.449852381513608</c:v>
                </c:pt>
                <c:pt idx="1538">
                  <c:v>83.253802306661697</c:v>
                </c:pt>
                <c:pt idx="1539">
                  <c:v>83.137470951843113</c:v>
                </c:pt>
                <c:pt idx="1540">
                  <c:v>83.096654528701464</c:v>
                </c:pt>
                <c:pt idx="1541">
                  <c:v>83.06761725397979</c:v>
                </c:pt>
                <c:pt idx="1542">
                  <c:v>83.053044242058931</c:v>
                </c:pt>
                <c:pt idx="1543">
                  <c:v>83.058988320532023</c:v>
                </c:pt>
                <c:pt idx="1544">
                  <c:v>83.172572108025904</c:v>
                </c:pt>
                <c:pt idx="1545">
                  <c:v>83.256060359884799</c:v>
                </c:pt>
                <c:pt idx="1546">
                  <c:v>83.305246742248272</c:v>
                </c:pt>
                <c:pt idx="1547">
                  <c:v>83.39227337026243</c:v>
                </c:pt>
                <c:pt idx="1548">
                  <c:v>83.498011500877368</c:v>
                </c:pt>
                <c:pt idx="1549">
                  <c:v>83.646296594810721</c:v>
                </c:pt>
                <c:pt idx="1550">
                  <c:v>83.863216941095772</c:v>
                </c:pt>
                <c:pt idx="1551">
                  <c:v>84.093202729624579</c:v>
                </c:pt>
                <c:pt idx="1552">
                  <c:v>84.301730256452359</c:v>
                </c:pt>
                <c:pt idx="1553">
                  <c:v>84.466389019534958</c:v>
                </c:pt>
                <c:pt idx="1554">
                  <c:v>84.687919290551946</c:v>
                </c:pt>
                <c:pt idx="1555">
                  <c:v>84.968360642776062</c:v>
                </c:pt>
                <c:pt idx="1556">
                  <c:v>85.329644747759417</c:v>
                </c:pt>
                <c:pt idx="1557">
                  <c:v>85.610778999312529</c:v>
                </c:pt>
                <c:pt idx="1558">
                  <c:v>85.822161182757654</c:v>
                </c:pt>
                <c:pt idx="1559">
                  <c:v>86.020550110321125</c:v>
                </c:pt>
                <c:pt idx="1560">
                  <c:v>86.175965687236001</c:v>
                </c:pt>
                <c:pt idx="1561">
                  <c:v>86.328791138707018</c:v>
                </c:pt>
                <c:pt idx="1562">
                  <c:v>86.528614305020213</c:v>
                </c:pt>
                <c:pt idx="1563">
                  <c:v>86.732980302513937</c:v>
                </c:pt>
                <c:pt idx="1564">
                  <c:v>86.886957745192646</c:v>
                </c:pt>
                <c:pt idx="1565">
                  <c:v>86.99696288661228</c:v>
                </c:pt>
                <c:pt idx="1566">
                  <c:v>87.114516703704993</c:v>
                </c:pt>
                <c:pt idx="1567">
                  <c:v>87.243325438835768</c:v>
                </c:pt>
                <c:pt idx="1568">
                  <c:v>87.32124715697951</c:v>
                </c:pt>
                <c:pt idx="1569">
                  <c:v>87.373149905932721</c:v>
                </c:pt>
                <c:pt idx="1570">
                  <c:v>87.522657692831629</c:v>
                </c:pt>
                <c:pt idx="1571">
                  <c:v>87.668445643042375</c:v>
                </c:pt>
                <c:pt idx="1572">
                  <c:v>87.799721461881163</c:v>
                </c:pt>
                <c:pt idx="1573">
                  <c:v>88.003051757166318</c:v>
                </c:pt>
                <c:pt idx="1574">
                  <c:v>88.129029030893292</c:v>
                </c:pt>
                <c:pt idx="1575">
                  <c:v>88.262513222867312</c:v>
                </c:pt>
                <c:pt idx="1576">
                  <c:v>88.337056331240845</c:v>
                </c:pt>
                <c:pt idx="1577">
                  <c:v>88.350819803755556</c:v>
                </c:pt>
                <c:pt idx="1578">
                  <c:v>88.263532319857219</c:v>
                </c:pt>
                <c:pt idx="1579">
                  <c:v>88.153812509338096</c:v>
                </c:pt>
                <c:pt idx="1580">
                  <c:v>88.052098778162076</c:v>
                </c:pt>
                <c:pt idx="1581">
                  <c:v>87.883039331867295</c:v>
                </c:pt>
                <c:pt idx="1582">
                  <c:v>87.700379398320749</c:v>
                </c:pt>
                <c:pt idx="1583">
                  <c:v>87.482724167336059</c:v>
                </c:pt>
                <c:pt idx="1584">
                  <c:v>87.322794857066981</c:v>
                </c:pt>
                <c:pt idx="1585">
                  <c:v>87.163238015313496</c:v>
                </c:pt>
                <c:pt idx="1586">
                  <c:v>86.935820452414319</c:v>
                </c:pt>
                <c:pt idx="1587">
                  <c:v>86.683167067048089</c:v>
                </c:pt>
                <c:pt idx="1588">
                  <c:v>86.424173756294053</c:v>
                </c:pt>
                <c:pt idx="1589">
                  <c:v>86.165822891805718</c:v>
                </c:pt>
                <c:pt idx="1590">
                  <c:v>85.932681140781554</c:v>
                </c:pt>
                <c:pt idx="1591">
                  <c:v>85.685770420015757</c:v>
                </c:pt>
                <c:pt idx="1592">
                  <c:v>85.427001887003399</c:v>
                </c:pt>
                <c:pt idx="1593">
                  <c:v>85.194122708737595</c:v>
                </c:pt>
                <c:pt idx="1594">
                  <c:v>84.867460877972263</c:v>
                </c:pt>
                <c:pt idx="1595">
                  <c:v>84.519521281791256</c:v>
                </c:pt>
                <c:pt idx="1596">
                  <c:v>84.181903264526838</c:v>
                </c:pt>
                <c:pt idx="1597">
                  <c:v>83.852666954119798</c:v>
                </c:pt>
                <c:pt idx="1598">
                  <c:v>83.539881480807907</c:v>
                </c:pt>
                <c:pt idx="1599">
                  <c:v>83.225595877878447</c:v>
                </c:pt>
                <c:pt idx="1600">
                  <c:v>82.921654133136769</c:v>
                </c:pt>
                <c:pt idx="1601">
                  <c:v>82.63218237223235</c:v>
                </c:pt>
                <c:pt idx="1602">
                  <c:v>82.393821928796257</c:v>
                </c:pt>
                <c:pt idx="1603">
                  <c:v>82.187040276944117</c:v>
                </c:pt>
                <c:pt idx="1604">
                  <c:v>81.999291502307713</c:v>
                </c:pt>
                <c:pt idx="1605">
                  <c:v>81.824536444399058</c:v>
                </c:pt>
                <c:pt idx="1606">
                  <c:v>81.65312975281644</c:v>
                </c:pt>
                <c:pt idx="1607">
                  <c:v>81.526847480443067</c:v>
                </c:pt>
                <c:pt idx="1608">
                  <c:v>81.444038875312074</c:v>
                </c:pt>
                <c:pt idx="1609">
                  <c:v>81.428843553061085</c:v>
                </c:pt>
                <c:pt idx="1610">
                  <c:v>81.440873841452301</c:v>
                </c:pt>
                <c:pt idx="1611">
                  <c:v>81.497202306612792</c:v>
                </c:pt>
                <c:pt idx="1612">
                  <c:v>81.616365487921087</c:v>
                </c:pt>
                <c:pt idx="1613">
                  <c:v>81.711707015545414</c:v>
                </c:pt>
                <c:pt idx="1614">
                  <c:v>81.773214059365415</c:v>
                </c:pt>
                <c:pt idx="1615">
                  <c:v>81.860539340791505</c:v>
                </c:pt>
                <c:pt idx="1616">
                  <c:v>81.905430564243744</c:v>
                </c:pt>
                <c:pt idx="1617">
                  <c:v>81.990678839771775</c:v>
                </c:pt>
                <c:pt idx="1618">
                  <c:v>82.116505524540059</c:v>
                </c:pt>
                <c:pt idx="1619">
                  <c:v>82.250476920308785</c:v>
                </c:pt>
                <c:pt idx="1620">
                  <c:v>82.345997178083593</c:v>
                </c:pt>
                <c:pt idx="1621">
                  <c:v>82.436794529610154</c:v>
                </c:pt>
                <c:pt idx="1622">
                  <c:v>82.53732251856394</c:v>
                </c:pt>
                <c:pt idx="1623">
                  <c:v>82.6254091473659</c:v>
                </c:pt>
                <c:pt idx="1624">
                  <c:v>82.737381633168198</c:v>
                </c:pt>
                <c:pt idx="1625">
                  <c:v>82.85437778083103</c:v>
                </c:pt>
                <c:pt idx="1626">
                  <c:v>82.931930338306969</c:v>
                </c:pt>
                <c:pt idx="1627">
                  <c:v>83.00480096284339</c:v>
                </c:pt>
                <c:pt idx="1628">
                  <c:v>83.072545815724553</c:v>
                </c:pt>
                <c:pt idx="1629">
                  <c:v>83.148179790510312</c:v>
                </c:pt>
                <c:pt idx="1630">
                  <c:v>83.234975631188206</c:v>
                </c:pt>
                <c:pt idx="1631">
                  <c:v>83.317512388154526</c:v>
                </c:pt>
                <c:pt idx="1632">
                  <c:v>83.389446867890754</c:v>
                </c:pt>
                <c:pt idx="1633">
                  <c:v>83.47851323429505</c:v>
                </c:pt>
                <c:pt idx="1634">
                  <c:v>83.546786848173895</c:v>
                </c:pt>
                <c:pt idx="1635">
                  <c:v>83.548698992686326</c:v>
                </c:pt>
                <c:pt idx="1636">
                  <c:v>83.545809663733991</c:v>
                </c:pt>
                <c:pt idx="1637">
                  <c:v>83.560027123474072</c:v>
                </c:pt>
                <c:pt idx="1638">
                  <c:v>83.601652139492444</c:v>
                </c:pt>
                <c:pt idx="1639">
                  <c:v>83.589568414959345</c:v>
                </c:pt>
                <c:pt idx="1640">
                  <c:v>83.534671889669497</c:v>
                </c:pt>
                <c:pt idx="1641">
                  <c:v>83.446855139828187</c:v>
                </c:pt>
                <c:pt idx="1642">
                  <c:v>83.343870165728944</c:v>
                </c:pt>
                <c:pt idx="1643">
                  <c:v>83.179568241671305</c:v>
                </c:pt>
                <c:pt idx="1644">
                  <c:v>83.008817877640155</c:v>
                </c:pt>
                <c:pt idx="1645">
                  <c:v>82.777094557592378</c:v>
                </c:pt>
                <c:pt idx="1646">
                  <c:v>82.526556515552258</c:v>
                </c:pt>
                <c:pt idx="1647">
                  <c:v>82.24699614069938</c:v>
                </c:pt>
                <c:pt idx="1648">
                  <c:v>81.944865205329265</c:v>
                </c:pt>
                <c:pt idx="1649">
                  <c:v>81.618663365794418</c:v>
                </c:pt>
                <c:pt idx="1650">
                  <c:v>81.254233232528335</c:v>
                </c:pt>
                <c:pt idx="1651">
                  <c:v>80.927835383338817</c:v>
                </c:pt>
                <c:pt idx="1652">
                  <c:v>80.623134813271875</c:v>
                </c:pt>
                <c:pt idx="1653">
                  <c:v>80.31312409952254</c:v>
                </c:pt>
                <c:pt idx="1654">
                  <c:v>79.973853768514928</c:v>
                </c:pt>
                <c:pt idx="1655">
                  <c:v>79.657066218018699</c:v>
                </c:pt>
                <c:pt idx="1656">
                  <c:v>79.382545018735385</c:v>
                </c:pt>
                <c:pt idx="1657">
                  <c:v>79.094618140055559</c:v>
                </c:pt>
                <c:pt idx="1658">
                  <c:v>78.816895569155193</c:v>
                </c:pt>
                <c:pt idx="1659">
                  <c:v>78.49666270365968</c:v>
                </c:pt>
                <c:pt idx="1660">
                  <c:v>78.212605535527146</c:v>
                </c:pt>
                <c:pt idx="1661">
                  <c:v>77.912210557306835</c:v>
                </c:pt>
                <c:pt idx="1662">
                  <c:v>77.692021145905002</c:v>
                </c:pt>
                <c:pt idx="1663">
                  <c:v>77.49446762532726</c:v>
                </c:pt>
                <c:pt idx="1664">
                  <c:v>77.228123076730981</c:v>
                </c:pt>
                <c:pt idx="1665">
                  <c:v>76.925758582085749</c:v>
                </c:pt>
                <c:pt idx="1666">
                  <c:v>76.704542499607626</c:v>
                </c:pt>
                <c:pt idx="1667">
                  <c:v>76.570258493302632</c:v>
                </c:pt>
                <c:pt idx="1668">
                  <c:v>76.485663558388467</c:v>
                </c:pt>
                <c:pt idx="1669">
                  <c:v>76.428632879155344</c:v>
                </c:pt>
                <c:pt idx="1670">
                  <c:v>76.441873624880756</c:v>
                </c:pt>
                <c:pt idx="1671">
                  <c:v>76.532936770252491</c:v>
                </c:pt>
                <c:pt idx="1672">
                  <c:v>76.661582331885739</c:v>
                </c:pt>
                <c:pt idx="1673">
                  <c:v>76.762910688567388</c:v>
                </c:pt>
                <c:pt idx="1674">
                  <c:v>76.829842038149636</c:v>
                </c:pt>
                <c:pt idx="1675">
                  <c:v>76.927316055587539</c:v>
                </c:pt>
                <c:pt idx="1676">
                  <c:v>77.059301374711652</c:v>
                </c:pt>
                <c:pt idx="1677">
                  <c:v>77.159706846571112</c:v>
                </c:pt>
                <c:pt idx="1678">
                  <c:v>77.257483400130567</c:v>
                </c:pt>
                <c:pt idx="1679">
                  <c:v>77.381119278971056</c:v>
                </c:pt>
                <c:pt idx="1680">
                  <c:v>77.514329615471979</c:v>
                </c:pt>
                <c:pt idx="1681">
                  <c:v>77.670842092335803</c:v>
                </c:pt>
                <c:pt idx="1682">
                  <c:v>77.85343353648372</c:v>
                </c:pt>
                <c:pt idx="1683">
                  <c:v>77.963350228420211</c:v>
                </c:pt>
                <c:pt idx="1684">
                  <c:v>78.058947482891199</c:v>
                </c:pt>
                <c:pt idx="1685">
                  <c:v>78.143110032875853</c:v>
                </c:pt>
                <c:pt idx="1686">
                  <c:v>78.228329189829722</c:v>
                </c:pt>
                <c:pt idx="1687">
                  <c:v>78.260440374786995</c:v>
                </c:pt>
                <c:pt idx="1688">
                  <c:v>78.279766778027877</c:v>
                </c:pt>
                <c:pt idx="1689">
                  <c:v>78.326336172112448</c:v>
                </c:pt>
                <c:pt idx="1690">
                  <c:v>78.369452329453608</c:v>
                </c:pt>
                <c:pt idx="1691">
                  <c:v>78.430301230803082</c:v>
                </c:pt>
                <c:pt idx="1692">
                  <c:v>78.456919793969718</c:v>
                </c:pt>
                <c:pt idx="1693">
                  <c:v>78.433463327691797</c:v>
                </c:pt>
                <c:pt idx="1694">
                  <c:v>78.324555592343444</c:v>
                </c:pt>
                <c:pt idx="1695">
                  <c:v>78.219256108819494</c:v>
                </c:pt>
                <c:pt idx="1696">
                  <c:v>78.052599652395941</c:v>
                </c:pt>
                <c:pt idx="1697">
                  <c:v>77.927983335018055</c:v>
                </c:pt>
                <c:pt idx="1698">
                  <c:v>77.812836203249546</c:v>
                </c:pt>
                <c:pt idx="1699">
                  <c:v>77.745135271452583</c:v>
                </c:pt>
                <c:pt idx="1700">
                  <c:v>77.717317713338787</c:v>
                </c:pt>
                <c:pt idx="1701">
                  <c:v>77.75457436775848</c:v>
                </c:pt>
                <c:pt idx="1702">
                  <c:v>77.803292199346615</c:v>
                </c:pt>
                <c:pt idx="1703">
                  <c:v>77.786223749073955</c:v>
                </c:pt>
                <c:pt idx="1704">
                  <c:v>77.748596235630245</c:v>
                </c:pt>
                <c:pt idx="1705">
                  <c:v>77.736877825305385</c:v>
                </c:pt>
                <c:pt idx="1706">
                  <c:v>77.632829497467085</c:v>
                </c:pt>
                <c:pt idx="1707">
                  <c:v>77.497838955785738</c:v>
                </c:pt>
                <c:pt idx="1708">
                  <c:v>77.318306982915118</c:v>
                </c:pt>
                <c:pt idx="1709">
                  <c:v>77.076322747899951</c:v>
                </c:pt>
                <c:pt idx="1710">
                  <c:v>76.826108779375019</c:v>
                </c:pt>
                <c:pt idx="1711">
                  <c:v>76.54938216451842</c:v>
                </c:pt>
                <c:pt idx="1712">
                  <c:v>76.223482275434208</c:v>
                </c:pt>
                <c:pt idx="1713">
                  <c:v>75.894341076508624</c:v>
                </c:pt>
                <c:pt idx="1714">
                  <c:v>75.560660840235371</c:v>
                </c:pt>
                <c:pt idx="1715">
                  <c:v>75.232741037186003</c:v>
                </c:pt>
                <c:pt idx="1716">
                  <c:v>74.915362974619157</c:v>
                </c:pt>
                <c:pt idx="1717">
                  <c:v>74.57604621145542</c:v>
                </c:pt>
                <c:pt idx="1718">
                  <c:v>74.262775216686833</c:v>
                </c:pt>
                <c:pt idx="1719">
                  <c:v>73.940598405267664</c:v>
                </c:pt>
                <c:pt idx="1720">
                  <c:v>73.671045288604162</c:v>
                </c:pt>
                <c:pt idx="1721">
                  <c:v>73.432271754372067</c:v>
                </c:pt>
                <c:pt idx="1722">
                  <c:v>73.199106502558493</c:v>
                </c:pt>
                <c:pt idx="1723">
                  <c:v>72.963718561069655</c:v>
                </c:pt>
                <c:pt idx="1724">
                  <c:v>72.749128819881136</c:v>
                </c:pt>
                <c:pt idx="1725">
                  <c:v>72.571575849937744</c:v>
                </c:pt>
                <c:pt idx="1726">
                  <c:v>72.453747633927534</c:v>
                </c:pt>
                <c:pt idx="1727">
                  <c:v>72.381892605529458</c:v>
                </c:pt>
                <c:pt idx="1728">
                  <c:v>72.332106044134562</c:v>
                </c:pt>
                <c:pt idx="1729">
                  <c:v>72.277961981589542</c:v>
                </c:pt>
                <c:pt idx="1730">
                  <c:v>72.286647109748756</c:v>
                </c:pt>
                <c:pt idx="1731">
                  <c:v>72.346946077078201</c:v>
                </c:pt>
                <c:pt idx="1732">
                  <c:v>72.485616095734343</c:v>
                </c:pt>
                <c:pt idx="1733">
                  <c:v>72.668718194495028</c:v>
                </c:pt>
                <c:pt idx="1734">
                  <c:v>72.877402726410722</c:v>
                </c:pt>
                <c:pt idx="1735">
                  <c:v>73.129718115689371</c:v>
                </c:pt>
                <c:pt idx="1736">
                  <c:v>73.427613385581338</c:v>
                </c:pt>
                <c:pt idx="1737">
                  <c:v>73.79111603305185</c:v>
                </c:pt>
                <c:pt idx="1738">
                  <c:v>74.144477866470396</c:v>
                </c:pt>
                <c:pt idx="1739">
                  <c:v>74.491845257061343</c:v>
                </c:pt>
                <c:pt idx="1740">
                  <c:v>74.820544294981431</c:v>
                </c:pt>
                <c:pt idx="1741">
                  <c:v>75.159897808523922</c:v>
                </c:pt>
                <c:pt idx="1742">
                  <c:v>75.44016763883576</c:v>
                </c:pt>
                <c:pt idx="1743">
                  <c:v>75.714695047799481</c:v>
                </c:pt>
                <c:pt idx="1744">
                  <c:v>76.019075039083432</c:v>
                </c:pt>
                <c:pt idx="1745">
                  <c:v>76.29585854816105</c:v>
                </c:pt>
                <c:pt idx="1746">
                  <c:v>76.543795209423379</c:v>
                </c:pt>
                <c:pt idx="1747">
                  <c:v>76.780584482505134</c:v>
                </c:pt>
                <c:pt idx="1748">
                  <c:v>76.911516630057093</c:v>
                </c:pt>
                <c:pt idx="1749">
                  <c:v>77.047273164103217</c:v>
                </c:pt>
                <c:pt idx="1750">
                  <c:v>77.184833812349368</c:v>
                </c:pt>
                <c:pt idx="1751">
                  <c:v>77.276515834819179</c:v>
                </c:pt>
                <c:pt idx="1752">
                  <c:v>77.29587695541295</c:v>
                </c:pt>
                <c:pt idx="1753">
                  <c:v>77.309381790944769</c:v>
                </c:pt>
                <c:pt idx="1754">
                  <c:v>77.259286181893813</c:v>
                </c:pt>
                <c:pt idx="1755">
                  <c:v>77.207851810069471</c:v>
                </c:pt>
                <c:pt idx="1756">
                  <c:v>77.261976526319501</c:v>
                </c:pt>
                <c:pt idx="1757">
                  <c:v>77.361906671490345</c:v>
                </c:pt>
                <c:pt idx="1758">
                  <c:v>77.412912609420772</c:v>
                </c:pt>
                <c:pt idx="1759">
                  <c:v>77.478357716136756</c:v>
                </c:pt>
                <c:pt idx="1760">
                  <c:v>77.555069105866494</c:v>
                </c:pt>
                <c:pt idx="1761">
                  <c:v>77.620840663371226</c:v>
                </c:pt>
                <c:pt idx="1762">
                  <c:v>77.568348508455898</c:v>
                </c:pt>
                <c:pt idx="1763">
                  <c:v>77.473841594693184</c:v>
                </c:pt>
                <c:pt idx="1764">
                  <c:v>77.35833608157229</c:v>
                </c:pt>
                <c:pt idx="1765">
                  <c:v>77.246089754444114</c:v>
                </c:pt>
                <c:pt idx="1766">
                  <c:v>77.124170335365079</c:v>
                </c:pt>
                <c:pt idx="1767">
                  <c:v>76.960337072060639</c:v>
                </c:pt>
                <c:pt idx="1768">
                  <c:v>76.795789330045366</c:v>
                </c:pt>
                <c:pt idx="1769">
                  <c:v>76.636383600450031</c:v>
                </c:pt>
                <c:pt idx="1770">
                  <c:v>76.515432291580211</c:v>
                </c:pt>
                <c:pt idx="1771">
                  <c:v>76.376640190700783</c:v>
                </c:pt>
                <c:pt idx="1772">
                  <c:v>76.255737257546059</c:v>
                </c:pt>
                <c:pt idx="1773">
                  <c:v>76.112327930727986</c:v>
                </c:pt>
                <c:pt idx="1774">
                  <c:v>75.953243555883418</c:v>
                </c:pt>
                <c:pt idx="1775">
                  <c:v>75.834611767731957</c:v>
                </c:pt>
                <c:pt idx="1776">
                  <c:v>75.631917425635251</c:v>
                </c:pt>
                <c:pt idx="1777">
                  <c:v>75.380390467187411</c:v>
                </c:pt>
                <c:pt idx="1778">
                  <c:v>75.13042098044788</c:v>
                </c:pt>
                <c:pt idx="1779">
                  <c:v>74.892356665479525</c:v>
                </c:pt>
                <c:pt idx="1780">
                  <c:v>74.596304061456181</c:v>
                </c:pt>
                <c:pt idx="1781">
                  <c:v>74.272158523925171</c:v>
                </c:pt>
                <c:pt idx="1782">
                  <c:v>73.942930755097279</c:v>
                </c:pt>
                <c:pt idx="1783">
                  <c:v>73.634231557067736</c:v>
                </c:pt>
                <c:pt idx="1784">
                  <c:v>73.364063534137131</c:v>
                </c:pt>
                <c:pt idx="1785">
                  <c:v>73.121319524778372</c:v>
                </c:pt>
                <c:pt idx="1786">
                  <c:v>72.900450534737729</c:v>
                </c:pt>
                <c:pt idx="1787">
                  <c:v>72.732657279883284</c:v>
                </c:pt>
                <c:pt idx="1788">
                  <c:v>72.619329656604535</c:v>
                </c:pt>
                <c:pt idx="1789">
                  <c:v>72.515091655222079</c:v>
                </c:pt>
                <c:pt idx="1790">
                  <c:v>72.468796522478769</c:v>
                </c:pt>
                <c:pt idx="1791">
                  <c:v>72.415411487383736</c:v>
                </c:pt>
                <c:pt idx="1792">
                  <c:v>72.357539187678427</c:v>
                </c:pt>
                <c:pt idx="1793">
                  <c:v>72.305029625631931</c:v>
                </c:pt>
                <c:pt idx="1794">
                  <c:v>72.315308156042192</c:v>
                </c:pt>
                <c:pt idx="1795">
                  <c:v>72.441672053542106</c:v>
                </c:pt>
                <c:pt idx="1796">
                  <c:v>72.638809277561705</c:v>
                </c:pt>
                <c:pt idx="1797">
                  <c:v>72.978616757708622</c:v>
                </c:pt>
                <c:pt idx="1798">
                  <c:v>73.385840037484527</c:v>
                </c:pt>
                <c:pt idx="1799">
                  <c:v>73.753539249640582</c:v>
                </c:pt>
                <c:pt idx="1800">
                  <c:v>74.046492171073098</c:v>
                </c:pt>
                <c:pt idx="1801">
                  <c:v>74.344761358865753</c:v>
                </c:pt>
                <c:pt idx="1802">
                  <c:v>74.619455244417068</c:v>
                </c:pt>
                <c:pt idx="1803">
                  <c:v>74.919338622817335</c:v>
                </c:pt>
                <c:pt idx="1804">
                  <c:v>75.143555864873647</c:v>
                </c:pt>
                <c:pt idx="1805">
                  <c:v>75.363129731449035</c:v>
                </c:pt>
                <c:pt idx="1806">
                  <c:v>75.558677574866607</c:v>
                </c:pt>
                <c:pt idx="1807">
                  <c:v>75.765670973725548</c:v>
                </c:pt>
                <c:pt idx="1808">
                  <c:v>75.968767192693406</c:v>
                </c:pt>
                <c:pt idx="1809">
                  <c:v>76.175222866146214</c:v>
                </c:pt>
                <c:pt idx="1810">
                  <c:v>76.383150676808711</c:v>
                </c:pt>
                <c:pt idx="1811">
                  <c:v>76.576523014014754</c:v>
                </c:pt>
                <c:pt idx="1812">
                  <c:v>76.789135993645985</c:v>
                </c:pt>
                <c:pt idx="1813">
                  <c:v>77.006501101440918</c:v>
                </c:pt>
                <c:pt idx="1814">
                  <c:v>77.22023460347998</c:v>
                </c:pt>
                <c:pt idx="1815">
                  <c:v>77.362306981619909</c:v>
                </c:pt>
                <c:pt idx="1816">
                  <c:v>77.528132519993235</c:v>
                </c:pt>
                <c:pt idx="1817">
                  <c:v>77.714628772313532</c:v>
                </c:pt>
                <c:pt idx="1818">
                  <c:v>77.901155565834145</c:v>
                </c:pt>
                <c:pt idx="1819">
                  <c:v>78.054871235109616</c:v>
                </c:pt>
                <c:pt idx="1820">
                  <c:v>78.168047671721396</c:v>
                </c:pt>
                <c:pt idx="1821">
                  <c:v>78.256258600704669</c:v>
                </c:pt>
                <c:pt idx="1822">
                  <c:v>78.408465928038865</c:v>
                </c:pt>
                <c:pt idx="1823">
                  <c:v>78.535535295328899</c:v>
                </c:pt>
                <c:pt idx="1824">
                  <c:v>78.555895733520856</c:v>
                </c:pt>
                <c:pt idx="1825">
                  <c:v>78.501519142750553</c:v>
                </c:pt>
                <c:pt idx="1826">
                  <c:v>78.391809949820896</c:v>
                </c:pt>
                <c:pt idx="1827">
                  <c:v>78.290962502584662</c:v>
                </c:pt>
                <c:pt idx="1828">
                  <c:v>78.142637364760162</c:v>
                </c:pt>
                <c:pt idx="1829">
                  <c:v>77.993909711359422</c:v>
                </c:pt>
                <c:pt idx="1830">
                  <c:v>77.856438857206868</c:v>
                </c:pt>
                <c:pt idx="1831">
                  <c:v>77.694675915479252</c:v>
                </c:pt>
                <c:pt idx="1832">
                  <c:v>77.573795177099996</c:v>
                </c:pt>
                <c:pt idx="1833">
                  <c:v>77.474363433544085</c:v>
                </c:pt>
                <c:pt idx="1834">
                  <c:v>77.387782776716477</c:v>
                </c:pt>
                <c:pt idx="1835">
                  <c:v>77.261036064231448</c:v>
                </c:pt>
                <c:pt idx="1836">
                  <c:v>77.145860944116151</c:v>
                </c:pt>
                <c:pt idx="1837">
                  <c:v>77.020242796729065</c:v>
                </c:pt>
                <c:pt idx="1838">
                  <c:v>76.838940011767207</c:v>
                </c:pt>
                <c:pt idx="1839">
                  <c:v>76.583756634915318</c:v>
                </c:pt>
                <c:pt idx="1840">
                  <c:v>76.368309207173354</c:v>
                </c:pt>
                <c:pt idx="1841">
                  <c:v>76.15538642814488</c:v>
                </c:pt>
                <c:pt idx="1842">
                  <c:v>75.900253496792317</c:v>
                </c:pt>
                <c:pt idx="1843">
                  <c:v>75.593154918304535</c:v>
                </c:pt>
                <c:pt idx="1844">
                  <c:v>75.254996062738101</c:v>
                </c:pt>
                <c:pt idx="1845">
                  <c:v>74.927447355499822</c:v>
                </c:pt>
                <c:pt idx="1846">
                  <c:v>74.607369130967825</c:v>
                </c:pt>
                <c:pt idx="1847">
                  <c:v>74.304673783041366</c:v>
                </c:pt>
                <c:pt idx="1848">
                  <c:v>74.056346330171024</c:v>
                </c:pt>
                <c:pt idx="1849">
                  <c:v>73.87874287991427</c:v>
                </c:pt>
                <c:pt idx="1850">
                  <c:v>73.721972829825319</c:v>
                </c:pt>
                <c:pt idx="1851">
                  <c:v>73.542954540108127</c:v>
                </c:pt>
                <c:pt idx="1852">
                  <c:v>73.407618347724409</c:v>
                </c:pt>
                <c:pt idx="1853">
                  <c:v>73.293067051949492</c:v>
                </c:pt>
                <c:pt idx="1854">
                  <c:v>73.236704420018285</c:v>
                </c:pt>
                <c:pt idx="1855">
                  <c:v>73.197603868205107</c:v>
                </c:pt>
                <c:pt idx="1856">
                  <c:v>73.20268305335739</c:v>
                </c:pt>
                <c:pt idx="1857">
                  <c:v>73.196007040632878</c:v>
                </c:pt>
                <c:pt idx="1858">
                  <c:v>73.30237159711622</c:v>
                </c:pt>
                <c:pt idx="1859">
                  <c:v>73.457306338237046</c:v>
                </c:pt>
                <c:pt idx="1860">
                  <c:v>73.72154593008608</c:v>
                </c:pt>
                <c:pt idx="1861">
                  <c:v>74.054287802665613</c:v>
                </c:pt>
                <c:pt idx="1862">
                  <c:v>74.415607110689677</c:v>
                </c:pt>
                <c:pt idx="1863">
                  <c:v>74.699587156451884</c:v>
                </c:pt>
                <c:pt idx="1864">
                  <c:v>74.991185675433414</c:v>
                </c:pt>
                <c:pt idx="1865">
                  <c:v>75.313969011436328</c:v>
                </c:pt>
                <c:pt idx="1866">
                  <c:v>75.565802405659014</c:v>
                </c:pt>
                <c:pt idx="1867">
                  <c:v>75.791485877285609</c:v>
                </c:pt>
                <c:pt idx="1868">
                  <c:v>75.969324909507804</c:v>
                </c:pt>
                <c:pt idx="1869">
                  <c:v>76.11213879363379</c:v>
                </c:pt>
                <c:pt idx="1870">
                  <c:v>76.213095682373236</c:v>
                </c:pt>
                <c:pt idx="1871">
                  <c:v>76.370152892863132</c:v>
                </c:pt>
                <c:pt idx="1872">
                  <c:v>76.56526701819385</c:v>
                </c:pt>
                <c:pt idx="1873">
                  <c:v>76.703115675838035</c:v>
                </c:pt>
                <c:pt idx="1874">
                  <c:v>76.812806172339037</c:v>
                </c:pt>
                <c:pt idx="1875">
                  <c:v>76.920475711530571</c:v>
                </c:pt>
                <c:pt idx="1876">
                  <c:v>76.967256988641182</c:v>
                </c:pt>
                <c:pt idx="1877">
                  <c:v>77.025044373909452</c:v>
                </c:pt>
                <c:pt idx="1878">
                  <c:v>77.08251780344159</c:v>
                </c:pt>
                <c:pt idx="1879">
                  <c:v>77.105500009871221</c:v>
                </c:pt>
                <c:pt idx="1880">
                  <c:v>77.123326474947291</c:v>
                </c:pt>
                <c:pt idx="1881">
                  <c:v>77.159656212416365</c:v>
                </c:pt>
                <c:pt idx="1882">
                  <c:v>77.214220043093277</c:v>
                </c:pt>
                <c:pt idx="1883">
                  <c:v>77.320465811718819</c:v>
                </c:pt>
                <c:pt idx="1884">
                  <c:v>77.418397202112857</c:v>
                </c:pt>
                <c:pt idx="1885">
                  <c:v>77.485986592030883</c:v>
                </c:pt>
                <c:pt idx="1886">
                  <c:v>77.587445706645596</c:v>
                </c:pt>
                <c:pt idx="1887">
                  <c:v>77.649293980316799</c:v>
                </c:pt>
                <c:pt idx="1888">
                  <c:v>77.650485735433733</c:v>
                </c:pt>
                <c:pt idx="1889">
                  <c:v>77.628098510020578</c:v>
                </c:pt>
                <c:pt idx="1890">
                  <c:v>77.555131737312749</c:v>
                </c:pt>
                <c:pt idx="1891">
                  <c:v>77.474016012988756</c:v>
                </c:pt>
                <c:pt idx="1892">
                  <c:v>77.384692546992525</c:v>
                </c:pt>
                <c:pt idx="1893">
                  <c:v>77.280960045734091</c:v>
                </c:pt>
                <c:pt idx="1894">
                  <c:v>77.171825953043225</c:v>
                </c:pt>
                <c:pt idx="1895">
                  <c:v>77.163550446455531</c:v>
                </c:pt>
                <c:pt idx="1896">
                  <c:v>77.22255859762987</c:v>
                </c:pt>
                <c:pt idx="1897">
                  <c:v>77.229921257884058</c:v>
                </c:pt>
                <c:pt idx="1898">
                  <c:v>77.186579154986532</c:v>
                </c:pt>
                <c:pt idx="1899">
                  <c:v>77.126573248305576</c:v>
                </c:pt>
                <c:pt idx="1900">
                  <c:v>76.995828445511563</c:v>
                </c:pt>
                <c:pt idx="1901">
                  <c:v>76.868207550235226</c:v>
                </c:pt>
                <c:pt idx="1902">
                  <c:v>76.697787622139217</c:v>
                </c:pt>
                <c:pt idx="1903">
                  <c:v>76.453110176534366</c:v>
                </c:pt>
                <c:pt idx="1904">
                  <c:v>76.187239792699032</c:v>
                </c:pt>
                <c:pt idx="1905">
                  <c:v>75.872860375967392</c:v>
                </c:pt>
                <c:pt idx="1906">
                  <c:v>75.484213005838512</c:v>
                </c:pt>
                <c:pt idx="1907">
                  <c:v>75.184427857728863</c:v>
                </c:pt>
                <c:pt idx="1908">
                  <c:v>74.933128958587915</c:v>
                </c:pt>
                <c:pt idx="1909">
                  <c:v>74.698851034643724</c:v>
                </c:pt>
                <c:pt idx="1910">
                  <c:v>74.522536779729251</c:v>
                </c:pt>
                <c:pt idx="1911">
                  <c:v>74.380992078711031</c:v>
                </c:pt>
                <c:pt idx="1912">
                  <c:v>74.208916725231603</c:v>
                </c:pt>
                <c:pt idx="1913">
                  <c:v>74.002453727494483</c:v>
                </c:pt>
                <c:pt idx="1914">
                  <c:v>73.817869739228996</c:v>
                </c:pt>
                <c:pt idx="1915">
                  <c:v>73.648817186918322</c:v>
                </c:pt>
                <c:pt idx="1916">
                  <c:v>73.531398207232414</c:v>
                </c:pt>
                <c:pt idx="1917">
                  <c:v>73.402902115165432</c:v>
                </c:pt>
                <c:pt idx="1918">
                  <c:v>73.270346654033133</c:v>
                </c:pt>
                <c:pt idx="1919">
                  <c:v>73.233728994850125</c:v>
                </c:pt>
                <c:pt idx="1920">
                  <c:v>73.2755804837916</c:v>
                </c:pt>
                <c:pt idx="1921">
                  <c:v>73.366593940174681</c:v>
                </c:pt>
                <c:pt idx="1922">
                  <c:v>73.434303330070023</c:v>
                </c:pt>
                <c:pt idx="1923">
                  <c:v>73.524600332579979</c:v>
                </c:pt>
                <c:pt idx="1924">
                  <c:v>73.658587287903202</c:v>
                </c:pt>
                <c:pt idx="1925">
                  <c:v>73.852364589421725</c:v>
                </c:pt>
                <c:pt idx="1926">
                  <c:v>74.14414327499577</c:v>
                </c:pt>
                <c:pt idx="1927">
                  <c:v>74.473155490219355</c:v>
                </c:pt>
                <c:pt idx="1928">
                  <c:v>74.845558125629694</c:v>
                </c:pt>
                <c:pt idx="1929">
                  <c:v>75.159770296079287</c:v>
                </c:pt>
                <c:pt idx="1930">
                  <c:v>75.367676602837818</c:v>
                </c:pt>
                <c:pt idx="1931">
                  <c:v>75.613545182509483</c:v>
                </c:pt>
                <c:pt idx="1932">
                  <c:v>75.832787153378462</c:v>
                </c:pt>
                <c:pt idx="1933">
                  <c:v>75.996473500706202</c:v>
                </c:pt>
                <c:pt idx="1934">
                  <c:v>76.061616068972711</c:v>
                </c:pt>
                <c:pt idx="1935">
                  <c:v>76.070414086222485</c:v>
                </c:pt>
                <c:pt idx="1936">
                  <c:v>76.080562553616204</c:v>
                </c:pt>
                <c:pt idx="1937">
                  <c:v>76.118295796325228</c:v>
                </c:pt>
                <c:pt idx="1938">
                  <c:v>76.156902792686608</c:v>
                </c:pt>
                <c:pt idx="1939">
                  <c:v>76.203059005046697</c:v>
                </c:pt>
                <c:pt idx="1940">
                  <c:v>76.2690914821749</c:v>
                </c:pt>
                <c:pt idx="1941">
                  <c:v>76.347467340170454</c:v>
                </c:pt>
                <c:pt idx="1942">
                  <c:v>76.414648273713468</c:v>
                </c:pt>
                <c:pt idx="1943">
                  <c:v>76.455800313234604</c:v>
                </c:pt>
                <c:pt idx="1944">
                  <c:v>76.53756190317408</c:v>
                </c:pt>
                <c:pt idx="1945">
                  <c:v>76.617087356252839</c:v>
                </c:pt>
                <c:pt idx="1946">
                  <c:v>76.694185083839187</c:v>
                </c:pt>
                <c:pt idx="1947">
                  <c:v>76.736780660999869</c:v>
                </c:pt>
                <c:pt idx="1948">
                  <c:v>76.74899971456621</c:v>
                </c:pt>
                <c:pt idx="1949">
                  <c:v>76.704899873169722</c:v>
                </c:pt>
                <c:pt idx="1950">
                  <c:v>76.599449143160399</c:v>
                </c:pt>
                <c:pt idx="1951">
                  <c:v>76.485242513175024</c:v>
                </c:pt>
                <c:pt idx="1952">
                  <c:v>76.385218746189395</c:v>
                </c:pt>
                <c:pt idx="1953">
                  <c:v>76.278552029358707</c:v>
                </c:pt>
                <c:pt idx="1954">
                  <c:v>76.189869996669685</c:v>
                </c:pt>
                <c:pt idx="1955">
                  <c:v>76.0736431775331</c:v>
                </c:pt>
                <c:pt idx="1956">
                  <c:v>76.019208500106231</c:v>
                </c:pt>
                <c:pt idx="1957">
                  <c:v>75.996776655051761</c:v>
                </c:pt>
                <c:pt idx="1958">
                  <c:v>75.980955868574981</c:v>
                </c:pt>
                <c:pt idx="1959">
                  <c:v>75.937516579043134</c:v>
                </c:pt>
                <c:pt idx="1960">
                  <c:v>75.844220193473816</c:v>
                </c:pt>
                <c:pt idx="1961">
                  <c:v>75.753853582955756</c:v>
                </c:pt>
                <c:pt idx="1962">
                  <c:v>75.624504555584608</c:v>
                </c:pt>
                <c:pt idx="1963">
                  <c:v>75.516618215448716</c:v>
                </c:pt>
                <c:pt idx="1964">
                  <c:v>75.423956676475228</c:v>
                </c:pt>
                <c:pt idx="1965">
                  <c:v>75.310119686503754</c:v>
                </c:pt>
                <c:pt idx="1966">
                  <c:v>75.190588967574953</c:v>
                </c:pt>
                <c:pt idx="1967">
                  <c:v>75.078978201223336</c:v>
                </c:pt>
                <c:pt idx="1968">
                  <c:v>75.008738684648534</c:v>
                </c:pt>
                <c:pt idx="1969">
                  <c:v>74.920054787702043</c:v>
                </c:pt>
                <c:pt idx="1970">
                  <c:v>74.839529137829246</c:v>
                </c:pt>
                <c:pt idx="1971">
                  <c:v>74.761023681631713</c:v>
                </c:pt>
                <c:pt idx="1972">
                  <c:v>74.648595198557629</c:v>
                </c:pt>
                <c:pt idx="1973">
                  <c:v>74.552441360775447</c:v>
                </c:pt>
                <c:pt idx="1974">
                  <c:v>74.390042587418563</c:v>
                </c:pt>
                <c:pt idx="1975">
                  <c:v>74.200234286540535</c:v>
                </c:pt>
                <c:pt idx="1976">
                  <c:v>74.101482455967087</c:v>
                </c:pt>
                <c:pt idx="1977">
                  <c:v>73.990780072778904</c:v>
                </c:pt>
                <c:pt idx="1978">
                  <c:v>73.903310561226903</c:v>
                </c:pt>
                <c:pt idx="1979">
                  <c:v>73.8532386353112</c:v>
                </c:pt>
                <c:pt idx="1980">
                  <c:v>73.852665315833789</c:v>
                </c:pt>
                <c:pt idx="1981">
                  <c:v>73.860792826437134</c:v>
                </c:pt>
                <c:pt idx="1982">
                  <c:v>73.958340117825983</c:v>
                </c:pt>
                <c:pt idx="1983">
                  <c:v>74.053059178949766</c:v>
                </c:pt>
                <c:pt idx="1984">
                  <c:v>74.180266531401884</c:v>
                </c:pt>
                <c:pt idx="1985">
                  <c:v>74.406146549171467</c:v>
                </c:pt>
                <c:pt idx="1986">
                  <c:v>74.696958261747156</c:v>
                </c:pt>
                <c:pt idx="1987">
                  <c:v>74.918302931087936</c:v>
                </c:pt>
                <c:pt idx="1988">
                  <c:v>75.09429600583212</c:v>
                </c:pt>
                <c:pt idx="1989">
                  <c:v>75.257502239471677</c:v>
                </c:pt>
                <c:pt idx="1990">
                  <c:v>75.439634561676726</c:v>
                </c:pt>
                <c:pt idx="1991">
                  <c:v>75.572266016021345</c:v>
                </c:pt>
                <c:pt idx="1992">
                  <c:v>75.659477859270694</c:v>
                </c:pt>
                <c:pt idx="1993">
                  <c:v>75.790527018214391</c:v>
                </c:pt>
                <c:pt idx="1994">
                  <c:v>75.897017263242716</c:v>
                </c:pt>
                <c:pt idx="1995">
                  <c:v>76.015497011583491</c:v>
                </c:pt>
                <c:pt idx="1996">
                  <c:v>76.104679567986977</c:v>
                </c:pt>
                <c:pt idx="1997">
                  <c:v>76.191945632741195</c:v>
                </c:pt>
                <c:pt idx="1998">
                  <c:v>76.286675576632334</c:v>
                </c:pt>
                <c:pt idx="1999">
                  <c:v>76.35938071745683</c:v>
                </c:pt>
                <c:pt idx="2000">
                  <c:v>76.435728493470123</c:v>
                </c:pt>
                <c:pt idx="2001">
                  <c:v>76.523149864692286</c:v>
                </c:pt>
                <c:pt idx="2002">
                  <c:v>76.572466889534155</c:v>
                </c:pt>
                <c:pt idx="2003">
                  <c:v>76.644660312700395</c:v>
                </c:pt>
                <c:pt idx="2004">
                  <c:v>76.714542352137812</c:v>
                </c:pt>
                <c:pt idx="2005">
                  <c:v>76.769611889196696</c:v>
                </c:pt>
                <c:pt idx="2006">
                  <c:v>76.801885618057682</c:v>
                </c:pt>
                <c:pt idx="2007">
                  <c:v>76.864222430727665</c:v>
                </c:pt>
                <c:pt idx="2008">
                  <c:v>76.870730309571144</c:v>
                </c:pt>
                <c:pt idx="2009">
                  <c:v>76.860113568302225</c:v>
                </c:pt>
                <c:pt idx="2010">
                  <c:v>76.805158668085596</c:v>
                </c:pt>
                <c:pt idx="2011">
                  <c:v>76.757763317371669</c:v>
                </c:pt>
                <c:pt idx="2012">
                  <c:v>76.661711220274682</c:v>
                </c:pt>
                <c:pt idx="2013">
                  <c:v>76.507296988457128</c:v>
                </c:pt>
                <c:pt idx="2014">
                  <c:v>76.444004144301616</c:v>
                </c:pt>
                <c:pt idx="2015">
                  <c:v>76.466391676966452</c:v>
                </c:pt>
                <c:pt idx="2016">
                  <c:v>76.391270442498666</c:v>
                </c:pt>
                <c:pt idx="2017">
                  <c:v>76.293815628706511</c:v>
                </c:pt>
                <c:pt idx="2018">
                  <c:v>76.232377787910238</c:v>
                </c:pt>
                <c:pt idx="2019">
                  <c:v>76.175667798889435</c:v>
                </c:pt>
                <c:pt idx="2020">
                  <c:v>76.107045246933666</c:v>
                </c:pt>
                <c:pt idx="2021">
                  <c:v>76.019904132850172</c:v>
                </c:pt>
                <c:pt idx="2022">
                  <c:v>75.89726381933167</c:v>
                </c:pt>
                <c:pt idx="2023">
                  <c:v>75.814256574133537</c:v>
                </c:pt>
                <c:pt idx="2024">
                  <c:v>75.762416088545194</c:v>
                </c:pt>
                <c:pt idx="2025">
                  <c:v>75.68960393532997</c:v>
                </c:pt>
                <c:pt idx="2026">
                  <c:v>75.537926608559829</c:v>
                </c:pt>
                <c:pt idx="2027">
                  <c:v>75.407012073017626</c:v>
                </c:pt>
                <c:pt idx="2028">
                  <c:v>75.302044090900878</c:v>
                </c:pt>
                <c:pt idx="2029">
                  <c:v>75.128663054759542</c:v>
                </c:pt>
                <c:pt idx="2030">
                  <c:v>74.83097199567348</c:v>
                </c:pt>
                <c:pt idx="2031">
                  <c:v>74.526543872535768</c:v>
                </c:pt>
                <c:pt idx="2032">
                  <c:v>74.215985523351947</c:v>
                </c:pt>
                <c:pt idx="2033">
                  <c:v>73.911477437392037</c:v>
                </c:pt>
                <c:pt idx="2034">
                  <c:v>73.701734871643239</c:v>
                </c:pt>
                <c:pt idx="2035">
                  <c:v>73.487991712345377</c:v>
                </c:pt>
                <c:pt idx="2036">
                  <c:v>73.286777139479128</c:v>
                </c:pt>
                <c:pt idx="2037">
                  <c:v>73.147123594946891</c:v>
                </c:pt>
                <c:pt idx="2038">
                  <c:v>73.024826472243774</c:v>
                </c:pt>
                <c:pt idx="2039">
                  <c:v>72.89302456190353</c:v>
                </c:pt>
                <c:pt idx="2040">
                  <c:v>72.838537391737717</c:v>
                </c:pt>
                <c:pt idx="2041">
                  <c:v>72.845797262483842</c:v>
                </c:pt>
                <c:pt idx="2042">
                  <c:v>72.872380776033268</c:v>
                </c:pt>
                <c:pt idx="2043">
                  <c:v>72.886930778210129</c:v>
                </c:pt>
                <c:pt idx="2044">
                  <c:v>72.987184583435763</c:v>
                </c:pt>
                <c:pt idx="2045">
                  <c:v>73.105385611972309</c:v>
                </c:pt>
                <c:pt idx="2046">
                  <c:v>73.339724882696032</c:v>
                </c:pt>
                <c:pt idx="2047">
                  <c:v>73.612127796713608</c:v>
                </c:pt>
                <c:pt idx="2048">
                  <c:v>73.849203926077365</c:v>
                </c:pt>
                <c:pt idx="2049">
                  <c:v>73.994293659918441</c:v>
                </c:pt>
                <c:pt idx="2050">
                  <c:v>74.118842596564022</c:v>
                </c:pt>
                <c:pt idx="2051">
                  <c:v>74.25453658523233</c:v>
                </c:pt>
                <c:pt idx="2052">
                  <c:v>74.369659491039101</c:v>
                </c:pt>
                <c:pt idx="2053">
                  <c:v>74.460922735341782</c:v>
                </c:pt>
                <c:pt idx="2054">
                  <c:v>74.546165296620629</c:v>
                </c:pt>
                <c:pt idx="2055">
                  <c:v>74.627711955269561</c:v>
                </c:pt>
                <c:pt idx="2056">
                  <c:v>74.710434509290849</c:v>
                </c:pt>
                <c:pt idx="2057">
                  <c:v>74.777452056436189</c:v>
                </c:pt>
                <c:pt idx="2058">
                  <c:v>74.862232726607175</c:v>
                </c:pt>
                <c:pt idx="2059">
                  <c:v>74.951704067812202</c:v>
                </c:pt>
                <c:pt idx="2060">
                  <c:v>75.031184260083705</c:v>
                </c:pt>
                <c:pt idx="2061">
                  <c:v>75.145492547936882</c:v>
                </c:pt>
                <c:pt idx="2062">
                  <c:v>75.266185400112093</c:v>
                </c:pt>
                <c:pt idx="2063">
                  <c:v>75.367537882229982</c:v>
                </c:pt>
                <c:pt idx="2064">
                  <c:v>75.473516120562223</c:v>
                </c:pt>
                <c:pt idx="2065">
                  <c:v>75.564255311764299</c:v>
                </c:pt>
                <c:pt idx="2066">
                  <c:v>75.652021655876268</c:v>
                </c:pt>
                <c:pt idx="2067">
                  <c:v>75.693951907034489</c:v>
                </c:pt>
                <c:pt idx="2068">
                  <c:v>75.710533459379064</c:v>
                </c:pt>
                <c:pt idx="2069">
                  <c:v>75.796967160146735</c:v>
                </c:pt>
                <c:pt idx="2070">
                  <c:v>75.858803475609108</c:v>
                </c:pt>
                <c:pt idx="2071">
                  <c:v>75.939323361967112</c:v>
                </c:pt>
                <c:pt idx="2072">
                  <c:v>75.967255565057854</c:v>
                </c:pt>
                <c:pt idx="2073">
                  <c:v>75.927261943662216</c:v>
                </c:pt>
                <c:pt idx="2074">
                  <c:v>75.905005210462647</c:v>
                </c:pt>
                <c:pt idx="2075">
                  <c:v>75.874053510281229</c:v>
                </c:pt>
                <c:pt idx="2076">
                  <c:v>75.854526705269251</c:v>
                </c:pt>
                <c:pt idx="2077">
                  <c:v>75.835061490216233</c:v>
                </c:pt>
                <c:pt idx="2078">
                  <c:v>75.809193773812268</c:v>
                </c:pt>
                <c:pt idx="2079">
                  <c:v>75.776179314629587</c:v>
                </c:pt>
                <c:pt idx="2080">
                  <c:v>75.748939463875047</c:v>
                </c:pt>
                <c:pt idx="2081">
                  <c:v>75.727294136229759</c:v>
                </c:pt>
                <c:pt idx="2082">
                  <c:v>75.653692621518104</c:v>
                </c:pt>
                <c:pt idx="2083">
                  <c:v>75.528986528143463</c:v>
                </c:pt>
                <c:pt idx="2084">
                  <c:v>75.343918217513632</c:v>
                </c:pt>
                <c:pt idx="2085">
                  <c:v>75.126240253034396</c:v>
                </c:pt>
                <c:pt idx="2086">
                  <c:v>74.900323153828538</c:v>
                </c:pt>
                <c:pt idx="2087">
                  <c:v>74.619119476141535</c:v>
                </c:pt>
                <c:pt idx="2088">
                  <c:v>74.306073244083748</c:v>
                </c:pt>
                <c:pt idx="2089">
                  <c:v>73.974054464763796</c:v>
                </c:pt>
                <c:pt idx="2090">
                  <c:v>73.610445654259493</c:v>
                </c:pt>
                <c:pt idx="2091">
                  <c:v>73.220138911120415</c:v>
                </c:pt>
                <c:pt idx="2092">
                  <c:v>72.858167822972149</c:v>
                </c:pt>
                <c:pt idx="2093">
                  <c:v>72.486795518721777</c:v>
                </c:pt>
                <c:pt idx="2094">
                  <c:v>72.121290934318949</c:v>
                </c:pt>
                <c:pt idx="2095">
                  <c:v>71.782831147372249</c:v>
                </c:pt>
                <c:pt idx="2096">
                  <c:v>71.434397152156734</c:v>
                </c:pt>
                <c:pt idx="2097">
                  <c:v>71.098961437723617</c:v>
                </c:pt>
                <c:pt idx="2098">
                  <c:v>70.873542889489983</c:v>
                </c:pt>
                <c:pt idx="2099">
                  <c:v>70.661219905032738</c:v>
                </c:pt>
                <c:pt idx="2100">
                  <c:v>70.460389131368331</c:v>
                </c:pt>
                <c:pt idx="2101">
                  <c:v>70.316242309580218</c:v>
                </c:pt>
                <c:pt idx="2102">
                  <c:v>70.18448526809965</c:v>
                </c:pt>
                <c:pt idx="2103">
                  <c:v>70.119549812714311</c:v>
                </c:pt>
                <c:pt idx="2104">
                  <c:v>70.098083525982318</c:v>
                </c:pt>
                <c:pt idx="2105">
                  <c:v>70.070134743365941</c:v>
                </c:pt>
                <c:pt idx="2106">
                  <c:v>69.997577898702374</c:v>
                </c:pt>
                <c:pt idx="2107">
                  <c:v>69.890591010755756</c:v>
                </c:pt>
                <c:pt idx="2108">
                  <c:v>69.830631845072531</c:v>
                </c:pt>
                <c:pt idx="2109">
                  <c:v>69.825229660077781</c:v>
                </c:pt>
                <c:pt idx="2110">
                  <c:v>69.831671753891072</c:v>
                </c:pt>
                <c:pt idx="2111">
                  <c:v>69.848731519243316</c:v>
                </c:pt>
                <c:pt idx="2112">
                  <c:v>69.949760203241297</c:v>
                </c:pt>
                <c:pt idx="2113">
                  <c:v>70.064747601316952</c:v>
                </c:pt>
                <c:pt idx="2114">
                  <c:v>70.165480544115979</c:v>
                </c:pt>
                <c:pt idx="2115">
                  <c:v>70.277919584217585</c:v>
                </c:pt>
                <c:pt idx="2116">
                  <c:v>70.354588668252802</c:v>
                </c:pt>
                <c:pt idx="2117">
                  <c:v>70.337717472296546</c:v>
                </c:pt>
                <c:pt idx="2118">
                  <c:v>70.290283671797127</c:v>
                </c:pt>
                <c:pt idx="2119">
                  <c:v>70.203214503091246</c:v>
                </c:pt>
                <c:pt idx="2120">
                  <c:v>70.060874514894579</c:v>
                </c:pt>
                <c:pt idx="2121">
                  <c:v>69.939394021301595</c:v>
                </c:pt>
                <c:pt idx="2122">
                  <c:v>69.811057942177698</c:v>
                </c:pt>
                <c:pt idx="2123">
                  <c:v>69.696471057715186</c:v>
                </c:pt>
                <c:pt idx="2124">
                  <c:v>69.600372957768116</c:v>
                </c:pt>
                <c:pt idx="2125">
                  <c:v>69.525285961587286</c:v>
                </c:pt>
                <c:pt idx="2126">
                  <c:v>69.473120791641449</c:v>
                </c:pt>
                <c:pt idx="2127">
                  <c:v>69.469600608673517</c:v>
                </c:pt>
                <c:pt idx="2128">
                  <c:v>69.435212245018107</c:v>
                </c:pt>
                <c:pt idx="2129">
                  <c:v>69.422455396659373</c:v>
                </c:pt>
                <c:pt idx="2130">
                  <c:v>69.470805395043996</c:v>
                </c:pt>
                <c:pt idx="2131">
                  <c:v>69.535567241075483</c:v>
                </c:pt>
                <c:pt idx="2132">
                  <c:v>69.604053936321833</c:v>
                </c:pt>
                <c:pt idx="2133">
                  <c:v>69.709116215757277</c:v>
                </c:pt>
                <c:pt idx="2134">
                  <c:v>69.845127678127255</c:v>
                </c:pt>
                <c:pt idx="2135">
                  <c:v>69.935674245637017</c:v>
                </c:pt>
                <c:pt idx="2136">
                  <c:v>70.032907109318757</c:v>
                </c:pt>
                <c:pt idx="2137">
                  <c:v>70.084511255179052</c:v>
                </c:pt>
                <c:pt idx="2138">
                  <c:v>70.05597843014867</c:v>
                </c:pt>
                <c:pt idx="2139">
                  <c:v>70.059811294934875</c:v>
                </c:pt>
                <c:pt idx="2140">
                  <c:v>69.986104416690537</c:v>
                </c:pt>
                <c:pt idx="2141">
                  <c:v>69.866702413837018</c:v>
                </c:pt>
                <c:pt idx="2142">
                  <c:v>69.728222610796848</c:v>
                </c:pt>
                <c:pt idx="2143">
                  <c:v>69.575092813182465</c:v>
                </c:pt>
                <c:pt idx="2144">
                  <c:v>69.406652443936053</c:v>
                </c:pt>
                <c:pt idx="2145">
                  <c:v>69.236590383320021</c:v>
                </c:pt>
                <c:pt idx="2146">
                  <c:v>69.106184470792186</c:v>
                </c:pt>
                <c:pt idx="2147">
                  <c:v>68.879506383179546</c:v>
                </c:pt>
                <c:pt idx="2148">
                  <c:v>68.654934661286518</c:v>
                </c:pt>
                <c:pt idx="2149">
                  <c:v>68.455105486987662</c:v>
                </c:pt>
                <c:pt idx="2150">
                  <c:v>68.279021567600495</c:v>
                </c:pt>
                <c:pt idx="2151">
                  <c:v>68.057263634757078</c:v>
                </c:pt>
                <c:pt idx="2152">
                  <c:v>67.824011876058663</c:v>
                </c:pt>
                <c:pt idx="2153">
                  <c:v>67.565045138105759</c:v>
                </c:pt>
                <c:pt idx="2154">
                  <c:v>67.35941870933469</c:v>
                </c:pt>
                <c:pt idx="2155">
                  <c:v>67.088220094085827</c:v>
                </c:pt>
                <c:pt idx="2156">
                  <c:v>66.829540978800239</c:v>
                </c:pt>
                <c:pt idx="2157">
                  <c:v>66.482395499275057</c:v>
                </c:pt>
                <c:pt idx="2158">
                  <c:v>66.17100117584171</c:v>
                </c:pt>
                <c:pt idx="2159">
                  <c:v>65.860701988955725</c:v>
                </c:pt>
                <c:pt idx="2160">
                  <c:v>65.52986436619517</c:v>
                </c:pt>
                <c:pt idx="2161">
                  <c:v>65.212443969995348</c:v>
                </c:pt>
                <c:pt idx="2162">
                  <c:v>64.902786010678355</c:v>
                </c:pt>
                <c:pt idx="2163">
                  <c:v>64.63394423927366</c:v>
                </c:pt>
                <c:pt idx="2164">
                  <c:v>64.412259851072477</c:v>
                </c:pt>
                <c:pt idx="2165">
                  <c:v>64.292075086471087</c:v>
                </c:pt>
                <c:pt idx="2166">
                  <c:v>64.176081212275506</c:v>
                </c:pt>
                <c:pt idx="2167">
                  <c:v>64.075978926383868</c:v>
                </c:pt>
                <c:pt idx="2168">
                  <c:v>63.961693074342712</c:v>
                </c:pt>
                <c:pt idx="2169">
                  <c:v>63.910414221326128</c:v>
                </c:pt>
                <c:pt idx="2170">
                  <c:v>63.865350010216133</c:v>
                </c:pt>
                <c:pt idx="2171">
                  <c:v>63.818519869892263</c:v>
                </c:pt>
                <c:pt idx="2172">
                  <c:v>63.732320598157138</c:v>
                </c:pt>
                <c:pt idx="2173">
                  <c:v>63.672866102666063</c:v>
                </c:pt>
                <c:pt idx="2174">
                  <c:v>63.656507764908106</c:v>
                </c:pt>
                <c:pt idx="2175">
                  <c:v>63.696747803350362</c:v>
                </c:pt>
                <c:pt idx="2176">
                  <c:v>63.773375638407678</c:v>
                </c:pt>
                <c:pt idx="2177">
                  <c:v>63.836847641077014</c:v>
                </c:pt>
                <c:pt idx="2178">
                  <c:v>63.868762193727505</c:v>
                </c:pt>
                <c:pt idx="2179">
                  <c:v>63.851796461666069</c:v>
                </c:pt>
                <c:pt idx="2180">
                  <c:v>63.759709358529413</c:v>
                </c:pt>
                <c:pt idx="2181">
                  <c:v>63.6536668525534</c:v>
                </c:pt>
                <c:pt idx="2182">
                  <c:v>63.52671018648013</c:v>
                </c:pt>
                <c:pt idx="2183">
                  <c:v>63.351876133968908</c:v>
                </c:pt>
                <c:pt idx="2184">
                  <c:v>63.204332441388175</c:v>
                </c:pt>
                <c:pt idx="2185">
                  <c:v>63.106835101931523</c:v>
                </c:pt>
                <c:pt idx="2186">
                  <c:v>62.9616050780755</c:v>
                </c:pt>
                <c:pt idx="2187">
                  <c:v>62.830860287800917</c:v>
                </c:pt>
                <c:pt idx="2188">
                  <c:v>62.790040851852851</c:v>
                </c:pt>
                <c:pt idx="2189">
                  <c:v>62.817299034693384</c:v>
                </c:pt>
                <c:pt idx="2190">
                  <c:v>62.832887224846331</c:v>
                </c:pt>
                <c:pt idx="2191">
                  <c:v>62.885401684739378</c:v>
                </c:pt>
                <c:pt idx="2192">
                  <c:v>62.998272734941295</c:v>
                </c:pt>
                <c:pt idx="2193">
                  <c:v>63.1668076435652</c:v>
                </c:pt>
                <c:pt idx="2194">
                  <c:v>63.366449610730434</c:v>
                </c:pt>
                <c:pt idx="2195">
                  <c:v>63.581179516182168</c:v>
                </c:pt>
                <c:pt idx="2196">
                  <c:v>63.824369087189389</c:v>
                </c:pt>
                <c:pt idx="2197">
                  <c:v>64.06936106435785</c:v>
                </c:pt>
                <c:pt idx="2198">
                  <c:v>64.288929881459907</c:v>
                </c:pt>
                <c:pt idx="2199">
                  <c:v>64.447241057775926</c:v>
                </c:pt>
                <c:pt idx="2200">
                  <c:v>64.560935935247812</c:v>
                </c:pt>
                <c:pt idx="2201">
                  <c:v>64.722816871591775</c:v>
                </c:pt>
                <c:pt idx="2202">
                  <c:v>64.825102913335527</c:v>
                </c:pt>
                <c:pt idx="2203">
                  <c:v>64.912290518056736</c:v>
                </c:pt>
                <c:pt idx="2204">
                  <c:v>64.96193855503877</c:v>
                </c:pt>
                <c:pt idx="2205">
                  <c:v>65.006812580970887</c:v>
                </c:pt>
                <c:pt idx="2206">
                  <c:v>65.012167011954645</c:v>
                </c:pt>
                <c:pt idx="2207">
                  <c:v>64.985195730493359</c:v>
                </c:pt>
                <c:pt idx="2208">
                  <c:v>64.905378768335282</c:v>
                </c:pt>
                <c:pt idx="2209">
                  <c:v>64.781615684875618</c:v>
                </c:pt>
                <c:pt idx="2210">
                  <c:v>64.58948851331958</c:v>
                </c:pt>
                <c:pt idx="2211">
                  <c:v>64.347109310155503</c:v>
                </c:pt>
                <c:pt idx="2212">
                  <c:v>64.055456653024834</c:v>
                </c:pt>
                <c:pt idx="2213">
                  <c:v>63.745526986851814</c:v>
                </c:pt>
                <c:pt idx="2214">
                  <c:v>63.404582681893217</c:v>
                </c:pt>
                <c:pt idx="2215">
                  <c:v>63.005651092792434</c:v>
                </c:pt>
                <c:pt idx="2216">
                  <c:v>62.648185017737319</c:v>
                </c:pt>
                <c:pt idx="2217">
                  <c:v>62.32018604739136</c:v>
                </c:pt>
                <c:pt idx="2218">
                  <c:v>62.063651232656568</c:v>
                </c:pt>
                <c:pt idx="2219">
                  <c:v>61.810117641157618</c:v>
                </c:pt>
                <c:pt idx="2220">
                  <c:v>61.580117750455422</c:v>
                </c:pt>
                <c:pt idx="2221">
                  <c:v>61.307600812709872</c:v>
                </c:pt>
                <c:pt idx="2222">
                  <c:v>61.055659755138009</c:v>
                </c:pt>
                <c:pt idx="2223">
                  <c:v>60.848813182632078</c:v>
                </c:pt>
                <c:pt idx="2224">
                  <c:v>60.68220005722835</c:v>
                </c:pt>
                <c:pt idx="2225">
                  <c:v>60.510088644381</c:v>
                </c:pt>
                <c:pt idx="2226">
                  <c:v>60.358837338686975</c:v>
                </c:pt>
                <c:pt idx="2227">
                  <c:v>60.165983132285888</c:v>
                </c:pt>
                <c:pt idx="2228">
                  <c:v>60.01544528858421</c:v>
                </c:pt>
                <c:pt idx="2229">
                  <c:v>59.907087813577867</c:v>
                </c:pt>
                <c:pt idx="2230">
                  <c:v>59.813415699919027</c:v>
                </c:pt>
                <c:pt idx="2231">
                  <c:v>59.715645476377595</c:v>
                </c:pt>
                <c:pt idx="2232">
                  <c:v>59.582238858178826</c:v>
                </c:pt>
                <c:pt idx="2233">
                  <c:v>59.409201439300396</c:v>
                </c:pt>
                <c:pt idx="2234">
                  <c:v>59.286391657210871</c:v>
                </c:pt>
                <c:pt idx="2235">
                  <c:v>59.196678851256927</c:v>
                </c:pt>
                <c:pt idx="2236">
                  <c:v>59.097039078603487</c:v>
                </c:pt>
                <c:pt idx="2237">
                  <c:v>59.000504214166327</c:v>
                </c:pt>
                <c:pt idx="2238">
                  <c:v>58.965173724222154</c:v>
                </c:pt>
                <c:pt idx="2239">
                  <c:v>58.987048184720067</c:v>
                </c:pt>
                <c:pt idx="2240">
                  <c:v>59.022454417299741</c:v>
                </c:pt>
                <c:pt idx="2241">
                  <c:v>59.062276502495287</c:v>
                </c:pt>
                <c:pt idx="2242">
                  <c:v>59.090277799842553</c:v>
                </c:pt>
                <c:pt idx="2243">
                  <c:v>59.159580930387058</c:v>
                </c:pt>
                <c:pt idx="2244">
                  <c:v>59.207282234309034</c:v>
                </c:pt>
                <c:pt idx="2245">
                  <c:v>59.192705452779464</c:v>
                </c:pt>
                <c:pt idx="2246">
                  <c:v>59.112684317474091</c:v>
                </c:pt>
                <c:pt idx="2247">
                  <c:v>59.054062903584459</c:v>
                </c:pt>
                <c:pt idx="2248">
                  <c:v>59.041251110183055</c:v>
                </c:pt>
                <c:pt idx="2249">
                  <c:v>59.049761659418564</c:v>
                </c:pt>
                <c:pt idx="2250">
                  <c:v>59.08744671815181</c:v>
                </c:pt>
                <c:pt idx="2251">
                  <c:v>59.08056771962314</c:v>
                </c:pt>
                <c:pt idx="2252">
                  <c:v>59.138441166465057</c:v>
                </c:pt>
                <c:pt idx="2253">
                  <c:v>59.299745984059889</c:v>
                </c:pt>
                <c:pt idx="2254">
                  <c:v>59.432741091136307</c:v>
                </c:pt>
                <c:pt idx="2255">
                  <c:v>59.576484936020485</c:v>
                </c:pt>
                <c:pt idx="2256">
                  <c:v>59.766644470774786</c:v>
                </c:pt>
                <c:pt idx="2257">
                  <c:v>59.906679188488418</c:v>
                </c:pt>
                <c:pt idx="2258">
                  <c:v>60.012084751420595</c:v>
                </c:pt>
                <c:pt idx="2259">
                  <c:v>60.056930712085794</c:v>
                </c:pt>
                <c:pt idx="2260">
                  <c:v>60.053000000330464</c:v>
                </c:pt>
                <c:pt idx="2261">
                  <c:v>60.072943628139534</c:v>
                </c:pt>
                <c:pt idx="2262">
                  <c:v>60.08703632004665</c:v>
                </c:pt>
                <c:pt idx="2263">
                  <c:v>60.100846656233898</c:v>
                </c:pt>
                <c:pt idx="2264">
                  <c:v>60.107085850771767</c:v>
                </c:pt>
                <c:pt idx="2265">
                  <c:v>60.093139164500919</c:v>
                </c:pt>
                <c:pt idx="2266">
                  <c:v>60.066454533110445</c:v>
                </c:pt>
                <c:pt idx="2267">
                  <c:v>60.035001076645806</c:v>
                </c:pt>
                <c:pt idx="2268">
                  <c:v>60.033979390561164</c:v>
                </c:pt>
                <c:pt idx="2269">
                  <c:v>59.957494780571537</c:v>
                </c:pt>
                <c:pt idx="2270">
                  <c:v>59.782995647508727</c:v>
                </c:pt>
                <c:pt idx="2271">
                  <c:v>59.581372014254107</c:v>
                </c:pt>
                <c:pt idx="2272">
                  <c:v>59.42480495967758</c:v>
                </c:pt>
                <c:pt idx="2273">
                  <c:v>59.26021836896448</c:v>
                </c:pt>
                <c:pt idx="2274">
                  <c:v>59.103589854566579</c:v>
                </c:pt>
                <c:pt idx="2275">
                  <c:v>58.85114807600177</c:v>
                </c:pt>
                <c:pt idx="2276">
                  <c:v>58.54077934069965</c:v>
                </c:pt>
                <c:pt idx="2277">
                  <c:v>58.237861495137068</c:v>
                </c:pt>
                <c:pt idx="2278">
                  <c:v>57.931978092854678</c:v>
                </c:pt>
                <c:pt idx="2279">
                  <c:v>57.650274105484549</c:v>
                </c:pt>
                <c:pt idx="2280">
                  <c:v>57.39641079772273</c:v>
                </c:pt>
                <c:pt idx="2281">
                  <c:v>57.160901908836273</c:v>
                </c:pt>
                <c:pt idx="2282">
                  <c:v>56.920346856347315</c:v>
                </c:pt>
                <c:pt idx="2283">
                  <c:v>56.701141920032065</c:v>
                </c:pt>
                <c:pt idx="2284">
                  <c:v>56.490828528723902</c:v>
                </c:pt>
                <c:pt idx="2285">
                  <c:v>56.287731091139449</c:v>
                </c:pt>
                <c:pt idx="2286">
                  <c:v>56.110508732762788</c:v>
                </c:pt>
                <c:pt idx="2287">
                  <c:v>55.958642617002575</c:v>
                </c:pt>
                <c:pt idx="2288">
                  <c:v>55.773570953787917</c:v>
                </c:pt>
                <c:pt idx="2289">
                  <c:v>55.584712283418639</c:v>
                </c:pt>
                <c:pt idx="2290">
                  <c:v>55.446384640714314</c:v>
                </c:pt>
                <c:pt idx="2291">
                  <c:v>55.333801102771531</c:v>
                </c:pt>
                <c:pt idx="2292">
                  <c:v>55.286342776819303</c:v>
                </c:pt>
                <c:pt idx="2293">
                  <c:v>55.233588698233184</c:v>
                </c:pt>
                <c:pt idx="2294">
                  <c:v>55.140336199661064</c:v>
                </c:pt>
                <c:pt idx="2295">
                  <c:v>55.056434558230869</c:v>
                </c:pt>
                <c:pt idx="2296">
                  <c:v>55.041270876681772</c:v>
                </c:pt>
                <c:pt idx="2297">
                  <c:v>55.058052021176366</c:v>
                </c:pt>
                <c:pt idx="2298">
                  <c:v>55.009491752234403</c:v>
                </c:pt>
                <c:pt idx="2299">
                  <c:v>54.993428761314831</c:v>
                </c:pt>
                <c:pt idx="2300">
                  <c:v>55.068455891777184</c:v>
                </c:pt>
                <c:pt idx="2301">
                  <c:v>55.185348820712626</c:v>
                </c:pt>
                <c:pt idx="2302">
                  <c:v>55.264313399454728</c:v>
                </c:pt>
                <c:pt idx="2303">
                  <c:v>55.339760605796378</c:v>
                </c:pt>
                <c:pt idx="2304">
                  <c:v>55.465657649120445</c:v>
                </c:pt>
                <c:pt idx="2305">
                  <c:v>55.622258902702349</c:v>
                </c:pt>
                <c:pt idx="2306">
                  <c:v>55.756378417230067</c:v>
                </c:pt>
                <c:pt idx="2307">
                  <c:v>55.887100937276969</c:v>
                </c:pt>
                <c:pt idx="2308">
                  <c:v>56.035677248696715</c:v>
                </c:pt>
                <c:pt idx="2309">
                  <c:v>56.177264211771792</c:v>
                </c:pt>
                <c:pt idx="2310">
                  <c:v>56.357133955412841</c:v>
                </c:pt>
                <c:pt idx="2311">
                  <c:v>56.525355691418724</c:v>
                </c:pt>
                <c:pt idx="2312">
                  <c:v>56.72201440201372</c:v>
                </c:pt>
                <c:pt idx="2313">
                  <c:v>56.924444158936637</c:v>
                </c:pt>
                <c:pt idx="2314">
                  <c:v>57.14772626146199</c:v>
                </c:pt>
                <c:pt idx="2315">
                  <c:v>57.367326442680849</c:v>
                </c:pt>
                <c:pt idx="2316">
                  <c:v>57.551371634638727</c:v>
                </c:pt>
                <c:pt idx="2317">
                  <c:v>57.727264842625175</c:v>
                </c:pt>
                <c:pt idx="2318">
                  <c:v>57.866677052148724</c:v>
                </c:pt>
                <c:pt idx="2319">
                  <c:v>57.957528936977333</c:v>
                </c:pt>
                <c:pt idx="2320">
                  <c:v>58.035259521970154</c:v>
                </c:pt>
                <c:pt idx="2321">
                  <c:v>58.045822196581312</c:v>
                </c:pt>
                <c:pt idx="2322">
                  <c:v>58.082488454753872</c:v>
                </c:pt>
                <c:pt idx="2323">
                  <c:v>58.105070308926422</c:v>
                </c:pt>
                <c:pt idx="2324">
                  <c:v>58.169733200666577</c:v>
                </c:pt>
                <c:pt idx="2325">
                  <c:v>58.230082638836663</c:v>
                </c:pt>
                <c:pt idx="2326">
                  <c:v>58.235755402727293</c:v>
                </c:pt>
                <c:pt idx="2327">
                  <c:v>58.242128052306661</c:v>
                </c:pt>
                <c:pt idx="2328">
                  <c:v>58.216693413105752</c:v>
                </c:pt>
                <c:pt idx="2329">
                  <c:v>58.169060938790892</c:v>
                </c:pt>
                <c:pt idx="2330">
                  <c:v>58.065504790880162</c:v>
                </c:pt>
                <c:pt idx="2331">
                  <c:v>58.004236040979222</c:v>
                </c:pt>
                <c:pt idx="2332">
                  <c:v>57.903659173622145</c:v>
                </c:pt>
                <c:pt idx="2333">
                  <c:v>57.7895118200287</c:v>
                </c:pt>
                <c:pt idx="2334">
                  <c:v>57.67973097471063</c:v>
                </c:pt>
                <c:pt idx="2335">
                  <c:v>57.54046104417143</c:v>
                </c:pt>
                <c:pt idx="2336">
                  <c:v>57.365538877489492</c:v>
                </c:pt>
                <c:pt idx="2337">
                  <c:v>57.198701064774809</c:v>
                </c:pt>
                <c:pt idx="2338">
                  <c:v>57.032179035086955</c:v>
                </c:pt>
                <c:pt idx="2339">
                  <c:v>56.832458122482038</c:v>
                </c:pt>
                <c:pt idx="2340">
                  <c:v>56.640884887141269</c:v>
                </c:pt>
                <c:pt idx="2341">
                  <c:v>56.480570622190797</c:v>
                </c:pt>
                <c:pt idx="2342">
                  <c:v>56.332214267604584</c:v>
                </c:pt>
                <c:pt idx="2343">
                  <c:v>56.151320008063337</c:v>
                </c:pt>
                <c:pt idx="2344">
                  <c:v>55.981876935970647</c:v>
                </c:pt>
                <c:pt idx="2345">
                  <c:v>55.830669689913691</c:v>
                </c:pt>
                <c:pt idx="2346">
                  <c:v>55.738348844674633</c:v>
                </c:pt>
                <c:pt idx="2347">
                  <c:v>55.699825090188732</c:v>
                </c:pt>
                <c:pt idx="2348">
                  <c:v>55.593211771017003</c:v>
                </c:pt>
                <c:pt idx="2349">
                  <c:v>55.476006995787053</c:v>
                </c:pt>
                <c:pt idx="2350">
                  <c:v>55.340561629546904</c:v>
                </c:pt>
                <c:pt idx="2351">
                  <c:v>55.271365231564126</c:v>
                </c:pt>
                <c:pt idx="2352">
                  <c:v>55.200386222207889</c:v>
                </c:pt>
                <c:pt idx="2353">
                  <c:v>55.118413708415204</c:v>
                </c:pt>
                <c:pt idx="2354">
                  <c:v>55.01452032236265</c:v>
                </c:pt>
                <c:pt idx="2355">
                  <c:v>54.958149760714349</c:v>
                </c:pt>
                <c:pt idx="2356">
                  <c:v>54.945585839324899</c:v>
                </c:pt>
                <c:pt idx="2357">
                  <c:v>54.975763132764975</c:v>
                </c:pt>
                <c:pt idx="2358">
                  <c:v>55.077297250012272</c:v>
                </c:pt>
                <c:pt idx="2359">
                  <c:v>55.188055516411346</c:v>
                </c:pt>
                <c:pt idx="2360">
                  <c:v>55.324107797001425</c:v>
                </c:pt>
                <c:pt idx="2361">
                  <c:v>55.458676553926622</c:v>
                </c:pt>
                <c:pt idx="2362">
                  <c:v>55.616588376946353</c:v>
                </c:pt>
                <c:pt idx="2363">
                  <c:v>55.775714586932182</c:v>
                </c:pt>
                <c:pt idx="2364">
                  <c:v>55.89429318281794</c:v>
                </c:pt>
                <c:pt idx="2365">
                  <c:v>55.98826263457368</c:v>
                </c:pt>
                <c:pt idx="2366">
                  <c:v>56.115514967700186</c:v>
                </c:pt>
                <c:pt idx="2367">
                  <c:v>56.256520847444492</c:v>
                </c:pt>
                <c:pt idx="2368">
                  <c:v>56.373983586996893</c:v>
                </c:pt>
                <c:pt idx="2369">
                  <c:v>56.526398446290287</c:v>
                </c:pt>
                <c:pt idx="2370">
                  <c:v>56.707527964829652</c:v>
                </c:pt>
                <c:pt idx="2371">
                  <c:v>56.838233406135402</c:v>
                </c:pt>
                <c:pt idx="2372">
                  <c:v>56.952423854781792</c:v>
                </c:pt>
                <c:pt idx="2373">
                  <c:v>57.066492139782888</c:v>
                </c:pt>
                <c:pt idx="2374">
                  <c:v>57.20293897135992</c:v>
                </c:pt>
                <c:pt idx="2375">
                  <c:v>57.304979113703595</c:v>
                </c:pt>
                <c:pt idx="2376">
                  <c:v>57.416711847561707</c:v>
                </c:pt>
                <c:pt idx="2377">
                  <c:v>57.508661312741481</c:v>
                </c:pt>
                <c:pt idx="2378">
                  <c:v>57.523534664665512</c:v>
                </c:pt>
                <c:pt idx="2379">
                  <c:v>57.637644499820325</c:v>
                </c:pt>
                <c:pt idx="2380">
                  <c:v>57.782346210984407</c:v>
                </c:pt>
                <c:pt idx="2381">
                  <c:v>57.902606990073004</c:v>
                </c:pt>
                <c:pt idx="2382">
                  <c:v>57.99208573439703</c:v>
                </c:pt>
                <c:pt idx="2383">
                  <c:v>58.066604710481386</c:v>
                </c:pt>
                <c:pt idx="2384">
                  <c:v>58.103170598502246</c:v>
                </c:pt>
                <c:pt idx="2385">
                  <c:v>58.116284462579557</c:v>
                </c:pt>
                <c:pt idx="2386">
                  <c:v>58.109824008645496</c:v>
                </c:pt>
                <c:pt idx="2387">
                  <c:v>58.002048252849654</c:v>
                </c:pt>
                <c:pt idx="2388">
                  <c:v>57.925676995489496</c:v>
                </c:pt>
                <c:pt idx="2389">
                  <c:v>57.904533725015469</c:v>
                </c:pt>
                <c:pt idx="2390">
                  <c:v>57.824458797062626</c:v>
                </c:pt>
                <c:pt idx="2391">
                  <c:v>57.675850953384945</c:v>
                </c:pt>
                <c:pt idx="2392">
                  <c:v>57.524049593319575</c:v>
                </c:pt>
                <c:pt idx="2393">
                  <c:v>57.436592684712416</c:v>
                </c:pt>
                <c:pt idx="2394">
                  <c:v>57.332367915388716</c:v>
                </c:pt>
                <c:pt idx="2395">
                  <c:v>57.195158028389415</c:v>
                </c:pt>
                <c:pt idx="2396">
                  <c:v>57.019999325419633</c:v>
                </c:pt>
                <c:pt idx="2397">
                  <c:v>56.785110644902886</c:v>
                </c:pt>
                <c:pt idx="2398">
                  <c:v>56.573944581673778</c:v>
                </c:pt>
                <c:pt idx="2399">
                  <c:v>56.428141230802048</c:v>
                </c:pt>
                <c:pt idx="2400">
                  <c:v>56.325316973004433</c:v>
                </c:pt>
                <c:pt idx="2401">
                  <c:v>56.184075432889458</c:v>
                </c:pt>
                <c:pt idx="2402">
                  <c:v>56.034238611343497</c:v>
                </c:pt>
                <c:pt idx="2403">
                  <c:v>55.881762629293966</c:v>
                </c:pt>
                <c:pt idx="2404">
                  <c:v>55.747066219051639</c:v>
                </c:pt>
                <c:pt idx="2405">
                  <c:v>55.637608511716941</c:v>
                </c:pt>
                <c:pt idx="2406">
                  <c:v>55.500777410077724</c:v>
                </c:pt>
                <c:pt idx="2407">
                  <c:v>55.401387919907229</c:v>
                </c:pt>
                <c:pt idx="2408">
                  <c:v>55.31809961995932</c:v>
                </c:pt>
                <c:pt idx="2409">
                  <c:v>55.251166344140543</c:v>
                </c:pt>
                <c:pt idx="2410">
                  <c:v>55.151376159726858</c:v>
                </c:pt>
                <c:pt idx="2411">
                  <c:v>55.042374516913476</c:v>
                </c:pt>
                <c:pt idx="2412">
                  <c:v>54.968628475360767</c:v>
                </c:pt>
                <c:pt idx="2413">
                  <c:v>54.927471907027552</c:v>
                </c:pt>
                <c:pt idx="2414">
                  <c:v>54.875180861101754</c:v>
                </c:pt>
                <c:pt idx="2415">
                  <c:v>54.891942051623225</c:v>
                </c:pt>
                <c:pt idx="2416">
                  <c:v>54.950176197487451</c:v>
                </c:pt>
                <c:pt idx="2417">
                  <c:v>55.050976755947026</c:v>
                </c:pt>
                <c:pt idx="2418">
                  <c:v>55.169140195132279</c:v>
                </c:pt>
                <c:pt idx="2419">
                  <c:v>55.271311875742583</c:v>
                </c:pt>
                <c:pt idx="2420">
                  <c:v>55.444547229249409</c:v>
                </c:pt>
                <c:pt idx="2421">
                  <c:v>55.591072334554845</c:v>
                </c:pt>
                <c:pt idx="2422">
                  <c:v>55.746724534801594</c:v>
                </c:pt>
                <c:pt idx="2423">
                  <c:v>55.932328388380377</c:v>
                </c:pt>
                <c:pt idx="2424">
                  <c:v>56.022462082295192</c:v>
                </c:pt>
                <c:pt idx="2425">
                  <c:v>56.121636060813294</c:v>
                </c:pt>
                <c:pt idx="2426">
                  <c:v>56.165084731859636</c:v>
                </c:pt>
                <c:pt idx="2427">
                  <c:v>56.181047228216471</c:v>
                </c:pt>
                <c:pt idx="2428">
                  <c:v>56.163941329566491</c:v>
                </c:pt>
                <c:pt idx="2429">
                  <c:v>56.145816705162581</c:v>
                </c:pt>
                <c:pt idx="2430">
                  <c:v>56.12895076898149</c:v>
                </c:pt>
                <c:pt idx="2431">
                  <c:v>56.09541324551504</c:v>
                </c:pt>
                <c:pt idx="2432">
                  <c:v>56.074305468048834</c:v>
                </c:pt>
                <c:pt idx="2433">
                  <c:v>56.057560010863774</c:v>
                </c:pt>
                <c:pt idx="2434">
                  <c:v>56.075176011643102</c:v>
                </c:pt>
                <c:pt idx="2435">
                  <c:v>56.111243185547906</c:v>
                </c:pt>
                <c:pt idx="2436">
                  <c:v>56.184291285870898</c:v>
                </c:pt>
                <c:pt idx="2437">
                  <c:v>56.297304887515971</c:v>
                </c:pt>
                <c:pt idx="2438">
                  <c:v>56.38677763798713</c:v>
                </c:pt>
                <c:pt idx="2439">
                  <c:v>56.467864219208415</c:v>
                </c:pt>
                <c:pt idx="2440">
                  <c:v>56.556160280370769</c:v>
                </c:pt>
                <c:pt idx="2441">
                  <c:v>56.67456714395329</c:v>
                </c:pt>
                <c:pt idx="2442">
                  <c:v>56.789937013434447</c:v>
                </c:pt>
                <c:pt idx="2443">
                  <c:v>56.94702382042842</c:v>
                </c:pt>
                <c:pt idx="2444">
                  <c:v>57.02577141098957</c:v>
                </c:pt>
                <c:pt idx="2445">
                  <c:v>57.062947705020186</c:v>
                </c:pt>
                <c:pt idx="2446">
                  <c:v>57.112243222904361</c:v>
                </c:pt>
                <c:pt idx="2447">
                  <c:v>57.147955105096337</c:v>
                </c:pt>
                <c:pt idx="2448">
                  <c:v>57.224552870703377</c:v>
                </c:pt>
                <c:pt idx="2449">
                  <c:v>57.22789409378283</c:v>
                </c:pt>
                <c:pt idx="2450">
                  <c:v>57.21457304490491</c:v>
                </c:pt>
                <c:pt idx="2451">
                  <c:v>57.194910802662683</c:v>
                </c:pt>
                <c:pt idx="2452">
                  <c:v>57.174041063263161</c:v>
                </c:pt>
                <c:pt idx="2453">
                  <c:v>57.122766534650999</c:v>
                </c:pt>
                <c:pt idx="2454">
                  <c:v>57.067407097446079</c:v>
                </c:pt>
                <c:pt idx="2455">
                  <c:v>57.063760705143899</c:v>
                </c:pt>
                <c:pt idx="2456">
                  <c:v>57.009133786925773</c:v>
                </c:pt>
                <c:pt idx="2457">
                  <c:v>57.044158027266199</c:v>
                </c:pt>
                <c:pt idx="2458">
                  <c:v>57.07777200606796</c:v>
                </c:pt>
                <c:pt idx="2459">
                  <c:v>57.026432933855922</c:v>
                </c:pt>
                <c:pt idx="2460">
                  <c:v>56.926845516897011</c:v>
                </c:pt>
                <c:pt idx="2461">
                  <c:v>56.826519940401212</c:v>
                </c:pt>
                <c:pt idx="2462">
                  <c:v>56.740220301211082</c:v>
                </c:pt>
                <c:pt idx="2463">
                  <c:v>56.680221011897032</c:v>
                </c:pt>
                <c:pt idx="2464">
                  <c:v>56.701422993756971</c:v>
                </c:pt>
                <c:pt idx="2465">
                  <c:v>56.669551187860066</c:v>
                </c:pt>
                <c:pt idx="2466">
                  <c:v>56.664314912747422</c:v>
                </c:pt>
                <c:pt idx="2467">
                  <c:v>56.701361112492968</c:v>
                </c:pt>
                <c:pt idx="2468">
                  <c:v>56.767435879127405</c:v>
                </c:pt>
                <c:pt idx="2469">
                  <c:v>56.843438930241206</c:v>
                </c:pt>
                <c:pt idx="2470">
                  <c:v>56.921477518256587</c:v>
                </c:pt>
                <c:pt idx="2471">
                  <c:v>56.963527161792925</c:v>
                </c:pt>
                <c:pt idx="2472">
                  <c:v>56.987949646634057</c:v>
                </c:pt>
                <c:pt idx="2473">
                  <c:v>57.03646753122527</c:v>
                </c:pt>
                <c:pt idx="2474">
                  <c:v>57.120834195365624</c:v>
                </c:pt>
                <c:pt idx="2475">
                  <c:v>57.244950538955798</c:v>
                </c:pt>
                <c:pt idx="2476">
                  <c:v>57.391578512950332</c:v>
                </c:pt>
                <c:pt idx="2477">
                  <c:v>57.526765048169473</c:v>
                </c:pt>
                <c:pt idx="2478">
                  <c:v>57.718198842290732</c:v>
                </c:pt>
                <c:pt idx="2479">
                  <c:v>57.916710747141593</c:v>
                </c:pt>
                <c:pt idx="2480">
                  <c:v>58.081371779641735</c:v>
                </c:pt>
                <c:pt idx="2481">
                  <c:v>58.254906805757784</c:v>
                </c:pt>
                <c:pt idx="2482">
                  <c:v>58.43361146728062</c:v>
                </c:pt>
                <c:pt idx="2483">
                  <c:v>58.581249212146744</c:v>
                </c:pt>
                <c:pt idx="2484">
                  <c:v>58.684580156547966</c:v>
                </c:pt>
                <c:pt idx="2485">
                  <c:v>58.736790398916604</c:v>
                </c:pt>
                <c:pt idx="2486">
                  <c:v>58.761446485518164</c:v>
                </c:pt>
                <c:pt idx="2487">
                  <c:v>58.792624077392738</c:v>
                </c:pt>
                <c:pt idx="2488">
                  <c:v>58.860271669385696</c:v>
                </c:pt>
                <c:pt idx="2489">
                  <c:v>58.890273651034718</c:v>
                </c:pt>
                <c:pt idx="2490">
                  <c:v>58.943616511964919</c:v>
                </c:pt>
                <c:pt idx="2491">
                  <c:v>59.009494748277895</c:v>
                </c:pt>
                <c:pt idx="2492">
                  <c:v>59.100635485442609</c:v>
                </c:pt>
                <c:pt idx="2493">
                  <c:v>59.197113651453911</c:v>
                </c:pt>
                <c:pt idx="2494">
                  <c:v>59.278521837848622</c:v>
                </c:pt>
                <c:pt idx="2495">
                  <c:v>59.321510470528395</c:v>
                </c:pt>
                <c:pt idx="2496">
                  <c:v>59.264207151492613</c:v>
                </c:pt>
                <c:pt idx="2497">
                  <c:v>59.207705836018413</c:v>
                </c:pt>
                <c:pt idx="2498">
                  <c:v>59.141438978875556</c:v>
                </c:pt>
                <c:pt idx="2499">
                  <c:v>59.041664396216866</c:v>
                </c:pt>
                <c:pt idx="2500">
                  <c:v>58.89463248348298</c:v>
                </c:pt>
                <c:pt idx="2501">
                  <c:v>58.793494842699531</c:v>
                </c:pt>
                <c:pt idx="2502">
                  <c:v>58.68101958181861</c:v>
                </c:pt>
                <c:pt idx="2503">
                  <c:v>58.589282097276737</c:v>
                </c:pt>
                <c:pt idx="2504">
                  <c:v>58.507999360000717</c:v>
                </c:pt>
                <c:pt idx="2505">
                  <c:v>58.498843172998491</c:v>
                </c:pt>
                <c:pt idx="2506">
                  <c:v>58.488408656951052</c:v>
                </c:pt>
                <c:pt idx="2507">
                  <c:v>58.544923356014749</c:v>
                </c:pt>
                <c:pt idx="2508">
                  <c:v>58.595703636665235</c:v>
                </c:pt>
                <c:pt idx="2509">
                  <c:v>58.640435134276487</c:v>
                </c:pt>
                <c:pt idx="2510">
                  <c:v>58.713897029198435</c:v>
                </c:pt>
                <c:pt idx="2511">
                  <c:v>58.758157679270909</c:v>
                </c:pt>
                <c:pt idx="2512">
                  <c:v>58.844831542399518</c:v>
                </c:pt>
                <c:pt idx="2513">
                  <c:v>58.872352858154379</c:v>
                </c:pt>
                <c:pt idx="2514">
                  <c:v>58.832025290549623</c:v>
                </c:pt>
                <c:pt idx="2515">
                  <c:v>58.745338106896199</c:v>
                </c:pt>
                <c:pt idx="2516">
                  <c:v>58.698261900724141</c:v>
                </c:pt>
                <c:pt idx="2517">
                  <c:v>58.64690489211204</c:v>
                </c:pt>
                <c:pt idx="2518">
                  <c:v>58.593773277048967</c:v>
                </c:pt>
                <c:pt idx="2519">
                  <c:v>58.468175059130672</c:v>
                </c:pt>
                <c:pt idx="2520">
                  <c:v>58.398601245148917</c:v>
                </c:pt>
                <c:pt idx="2521">
                  <c:v>58.2899794627305</c:v>
                </c:pt>
                <c:pt idx="2522">
                  <c:v>58.199250277419395</c:v>
                </c:pt>
                <c:pt idx="2523">
                  <c:v>58.081697375603724</c:v>
                </c:pt>
                <c:pt idx="2524">
                  <c:v>58.009867051360423</c:v>
                </c:pt>
                <c:pt idx="2525">
                  <c:v>57.980142741261837</c:v>
                </c:pt>
                <c:pt idx="2526">
                  <c:v>57.971743756325971</c:v>
                </c:pt>
                <c:pt idx="2527">
                  <c:v>58.004775813521597</c:v>
                </c:pt>
                <c:pt idx="2528">
                  <c:v>58.102025951577858</c:v>
                </c:pt>
                <c:pt idx="2529">
                  <c:v>58.187534505298657</c:v>
                </c:pt>
                <c:pt idx="2530">
                  <c:v>58.32210326222387</c:v>
                </c:pt>
                <c:pt idx="2531">
                  <c:v>58.481620356581253</c:v>
                </c:pt>
                <c:pt idx="2532">
                  <c:v>58.610047263995199</c:v>
                </c:pt>
                <c:pt idx="2533">
                  <c:v>58.774557345474882</c:v>
                </c:pt>
                <c:pt idx="2534">
                  <c:v>58.911047326568777</c:v>
                </c:pt>
                <c:pt idx="2535">
                  <c:v>59.006061682815314</c:v>
                </c:pt>
                <c:pt idx="2536">
                  <c:v>59.127856347064714</c:v>
                </c:pt>
                <c:pt idx="2537">
                  <c:v>59.254939777430515</c:v>
                </c:pt>
                <c:pt idx="2538">
                  <c:v>59.320253358045825</c:v>
                </c:pt>
                <c:pt idx="2539">
                  <c:v>59.439394799653812</c:v>
                </c:pt>
                <c:pt idx="2540">
                  <c:v>59.593176523887387</c:v>
                </c:pt>
                <c:pt idx="2541">
                  <c:v>59.696484216431024</c:v>
                </c:pt>
                <c:pt idx="2542">
                  <c:v>59.790187529808108</c:v>
                </c:pt>
                <c:pt idx="2543">
                  <c:v>59.895393595782352</c:v>
                </c:pt>
                <c:pt idx="2544">
                  <c:v>59.944717068825348</c:v>
                </c:pt>
                <c:pt idx="2545">
                  <c:v>60.019943367206139</c:v>
                </c:pt>
                <c:pt idx="2546">
                  <c:v>60.075907757820254</c:v>
                </c:pt>
                <c:pt idx="2547">
                  <c:v>60.099740699631077</c:v>
                </c:pt>
                <c:pt idx="2548">
                  <c:v>60.154108395123245</c:v>
                </c:pt>
                <c:pt idx="2549">
                  <c:v>60.174483581522956</c:v>
                </c:pt>
                <c:pt idx="2550">
                  <c:v>60.16524924183431</c:v>
                </c:pt>
                <c:pt idx="2551">
                  <c:v>60.076489056777959</c:v>
                </c:pt>
                <c:pt idx="2552">
                  <c:v>60.010111236793847</c:v>
                </c:pt>
                <c:pt idx="2553">
                  <c:v>59.959211943220957</c:v>
                </c:pt>
                <c:pt idx="2554">
                  <c:v>59.876299860452178</c:v>
                </c:pt>
                <c:pt idx="2555">
                  <c:v>59.785683009159669</c:v>
                </c:pt>
                <c:pt idx="2556">
                  <c:v>59.71072102745633</c:v>
                </c:pt>
                <c:pt idx="2557">
                  <c:v>59.568834824657536</c:v>
                </c:pt>
                <c:pt idx="2558">
                  <c:v>59.471066460256736</c:v>
                </c:pt>
                <c:pt idx="2559">
                  <c:v>59.446652561097132</c:v>
                </c:pt>
                <c:pt idx="2560">
                  <c:v>59.439839613150376</c:v>
                </c:pt>
                <c:pt idx="2561">
                  <c:v>59.426782890463727</c:v>
                </c:pt>
                <c:pt idx="2562">
                  <c:v>59.395808782308521</c:v>
                </c:pt>
                <c:pt idx="2563">
                  <c:v>59.382799788518334</c:v>
                </c:pt>
                <c:pt idx="2564">
                  <c:v>59.393703350350854</c:v>
                </c:pt>
                <c:pt idx="2565">
                  <c:v>59.43586452010036</c:v>
                </c:pt>
                <c:pt idx="2566">
                  <c:v>59.386547675187686</c:v>
                </c:pt>
                <c:pt idx="2567">
                  <c:v>59.31208126142468</c:v>
                </c:pt>
                <c:pt idx="2568">
                  <c:v>59.206877153198739</c:v>
                </c:pt>
                <c:pt idx="2569">
                  <c:v>59.107116480285967</c:v>
                </c:pt>
                <c:pt idx="2570">
                  <c:v>59.00124279504638</c:v>
                </c:pt>
                <c:pt idx="2571">
                  <c:v>58.877541837066673</c:v>
                </c:pt>
                <c:pt idx="2572">
                  <c:v>58.759765475179123</c:v>
                </c:pt>
                <c:pt idx="2573">
                  <c:v>58.65669485260306</c:v>
                </c:pt>
                <c:pt idx="2574">
                  <c:v>58.49986096514791</c:v>
                </c:pt>
                <c:pt idx="2575">
                  <c:v>58.393455077734728</c:v>
                </c:pt>
                <c:pt idx="2576">
                  <c:v>58.324866759853251</c:v>
                </c:pt>
                <c:pt idx="2577">
                  <c:v>58.29505634069897</c:v>
                </c:pt>
                <c:pt idx="2578">
                  <c:v>58.226782837122563</c:v>
                </c:pt>
                <c:pt idx="2579">
                  <c:v>58.081359903912897</c:v>
                </c:pt>
                <c:pt idx="2580">
                  <c:v>57.969699034104288</c:v>
                </c:pt>
                <c:pt idx="2581">
                  <c:v>57.857267852895802</c:v>
                </c:pt>
                <c:pt idx="2582">
                  <c:v>57.803932221362075</c:v>
                </c:pt>
                <c:pt idx="2583">
                  <c:v>57.801790229383215</c:v>
                </c:pt>
                <c:pt idx="2584">
                  <c:v>57.747155158417868</c:v>
                </c:pt>
                <c:pt idx="2585">
                  <c:v>57.690270068332218</c:v>
                </c:pt>
                <c:pt idx="2586">
                  <c:v>57.691698293011754</c:v>
                </c:pt>
                <c:pt idx="2587">
                  <c:v>57.7584447432288</c:v>
                </c:pt>
                <c:pt idx="2588">
                  <c:v>57.78353473884966</c:v>
                </c:pt>
                <c:pt idx="2589">
                  <c:v>57.809953165298303</c:v>
                </c:pt>
                <c:pt idx="2590">
                  <c:v>57.834583784080074</c:v>
                </c:pt>
                <c:pt idx="2591">
                  <c:v>57.857239252712432</c:v>
                </c:pt>
                <c:pt idx="2592">
                  <c:v>57.865549721487959</c:v>
                </c:pt>
                <c:pt idx="2593">
                  <c:v>57.86494615064673</c:v>
                </c:pt>
                <c:pt idx="2594">
                  <c:v>57.874388852050068</c:v>
                </c:pt>
                <c:pt idx="2595">
                  <c:v>57.887707776526526</c:v>
                </c:pt>
                <c:pt idx="2596">
                  <c:v>57.936317263225249</c:v>
                </c:pt>
                <c:pt idx="2597">
                  <c:v>57.94829353141607</c:v>
                </c:pt>
                <c:pt idx="2598">
                  <c:v>57.911769388466595</c:v>
                </c:pt>
                <c:pt idx="2599">
                  <c:v>57.871446325081997</c:v>
                </c:pt>
                <c:pt idx="2600">
                  <c:v>57.845031383869468</c:v>
                </c:pt>
                <c:pt idx="2601">
                  <c:v>57.88831363903607</c:v>
                </c:pt>
                <c:pt idx="2602">
                  <c:v>57.931677814690161</c:v>
                </c:pt>
                <c:pt idx="2603">
                  <c:v>57.957907594928869</c:v>
                </c:pt>
                <c:pt idx="2604">
                  <c:v>57.974173631505401</c:v>
                </c:pt>
                <c:pt idx="2605">
                  <c:v>58.007445959087583</c:v>
                </c:pt>
                <c:pt idx="2606">
                  <c:v>58.007186784872154</c:v>
                </c:pt>
                <c:pt idx="2607">
                  <c:v>58.076616051038542</c:v>
                </c:pt>
                <c:pt idx="2608">
                  <c:v>58.177202695909635</c:v>
                </c:pt>
                <c:pt idx="2609">
                  <c:v>58.309786748939018</c:v>
                </c:pt>
                <c:pt idx="2610">
                  <c:v>58.433249788495139</c:v>
                </c:pt>
                <c:pt idx="2611">
                  <c:v>58.490543817122948</c:v>
                </c:pt>
                <c:pt idx="2612">
                  <c:v>58.532215184324038</c:v>
                </c:pt>
                <c:pt idx="2613">
                  <c:v>58.574630562426123</c:v>
                </c:pt>
                <c:pt idx="2614">
                  <c:v>58.561890050268772</c:v>
                </c:pt>
                <c:pt idx="2615">
                  <c:v>58.55711284252925</c:v>
                </c:pt>
                <c:pt idx="2616">
                  <c:v>58.508535435121416</c:v>
                </c:pt>
                <c:pt idx="2617">
                  <c:v>58.507218254131274</c:v>
                </c:pt>
                <c:pt idx="2618">
                  <c:v>58.525203239549818</c:v>
                </c:pt>
                <c:pt idx="2619">
                  <c:v>58.54298478761639</c:v>
                </c:pt>
                <c:pt idx="2620">
                  <c:v>58.54293224955218</c:v>
                </c:pt>
                <c:pt idx="2621">
                  <c:v>58.5248814247878</c:v>
                </c:pt>
                <c:pt idx="2622">
                  <c:v>58.489254555499201</c:v>
                </c:pt>
                <c:pt idx="2623">
                  <c:v>58.419292352372246</c:v>
                </c:pt>
                <c:pt idx="2624">
                  <c:v>58.370271386085399</c:v>
                </c:pt>
                <c:pt idx="2625">
                  <c:v>58.380564224514053</c:v>
                </c:pt>
                <c:pt idx="2626">
                  <c:v>58.377542447127617</c:v>
                </c:pt>
                <c:pt idx="2627">
                  <c:v>58.327849034534644</c:v>
                </c:pt>
                <c:pt idx="2628">
                  <c:v>58.279624603646795</c:v>
                </c:pt>
                <c:pt idx="2629">
                  <c:v>58.300189735810065</c:v>
                </c:pt>
                <c:pt idx="2630">
                  <c:v>58.314244633172656</c:v>
                </c:pt>
                <c:pt idx="2631">
                  <c:v>58.276962252172879</c:v>
                </c:pt>
                <c:pt idx="2632">
                  <c:v>58.242091321943008</c:v>
                </c:pt>
                <c:pt idx="2633">
                  <c:v>58.200644107068001</c:v>
                </c:pt>
                <c:pt idx="2634">
                  <c:v>58.167556762225828</c:v>
                </c:pt>
                <c:pt idx="2635">
                  <c:v>58.154595962227688</c:v>
                </c:pt>
                <c:pt idx="2636">
                  <c:v>58.126584890512966</c:v>
                </c:pt>
                <c:pt idx="2637">
                  <c:v>58.062944618611304</c:v>
                </c:pt>
                <c:pt idx="2638">
                  <c:v>58.017738306557327</c:v>
                </c:pt>
                <c:pt idx="2639">
                  <c:v>57.981187531472742</c:v>
                </c:pt>
                <c:pt idx="2640">
                  <c:v>57.891690205487933</c:v>
                </c:pt>
                <c:pt idx="2641">
                  <c:v>57.812564146414353</c:v>
                </c:pt>
                <c:pt idx="2642">
                  <c:v>57.733199403486651</c:v>
                </c:pt>
                <c:pt idx="2643">
                  <c:v>57.671402403673255</c:v>
                </c:pt>
                <c:pt idx="2644">
                  <c:v>57.673706170619958</c:v>
                </c:pt>
                <c:pt idx="2645">
                  <c:v>57.722524079622723</c:v>
                </c:pt>
                <c:pt idx="2646">
                  <c:v>57.680178272132991</c:v>
                </c:pt>
                <c:pt idx="2647">
                  <c:v>57.636931058371715</c:v>
                </c:pt>
                <c:pt idx="2648">
                  <c:v>57.671006352480688</c:v>
                </c:pt>
                <c:pt idx="2649">
                  <c:v>57.680559421729235</c:v>
                </c:pt>
                <c:pt idx="2650">
                  <c:v>57.656303003237461</c:v>
                </c:pt>
                <c:pt idx="2651">
                  <c:v>57.624488270228653</c:v>
                </c:pt>
                <c:pt idx="2652">
                  <c:v>57.560064876810095</c:v>
                </c:pt>
                <c:pt idx="2653">
                  <c:v>57.530450426988253</c:v>
                </c:pt>
                <c:pt idx="2654">
                  <c:v>57.473131782899038</c:v>
                </c:pt>
                <c:pt idx="2655">
                  <c:v>57.468961394599155</c:v>
                </c:pt>
                <c:pt idx="2656">
                  <c:v>57.468332514615291</c:v>
                </c:pt>
                <c:pt idx="2657">
                  <c:v>57.496427879789586</c:v>
                </c:pt>
                <c:pt idx="2658">
                  <c:v>57.548275679553328</c:v>
                </c:pt>
                <c:pt idx="2659">
                  <c:v>57.609172435849011</c:v>
                </c:pt>
                <c:pt idx="2660">
                  <c:v>57.631699299697004</c:v>
                </c:pt>
                <c:pt idx="2661">
                  <c:v>57.679384126255727</c:v>
                </c:pt>
                <c:pt idx="2662">
                  <c:v>57.733159120084323</c:v>
                </c:pt>
                <c:pt idx="2663">
                  <c:v>57.753283821270514</c:v>
                </c:pt>
                <c:pt idx="2664">
                  <c:v>57.740668504891978</c:v>
                </c:pt>
                <c:pt idx="2665">
                  <c:v>57.699888495631583</c:v>
                </c:pt>
                <c:pt idx="2666">
                  <c:v>57.683734618788783</c:v>
                </c:pt>
                <c:pt idx="2667">
                  <c:v>57.68345516501374</c:v>
                </c:pt>
                <c:pt idx="2668">
                  <c:v>57.64336226315276</c:v>
                </c:pt>
                <c:pt idx="2669">
                  <c:v>57.635010147252416</c:v>
                </c:pt>
                <c:pt idx="2670">
                  <c:v>57.634519864893001</c:v>
                </c:pt>
                <c:pt idx="2671">
                  <c:v>57.661176746320592</c:v>
                </c:pt>
                <c:pt idx="2672">
                  <c:v>57.64098924064902</c:v>
                </c:pt>
                <c:pt idx="2673">
                  <c:v>57.638092986824994</c:v>
                </c:pt>
                <c:pt idx="2674">
                  <c:v>57.548411936143552</c:v>
                </c:pt>
                <c:pt idx="2675">
                  <c:v>57.481346770598847</c:v>
                </c:pt>
                <c:pt idx="2676">
                  <c:v>57.43329117929931</c:v>
                </c:pt>
                <c:pt idx="2677">
                  <c:v>57.396134960844243</c:v>
                </c:pt>
                <c:pt idx="2678">
                  <c:v>57.316123489232879</c:v>
                </c:pt>
                <c:pt idx="2679">
                  <c:v>57.226793878855013</c:v>
                </c:pt>
                <c:pt idx="2680">
                  <c:v>57.145613254701075</c:v>
                </c:pt>
                <c:pt idx="2681">
                  <c:v>57.093935055783859</c:v>
                </c:pt>
                <c:pt idx="2682">
                  <c:v>57.034720725644114</c:v>
                </c:pt>
                <c:pt idx="2683">
                  <c:v>56.96568265380948</c:v>
                </c:pt>
                <c:pt idx="2684">
                  <c:v>56.921160740309432</c:v>
                </c:pt>
                <c:pt idx="2685">
                  <c:v>56.864347629499278</c:v>
                </c:pt>
                <c:pt idx="2686">
                  <c:v>56.856788667688129</c:v>
                </c:pt>
                <c:pt idx="2687">
                  <c:v>56.814097630794414</c:v>
                </c:pt>
                <c:pt idx="2688">
                  <c:v>56.743272155113146</c:v>
                </c:pt>
                <c:pt idx="2689">
                  <c:v>56.705986137238476</c:v>
                </c:pt>
                <c:pt idx="2690">
                  <c:v>56.658014663704151</c:v>
                </c:pt>
                <c:pt idx="2691">
                  <c:v>56.584757808808163</c:v>
                </c:pt>
                <c:pt idx="2692">
                  <c:v>56.558622202958432</c:v>
                </c:pt>
                <c:pt idx="2693">
                  <c:v>56.541328990026045</c:v>
                </c:pt>
                <c:pt idx="2694">
                  <c:v>56.49667382269147</c:v>
                </c:pt>
                <c:pt idx="2695">
                  <c:v>56.465181461661047</c:v>
                </c:pt>
                <c:pt idx="2696">
                  <c:v>56.404016152989058</c:v>
                </c:pt>
                <c:pt idx="2697">
                  <c:v>56.27121230592968</c:v>
                </c:pt>
                <c:pt idx="2698">
                  <c:v>56.204707495857427</c:v>
                </c:pt>
                <c:pt idx="2699">
                  <c:v>56.173735333817447</c:v>
                </c:pt>
                <c:pt idx="2700">
                  <c:v>56.210886523143564</c:v>
                </c:pt>
                <c:pt idx="2701">
                  <c:v>56.203680196827946</c:v>
                </c:pt>
                <c:pt idx="2702">
                  <c:v>56.230800645573687</c:v>
                </c:pt>
                <c:pt idx="2703">
                  <c:v>56.246846108869782</c:v>
                </c:pt>
                <c:pt idx="2704">
                  <c:v>56.282147968913499</c:v>
                </c:pt>
                <c:pt idx="2705">
                  <c:v>56.263968408829065</c:v>
                </c:pt>
                <c:pt idx="2706">
                  <c:v>56.231879245031557</c:v>
                </c:pt>
                <c:pt idx="2707">
                  <c:v>56.190290082223406</c:v>
                </c:pt>
                <c:pt idx="2708">
                  <c:v>56.155145200831676</c:v>
                </c:pt>
                <c:pt idx="2709">
                  <c:v>56.105223335639174</c:v>
                </c:pt>
                <c:pt idx="2710">
                  <c:v>56.023431780452498</c:v>
                </c:pt>
                <c:pt idx="2711">
                  <c:v>55.9169563437015</c:v>
                </c:pt>
                <c:pt idx="2712">
                  <c:v>55.840558644858142</c:v>
                </c:pt>
                <c:pt idx="2713">
                  <c:v>55.865688728980395</c:v>
                </c:pt>
                <c:pt idx="2714">
                  <c:v>55.956931677732968</c:v>
                </c:pt>
                <c:pt idx="2715">
                  <c:v>56.060355062822126</c:v>
                </c:pt>
                <c:pt idx="2716">
                  <c:v>56.138915959916773</c:v>
                </c:pt>
                <c:pt idx="2717">
                  <c:v>56.238154678276828</c:v>
                </c:pt>
                <c:pt idx="2718">
                  <c:v>56.371114171169282</c:v>
                </c:pt>
                <c:pt idx="2719">
                  <c:v>56.517085146875012</c:v>
                </c:pt>
                <c:pt idx="2720">
                  <c:v>56.623833917601182</c:v>
                </c:pt>
                <c:pt idx="2721">
                  <c:v>56.738069179810942</c:v>
                </c:pt>
                <c:pt idx="2722">
                  <c:v>56.893429763228838</c:v>
                </c:pt>
                <c:pt idx="2723">
                  <c:v>57.017454930089464</c:v>
                </c:pt>
                <c:pt idx="2724">
                  <c:v>57.093157692139485</c:v>
                </c:pt>
                <c:pt idx="2725">
                  <c:v>57.198427044503561</c:v>
                </c:pt>
                <c:pt idx="2726">
                  <c:v>57.309197546200011</c:v>
                </c:pt>
                <c:pt idx="2727">
                  <c:v>57.379106609864579</c:v>
                </c:pt>
                <c:pt idx="2728">
                  <c:v>57.508071804719656</c:v>
                </c:pt>
                <c:pt idx="2729">
                  <c:v>57.576794316155045</c:v>
                </c:pt>
                <c:pt idx="2730">
                  <c:v>57.649887391600373</c:v>
                </c:pt>
                <c:pt idx="2731">
                  <c:v>57.71926028254844</c:v>
                </c:pt>
                <c:pt idx="2732">
                  <c:v>57.768562997253738</c:v>
                </c:pt>
                <c:pt idx="2733">
                  <c:v>57.844928465231291</c:v>
                </c:pt>
                <c:pt idx="2734">
                  <c:v>57.907914944040122</c:v>
                </c:pt>
                <c:pt idx="2735">
                  <c:v>57.919942228592959</c:v>
                </c:pt>
                <c:pt idx="2736">
                  <c:v>57.935800487571967</c:v>
                </c:pt>
                <c:pt idx="2737">
                  <c:v>58.015060005819684</c:v>
                </c:pt>
                <c:pt idx="2738">
                  <c:v>58.052468450968227</c:v>
                </c:pt>
                <c:pt idx="2739">
                  <c:v>58.028217023723315</c:v>
                </c:pt>
                <c:pt idx="2740">
                  <c:v>57.981767956580995</c:v>
                </c:pt>
                <c:pt idx="2741">
                  <c:v>57.97648031893204</c:v>
                </c:pt>
                <c:pt idx="2742">
                  <c:v>57.987825602004499</c:v>
                </c:pt>
                <c:pt idx="2743">
                  <c:v>57.957029418885057</c:v>
                </c:pt>
                <c:pt idx="2744">
                  <c:v>57.909244547702556</c:v>
                </c:pt>
                <c:pt idx="2745">
                  <c:v>57.870393767945487</c:v>
                </c:pt>
                <c:pt idx="2746">
                  <c:v>57.833695340196876</c:v>
                </c:pt>
                <c:pt idx="2747">
                  <c:v>57.832178663448161</c:v>
                </c:pt>
                <c:pt idx="2748">
                  <c:v>57.870175911299583</c:v>
                </c:pt>
                <c:pt idx="2749">
                  <c:v>57.873985406083342</c:v>
                </c:pt>
                <c:pt idx="2750">
                  <c:v>57.803333249862931</c:v>
                </c:pt>
                <c:pt idx="2751">
                  <c:v>57.739126265309594</c:v>
                </c:pt>
                <c:pt idx="2752">
                  <c:v>57.698587688516525</c:v>
                </c:pt>
                <c:pt idx="2753">
                  <c:v>57.665251219957469</c:v>
                </c:pt>
                <c:pt idx="2754">
                  <c:v>57.636789861166513</c:v>
                </c:pt>
                <c:pt idx="2755">
                  <c:v>57.568270995332639</c:v>
                </c:pt>
                <c:pt idx="2756">
                  <c:v>57.507394653438574</c:v>
                </c:pt>
                <c:pt idx="2757">
                  <c:v>57.402386503870062</c:v>
                </c:pt>
                <c:pt idx="2758">
                  <c:v>57.259538372593191</c:v>
                </c:pt>
                <c:pt idx="2759">
                  <c:v>57.103516225875794</c:v>
                </c:pt>
                <c:pt idx="2760">
                  <c:v>56.991343152523946</c:v>
                </c:pt>
                <c:pt idx="2761">
                  <c:v>56.82590777824683</c:v>
                </c:pt>
                <c:pt idx="2762">
                  <c:v>56.66214074537924</c:v>
                </c:pt>
                <c:pt idx="2763">
                  <c:v>56.491824666047918</c:v>
                </c:pt>
                <c:pt idx="2764">
                  <c:v>56.337008146325303</c:v>
                </c:pt>
                <c:pt idx="2765">
                  <c:v>56.097130301167034</c:v>
                </c:pt>
                <c:pt idx="2766">
                  <c:v>55.809198203509631</c:v>
                </c:pt>
                <c:pt idx="2767">
                  <c:v>55.543894846404626</c:v>
                </c:pt>
                <c:pt idx="2768">
                  <c:v>55.318097269386996</c:v>
                </c:pt>
                <c:pt idx="2769">
                  <c:v>55.096207019206446</c:v>
                </c:pt>
                <c:pt idx="2770">
                  <c:v>54.826792195570356</c:v>
                </c:pt>
                <c:pt idx="2771">
                  <c:v>54.560350846754424</c:v>
                </c:pt>
                <c:pt idx="2772">
                  <c:v>54.325353020031407</c:v>
                </c:pt>
                <c:pt idx="2773">
                  <c:v>54.122594060120086</c:v>
                </c:pt>
                <c:pt idx="2774">
                  <c:v>54.02708525039904</c:v>
                </c:pt>
                <c:pt idx="2775">
                  <c:v>53.979416015525466</c:v>
                </c:pt>
                <c:pt idx="2776">
                  <c:v>53.984422253912548</c:v>
                </c:pt>
                <c:pt idx="2777">
                  <c:v>53.956747186434022</c:v>
                </c:pt>
                <c:pt idx="2778">
                  <c:v>53.930772584794049</c:v>
                </c:pt>
                <c:pt idx="2779">
                  <c:v>53.960554688864661</c:v>
                </c:pt>
                <c:pt idx="2780">
                  <c:v>54.025394908884714</c:v>
                </c:pt>
                <c:pt idx="2781">
                  <c:v>54.136089957321879</c:v>
                </c:pt>
                <c:pt idx="2782">
                  <c:v>54.285104470900997</c:v>
                </c:pt>
                <c:pt idx="2783">
                  <c:v>54.388871761235727</c:v>
                </c:pt>
                <c:pt idx="2784">
                  <c:v>54.477922471456509</c:v>
                </c:pt>
                <c:pt idx="2785">
                  <c:v>54.604323093313425</c:v>
                </c:pt>
                <c:pt idx="2786">
                  <c:v>54.720848823029527</c:v>
                </c:pt>
                <c:pt idx="2787">
                  <c:v>54.826460557496901</c:v>
                </c:pt>
                <c:pt idx="2788">
                  <c:v>54.974805030982537</c:v>
                </c:pt>
                <c:pt idx="2789">
                  <c:v>55.116550304565308</c:v>
                </c:pt>
                <c:pt idx="2790">
                  <c:v>55.266463009775173</c:v>
                </c:pt>
                <c:pt idx="2791">
                  <c:v>55.369352094467061</c:v>
                </c:pt>
                <c:pt idx="2792">
                  <c:v>55.475191596204638</c:v>
                </c:pt>
                <c:pt idx="2793">
                  <c:v>55.52631131172069</c:v>
                </c:pt>
                <c:pt idx="2794">
                  <c:v>55.674246496189618</c:v>
                </c:pt>
                <c:pt idx="2795">
                  <c:v>55.78645793358816</c:v>
                </c:pt>
                <c:pt idx="2796">
                  <c:v>55.91927744110675</c:v>
                </c:pt>
                <c:pt idx="2797">
                  <c:v>56.02232317327865</c:v>
                </c:pt>
                <c:pt idx="2798">
                  <c:v>56.02673362399694</c:v>
                </c:pt>
                <c:pt idx="2799">
                  <c:v>56.077689864674667</c:v>
                </c:pt>
                <c:pt idx="2800">
                  <c:v>56.098262236808544</c:v>
                </c:pt>
                <c:pt idx="2801">
                  <c:v>56.08605521170017</c:v>
                </c:pt>
                <c:pt idx="2802">
                  <c:v>56.053935410808052</c:v>
                </c:pt>
                <c:pt idx="2803">
                  <c:v>55.991683856057449</c:v>
                </c:pt>
                <c:pt idx="2804">
                  <c:v>55.938214067321894</c:v>
                </c:pt>
                <c:pt idx="2805">
                  <c:v>55.860901506892056</c:v>
                </c:pt>
                <c:pt idx="2806">
                  <c:v>55.845782877702106</c:v>
                </c:pt>
                <c:pt idx="2807">
                  <c:v>55.773926933676506</c:v>
                </c:pt>
                <c:pt idx="2808">
                  <c:v>55.709921820163665</c:v>
                </c:pt>
                <c:pt idx="2809">
                  <c:v>55.750144104484988</c:v>
                </c:pt>
                <c:pt idx="2810">
                  <c:v>55.803525438265972</c:v>
                </c:pt>
                <c:pt idx="2811">
                  <c:v>55.874649255970851</c:v>
                </c:pt>
                <c:pt idx="2812">
                  <c:v>55.912974168162719</c:v>
                </c:pt>
                <c:pt idx="2813">
                  <c:v>55.892165499787971</c:v>
                </c:pt>
                <c:pt idx="2814">
                  <c:v>55.821710499612223</c:v>
                </c:pt>
                <c:pt idx="2815">
                  <c:v>55.751472748973093</c:v>
                </c:pt>
                <c:pt idx="2816">
                  <c:v>55.665963098922887</c:v>
                </c:pt>
                <c:pt idx="2817">
                  <c:v>55.561557888514692</c:v>
                </c:pt>
                <c:pt idx="2818">
                  <c:v>55.427290699517116</c:v>
                </c:pt>
                <c:pt idx="2819">
                  <c:v>55.307763972656844</c:v>
                </c:pt>
                <c:pt idx="2820">
                  <c:v>55.162088899374815</c:v>
                </c:pt>
                <c:pt idx="2821">
                  <c:v>55.026002897421286</c:v>
                </c:pt>
                <c:pt idx="2822">
                  <c:v>54.913419376989417</c:v>
                </c:pt>
                <c:pt idx="2823">
                  <c:v>54.78313665411266</c:v>
                </c:pt>
                <c:pt idx="2824">
                  <c:v>54.608541465241956</c:v>
                </c:pt>
                <c:pt idx="2825">
                  <c:v>54.341393795587564</c:v>
                </c:pt>
                <c:pt idx="2826">
                  <c:v>54.061557382668866</c:v>
                </c:pt>
                <c:pt idx="2827">
                  <c:v>53.785638089693968</c:v>
                </c:pt>
                <c:pt idx="2828">
                  <c:v>53.507013188957686</c:v>
                </c:pt>
                <c:pt idx="2829">
                  <c:v>53.220491479703469</c:v>
                </c:pt>
                <c:pt idx="2830">
                  <c:v>52.917646294335128</c:v>
                </c:pt>
                <c:pt idx="2831">
                  <c:v>52.634016669341896</c:v>
                </c:pt>
                <c:pt idx="2832">
                  <c:v>52.337293821980992</c:v>
                </c:pt>
                <c:pt idx="2833">
                  <c:v>52.035843592486032</c:v>
                </c:pt>
                <c:pt idx="2834">
                  <c:v>51.793332034913654</c:v>
                </c:pt>
                <c:pt idx="2835">
                  <c:v>51.625185124870249</c:v>
                </c:pt>
                <c:pt idx="2836">
                  <c:v>51.541273983187807</c:v>
                </c:pt>
                <c:pt idx="2837">
                  <c:v>51.522018520719023</c:v>
                </c:pt>
                <c:pt idx="2838">
                  <c:v>51.501605012883999</c:v>
                </c:pt>
                <c:pt idx="2839">
                  <c:v>51.454869313075086</c:v>
                </c:pt>
                <c:pt idx="2840">
                  <c:v>51.471072216073395</c:v>
                </c:pt>
                <c:pt idx="2841">
                  <c:v>51.485902989561133</c:v>
                </c:pt>
                <c:pt idx="2842">
                  <c:v>51.534073245095364</c:v>
                </c:pt>
                <c:pt idx="2843">
                  <c:v>51.62599681093063</c:v>
                </c:pt>
                <c:pt idx="2844">
                  <c:v>51.704654188259262</c:v>
                </c:pt>
                <c:pt idx="2845">
                  <c:v>51.805409558762463</c:v>
                </c:pt>
                <c:pt idx="2846">
                  <c:v>51.954062022272943</c:v>
                </c:pt>
                <c:pt idx="2847">
                  <c:v>52.110894010535525</c:v>
                </c:pt>
                <c:pt idx="2848">
                  <c:v>52.23976750689198</c:v>
                </c:pt>
                <c:pt idx="2849">
                  <c:v>52.386912510522102</c:v>
                </c:pt>
                <c:pt idx="2850">
                  <c:v>52.577302952268468</c:v>
                </c:pt>
                <c:pt idx="2851">
                  <c:v>52.751436414124733</c:v>
                </c:pt>
                <c:pt idx="2852">
                  <c:v>52.921982845952982</c:v>
                </c:pt>
                <c:pt idx="2853">
                  <c:v>53.085627261724824</c:v>
                </c:pt>
                <c:pt idx="2854">
                  <c:v>53.257449366538069</c:v>
                </c:pt>
                <c:pt idx="2855">
                  <c:v>53.373348592004376</c:v>
                </c:pt>
                <c:pt idx="2856">
                  <c:v>53.505570759465037</c:v>
                </c:pt>
                <c:pt idx="2857">
                  <c:v>53.64143551770573</c:v>
                </c:pt>
                <c:pt idx="2858">
                  <c:v>53.738689087533203</c:v>
                </c:pt>
                <c:pt idx="2859">
                  <c:v>53.754118638672914</c:v>
                </c:pt>
                <c:pt idx="2860">
                  <c:v>53.789154004218403</c:v>
                </c:pt>
                <c:pt idx="2861">
                  <c:v>53.838812780795543</c:v>
                </c:pt>
                <c:pt idx="2862">
                  <c:v>53.8171845096971</c:v>
                </c:pt>
                <c:pt idx="2863">
                  <c:v>53.815097058870215</c:v>
                </c:pt>
                <c:pt idx="2864">
                  <c:v>53.844453834765901</c:v>
                </c:pt>
                <c:pt idx="2865">
                  <c:v>53.868103961685513</c:v>
                </c:pt>
                <c:pt idx="2866">
                  <c:v>53.87873320891628</c:v>
                </c:pt>
                <c:pt idx="2867">
                  <c:v>53.935957424053385</c:v>
                </c:pt>
                <c:pt idx="2868">
                  <c:v>53.988132603449195</c:v>
                </c:pt>
                <c:pt idx="2869">
                  <c:v>54.057550042635668</c:v>
                </c:pt>
                <c:pt idx="2870">
                  <c:v>54.091355980545046</c:v>
                </c:pt>
                <c:pt idx="2871">
                  <c:v>54.185424131866206</c:v>
                </c:pt>
                <c:pt idx="2872">
                  <c:v>54.276298499924273</c:v>
                </c:pt>
                <c:pt idx="2873">
                  <c:v>54.341580566331977</c:v>
                </c:pt>
                <c:pt idx="2874">
                  <c:v>54.371532568503667</c:v>
                </c:pt>
                <c:pt idx="2875">
                  <c:v>54.35739930523895</c:v>
                </c:pt>
                <c:pt idx="2876">
                  <c:v>54.280787028597118</c:v>
                </c:pt>
                <c:pt idx="2877">
                  <c:v>54.145586410995882</c:v>
                </c:pt>
                <c:pt idx="2878">
                  <c:v>53.958381550101997</c:v>
                </c:pt>
                <c:pt idx="2879">
                  <c:v>53.808076421464264</c:v>
                </c:pt>
                <c:pt idx="2880">
                  <c:v>53.675465435604828</c:v>
                </c:pt>
                <c:pt idx="2881">
                  <c:v>53.483366701866359</c:v>
                </c:pt>
                <c:pt idx="2882">
                  <c:v>53.32519389317234</c:v>
                </c:pt>
                <c:pt idx="2883">
                  <c:v>53.157940573155749</c:v>
                </c:pt>
                <c:pt idx="2884">
                  <c:v>52.995696466964496</c:v>
                </c:pt>
                <c:pt idx="2885">
                  <c:v>52.831973994501737</c:v>
                </c:pt>
                <c:pt idx="2886">
                  <c:v>52.697881396014608</c:v>
                </c:pt>
                <c:pt idx="2887">
                  <c:v>52.508847289647072</c:v>
                </c:pt>
                <c:pt idx="2888">
                  <c:v>52.277375358219039</c:v>
                </c:pt>
                <c:pt idx="2889">
                  <c:v>51.984584544086047</c:v>
                </c:pt>
                <c:pt idx="2890">
                  <c:v>51.659585269417079</c:v>
                </c:pt>
                <c:pt idx="2891">
                  <c:v>51.354775650051501</c:v>
                </c:pt>
                <c:pt idx="2892">
                  <c:v>51.06109875664977</c:v>
                </c:pt>
                <c:pt idx="2893">
                  <c:v>50.749300968569358</c:v>
                </c:pt>
                <c:pt idx="2894">
                  <c:v>50.49985803645523</c:v>
                </c:pt>
                <c:pt idx="2895">
                  <c:v>50.27567339012743</c:v>
                </c:pt>
                <c:pt idx="2896">
                  <c:v>50.025973277469603</c:v>
                </c:pt>
                <c:pt idx="2897">
                  <c:v>49.807341192002504</c:v>
                </c:pt>
                <c:pt idx="2898">
                  <c:v>49.552367355772908</c:v>
                </c:pt>
                <c:pt idx="2899">
                  <c:v>49.367641588707173</c:v>
                </c:pt>
                <c:pt idx="2900">
                  <c:v>49.22762376618077</c:v>
                </c:pt>
                <c:pt idx="2901">
                  <c:v>49.163558667169887</c:v>
                </c:pt>
                <c:pt idx="2902">
                  <c:v>49.124196255558502</c:v>
                </c:pt>
                <c:pt idx="2903">
                  <c:v>49.082012552546843</c:v>
                </c:pt>
                <c:pt idx="2904">
                  <c:v>49.104091626636126</c:v>
                </c:pt>
                <c:pt idx="2905">
                  <c:v>49.150369467458077</c:v>
                </c:pt>
                <c:pt idx="2906">
                  <c:v>49.193567660747703</c:v>
                </c:pt>
                <c:pt idx="2907">
                  <c:v>49.405527832104966</c:v>
                </c:pt>
                <c:pt idx="2908">
                  <c:v>49.580871508955468</c:v>
                </c:pt>
                <c:pt idx="2909">
                  <c:v>49.760851018476338</c:v>
                </c:pt>
                <c:pt idx="2910">
                  <c:v>49.977791166731301</c:v>
                </c:pt>
                <c:pt idx="2911">
                  <c:v>50.210412302439074</c:v>
                </c:pt>
                <c:pt idx="2912">
                  <c:v>50.487779904004</c:v>
                </c:pt>
                <c:pt idx="2913">
                  <c:v>50.718057604376334</c:v>
                </c:pt>
                <c:pt idx="2914">
                  <c:v>50.948531122758439</c:v>
                </c:pt>
                <c:pt idx="2915">
                  <c:v>51.129025802665282</c:v>
                </c:pt>
                <c:pt idx="2916">
                  <c:v>51.359801984706067</c:v>
                </c:pt>
                <c:pt idx="2917">
                  <c:v>51.55006364128775</c:v>
                </c:pt>
                <c:pt idx="2918">
                  <c:v>51.782706440572085</c:v>
                </c:pt>
                <c:pt idx="2919">
                  <c:v>51.947527448843573</c:v>
                </c:pt>
                <c:pt idx="2920">
                  <c:v>52.093160282646743</c:v>
                </c:pt>
                <c:pt idx="2921">
                  <c:v>52.267948399486514</c:v>
                </c:pt>
                <c:pt idx="2922">
                  <c:v>52.463422580527862</c:v>
                </c:pt>
                <c:pt idx="2923">
                  <c:v>52.629964205444288</c:v>
                </c:pt>
                <c:pt idx="2924">
                  <c:v>52.839914829227276</c:v>
                </c:pt>
                <c:pt idx="2925">
                  <c:v>53.052133418384045</c:v>
                </c:pt>
                <c:pt idx="2926">
                  <c:v>53.222764237164355</c:v>
                </c:pt>
                <c:pt idx="2927">
                  <c:v>53.382258374339912</c:v>
                </c:pt>
                <c:pt idx="2928">
                  <c:v>53.518059710418271</c:v>
                </c:pt>
                <c:pt idx="2929">
                  <c:v>53.720972617358314</c:v>
                </c:pt>
                <c:pt idx="2930">
                  <c:v>53.912795150360544</c:v>
                </c:pt>
                <c:pt idx="2931">
                  <c:v>54.07922185013954</c:v>
                </c:pt>
                <c:pt idx="2932">
                  <c:v>54.191015155614231</c:v>
                </c:pt>
                <c:pt idx="2933">
                  <c:v>54.267881583977491</c:v>
                </c:pt>
                <c:pt idx="2934">
                  <c:v>54.387362099177743</c:v>
                </c:pt>
                <c:pt idx="2935">
                  <c:v>54.480879072680452</c:v>
                </c:pt>
                <c:pt idx="2936">
                  <c:v>54.557222152902334</c:v>
                </c:pt>
                <c:pt idx="2937">
                  <c:v>54.572253159033309</c:v>
                </c:pt>
                <c:pt idx="2938">
                  <c:v>54.550649237129981</c:v>
                </c:pt>
                <c:pt idx="2939">
                  <c:v>54.495156258426476</c:v>
                </c:pt>
                <c:pt idx="2940">
                  <c:v>54.47941294217523</c:v>
                </c:pt>
                <c:pt idx="2941">
                  <c:v>54.428814230039578</c:v>
                </c:pt>
                <c:pt idx="2942">
                  <c:v>54.366302534784253</c:v>
                </c:pt>
                <c:pt idx="2943">
                  <c:v>54.241878771547562</c:v>
                </c:pt>
                <c:pt idx="2944">
                  <c:v>54.106050130729827</c:v>
                </c:pt>
                <c:pt idx="2945">
                  <c:v>53.982820222798921</c:v>
                </c:pt>
                <c:pt idx="2946">
                  <c:v>53.846725335728792</c:v>
                </c:pt>
                <c:pt idx="2947">
                  <c:v>53.728185778426457</c:v>
                </c:pt>
                <c:pt idx="2948">
                  <c:v>53.617437620151051</c:v>
                </c:pt>
                <c:pt idx="2949">
                  <c:v>53.460546665906669</c:v>
                </c:pt>
                <c:pt idx="2950">
                  <c:v>53.288471708760369</c:v>
                </c:pt>
                <c:pt idx="2951">
                  <c:v>53.103174220313946</c:v>
                </c:pt>
                <c:pt idx="2952">
                  <c:v>52.959016844645575</c:v>
                </c:pt>
                <c:pt idx="2953">
                  <c:v>52.785600219958589</c:v>
                </c:pt>
                <c:pt idx="2954">
                  <c:v>52.660094621886216</c:v>
                </c:pt>
                <c:pt idx="2955">
                  <c:v>52.508276243806854</c:v>
                </c:pt>
                <c:pt idx="2956">
                  <c:v>52.403864719705808</c:v>
                </c:pt>
                <c:pt idx="2957">
                  <c:v>52.216301153165354</c:v>
                </c:pt>
                <c:pt idx="2958">
                  <c:v>51.986132905260099</c:v>
                </c:pt>
                <c:pt idx="2959">
                  <c:v>51.831198332238834</c:v>
                </c:pt>
                <c:pt idx="2960">
                  <c:v>51.690604234659787</c:v>
                </c:pt>
                <c:pt idx="2961">
                  <c:v>51.572693737238659</c:v>
                </c:pt>
                <c:pt idx="2962">
                  <c:v>51.496969582424668</c:v>
                </c:pt>
                <c:pt idx="2963">
                  <c:v>51.460147430816242</c:v>
                </c:pt>
                <c:pt idx="2964">
                  <c:v>51.523221910902151</c:v>
                </c:pt>
                <c:pt idx="2965">
                  <c:v>51.600876808648373</c:v>
                </c:pt>
                <c:pt idx="2966">
                  <c:v>51.730437839516547</c:v>
                </c:pt>
                <c:pt idx="2967">
                  <c:v>51.7908710806107</c:v>
                </c:pt>
                <c:pt idx="2968">
                  <c:v>51.88010498329448</c:v>
                </c:pt>
                <c:pt idx="2969">
                  <c:v>51.986221860544177</c:v>
                </c:pt>
                <c:pt idx="2970">
                  <c:v>52.139463243523174</c:v>
                </c:pt>
                <c:pt idx="2971">
                  <c:v>52.266372993454745</c:v>
                </c:pt>
                <c:pt idx="2972">
                  <c:v>52.41126757535627</c:v>
                </c:pt>
                <c:pt idx="2973">
                  <c:v>52.617732936387185</c:v>
                </c:pt>
                <c:pt idx="2974">
                  <c:v>52.804621924868009</c:v>
                </c:pt>
                <c:pt idx="2975">
                  <c:v>52.960591296178997</c:v>
                </c:pt>
                <c:pt idx="2976">
                  <c:v>53.132389107544149</c:v>
                </c:pt>
                <c:pt idx="2977">
                  <c:v>53.295157419967467</c:v>
                </c:pt>
                <c:pt idx="2978">
                  <c:v>53.47056495259546</c:v>
                </c:pt>
                <c:pt idx="2979">
                  <c:v>53.62872921599169</c:v>
                </c:pt>
                <c:pt idx="2980">
                  <c:v>53.784155788030432</c:v>
                </c:pt>
                <c:pt idx="2981">
                  <c:v>53.917169104158106</c:v>
                </c:pt>
                <c:pt idx="2982">
                  <c:v>54.087363914736812</c:v>
                </c:pt>
                <c:pt idx="2983">
                  <c:v>54.295483824779481</c:v>
                </c:pt>
                <c:pt idx="2984">
                  <c:v>54.511766808870881</c:v>
                </c:pt>
                <c:pt idx="2985">
                  <c:v>54.717659078564537</c:v>
                </c:pt>
                <c:pt idx="2986">
                  <c:v>54.891238716012978</c:v>
                </c:pt>
                <c:pt idx="2987">
                  <c:v>55.103236031147361</c:v>
                </c:pt>
                <c:pt idx="2988">
                  <c:v>55.321974143915639</c:v>
                </c:pt>
                <c:pt idx="2989">
                  <c:v>55.4822035546674</c:v>
                </c:pt>
                <c:pt idx="2990">
                  <c:v>55.636087125425618</c:v>
                </c:pt>
                <c:pt idx="2991">
                  <c:v>55.780669717539297</c:v>
                </c:pt>
                <c:pt idx="2992">
                  <c:v>55.91020433181896</c:v>
                </c:pt>
                <c:pt idx="2993">
                  <c:v>56.021020547192414</c:v>
                </c:pt>
                <c:pt idx="2994">
                  <c:v>56.089302168664339</c:v>
                </c:pt>
                <c:pt idx="2995">
                  <c:v>56.147868520060996</c:v>
                </c:pt>
                <c:pt idx="2996">
                  <c:v>56.196061605327493</c:v>
                </c:pt>
                <c:pt idx="2997">
                  <c:v>56.261075223987191</c:v>
                </c:pt>
                <c:pt idx="2998">
                  <c:v>56.349259339615038</c:v>
                </c:pt>
                <c:pt idx="2999">
                  <c:v>56.447965359033226</c:v>
                </c:pt>
                <c:pt idx="3000">
                  <c:v>56.533743697954428</c:v>
                </c:pt>
                <c:pt idx="3001">
                  <c:v>56.575439267616851</c:v>
                </c:pt>
                <c:pt idx="3002">
                  <c:v>56.618715927440064</c:v>
                </c:pt>
                <c:pt idx="3003">
                  <c:v>56.652682422210646</c:v>
                </c:pt>
                <c:pt idx="3004">
                  <c:v>56.682788806151045</c:v>
                </c:pt>
                <c:pt idx="3005">
                  <c:v>56.684232890476125</c:v>
                </c:pt>
                <c:pt idx="3006">
                  <c:v>56.613810593483237</c:v>
                </c:pt>
                <c:pt idx="3007">
                  <c:v>56.505625604906342</c:v>
                </c:pt>
                <c:pt idx="3008">
                  <c:v>56.314069101665787</c:v>
                </c:pt>
                <c:pt idx="3009">
                  <c:v>56.118415611107494</c:v>
                </c:pt>
                <c:pt idx="3010">
                  <c:v>55.975440839233812</c:v>
                </c:pt>
                <c:pt idx="3011">
                  <c:v>55.815506370874665</c:v>
                </c:pt>
                <c:pt idx="3012">
                  <c:v>55.627947147659143</c:v>
                </c:pt>
                <c:pt idx="3013">
                  <c:v>55.456634016456647</c:v>
                </c:pt>
                <c:pt idx="3014">
                  <c:v>55.333946175512736</c:v>
                </c:pt>
                <c:pt idx="3015">
                  <c:v>55.22034009211761</c:v>
                </c:pt>
                <c:pt idx="3016">
                  <c:v>55.102431568906304</c:v>
                </c:pt>
                <c:pt idx="3017">
                  <c:v>54.94607500146563</c:v>
                </c:pt>
                <c:pt idx="3018">
                  <c:v>54.804159931914612</c:v>
                </c:pt>
                <c:pt idx="3019">
                  <c:v>54.674337547333231</c:v>
                </c:pt>
                <c:pt idx="3020">
                  <c:v>54.552519298366036</c:v>
                </c:pt>
                <c:pt idx="3021">
                  <c:v>54.4082079478639</c:v>
                </c:pt>
                <c:pt idx="3022">
                  <c:v>54.304743364943832</c:v>
                </c:pt>
                <c:pt idx="3023">
                  <c:v>54.254041437426856</c:v>
                </c:pt>
                <c:pt idx="3024">
                  <c:v>54.254928522807596</c:v>
                </c:pt>
                <c:pt idx="3025">
                  <c:v>54.314733946956537</c:v>
                </c:pt>
                <c:pt idx="3026">
                  <c:v>54.401611333406137</c:v>
                </c:pt>
                <c:pt idx="3027">
                  <c:v>54.493098045051539</c:v>
                </c:pt>
                <c:pt idx="3028">
                  <c:v>54.616927219545573</c:v>
                </c:pt>
                <c:pt idx="3029">
                  <c:v>54.769555375291553</c:v>
                </c:pt>
                <c:pt idx="3030">
                  <c:v>54.930586084569718</c:v>
                </c:pt>
                <c:pt idx="3031">
                  <c:v>55.064455415504092</c:v>
                </c:pt>
                <c:pt idx="3032">
                  <c:v>55.258356480703711</c:v>
                </c:pt>
                <c:pt idx="3033">
                  <c:v>55.434295984619261</c:v>
                </c:pt>
                <c:pt idx="3034">
                  <c:v>55.57386374620836</c:v>
                </c:pt>
                <c:pt idx="3035">
                  <c:v>55.721587384821284</c:v>
                </c:pt>
                <c:pt idx="3036">
                  <c:v>55.871554696927362</c:v>
                </c:pt>
                <c:pt idx="3037">
                  <c:v>56.039204736127793</c:v>
                </c:pt>
                <c:pt idx="3038">
                  <c:v>56.26075062932771</c:v>
                </c:pt>
                <c:pt idx="3039">
                  <c:v>56.503576091961371</c:v>
                </c:pt>
                <c:pt idx="3040">
                  <c:v>56.719490691187332</c:v>
                </c:pt>
                <c:pt idx="3041">
                  <c:v>56.953694939220021</c:v>
                </c:pt>
                <c:pt idx="3042">
                  <c:v>57.182206034682658</c:v>
                </c:pt>
                <c:pt idx="3043">
                  <c:v>57.405975571844728</c:v>
                </c:pt>
                <c:pt idx="3044">
                  <c:v>57.637127209855038</c:v>
                </c:pt>
                <c:pt idx="3045">
                  <c:v>57.820830565482915</c:v>
                </c:pt>
                <c:pt idx="3046">
                  <c:v>57.944527400912328</c:v>
                </c:pt>
                <c:pt idx="3047">
                  <c:v>58.080193385962616</c:v>
                </c:pt>
                <c:pt idx="3048">
                  <c:v>58.201551062101075</c:v>
                </c:pt>
                <c:pt idx="3049">
                  <c:v>58.353250335076858</c:v>
                </c:pt>
                <c:pt idx="3050">
                  <c:v>58.431211503701434</c:v>
                </c:pt>
                <c:pt idx="3051">
                  <c:v>58.474113020804978</c:v>
                </c:pt>
                <c:pt idx="3052">
                  <c:v>58.49070597298406</c:v>
                </c:pt>
                <c:pt idx="3053">
                  <c:v>58.493050482875404</c:v>
                </c:pt>
                <c:pt idx="3054">
                  <c:v>58.487862392619668</c:v>
                </c:pt>
                <c:pt idx="3055">
                  <c:v>58.546799781041244</c:v>
                </c:pt>
                <c:pt idx="3056">
                  <c:v>58.576794356708</c:v>
                </c:pt>
                <c:pt idx="3057">
                  <c:v>58.600376793166596</c:v>
                </c:pt>
                <c:pt idx="3058">
                  <c:v>58.577668921993173</c:v>
                </c:pt>
                <c:pt idx="3059">
                  <c:v>58.566546217765371</c:v>
                </c:pt>
                <c:pt idx="3060">
                  <c:v>58.600965540050645</c:v>
                </c:pt>
                <c:pt idx="3061">
                  <c:v>58.657991689290462</c:v>
                </c:pt>
                <c:pt idx="3062">
                  <c:v>58.682021018555574</c:v>
                </c:pt>
                <c:pt idx="3063">
                  <c:v>58.630407685064782</c:v>
                </c:pt>
                <c:pt idx="3064">
                  <c:v>58.476425621470511</c:v>
                </c:pt>
                <c:pt idx="3065">
                  <c:v>58.339191889271738</c:v>
                </c:pt>
                <c:pt idx="3066">
                  <c:v>58.172932041513675</c:v>
                </c:pt>
                <c:pt idx="3067">
                  <c:v>58.006089901374487</c:v>
                </c:pt>
                <c:pt idx="3068">
                  <c:v>57.801428025962245</c:v>
                </c:pt>
                <c:pt idx="3069">
                  <c:v>57.538989238828485</c:v>
                </c:pt>
                <c:pt idx="3070">
                  <c:v>57.340496163245092</c:v>
                </c:pt>
                <c:pt idx="3071">
                  <c:v>57.186464933850772</c:v>
                </c:pt>
                <c:pt idx="3072">
                  <c:v>56.962180839571808</c:v>
                </c:pt>
                <c:pt idx="3073">
                  <c:v>56.729060699175953</c:v>
                </c:pt>
                <c:pt idx="3074">
                  <c:v>56.465362407870188</c:v>
                </c:pt>
                <c:pt idx="3075">
                  <c:v>56.181673259213191</c:v>
                </c:pt>
                <c:pt idx="3076">
                  <c:v>55.914579289718517</c:v>
                </c:pt>
                <c:pt idx="3077">
                  <c:v>55.675959038469387</c:v>
                </c:pt>
                <c:pt idx="3078">
                  <c:v>55.42858005972078</c:v>
                </c:pt>
                <c:pt idx="3079">
                  <c:v>55.233121382766633</c:v>
                </c:pt>
                <c:pt idx="3080">
                  <c:v>55.041286153315951</c:v>
                </c:pt>
                <c:pt idx="3081">
                  <c:v>54.889481156515735</c:v>
                </c:pt>
                <c:pt idx="3082">
                  <c:v>54.740502293511568</c:v>
                </c:pt>
                <c:pt idx="3083">
                  <c:v>54.641383693025816</c:v>
                </c:pt>
                <c:pt idx="3084">
                  <c:v>54.547634382549219</c:v>
                </c:pt>
                <c:pt idx="3085">
                  <c:v>54.503465978675706</c:v>
                </c:pt>
                <c:pt idx="3086">
                  <c:v>54.430094364330145</c:v>
                </c:pt>
                <c:pt idx="3087">
                  <c:v>54.353728842273618</c:v>
                </c:pt>
                <c:pt idx="3088">
                  <c:v>54.340959720223537</c:v>
                </c:pt>
                <c:pt idx="3089">
                  <c:v>54.387535705757266</c:v>
                </c:pt>
                <c:pt idx="3090">
                  <c:v>54.421921360973315</c:v>
                </c:pt>
                <c:pt idx="3091">
                  <c:v>54.428199822430265</c:v>
                </c:pt>
                <c:pt idx="3092">
                  <c:v>54.484355501824609</c:v>
                </c:pt>
                <c:pt idx="3093">
                  <c:v>54.615269406344318</c:v>
                </c:pt>
                <c:pt idx="3094">
                  <c:v>54.767279046850526</c:v>
                </c:pt>
                <c:pt idx="3095">
                  <c:v>54.923441147114715</c:v>
                </c:pt>
                <c:pt idx="3096">
                  <c:v>55.056951467292322</c:v>
                </c:pt>
                <c:pt idx="3097">
                  <c:v>55.227482881645095</c:v>
                </c:pt>
                <c:pt idx="3098">
                  <c:v>55.395245167823667</c:v>
                </c:pt>
                <c:pt idx="3099">
                  <c:v>55.607413187008142</c:v>
                </c:pt>
                <c:pt idx="3100">
                  <c:v>55.874518172020032</c:v>
                </c:pt>
                <c:pt idx="3101">
                  <c:v>56.159406063831419</c:v>
                </c:pt>
                <c:pt idx="3102">
                  <c:v>56.441680537455362</c:v>
                </c:pt>
                <c:pt idx="3103">
                  <c:v>56.730475244470178</c:v>
                </c:pt>
                <c:pt idx="3104">
                  <c:v>57.068351899904407</c:v>
                </c:pt>
                <c:pt idx="3105">
                  <c:v>57.411819652170173</c:v>
                </c:pt>
                <c:pt idx="3106">
                  <c:v>57.723274725055454</c:v>
                </c:pt>
                <c:pt idx="3107">
                  <c:v>58.008011585698839</c:v>
                </c:pt>
                <c:pt idx="3108">
                  <c:v>58.261043560956139</c:v>
                </c:pt>
                <c:pt idx="3109">
                  <c:v>58.550781736598054</c:v>
                </c:pt>
                <c:pt idx="3110">
                  <c:v>58.823831335730347</c:v>
                </c:pt>
                <c:pt idx="3111">
                  <c:v>59.100736163417594</c:v>
                </c:pt>
                <c:pt idx="3112">
                  <c:v>59.320502317389369</c:v>
                </c:pt>
                <c:pt idx="3113">
                  <c:v>59.534620153459088</c:v>
                </c:pt>
                <c:pt idx="3114">
                  <c:v>59.703638939705257</c:v>
                </c:pt>
                <c:pt idx="3115">
                  <c:v>59.879451379200454</c:v>
                </c:pt>
                <c:pt idx="3116">
                  <c:v>60.038823399379453</c:v>
                </c:pt>
                <c:pt idx="3117">
                  <c:v>60.166346805628962</c:v>
                </c:pt>
                <c:pt idx="3118">
                  <c:v>60.255588086793836</c:v>
                </c:pt>
                <c:pt idx="3119">
                  <c:v>60.352015341239373</c:v>
                </c:pt>
                <c:pt idx="3120">
                  <c:v>60.443057543385407</c:v>
                </c:pt>
                <c:pt idx="3121">
                  <c:v>60.479468201142716</c:v>
                </c:pt>
                <c:pt idx="3122">
                  <c:v>60.502707787337059</c:v>
                </c:pt>
                <c:pt idx="3123">
                  <c:v>60.498072597799741</c:v>
                </c:pt>
                <c:pt idx="3124">
                  <c:v>60.479084974080656</c:v>
                </c:pt>
                <c:pt idx="3125">
                  <c:v>60.414212009163862</c:v>
                </c:pt>
                <c:pt idx="3126">
                  <c:v>60.290210249189251</c:v>
                </c:pt>
                <c:pt idx="3127">
                  <c:v>60.181715919998219</c:v>
                </c:pt>
                <c:pt idx="3128">
                  <c:v>60.070325907431709</c:v>
                </c:pt>
                <c:pt idx="3129">
                  <c:v>59.989352945356359</c:v>
                </c:pt>
                <c:pt idx="3130">
                  <c:v>59.862715725522897</c:v>
                </c:pt>
                <c:pt idx="3131">
                  <c:v>59.7005272507363</c:v>
                </c:pt>
                <c:pt idx="3132">
                  <c:v>59.4862925839913</c:v>
                </c:pt>
                <c:pt idx="3133">
                  <c:v>59.357910528837188</c:v>
                </c:pt>
                <c:pt idx="3134">
                  <c:v>59.23545867677327</c:v>
                </c:pt>
                <c:pt idx="3135">
                  <c:v>59.022174355503729</c:v>
                </c:pt>
                <c:pt idx="3136">
                  <c:v>58.777515944529263</c:v>
                </c:pt>
                <c:pt idx="3137">
                  <c:v>58.478036297192155</c:v>
                </c:pt>
                <c:pt idx="3138">
                  <c:v>58.186666349308005</c:v>
                </c:pt>
                <c:pt idx="3139">
                  <c:v>57.943294392758489</c:v>
                </c:pt>
                <c:pt idx="3140">
                  <c:v>57.697674365795343</c:v>
                </c:pt>
                <c:pt idx="3141">
                  <c:v>57.467041460840441</c:v>
                </c:pt>
                <c:pt idx="3142">
                  <c:v>57.267387314448911</c:v>
                </c:pt>
                <c:pt idx="3143">
                  <c:v>57.076189978399967</c:v>
                </c:pt>
                <c:pt idx="3144">
                  <c:v>56.897413578915689</c:v>
                </c:pt>
                <c:pt idx="3145">
                  <c:v>56.766076371904916</c:v>
                </c:pt>
                <c:pt idx="3146">
                  <c:v>56.682570735209779</c:v>
                </c:pt>
                <c:pt idx="3147">
                  <c:v>56.65115199291872</c:v>
                </c:pt>
                <c:pt idx="3148">
                  <c:v>56.63301205273514</c:v>
                </c:pt>
                <c:pt idx="3149">
                  <c:v>56.665112991748373</c:v>
                </c:pt>
                <c:pt idx="3150">
                  <c:v>56.717391076988228</c:v>
                </c:pt>
                <c:pt idx="3151">
                  <c:v>56.773661755749572</c:v>
                </c:pt>
                <c:pt idx="3152">
                  <c:v>56.889407129922809</c:v>
                </c:pt>
                <c:pt idx="3153">
                  <c:v>57.003739908319943</c:v>
                </c:pt>
                <c:pt idx="3154">
                  <c:v>57.050866518840351</c:v>
                </c:pt>
                <c:pt idx="3155">
                  <c:v>57.111911768234982</c:v>
                </c:pt>
                <c:pt idx="3156">
                  <c:v>57.236750665410199</c:v>
                </c:pt>
                <c:pt idx="3157">
                  <c:v>57.358542264295934</c:v>
                </c:pt>
                <c:pt idx="3158">
                  <c:v>57.498913160753439</c:v>
                </c:pt>
                <c:pt idx="3159">
                  <c:v>57.645346949724768</c:v>
                </c:pt>
                <c:pt idx="3160">
                  <c:v>57.799711030934581</c:v>
                </c:pt>
                <c:pt idx="3161">
                  <c:v>57.938965974523818</c:v>
                </c:pt>
                <c:pt idx="3162">
                  <c:v>58.086010060805094</c:v>
                </c:pt>
                <c:pt idx="3163">
                  <c:v>58.284399975499618</c:v>
                </c:pt>
                <c:pt idx="3164">
                  <c:v>58.499786138178209</c:v>
                </c:pt>
                <c:pt idx="3165">
                  <c:v>58.757333242310438</c:v>
                </c:pt>
                <c:pt idx="3166">
                  <c:v>58.909876730671719</c:v>
                </c:pt>
                <c:pt idx="3167">
                  <c:v>59.056922186926769</c:v>
                </c:pt>
                <c:pt idx="3168">
                  <c:v>59.236180657078471</c:v>
                </c:pt>
                <c:pt idx="3169">
                  <c:v>59.41725026294565</c:v>
                </c:pt>
                <c:pt idx="3170">
                  <c:v>59.627585371637508</c:v>
                </c:pt>
                <c:pt idx="3171">
                  <c:v>59.838996232149192</c:v>
                </c:pt>
                <c:pt idx="3172">
                  <c:v>60.030686311776556</c:v>
                </c:pt>
                <c:pt idx="3173">
                  <c:v>60.176153970823414</c:v>
                </c:pt>
                <c:pt idx="3174">
                  <c:v>60.314041835475635</c:v>
                </c:pt>
                <c:pt idx="3175">
                  <c:v>60.472970403250237</c:v>
                </c:pt>
                <c:pt idx="3176">
                  <c:v>60.61142863984206</c:v>
                </c:pt>
                <c:pt idx="3177">
                  <c:v>60.707603657094559</c:v>
                </c:pt>
                <c:pt idx="3178">
                  <c:v>60.777356399479103</c:v>
                </c:pt>
                <c:pt idx="3179">
                  <c:v>60.872326183091083</c:v>
                </c:pt>
                <c:pt idx="3180">
                  <c:v>60.949762184730176</c:v>
                </c:pt>
                <c:pt idx="3181">
                  <c:v>61.02337641283934</c:v>
                </c:pt>
                <c:pt idx="3182">
                  <c:v>61.103533858830744</c:v>
                </c:pt>
                <c:pt idx="3183">
                  <c:v>61.183207296561605</c:v>
                </c:pt>
                <c:pt idx="3184">
                  <c:v>61.190894892440227</c:v>
                </c:pt>
                <c:pt idx="3185">
                  <c:v>61.20191022758285</c:v>
                </c:pt>
                <c:pt idx="3186">
                  <c:v>61.132925799042717</c:v>
                </c:pt>
                <c:pt idx="3187">
                  <c:v>60.974399651160731</c:v>
                </c:pt>
                <c:pt idx="3188">
                  <c:v>60.779760607332378</c:v>
                </c:pt>
                <c:pt idx="3189">
                  <c:v>60.652095046863053</c:v>
                </c:pt>
                <c:pt idx="3190">
                  <c:v>60.456123209163565</c:v>
                </c:pt>
                <c:pt idx="3191">
                  <c:v>60.303662173042646</c:v>
                </c:pt>
                <c:pt idx="3192">
                  <c:v>60.074349199867129</c:v>
                </c:pt>
                <c:pt idx="3193">
                  <c:v>59.859461962668178</c:v>
                </c:pt>
                <c:pt idx="3194">
                  <c:v>59.648270893031899</c:v>
                </c:pt>
                <c:pt idx="3195">
                  <c:v>59.436073029392311</c:v>
                </c:pt>
                <c:pt idx="3196">
                  <c:v>59.190187873344676</c:v>
                </c:pt>
                <c:pt idx="3197">
                  <c:v>58.973148653552222</c:v>
                </c:pt>
                <c:pt idx="3198">
                  <c:v>58.762716805912682</c:v>
                </c:pt>
                <c:pt idx="3199">
                  <c:v>58.533467314167574</c:v>
                </c:pt>
                <c:pt idx="3200">
                  <c:v>58.269109387406445</c:v>
                </c:pt>
                <c:pt idx="3201">
                  <c:v>58.007976570844271</c:v>
                </c:pt>
                <c:pt idx="3202">
                  <c:v>57.795047057168809</c:v>
                </c:pt>
                <c:pt idx="3203">
                  <c:v>57.644454114554549</c:v>
                </c:pt>
                <c:pt idx="3204">
                  <c:v>57.547877106648606</c:v>
                </c:pt>
                <c:pt idx="3205">
                  <c:v>57.478474877069985</c:v>
                </c:pt>
                <c:pt idx="3206">
                  <c:v>57.397649444452931</c:v>
                </c:pt>
                <c:pt idx="3207">
                  <c:v>57.338992441301514</c:v>
                </c:pt>
                <c:pt idx="3208">
                  <c:v>57.28223952856213</c:v>
                </c:pt>
                <c:pt idx="3209">
                  <c:v>57.319035593961424</c:v>
                </c:pt>
                <c:pt idx="3210">
                  <c:v>57.373014527971847</c:v>
                </c:pt>
                <c:pt idx="3211">
                  <c:v>57.418097972286319</c:v>
                </c:pt>
                <c:pt idx="3212">
                  <c:v>57.482661951444719</c:v>
                </c:pt>
                <c:pt idx="3213">
                  <c:v>57.572730478184766</c:v>
                </c:pt>
                <c:pt idx="3214">
                  <c:v>57.675674940310635</c:v>
                </c:pt>
                <c:pt idx="3215">
                  <c:v>57.830527753444436</c:v>
                </c:pt>
                <c:pt idx="3216">
                  <c:v>57.973106071177753</c:v>
                </c:pt>
                <c:pt idx="3217">
                  <c:v>58.044113663432405</c:v>
                </c:pt>
                <c:pt idx="3218">
                  <c:v>58.195221830689114</c:v>
                </c:pt>
                <c:pt idx="3219">
                  <c:v>58.365056505682922</c:v>
                </c:pt>
                <c:pt idx="3220">
                  <c:v>58.571281607581277</c:v>
                </c:pt>
                <c:pt idx="3221">
                  <c:v>58.773290356108937</c:v>
                </c:pt>
                <c:pt idx="3222">
                  <c:v>58.952091755433159</c:v>
                </c:pt>
                <c:pt idx="3223">
                  <c:v>59.19219918403072</c:v>
                </c:pt>
                <c:pt idx="3224">
                  <c:v>59.408042411352142</c:v>
                </c:pt>
                <c:pt idx="3225">
                  <c:v>59.599580222620844</c:v>
                </c:pt>
                <c:pt idx="3226">
                  <c:v>59.806773916898827</c:v>
                </c:pt>
                <c:pt idx="3227">
                  <c:v>60.025926511906363</c:v>
                </c:pt>
                <c:pt idx="3228">
                  <c:v>60.268166863336589</c:v>
                </c:pt>
                <c:pt idx="3229">
                  <c:v>60.47034341109589</c:v>
                </c:pt>
                <c:pt idx="3230">
                  <c:v>60.620327116187369</c:v>
                </c:pt>
                <c:pt idx="3231">
                  <c:v>60.79247210525304</c:v>
                </c:pt>
                <c:pt idx="3232">
                  <c:v>60.937888134245355</c:v>
                </c:pt>
                <c:pt idx="3233">
                  <c:v>61.063144616679402</c:v>
                </c:pt>
                <c:pt idx="3234">
                  <c:v>61.207256875882479</c:v>
                </c:pt>
                <c:pt idx="3235">
                  <c:v>61.320861066491844</c:v>
                </c:pt>
                <c:pt idx="3236">
                  <c:v>61.342656134196297</c:v>
                </c:pt>
                <c:pt idx="3237">
                  <c:v>61.397508598294415</c:v>
                </c:pt>
                <c:pt idx="3238">
                  <c:v>61.552436175865346</c:v>
                </c:pt>
                <c:pt idx="3239">
                  <c:v>61.661174522646512</c:v>
                </c:pt>
                <c:pt idx="3240">
                  <c:v>61.69823263773656</c:v>
                </c:pt>
                <c:pt idx="3241">
                  <c:v>61.74353262310909</c:v>
                </c:pt>
                <c:pt idx="3242">
                  <c:v>61.794946652940872</c:v>
                </c:pt>
                <c:pt idx="3243">
                  <c:v>61.846742291809818</c:v>
                </c:pt>
                <c:pt idx="3244">
                  <c:v>61.828958363005817</c:v>
                </c:pt>
                <c:pt idx="3245">
                  <c:v>61.757625667889194</c:v>
                </c:pt>
                <c:pt idx="3246">
                  <c:v>61.721223530046991</c:v>
                </c:pt>
                <c:pt idx="3247">
                  <c:v>61.64686649439318</c:v>
                </c:pt>
                <c:pt idx="3248">
                  <c:v>61.597788367045993</c:v>
                </c:pt>
                <c:pt idx="3249">
                  <c:v>61.491692241764511</c:v>
                </c:pt>
                <c:pt idx="3250">
                  <c:v>61.379396719720276</c:v>
                </c:pt>
                <c:pt idx="3251">
                  <c:v>61.268445137523805</c:v>
                </c:pt>
                <c:pt idx="3252">
                  <c:v>61.164175815279499</c:v>
                </c:pt>
                <c:pt idx="3253">
                  <c:v>61.048945849433878</c:v>
                </c:pt>
                <c:pt idx="3254">
                  <c:v>60.912367472072575</c:v>
                </c:pt>
                <c:pt idx="3255">
                  <c:v>60.795947491269594</c:v>
                </c:pt>
                <c:pt idx="3256">
                  <c:v>60.65506204488517</c:v>
                </c:pt>
                <c:pt idx="3257">
                  <c:v>60.471591380119612</c:v>
                </c:pt>
                <c:pt idx="3258">
                  <c:v>60.341503510941493</c:v>
                </c:pt>
                <c:pt idx="3259">
                  <c:v>60.128728013220886</c:v>
                </c:pt>
                <c:pt idx="3260">
                  <c:v>59.906028818665</c:v>
                </c:pt>
                <c:pt idx="3261">
                  <c:v>59.750074724944405</c:v>
                </c:pt>
                <c:pt idx="3262">
                  <c:v>59.591331215212712</c:v>
                </c:pt>
                <c:pt idx="3263">
                  <c:v>59.475510652357158</c:v>
                </c:pt>
                <c:pt idx="3264">
                  <c:v>59.342514134491232</c:v>
                </c:pt>
                <c:pt idx="3265">
                  <c:v>59.224019544831258</c:v>
                </c:pt>
                <c:pt idx="3266">
                  <c:v>59.113170625286294</c:v>
                </c:pt>
                <c:pt idx="3267">
                  <c:v>58.997247766818127</c:v>
                </c:pt>
                <c:pt idx="3268">
                  <c:v>58.848002483349305</c:v>
                </c:pt>
                <c:pt idx="3269">
                  <c:v>58.773854969917032</c:v>
                </c:pt>
                <c:pt idx="3270">
                  <c:v>58.713761377962406</c:v>
                </c:pt>
                <c:pt idx="3271">
                  <c:v>58.653323173612307</c:v>
                </c:pt>
                <c:pt idx="3272">
                  <c:v>58.569122640209137</c:v>
                </c:pt>
                <c:pt idx="3273">
                  <c:v>58.521554614402298</c:v>
                </c:pt>
                <c:pt idx="3274">
                  <c:v>58.481786809365666</c:v>
                </c:pt>
                <c:pt idx="3275">
                  <c:v>58.455154875252418</c:v>
                </c:pt>
                <c:pt idx="3276">
                  <c:v>58.472976701793463</c:v>
                </c:pt>
                <c:pt idx="3277">
                  <c:v>58.477667948816212</c:v>
                </c:pt>
                <c:pt idx="3278">
                  <c:v>58.523051538613075</c:v>
                </c:pt>
                <c:pt idx="3279">
                  <c:v>58.503402290703349</c:v>
                </c:pt>
                <c:pt idx="3280">
                  <c:v>58.483598344617747</c:v>
                </c:pt>
                <c:pt idx="3281">
                  <c:v>58.514983621866328</c:v>
                </c:pt>
                <c:pt idx="3282">
                  <c:v>58.555487778323545</c:v>
                </c:pt>
                <c:pt idx="3283">
                  <c:v>58.562326660305118</c:v>
                </c:pt>
                <c:pt idx="3284">
                  <c:v>58.565290691871297</c:v>
                </c:pt>
                <c:pt idx="3285">
                  <c:v>58.578224489042782</c:v>
                </c:pt>
                <c:pt idx="3286">
                  <c:v>58.540205205664677</c:v>
                </c:pt>
                <c:pt idx="3287">
                  <c:v>58.594046566790539</c:v>
                </c:pt>
                <c:pt idx="3288">
                  <c:v>58.706089099267722</c:v>
                </c:pt>
                <c:pt idx="3289">
                  <c:v>58.804447515637065</c:v>
                </c:pt>
                <c:pt idx="3290">
                  <c:v>58.819063218972495</c:v>
                </c:pt>
                <c:pt idx="3291">
                  <c:v>58.866614805692713</c:v>
                </c:pt>
                <c:pt idx="3292">
                  <c:v>58.918605515648203</c:v>
                </c:pt>
                <c:pt idx="3293">
                  <c:v>58.981305262038795</c:v>
                </c:pt>
                <c:pt idx="3294">
                  <c:v>59.005689615157138</c:v>
                </c:pt>
                <c:pt idx="3295">
                  <c:v>59.02375816988684</c:v>
                </c:pt>
                <c:pt idx="3296">
                  <c:v>59.029049411693599</c:v>
                </c:pt>
                <c:pt idx="3297">
                  <c:v>59.02855530143151</c:v>
                </c:pt>
                <c:pt idx="3298">
                  <c:v>59.062181104122452</c:v>
                </c:pt>
                <c:pt idx="3299">
                  <c:v>59.103599618265164</c:v>
                </c:pt>
                <c:pt idx="3300">
                  <c:v>59.147582965379705</c:v>
                </c:pt>
                <c:pt idx="3301">
                  <c:v>59.160036914045342</c:v>
                </c:pt>
                <c:pt idx="3302">
                  <c:v>59.134652858648913</c:v>
                </c:pt>
                <c:pt idx="3303">
                  <c:v>59.140100837803359</c:v>
                </c:pt>
                <c:pt idx="3304">
                  <c:v>59.121921163471953</c:v>
                </c:pt>
                <c:pt idx="3305">
                  <c:v>59.098112442485061</c:v>
                </c:pt>
                <c:pt idx="3306">
                  <c:v>58.996340984752884</c:v>
                </c:pt>
                <c:pt idx="3307">
                  <c:v>58.96396567117371</c:v>
                </c:pt>
                <c:pt idx="3308">
                  <c:v>58.947558200962213</c:v>
                </c:pt>
                <c:pt idx="3309">
                  <c:v>58.882265205971024</c:v>
                </c:pt>
                <c:pt idx="3310">
                  <c:v>58.820005259654522</c:v>
                </c:pt>
                <c:pt idx="3311">
                  <c:v>58.771554050658366</c:v>
                </c:pt>
                <c:pt idx="3312">
                  <c:v>58.727139544631108</c:v>
                </c:pt>
                <c:pt idx="3313">
                  <c:v>58.679358141048652</c:v>
                </c:pt>
                <c:pt idx="3314">
                  <c:v>58.56675470495211</c:v>
                </c:pt>
                <c:pt idx="3315">
                  <c:v>58.420687113974452</c:v>
                </c:pt>
                <c:pt idx="3316">
                  <c:v>58.279268264251776</c:v>
                </c:pt>
                <c:pt idx="3317">
                  <c:v>58.209843426610853</c:v>
                </c:pt>
                <c:pt idx="3318">
                  <c:v>58.093491477146223</c:v>
                </c:pt>
                <c:pt idx="3319">
                  <c:v>57.982033473779289</c:v>
                </c:pt>
                <c:pt idx="3320">
                  <c:v>57.873292823379629</c:v>
                </c:pt>
                <c:pt idx="3321">
                  <c:v>57.760705925876714</c:v>
                </c:pt>
                <c:pt idx="3322">
                  <c:v>57.646620397268634</c:v>
                </c:pt>
                <c:pt idx="3323">
                  <c:v>57.495524481170555</c:v>
                </c:pt>
                <c:pt idx="3324">
                  <c:v>57.35725449325605</c:v>
                </c:pt>
                <c:pt idx="3325">
                  <c:v>57.21340526112585</c:v>
                </c:pt>
                <c:pt idx="3326">
                  <c:v>57.05341159352043</c:v>
                </c:pt>
                <c:pt idx="3327">
                  <c:v>56.903784461547971</c:v>
                </c:pt>
                <c:pt idx="3328">
                  <c:v>56.759811336859933</c:v>
                </c:pt>
                <c:pt idx="3329">
                  <c:v>56.639721703119214</c:v>
                </c:pt>
                <c:pt idx="3330">
                  <c:v>56.506914963426205</c:v>
                </c:pt>
                <c:pt idx="3331">
                  <c:v>56.385306484342117</c:v>
                </c:pt>
                <c:pt idx="3332">
                  <c:v>56.242589148407994</c:v>
                </c:pt>
                <c:pt idx="3333">
                  <c:v>56.080129443220464</c:v>
                </c:pt>
                <c:pt idx="3334">
                  <c:v>55.893118012362486</c:v>
                </c:pt>
                <c:pt idx="3335">
                  <c:v>55.716680173786195</c:v>
                </c:pt>
                <c:pt idx="3336">
                  <c:v>55.620930200188376</c:v>
                </c:pt>
                <c:pt idx="3337">
                  <c:v>55.519422686668278</c:v>
                </c:pt>
                <c:pt idx="3338">
                  <c:v>55.42114858701617</c:v>
                </c:pt>
                <c:pt idx="3339">
                  <c:v>55.37555133539778</c:v>
                </c:pt>
                <c:pt idx="3340">
                  <c:v>55.336442918937337</c:v>
                </c:pt>
                <c:pt idx="3341">
                  <c:v>55.31328854116768</c:v>
                </c:pt>
                <c:pt idx="3342">
                  <c:v>55.276132209440462</c:v>
                </c:pt>
                <c:pt idx="3343">
                  <c:v>55.272063239300543</c:v>
                </c:pt>
                <c:pt idx="3344">
                  <c:v>55.222378242532443</c:v>
                </c:pt>
                <c:pt idx="3345">
                  <c:v>55.115118550084198</c:v>
                </c:pt>
                <c:pt idx="3346">
                  <c:v>55.068994715453101</c:v>
                </c:pt>
                <c:pt idx="3347">
                  <c:v>55.054986021982515</c:v>
                </c:pt>
                <c:pt idx="3348">
                  <c:v>54.995396191178081</c:v>
                </c:pt>
                <c:pt idx="3349">
                  <c:v>54.922891684825323</c:v>
                </c:pt>
                <c:pt idx="3350">
                  <c:v>54.847906913981475</c:v>
                </c:pt>
                <c:pt idx="3351">
                  <c:v>54.779660818776414</c:v>
                </c:pt>
                <c:pt idx="3352">
                  <c:v>54.744992097791865</c:v>
                </c:pt>
                <c:pt idx="3353">
                  <c:v>54.705141882898531</c:v>
                </c:pt>
                <c:pt idx="3354">
                  <c:v>54.642577597404461</c:v>
                </c:pt>
                <c:pt idx="3355">
                  <c:v>54.537067856826823</c:v>
                </c:pt>
                <c:pt idx="3356">
                  <c:v>54.477276807306097</c:v>
                </c:pt>
                <c:pt idx="3357">
                  <c:v>54.408356301387343</c:v>
                </c:pt>
                <c:pt idx="3358">
                  <c:v>54.383959106843115</c:v>
                </c:pt>
                <c:pt idx="3359">
                  <c:v>54.35644372904008</c:v>
                </c:pt>
                <c:pt idx="3360">
                  <c:v>54.311655532869359</c:v>
                </c:pt>
                <c:pt idx="3361">
                  <c:v>54.316673564443867</c:v>
                </c:pt>
                <c:pt idx="3362">
                  <c:v>54.339926679372624</c:v>
                </c:pt>
                <c:pt idx="3363">
                  <c:v>54.339678301305625</c:v>
                </c:pt>
                <c:pt idx="3364">
                  <c:v>54.3311325893659</c:v>
                </c:pt>
                <c:pt idx="3365">
                  <c:v>54.364035445042838</c:v>
                </c:pt>
                <c:pt idx="3366">
                  <c:v>54.414614028697052</c:v>
                </c:pt>
                <c:pt idx="3367">
                  <c:v>54.486513205066998</c:v>
                </c:pt>
                <c:pt idx="3368">
                  <c:v>54.59553360230619</c:v>
                </c:pt>
                <c:pt idx="3369">
                  <c:v>54.66719231885498</c:v>
                </c:pt>
                <c:pt idx="3370">
                  <c:v>54.704573636692281</c:v>
                </c:pt>
                <c:pt idx="3371">
                  <c:v>54.833005241645651</c:v>
                </c:pt>
                <c:pt idx="3372">
                  <c:v>54.969141926304843</c:v>
                </c:pt>
                <c:pt idx="3373">
                  <c:v>55.041241016811369</c:v>
                </c:pt>
                <c:pt idx="3374">
                  <c:v>55.107820977844135</c:v>
                </c:pt>
                <c:pt idx="3375">
                  <c:v>55.112613331383798</c:v>
                </c:pt>
                <c:pt idx="3376">
                  <c:v>55.077005579095143</c:v>
                </c:pt>
                <c:pt idx="3377">
                  <c:v>55.062178673035469</c:v>
                </c:pt>
                <c:pt idx="3378">
                  <c:v>55.048894730480157</c:v>
                </c:pt>
                <c:pt idx="3379">
                  <c:v>55.051166139004259</c:v>
                </c:pt>
                <c:pt idx="3380">
                  <c:v>55.012645659564662</c:v>
                </c:pt>
                <c:pt idx="3381">
                  <c:v>54.893478510759806</c:v>
                </c:pt>
                <c:pt idx="3382">
                  <c:v>54.726636611146624</c:v>
                </c:pt>
                <c:pt idx="3383">
                  <c:v>54.58126845655012</c:v>
                </c:pt>
                <c:pt idx="3384">
                  <c:v>54.447315346269832</c:v>
                </c:pt>
                <c:pt idx="3385">
                  <c:v>54.355080560558633</c:v>
                </c:pt>
                <c:pt idx="3386">
                  <c:v>54.219041310225748</c:v>
                </c:pt>
                <c:pt idx="3387">
                  <c:v>54.100685468547461</c:v>
                </c:pt>
                <c:pt idx="3388">
                  <c:v>53.949479324458835</c:v>
                </c:pt>
                <c:pt idx="3389">
                  <c:v>53.789845391692801</c:v>
                </c:pt>
                <c:pt idx="3390">
                  <c:v>53.671690322738399</c:v>
                </c:pt>
                <c:pt idx="3391">
                  <c:v>53.550948534094722</c:v>
                </c:pt>
                <c:pt idx="3392">
                  <c:v>53.381475076380895</c:v>
                </c:pt>
                <c:pt idx="3393">
                  <c:v>53.180113657098232</c:v>
                </c:pt>
                <c:pt idx="3394">
                  <c:v>53.00409236404176</c:v>
                </c:pt>
                <c:pt idx="3395">
                  <c:v>52.858169428271438</c:v>
                </c:pt>
                <c:pt idx="3396">
                  <c:v>52.773600766677525</c:v>
                </c:pt>
                <c:pt idx="3397">
                  <c:v>52.677140290078917</c:v>
                </c:pt>
                <c:pt idx="3398">
                  <c:v>52.581868012342134</c:v>
                </c:pt>
                <c:pt idx="3399">
                  <c:v>52.496700478547872</c:v>
                </c:pt>
                <c:pt idx="3400">
                  <c:v>52.412704846886378</c:v>
                </c:pt>
                <c:pt idx="3401">
                  <c:v>52.352950375990709</c:v>
                </c:pt>
                <c:pt idx="3402">
                  <c:v>52.316725924916298</c:v>
                </c:pt>
                <c:pt idx="3403">
                  <c:v>52.30829218938743</c:v>
                </c:pt>
                <c:pt idx="3404">
                  <c:v>52.335559267501637</c:v>
                </c:pt>
                <c:pt idx="3405">
                  <c:v>52.289195837697925</c:v>
                </c:pt>
                <c:pt idx="3406">
                  <c:v>52.232129211864958</c:v>
                </c:pt>
                <c:pt idx="3407">
                  <c:v>52.166570802492068</c:v>
                </c:pt>
                <c:pt idx="3408">
                  <c:v>52.119967656162899</c:v>
                </c:pt>
                <c:pt idx="3409">
                  <c:v>52.099839076408045</c:v>
                </c:pt>
                <c:pt idx="3410">
                  <c:v>52.105327314433637</c:v>
                </c:pt>
                <c:pt idx="3411">
                  <c:v>52.074636403784162</c:v>
                </c:pt>
                <c:pt idx="3412">
                  <c:v>52.066850449027363</c:v>
                </c:pt>
                <c:pt idx="3413">
                  <c:v>52.059608196637313</c:v>
                </c:pt>
                <c:pt idx="3414">
                  <c:v>52.117629660353352</c:v>
                </c:pt>
                <c:pt idx="3415">
                  <c:v>52.135018666423939</c:v>
                </c:pt>
                <c:pt idx="3416">
                  <c:v>52.196462097070146</c:v>
                </c:pt>
                <c:pt idx="3417">
                  <c:v>52.224580191560591</c:v>
                </c:pt>
                <c:pt idx="3418">
                  <c:v>52.222278480031562</c:v>
                </c:pt>
                <c:pt idx="3419">
                  <c:v>52.273370754174323</c:v>
                </c:pt>
                <c:pt idx="3420">
                  <c:v>52.308411521019359</c:v>
                </c:pt>
                <c:pt idx="3421">
                  <c:v>52.272871444181398</c:v>
                </c:pt>
                <c:pt idx="3422">
                  <c:v>52.33736262057193</c:v>
                </c:pt>
                <c:pt idx="3423">
                  <c:v>52.401632725640731</c:v>
                </c:pt>
                <c:pt idx="3424">
                  <c:v>52.495865404170743</c:v>
                </c:pt>
                <c:pt idx="3425">
                  <c:v>52.581919941672908</c:v>
                </c:pt>
                <c:pt idx="3426">
                  <c:v>52.708872853369705</c:v>
                </c:pt>
                <c:pt idx="3427">
                  <c:v>52.844737268113988</c:v>
                </c:pt>
                <c:pt idx="3428">
                  <c:v>52.959373611367489</c:v>
                </c:pt>
                <c:pt idx="3429">
                  <c:v>53.039168933637818</c:v>
                </c:pt>
                <c:pt idx="3430">
                  <c:v>53.146293151689584</c:v>
                </c:pt>
                <c:pt idx="3431">
                  <c:v>53.197279106625992</c:v>
                </c:pt>
                <c:pt idx="3432">
                  <c:v>53.282225510164437</c:v>
                </c:pt>
                <c:pt idx="3433">
                  <c:v>53.353923408159922</c:v>
                </c:pt>
                <c:pt idx="3434">
                  <c:v>53.512850618844269</c:v>
                </c:pt>
                <c:pt idx="3435">
                  <c:v>53.642465511865716</c:v>
                </c:pt>
                <c:pt idx="3436">
                  <c:v>53.836402569314814</c:v>
                </c:pt>
                <c:pt idx="3437">
                  <c:v>54.029281412164458</c:v>
                </c:pt>
                <c:pt idx="3438">
                  <c:v>54.139965445916729</c:v>
                </c:pt>
                <c:pt idx="3439">
                  <c:v>54.166458350428904</c:v>
                </c:pt>
                <c:pt idx="3440">
                  <c:v>54.236618294343771</c:v>
                </c:pt>
                <c:pt idx="3441">
                  <c:v>54.272192977360234</c:v>
                </c:pt>
                <c:pt idx="3442">
                  <c:v>54.242901241154222</c:v>
                </c:pt>
                <c:pt idx="3443">
                  <c:v>54.13635124213657</c:v>
                </c:pt>
                <c:pt idx="3444">
                  <c:v>54.008949427098791</c:v>
                </c:pt>
                <c:pt idx="3445">
                  <c:v>53.891036341437221</c:v>
                </c:pt>
                <c:pt idx="3446">
                  <c:v>53.808980088932458</c:v>
                </c:pt>
                <c:pt idx="3447">
                  <c:v>53.68257624427531</c:v>
                </c:pt>
                <c:pt idx="3448">
                  <c:v>53.553253834375369</c:v>
                </c:pt>
                <c:pt idx="3449">
                  <c:v>53.390543236320291</c:v>
                </c:pt>
                <c:pt idx="3450">
                  <c:v>53.174928123910391</c:v>
                </c:pt>
                <c:pt idx="3451">
                  <c:v>52.973203078415381</c:v>
                </c:pt>
                <c:pt idx="3452">
                  <c:v>52.751074637800642</c:v>
                </c:pt>
                <c:pt idx="3453">
                  <c:v>52.519022069997391</c:v>
                </c:pt>
                <c:pt idx="3454">
                  <c:v>52.24716430469315</c:v>
                </c:pt>
                <c:pt idx="3455">
                  <c:v>51.948060060657518</c:v>
                </c:pt>
                <c:pt idx="3456">
                  <c:v>51.687291287340287</c:v>
                </c:pt>
                <c:pt idx="3457">
                  <c:v>51.509752886329295</c:v>
                </c:pt>
                <c:pt idx="3458">
                  <c:v>51.35020050375735</c:v>
                </c:pt>
                <c:pt idx="3459">
                  <c:v>51.106555584055997</c:v>
                </c:pt>
                <c:pt idx="3460">
                  <c:v>50.908570822777548</c:v>
                </c:pt>
                <c:pt idx="3461">
                  <c:v>50.749822258174262</c:v>
                </c:pt>
                <c:pt idx="3462">
                  <c:v>50.592806911924761</c:v>
                </c:pt>
                <c:pt idx="3463">
                  <c:v>50.452211560078126</c:v>
                </c:pt>
                <c:pt idx="3464">
                  <c:v>50.345380295607228</c:v>
                </c:pt>
                <c:pt idx="3465">
                  <c:v>50.234451073608412</c:v>
                </c:pt>
                <c:pt idx="3466">
                  <c:v>50.178710254660267</c:v>
                </c:pt>
                <c:pt idx="3467">
                  <c:v>50.108298327948575</c:v>
                </c:pt>
                <c:pt idx="3468">
                  <c:v>50.009751306206972</c:v>
                </c:pt>
                <c:pt idx="3469">
                  <c:v>49.879338535194705</c:v>
                </c:pt>
                <c:pt idx="3470">
                  <c:v>49.832160729518257</c:v>
                </c:pt>
                <c:pt idx="3471">
                  <c:v>49.851926674255807</c:v>
                </c:pt>
                <c:pt idx="3472">
                  <c:v>49.887382472362795</c:v>
                </c:pt>
                <c:pt idx="3473">
                  <c:v>49.964666335409369</c:v>
                </c:pt>
                <c:pt idx="3474">
                  <c:v>50.013733460524527</c:v>
                </c:pt>
                <c:pt idx="3475">
                  <c:v>50.077005439442829</c:v>
                </c:pt>
                <c:pt idx="3476">
                  <c:v>50.119585422793129</c:v>
                </c:pt>
                <c:pt idx="3477">
                  <c:v>50.171299371924405</c:v>
                </c:pt>
                <c:pt idx="3478">
                  <c:v>50.294226828928835</c:v>
                </c:pt>
                <c:pt idx="3479">
                  <c:v>50.330963072323669</c:v>
                </c:pt>
                <c:pt idx="3480">
                  <c:v>50.395025563475478</c:v>
                </c:pt>
                <c:pt idx="3481">
                  <c:v>50.453226134341179</c:v>
                </c:pt>
                <c:pt idx="3482">
                  <c:v>50.51201521206967</c:v>
                </c:pt>
                <c:pt idx="3483">
                  <c:v>50.538248794943065</c:v>
                </c:pt>
                <c:pt idx="3484">
                  <c:v>50.601990935803819</c:v>
                </c:pt>
                <c:pt idx="3485">
                  <c:v>50.721929290511369</c:v>
                </c:pt>
                <c:pt idx="3486">
                  <c:v>50.848641595274728</c:v>
                </c:pt>
                <c:pt idx="3487">
                  <c:v>51.014322676507653</c:v>
                </c:pt>
                <c:pt idx="3488">
                  <c:v>51.136464146149216</c:v>
                </c:pt>
                <c:pt idx="3489">
                  <c:v>51.287166890411278</c:v>
                </c:pt>
                <c:pt idx="3490">
                  <c:v>51.502622453660578</c:v>
                </c:pt>
                <c:pt idx="3491">
                  <c:v>51.746255335773924</c:v>
                </c:pt>
                <c:pt idx="3492">
                  <c:v>51.996930531960921</c:v>
                </c:pt>
                <c:pt idx="3493">
                  <c:v>52.243729246852858</c:v>
                </c:pt>
                <c:pt idx="3494">
                  <c:v>52.451364156636323</c:v>
                </c:pt>
                <c:pt idx="3495">
                  <c:v>52.671797282422197</c:v>
                </c:pt>
                <c:pt idx="3496">
                  <c:v>52.795608176606358</c:v>
                </c:pt>
                <c:pt idx="3497">
                  <c:v>52.90032594252591</c:v>
                </c:pt>
                <c:pt idx="3498">
                  <c:v>52.980669888564286</c:v>
                </c:pt>
                <c:pt idx="3499">
                  <c:v>52.976997147468865</c:v>
                </c:pt>
                <c:pt idx="3500">
                  <c:v>52.94105682593662</c:v>
                </c:pt>
                <c:pt idx="3501">
                  <c:v>52.88692414571269</c:v>
                </c:pt>
                <c:pt idx="3502">
                  <c:v>52.753337057374459</c:v>
                </c:pt>
                <c:pt idx="3503">
                  <c:v>52.60615780858744</c:v>
                </c:pt>
                <c:pt idx="3504">
                  <c:v>52.584444537015557</c:v>
                </c:pt>
                <c:pt idx="3505">
                  <c:v>52.490371425917587</c:v>
                </c:pt>
                <c:pt idx="3506">
                  <c:v>52.372629453050543</c:v>
                </c:pt>
                <c:pt idx="3507">
                  <c:v>52.238726994892566</c:v>
                </c:pt>
                <c:pt idx="3508">
                  <c:v>52.076570818742589</c:v>
                </c:pt>
                <c:pt idx="3509">
                  <c:v>51.864322429493861</c:v>
                </c:pt>
                <c:pt idx="3510">
                  <c:v>51.671236623174558</c:v>
                </c:pt>
                <c:pt idx="3511">
                  <c:v>51.519015731590905</c:v>
                </c:pt>
                <c:pt idx="3512">
                  <c:v>51.400294563937244</c:v>
                </c:pt>
                <c:pt idx="3513">
                  <c:v>51.278932566542267</c:v>
                </c:pt>
                <c:pt idx="3514">
                  <c:v>51.147705342475838</c:v>
                </c:pt>
                <c:pt idx="3515">
                  <c:v>50.963588627056552</c:v>
                </c:pt>
                <c:pt idx="3516">
                  <c:v>50.841005969715511</c:v>
                </c:pt>
                <c:pt idx="3517">
                  <c:v>50.739292126065713</c:v>
                </c:pt>
                <c:pt idx="3518">
                  <c:v>50.640422943302433</c:v>
                </c:pt>
                <c:pt idx="3519">
                  <c:v>50.56062683359491</c:v>
                </c:pt>
                <c:pt idx="3520">
                  <c:v>50.446755272493682</c:v>
                </c:pt>
                <c:pt idx="3521">
                  <c:v>50.316983711083459</c:v>
                </c:pt>
                <c:pt idx="3522">
                  <c:v>50.201046743626897</c:v>
                </c:pt>
                <c:pt idx="3523">
                  <c:v>50.113230244497856</c:v>
                </c:pt>
                <c:pt idx="3524">
                  <c:v>50.033659733602896</c:v>
                </c:pt>
                <c:pt idx="3525">
                  <c:v>49.904247435825134</c:v>
                </c:pt>
                <c:pt idx="3526">
                  <c:v>49.791681116130341</c:v>
                </c:pt>
                <c:pt idx="3527">
                  <c:v>49.708165767193307</c:v>
                </c:pt>
                <c:pt idx="3528">
                  <c:v>49.661563955540423</c:v>
                </c:pt>
                <c:pt idx="3529">
                  <c:v>49.591267254827656</c:v>
                </c:pt>
                <c:pt idx="3530">
                  <c:v>49.615146083582843</c:v>
                </c:pt>
                <c:pt idx="3531">
                  <c:v>49.663160357153807</c:v>
                </c:pt>
                <c:pt idx="3532">
                  <c:v>49.671903251194763</c:v>
                </c:pt>
                <c:pt idx="3533">
                  <c:v>49.740560916770733</c:v>
                </c:pt>
                <c:pt idx="3534">
                  <c:v>49.830001816894693</c:v>
                </c:pt>
                <c:pt idx="3535">
                  <c:v>49.899439675957446</c:v>
                </c:pt>
                <c:pt idx="3536">
                  <c:v>49.988472713511158</c:v>
                </c:pt>
                <c:pt idx="3537">
                  <c:v>50.078816130646842</c:v>
                </c:pt>
                <c:pt idx="3538">
                  <c:v>50.207763560912383</c:v>
                </c:pt>
                <c:pt idx="3539">
                  <c:v>50.270101384150237</c:v>
                </c:pt>
                <c:pt idx="3540">
                  <c:v>50.394816016167333</c:v>
                </c:pt>
                <c:pt idx="3541">
                  <c:v>50.520986161620542</c:v>
                </c:pt>
                <c:pt idx="3542">
                  <c:v>50.699950099407943</c:v>
                </c:pt>
                <c:pt idx="3543">
                  <c:v>50.820408855194181</c:v>
                </c:pt>
                <c:pt idx="3544">
                  <c:v>50.950220435815716</c:v>
                </c:pt>
                <c:pt idx="3545">
                  <c:v>51.086959559489955</c:v>
                </c:pt>
                <c:pt idx="3546">
                  <c:v>51.276704279836551</c:v>
                </c:pt>
                <c:pt idx="3547">
                  <c:v>51.449314957028349</c:v>
                </c:pt>
                <c:pt idx="3548">
                  <c:v>51.656431594025719</c:v>
                </c:pt>
                <c:pt idx="3549">
                  <c:v>51.853508851593837</c:v>
                </c:pt>
                <c:pt idx="3550">
                  <c:v>52.067609270205708</c:v>
                </c:pt>
                <c:pt idx="3551">
                  <c:v>52.280698414510177</c:v>
                </c:pt>
                <c:pt idx="3552">
                  <c:v>52.459795515353669</c:v>
                </c:pt>
                <c:pt idx="3553">
                  <c:v>52.605465673630583</c:v>
                </c:pt>
                <c:pt idx="3554">
                  <c:v>52.669389846214614</c:v>
                </c:pt>
                <c:pt idx="3555">
                  <c:v>52.71751243607406</c:v>
                </c:pt>
                <c:pt idx="3556">
                  <c:v>52.801108353213969</c:v>
                </c:pt>
                <c:pt idx="3557">
                  <c:v>52.817414405273489</c:v>
                </c:pt>
                <c:pt idx="3558">
                  <c:v>52.818725626438471</c:v>
                </c:pt>
                <c:pt idx="3559">
                  <c:v>52.807962204260789</c:v>
                </c:pt>
                <c:pt idx="3560">
                  <c:v>52.730777902173777</c:v>
                </c:pt>
                <c:pt idx="3561">
                  <c:v>52.645305047000733</c:v>
                </c:pt>
                <c:pt idx="3562">
                  <c:v>52.564456771187878</c:v>
                </c:pt>
                <c:pt idx="3563">
                  <c:v>52.423681722491089</c:v>
                </c:pt>
                <c:pt idx="3564">
                  <c:v>52.282286109077646</c:v>
                </c:pt>
                <c:pt idx="3565">
                  <c:v>52.08908369312914</c:v>
                </c:pt>
                <c:pt idx="3566">
                  <c:v>51.883850693520131</c:v>
                </c:pt>
                <c:pt idx="3567">
                  <c:v>51.68425340473992</c:v>
                </c:pt>
                <c:pt idx="3568">
                  <c:v>51.470102331932921</c:v>
                </c:pt>
                <c:pt idx="3569">
                  <c:v>51.268979639026291</c:v>
                </c:pt>
                <c:pt idx="3570">
                  <c:v>51.069709406069336</c:v>
                </c:pt>
                <c:pt idx="3571">
                  <c:v>50.830282551613898</c:v>
                </c:pt>
                <c:pt idx="3572">
                  <c:v>50.600288640100324</c:v>
                </c:pt>
                <c:pt idx="3573">
                  <c:v>50.385162793213134</c:v>
                </c:pt>
                <c:pt idx="3574">
                  <c:v>50.192914421985293</c:v>
                </c:pt>
                <c:pt idx="3575">
                  <c:v>50.058843871390259</c:v>
                </c:pt>
                <c:pt idx="3576">
                  <c:v>49.899132252324698</c:v>
                </c:pt>
                <c:pt idx="3577">
                  <c:v>49.753278163289103</c:v>
                </c:pt>
                <c:pt idx="3578">
                  <c:v>49.508485033170324</c:v>
                </c:pt>
                <c:pt idx="3579">
                  <c:v>49.353192542223333</c:v>
                </c:pt>
                <c:pt idx="3580">
                  <c:v>49.242343800948383</c:v>
                </c:pt>
                <c:pt idx="3581">
                  <c:v>49.143325569295591</c:v>
                </c:pt>
                <c:pt idx="3582">
                  <c:v>49.034011887996122</c:v>
                </c:pt>
                <c:pt idx="3583">
                  <c:v>48.935306039302489</c:v>
                </c:pt>
                <c:pt idx="3584">
                  <c:v>48.807756618932437</c:v>
                </c:pt>
                <c:pt idx="3585">
                  <c:v>48.677200969673528</c:v>
                </c:pt>
                <c:pt idx="3586">
                  <c:v>48.591447491243336</c:v>
                </c:pt>
                <c:pt idx="3587">
                  <c:v>48.539922660827983</c:v>
                </c:pt>
                <c:pt idx="3588">
                  <c:v>48.410085161170336</c:v>
                </c:pt>
                <c:pt idx="3589">
                  <c:v>48.354202550101874</c:v>
                </c:pt>
                <c:pt idx="3590">
                  <c:v>48.341740174412408</c:v>
                </c:pt>
                <c:pt idx="3591">
                  <c:v>48.311004581668882</c:v>
                </c:pt>
                <c:pt idx="3592">
                  <c:v>48.287824994849032</c:v>
                </c:pt>
                <c:pt idx="3593">
                  <c:v>48.257629646899346</c:v>
                </c:pt>
                <c:pt idx="3594">
                  <c:v>48.29112538261306</c:v>
                </c:pt>
                <c:pt idx="3595">
                  <c:v>48.323609050296533</c:v>
                </c:pt>
                <c:pt idx="3596">
                  <c:v>48.35389984895469</c:v>
                </c:pt>
                <c:pt idx="3597">
                  <c:v>48.458154012712704</c:v>
                </c:pt>
                <c:pt idx="3598">
                  <c:v>48.538335150143183</c:v>
                </c:pt>
                <c:pt idx="3599">
                  <c:v>48.633105324222292</c:v>
                </c:pt>
                <c:pt idx="3600">
                  <c:v>48.757423361986604</c:v>
                </c:pt>
                <c:pt idx="3601">
                  <c:v>48.919049789378633</c:v>
                </c:pt>
                <c:pt idx="3602">
                  <c:v>49.063469623530132</c:v>
                </c:pt>
                <c:pt idx="3603">
                  <c:v>49.175103932765083</c:v>
                </c:pt>
                <c:pt idx="3604">
                  <c:v>49.328849079979676</c:v>
                </c:pt>
                <c:pt idx="3605">
                  <c:v>49.471971677029309</c:v>
                </c:pt>
                <c:pt idx="3606">
                  <c:v>49.650681947221692</c:v>
                </c:pt>
                <c:pt idx="3607">
                  <c:v>49.833112278768404</c:v>
                </c:pt>
                <c:pt idx="3608">
                  <c:v>49.970357568342834</c:v>
                </c:pt>
                <c:pt idx="3609">
                  <c:v>50.182500725108277</c:v>
                </c:pt>
                <c:pt idx="3610">
                  <c:v>50.334731109550205</c:v>
                </c:pt>
                <c:pt idx="3611">
                  <c:v>50.423867951915305</c:v>
                </c:pt>
                <c:pt idx="3612">
                  <c:v>50.490858123066999</c:v>
                </c:pt>
                <c:pt idx="3613">
                  <c:v>50.542559901369074</c:v>
                </c:pt>
                <c:pt idx="3614">
                  <c:v>50.629226152470103</c:v>
                </c:pt>
                <c:pt idx="3615">
                  <c:v>50.696238909142672</c:v>
                </c:pt>
                <c:pt idx="3616">
                  <c:v>50.722184142428233</c:v>
                </c:pt>
                <c:pt idx="3617">
                  <c:v>50.783853777392956</c:v>
                </c:pt>
                <c:pt idx="3618">
                  <c:v>50.821447426100086</c:v>
                </c:pt>
                <c:pt idx="3619">
                  <c:v>50.858950791048912</c:v>
                </c:pt>
                <c:pt idx="3620">
                  <c:v>50.892428730187625</c:v>
                </c:pt>
                <c:pt idx="3621">
                  <c:v>50.886738787136402</c:v>
                </c:pt>
                <c:pt idx="3622">
                  <c:v>50.851938654011036</c:v>
                </c:pt>
                <c:pt idx="3623">
                  <c:v>50.722866184512014</c:v>
                </c:pt>
                <c:pt idx="3624">
                  <c:v>50.637037214690679</c:v>
                </c:pt>
                <c:pt idx="3625">
                  <c:v>50.529790393902687</c:v>
                </c:pt>
                <c:pt idx="3626">
                  <c:v>50.432535853964623</c:v>
                </c:pt>
                <c:pt idx="3627">
                  <c:v>50.338521131824983</c:v>
                </c:pt>
                <c:pt idx="3628">
                  <c:v>50.252757478976484</c:v>
                </c:pt>
                <c:pt idx="3629">
                  <c:v>50.247430537806963</c:v>
                </c:pt>
                <c:pt idx="3630">
                  <c:v>50.170502519986115</c:v>
                </c:pt>
                <c:pt idx="3631">
                  <c:v>50.078762508322669</c:v>
                </c:pt>
                <c:pt idx="3632">
                  <c:v>49.943931378424971</c:v>
                </c:pt>
                <c:pt idx="3633">
                  <c:v>49.860945105425614</c:v>
                </c:pt>
                <c:pt idx="3634">
                  <c:v>49.770990368259049</c:v>
                </c:pt>
                <c:pt idx="3635">
                  <c:v>49.694055828186485</c:v>
                </c:pt>
                <c:pt idx="3636">
                  <c:v>49.615357590587344</c:v>
                </c:pt>
                <c:pt idx="3637">
                  <c:v>49.464170694809383</c:v>
                </c:pt>
                <c:pt idx="3638">
                  <c:v>49.284582914280172</c:v>
                </c:pt>
                <c:pt idx="3639">
                  <c:v>49.167982692743628</c:v>
                </c:pt>
                <c:pt idx="3640">
                  <c:v>49.091098360945814</c:v>
                </c:pt>
                <c:pt idx="3641">
                  <c:v>48.987061089384341</c:v>
                </c:pt>
                <c:pt idx="3642">
                  <c:v>48.919741559178746</c:v>
                </c:pt>
                <c:pt idx="3643">
                  <c:v>48.867634708063008</c:v>
                </c:pt>
                <c:pt idx="3644">
                  <c:v>48.896866896930668</c:v>
                </c:pt>
                <c:pt idx="3645">
                  <c:v>48.897320848068389</c:v>
                </c:pt>
                <c:pt idx="3646">
                  <c:v>48.912365987447764</c:v>
                </c:pt>
                <c:pt idx="3647">
                  <c:v>48.889601797004914</c:v>
                </c:pt>
                <c:pt idx="3648">
                  <c:v>48.92093846925389</c:v>
                </c:pt>
                <c:pt idx="3649">
                  <c:v>48.92689722505051</c:v>
                </c:pt>
                <c:pt idx="3650">
                  <c:v>48.919086360446222</c:v>
                </c:pt>
                <c:pt idx="3651">
                  <c:v>48.956569134273771</c:v>
                </c:pt>
                <c:pt idx="3652">
                  <c:v>49.016052320991847</c:v>
                </c:pt>
                <c:pt idx="3653">
                  <c:v>49.096385588107452</c:v>
                </c:pt>
                <c:pt idx="3654">
                  <c:v>49.17252862521601</c:v>
                </c:pt>
                <c:pt idx="3655">
                  <c:v>49.259669107701399</c:v>
                </c:pt>
                <c:pt idx="3656">
                  <c:v>49.381691851476873</c:v>
                </c:pt>
                <c:pt idx="3657">
                  <c:v>49.49245540638983</c:v>
                </c:pt>
                <c:pt idx="3658">
                  <c:v>49.599926005987953</c:v>
                </c:pt>
                <c:pt idx="3659">
                  <c:v>49.700582519278271</c:v>
                </c:pt>
                <c:pt idx="3660">
                  <c:v>49.81544845363679</c:v>
                </c:pt>
                <c:pt idx="3661">
                  <c:v>49.886971799539324</c:v>
                </c:pt>
                <c:pt idx="3662">
                  <c:v>49.920116397077258</c:v>
                </c:pt>
                <c:pt idx="3663">
                  <c:v>49.977144714358779</c:v>
                </c:pt>
                <c:pt idx="3664">
                  <c:v>50.03628689238392</c:v>
                </c:pt>
                <c:pt idx="3665">
                  <c:v>50.163227845512615</c:v>
                </c:pt>
                <c:pt idx="3666">
                  <c:v>50.271668550667329</c:v>
                </c:pt>
                <c:pt idx="3667">
                  <c:v>50.331987046113916</c:v>
                </c:pt>
                <c:pt idx="3668">
                  <c:v>50.428401401699041</c:v>
                </c:pt>
                <c:pt idx="3669">
                  <c:v>50.559906540533113</c:v>
                </c:pt>
                <c:pt idx="3670">
                  <c:v>50.615140870543037</c:v>
                </c:pt>
                <c:pt idx="3671">
                  <c:v>50.711538193494405</c:v>
                </c:pt>
                <c:pt idx="3672">
                  <c:v>50.770402921898018</c:v>
                </c:pt>
                <c:pt idx="3673">
                  <c:v>50.826564664585497</c:v>
                </c:pt>
                <c:pt idx="3674">
                  <c:v>50.860728680839344</c:v>
                </c:pt>
                <c:pt idx="3675">
                  <c:v>50.925543081731107</c:v>
                </c:pt>
                <c:pt idx="3676">
                  <c:v>51.004653432082847</c:v>
                </c:pt>
                <c:pt idx="3677">
                  <c:v>51.130496541431953</c:v>
                </c:pt>
                <c:pt idx="3678">
                  <c:v>51.206319056160709</c:v>
                </c:pt>
                <c:pt idx="3679">
                  <c:v>51.294277229363743</c:v>
                </c:pt>
                <c:pt idx="3680">
                  <c:v>51.428418106352559</c:v>
                </c:pt>
                <c:pt idx="3681">
                  <c:v>51.571167925466909</c:v>
                </c:pt>
                <c:pt idx="3682">
                  <c:v>51.658396836994967</c:v>
                </c:pt>
                <c:pt idx="3683">
                  <c:v>51.671987629307871</c:v>
                </c:pt>
                <c:pt idx="3684">
                  <c:v>51.68409461242554</c:v>
                </c:pt>
                <c:pt idx="3685">
                  <c:v>51.661009035443065</c:v>
                </c:pt>
                <c:pt idx="3686">
                  <c:v>51.704570753963019</c:v>
                </c:pt>
                <c:pt idx="3687">
                  <c:v>51.666033850470882</c:v>
                </c:pt>
                <c:pt idx="3688">
                  <c:v>51.583934958233783</c:v>
                </c:pt>
                <c:pt idx="3689">
                  <c:v>51.474989135894099</c:v>
                </c:pt>
                <c:pt idx="3690">
                  <c:v>51.380564451722321</c:v>
                </c:pt>
                <c:pt idx="3691">
                  <c:v>51.230509008599121</c:v>
                </c:pt>
                <c:pt idx="3692">
                  <c:v>51.079429116105146</c:v>
                </c:pt>
                <c:pt idx="3693">
                  <c:v>50.885754640499329</c:v>
                </c:pt>
                <c:pt idx="3694">
                  <c:v>50.777760897412413</c:v>
                </c:pt>
                <c:pt idx="3695">
                  <c:v>50.707840529302494</c:v>
                </c:pt>
                <c:pt idx="3696">
                  <c:v>50.663436499025089</c:v>
                </c:pt>
                <c:pt idx="3697">
                  <c:v>50.596250913276336</c:v>
                </c:pt>
                <c:pt idx="3698">
                  <c:v>50.575212056107922</c:v>
                </c:pt>
                <c:pt idx="3699">
                  <c:v>50.573580736339025</c:v>
                </c:pt>
                <c:pt idx="3700">
                  <c:v>50.580982658588304</c:v>
                </c:pt>
                <c:pt idx="3701">
                  <c:v>50.620240277150643</c:v>
                </c:pt>
                <c:pt idx="3702">
                  <c:v>50.656545977289241</c:v>
                </c:pt>
                <c:pt idx="3703">
                  <c:v>50.668073986638767</c:v>
                </c:pt>
                <c:pt idx="3704">
                  <c:v>50.654583312216772</c:v>
                </c:pt>
                <c:pt idx="3705">
                  <c:v>50.680137865790385</c:v>
                </c:pt>
                <c:pt idx="3706">
                  <c:v>50.704525071368977</c:v>
                </c:pt>
                <c:pt idx="3707">
                  <c:v>50.729181573760535</c:v>
                </c:pt>
                <c:pt idx="3708">
                  <c:v>50.724174587491973</c:v>
                </c:pt>
                <c:pt idx="3709">
                  <c:v>50.728096884446202</c:v>
                </c:pt>
                <c:pt idx="3710">
                  <c:v>50.785193932758155</c:v>
                </c:pt>
                <c:pt idx="3711">
                  <c:v>50.790602228805668</c:v>
                </c:pt>
                <c:pt idx="3712">
                  <c:v>50.780847604905681</c:v>
                </c:pt>
                <c:pt idx="3713">
                  <c:v>50.834285558285927</c:v>
                </c:pt>
                <c:pt idx="3714">
                  <c:v>50.867358858057841</c:v>
                </c:pt>
                <c:pt idx="3715">
                  <c:v>50.927110469845104</c:v>
                </c:pt>
                <c:pt idx="3716">
                  <c:v>50.992934984358101</c:v>
                </c:pt>
                <c:pt idx="3717">
                  <c:v>51.064835521372878</c:v>
                </c:pt>
                <c:pt idx="3718">
                  <c:v>51.128046210172087</c:v>
                </c:pt>
                <c:pt idx="3719">
                  <c:v>51.250084478268008</c:v>
                </c:pt>
                <c:pt idx="3720">
                  <c:v>51.379378453039308</c:v>
                </c:pt>
                <c:pt idx="3721">
                  <c:v>51.45456787378393</c:v>
                </c:pt>
                <c:pt idx="3722">
                  <c:v>51.481787855450179</c:v>
                </c:pt>
                <c:pt idx="3723">
                  <c:v>51.505014946149409</c:v>
                </c:pt>
                <c:pt idx="3724">
                  <c:v>51.523771127926913</c:v>
                </c:pt>
                <c:pt idx="3725">
                  <c:v>51.523045015087575</c:v>
                </c:pt>
                <c:pt idx="3726">
                  <c:v>51.508288132887827</c:v>
                </c:pt>
                <c:pt idx="3727">
                  <c:v>51.527020983834788</c:v>
                </c:pt>
                <c:pt idx="3728">
                  <c:v>51.560427379021625</c:v>
                </c:pt>
                <c:pt idx="3729">
                  <c:v>51.578036517066295</c:v>
                </c:pt>
                <c:pt idx="3730">
                  <c:v>51.589479384076562</c:v>
                </c:pt>
                <c:pt idx="3731">
                  <c:v>51.669491016632136</c:v>
                </c:pt>
                <c:pt idx="3732">
                  <c:v>51.745527916355918</c:v>
                </c:pt>
                <c:pt idx="3733">
                  <c:v>51.916376387861071</c:v>
                </c:pt>
                <c:pt idx="3734">
                  <c:v>52.106565604884693</c:v>
                </c:pt>
                <c:pt idx="3735">
                  <c:v>52.208664517413084</c:v>
                </c:pt>
                <c:pt idx="3736">
                  <c:v>52.265100597830198</c:v>
                </c:pt>
                <c:pt idx="3737">
                  <c:v>52.352302037298671</c:v>
                </c:pt>
                <c:pt idx="3738">
                  <c:v>52.547095940704999</c:v>
                </c:pt>
                <c:pt idx="3739">
                  <c:v>52.734753862177499</c:v>
                </c:pt>
                <c:pt idx="3740">
                  <c:v>52.859403339640401</c:v>
                </c:pt>
                <c:pt idx="3741">
                  <c:v>52.995284119143179</c:v>
                </c:pt>
                <c:pt idx="3742">
                  <c:v>53.142718490550052</c:v>
                </c:pt>
                <c:pt idx="3743">
                  <c:v>53.353208602972131</c:v>
                </c:pt>
                <c:pt idx="3744">
                  <c:v>53.522162968893205</c:v>
                </c:pt>
                <c:pt idx="3745">
                  <c:v>53.593546578171733</c:v>
                </c:pt>
                <c:pt idx="3746">
                  <c:v>53.610417660207979</c:v>
                </c:pt>
                <c:pt idx="3747">
                  <c:v>53.616974519622715</c:v>
                </c:pt>
                <c:pt idx="3748">
                  <c:v>53.672580002328708</c:v>
                </c:pt>
                <c:pt idx="3749">
                  <c:v>53.654101810231786</c:v>
                </c:pt>
                <c:pt idx="3750">
                  <c:v>53.615927287711955</c:v>
                </c:pt>
                <c:pt idx="3751">
                  <c:v>53.533547753277254</c:v>
                </c:pt>
                <c:pt idx="3752">
                  <c:v>53.420842639801648</c:v>
                </c:pt>
                <c:pt idx="3753">
                  <c:v>53.30094087196823</c:v>
                </c:pt>
                <c:pt idx="3754">
                  <c:v>53.209043475573239</c:v>
                </c:pt>
                <c:pt idx="3755">
                  <c:v>53.134604496214223</c:v>
                </c:pt>
                <c:pt idx="3756">
                  <c:v>53.109458535096564</c:v>
                </c:pt>
                <c:pt idx="3757">
                  <c:v>53.082645961096134</c:v>
                </c:pt>
                <c:pt idx="3758">
                  <c:v>53.084056576325487</c:v>
                </c:pt>
                <c:pt idx="3759">
                  <c:v>53.048412754830011</c:v>
                </c:pt>
                <c:pt idx="3760">
                  <c:v>52.991921934536343</c:v>
                </c:pt>
                <c:pt idx="3761">
                  <c:v>53.005873137665027</c:v>
                </c:pt>
                <c:pt idx="3762">
                  <c:v>52.976586033229168</c:v>
                </c:pt>
                <c:pt idx="3763">
                  <c:v>52.926313216995879</c:v>
                </c:pt>
                <c:pt idx="3764">
                  <c:v>52.868092674271438</c:v>
                </c:pt>
                <c:pt idx="3765">
                  <c:v>52.824382042928121</c:v>
                </c:pt>
                <c:pt idx="3766">
                  <c:v>52.820044591861709</c:v>
                </c:pt>
                <c:pt idx="3767">
                  <c:v>52.826746997367636</c:v>
                </c:pt>
                <c:pt idx="3768">
                  <c:v>52.807093446756561</c:v>
                </c:pt>
                <c:pt idx="3769">
                  <c:v>52.737324583736047</c:v>
                </c:pt>
                <c:pt idx="3770">
                  <c:v>52.689117384211571</c:v>
                </c:pt>
                <c:pt idx="3771">
                  <c:v>52.661360869684806</c:v>
                </c:pt>
                <c:pt idx="3772">
                  <c:v>52.598984457032152</c:v>
                </c:pt>
                <c:pt idx="3773">
                  <c:v>52.587761250422119</c:v>
                </c:pt>
                <c:pt idx="3774">
                  <c:v>52.616601494933491</c:v>
                </c:pt>
                <c:pt idx="3775">
                  <c:v>52.643350625477346</c:v>
                </c:pt>
                <c:pt idx="3776">
                  <c:v>52.633734007689149</c:v>
                </c:pt>
                <c:pt idx="3777">
                  <c:v>52.638850123906856</c:v>
                </c:pt>
                <c:pt idx="3778">
                  <c:v>52.652729665240571</c:v>
                </c:pt>
                <c:pt idx="3779">
                  <c:v>52.653683782546985</c:v>
                </c:pt>
                <c:pt idx="3780">
                  <c:v>52.67329865427358</c:v>
                </c:pt>
                <c:pt idx="3781">
                  <c:v>52.734861828800327</c:v>
                </c:pt>
                <c:pt idx="3782">
                  <c:v>52.811044001304772</c:v>
                </c:pt>
                <c:pt idx="3783">
                  <c:v>52.84166059949014</c:v>
                </c:pt>
                <c:pt idx="3784">
                  <c:v>52.808602279072005</c:v>
                </c:pt>
                <c:pt idx="3785">
                  <c:v>52.793020907577898</c:v>
                </c:pt>
                <c:pt idx="3786">
                  <c:v>52.740134554103477</c:v>
                </c:pt>
                <c:pt idx="3787">
                  <c:v>52.698171224889251</c:v>
                </c:pt>
                <c:pt idx="3788">
                  <c:v>52.687446330655966</c:v>
                </c:pt>
                <c:pt idx="3789">
                  <c:v>52.715344019619359</c:v>
                </c:pt>
                <c:pt idx="3790">
                  <c:v>52.76954318763579</c:v>
                </c:pt>
                <c:pt idx="3791">
                  <c:v>52.834385266443071</c:v>
                </c:pt>
                <c:pt idx="3792">
                  <c:v>52.931375061957304</c:v>
                </c:pt>
                <c:pt idx="3793">
                  <c:v>53.058272777581486</c:v>
                </c:pt>
                <c:pt idx="3794">
                  <c:v>53.207227629731278</c:v>
                </c:pt>
                <c:pt idx="3795">
                  <c:v>53.3303246622838</c:v>
                </c:pt>
                <c:pt idx="3796">
                  <c:v>53.460022552881583</c:v>
                </c:pt>
                <c:pt idx="3797">
                  <c:v>53.573749955743303</c:v>
                </c:pt>
                <c:pt idx="3798">
                  <c:v>53.602176320469972</c:v>
                </c:pt>
                <c:pt idx="3799">
                  <c:v>53.660709272794108</c:v>
                </c:pt>
                <c:pt idx="3800">
                  <c:v>53.722342395324915</c:v>
                </c:pt>
                <c:pt idx="3801">
                  <c:v>53.778843300189628</c:v>
                </c:pt>
                <c:pt idx="3802">
                  <c:v>53.827222079670072</c:v>
                </c:pt>
                <c:pt idx="3803">
                  <c:v>53.874436288231792</c:v>
                </c:pt>
                <c:pt idx="3804">
                  <c:v>53.895362595924027</c:v>
                </c:pt>
                <c:pt idx="3805">
                  <c:v>53.917950507524679</c:v>
                </c:pt>
                <c:pt idx="3806">
                  <c:v>53.975094928103438</c:v>
                </c:pt>
                <c:pt idx="3807">
                  <c:v>53.974817260327534</c:v>
                </c:pt>
                <c:pt idx="3808">
                  <c:v>53.945913982865264</c:v>
                </c:pt>
                <c:pt idx="3809">
                  <c:v>53.980239835258679</c:v>
                </c:pt>
                <c:pt idx="3810">
                  <c:v>53.913101292967333</c:v>
                </c:pt>
                <c:pt idx="3811">
                  <c:v>53.80752018634756</c:v>
                </c:pt>
                <c:pt idx="3812">
                  <c:v>53.743012148007992</c:v>
                </c:pt>
                <c:pt idx="3813">
                  <c:v>53.671872692985133</c:v>
                </c:pt>
                <c:pt idx="3814">
                  <c:v>53.597529134330159</c:v>
                </c:pt>
                <c:pt idx="3815">
                  <c:v>53.526213649501798</c:v>
                </c:pt>
                <c:pt idx="3816">
                  <c:v>53.433262773418612</c:v>
                </c:pt>
                <c:pt idx="3817">
                  <c:v>53.366300334973594</c:v>
                </c:pt>
                <c:pt idx="3818">
                  <c:v>53.310081223358452</c:v>
                </c:pt>
                <c:pt idx="3819">
                  <c:v>53.29569240019449</c:v>
                </c:pt>
                <c:pt idx="3820">
                  <c:v>53.199429067396807</c:v>
                </c:pt>
                <c:pt idx="3821">
                  <c:v>53.09431934454522</c:v>
                </c:pt>
                <c:pt idx="3822">
                  <c:v>52.979314049162383</c:v>
                </c:pt>
                <c:pt idx="3823">
                  <c:v>52.847748034333826</c:v>
                </c:pt>
                <c:pt idx="3824">
                  <c:v>52.76440392590743</c:v>
                </c:pt>
                <c:pt idx="3825">
                  <c:v>52.687574153629988</c:v>
                </c:pt>
                <c:pt idx="3826">
                  <c:v>52.672743517763685</c:v>
                </c:pt>
                <c:pt idx="3827">
                  <c:v>52.694114427666378</c:v>
                </c:pt>
                <c:pt idx="3828">
                  <c:v>52.679195714159903</c:v>
                </c:pt>
                <c:pt idx="3829">
                  <c:v>52.672015664259305</c:v>
                </c:pt>
                <c:pt idx="3830">
                  <c:v>52.657742265177575</c:v>
                </c:pt>
                <c:pt idx="3831">
                  <c:v>52.652858256447608</c:v>
                </c:pt>
                <c:pt idx="3832">
                  <c:v>52.649098995016956</c:v>
                </c:pt>
                <c:pt idx="3833">
                  <c:v>52.634389773936157</c:v>
                </c:pt>
                <c:pt idx="3834">
                  <c:v>52.620274876515033</c:v>
                </c:pt>
                <c:pt idx="3835">
                  <c:v>52.570134721237075</c:v>
                </c:pt>
                <c:pt idx="3836">
                  <c:v>52.494996111768849</c:v>
                </c:pt>
                <c:pt idx="3837">
                  <c:v>52.443579100893011</c:v>
                </c:pt>
                <c:pt idx="3838">
                  <c:v>52.448223317013806</c:v>
                </c:pt>
                <c:pt idx="3839">
                  <c:v>52.409797572097624</c:v>
                </c:pt>
                <c:pt idx="3840">
                  <c:v>52.298467290758367</c:v>
                </c:pt>
                <c:pt idx="3841">
                  <c:v>52.093784396907296</c:v>
                </c:pt>
                <c:pt idx="3842">
                  <c:v>51.860891239612101</c:v>
                </c:pt>
                <c:pt idx="3843">
                  <c:v>51.677579480435888</c:v>
                </c:pt>
                <c:pt idx="3844">
                  <c:v>51.542942189321892</c:v>
                </c:pt>
                <c:pt idx="3845">
                  <c:v>51.379632710313679</c:v>
                </c:pt>
                <c:pt idx="3846">
                  <c:v>51.217188740846893</c:v>
                </c:pt>
                <c:pt idx="3847">
                  <c:v>51.049744848843076</c:v>
                </c:pt>
                <c:pt idx="3848">
                  <c:v>50.96451648406962</c:v>
                </c:pt>
                <c:pt idx="3849">
                  <c:v>50.917607638703061</c:v>
                </c:pt>
                <c:pt idx="3850">
                  <c:v>50.936389525549465</c:v>
                </c:pt>
                <c:pt idx="3851">
                  <c:v>50.984812852331402</c:v>
                </c:pt>
                <c:pt idx="3852">
                  <c:v>51.083750614779142</c:v>
                </c:pt>
                <c:pt idx="3853">
                  <c:v>51.230814869849368</c:v>
                </c:pt>
                <c:pt idx="3854">
                  <c:v>51.334457666496768</c:v>
                </c:pt>
                <c:pt idx="3855">
                  <c:v>51.477345764950776</c:v>
                </c:pt>
                <c:pt idx="3856">
                  <c:v>51.546225320516363</c:v>
                </c:pt>
                <c:pt idx="3857">
                  <c:v>51.604044138567097</c:v>
                </c:pt>
                <c:pt idx="3858">
                  <c:v>51.716018435674208</c:v>
                </c:pt>
                <c:pt idx="3859">
                  <c:v>51.791014013581353</c:v>
                </c:pt>
                <c:pt idx="3860">
                  <c:v>51.871638395761778</c:v>
                </c:pt>
                <c:pt idx="3861">
                  <c:v>51.900942616121348</c:v>
                </c:pt>
                <c:pt idx="3862">
                  <c:v>51.932621835406486</c:v>
                </c:pt>
                <c:pt idx="3863">
                  <c:v>51.948637263427912</c:v>
                </c:pt>
                <c:pt idx="3864">
                  <c:v>51.945804068239447</c:v>
                </c:pt>
                <c:pt idx="3865">
                  <c:v>51.948919687942386</c:v>
                </c:pt>
                <c:pt idx="3866">
                  <c:v>51.979127221303393</c:v>
                </c:pt>
                <c:pt idx="3867">
                  <c:v>52.028850603220697</c:v>
                </c:pt>
                <c:pt idx="3868">
                  <c:v>52.034661856041481</c:v>
                </c:pt>
                <c:pt idx="3869">
                  <c:v>52.045428020754876</c:v>
                </c:pt>
                <c:pt idx="3870">
                  <c:v>52.097257763118897</c:v>
                </c:pt>
                <c:pt idx="3871">
                  <c:v>52.140251885693047</c:v>
                </c:pt>
                <c:pt idx="3872">
                  <c:v>52.138370127255733</c:v>
                </c:pt>
                <c:pt idx="3873">
                  <c:v>52.113160907424962</c:v>
                </c:pt>
                <c:pt idx="3874">
                  <c:v>52.082952292014795</c:v>
                </c:pt>
                <c:pt idx="3875">
                  <c:v>52.09746226690217</c:v>
                </c:pt>
                <c:pt idx="3876">
                  <c:v>52.150640269916487</c:v>
                </c:pt>
                <c:pt idx="3877">
                  <c:v>52.263584188616107</c:v>
                </c:pt>
                <c:pt idx="3878">
                  <c:v>52.331533643065953</c:v>
                </c:pt>
                <c:pt idx="3879">
                  <c:v>52.390049750159896</c:v>
                </c:pt>
                <c:pt idx="3880">
                  <c:v>52.356894249083396</c:v>
                </c:pt>
                <c:pt idx="3881">
                  <c:v>52.27887891144956</c:v>
                </c:pt>
                <c:pt idx="3882">
                  <c:v>52.193692709721937</c:v>
                </c:pt>
                <c:pt idx="3883">
                  <c:v>52.088510098901473</c:v>
                </c:pt>
                <c:pt idx="3884">
                  <c:v>51.95897269355622</c:v>
                </c:pt>
                <c:pt idx="3885">
                  <c:v>51.817298526652159</c:v>
                </c:pt>
                <c:pt idx="3886">
                  <c:v>51.711149928675354</c:v>
                </c:pt>
                <c:pt idx="3887">
                  <c:v>51.600753837394421</c:v>
                </c:pt>
                <c:pt idx="3888">
                  <c:v>51.467608190432529</c:v>
                </c:pt>
                <c:pt idx="3889">
                  <c:v>51.380398019347609</c:v>
                </c:pt>
                <c:pt idx="3890">
                  <c:v>51.265034335778964</c:v>
                </c:pt>
                <c:pt idx="3891">
                  <c:v>51.11498207468086</c:v>
                </c:pt>
                <c:pt idx="3892">
                  <c:v>50.999934771078046</c:v>
                </c:pt>
                <c:pt idx="3893">
                  <c:v>50.891227947302241</c:v>
                </c:pt>
                <c:pt idx="3894">
                  <c:v>50.824420377502094</c:v>
                </c:pt>
                <c:pt idx="3895">
                  <c:v>50.74809308786179</c:v>
                </c:pt>
                <c:pt idx="3896">
                  <c:v>50.636348773745247</c:v>
                </c:pt>
                <c:pt idx="3897">
                  <c:v>50.543121592183553</c:v>
                </c:pt>
                <c:pt idx="3898">
                  <c:v>50.399542313518083</c:v>
                </c:pt>
                <c:pt idx="3899">
                  <c:v>50.281618960642831</c:v>
                </c:pt>
                <c:pt idx="3900">
                  <c:v>50.1891872460793</c:v>
                </c:pt>
                <c:pt idx="3901">
                  <c:v>50.124924044032412</c:v>
                </c:pt>
                <c:pt idx="3902">
                  <c:v>50.054831633091794</c:v>
                </c:pt>
                <c:pt idx="3903">
                  <c:v>49.958960778440442</c:v>
                </c:pt>
                <c:pt idx="3904">
                  <c:v>49.886842000949557</c:v>
                </c:pt>
                <c:pt idx="3905">
                  <c:v>49.780037738974819</c:v>
                </c:pt>
                <c:pt idx="3906">
                  <c:v>49.690820288808972</c:v>
                </c:pt>
                <c:pt idx="3907">
                  <c:v>49.621541740866419</c:v>
                </c:pt>
                <c:pt idx="3908">
                  <c:v>49.528452915101205</c:v>
                </c:pt>
                <c:pt idx="3909">
                  <c:v>49.424769372994902</c:v>
                </c:pt>
                <c:pt idx="3910">
                  <c:v>49.359231585855063</c:v>
                </c:pt>
                <c:pt idx="3911">
                  <c:v>49.287143735067104</c:v>
                </c:pt>
                <c:pt idx="3912">
                  <c:v>49.274560361598787</c:v>
                </c:pt>
                <c:pt idx="3913">
                  <c:v>49.308074557378987</c:v>
                </c:pt>
                <c:pt idx="3914">
                  <c:v>49.369291136807185</c:v>
                </c:pt>
                <c:pt idx="3915">
                  <c:v>49.393713930261718</c:v>
                </c:pt>
                <c:pt idx="3916">
                  <c:v>49.432236130928601</c:v>
                </c:pt>
                <c:pt idx="3917">
                  <c:v>49.504248910758697</c:v>
                </c:pt>
                <c:pt idx="3918">
                  <c:v>49.554716723832875</c:v>
                </c:pt>
                <c:pt idx="3919">
                  <c:v>49.581119454034145</c:v>
                </c:pt>
                <c:pt idx="3920">
                  <c:v>49.526364968785515</c:v>
                </c:pt>
                <c:pt idx="3921">
                  <c:v>49.524873969224238</c:v>
                </c:pt>
                <c:pt idx="3922">
                  <c:v>49.555004656127913</c:v>
                </c:pt>
                <c:pt idx="3923">
                  <c:v>49.501321705077508</c:v>
                </c:pt>
                <c:pt idx="3924">
                  <c:v>49.423907486507879</c:v>
                </c:pt>
                <c:pt idx="3925">
                  <c:v>49.314920458800387</c:v>
                </c:pt>
                <c:pt idx="3926">
                  <c:v>49.239045676237659</c:v>
                </c:pt>
                <c:pt idx="3927">
                  <c:v>49.190161210601907</c:v>
                </c:pt>
                <c:pt idx="3928">
                  <c:v>49.254097208968993</c:v>
                </c:pt>
                <c:pt idx="3929">
                  <c:v>49.298971649458828</c:v>
                </c:pt>
                <c:pt idx="3930">
                  <c:v>49.313383821840453</c:v>
                </c:pt>
                <c:pt idx="3931">
                  <c:v>49.37928910424565</c:v>
                </c:pt>
                <c:pt idx="3932">
                  <c:v>49.459633560841155</c:v>
                </c:pt>
                <c:pt idx="3933">
                  <c:v>49.536728981802838</c:v>
                </c:pt>
                <c:pt idx="3934">
                  <c:v>49.595879577478904</c:v>
                </c:pt>
                <c:pt idx="3935">
                  <c:v>49.687791548722515</c:v>
                </c:pt>
                <c:pt idx="3936">
                  <c:v>49.786365142825851</c:v>
                </c:pt>
                <c:pt idx="3937">
                  <c:v>49.854556123418909</c:v>
                </c:pt>
                <c:pt idx="3938">
                  <c:v>49.969966546433852</c:v>
                </c:pt>
                <c:pt idx="3939">
                  <c:v>50.049543708841362</c:v>
                </c:pt>
                <c:pt idx="3940">
                  <c:v>50.150828488607658</c:v>
                </c:pt>
                <c:pt idx="3941">
                  <c:v>50.306205355568579</c:v>
                </c:pt>
                <c:pt idx="3942">
                  <c:v>50.4573196141585</c:v>
                </c:pt>
                <c:pt idx="3943">
                  <c:v>50.602789803011753</c:v>
                </c:pt>
                <c:pt idx="3944">
                  <c:v>50.736958874800308</c:v>
                </c:pt>
                <c:pt idx="3945">
                  <c:v>50.891368410006336</c:v>
                </c:pt>
                <c:pt idx="3946">
                  <c:v>51.043878081542601</c:v>
                </c:pt>
                <c:pt idx="3947">
                  <c:v>51.195489077710008</c:v>
                </c:pt>
                <c:pt idx="3948">
                  <c:v>51.369990696024637</c:v>
                </c:pt>
                <c:pt idx="3949">
                  <c:v>51.542389214939604</c:v>
                </c:pt>
                <c:pt idx="3950">
                  <c:v>51.661012365446034</c:v>
                </c:pt>
                <c:pt idx="3951">
                  <c:v>51.683347268439462</c:v>
                </c:pt>
                <c:pt idx="3952">
                  <c:v>51.697985002364369</c:v>
                </c:pt>
                <c:pt idx="3953">
                  <c:v>51.725217845280731</c:v>
                </c:pt>
                <c:pt idx="3954">
                  <c:v>51.726196856054251</c:v>
                </c:pt>
                <c:pt idx="3955">
                  <c:v>51.693361276712793</c:v>
                </c:pt>
                <c:pt idx="3956">
                  <c:v>51.594182719088984</c:v>
                </c:pt>
                <c:pt idx="3957">
                  <c:v>51.498883157643036</c:v>
                </c:pt>
                <c:pt idx="3958">
                  <c:v>51.377736824939028</c:v>
                </c:pt>
                <c:pt idx="3959">
                  <c:v>51.224872712746617</c:v>
                </c:pt>
                <c:pt idx="3960">
                  <c:v>51.099410824126984</c:v>
                </c:pt>
                <c:pt idx="3961">
                  <c:v>51.005507489845954</c:v>
                </c:pt>
                <c:pt idx="3962">
                  <c:v>50.892270146090908</c:v>
                </c:pt>
                <c:pt idx="3963">
                  <c:v>50.739524328053449</c:v>
                </c:pt>
                <c:pt idx="3964">
                  <c:v>50.58361654671355</c:v>
                </c:pt>
                <c:pt idx="3965">
                  <c:v>50.499232713129459</c:v>
                </c:pt>
                <c:pt idx="3966">
                  <c:v>50.442842552835906</c:v>
                </c:pt>
                <c:pt idx="3967">
                  <c:v>50.398151491624532</c:v>
                </c:pt>
                <c:pt idx="3968">
                  <c:v>50.348747072190932</c:v>
                </c:pt>
                <c:pt idx="3969">
                  <c:v>50.273876068597822</c:v>
                </c:pt>
                <c:pt idx="3970">
                  <c:v>50.24451754022261</c:v>
                </c:pt>
                <c:pt idx="3971">
                  <c:v>50.293752116732314</c:v>
                </c:pt>
                <c:pt idx="3972">
                  <c:v>50.342203566643462</c:v>
                </c:pt>
                <c:pt idx="3973">
                  <c:v>50.462351402668197</c:v>
                </c:pt>
                <c:pt idx="3974">
                  <c:v>50.475006769063576</c:v>
                </c:pt>
                <c:pt idx="3975">
                  <c:v>50.478200393073834</c:v>
                </c:pt>
                <c:pt idx="3976">
                  <c:v>50.436764534095396</c:v>
                </c:pt>
                <c:pt idx="3977">
                  <c:v>50.400014794880697</c:v>
                </c:pt>
                <c:pt idx="3978">
                  <c:v>50.390076581463845</c:v>
                </c:pt>
                <c:pt idx="3979">
                  <c:v>50.297405187768931</c:v>
                </c:pt>
                <c:pt idx="3980">
                  <c:v>50.270710844017394</c:v>
                </c:pt>
                <c:pt idx="3981">
                  <c:v>50.231949217168889</c:v>
                </c:pt>
                <c:pt idx="3982">
                  <c:v>50.250541183051347</c:v>
                </c:pt>
                <c:pt idx="3983">
                  <c:v>50.254753120298702</c:v>
                </c:pt>
                <c:pt idx="3984">
                  <c:v>50.257237511027654</c:v>
                </c:pt>
                <c:pt idx="3985">
                  <c:v>50.227360125036896</c:v>
                </c:pt>
                <c:pt idx="3986">
                  <c:v>50.201192714097459</c:v>
                </c:pt>
                <c:pt idx="3987">
                  <c:v>50.20753195178802</c:v>
                </c:pt>
                <c:pt idx="3988">
                  <c:v>50.28726654683426</c:v>
                </c:pt>
                <c:pt idx="3989">
                  <c:v>50.35254117545098</c:v>
                </c:pt>
                <c:pt idx="3990">
                  <c:v>50.345142533145875</c:v>
                </c:pt>
                <c:pt idx="3991">
                  <c:v>50.344848290547972</c:v>
                </c:pt>
                <c:pt idx="3992">
                  <c:v>50.319461422985611</c:v>
                </c:pt>
                <c:pt idx="3993">
                  <c:v>50.287971901244269</c:v>
                </c:pt>
                <c:pt idx="3994">
                  <c:v>50.272274232685575</c:v>
                </c:pt>
                <c:pt idx="3995">
                  <c:v>50.317815348809368</c:v>
                </c:pt>
                <c:pt idx="3996">
                  <c:v>50.358449169031381</c:v>
                </c:pt>
                <c:pt idx="3997">
                  <c:v>50.426122367113777</c:v>
                </c:pt>
                <c:pt idx="3998">
                  <c:v>50.468613481355383</c:v>
                </c:pt>
                <c:pt idx="3999">
                  <c:v>50.608835377141432</c:v>
                </c:pt>
                <c:pt idx="4000">
                  <c:v>50.690960411001591</c:v>
                </c:pt>
                <c:pt idx="4001">
                  <c:v>50.740368304354092</c:v>
                </c:pt>
                <c:pt idx="4002">
                  <c:v>50.77395015990448</c:v>
                </c:pt>
                <c:pt idx="4003">
                  <c:v>50.810820027576824</c:v>
                </c:pt>
                <c:pt idx="4004">
                  <c:v>50.843008390999394</c:v>
                </c:pt>
                <c:pt idx="4005">
                  <c:v>50.887611209834169</c:v>
                </c:pt>
                <c:pt idx="4006">
                  <c:v>50.952607735093657</c:v>
                </c:pt>
                <c:pt idx="4007">
                  <c:v>50.97453849921979</c:v>
                </c:pt>
                <c:pt idx="4008">
                  <c:v>51.038554691151546</c:v>
                </c:pt>
                <c:pt idx="4009">
                  <c:v>51.107098302440569</c:v>
                </c:pt>
                <c:pt idx="4010">
                  <c:v>51.147251876807118</c:v>
                </c:pt>
                <c:pt idx="4011">
                  <c:v>51.220612423609779</c:v>
                </c:pt>
                <c:pt idx="4012">
                  <c:v>51.299182687552786</c:v>
                </c:pt>
                <c:pt idx="4013">
                  <c:v>51.341325738005047</c:v>
                </c:pt>
                <c:pt idx="4014">
                  <c:v>51.414604029124114</c:v>
                </c:pt>
                <c:pt idx="4015">
                  <c:v>51.455399207986964</c:v>
                </c:pt>
                <c:pt idx="4016">
                  <c:v>51.502405311614382</c:v>
                </c:pt>
                <c:pt idx="4017">
                  <c:v>51.523166142078502</c:v>
                </c:pt>
                <c:pt idx="4018">
                  <c:v>51.525626719335321</c:v>
                </c:pt>
                <c:pt idx="4019">
                  <c:v>51.510651876366609</c:v>
                </c:pt>
                <c:pt idx="4020">
                  <c:v>51.522771663568513</c:v>
                </c:pt>
                <c:pt idx="4021">
                  <c:v>51.473633323506355</c:v>
                </c:pt>
                <c:pt idx="4022">
                  <c:v>51.500735343063965</c:v>
                </c:pt>
                <c:pt idx="4023">
                  <c:v>51.499494775706367</c:v>
                </c:pt>
                <c:pt idx="4024">
                  <c:v>51.512174059438571</c:v>
                </c:pt>
                <c:pt idx="4025">
                  <c:v>51.512555952686213</c:v>
                </c:pt>
                <c:pt idx="4026">
                  <c:v>51.490168161510447</c:v>
                </c:pt>
                <c:pt idx="4027">
                  <c:v>51.400877284303498</c:v>
                </c:pt>
                <c:pt idx="4028">
                  <c:v>51.344779876979928</c:v>
                </c:pt>
                <c:pt idx="4029">
                  <c:v>51.284153168439381</c:v>
                </c:pt>
                <c:pt idx="4030">
                  <c:v>51.169820458629161</c:v>
                </c:pt>
                <c:pt idx="4031">
                  <c:v>50.985616548059291</c:v>
                </c:pt>
                <c:pt idx="4032">
                  <c:v>50.860105570396939</c:v>
                </c:pt>
                <c:pt idx="4033">
                  <c:v>50.805930472942087</c:v>
                </c:pt>
                <c:pt idx="4034">
                  <c:v>50.784253798198179</c:v>
                </c:pt>
                <c:pt idx="4035">
                  <c:v>50.818530820491631</c:v>
                </c:pt>
                <c:pt idx="4036">
                  <c:v>50.743429989767932</c:v>
                </c:pt>
                <c:pt idx="4037">
                  <c:v>50.723038073450141</c:v>
                </c:pt>
                <c:pt idx="4038">
                  <c:v>50.723689447519853</c:v>
                </c:pt>
                <c:pt idx="4039">
                  <c:v>50.760100897833304</c:v>
                </c:pt>
                <c:pt idx="4040">
                  <c:v>50.756398776314327</c:v>
                </c:pt>
                <c:pt idx="4041">
                  <c:v>50.766574961480003</c:v>
                </c:pt>
                <c:pt idx="4042">
                  <c:v>50.757843013254998</c:v>
                </c:pt>
                <c:pt idx="4043">
                  <c:v>50.746622460713851</c:v>
                </c:pt>
                <c:pt idx="4044">
                  <c:v>50.760927714571601</c:v>
                </c:pt>
                <c:pt idx="4045">
                  <c:v>50.83257975119384</c:v>
                </c:pt>
                <c:pt idx="4046">
                  <c:v>50.781487693011876</c:v>
                </c:pt>
                <c:pt idx="4047">
                  <c:v>50.677285262853246</c:v>
                </c:pt>
                <c:pt idx="4048">
                  <c:v>50.569856167379612</c:v>
                </c:pt>
                <c:pt idx="4049">
                  <c:v>50.499954361477826</c:v>
                </c:pt>
                <c:pt idx="4050">
                  <c:v>50.480692097887392</c:v>
                </c:pt>
                <c:pt idx="4051">
                  <c:v>50.503009354563311</c:v>
                </c:pt>
                <c:pt idx="4052">
                  <c:v>50.525992816357395</c:v>
                </c:pt>
                <c:pt idx="4053">
                  <c:v>50.626993073068576</c:v>
                </c:pt>
                <c:pt idx="4054">
                  <c:v>50.687809563302302</c:v>
                </c:pt>
                <c:pt idx="4055">
                  <c:v>50.704252470114696</c:v>
                </c:pt>
                <c:pt idx="4056">
                  <c:v>50.767609081878724</c:v>
                </c:pt>
                <c:pt idx="4057">
                  <c:v>50.877377933416327</c:v>
                </c:pt>
                <c:pt idx="4058">
                  <c:v>51.025705025465932</c:v>
                </c:pt>
                <c:pt idx="4059">
                  <c:v>51.13652543905345</c:v>
                </c:pt>
                <c:pt idx="4060">
                  <c:v>51.186017863338876</c:v>
                </c:pt>
                <c:pt idx="4061">
                  <c:v>51.283096499318596</c:v>
                </c:pt>
                <c:pt idx="4062">
                  <c:v>51.350181218965702</c:v>
                </c:pt>
                <c:pt idx="4063">
                  <c:v>51.389222403369516</c:v>
                </c:pt>
                <c:pt idx="4064">
                  <c:v>51.42954259341883</c:v>
                </c:pt>
                <c:pt idx="4065">
                  <c:v>51.458845135057778</c:v>
                </c:pt>
                <c:pt idx="4066">
                  <c:v>51.465679439796148</c:v>
                </c:pt>
                <c:pt idx="4067">
                  <c:v>51.418518909926291</c:v>
                </c:pt>
                <c:pt idx="4068">
                  <c:v>51.327192909528257</c:v>
                </c:pt>
                <c:pt idx="4069">
                  <c:v>51.234490026395093</c:v>
                </c:pt>
                <c:pt idx="4070">
                  <c:v>51.133808219512012</c:v>
                </c:pt>
                <c:pt idx="4071">
                  <c:v>51.056214611823691</c:v>
                </c:pt>
                <c:pt idx="4072">
                  <c:v>51.028097995105803</c:v>
                </c:pt>
                <c:pt idx="4073">
                  <c:v>51.031842751900868</c:v>
                </c:pt>
                <c:pt idx="4074">
                  <c:v>51.061844899682413</c:v>
                </c:pt>
                <c:pt idx="4075">
                  <c:v>51.122165300082855</c:v>
                </c:pt>
                <c:pt idx="4076">
                  <c:v>51.180180488066952</c:v>
                </c:pt>
                <c:pt idx="4077">
                  <c:v>51.168647713669124</c:v>
                </c:pt>
                <c:pt idx="4078">
                  <c:v>51.143510774196514</c:v>
                </c:pt>
                <c:pt idx="4079">
                  <c:v>51.112875857896654</c:v>
                </c:pt>
                <c:pt idx="4080">
                  <c:v>51.119426665291215</c:v>
                </c:pt>
                <c:pt idx="4081">
                  <c:v>51.093671252457256</c:v>
                </c:pt>
                <c:pt idx="4082">
                  <c:v>51.051138587296968</c:v>
                </c:pt>
                <c:pt idx="4083">
                  <c:v>50.951636652704025</c:v>
                </c:pt>
                <c:pt idx="4084">
                  <c:v>50.846778489889083</c:v>
                </c:pt>
                <c:pt idx="4085">
                  <c:v>50.780460201609053</c:v>
                </c:pt>
                <c:pt idx="4086">
                  <c:v>50.736762225753772</c:v>
                </c:pt>
                <c:pt idx="4087">
                  <c:v>50.685045622185342</c:v>
                </c:pt>
                <c:pt idx="4088">
                  <c:v>50.526159937502875</c:v>
                </c:pt>
                <c:pt idx="4089">
                  <c:v>50.319313349951166</c:v>
                </c:pt>
                <c:pt idx="4090">
                  <c:v>50.155079540063568</c:v>
                </c:pt>
                <c:pt idx="4091">
                  <c:v>49.999132965992018</c:v>
                </c:pt>
                <c:pt idx="4092">
                  <c:v>49.826868501415746</c:v>
                </c:pt>
                <c:pt idx="4093">
                  <c:v>49.605640239049407</c:v>
                </c:pt>
                <c:pt idx="4094">
                  <c:v>49.430673852430793</c:v>
                </c:pt>
                <c:pt idx="4095">
                  <c:v>49.329409125454269</c:v>
                </c:pt>
                <c:pt idx="4096">
                  <c:v>49.267135587597807</c:v>
                </c:pt>
                <c:pt idx="4097">
                  <c:v>49.245528494725775</c:v>
                </c:pt>
                <c:pt idx="4098">
                  <c:v>49.185561083550006</c:v>
                </c:pt>
                <c:pt idx="4099">
                  <c:v>49.170361203875373</c:v>
                </c:pt>
                <c:pt idx="4100">
                  <c:v>49.154443883535706</c:v>
                </c:pt>
                <c:pt idx="4101">
                  <c:v>49.156521117280938</c:v>
                </c:pt>
                <c:pt idx="4102">
                  <c:v>49.208341568836353</c:v>
                </c:pt>
                <c:pt idx="4103">
                  <c:v>49.243686034989118</c:v>
                </c:pt>
                <c:pt idx="4104">
                  <c:v>49.289683604967564</c:v>
                </c:pt>
                <c:pt idx="4105">
                  <c:v>49.369331629367878</c:v>
                </c:pt>
                <c:pt idx="4106">
                  <c:v>49.421379498309825</c:v>
                </c:pt>
                <c:pt idx="4107">
                  <c:v>49.488891770366891</c:v>
                </c:pt>
                <c:pt idx="4108">
                  <c:v>49.531332974904309</c:v>
                </c:pt>
                <c:pt idx="4109">
                  <c:v>49.607015147470563</c:v>
                </c:pt>
                <c:pt idx="4110">
                  <c:v>49.674413734809789</c:v>
                </c:pt>
                <c:pt idx="4111">
                  <c:v>49.740191785512827</c:v>
                </c:pt>
                <c:pt idx="4112">
                  <c:v>49.857528898969747</c:v>
                </c:pt>
                <c:pt idx="4113">
                  <c:v>49.948501355586934</c:v>
                </c:pt>
                <c:pt idx="4114">
                  <c:v>49.996853385592864</c:v>
                </c:pt>
                <c:pt idx="4115">
                  <c:v>50.073110602995492</c:v>
                </c:pt>
                <c:pt idx="4116">
                  <c:v>50.137231822953865</c:v>
                </c:pt>
                <c:pt idx="4117">
                  <c:v>50.178817990551124</c:v>
                </c:pt>
                <c:pt idx="4118">
                  <c:v>50.271384189843062</c:v>
                </c:pt>
                <c:pt idx="4119">
                  <c:v>50.380721468060926</c:v>
                </c:pt>
                <c:pt idx="4120">
                  <c:v>50.466237724091812</c:v>
                </c:pt>
                <c:pt idx="4121">
                  <c:v>50.572299867825514</c:v>
                </c:pt>
                <c:pt idx="4122">
                  <c:v>50.662108165035583</c:v>
                </c:pt>
                <c:pt idx="4123">
                  <c:v>50.701137556508122</c:v>
                </c:pt>
                <c:pt idx="4124">
                  <c:v>50.700118899048434</c:v>
                </c:pt>
                <c:pt idx="4125">
                  <c:v>50.712036387500923</c:v>
                </c:pt>
                <c:pt idx="4126">
                  <c:v>50.722925162459653</c:v>
                </c:pt>
                <c:pt idx="4127">
                  <c:v>50.731857843635119</c:v>
                </c:pt>
                <c:pt idx="4128">
                  <c:v>50.757774165804825</c:v>
                </c:pt>
                <c:pt idx="4129">
                  <c:v>50.756820223154065</c:v>
                </c:pt>
                <c:pt idx="4130">
                  <c:v>50.735623166841414</c:v>
                </c:pt>
                <c:pt idx="4131">
                  <c:v>50.783855250198997</c:v>
                </c:pt>
                <c:pt idx="4132">
                  <c:v>50.780638595826488</c:v>
                </c:pt>
                <c:pt idx="4133">
                  <c:v>50.77774001210615</c:v>
                </c:pt>
                <c:pt idx="4134">
                  <c:v>50.7793434408783</c:v>
                </c:pt>
                <c:pt idx="4135">
                  <c:v>50.771373651617949</c:v>
                </c:pt>
                <c:pt idx="4136">
                  <c:v>50.764568489442482</c:v>
                </c:pt>
                <c:pt idx="4137">
                  <c:v>50.758474348653181</c:v>
                </c:pt>
                <c:pt idx="4138">
                  <c:v>50.769759618414028</c:v>
                </c:pt>
                <c:pt idx="4139">
                  <c:v>50.762155150215712</c:v>
                </c:pt>
                <c:pt idx="4140">
                  <c:v>50.699624070753728</c:v>
                </c:pt>
                <c:pt idx="4141">
                  <c:v>50.675449597306951</c:v>
                </c:pt>
                <c:pt idx="4142">
                  <c:v>50.625392440099652</c:v>
                </c:pt>
                <c:pt idx="4143">
                  <c:v>50.535081268862257</c:v>
                </c:pt>
                <c:pt idx="4144">
                  <c:v>50.434226943189266</c:v>
                </c:pt>
                <c:pt idx="4145">
                  <c:v>50.362763455573734</c:v>
                </c:pt>
                <c:pt idx="4146">
                  <c:v>50.223087643639573</c:v>
                </c:pt>
                <c:pt idx="4147">
                  <c:v>50.105711949298012</c:v>
                </c:pt>
                <c:pt idx="4148">
                  <c:v>50.01683723041608</c:v>
                </c:pt>
                <c:pt idx="4149">
                  <c:v>49.949131952921377</c:v>
                </c:pt>
                <c:pt idx="4150">
                  <c:v>49.903849982019985</c:v>
                </c:pt>
                <c:pt idx="4151">
                  <c:v>49.824735537250596</c:v>
                </c:pt>
                <c:pt idx="4152">
                  <c:v>49.75751038659913</c:v>
                </c:pt>
                <c:pt idx="4153">
                  <c:v>49.717857635907109</c:v>
                </c:pt>
                <c:pt idx="4154">
                  <c:v>49.68834182908293</c:v>
                </c:pt>
                <c:pt idx="4155">
                  <c:v>49.637851974624937</c:v>
                </c:pt>
                <c:pt idx="4156">
                  <c:v>49.570510224910684</c:v>
                </c:pt>
                <c:pt idx="4157">
                  <c:v>49.506263186368486</c:v>
                </c:pt>
                <c:pt idx="4158">
                  <c:v>49.508023397323434</c:v>
                </c:pt>
                <c:pt idx="4159">
                  <c:v>49.45814604157971</c:v>
                </c:pt>
                <c:pt idx="4160">
                  <c:v>49.461243270661299</c:v>
                </c:pt>
                <c:pt idx="4161">
                  <c:v>49.523564633185629</c:v>
                </c:pt>
                <c:pt idx="4162">
                  <c:v>49.578588009532446</c:v>
                </c:pt>
                <c:pt idx="4163">
                  <c:v>49.661707381408206</c:v>
                </c:pt>
                <c:pt idx="4164">
                  <c:v>49.777942055348895</c:v>
                </c:pt>
                <c:pt idx="4165">
                  <c:v>49.941419350884729</c:v>
                </c:pt>
                <c:pt idx="4166">
                  <c:v>50.056679273965926</c:v>
                </c:pt>
                <c:pt idx="4167">
                  <c:v>50.193408423030768</c:v>
                </c:pt>
                <c:pt idx="4168">
                  <c:v>50.42376335481697</c:v>
                </c:pt>
                <c:pt idx="4169">
                  <c:v>50.624293758289873</c:v>
                </c:pt>
                <c:pt idx="4170">
                  <c:v>50.81794038490991</c:v>
                </c:pt>
                <c:pt idx="4171">
                  <c:v>51.066318668020891</c:v>
                </c:pt>
                <c:pt idx="4172">
                  <c:v>51.321479434970087</c:v>
                </c:pt>
                <c:pt idx="4173">
                  <c:v>51.566719782462606</c:v>
                </c:pt>
                <c:pt idx="4174">
                  <c:v>51.764092320940513</c:v>
                </c:pt>
                <c:pt idx="4175">
                  <c:v>51.917623540539374</c:v>
                </c:pt>
                <c:pt idx="4176">
                  <c:v>52.002349471661134</c:v>
                </c:pt>
                <c:pt idx="4177">
                  <c:v>52.074993276929462</c:v>
                </c:pt>
                <c:pt idx="4178">
                  <c:v>52.136458947762719</c:v>
                </c:pt>
                <c:pt idx="4179">
                  <c:v>52.199140217196607</c:v>
                </c:pt>
                <c:pt idx="4180">
                  <c:v>52.269612207501545</c:v>
                </c:pt>
                <c:pt idx="4181">
                  <c:v>52.28194124683241</c:v>
                </c:pt>
                <c:pt idx="4182">
                  <c:v>52.291823924390108</c:v>
                </c:pt>
                <c:pt idx="4183">
                  <c:v>52.340054033493182</c:v>
                </c:pt>
                <c:pt idx="4184">
                  <c:v>52.34208063051743</c:v>
                </c:pt>
                <c:pt idx="4185">
                  <c:v>52.372508141485731</c:v>
                </c:pt>
                <c:pt idx="4186">
                  <c:v>52.431710356788848</c:v>
                </c:pt>
                <c:pt idx="4187">
                  <c:v>52.470080161709703</c:v>
                </c:pt>
                <c:pt idx="4188">
                  <c:v>52.471520133177535</c:v>
                </c:pt>
                <c:pt idx="4189">
                  <c:v>52.536777992557454</c:v>
                </c:pt>
                <c:pt idx="4190">
                  <c:v>52.598888962942986</c:v>
                </c:pt>
                <c:pt idx="4191">
                  <c:v>52.754022518765709</c:v>
                </c:pt>
                <c:pt idx="4192">
                  <c:v>52.876041542502776</c:v>
                </c:pt>
                <c:pt idx="4193">
                  <c:v>52.98705913358971</c:v>
                </c:pt>
                <c:pt idx="4194">
                  <c:v>53.017895719195813</c:v>
                </c:pt>
                <c:pt idx="4195">
                  <c:v>53.045064076546304</c:v>
                </c:pt>
                <c:pt idx="4196">
                  <c:v>53.142618882529945</c:v>
                </c:pt>
                <c:pt idx="4197">
                  <c:v>53.164738725819134</c:v>
                </c:pt>
                <c:pt idx="4198">
                  <c:v>53.183178120102134</c:v>
                </c:pt>
                <c:pt idx="4199">
                  <c:v>53.186125237562017</c:v>
                </c:pt>
                <c:pt idx="4200">
                  <c:v>53.145334001743571</c:v>
                </c:pt>
                <c:pt idx="4201">
                  <c:v>53.095062400847354</c:v>
                </c:pt>
                <c:pt idx="4202">
                  <c:v>53.041885381322153</c:v>
                </c:pt>
                <c:pt idx="4203">
                  <c:v>52.939023459069858</c:v>
                </c:pt>
                <c:pt idx="4204">
                  <c:v>52.798320532437529</c:v>
                </c:pt>
                <c:pt idx="4205">
                  <c:v>52.654941899677517</c:v>
                </c:pt>
                <c:pt idx="4206">
                  <c:v>52.548664178300712</c:v>
                </c:pt>
                <c:pt idx="4207">
                  <c:v>52.506180777749258</c:v>
                </c:pt>
                <c:pt idx="4208">
                  <c:v>52.42441850472153</c:v>
                </c:pt>
                <c:pt idx="4209">
                  <c:v>52.361104156325247</c:v>
                </c:pt>
                <c:pt idx="4210">
                  <c:v>52.290461732540635</c:v>
                </c:pt>
                <c:pt idx="4211">
                  <c:v>52.269912703179799</c:v>
                </c:pt>
                <c:pt idx="4212">
                  <c:v>52.239003324420857</c:v>
                </c:pt>
                <c:pt idx="4213">
                  <c:v>52.206651996335118</c:v>
                </c:pt>
                <c:pt idx="4214">
                  <c:v>52.169079047864962</c:v>
                </c:pt>
                <c:pt idx="4215">
                  <c:v>52.148336468020531</c:v>
                </c:pt>
                <c:pt idx="4216">
                  <c:v>52.133886111551462</c:v>
                </c:pt>
                <c:pt idx="4217">
                  <c:v>52.09842852499709</c:v>
                </c:pt>
                <c:pt idx="4218">
                  <c:v>52.124784172044187</c:v>
                </c:pt>
                <c:pt idx="4219">
                  <c:v>52.11405921970222</c:v>
                </c:pt>
                <c:pt idx="4220">
                  <c:v>52.1194175969759</c:v>
                </c:pt>
                <c:pt idx="4221">
                  <c:v>52.17228954257525</c:v>
                </c:pt>
                <c:pt idx="4222">
                  <c:v>52.216066280906929</c:v>
                </c:pt>
                <c:pt idx="4223">
                  <c:v>52.285557005308441</c:v>
                </c:pt>
                <c:pt idx="4224">
                  <c:v>52.378504955403841</c:v>
                </c:pt>
                <c:pt idx="4225">
                  <c:v>52.451698826846396</c:v>
                </c:pt>
                <c:pt idx="4226">
                  <c:v>52.528939963307465</c:v>
                </c:pt>
                <c:pt idx="4227">
                  <c:v>52.495954584589306</c:v>
                </c:pt>
                <c:pt idx="4228">
                  <c:v>52.462248385982491</c:v>
                </c:pt>
                <c:pt idx="4229">
                  <c:v>52.463387024822367</c:v>
                </c:pt>
                <c:pt idx="4230">
                  <c:v>52.47187185887028</c:v>
                </c:pt>
                <c:pt idx="4231">
                  <c:v>52.493779142774677</c:v>
                </c:pt>
                <c:pt idx="4232">
                  <c:v>52.589785252370355</c:v>
                </c:pt>
                <c:pt idx="4233">
                  <c:v>52.676919831798067</c:v>
                </c:pt>
                <c:pt idx="4234">
                  <c:v>52.777503849435504</c:v>
                </c:pt>
                <c:pt idx="4235">
                  <c:v>52.941021661151844</c:v>
                </c:pt>
                <c:pt idx="4236">
                  <c:v>53.067362497932876</c:v>
                </c:pt>
                <c:pt idx="4237">
                  <c:v>53.218701702097647</c:v>
                </c:pt>
                <c:pt idx="4238">
                  <c:v>53.352459091248797</c:v>
                </c:pt>
                <c:pt idx="4239">
                  <c:v>53.481194829713964</c:v>
                </c:pt>
                <c:pt idx="4240">
                  <c:v>53.629350496051536</c:v>
                </c:pt>
                <c:pt idx="4241">
                  <c:v>53.752601370638388</c:v>
                </c:pt>
                <c:pt idx="4242">
                  <c:v>53.827534504654082</c:v>
                </c:pt>
                <c:pt idx="4243">
                  <c:v>53.938296646589706</c:v>
                </c:pt>
                <c:pt idx="4244">
                  <c:v>53.987518576198468</c:v>
                </c:pt>
                <c:pt idx="4245">
                  <c:v>54.031690735333228</c:v>
                </c:pt>
                <c:pt idx="4246">
                  <c:v>54.148824314459674</c:v>
                </c:pt>
                <c:pt idx="4247">
                  <c:v>54.236547612667053</c:v>
                </c:pt>
                <c:pt idx="4248">
                  <c:v>54.287531031659476</c:v>
                </c:pt>
                <c:pt idx="4249">
                  <c:v>54.312677215451821</c:v>
                </c:pt>
                <c:pt idx="4250">
                  <c:v>54.354482825947166</c:v>
                </c:pt>
                <c:pt idx="4251">
                  <c:v>54.394969127992539</c:v>
                </c:pt>
                <c:pt idx="4252">
                  <c:v>54.4314815319077</c:v>
                </c:pt>
                <c:pt idx="4253">
                  <c:v>54.446998664968739</c:v>
                </c:pt>
                <c:pt idx="4254">
                  <c:v>54.432574083742125</c:v>
                </c:pt>
                <c:pt idx="4255">
                  <c:v>54.488211641915882</c:v>
                </c:pt>
                <c:pt idx="4256">
                  <c:v>54.441855746588217</c:v>
                </c:pt>
                <c:pt idx="4257">
                  <c:v>54.402490416390499</c:v>
                </c:pt>
                <c:pt idx="4258">
                  <c:v>54.443625252289735</c:v>
                </c:pt>
                <c:pt idx="4259">
                  <c:v>54.475289733199475</c:v>
                </c:pt>
                <c:pt idx="4260">
                  <c:v>54.517680042021851</c:v>
                </c:pt>
                <c:pt idx="4261">
                  <c:v>54.585028041304859</c:v>
                </c:pt>
                <c:pt idx="4262">
                  <c:v>54.578847219753321</c:v>
                </c:pt>
                <c:pt idx="4263">
                  <c:v>54.547683153087796</c:v>
                </c:pt>
                <c:pt idx="4264">
                  <c:v>54.480026450083088</c:v>
                </c:pt>
                <c:pt idx="4265">
                  <c:v>54.438043245817411</c:v>
                </c:pt>
                <c:pt idx="4266">
                  <c:v>54.358666009021839</c:v>
                </c:pt>
                <c:pt idx="4267">
                  <c:v>54.264346474096413</c:v>
                </c:pt>
                <c:pt idx="4268">
                  <c:v>54.146525652622316</c:v>
                </c:pt>
                <c:pt idx="4269">
                  <c:v>54.051991496464346</c:v>
                </c:pt>
                <c:pt idx="4270">
                  <c:v>54.033478280601649</c:v>
                </c:pt>
                <c:pt idx="4271">
                  <c:v>54.033478280601642</c:v>
                </c:pt>
                <c:pt idx="4272">
                  <c:v>54.034863434626821</c:v>
                </c:pt>
                <c:pt idx="4273">
                  <c:v>54.093322638537146</c:v>
                </c:pt>
                <c:pt idx="4274">
                  <c:v>54.173842968533741</c:v>
                </c:pt>
                <c:pt idx="4275">
                  <c:v>54.276059526233688</c:v>
                </c:pt>
                <c:pt idx="4276">
                  <c:v>54.350064339831633</c:v>
                </c:pt>
                <c:pt idx="4277">
                  <c:v>54.375129959279448</c:v>
                </c:pt>
                <c:pt idx="4278">
                  <c:v>54.44179200486932</c:v>
                </c:pt>
                <c:pt idx="4279">
                  <c:v>54.449551606392589</c:v>
                </c:pt>
                <c:pt idx="4280">
                  <c:v>54.444959644626259</c:v>
                </c:pt>
                <c:pt idx="4281">
                  <c:v>54.373645068409566</c:v>
                </c:pt>
                <c:pt idx="4282">
                  <c:v>54.331818498516007</c:v>
                </c:pt>
                <c:pt idx="4283">
                  <c:v>54.352669766586637</c:v>
                </c:pt>
                <c:pt idx="4284">
                  <c:v>54.419583884071073</c:v>
                </c:pt>
                <c:pt idx="4285">
                  <c:v>54.495017271736529</c:v>
                </c:pt>
                <c:pt idx="4286">
                  <c:v>54.608624170568611</c:v>
                </c:pt>
                <c:pt idx="4287">
                  <c:v>54.696914958224014</c:v>
                </c:pt>
                <c:pt idx="4288">
                  <c:v>54.745608394130045</c:v>
                </c:pt>
                <c:pt idx="4289">
                  <c:v>54.798051006217769</c:v>
                </c:pt>
                <c:pt idx="4290">
                  <c:v>54.814448675581062</c:v>
                </c:pt>
                <c:pt idx="4291">
                  <c:v>54.78882139934079</c:v>
                </c:pt>
                <c:pt idx="4292">
                  <c:v>54.731474467100512</c:v>
                </c:pt>
                <c:pt idx="4293">
                  <c:v>54.663024309983051</c:v>
                </c:pt>
                <c:pt idx="4294">
                  <c:v>54.567347755867878</c:v>
                </c:pt>
                <c:pt idx="4295">
                  <c:v>54.475805626394845</c:v>
                </c:pt>
                <c:pt idx="4296">
                  <c:v>54.400026352966599</c:v>
                </c:pt>
                <c:pt idx="4297">
                  <c:v>54.307242755765081</c:v>
                </c:pt>
                <c:pt idx="4298">
                  <c:v>54.163766229883322</c:v>
                </c:pt>
                <c:pt idx="4299">
                  <c:v>54.061377267011316</c:v>
                </c:pt>
                <c:pt idx="4300">
                  <c:v>53.967889741662098</c:v>
                </c:pt>
                <c:pt idx="4301">
                  <c:v>53.951370320438123</c:v>
                </c:pt>
                <c:pt idx="4302">
                  <c:v>53.952885194186479</c:v>
                </c:pt>
                <c:pt idx="4303">
                  <c:v>53.923900589851939</c:v>
                </c:pt>
                <c:pt idx="4304">
                  <c:v>53.899561001460199</c:v>
                </c:pt>
                <c:pt idx="4305">
                  <c:v>53.852822217246107</c:v>
                </c:pt>
                <c:pt idx="4306">
                  <c:v>53.889092986535992</c:v>
                </c:pt>
                <c:pt idx="4307">
                  <c:v>53.85425622014904</c:v>
                </c:pt>
                <c:pt idx="4308">
                  <c:v>53.886131838154384</c:v>
                </c:pt>
                <c:pt idx="4309">
                  <c:v>53.91890574495801</c:v>
                </c:pt>
                <c:pt idx="4310">
                  <c:v>53.926814695017043</c:v>
                </c:pt>
                <c:pt idx="4311">
                  <c:v>53.9247232523185</c:v>
                </c:pt>
                <c:pt idx="4312">
                  <c:v>53.962031282168716</c:v>
                </c:pt>
                <c:pt idx="4313">
                  <c:v>53.996548055485526</c:v>
                </c:pt>
                <c:pt idx="4314">
                  <c:v>53.966871712579511</c:v>
                </c:pt>
                <c:pt idx="4315">
                  <c:v>53.912170592455126</c:v>
                </c:pt>
                <c:pt idx="4316">
                  <c:v>53.848864341246966</c:v>
                </c:pt>
                <c:pt idx="4317">
                  <c:v>53.810317706022914</c:v>
                </c:pt>
                <c:pt idx="4318">
                  <c:v>53.812936683822812</c:v>
                </c:pt>
                <c:pt idx="4319">
                  <c:v>53.873718606241155</c:v>
                </c:pt>
                <c:pt idx="4320">
                  <c:v>53.848344674278614</c:v>
                </c:pt>
                <c:pt idx="4321">
                  <c:v>53.729866921282095</c:v>
                </c:pt>
                <c:pt idx="4322">
                  <c:v>53.625177626569361</c:v>
                </c:pt>
                <c:pt idx="4323">
                  <c:v>53.540512641555836</c:v>
                </c:pt>
                <c:pt idx="4324">
                  <c:v>53.546893741327125</c:v>
                </c:pt>
                <c:pt idx="4325">
                  <c:v>53.543700117316881</c:v>
                </c:pt>
                <c:pt idx="4326">
                  <c:v>53.511758425935447</c:v>
                </c:pt>
                <c:pt idx="4327">
                  <c:v>53.499744737090502</c:v>
                </c:pt>
                <c:pt idx="4328">
                  <c:v>53.46979622831882</c:v>
                </c:pt>
                <c:pt idx="4329">
                  <c:v>53.482174597465509</c:v>
                </c:pt>
                <c:pt idx="4330">
                  <c:v>53.528524010449452</c:v>
                </c:pt>
                <c:pt idx="4331">
                  <c:v>53.51817977604162</c:v>
                </c:pt>
                <c:pt idx="4332">
                  <c:v>53.541625740235709</c:v>
                </c:pt>
                <c:pt idx="4333">
                  <c:v>53.559254194856869</c:v>
                </c:pt>
                <c:pt idx="4334">
                  <c:v>53.533489317625794</c:v>
                </c:pt>
                <c:pt idx="4335">
                  <c:v>53.523479510942977</c:v>
                </c:pt>
                <c:pt idx="4336">
                  <c:v>53.561353306283024</c:v>
                </c:pt>
                <c:pt idx="4337">
                  <c:v>53.628582595812944</c:v>
                </c:pt>
                <c:pt idx="4338">
                  <c:v>53.64230885511838</c:v>
                </c:pt>
                <c:pt idx="4339">
                  <c:v>53.582158080010224</c:v>
                </c:pt>
                <c:pt idx="4340">
                  <c:v>53.631920326415077</c:v>
                </c:pt>
                <c:pt idx="4341">
                  <c:v>53.721542507620676</c:v>
                </c:pt>
                <c:pt idx="4342">
                  <c:v>53.859267647318049</c:v>
                </c:pt>
                <c:pt idx="4343">
                  <c:v>53.995559995725479</c:v>
                </c:pt>
                <c:pt idx="4344">
                  <c:v>54.074472410927278</c:v>
                </c:pt>
                <c:pt idx="4345">
                  <c:v>54.153363532429815</c:v>
                </c:pt>
                <c:pt idx="4346">
                  <c:v>54.227109046510222</c:v>
                </c:pt>
                <c:pt idx="4347">
                  <c:v>54.298359335624198</c:v>
                </c:pt>
                <c:pt idx="4348">
                  <c:v>54.349938452652559</c:v>
                </c:pt>
                <c:pt idx="4349">
                  <c:v>54.334892876903346</c:v>
                </c:pt>
                <c:pt idx="4350">
                  <c:v>54.391657781739568</c:v>
                </c:pt>
                <c:pt idx="4351">
                  <c:v>54.482624885742844</c:v>
                </c:pt>
                <c:pt idx="4352">
                  <c:v>54.55053586215832</c:v>
                </c:pt>
                <c:pt idx="4353">
                  <c:v>54.575597016346237</c:v>
                </c:pt>
                <c:pt idx="4354">
                  <c:v>54.60404002603665</c:v>
                </c:pt>
                <c:pt idx="4355">
                  <c:v>54.604434160764505</c:v>
                </c:pt>
                <c:pt idx="4356">
                  <c:v>54.569429947456449</c:v>
                </c:pt>
                <c:pt idx="4357">
                  <c:v>54.525564942673569</c:v>
                </c:pt>
                <c:pt idx="4358">
                  <c:v>54.450749218577108</c:v>
                </c:pt>
                <c:pt idx="4359">
                  <c:v>54.426968817101034</c:v>
                </c:pt>
                <c:pt idx="4360">
                  <c:v>54.448552892315526</c:v>
                </c:pt>
                <c:pt idx="4361">
                  <c:v>54.444856677856983</c:v>
                </c:pt>
                <c:pt idx="4362">
                  <c:v>54.409821408472268</c:v>
                </c:pt>
                <c:pt idx="4363">
                  <c:v>54.346667880956382</c:v>
                </c:pt>
                <c:pt idx="4364">
                  <c:v>54.320630459446384</c:v>
                </c:pt>
                <c:pt idx="4365">
                  <c:v>54.3151049569056</c:v>
                </c:pt>
                <c:pt idx="4366">
                  <c:v>54.295963032165879</c:v>
                </c:pt>
                <c:pt idx="4367">
                  <c:v>54.247780384142402</c:v>
                </c:pt>
                <c:pt idx="4368">
                  <c:v>54.177161603534664</c:v>
                </c:pt>
                <c:pt idx="4369">
                  <c:v>54.109048713990546</c:v>
                </c:pt>
                <c:pt idx="4370">
                  <c:v>54.077269623708055</c:v>
                </c:pt>
                <c:pt idx="4371">
                  <c:v>54.035587690349338</c:v>
                </c:pt>
                <c:pt idx="4372">
                  <c:v>53.930899456731041</c:v>
                </c:pt>
                <c:pt idx="4373">
                  <c:v>53.880606848544993</c:v>
                </c:pt>
                <c:pt idx="4374">
                  <c:v>53.844434270025211</c:v>
                </c:pt>
                <c:pt idx="4375">
                  <c:v>53.806228234172629</c:v>
                </c:pt>
                <c:pt idx="4376">
                  <c:v>53.736397246101944</c:v>
                </c:pt>
                <c:pt idx="4377">
                  <c:v>53.721582083675031</c:v>
                </c:pt>
                <c:pt idx="4378">
                  <c:v>53.718646999217746</c:v>
                </c:pt>
                <c:pt idx="4379">
                  <c:v>53.674119057589188</c:v>
                </c:pt>
                <c:pt idx="4380">
                  <c:v>53.641450049715402</c:v>
                </c:pt>
                <c:pt idx="4381">
                  <c:v>53.663715475091706</c:v>
                </c:pt>
                <c:pt idx="4382">
                  <c:v>53.686546305124637</c:v>
                </c:pt>
                <c:pt idx="4383">
                  <c:v>53.745656642300453</c:v>
                </c:pt>
                <c:pt idx="4384">
                  <c:v>53.761226337922615</c:v>
                </c:pt>
                <c:pt idx="4385">
                  <c:v>53.764861935399004</c:v>
                </c:pt>
                <c:pt idx="4386">
                  <c:v>53.767379185303071</c:v>
                </c:pt>
                <c:pt idx="4387">
                  <c:v>53.795236145192042</c:v>
                </c:pt>
                <c:pt idx="4388">
                  <c:v>53.826396281845881</c:v>
                </c:pt>
                <c:pt idx="4389">
                  <c:v>53.865513805575539</c:v>
                </c:pt>
                <c:pt idx="4390">
                  <c:v>53.883991449920622</c:v>
                </c:pt>
                <c:pt idx="4391">
                  <c:v>53.870058241651165</c:v>
                </c:pt>
                <c:pt idx="4392">
                  <c:v>53.907013907940275</c:v>
                </c:pt>
                <c:pt idx="4393">
                  <c:v>54.02149770756678</c:v>
                </c:pt>
                <c:pt idx="4394">
                  <c:v>54.091987534858966</c:v>
                </c:pt>
                <c:pt idx="4395">
                  <c:v>54.027456240654914</c:v>
                </c:pt>
                <c:pt idx="4396">
                  <c:v>54.045605904505322</c:v>
                </c:pt>
                <c:pt idx="4397">
                  <c:v>54.124941150502259</c:v>
                </c:pt>
                <c:pt idx="4398">
                  <c:v>54.218373493994292</c:v>
                </c:pt>
                <c:pt idx="4399">
                  <c:v>54.244679889008786</c:v>
                </c:pt>
                <c:pt idx="4400">
                  <c:v>54.211270129876375</c:v>
                </c:pt>
                <c:pt idx="4401">
                  <c:v>54.181597358278822</c:v>
                </c:pt>
                <c:pt idx="4402">
                  <c:v>54.114979812642943</c:v>
                </c:pt>
                <c:pt idx="4403">
                  <c:v>53.975303536770113</c:v>
                </c:pt>
                <c:pt idx="4404">
                  <c:v>53.87845143764649</c:v>
                </c:pt>
                <c:pt idx="4405">
                  <c:v>53.871450490040388</c:v>
                </c:pt>
                <c:pt idx="4406">
                  <c:v>53.866357310542277</c:v>
                </c:pt>
                <c:pt idx="4407">
                  <c:v>53.813344439926865</c:v>
                </c:pt>
                <c:pt idx="4408">
                  <c:v>53.723870938204925</c:v>
                </c:pt>
                <c:pt idx="4409">
                  <c:v>53.647825903895431</c:v>
                </c:pt>
                <c:pt idx="4410">
                  <c:v>53.60924119913971</c:v>
                </c:pt>
                <c:pt idx="4411">
                  <c:v>53.5717170654138</c:v>
                </c:pt>
                <c:pt idx="4412">
                  <c:v>53.623478308601314</c:v>
                </c:pt>
                <c:pt idx="4413">
                  <c:v>53.621633847855534</c:v>
                </c:pt>
                <c:pt idx="4414">
                  <c:v>53.631420391669756</c:v>
                </c:pt>
                <c:pt idx="4415">
                  <c:v>53.588576135439943</c:v>
                </c:pt>
                <c:pt idx="4416">
                  <c:v>53.589189163469449</c:v>
                </c:pt>
                <c:pt idx="4417">
                  <c:v>53.618358161892473</c:v>
                </c:pt>
                <c:pt idx="4418">
                  <c:v>53.642610187230353</c:v>
                </c:pt>
                <c:pt idx="4419">
                  <c:v>53.618079376386753</c:v>
                </c:pt>
                <c:pt idx="4420">
                  <c:v>53.64720283925368</c:v>
                </c:pt>
                <c:pt idx="4421">
                  <c:v>53.676710194395326</c:v>
                </c:pt>
                <c:pt idx="4422">
                  <c:v>53.64799013092609</c:v>
                </c:pt>
                <c:pt idx="4423">
                  <c:v>53.582718745010673</c:v>
                </c:pt>
                <c:pt idx="4424">
                  <c:v>53.477688623296075</c:v>
                </c:pt>
                <c:pt idx="4425">
                  <c:v>53.403102022994801</c:v>
                </c:pt>
                <c:pt idx="4426">
                  <c:v>53.344375511551874</c:v>
                </c:pt>
                <c:pt idx="4427">
                  <c:v>53.296534710712187</c:v>
                </c:pt>
                <c:pt idx="4428">
                  <c:v>53.21405529060354</c:v>
                </c:pt>
                <c:pt idx="4429">
                  <c:v>53.104334015655489</c:v>
                </c:pt>
                <c:pt idx="4430">
                  <c:v>53.001430597007491</c:v>
                </c:pt>
                <c:pt idx="4431">
                  <c:v>52.909288850624527</c:v>
                </c:pt>
                <c:pt idx="4432">
                  <c:v>52.840512950329824</c:v>
                </c:pt>
                <c:pt idx="4433">
                  <c:v>52.797058975678667</c:v>
                </c:pt>
                <c:pt idx="4434">
                  <c:v>52.780421545270649</c:v>
                </c:pt>
                <c:pt idx="4435">
                  <c:v>52.79703469953067</c:v>
                </c:pt>
                <c:pt idx="4436">
                  <c:v>52.842558111836979</c:v>
                </c:pt>
                <c:pt idx="4437">
                  <c:v>52.880390269627796</c:v>
                </c:pt>
                <c:pt idx="4438">
                  <c:v>52.947106402401168</c:v>
                </c:pt>
                <c:pt idx="4439">
                  <c:v>53.045544114037632</c:v>
                </c:pt>
                <c:pt idx="4440">
                  <c:v>53.123158478337949</c:v>
                </c:pt>
                <c:pt idx="4441">
                  <c:v>53.203293432123921</c:v>
                </c:pt>
                <c:pt idx="4442">
                  <c:v>53.303043082936391</c:v>
                </c:pt>
                <c:pt idx="4443">
                  <c:v>53.406158130228867</c:v>
                </c:pt>
                <c:pt idx="4444">
                  <c:v>53.495323657488264</c:v>
                </c:pt>
                <c:pt idx="4445">
                  <c:v>53.622705669923057</c:v>
                </c:pt>
                <c:pt idx="4446">
                  <c:v>53.722498755992241</c:v>
                </c:pt>
                <c:pt idx="4447">
                  <c:v>53.822526296772651</c:v>
                </c:pt>
                <c:pt idx="4448">
                  <c:v>53.915118444515578</c:v>
                </c:pt>
                <c:pt idx="4449">
                  <c:v>54.042363495404373</c:v>
                </c:pt>
                <c:pt idx="4450">
                  <c:v>54.19823480899818</c:v>
                </c:pt>
                <c:pt idx="4451">
                  <c:v>54.339869421846544</c:v>
                </c:pt>
                <c:pt idx="4452">
                  <c:v>54.425952467827116</c:v>
                </c:pt>
                <c:pt idx="4453">
                  <c:v>54.462610470077038</c:v>
                </c:pt>
                <c:pt idx="4454">
                  <c:v>54.404410785218218</c:v>
                </c:pt>
                <c:pt idx="4455">
                  <c:v>54.322750974293562</c:v>
                </c:pt>
                <c:pt idx="4456">
                  <c:v>54.226547025793799</c:v>
                </c:pt>
                <c:pt idx="4457">
                  <c:v>54.156543357075165</c:v>
                </c:pt>
                <c:pt idx="4458">
                  <c:v>54.066077574557006</c:v>
                </c:pt>
                <c:pt idx="4459">
                  <c:v>53.956633872315393</c:v>
                </c:pt>
                <c:pt idx="4460">
                  <c:v>53.880292557552103</c:v>
                </c:pt>
                <c:pt idx="4461">
                  <c:v>53.818399645542584</c:v>
                </c:pt>
                <c:pt idx="4462">
                  <c:v>53.717551252523648</c:v>
                </c:pt>
                <c:pt idx="4463">
                  <c:v>53.608119957893472</c:v>
                </c:pt>
                <c:pt idx="4464">
                  <c:v>53.59162761465879</c:v>
                </c:pt>
                <c:pt idx="4465">
                  <c:v>53.558949177626282</c:v>
                </c:pt>
                <c:pt idx="4466">
                  <c:v>53.485373670392157</c:v>
                </c:pt>
                <c:pt idx="4467">
                  <c:v>53.434697969310115</c:v>
                </c:pt>
                <c:pt idx="4468">
                  <c:v>53.397105747168361</c:v>
                </c:pt>
                <c:pt idx="4469">
                  <c:v>53.390312840561322</c:v>
                </c:pt>
                <c:pt idx="4470">
                  <c:v>53.34409684561043</c:v>
                </c:pt>
                <c:pt idx="4471">
                  <c:v>53.309064121377475</c:v>
                </c:pt>
                <c:pt idx="4472">
                  <c:v>53.299348117252542</c:v>
                </c:pt>
                <c:pt idx="4473">
                  <c:v>53.29760256387133</c:v>
                </c:pt>
                <c:pt idx="4474">
                  <c:v>53.291659672460092</c:v>
                </c:pt>
                <c:pt idx="4475">
                  <c:v>53.263135598561668</c:v>
                </c:pt>
                <c:pt idx="4476">
                  <c:v>53.253480834453583</c:v>
                </c:pt>
                <c:pt idx="4477">
                  <c:v>53.225325782269898</c:v>
                </c:pt>
                <c:pt idx="4478">
                  <c:v>53.174553316760168</c:v>
                </c:pt>
                <c:pt idx="4479">
                  <c:v>53.127831237477025</c:v>
                </c:pt>
                <c:pt idx="4480">
                  <c:v>53.076524930222817</c:v>
                </c:pt>
                <c:pt idx="4481">
                  <c:v>52.990691542102788</c:v>
                </c:pt>
                <c:pt idx="4482">
                  <c:v>52.948812808140147</c:v>
                </c:pt>
                <c:pt idx="4483">
                  <c:v>52.93821814202925</c:v>
                </c:pt>
                <c:pt idx="4484">
                  <c:v>52.949230976322653</c:v>
                </c:pt>
                <c:pt idx="4485">
                  <c:v>52.933520203083724</c:v>
                </c:pt>
                <c:pt idx="4486">
                  <c:v>52.906197019495096</c:v>
                </c:pt>
                <c:pt idx="4487">
                  <c:v>52.881431817709036</c:v>
                </c:pt>
                <c:pt idx="4488">
                  <c:v>52.832475931031375</c:v>
                </c:pt>
                <c:pt idx="4489">
                  <c:v>52.810366980738003</c:v>
                </c:pt>
                <c:pt idx="4490">
                  <c:v>52.792587485411524</c:v>
                </c:pt>
                <c:pt idx="4491">
                  <c:v>52.733679612433697</c:v>
                </c:pt>
                <c:pt idx="4492">
                  <c:v>52.669337573847685</c:v>
                </c:pt>
                <c:pt idx="4493">
                  <c:v>52.64851570652749</c:v>
                </c:pt>
                <c:pt idx="4494">
                  <c:v>52.657162288341738</c:v>
                </c:pt>
                <c:pt idx="4495">
                  <c:v>52.658650404379522</c:v>
                </c:pt>
                <c:pt idx="4496">
                  <c:v>52.711846628007144</c:v>
                </c:pt>
                <c:pt idx="4497">
                  <c:v>52.755012528585731</c:v>
                </c:pt>
                <c:pt idx="4498">
                  <c:v>52.859198135228958</c:v>
                </c:pt>
                <c:pt idx="4499">
                  <c:v>52.955511306807438</c:v>
                </c:pt>
                <c:pt idx="4500">
                  <c:v>53.0114975436165</c:v>
                </c:pt>
                <c:pt idx="4501">
                  <c:v>53.090263255684135</c:v>
                </c:pt>
                <c:pt idx="4502">
                  <c:v>53.189240029177363</c:v>
                </c:pt>
                <c:pt idx="4503">
                  <c:v>53.268879814777506</c:v>
                </c:pt>
                <c:pt idx="4504">
                  <c:v>53.374283939168727</c:v>
                </c:pt>
                <c:pt idx="4505">
                  <c:v>53.515029503614805</c:v>
                </c:pt>
                <c:pt idx="4506">
                  <c:v>53.636057111317974</c:v>
                </c:pt>
                <c:pt idx="4507">
                  <c:v>53.778523231760886</c:v>
                </c:pt>
                <c:pt idx="4508">
                  <c:v>53.899416411919226</c:v>
                </c:pt>
                <c:pt idx="4509">
                  <c:v>54.113986717016012</c:v>
                </c:pt>
                <c:pt idx="4510">
                  <c:v>54.312879973530485</c:v>
                </c:pt>
                <c:pt idx="4511">
                  <c:v>54.469573764573482</c:v>
                </c:pt>
                <c:pt idx="4512">
                  <c:v>54.563806132209386</c:v>
                </c:pt>
                <c:pt idx="4513">
                  <c:v>54.545347616476057</c:v>
                </c:pt>
                <c:pt idx="4514">
                  <c:v>54.500117109984537</c:v>
                </c:pt>
                <c:pt idx="4515">
                  <c:v>54.430787944868754</c:v>
                </c:pt>
                <c:pt idx="4516">
                  <c:v>54.406707544408285</c:v>
                </c:pt>
                <c:pt idx="4517">
                  <c:v>54.333134325367823</c:v>
                </c:pt>
                <c:pt idx="4518">
                  <c:v>54.146780198217414</c:v>
                </c:pt>
                <c:pt idx="4519">
                  <c:v>54.00832582135326</c:v>
                </c:pt>
                <c:pt idx="4520">
                  <c:v>53.853757757324516</c:v>
                </c:pt>
                <c:pt idx="4521">
                  <c:v>53.626717733647965</c:v>
                </c:pt>
                <c:pt idx="4522">
                  <c:v>53.409796605352341</c:v>
                </c:pt>
                <c:pt idx="4523">
                  <c:v>53.201641535880093</c:v>
                </c:pt>
                <c:pt idx="4524">
                  <c:v>52.949914688215735</c:v>
                </c:pt>
                <c:pt idx="4525">
                  <c:v>52.747264781302626</c:v>
                </c:pt>
                <c:pt idx="4526">
                  <c:v>52.589085271811463</c:v>
                </c:pt>
                <c:pt idx="4527">
                  <c:v>52.422263136823211</c:v>
                </c:pt>
                <c:pt idx="4528">
                  <c:v>52.299581549861351</c:v>
                </c:pt>
                <c:pt idx="4529">
                  <c:v>52.171085807830366</c:v>
                </c:pt>
                <c:pt idx="4530">
                  <c:v>52.025177468136057</c:v>
                </c:pt>
                <c:pt idx="4531">
                  <c:v>51.901337829404554</c:v>
                </c:pt>
                <c:pt idx="4532">
                  <c:v>51.807820816919588</c:v>
                </c:pt>
                <c:pt idx="4533">
                  <c:v>51.722411998696209</c:v>
                </c:pt>
                <c:pt idx="4534">
                  <c:v>51.7047512646893</c:v>
                </c:pt>
                <c:pt idx="4535">
                  <c:v>51.669861698877511</c:v>
                </c:pt>
                <c:pt idx="4536">
                  <c:v>51.610172236747957</c:v>
                </c:pt>
                <c:pt idx="4537">
                  <c:v>51.529097795122787</c:v>
                </c:pt>
                <c:pt idx="4538">
                  <c:v>51.423607130428664</c:v>
                </c:pt>
                <c:pt idx="4539">
                  <c:v>51.247056361962365</c:v>
                </c:pt>
                <c:pt idx="4540">
                  <c:v>51.095769432334073</c:v>
                </c:pt>
                <c:pt idx="4541">
                  <c:v>50.928777631888778</c:v>
                </c:pt>
                <c:pt idx="4542">
                  <c:v>50.816157747951223</c:v>
                </c:pt>
                <c:pt idx="4543">
                  <c:v>50.671273855246014</c:v>
                </c:pt>
                <c:pt idx="4544">
                  <c:v>50.547581335937807</c:v>
                </c:pt>
                <c:pt idx="4545">
                  <c:v>50.467464556044185</c:v>
                </c:pt>
                <c:pt idx="4546">
                  <c:v>50.407894622629172</c:v>
                </c:pt>
                <c:pt idx="4547">
                  <c:v>50.408027475639983</c:v>
                </c:pt>
                <c:pt idx="4548">
                  <c:v>50.386869147345642</c:v>
                </c:pt>
                <c:pt idx="4549">
                  <c:v>50.396774759060833</c:v>
                </c:pt>
                <c:pt idx="4550">
                  <c:v>50.426954290357543</c:v>
                </c:pt>
                <c:pt idx="4551">
                  <c:v>50.503266452437479</c:v>
                </c:pt>
                <c:pt idx="4552">
                  <c:v>50.559185385661436</c:v>
                </c:pt>
                <c:pt idx="4553">
                  <c:v>50.650449730508846</c:v>
                </c:pt>
                <c:pt idx="4554">
                  <c:v>50.771589408876658</c:v>
                </c:pt>
                <c:pt idx="4555">
                  <c:v>50.930726122167464</c:v>
                </c:pt>
                <c:pt idx="4556">
                  <c:v>51.094320596746577</c:v>
                </c:pt>
                <c:pt idx="4557">
                  <c:v>51.191928590193818</c:v>
                </c:pt>
                <c:pt idx="4558">
                  <c:v>51.268786317632568</c:v>
                </c:pt>
                <c:pt idx="4559">
                  <c:v>51.397733789190013</c:v>
                </c:pt>
                <c:pt idx="4560">
                  <c:v>51.479060023900217</c:v>
                </c:pt>
                <c:pt idx="4561">
                  <c:v>51.553434843372216</c:v>
                </c:pt>
                <c:pt idx="4562">
                  <c:v>51.590991019252421</c:v>
                </c:pt>
                <c:pt idx="4563">
                  <c:v>51.632896207009395</c:v>
                </c:pt>
                <c:pt idx="4564">
                  <c:v>51.675240000471987</c:v>
                </c:pt>
                <c:pt idx="4565">
                  <c:v>51.705261835608333</c:v>
                </c:pt>
                <c:pt idx="4566">
                  <c:v>51.730738205532731</c:v>
                </c:pt>
                <c:pt idx="4567">
                  <c:v>51.752874573249549</c:v>
                </c:pt>
                <c:pt idx="4568">
                  <c:v>51.73841227050562</c:v>
                </c:pt>
                <c:pt idx="4569">
                  <c:v>51.753355938499119</c:v>
                </c:pt>
                <c:pt idx="4570">
                  <c:v>51.736424343119722</c:v>
                </c:pt>
                <c:pt idx="4571">
                  <c:v>51.701487095718832</c:v>
                </c:pt>
                <c:pt idx="4572">
                  <c:v>51.713994202228818</c:v>
                </c:pt>
                <c:pt idx="4573">
                  <c:v>51.762052808940261</c:v>
                </c:pt>
                <c:pt idx="4574">
                  <c:v>51.777694498146637</c:v>
                </c:pt>
                <c:pt idx="4575">
                  <c:v>51.803579137088121</c:v>
                </c:pt>
                <c:pt idx="4576">
                  <c:v>51.777694601324704</c:v>
                </c:pt>
                <c:pt idx="4577">
                  <c:v>51.803803215928333</c:v>
                </c:pt>
                <c:pt idx="4578">
                  <c:v>51.831546342775525</c:v>
                </c:pt>
                <c:pt idx="4579">
                  <c:v>51.863610391168486</c:v>
                </c:pt>
                <c:pt idx="4580">
                  <c:v>51.9238239947423</c:v>
                </c:pt>
                <c:pt idx="4581">
                  <c:v>51.956504413106956</c:v>
                </c:pt>
                <c:pt idx="4582">
                  <c:v>51.934768043355476</c:v>
                </c:pt>
                <c:pt idx="4583">
                  <c:v>51.885747519279583</c:v>
                </c:pt>
                <c:pt idx="4584">
                  <c:v>51.819291264816599</c:v>
                </c:pt>
                <c:pt idx="4585">
                  <c:v>51.749517156303718</c:v>
                </c:pt>
                <c:pt idx="4586">
                  <c:v>51.635674494702471</c:v>
                </c:pt>
                <c:pt idx="4587">
                  <c:v>51.506636708818768</c:v>
                </c:pt>
                <c:pt idx="4588">
                  <c:v>51.435774049975961</c:v>
                </c:pt>
                <c:pt idx="4589">
                  <c:v>51.351256548423343</c:v>
                </c:pt>
                <c:pt idx="4590">
                  <c:v>51.250080755144957</c:v>
                </c:pt>
                <c:pt idx="4591">
                  <c:v>51.189040159272707</c:v>
                </c:pt>
                <c:pt idx="4592">
                  <c:v>51.156043832633088</c:v>
                </c:pt>
                <c:pt idx="4593">
                  <c:v>51.116606338512042</c:v>
                </c:pt>
                <c:pt idx="4594">
                  <c:v>51.096085793652279</c:v>
                </c:pt>
                <c:pt idx="4595">
                  <c:v>51.046627760305739</c:v>
                </c:pt>
                <c:pt idx="4596">
                  <c:v>50.946584241057522</c:v>
                </c:pt>
                <c:pt idx="4597">
                  <c:v>50.85552560362833</c:v>
                </c:pt>
                <c:pt idx="4598">
                  <c:v>50.782280053737644</c:v>
                </c:pt>
                <c:pt idx="4599">
                  <c:v>50.719799996720873</c:v>
                </c:pt>
                <c:pt idx="4600">
                  <c:v>50.640740178802474</c:v>
                </c:pt>
                <c:pt idx="4601">
                  <c:v>50.511143412381323</c:v>
                </c:pt>
                <c:pt idx="4602">
                  <c:v>50.422598814001766</c:v>
                </c:pt>
                <c:pt idx="4603">
                  <c:v>50.350482347373877</c:v>
                </c:pt>
                <c:pt idx="4604">
                  <c:v>50.301905190759854</c:v>
                </c:pt>
                <c:pt idx="4605">
                  <c:v>50.222927067259661</c:v>
                </c:pt>
                <c:pt idx="4606">
                  <c:v>50.236202709388991</c:v>
                </c:pt>
                <c:pt idx="4607">
                  <c:v>50.248078703903936</c:v>
                </c:pt>
                <c:pt idx="4608">
                  <c:v>50.266791569829934</c:v>
                </c:pt>
                <c:pt idx="4609">
                  <c:v>50.30026361555251</c:v>
                </c:pt>
                <c:pt idx="4610">
                  <c:v>50.312349732170937</c:v>
                </c:pt>
                <c:pt idx="4611">
                  <c:v>50.328637187649356</c:v>
                </c:pt>
                <c:pt idx="4612">
                  <c:v>50.397311405015323</c:v>
                </c:pt>
                <c:pt idx="4613">
                  <c:v>50.500037350913665</c:v>
                </c:pt>
                <c:pt idx="4614">
                  <c:v>50.620464649698313</c:v>
                </c:pt>
                <c:pt idx="4615">
                  <c:v>50.762944664886994</c:v>
                </c:pt>
                <c:pt idx="4616">
                  <c:v>50.919093266684129</c:v>
                </c:pt>
                <c:pt idx="4617">
                  <c:v>51.061923441017186</c:v>
                </c:pt>
                <c:pt idx="4618">
                  <c:v>51.205258019299777</c:v>
                </c:pt>
                <c:pt idx="4619">
                  <c:v>51.367112525314397</c:v>
                </c:pt>
                <c:pt idx="4620">
                  <c:v>51.500256501798255</c:v>
                </c:pt>
                <c:pt idx="4621">
                  <c:v>51.597475867341522</c:v>
                </c:pt>
                <c:pt idx="4622">
                  <c:v>51.691299562707592</c:v>
                </c:pt>
                <c:pt idx="4623">
                  <c:v>51.781238313327329</c:v>
                </c:pt>
                <c:pt idx="4624">
                  <c:v>51.840205641165774</c:v>
                </c:pt>
                <c:pt idx="4625">
                  <c:v>51.84435485667963</c:v>
                </c:pt>
                <c:pt idx="4626">
                  <c:v>51.89357146378854</c:v>
                </c:pt>
                <c:pt idx="4627">
                  <c:v>51.964016124132627</c:v>
                </c:pt>
                <c:pt idx="4628">
                  <c:v>51.980887285235625</c:v>
                </c:pt>
                <c:pt idx="4629">
                  <c:v>51.972412475131598</c:v>
                </c:pt>
                <c:pt idx="4630">
                  <c:v>52.005424602811829</c:v>
                </c:pt>
                <c:pt idx="4631">
                  <c:v>52.061837901328403</c:v>
                </c:pt>
                <c:pt idx="4632">
                  <c:v>52.093767549675043</c:v>
                </c:pt>
                <c:pt idx="4633">
                  <c:v>52.045713534588984</c:v>
                </c:pt>
                <c:pt idx="4634">
                  <c:v>51.976016192187565</c:v>
                </c:pt>
                <c:pt idx="4635">
                  <c:v>51.905891129366758</c:v>
                </c:pt>
                <c:pt idx="4636">
                  <c:v>51.775505434363929</c:v>
                </c:pt>
                <c:pt idx="4637">
                  <c:v>51.673142775637722</c:v>
                </c:pt>
                <c:pt idx="4638">
                  <c:v>51.567992605347605</c:v>
                </c:pt>
                <c:pt idx="4639">
                  <c:v>51.445950720095041</c:v>
                </c:pt>
                <c:pt idx="4640">
                  <c:v>51.387446854002761</c:v>
                </c:pt>
                <c:pt idx="4641">
                  <c:v>51.330876687995762</c:v>
                </c:pt>
                <c:pt idx="4642">
                  <c:v>51.297312069965784</c:v>
                </c:pt>
                <c:pt idx="4643">
                  <c:v>51.262370807275701</c:v>
                </c:pt>
                <c:pt idx="4644">
                  <c:v>51.228429558072655</c:v>
                </c:pt>
                <c:pt idx="4645">
                  <c:v>51.174364916946317</c:v>
                </c:pt>
                <c:pt idx="4646">
                  <c:v>51.090088578989224</c:v>
                </c:pt>
                <c:pt idx="4647">
                  <c:v>51.034205475897707</c:v>
                </c:pt>
                <c:pt idx="4648">
                  <c:v>50.972569381694704</c:v>
                </c:pt>
                <c:pt idx="4649">
                  <c:v>50.881875464055241</c:v>
                </c:pt>
                <c:pt idx="4650">
                  <c:v>50.811952626360188</c:v>
                </c:pt>
                <c:pt idx="4651">
                  <c:v>50.732546316072153</c:v>
                </c:pt>
                <c:pt idx="4652">
                  <c:v>50.638169273042344</c:v>
                </c:pt>
                <c:pt idx="4653">
                  <c:v>50.573760891021529</c:v>
                </c:pt>
                <c:pt idx="4654">
                  <c:v>50.509643178568027</c:v>
                </c:pt>
                <c:pt idx="4655">
                  <c:v>50.473738357685953</c:v>
                </c:pt>
                <c:pt idx="4656">
                  <c:v>50.373073203497356</c:v>
                </c:pt>
                <c:pt idx="4657">
                  <c:v>50.310532257676833</c:v>
                </c:pt>
                <c:pt idx="4658">
                  <c:v>50.227793619014783</c:v>
                </c:pt>
                <c:pt idx="4659">
                  <c:v>50.128640695702906</c:v>
                </c:pt>
                <c:pt idx="4660">
                  <c:v>50.07503419964911</c:v>
                </c:pt>
                <c:pt idx="4661">
                  <c:v>50.026075963031381</c:v>
                </c:pt>
                <c:pt idx="4662">
                  <c:v>49.922740282270148</c:v>
                </c:pt>
                <c:pt idx="4663">
                  <c:v>49.873145220218014</c:v>
                </c:pt>
                <c:pt idx="4664">
                  <c:v>49.906800730042463</c:v>
                </c:pt>
                <c:pt idx="4665">
                  <c:v>49.894570984600335</c:v>
                </c:pt>
                <c:pt idx="4666">
                  <c:v>49.923545688277571</c:v>
                </c:pt>
                <c:pt idx="4667">
                  <c:v>49.91679898687574</c:v>
                </c:pt>
                <c:pt idx="4668">
                  <c:v>49.914672014707747</c:v>
                </c:pt>
                <c:pt idx="4669">
                  <c:v>49.866904738632904</c:v>
                </c:pt>
                <c:pt idx="4670">
                  <c:v>49.893164007752162</c:v>
                </c:pt>
                <c:pt idx="4671">
                  <c:v>49.964725845937835</c:v>
                </c:pt>
                <c:pt idx="4672">
                  <c:v>50.014589791254849</c:v>
                </c:pt>
                <c:pt idx="4673">
                  <c:v>50.062027834254884</c:v>
                </c:pt>
                <c:pt idx="4674">
                  <c:v>50.101676679147332</c:v>
                </c:pt>
                <c:pt idx="4675">
                  <c:v>50.140486091684998</c:v>
                </c:pt>
                <c:pt idx="4676">
                  <c:v>50.237449173997</c:v>
                </c:pt>
                <c:pt idx="4677">
                  <c:v>50.311965464335913</c:v>
                </c:pt>
                <c:pt idx="4678">
                  <c:v>50.38390419003381</c:v>
                </c:pt>
                <c:pt idx="4679">
                  <c:v>50.45021227219361</c:v>
                </c:pt>
                <c:pt idx="4680">
                  <c:v>50.489271125976551</c:v>
                </c:pt>
                <c:pt idx="4681">
                  <c:v>50.587154623302318</c:v>
                </c:pt>
                <c:pt idx="4682">
                  <c:v>50.665141921485294</c:v>
                </c:pt>
                <c:pt idx="4683">
                  <c:v>50.734527384014882</c:v>
                </c:pt>
                <c:pt idx="4684">
                  <c:v>50.841149083225361</c:v>
                </c:pt>
                <c:pt idx="4685">
                  <c:v>50.941862912417783</c:v>
                </c:pt>
                <c:pt idx="4686">
                  <c:v>51.050221980698133</c:v>
                </c:pt>
                <c:pt idx="4687">
                  <c:v>51.109459842469164</c:v>
                </c:pt>
                <c:pt idx="4688">
                  <c:v>51.171659222226396</c:v>
                </c:pt>
                <c:pt idx="4689">
                  <c:v>51.278602615152266</c:v>
                </c:pt>
                <c:pt idx="4690">
                  <c:v>51.354204463900452</c:v>
                </c:pt>
                <c:pt idx="4691">
                  <c:v>51.37594064660442</c:v>
                </c:pt>
                <c:pt idx="4692">
                  <c:v>51.33509292887657</c:v>
                </c:pt>
                <c:pt idx="4693">
                  <c:v>51.331644452965172</c:v>
                </c:pt>
                <c:pt idx="4694">
                  <c:v>51.301038496686729</c:v>
                </c:pt>
                <c:pt idx="4695">
                  <c:v>51.25414487371873</c:v>
                </c:pt>
                <c:pt idx="4696">
                  <c:v>51.206141724873952</c:v>
                </c:pt>
                <c:pt idx="4697">
                  <c:v>51.18819768490723</c:v>
                </c:pt>
                <c:pt idx="4698">
                  <c:v>51.131105649927079</c:v>
                </c:pt>
                <c:pt idx="4699">
                  <c:v>51.092201333810692</c:v>
                </c:pt>
                <c:pt idx="4700">
                  <c:v>51.036946166503192</c:v>
                </c:pt>
                <c:pt idx="4701">
                  <c:v>50.967916368061779</c:v>
                </c:pt>
                <c:pt idx="4702">
                  <c:v>50.887786645067024</c:v>
                </c:pt>
                <c:pt idx="4703">
                  <c:v>50.819758442479447</c:v>
                </c:pt>
                <c:pt idx="4704">
                  <c:v>50.781060275966013</c:v>
                </c:pt>
                <c:pt idx="4705">
                  <c:v>50.759645218655123</c:v>
                </c:pt>
                <c:pt idx="4706">
                  <c:v>50.728497877577588</c:v>
                </c:pt>
                <c:pt idx="4707">
                  <c:v>50.73017992279307</c:v>
                </c:pt>
                <c:pt idx="4708">
                  <c:v>50.724027507561352</c:v>
                </c:pt>
                <c:pt idx="4709">
                  <c:v>50.648013135628915</c:v>
                </c:pt>
                <c:pt idx="4710">
                  <c:v>50.534133242904772</c:v>
                </c:pt>
                <c:pt idx="4711">
                  <c:v>50.447504959348414</c:v>
                </c:pt>
                <c:pt idx="4712">
                  <c:v>50.404218429280213</c:v>
                </c:pt>
                <c:pt idx="4713">
                  <c:v>50.360372798473087</c:v>
                </c:pt>
                <c:pt idx="4714">
                  <c:v>50.274415101243868</c:v>
                </c:pt>
                <c:pt idx="4715">
                  <c:v>50.166258285871344</c:v>
                </c:pt>
                <c:pt idx="4716">
                  <c:v>50.061083661917209</c:v>
                </c:pt>
                <c:pt idx="4717">
                  <c:v>49.998390944752046</c:v>
                </c:pt>
                <c:pt idx="4718">
                  <c:v>49.976110654177859</c:v>
                </c:pt>
                <c:pt idx="4719">
                  <c:v>49.908562648396376</c:v>
                </c:pt>
                <c:pt idx="4720">
                  <c:v>49.831757620468778</c:v>
                </c:pt>
                <c:pt idx="4721">
                  <c:v>49.825003389998209</c:v>
                </c:pt>
                <c:pt idx="4722">
                  <c:v>49.865780719646636</c:v>
                </c:pt>
                <c:pt idx="4723">
                  <c:v>49.875298995812017</c:v>
                </c:pt>
                <c:pt idx="4724">
                  <c:v>49.859942002465957</c:v>
                </c:pt>
                <c:pt idx="4725">
                  <c:v>49.865793483339544</c:v>
                </c:pt>
                <c:pt idx="4726">
                  <c:v>49.894375870414294</c:v>
                </c:pt>
                <c:pt idx="4727">
                  <c:v>49.927013494518746</c:v>
                </c:pt>
                <c:pt idx="4728">
                  <c:v>49.974190593107913</c:v>
                </c:pt>
                <c:pt idx="4729">
                  <c:v>50.020706581350758</c:v>
                </c:pt>
                <c:pt idx="4730">
                  <c:v>50.058935055400212</c:v>
                </c:pt>
                <c:pt idx="4731">
                  <c:v>50.142044172783855</c:v>
                </c:pt>
                <c:pt idx="4732">
                  <c:v>50.213752620228341</c:v>
                </c:pt>
                <c:pt idx="4733">
                  <c:v>50.259604486984848</c:v>
                </c:pt>
                <c:pt idx="4734">
                  <c:v>50.32144510574193</c:v>
                </c:pt>
                <c:pt idx="4735">
                  <c:v>50.395513182431479</c:v>
                </c:pt>
                <c:pt idx="4736">
                  <c:v>50.477855230838642</c:v>
                </c:pt>
                <c:pt idx="4737">
                  <c:v>50.532340495180925</c:v>
                </c:pt>
                <c:pt idx="4738">
                  <c:v>50.608775197765425</c:v>
                </c:pt>
                <c:pt idx="4739">
                  <c:v>50.661235895025925</c:v>
                </c:pt>
                <c:pt idx="4740">
                  <c:v>50.748886942556233</c:v>
                </c:pt>
                <c:pt idx="4741">
                  <c:v>50.877073441469904</c:v>
                </c:pt>
                <c:pt idx="4742">
                  <c:v>51.000108066868144</c:v>
                </c:pt>
                <c:pt idx="4743">
                  <c:v>51.076860087474117</c:v>
                </c:pt>
                <c:pt idx="4744">
                  <c:v>51.134694321584988</c:v>
                </c:pt>
                <c:pt idx="4745">
                  <c:v>51.271012638141102</c:v>
                </c:pt>
                <c:pt idx="4746">
                  <c:v>51.400125839245945</c:v>
                </c:pt>
                <c:pt idx="4747">
                  <c:v>51.50296465533318</c:v>
                </c:pt>
                <c:pt idx="4748">
                  <c:v>51.571553011435689</c:v>
                </c:pt>
                <c:pt idx="4749">
                  <c:v>51.690511815270156</c:v>
                </c:pt>
                <c:pt idx="4750">
                  <c:v>51.821413549328589</c:v>
                </c:pt>
                <c:pt idx="4751">
                  <c:v>51.893348631461997</c:v>
                </c:pt>
                <c:pt idx="4752">
                  <c:v>52.019340817479353</c:v>
                </c:pt>
                <c:pt idx="4753">
                  <c:v>52.13253828339343</c:v>
                </c:pt>
                <c:pt idx="4754">
                  <c:v>52.25478071606716</c:v>
                </c:pt>
                <c:pt idx="4755">
                  <c:v>52.340496765046858</c:v>
                </c:pt>
                <c:pt idx="4756">
                  <c:v>52.383727024560542</c:v>
                </c:pt>
                <c:pt idx="4757">
                  <c:v>52.403541523829915</c:v>
                </c:pt>
                <c:pt idx="4758">
                  <c:v>52.448240851485089</c:v>
                </c:pt>
                <c:pt idx="4759">
                  <c:v>52.534391456299574</c:v>
                </c:pt>
                <c:pt idx="4760">
                  <c:v>52.567447148396582</c:v>
                </c:pt>
                <c:pt idx="4761">
                  <c:v>52.55693852880578</c:v>
                </c:pt>
                <c:pt idx="4762">
                  <c:v>52.496341943956445</c:v>
                </c:pt>
                <c:pt idx="4763">
                  <c:v>52.493649077636718</c:v>
                </c:pt>
                <c:pt idx="4764">
                  <c:v>52.457905329140488</c:v>
                </c:pt>
                <c:pt idx="4765">
                  <c:v>52.433073533523874</c:v>
                </c:pt>
                <c:pt idx="4766">
                  <c:v>52.353832267223055</c:v>
                </c:pt>
                <c:pt idx="4767">
                  <c:v>52.27241171653214</c:v>
                </c:pt>
                <c:pt idx="4768">
                  <c:v>52.237577900347297</c:v>
                </c:pt>
                <c:pt idx="4769">
                  <c:v>52.215664634635303</c:v>
                </c:pt>
                <c:pt idx="4770">
                  <c:v>52.159097944763289</c:v>
                </c:pt>
                <c:pt idx="4771">
                  <c:v>52.076329921222069</c:v>
                </c:pt>
                <c:pt idx="4772">
                  <c:v>52.01860410104279</c:v>
                </c:pt>
                <c:pt idx="4773">
                  <c:v>51.984123094432405</c:v>
                </c:pt>
                <c:pt idx="4774">
                  <c:v>51.988445693345433</c:v>
                </c:pt>
                <c:pt idx="4775">
                  <c:v>51.923644417046923</c:v>
                </c:pt>
                <c:pt idx="4776">
                  <c:v>51.879529461907012</c:v>
                </c:pt>
                <c:pt idx="4777">
                  <c:v>51.847770048079774</c:v>
                </c:pt>
                <c:pt idx="4778">
                  <c:v>51.835042984928236</c:v>
                </c:pt>
                <c:pt idx="4779">
                  <c:v>51.829823034137434</c:v>
                </c:pt>
                <c:pt idx="4780">
                  <c:v>51.844060057008619</c:v>
                </c:pt>
                <c:pt idx="4781">
                  <c:v>51.881903050008958</c:v>
                </c:pt>
                <c:pt idx="4782">
                  <c:v>51.930854066125626</c:v>
                </c:pt>
                <c:pt idx="4783">
                  <c:v>51.959806067837441</c:v>
                </c:pt>
                <c:pt idx="4784">
                  <c:v>51.945586898036524</c:v>
                </c:pt>
                <c:pt idx="4785">
                  <c:v>51.941433630862072</c:v>
                </c:pt>
                <c:pt idx="4786">
                  <c:v>51.914259501998437</c:v>
                </c:pt>
                <c:pt idx="4787">
                  <c:v>51.881665831903042</c:v>
                </c:pt>
                <c:pt idx="4788">
                  <c:v>51.848612162729559</c:v>
                </c:pt>
                <c:pt idx="4789">
                  <c:v>51.812371312359161</c:v>
                </c:pt>
                <c:pt idx="4790">
                  <c:v>51.771302659943956</c:v>
                </c:pt>
                <c:pt idx="4791">
                  <c:v>51.726787999925023</c:v>
                </c:pt>
                <c:pt idx="4792">
                  <c:v>51.697738687426273</c:v>
                </c:pt>
                <c:pt idx="4793">
                  <c:v>51.697262481602486</c:v>
                </c:pt>
                <c:pt idx="4794">
                  <c:v>51.680738481302654</c:v>
                </c:pt>
                <c:pt idx="4795">
                  <c:v>51.63279449273255</c:v>
                </c:pt>
                <c:pt idx="4796">
                  <c:v>51.641567194209884</c:v>
                </c:pt>
                <c:pt idx="4797">
                  <c:v>51.611997288337797</c:v>
                </c:pt>
                <c:pt idx="4798">
                  <c:v>51.627555987881983</c:v>
                </c:pt>
                <c:pt idx="4799">
                  <c:v>51.562630460482289</c:v>
                </c:pt>
                <c:pt idx="4800">
                  <c:v>51.512492096619589</c:v>
                </c:pt>
                <c:pt idx="4801">
                  <c:v>51.514446932071358</c:v>
                </c:pt>
                <c:pt idx="4802">
                  <c:v>51.541725733495625</c:v>
                </c:pt>
                <c:pt idx="4803">
                  <c:v>51.617163897433912</c:v>
                </c:pt>
                <c:pt idx="4804">
                  <c:v>51.749615574777359</c:v>
                </c:pt>
                <c:pt idx="4805">
                  <c:v>51.883385607162168</c:v>
                </c:pt>
                <c:pt idx="4806">
                  <c:v>52.043430012869848</c:v>
                </c:pt>
                <c:pt idx="4807">
                  <c:v>52.155627461915948</c:v>
                </c:pt>
                <c:pt idx="4808">
                  <c:v>52.296110334913571</c:v>
                </c:pt>
                <c:pt idx="4809">
                  <c:v>52.443421874270754</c:v>
                </c:pt>
                <c:pt idx="4810">
                  <c:v>52.551826188809137</c:v>
                </c:pt>
                <c:pt idx="4811">
                  <c:v>52.630806711256817</c:v>
                </c:pt>
                <c:pt idx="4812">
                  <c:v>52.69352807407121</c:v>
                </c:pt>
                <c:pt idx="4813">
                  <c:v>52.792881166807639</c:v>
                </c:pt>
                <c:pt idx="4814">
                  <c:v>52.838798075082416</c:v>
                </c:pt>
                <c:pt idx="4815">
                  <c:v>52.851090816503536</c:v>
                </c:pt>
                <c:pt idx="4816">
                  <c:v>52.887849350258421</c:v>
                </c:pt>
                <c:pt idx="4817">
                  <c:v>52.921187133357179</c:v>
                </c:pt>
                <c:pt idx="4818">
                  <c:v>52.931670169092762</c:v>
                </c:pt>
                <c:pt idx="4819">
                  <c:v>52.89766741640193</c:v>
                </c:pt>
                <c:pt idx="4820">
                  <c:v>52.896289944003364</c:v>
                </c:pt>
                <c:pt idx="4821">
                  <c:v>52.879384429882258</c:v>
                </c:pt>
                <c:pt idx="4822">
                  <c:v>52.856672932052142</c:v>
                </c:pt>
                <c:pt idx="4823">
                  <c:v>52.832503055748724</c:v>
                </c:pt>
                <c:pt idx="4824">
                  <c:v>52.793996514691742</c:v>
                </c:pt>
                <c:pt idx="4825">
                  <c:v>52.778071156121932</c:v>
                </c:pt>
                <c:pt idx="4826">
                  <c:v>52.723783592948777</c:v>
                </c:pt>
                <c:pt idx="4827">
                  <c:v>52.679625819642162</c:v>
                </c:pt>
                <c:pt idx="4828">
                  <c:v>52.625904709738855</c:v>
                </c:pt>
                <c:pt idx="4829">
                  <c:v>52.586694626822108</c:v>
                </c:pt>
                <c:pt idx="4830">
                  <c:v>52.569523529894703</c:v>
                </c:pt>
                <c:pt idx="4831">
                  <c:v>52.525483803454222</c:v>
                </c:pt>
                <c:pt idx="4832">
                  <c:v>52.442623136291616</c:v>
                </c:pt>
                <c:pt idx="4833">
                  <c:v>52.318529553529913</c:v>
                </c:pt>
                <c:pt idx="4834">
                  <c:v>52.168871703689618</c:v>
                </c:pt>
                <c:pt idx="4835">
                  <c:v>52.080903872666852</c:v>
                </c:pt>
                <c:pt idx="4836">
                  <c:v>52.013849557928062</c:v>
                </c:pt>
                <c:pt idx="4837">
                  <c:v>51.956427935859857</c:v>
                </c:pt>
                <c:pt idx="4838">
                  <c:v>51.913178785151871</c:v>
                </c:pt>
                <c:pt idx="4839">
                  <c:v>51.842334396959764</c:v>
                </c:pt>
                <c:pt idx="4840">
                  <c:v>51.796228366788249</c:v>
                </c:pt>
                <c:pt idx="4841">
                  <c:v>51.777104741820438</c:v>
                </c:pt>
                <c:pt idx="4842">
                  <c:v>51.784704929515982</c:v>
                </c:pt>
                <c:pt idx="4843">
                  <c:v>51.76845935357106</c:v>
                </c:pt>
                <c:pt idx="4844">
                  <c:v>51.734713310262329</c:v>
                </c:pt>
                <c:pt idx="4845">
                  <c:v>51.718963028027588</c:v>
                </c:pt>
                <c:pt idx="4846">
                  <c:v>51.68002034963903</c:v>
                </c:pt>
                <c:pt idx="4847">
                  <c:v>51.65805095223952</c:v>
                </c:pt>
                <c:pt idx="4848">
                  <c:v>51.608918968083202</c:v>
                </c:pt>
                <c:pt idx="4849">
                  <c:v>51.575449869236486</c:v>
                </c:pt>
                <c:pt idx="4850">
                  <c:v>51.577951040244514</c:v>
                </c:pt>
                <c:pt idx="4851">
                  <c:v>51.578299772946252</c:v>
                </c:pt>
                <c:pt idx="4852">
                  <c:v>51.53893017747486</c:v>
                </c:pt>
                <c:pt idx="4853">
                  <c:v>51.512918002787494</c:v>
                </c:pt>
                <c:pt idx="4854">
                  <c:v>51.460050394753146</c:v>
                </c:pt>
                <c:pt idx="4855">
                  <c:v>51.424102626988429</c:v>
                </c:pt>
                <c:pt idx="4856">
                  <c:v>51.408090035111641</c:v>
                </c:pt>
                <c:pt idx="4857">
                  <c:v>51.391151824794903</c:v>
                </c:pt>
                <c:pt idx="4858">
                  <c:v>51.376367840384233</c:v>
                </c:pt>
                <c:pt idx="4859">
                  <c:v>51.297323053475317</c:v>
                </c:pt>
                <c:pt idx="4860">
                  <c:v>51.25416144230266</c:v>
                </c:pt>
                <c:pt idx="4861">
                  <c:v>51.189334227989512</c:v>
                </c:pt>
                <c:pt idx="4862">
                  <c:v>51.217919334778344</c:v>
                </c:pt>
                <c:pt idx="4863">
                  <c:v>51.280451493538564</c:v>
                </c:pt>
                <c:pt idx="4864">
                  <c:v>51.339448565144316</c:v>
                </c:pt>
                <c:pt idx="4865">
                  <c:v>51.387597289382114</c:v>
                </c:pt>
                <c:pt idx="4866">
                  <c:v>51.440049397441534</c:v>
                </c:pt>
                <c:pt idx="4867">
                  <c:v>51.515989034659725</c:v>
                </c:pt>
                <c:pt idx="4868">
                  <c:v>51.637349311515955</c:v>
                </c:pt>
                <c:pt idx="4869">
                  <c:v>51.718466964183619</c:v>
                </c:pt>
                <c:pt idx="4870">
                  <c:v>51.800434266295632</c:v>
                </c:pt>
                <c:pt idx="4871">
                  <c:v>51.898381922783464</c:v>
                </c:pt>
                <c:pt idx="4872">
                  <c:v>51.984927309795395</c:v>
                </c:pt>
                <c:pt idx="4873">
                  <c:v>52.051378830238555</c:v>
                </c:pt>
                <c:pt idx="4874">
                  <c:v>52.138617852883641</c:v>
                </c:pt>
                <c:pt idx="4875">
                  <c:v>52.214662654891548</c:v>
                </c:pt>
                <c:pt idx="4876">
                  <c:v>52.280481728755717</c:v>
                </c:pt>
                <c:pt idx="4877">
                  <c:v>52.343101043047675</c:v>
                </c:pt>
                <c:pt idx="4878">
                  <c:v>52.372182305726795</c:v>
                </c:pt>
                <c:pt idx="4879">
                  <c:v>52.409500398446013</c:v>
                </c:pt>
                <c:pt idx="4880">
                  <c:v>52.441527504993566</c:v>
                </c:pt>
                <c:pt idx="4881">
                  <c:v>52.479855956507393</c:v>
                </c:pt>
                <c:pt idx="4882">
                  <c:v>52.496160945652818</c:v>
                </c:pt>
                <c:pt idx="4883">
                  <c:v>52.490090284117386</c:v>
                </c:pt>
                <c:pt idx="4884">
                  <c:v>52.437783915682239</c:v>
                </c:pt>
                <c:pt idx="4885">
                  <c:v>52.381954103588171</c:v>
                </c:pt>
                <c:pt idx="4886">
                  <c:v>52.37343780624694</c:v>
                </c:pt>
                <c:pt idx="4887">
                  <c:v>52.3988091553217</c:v>
                </c:pt>
                <c:pt idx="4888">
                  <c:v>52.437321234585148</c:v>
                </c:pt>
                <c:pt idx="4889">
                  <c:v>52.48410227823063</c:v>
                </c:pt>
                <c:pt idx="4890">
                  <c:v>52.543473168491929</c:v>
                </c:pt>
                <c:pt idx="4891">
                  <c:v>52.585071161320471</c:v>
                </c:pt>
                <c:pt idx="4892">
                  <c:v>52.647988983225147</c:v>
                </c:pt>
                <c:pt idx="4893">
                  <c:v>52.664966849062509</c:v>
                </c:pt>
                <c:pt idx="4894">
                  <c:v>52.67812383490827</c:v>
                </c:pt>
                <c:pt idx="4895">
                  <c:v>52.68727119744171</c:v>
                </c:pt>
                <c:pt idx="4896">
                  <c:v>52.652185746354171</c:v>
                </c:pt>
                <c:pt idx="4897">
                  <c:v>52.615205154573061</c:v>
                </c:pt>
                <c:pt idx="4898">
                  <c:v>52.563605901407591</c:v>
                </c:pt>
                <c:pt idx="4899">
                  <c:v>52.50343107093979</c:v>
                </c:pt>
                <c:pt idx="4900">
                  <c:v>52.419834293184955</c:v>
                </c:pt>
                <c:pt idx="4901">
                  <c:v>52.308036652380082</c:v>
                </c:pt>
                <c:pt idx="4902">
                  <c:v>52.215029707834923</c:v>
                </c:pt>
                <c:pt idx="4903">
                  <c:v>52.136573358077442</c:v>
                </c:pt>
                <c:pt idx="4904">
                  <c:v>52.034722424318055</c:v>
                </c:pt>
                <c:pt idx="4905">
                  <c:v>51.907510653273214</c:v>
                </c:pt>
                <c:pt idx="4906">
                  <c:v>51.780698474608641</c:v>
                </c:pt>
                <c:pt idx="4907">
                  <c:v>51.717709136057458</c:v>
                </c:pt>
                <c:pt idx="4908">
                  <c:v>51.673656435184853</c:v>
                </c:pt>
                <c:pt idx="4909">
                  <c:v>51.588305479149753</c:v>
                </c:pt>
                <c:pt idx="4910">
                  <c:v>51.53571901115324</c:v>
                </c:pt>
                <c:pt idx="4911">
                  <c:v>51.504069760693923</c:v>
                </c:pt>
                <c:pt idx="4912">
                  <c:v>51.467611937593837</c:v>
                </c:pt>
                <c:pt idx="4913">
                  <c:v>51.465103263750031</c:v>
                </c:pt>
                <c:pt idx="4914">
                  <c:v>51.497102764992306</c:v>
                </c:pt>
                <c:pt idx="4915">
                  <c:v>51.522484348480567</c:v>
                </c:pt>
                <c:pt idx="4916">
                  <c:v>51.56212192859406</c:v>
                </c:pt>
                <c:pt idx="4917">
                  <c:v>51.595100856132461</c:v>
                </c:pt>
                <c:pt idx="4918">
                  <c:v>51.632157271526175</c:v>
                </c:pt>
                <c:pt idx="4919">
                  <c:v>51.654907499973042</c:v>
                </c:pt>
                <c:pt idx="4920">
                  <c:v>51.675928422556055</c:v>
                </c:pt>
                <c:pt idx="4921">
                  <c:v>51.678749180929707</c:v>
                </c:pt>
                <c:pt idx="4922">
                  <c:v>51.699807299825835</c:v>
                </c:pt>
                <c:pt idx="4923">
                  <c:v>51.703865533560624</c:v>
                </c:pt>
                <c:pt idx="4924">
                  <c:v>51.698935631465432</c:v>
                </c:pt>
                <c:pt idx="4925">
                  <c:v>51.678690085518774</c:v>
                </c:pt>
                <c:pt idx="4926">
                  <c:v>51.670555806376662</c:v>
                </c:pt>
                <c:pt idx="4927">
                  <c:v>51.665625862345735</c:v>
                </c:pt>
                <c:pt idx="4928">
                  <c:v>51.65181331233746</c:v>
                </c:pt>
                <c:pt idx="4929">
                  <c:v>51.591685531295226</c:v>
                </c:pt>
                <c:pt idx="4930">
                  <c:v>51.533832145997536</c:v>
                </c:pt>
                <c:pt idx="4931">
                  <c:v>51.465640314256348</c:v>
                </c:pt>
                <c:pt idx="4932">
                  <c:v>51.439528275557862</c:v>
                </c:pt>
                <c:pt idx="4933">
                  <c:v>51.426559510098961</c:v>
                </c:pt>
                <c:pt idx="4934">
                  <c:v>51.420535289531195</c:v>
                </c:pt>
                <c:pt idx="4935">
                  <c:v>51.389165604310705</c:v>
                </c:pt>
                <c:pt idx="4936">
                  <c:v>51.400473978700539</c:v>
                </c:pt>
                <c:pt idx="4937">
                  <c:v>51.43101376741847</c:v>
                </c:pt>
                <c:pt idx="4938">
                  <c:v>51.425615301055323</c:v>
                </c:pt>
                <c:pt idx="4939">
                  <c:v>51.416722217513211</c:v>
                </c:pt>
                <c:pt idx="4940">
                  <c:v>51.400600483931321</c:v>
                </c:pt>
                <c:pt idx="4941">
                  <c:v>51.383681053179828</c:v>
                </c:pt>
                <c:pt idx="4942">
                  <c:v>51.329562713129377</c:v>
                </c:pt>
                <c:pt idx="4943">
                  <c:v>51.277719632119634</c:v>
                </c:pt>
                <c:pt idx="4944">
                  <c:v>51.202770916284571</c:v>
                </c:pt>
                <c:pt idx="4945">
                  <c:v>51.164617846006607</c:v>
                </c:pt>
                <c:pt idx="4946">
                  <c:v>51.106573164846012</c:v>
                </c:pt>
                <c:pt idx="4947">
                  <c:v>51.04999618654103</c:v>
                </c:pt>
                <c:pt idx="4948">
                  <c:v>51.017340020144736</c:v>
                </c:pt>
                <c:pt idx="4949">
                  <c:v>50.968554231075231</c:v>
                </c:pt>
                <c:pt idx="4950">
                  <c:v>50.922586009611571</c:v>
                </c:pt>
                <c:pt idx="4951">
                  <c:v>50.903409088078789</c:v>
                </c:pt>
                <c:pt idx="4952">
                  <c:v>50.843449004615778</c:v>
                </c:pt>
                <c:pt idx="4953">
                  <c:v>50.788987322189598</c:v>
                </c:pt>
                <c:pt idx="4954">
                  <c:v>50.729184513093372</c:v>
                </c:pt>
                <c:pt idx="4955">
                  <c:v>50.679448461333493</c:v>
                </c:pt>
                <c:pt idx="4956">
                  <c:v>50.592034498061039</c:v>
                </c:pt>
                <c:pt idx="4957">
                  <c:v>50.521185678314346</c:v>
                </c:pt>
                <c:pt idx="4958">
                  <c:v>50.427929704014815</c:v>
                </c:pt>
                <c:pt idx="4959">
                  <c:v>50.314886870344289</c:v>
                </c:pt>
                <c:pt idx="4960">
                  <c:v>50.221639165771151</c:v>
                </c:pt>
                <c:pt idx="4961">
                  <c:v>50.121881955449865</c:v>
                </c:pt>
                <c:pt idx="4962">
                  <c:v>50.014193473680081</c:v>
                </c:pt>
                <c:pt idx="4963">
                  <c:v>49.879207641075489</c:v>
                </c:pt>
                <c:pt idx="4964">
                  <c:v>49.750348085722258</c:v>
                </c:pt>
                <c:pt idx="4965">
                  <c:v>49.622383202655215</c:v>
                </c:pt>
                <c:pt idx="4966">
                  <c:v>49.507450792375927</c:v>
                </c:pt>
                <c:pt idx="4967">
                  <c:v>49.416160803572303</c:v>
                </c:pt>
                <c:pt idx="4968">
                  <c:v>49.327199891371222</c:v>
                </c:pt>
                <c:pt idx="4969">
                  <c:v>49.222539162525543</c:v>
                </c:pt>
                <c:pt idx="4970">
                  <c:v>49.161659493213392</c:v>
                </c:pt>
                <c:pt idx="4971">
                  <c:v>49.100777153923886</c:v>
                </c:pt>
                <c:pt idx="4972">
                  <c:v>49.04506120416891</c:v>
                </c:pt>
                <c:pt idx="4973">
                  <c:v>48.978665176367848</c:v>
                </c:pt>
                <c:pt idx="4974">
                  <c:v>48.949772382966238</c:v>
                </c:pt>
                <c:pt idx="4975">
                  <c:v>48.941437333096204</c:v>
                </c:pt>
                <c:pt idx="4976">
                  <c:v>48.909019483860746</c:v>
                </c:pt>
                <c:pt idx="4977">
                  <c:v>48.904230570133691</c:v>
                </c:pt>
                <c:pt idx="4978">
                  <c:v>48.897313759300147</c:v>
                </c:pt>
                <c:pt idx="4979">
                  <c:v>48.897805764932073</c:v>
                </c:pt>
                <c:pt idx="4980">
                  <c:v>48.87690325809308</c:v>
                </c:pt>
                <c:pt idx="4981">
                  <c:v>48.846050781071575</c:v>
                </c:pt>
                <c:pt idx="4982">
                  <c:v>48.791303725232105</c:v>
                </c:pt>
                <c:pt idx="4983">
                  <c:v>48.753576159484872</c:v>
                </c:pt>
                <c:pt idx="4984">
                  <c:v>48.718108672882508</c:v>
                </c:pt>
                <c:pt idx="4985">
                  <c:v>48.642778645860091</c:v>
                </c:pt>
                <c:pt idx="4986">
                  <c:v>48.584336602496855</c:v>
                </c:pt>
                <c:pt idx="4987">
                  <c:v>48.482133731616258</c:v>
                </c:pt>
                <c:pt idx="4988">
                  <c:v>48.420402540514331</c:v>
                </c:pt>
                <c:pt idx="4989">
                  <c:v>48.370837902986636</c:v>
                </c:pt>
                <c:pt idx="4990">
                  <c:v>48.285098224723434</c:v>
                </c:pt>
                <c:pt idx="4991">
                  <c:v>48.216124339906166</c:v>
                </c:pt>
                <c:pt idx="4992">
                  <c:v>48.132516006092558</c:v>
                </c:pt>
                <c:pt idx="4993">
                  <c:v>48.06801027493939</c:v>
                </c:pt>
                <c:pt idx="4994">
                  <c:v>47.999649951036048</c:v>
                </c:pt>
                <c:pt idx="4995">
                  <c:v>47.945238791635077</c:v>
                </c:pt>
                <c:pt idx="4996">
                  <c:v>47.900019879984612</c:v>
                </c:pt>
                <c:pt idx="4997">
                  <c:v>47.814281086744785</c:v>
                </c:pt>
                <c:pt idx="4998">
                  <c:v>47.750018463194074</c:v>
                </c:pt>
                <c:pt idx="4999">
                  <c:v>47.71174205997351</c:v>
                </c:pt>
                <c:pt idx="5000">
                  <c:v>47.664470293559184</c:v>
                </c:pt>
                <c:pt idx="5001">
                  <c:v>47.572946951828563</c:v>
                </c:pt>
                <c:pt idx="5002">
                  <c:v>47.479857455471326</c:v>
                </c:pt>
                <c:pt idx="5003">
                  <c:v>47.41009280771722</c:v>
                </c:pt>
                <c:pt idx="5004">
                  <c:v>47.332701093281479</c:v>
                </c:pt>
                <c:pt idx="5005">
                  <c:v>47.2773349951662</c:v>
                </c:pt>
                <c:pt idx="5006">
                  <c:v>47.239471377316441</c:v>
                </c:pt>
                <c:pt idx="5007">
                  <c:v>47.183194815311019</c:v>
                </c:pt>
                <c:pt idx="5008">
                  <c:v>47.102890824101095</c:v>
                </c:pt>
                <c:pt idx="5009">
                  <c:v>47.054003246175768</c:v>
                </c:pt>
                <c:pt idx="5010">
                  <c:v>46.984132406144795</c:v>
                </c:pt>
                <c:pt idx="5011">
                  <c:v>46.92090814746939</c:v>
                </c:pt>
                <c:pt idx="5012">
                  <c:v>46.887580349392003</c:v>
                </c:pt>
                <c:pt idx="5013">
                  <c:v>46.811898121616252</c:v>
                </c:pt>
                <c:pt idx="5014">
                  <c:v>46.725091890822242</c:v>
                </c:pt>
                <c:pt idx="5015">
                  <c:v>46.683562408038199</c:v>
                </c:pt>
                <c:pt idx="5016">
                  <c:v>46.611559920416255</c:v>
                </c:pt>
                <c:pt idx="5017">
                  <c:v>46.5436282080966</c:v>
                </c:pt>
                <c:pt idx="5018">
                  <c:v>46.459860166985941</c:v>
                </c:pt>
                <c:pt idx="5019">
                  <c:v>46.378582810685387</c:v>
                </c:pt>
                <c:pt idx="5020">
                  <c:v>46.28724670289813</c:v>
                </c:pt>
                <c:pt idx="5021">
                  <c:v>46.197658093018291</c:v>
                </c:pt>
                <c:pt idx="5022">
                  <c:v>46.133539821746297</c:v>
                </c:pt>
                <c:pt idx="5023">
                  <c:v>46.056381464053722</c:v>
                </c:pt>
                <c:pt idx="5024">
                  <c:v>45.961506285679626</c:v>
                </c:pt>
                <c:pt idx="5025">
                  <c:v>45.879144107922919</c:v>
                </c:pt>
                <c:pt idx="5026">
                  <c:v>45.79241870836303</c:v>
                </c:pt>
                <c:pt idx="5027">
                  <c:v>45.727718203006098</c:v>
                </c:pt>
                <c:pt idx="5028">
                  <c:v>45.637732237046436</c:v>
                </c:pt>
                <c:pt idx="5029">
                  <c:v>45.561177994724233</c:v>
                </c:pt>
                <c:pt idx="5030">
                  <c:v>45.494077130640271</c:v>
                </c:pt>
                <c:pt idx="5031">
                  <c:v>45.408858203764574</c:v>
                </c:pt>
                <c:pt idx="5032">
                  <c:v>45.332576147318868</c:v>
                </c:pt>
                <c:pt idx="5033">
                  <c:v>45.258069708777256</c:v>
                </c:pt>
                <c:pt idx="5034">
                  <c:v>45.176428474170251</c:v>
                </c:pt>
                <c:pt idx="5035">
                  <c:v>45.092677513930795</c:v>
                </c:pt>
                <c:pt idx="5036">
                  <c:v>44.98195339361574</c:v>
                </c:pt>
                <c:pt idx="5037">
                  <c:v>44.869278187663184</c:v>
                </c:pt>
                <c:pt idx="5038">
                  <c:v>44.779792941396202</c:v>
                </c:pt>
                <c:pt idx="5039">
                  <c:v>44.686207629881771</c:v>
                </c:pt>
                <c:pt idx="5040">
                  <c:v>44.552189661462691</c:v>
                </c:pt>
                <c:pt idx="5041">
                  <c:v>44.440831297553117</c:v>
                </c:pt>
                <c:pt idx="5042">
                  <c:v>44.335029246682574</c:v>
                </c:pt>
                <c:pt idx="5043">
                  <c:v>44.210583334546591</c:v>
                </c:pt>
                <c:pt idx="5044">
                  <c:v>44.104657089877861</c:v>
                </c:pt>
                <c:pt idx="5045">
                  <c:v>43.971524695938349</c:v>
                </c:pt>
                <c:pt idx="5046">
                  <c:v>43.841202861182666</c:v>
                </c:pt>
                <c:pt idx="5047">
                  <c:v>43.696620999638</c:v>
                </c:pt>
                <c:pt idx="5048">
                  <c:v>43.567528235300166</c:v>
                </c:pt>
                <c:pt idx="5049">
                  <c:v>43.429842754907106</c:v>
                </c:pt>
                <c:pt idx="5050">
                  <c:v>43.301247962709994</c:v>
                </c:pt>
                <c:pt idx="5051">
                  <c:v>43.159828700461858</c:v>
                </c:pt>
                <c:pt idx="5052">
                  <c:v>43.04122497759213</c:v>
                </c:pt>
                <c:pt idx="5053">
                  <c:v>42.943203327143678</c:v>
                </c:pt>
                <c:pt idx="5054">
                  <c:v>42.819575796461187</c:v>
                </c:pt>
                <c:pt idx="5055">
                  <c:v>42.695074828736907</c:v>
                </c:pt>
                <c:pt idx="5056">
                  <c:v>42.602177874979674</c:v>
                </c:pt>
                <c:pt idx="5057">
                  <c:v>42.497552555026722</c:v>
                </c:pt>
                <c:pt idx="5058">
                  <c:v>42.407033902825027</c:v>
                </c:pt>
                <c:pt idx="5059">
                  <c:v>42.313428963223579</c:v>
                </c:pt>
                <c:pt idx="5060">
                  <c:v>42.248041488029706</c:v>
                </c:pt>
                <c:pt idx="5061">
                  <c:v>42.187063399828276</c:v>
                </c:pt>
                <c:pt idx="5062">
                  <c:v>42.101620526472885</c:v>
                </c:pt>
                <c:pt idx="5063">
                  <c:v>42.05855929924018</c:v>
                </c:pt>
                <c:pt idx="5064">
                  <c:v>41.978356712738425</c:v>
                </c:pt>
                <c:pt idx="5065">
                  <c:v>41.912208844303244</c:v>
                </c:pt>
                <c:pt idx="5066">
                  <c:v>41.822891611122216</c:v>
                </c:pt>
                <c:pt idx="5067">
                  <c:v>41.775539776742328</c:v>
                </c:pt>
                <c:pt idx="5068">
                  <c:v>41.677841849224791</c:v>
                </c:pt>
                <c:pt idx="5069">
                  <c:v>41.619045753378309</c:v>
                </c:pt>
                <c:pt idx="5070">
                  <c:v>41.534608096159495</c:v>
                </c:pt>
                <c:pt idx="5071">
                  <c:v>41.416637171189087</c:v>
                </c:pt>
                <c:pt idx="5072">
                  <c:v>41.297738860778182</c:v>
                </c:pt>
                <c:pt idx="5073">
                  <c:v>41.175830874442177</c:v>
                </c:pt>
                <c:pt idx="5074">
                  <c:v>41.080063877447529</c:v>
                </c:pt>
                <c:pt idx="5075">
                  <c:v>40.946379255658293</c:v>
                </c:pt>
                <c:pt idx="5076">
                  <c:v>40.845000248742004</c:v>
                </c:pt>
                <c:pt idx="5077">
                  <c:v>40.710597649152881</c:v>
                </c:pt>
                <c:pt idx="5078">
                  <c:v>40.559337527422855</c:v>
                </c:pt>
                <c:pt idx="5079">
                  <c:v>40.419176669171769</c:v>
                </c:pt>
                <c:pt idx="5080">
                  <c:v>40.309713545013174</c:v>
                </c:pt>
                <c:pt idx="5081">
                  <c:v>40.1667734436502</c:v>
                </c:pt>
                <c:pt idx="5082">
                  <c:v>40.040361852188958</c:v>
                </c:pt>
                <c:pt idx="5083">
                  <c:v>39.897240657930979</c:v>
                </c:pt>
                <c:pt idx="5084">
                  <c:v>39.762690442292403</c:v>
                </c:pt>
                <c:pt idx="5085">
                  <c:v>39.624400077574535</c:v>
                </c:pt>
                <c:pt idx="5086">
                  <c:v>39.503079472654889</c:v>
                </c:pt>
                <c:pt idx="5087">
                  <c:v>39.404438325951837</c:v>
                </c:pt>
                <c:pt idx="5088">
                  <c:v>39.276797243003926</c:v>
                </c:pt>
                <c:pt idx="5089">
                  <c:v>39.146580526996686</c:v>
                </c:pt>
                <c:pt idx="5090">
                  <c:v>39.043936444198337</c:v>
                </c:pt>
                <c:pt idx="5091">
                  <c:v>38.91651909322853</c:v>
                </c:pt>
                <c:pt idx="5092">
                  <c:v>38.802684065686613</c:v>
                </c:pt>
                <c:pt idx="5093">
                  <c:v>38.674088061764557</c:v>
                </c:pt>
                <c:pt idx="5094">
                  <c:v>38.552078085363135</c:v>
                </c:pt>
                <c:pt idx="5095">
                  <c:v>38.381845501438072</c:v>
                </c:pt>
                <c:pt idx="5096">
                  <c:v>38.248658002722713</c:v>
                </c:pt>
                <c:pt idx="5097">
                  <c:v>38.108341688627725</c:v>
                </c:pt>
                <c:pt idx="5098">
                  <c:v>37.96860871165876</c:v>
                </c:pt>
                <c:pt idx="5099">
                  <c:v>37.830677852096869</c:v>
                </c:pt>
                <c:pt idx="5100">
                  <c:v>37.659329741661566</c:v>
                </c:pt>
                <c:pt idx="5101">
                  <c:v>37.505615200143751</c:v>
                </c:pt>
                <c:pt idx="5102">
                  <c:v>37.334014597354049</c:v>
                </c:pt>
                <c:pt idx="5103">
                  <c:v>37.187219104183619</c:v>
                </c:pt>
                <c:pt idx="5104">
                  <c:v>37.029051192020049</c:v>
                </c:pt>
                <c:pt idx="5105">
                  <c:v>36.84903319788426</c:v>
                </c:pt>
                <c:pt idx="5106">
                  <c:v>36.674227522783795</c:v>
                </c:pt>
                <c:pt idx="5107">
                  <c:v>36.537962146003757</c:v>
                </c:pt>
                <c:pt idx="5108">
                  <c:v>36.407936775439403</c:v>
                </c:pt>
                <c:pt idx="5109">
                  <c:v>36.241138009191744</c:v>
                </c:pt>
                <c:pt idx="5110">
                  <c:v>36.101085653339339</c:v>
                </c:pt>
                <c:pt idx="5111">
                  <c:v>35.970954191500518</c:v>
                </c:pt>
                <c:pt idx="5112">
                  <c:v>35.856885289311315</c:v>
                </c:pt>
                <c:pt idx="5113">
                  <c:v>35.713056827978946</c:v>
                </c:pt>
                <c:pt idx="5114">
                  <c:v>35.609402971116054</c:v>
                </c:pt>
                <c:pt idx="5115">
                  <c:v>35.506545425507539</c:v>
                </c:pt>
                <c:pt idx="5116">
                  <c:v>35.414640066323926</c:v>
                </c:pt>
                <c:pt idx="5117">
                  <c:v>35.348360231130584</c:v>
                </c:pt>
                <c:pt idx="5118">
                  <c:v>35.286247840543744</c:v>
                </c:pt>
                <c:pt idx="5119">
                  <c:v>35.208643007430283</c:v>
                </c:pt>
                <c:pt idx="5120">
                  <c:v>35.134423653174849</c:v>
                </c:pt>
                <c:pt idx="5121">
                  <c:v>35.08028358045312</c:v>
                </c:pt>
                <c:pt idx="5122">
                  <c:v>35.027169788253396</c:v>
                </c:pt>
                <c:pt idx="5123">
                  <c:v>34.972257482716444</c:v>
                </c:pt>
                <c:pt idx="5124">
                  <c:v>34.878208809009891</c:v>
                </c:pt>
                <c:pt idx="5125">
                  <c:v>34.838519156638213</c:v>
                </c:pt>
                <c:pt idx="5126">
                  <c:v>34.756410255792275</c:v>
                </c:pt>
                <c:pt idx="5127">
                  <c:v>34.674765085668128</c:v>
                </c:pt>
                <c:pt idx="5128">
                  <c:v>34.571693050548667</c:v>
                </c:pt>
                <c:pt idx="5129">
                  <c:v>34.477382624141391</c:v>
                </c:pt>
                <c:pt idx="5130">
                  <c:v>34.339758469938218</c:v>
                </c:pt>
                <c:pt idx="5131">
                  <c:v>34.246085633923663</c:v>
                </c:pt>
                <c:pt idx="5132">
                  <c:v>34.10974647700067</c:v>
                </c:pt>
                <c:pt idx="5133">
                  <c:v>33.949563793000124</c:v>
                </c:pt>
                <c:pt idx="5134">
                  <c:v>33.839179352419819</c:v>
                </c:pt>
                <c:pt idx="5135">
                  <c:v>33.686891764149614</c:v>
                </c:pt>
                <c:pt idx="5136">
                  <c:v>33.571910580838818</c:v>
                </c:pt>
                <c:pt idx="5137">
                  <c:v>33.436968957319941</c:v>
                </c:pt>
                <c:pt idx="5138">
                  <c:v>33.317400701014357</c:v>
                </c:pt>
                <c:pt idx="5139">
                  <c:v>33.205220239006842</c:v>
                </c:pt>
                <c:pt idx="5140">
                  <c:v>33.119771210593278</c:v>
                </c:pt>
                <c:pt idx="5141">
                  <c:v>33.006036663795896</c:v>
                </c:pt>
                <c:pt idx="5142">
                  <c:v>32.906006443785977</c:v>
                </c:pt>
                <c:pt idx="5143">
                  <c:v>32.82959952225935</c:v>
                </c:pt>
                <c:pt idx="5144">
                  <c:v>32.72527813961495</c:v>
                </c:pt>
                <c:pt idx="5145">
                  <c:v>32.638350714882506</c:v>
                </c:pt>
                <c:pt idx="5146">
                  <c:v>32.513393877506594</c:v>
                </c:pt>
                <c:pt idx="5147">
                  <c:v>32.401458238715563</c:v>
                </c:pt>
                <c:pt idx="5148">
                  <c:v>32.26841744629413</c:v>
                </c:pt>
                <c:pt idx="5149">
                  <c:v>32.159566896486361</c:v>
                </c:pt>
                <c:pt idx="5150">
                  <c:v>32.033781197770651</c:v>
                </c:pt>
                <c:pt idx="5151">
                  <c:v>31.870359442745226</c:v>
                </c:pt>
                <c:pt idx="5152">
                  <c:v>31.707758165672448</c:v>
                </c:pt>
                <c:pt idx="5153">
                  <c:v>31.558038647374413</c:v>
                </c:pt>
                <c:pt idx="5154">
                  <c:v>31.404215630197697</c:v>
                </c:pt>
                <c:pt idx="5155">
                  <c:v>31.244757407279259</c:v>
                </c:pt>
                <c:pt idx="5156">
                  <c:v>31.064482083078264</c:v>
                </c:pt>
                <c:pt idx="5157">
                  <c:v>30.905417302086416</c:v>
                </c:pt>
                <c:pt idx="5158">
                  <c:v>30.741204724840252</c:v>
                </c:pt>
                <c:pt idx="5159">
                  <c:v>30.589791146951018</c:v>
                </c:pt>
                <c:pt idx="5160">
                  <c:v>30.434034083690381</c:v>
                </c:pt>
                <c:pt idx="5161">
                  <c:v>30.25286046284949</c:v>
                </c:pt>
                <c:pt idx="5162">
                  <c:v>30.095279219351781</c:v>
                </c:pt>
                <c:pt idx="5163">
                  <c:v>29.930938264167224</c:v>
                </c:pt>
                <c:pt idx="5164">
                  <c:v>29.791615555448256</c:v>
                </c:pt>
                <c:pt idx="5165">
                  <c:v>29.676047052981708</c:v>
                </c:pt>
                <c:pt idx="5166">
                  <c:v>29.538284827584611</c:v>
                </c:pt>
                <c:pt idx="5167">
                  <c:v>29.391097013952059</c:v>
                </c:pt>
                <c:pt idx="5168">
                  <c:v>29.283756621659183</c:v>
                </c:pt>
                <c:pt idx="5169">
                  <c:v>29.173298642741241</c:v>
                </c:pt>
                <c:pt idx="5170">
                  <c:v>29.089877465879503</c:v>
                </c:pt>
                <c:pt idx="5171">
                  <c:v>29.008140922269028</c:v>
                </c:pt>
                <c:pt idx="5172">
                  <c:v>28.892364009275049</c:v>
                </c:pt>
                <c:pt idx="5173">
                  <c:v>28.826355920566705</c:v>
                </c:pt>
                <c:pt idx="5174">
                  <c:v>28.782463370323303</c:v>
                </c:pt>
                <c:pt idx="5175">
                  <c:v>28.719382422046774</c:v>
                </c:pt>
                <c:pt idx="5176">
                  <c:v>28.6826928499089</c:v>
                </c:pt>
                <c:pt idx="5177">
                  <c:v>28.626633170978703</c:v>
                </c:pt>
                <c:pt idx="5178">
                  <c:v>28.569800691433581</c:v>
                </c:pt>
                <c:pt idx="5179">
                  <c:v>28.544809908682016</c:v>
                </c:pt>
                <c:pt idx="5180">
                  <c:v>28.505233437323383</c:v>
                </c:pt>
                <c:pt idx="5181">
                  <c:v>28.412705682459809</c:v>
                </c:pt>
                <c:pt idx="5182">
                  <c:v>28.371973090567064</c:v>
                </c:pt>
                <c:pt idx="5183">
                  <c:v>28.325194665957326</c:v>
                </c:pt>
                <c:pt idx="5184">
                  <c:v>28.240002230645846</c:v>
                </c:pt>
                <c:pt idx="5185">
                  <c:v>28.169539210064489</c:v>
                </c:pt>
                <c:pt idx="5186">
                  <c:v>28.07353518127103</c:v>
                </c:pt>
                <c:pt idx="5187">
                  <c:v>27.9717946501511</c:v>
                </c:pt>
                <c:pt idx="5188">
                  <c:v>27.865776061708825</c:v>
                </c:pt>
                <c:pt idx="5189">
                  <c:v>27.77658215094409</c:v>
                </c:pt>
                <c:pt idx="5190">
                  <c:v>27.680439585839018</c:v>
                </c:pt>
                <c:pt idx="5191">
                  <c:v>27.572919434903003</c:v>
                </c:pt>
                <c:pt idx="5192">
                  <c:v>27.485655408472848</c:v>
                </c:pt>
                <c:pt idx="5193">
                  <c:v>27.406453268155268</c:v>
                </c:pt>
                <c:pt idx="5194">
                  <c:v>27.313394950561566</c:v>
                </c:pt>
                <c:pt idx="5195">
                  <c:v>27.238580407640438</c:v>
                </c:pt>
                <c:pt idx="5196">
                  <c:v>27.15716983701245</c:v>
                </c:pt>
                <c:pt idx="5197">
                  <c:v>27.089223440116832</c:v>
                </c:pt>
                <c:pt idx="5198">
                  <c:v>26.983483443222514</c:v>
                </c:pt>
                <c:pt idx="5199">
                  <c:v>26.883284027055229</c:v>
                </c:pt>
                <c:pt idx="5200">
                  <c:v>26.778773133479731</c:v>
                </c:pt>
                <c:pt idx="5201">
                  <c:v>26.671607245919322</c:v>
                </c:pt>
                <c:pt idx="5202">
                  <c:v>26.590997998374981</c:v>
                </c:pt>
                <c:pt idx="5203">
                  <c:v>26.504006610744103</c:v>
                </c:pt>
                <c:pt idx="5204">
                  <c:v>26.412519408459776</c:v>
                </c:pt>
                <c:pt idx="5205">
                  <c:v>26.339194319535085</c:v>
                </c:pt>
                <c:pt idx="5206">
                  <c:v>26.245717624851522</c:v>
                </c:pt>
                <c:pt idx="5207">
                  <c:v>26.062966690363375</c:v>
                </c:pt>
                <c:pt idx="5208">
                  <c:v>25.908588461836359</c:v>
                </c:pt>
                <c:pt idx="5209">
                  <c:v>25.776517909171972</c:v>
                </c:pt>
                <c:pt idx="5210">
                  <c:v>25.618957441233256</c:v>
                </c:pt>
                <c:pt idx="5211">
                  <c:v>25.496395334435743</c:v>
                </c:pt>
                <c:pt idx="5212">
                  <c:v>25.32326599074603</c:v>
                </c:pt>
                <c:pt idx="5213">
                  <c:v>25.164493562567706</c:v>
                </c:pt>
                <c:pt idx="5214">
                  <c:v>24.991624859500142</c:v>
                </c:pt>
                <c:pt idx="5215">
                  <c:v>24.84859173320821</c:v>
                </c:pt>
                <c:pt idx="5216">
                  <c:v>24.699173496297401</c:v>
                </c:pt>
                <c:pt idx="5217">
                  <c:v>24.54249434476246</c:v>
                </c:pt>
                <c:pt idx="5218">
                  <c:v>24.379319671713787</c:v>
                </c:pt>
                <c:pt idx="5219">
                  <c:v>24.21658663142906</c:v>
                </c:pt>
                <c:pt idx="5220">
                  <c:v>24.107701795815977</c:v>
                </c:pt>
                <c:pt idx="5221">
                  <c:v>23.983508210389335</c:v>
                </c:pt>
                <c:pt idx="5222">
                  <c:v>23.865655342921016</c:v>
                </c:pt>
                <c:pt idx="5223">
                  <c:v>23.744691184333451</c:v>
                </c:pt>
                <c:pt idx="5224">
                  <c:v>23.652840635307282</c:v>
                </c:pt>
                <c:pt idx="5225">
                  <c:v>23.555766771115607</c:v>
                </c:pt>
                <c:pt idx="5226">
                  <c:v>23.458529245773956</c:v>
                </c:pt>
                <c:pt idx="5227">
                  <c:v>23.380312169028414</c:v>
                </c:pt>
                <c:pt idx="5228">
                  <c:v>23.320424598908268</c:v>
                </c:pt>
                <c:pt idx="5229">
                  <c:v>23.269429116614376</c:v>
                </c:pt>
                <c:pt idx="5230">
                  <c:v>23.217936186982612</c:v>
                </c:pt>
                <c:pt idx="5231">
                  <c:v>23.173507947159823</c:v>
                </c:pt>
                <c:pt idx="5232">
                  <c:v>23.150286211458777</c:v>
                </c:pt>
                <c:pt idx="5233">
                  <c:v>23.108743232075192</c:v>
                </c:pt>
                <c:pt idx="5234">
                  <c:v>23.083212900837744</c:v>
                </c:pt>
                <c:pt idx="5235">
                  <c:v>23.063811661435949</c:v>
                </c:pt>
                <c:pt idx="5236">
                  <c:v>23.019522610832926</c:v>
                </c:pt>
                <c:pt idx="5237">
                  <c:v>23.021708265548011</c:v>
                </c:pt>
                <c:pt idx="5238">
                  <c:v>22.99109459420654</c:v>
                </c:pt>
                <c:pt idx="5239">
                  <c:v>22.936519293255131</c:v>
                </c:pt>
                <c:pt idx="5240">
                  <c:v>22.882465084560032</c:v>
                </c:pt>
                <c:pt idx="5241">
                  <c:v>22.838694330301799</c:v>
                </c:pt>
                <c:pt idx="5242">
                  <c:v>22.74175663655949</c:v>
                </c:pt>
                <c:pt idx="5243">
                  <c:v>22.681207299481816</c:v>
                </c:pt>
                <c:pt idx="5244">
                  <c:v>22.645882146111358</c:v>
                </c:pt>
                <c:pt idx="5245">
                  <c:v>22.567745808460813</c:v>
                </c:pt>
                <c:pt idx="5246">
                  <c:v>22.473947816069487</c:v>
                </c:pt>
                <c:pt idx="5247">
                  <c:v>22.410603036054489</c:v>
                </c:pt>
                <c:pt idx="5248">
                  <c:v>22.336458819377359</c:v>
                </c:pt>
                <c:pt idx="5249">
                  <c:v>22.25778034259401</c:v>
                </c:pt>
                <c:pt idx="5250">
                  <c:v>22.177322468924039</c:v>
                </c:pt>
                <c:pt idx="5251">
                  <c:v>22.096855882312404</c:v>
                </c:pt>
                <c:pt idx="5252">
                  <c:v>22.046872281570948</c:v>
                </c:pt>
                <c:pt idx="5253">
                  <c:v>21.974875408285534</c:v>
                </c:pt>
                <c:pt idx="5254">
                  <c:v>21.893521807957846</c:v>
                </c:pt>
                <c:pt idx="5255">
                  <c:v>21.835899732027286</c:v>
                </c:pt>
                <c:pt idx="5256">
                  <c:v>21.793730536990836</c:v>
                </c:pt>
                <c:pt idx="5257">
                  <c:v>21.725014438808032</c:v>
                </c:pt>
                <c:pt idx="5258">
                  <c:v>21.647308326494937</c:v>
                </c:pt>
                <c:pt idx="5259">
                  <c:v>21.560574582397667</c:v>
                </c:pt>
                <c:pt idx="5260">
                  <c:v>21.469187443369162</c:v>
                </c:pt>
                <c:pt idx="5261">
                  <c:v>21.380736342357004</c:v>
                </c:pt>
                <c:pt idx="5262">
                  <c:v>21.326400384719214</c:v>
                </c:pt>
                <c:pt idx="5263">
                  <c:v>21.241975470999474</c:v>
                </c:pt>
                <c:pt idx="5264">
                  <c:v>21.114938647666342</c:v>
                </c:pt>
                <c:pt idx="5265">
                  <c:v>20.989925727619823</c:v>
                </c:pt>
                <c:pt idx="5266">
                  <c:v>20.844762347184393</c:v>
                </c:pt>
                <c:pt idx="5267">
                  <c:v>20.741678954452993</c:v>
                </c:pt>
                <c:pt idx="5268">
                  <c:v>20.600502156088908</c:v>
                </c:pt>
                <c:pt idx="5269">
                  <c:v>20.428194999894792</c:v>
                </c:pt>
                <c:pt idx="5270">
                  <c:v>20.273013139821479</c:v>
                </c:pt>
                <c:pt idx="5271">
                  <c:v>20.151439679922117</c:v>
                </c:pt>
                <c:pt idx="5272">
                  <c:v>20.013358419805535</c:v>
                </c:pt>
                <c:pt idx="5273">
                  <c:v>19.867732675816931</c:v>
                </c:pt>
                <c:pt idx="5274">
                  <c:v>19.749626451838626</c:v>
                </c:pt>
                <c:pt idx="5275">
                  <c:v>19.628848969314259</c:v>
                </c:pt>
                <c:pt idx="5276">
                  <c:v>19.48137696750457</c:v>
                </c:pt>
                <c:pt idx="5277">
                  <c:v>19.353262729925408</c:v>
                </c:pt>
                <c:pt idx="5278">
                  <c:v>19.252113825448941</c:v>
                </c:pt>
                <c:pt idx="5279">
                  <c:v>19.167607268517635</c:v>
                </c:pt>
                <c:pt idx="5280">
                  <c:v>19.074311759449337</c:v>
                </c:pt>
                <c:pt idx="5281">
                  <c:v>19.011510668941909</c:v>
                </c:pt>
                <c:pt idx="5282">
                  <c:v>18.924754248515537</c:v>
                </c:pt>
                <c:pt idx="5283">
                  <c:v>18.856315339184061</c:v>
                </c:pt>
                <c:pt idx="5284">
                  <c:v>18.815643185722884</c:v>
                </c:pt>
                <c:pt idx="5285">
                  <c:v>18.756490602417788</c:v>
                </c:pt>
                <c:pt idx="5286">
                  <c:v>18.706482635811998</c:v>
                </c:pt>
                <c:pt idx="5287">
                  <c:v>18.680169681418903</c:v>
                </c:pt>
                <c:pt idx="5288">
                  <c:v>18.657294717080326</c:v>
                </c:pt>
                <c:pt idx="5289">
                  <c:v>18.641236057006765</c:v>
                </c:pt>
                <c:pt idx="5290">
                  <c:v>18.603089769792064</c:v>
                </c:pt>
                <c:pt idx="5291">
                  <c:v>18.564279316293355</c:v>
                </c:pt>
                <c:pt idx="5292">
                  <c:v>18.573294294475637</c:v>
                </c:pt>
                <c:pt idx="5293">
                  <c:v>18.548331411161133</c:v>
                </c:pt>
                <c:pt idx="5294">
                  <c:v>18.5212855185069</c:v>
                </c:pt>
                <c:pt idx="5295">
                  <c:v>18.483708089792195</c:v>
                </c:pt>
                <c:pt idx="5296">
                  <c:v>18.470217500261636</c:v>
                </c:pt>
                <c:pt idx="5297">
                  <c:v>18.433810770645568</c:v>
                </c:pt>
                <c:pt idx="5298">
                  <c:v>18.363155132700783</c:v>
                </c:pt>
                <c:pt idx="5299">
                  <c:v>18.325670186855927</c:v>
                </c:pt>
                <c:pt idx="5300">
                  <c:v>18.284642889806815</c:v>
                </c:pt>
                <c:pt idx="5301">
                  <c:v>18.219907635697673</c:v>
                </c:pt>
                <c:pt idx="5302">
                  <c:v>18.175992067637392</c:v>
                </c:pt>
                <c:pt idx="5303">
                  <c:v>18.138431963696732</c:v>
                </c:pt>
                <c:pt idx="5304">
                  <c:v>18.091613501904099</c:v>
                </c:pt>
                <c:pt idx="5305">
                  <c:v>18.035478473223289</c:v>
                </c:pt>
                <c:pt idx="5306">
                  <c:v>18.010187323020133</c:v>
                </c:pt>
                <c:pt idx="5307">
                  <c:v>17.980245553078117</c:v>
                </c:pt>
                <c:pt idx="5308">
                  <c:v>17.966235857566183</c:v>
                </c:pt>
                <c:pt idx="5309">
                  <c:v>17.952764260870133</c:v>
                </c:pt>
                <c:pt idx="5310">
                  <c:v>17.926877102279697</c:v>
                </c:pt>
                <c:pt idx="5311">
                  <c:v>17.899756094111488</c:v>
                </c:pt>
                <c:pt idx="5312">
                  <c:v>17.854899302036905</c:v>
                </c:pt>
                <c:pt idx="5313">
                  <c:v>17.842578734216264</c:v>
                </c:pt>
                <c:pt idx="5314">
                  <c:v>17.813530137252478</c:v>
                </c:pt>
                <c:pt idx="5315">
                  <c:v>17.773289788547256</c:v>
                </c:pt>
                <c:pt idx="5316">
                  <c:v>17.725345761292196</c:v>
                </c:pt>
                <c:pt idx="5317">
                  <c:v>17.659038396464791</c:v>
                </c:pt>
                <c:pt idx="5318">
                  <c:v>17.626621214387725</c:v>
                </c:pt>
                <c:pt idx="5319">
                  <c:v>17.581587761242602</c:v>
                </c:pt>
                <c:pt idx="5320">
                  <c:v>17.461472458962206</c:v>
                </c:pt>
                <c:pt idx="5321">
                  <c:v>17.363546540500327</c:v>
                </c:pt>
                <c:pt idx="5322">
                  <c:v>17.275276450948876</c:v>
                </c:pt>
                <c:pt idx="5323">
                  <c:v>17.186493428599395</c:v>
                </c:pt>
                <c:pt idx="5324">
                  <c:v>17.072252746469754</c:v>
                </c:pt>
                <c:pt idx="5325">
                  <c:v>16.984894875677931</c:v>
                </c:pt>
                <c:pt idx="5326">
                  <c:v>16.897289354217857</c:v>
                </c:pt>
                <c:pt idx="5327">
                  <c:v>16.795855064244105</c:v>
                </c:pt>
                <c:pt idx="5328">
                  <c:v>16.656300670679549</c:v>
                </c:pt>
                <c:pt idx="5329">
                  <c:v>16.559866855729698</c:v>
                </c:pt>
                <c:pt idx="5330">
                  <c:v>16.465358859443718</c:v>
                </c:pt>
                <c:pt idx="5331">
                  <c:v>16.361310487680651</c:v>
                </c:pt>
                <c:pt idx="5332">
                  <c:v>16.265488895182816</c:v>
                </c:pt>
                <c:pt idx="5333">
                  <c:v>16.19532215916832</c:v>
                </c:pt>
                <c:pt idx="5334">
                  <c:v>16.117721945034436</c:v>
                </c:pt>
                <c:pt idx="5335">
                  <c:v>16.074749200492469</c:v>
                </c:pt>
                <c:pt idx="5336">
                  <c:v>16.041918182435953</c:v>
                </c:pt>
                <c:pt idx="5337">
                  <c:v>16.004990345602316</c:v>
                </c:pt>
                <c:pt idx="5338">
                  <c:v>15.961895065918258</c:v>
                </c:pt>
                <c:pt idx="5339">
                  <c:v>15.943914571408735</c:v>
                </c:pt>
                <c:pt idx="5340">
                  <c:v>15.905336305678976</c:v>
                </c:pt>
                <c:pt idx="5341">
                  <c:v>15.869564433232505</c:v>
                </c:pt>
                <c:pt idx="5342">
                  <c:v>15.880592110615913</c:v>
                </c:pt>
                <c:pt idx="5343">
                  <c:v>15.878811979214698</c:v>
                </c:pt>
                <c:pt idx="5344">
                  <c:v>15.922418168019739</c:v>
                </c:pt>
                <c:pt idx="5345">
                  <c:v>15.97079334843467</c:v>
                </c:pt>
                <c:pt idx="5346">
                  <c:v>15.985139520711618</c:v>
                </c:pt>
                <c:pt idx="5347">
                  <c:v>15.98784405646062</c:v>
                </c:pt>
                <c:pt idx="5348">
                  <c:v>16.011013945129015</c:v>
                </c:pt>
                <c:pt idx="5349">
                  <c:v>16.007918067375908</c:v>
                </c:pt>
                <c:pt idx="5350">
                  <c:v>16.012720597544778</c:v>
                </c:pt>
                <c:pt idx="5351">
                  <c:v>16.025870383470632</c:v>
                </c:pt>
                <c:pt idx="5352">
                  <c:v>16.049152385975887</c:v>
                </c:pt>
                <c:pt idx="5353">
                  <c:v>16.075985976589305</c:v>
                </c:pt>
                <c:pt idx="5354">
                  <c:v>16.092862469657472</c:v>
                </c:pt>
                <c:pt idx="5355">
                  <c:v>16.095854455497786</c:v>
                </c:pt>
                <c:pt idx="5356">
                  <c:v>16.084814003825034</c:v>
                </c:pt>
                <c:pt idx="5357">
                  <c:v>16.073348381250753</c:v>
                </c:pt>
                <c:pt idx="5358">
                  <c:v>16.057991508048005</c:v>
                </c:pt>
                <c:pt idx="5359">
                  <c:v>16.056311289152525</c:v>
                </c:pt>
                <c:pt idx="5360">
                  <c:v>16.057168438453299</c:v>
                </c:pt>
                <c:pt idx="5361">
                  <c:v>16.013477024733763</c:v>
                </c:pt>
                <c:pt idx="5362">
                  <c:v>15.981391436696981</c:v>
                </c:pt>
                <c:pt idx="5363">
                  <c:v>15.985376257653003</c:v>
                </c:pt>
                <c:pt idx="5364">
                  <c:v>15.974501316266279</c:v>
                </c:pt>
                <c:pt idx="5365">
                  <c:v>15.965886564086299</c:v>
                </c:pt>
                <c:pt idx="5366">
                  <c:v>15.963607697348484</c:v>
                </c:pt>
                <c:pt idx="5367">
                  <c:v>15.958812772800421</c:v>
                </c:pt>
                <c:pt idx="5368">
                  <c:v>15.956317423269091</c:v>
                </c:pt>
                <c:pt idx="5369">
                  <c:v>15.940165636600879</c:v>
                </c:pt>
                <c:pt idx="5370">
                  <c:v>15.963305667892801</c:v>
                </c:pt>
                <c:pt idx="5371">
                  <c:v>15.950180918803934</c:v>
                </c:pt>
                <c:pt idx="5372">
                  <c:v>15.932857140127247</c:v>
                </c:pt>
                <c:pt idx="5373">
                  <c:v>15.907467038404221</c:v>
                </c:pt>
                <c:pt idx="5374">
                  <c:v>15.894035055329599</c:v>
                </c:pt>
                <c:pt idx="5375">
                  <c:v>15.865590851259981</c:v>
                </c:pt>
                <c:pt idx="5376">
                  <c:v>15.824480902363176</c:v>
                </c:pt>
                <c:pt idx="5377">
                  <c:v>15.76901024026532</c:v>
                </c:pt>
                <c:pt idx="5378">
                  <c:v>15.716697636796884</c:v>
                </c:pt>
                <c:pt idx="5379">
                  <c:v>15.681201651094481</c:v>
                </c:pt>
                <c:pt idx="5380">
                  <c:v>15.625437843430523</c:v>
                </c:pt>
                <c:pt idx="5381">
                  <c:v>15.560929805090961</c:v>
                </c:pt>
                <c:pt idx="5382">
                  <c:v>15.473686950881826</c:v>
                </c:pt>
                <c:pt idx="5383">
                  <c:v>15.378500742027775</c:v>
                </c:pt>
                <c:pt idx="5384">
                  <c:v>15.330025414006951</c:v>
                </c:pt>
                <c:pt idx="5385">
                  <c:v>15.268670983382002</c:v>
                </c:pt>
                <c:pt idx="5386">
                  <c:v>15.19164917016445</c:v>
                </c:pt>
                <c:pt idx="5387">
                  <c:v>15.130848199364687</c:v>
                </c:pt>
                <c:pt idx="5388">
                  <c:v>15.080561624053082</c:v>
                </c:pt>
                <c:pt idx="5389">
                  <c:v>14.993974535013388</c:v>
                </c:pt>
                <c:pt idx="5390">
                  <c:v>14.971330639046592</c:v>
                </c:pt>
                <c:pt idx="5391">
                  <c:v>14.950201312062543</c:v>
                </c:pt>
                <c:pt idx="5392">
                  <c:v>14.922758154121874</c:v>
                </c:pt>
                <c:pt idx="5393">
                  <c:v>14.881843957764829</c:v>
                </c:pt>
                <c:pt idx="5394">
                  <c:v>14.855021386054668</c:v>
                </c:pt>
                <c:pt idx="5395">
                  <c:v>14.856296089538095</c:v>
                </c:pt>
                <c:pt idx="5396">
                  <c:v>14.854448415385214</c:v>
                </c:pt>
                <c:pt idx="5397">
                  <c:v>14.862300135055335</c:v>
                </c:pt>
                <c:pt idx="5398">
                  <c:v>14.867572038766703</c:v>
                </c:pt>
                <c:pt idx="5399">
                  <c:v>14.885326825725887</c:v>
                </c:pt>
                <c:pt idx="5400">
                  <c:v>14.93601312529395</c:v>
                </c:pt>
                <c:pt idx="5401">
                  <c:v>14.995543464179402</c:v>
                </c:pt>
                <c:pt idx="5402">
                  <c:v>15.019369246280075</c:v>
                </c:pt>
                <c:pt idx="5403">
                  <c:v>15.03918665882529</c:v>
                </c:pt>
                <c:pt idx="5404">
                  <c:v>15.059892919256873</c:v>
                </c:pt>
                <c:pt idx="5405">
                  <c:v>15.076671805381769</c:v>
                </c:pt>
                <c:pt idx="5406">
                  <c:v>15.101289813326195</c:v>
                </c:pt>
                <c:pt idx="5407">
                  <c:v>15.131494850665737</c:v>
                </c:pt>
                <c:pt idx="5408">
                  <c:v>15.154980240696913</c:v>
                </c:pt>
                <c:pt idx="5409">
                  <c:v>15.19676904328122</c:v>
                </c:pt>
                <c:pt idx="5410">
                  <c:v>15.186802081224107</c:v>
                </c:pt>
                <c:pt idx="5411">
                  <c:v>15.178742610842562</c:v>
                </c:pt>
                <c:pt idx="5412">
                  <c:v>15.177235449301564</c:v>
                </c:pt>
                <c:pt idx="5413">
                  <c:v>15.147587847581303</c:v>
                </c:pt>
                <c:pt idx="5414">
                  <c:v>15.124191561671946</c:v>
                </c:pt>
                <c:pt idx="5415">
                  <c:v>15.124905178702596</c:v>
                </c:pt>
                <c:pt idx="5416">
                  <c:v>15.119622353724896</c:v>
                </c:pt>
                <c:pt idx="5417">
                  <c:v>15.083006115600497</c:v>
                </c:pt>
                <c:pt idx="5418">
                  <c:v>15.068364606452926</c:v>
                </c:pt>
                <c:pt idx="5419">
                  <c:v>15.044109094898245</c:v>
                </c:pt>
                <c:pt idx="5420">
                  <c:v>15.032091411586592</c:v>
                </c:pt>
                <c:pt idx="5421">
                  <c:v>15.066310691653456</c:v>
                </c:pt>
                <c:pt idx="5422">
                  <c:v>15.061243469496207</c:v>
                </c:pt>
                <c:pt idx="5423">
                  <c:v>15.062935987375647</c:v>
                </c:pt>
                <c:pt idx="5424">
                  <c:v>15.075946394655361</c:v>
                </c:pt>
                <c:pt idx="5425">
                  <c:v>15.09322594612261</c:v>
                </c:pt>
                <c:pt idx="5426">
                  <c:v>15.099037698766478</c:v>
                </c:pt>
                <c:pt idx="5427">
                  <c:v>15.120249501510667</c:v>
                </c:pt>
                <c:pt idx="5428">
                  <c:v>15.143465163050157</c:v>
                </c:pt>
                <c:pt idx="5429">
                  <c:v>15.125690187674843</c:v>
                </c:pt>
                <c:pt idx="5430">
                  <c:v>15.147563133330046</c:v>
                </c:pt>
                <c:pt idx="5431">
                  <c:v>15.167264281017948</c:v>
                </c:pt>
                <c:pt idx="5432">
                  <c:v>15.166928335502504</c:v>
                </c:pt>
                <c:pt idx="5433">
                  <c:v>15.150647587164785</c:v>
                </c:pt>
                <c:pt idx="5434">
                  <c:v>15.135295548041912</c:v>
                </c:pt>
                <c:pt idx="5435">
                  <c:v>15.133486403758754</c:v>
                </c:pt>
                <c:pt idx="5436">
                  <c:v>15.130187337542569</c:v>
                </c:pt>
                <c:pt idx="5437">
                  <c:v>15.102835665861484</c:v>
                </c:pt>
                <c:pt idx="5438">
                  <c:v>15.097919026256552</c:v>
                </c:pt>
                <c:pt idx="5439">
                  <c:v>15.078093850525347</c:v>
                </c:pt>
                <c:pt idx="5440">
                  <c:v>15.026470936106252</c:v>
                </c:pt>
                <c:pt idx="5441">
                  <c:v>14.990944772837956</c:v>
                </c:pt>
                <c:pt idx="5442">
                  <c:v>14.926959857527144</c:v>
                </c:pt>
                <c:pt idx="5443">
                  <c:v>14.867596366508071</c:v>
                </c:pt>
                <c:pt idx="5444">
                  <c:v>14.817381184659249</c:v>
                </c:pt>
                <c:pt idx="5445">
                  <c:v>14.805170139381124</c:v>
                </c:pt>
                <c:pt idx="5446">
                  <c:v>14.778600053082299</c:v>
                </c:pt>
                <c:pt idx="5447">
                  <c:v>14.74751239175971</c:v>
                </c:pt>
                <c:pt idx="5448">
                  <c:v>14.734424354014468</c:v>
                </c:pt>
                <c:pt idx="5449">
                  <c:v>14.716237185214062</c:v>
                </c:pt>
                <c:pt idx="5450">
                  <c:v>14.714597839627457</c:v>
                </c:pt>
                <c:pt idx="5451">
                  <c:v>14.67630325521745</c:v>
                </c:pt>
                <c:pt idx="5452">
                  <c:v>14.687200959602682</c:v>
                </c:pt>
                <c:pt idx="5453">
                  <c:v>14.703923662663611</c:v>
                </c:pt>
                <c:pt idx="5454">
                  <c:v>14.711734757587065</c:v>
                </c:pt>
                <c:pt idx="5455">
                  <c:v>14.756694778395293</c:v>
                </c:pt>
                <c:pt idx="5456">
                  <c:v>14.833692595167628</c:v>
                </c:pt>
                <c:pt idx="5457">
                  <c:v>14.901109349866895</c:v>
                </c:pt>
                <c:pt idx="5458">
                  <c:v>14.935380837005528</c:v>
                </c:pt>
                <c:pt idx="5459">
                  <c:v>14.976262830294296</c:v>
                </c:pt>
                <c:pt idx="5460">
                  <c:v>15.019389447135781</c:v>
                </c:pt>
                <c:pt idx="5461">
                  <c:v>15.082829904991288</c:v>
                </c:pt>
                <c:pt idx="5462">
                  <c:v>15.101183801891265</c:v>
                </c:pt>
                <c:pt idx="5463">
                  <c:v>15.127861666237981</c:v>
                </c:pt>
                <c:pt idx="5464">
                  <c:v>15.138179739088459</c:v>
                </c:pt>
                <c:pt idx="5465">
                  <c:v>15.150916474330781</c:v>
                </c:pt>
                <c:pt idx="5466">
                  <c:v>15.160275028045682</c:v>
                </c:pt>
                <c:pt idx="5467">
                  <c:v>15.135677759745098</c:v>
                </c:pt>
                <c:pt idx="5468">
                  <c:v>15.082899648694465</c:v>
                </c:pt>
                <c:pt idx="5469">
                  <c:v>15.080664939641112</c:v>
                </c:pt>
                <c:pt idx="5470">
                  <c:v>15.057280892216967</c:v>
                </c:pt>
                <c:pt idx="5471">
                  <c:v>15.035259516711573</c:v>
                </c:pt>
                <c:pt idx="5472">
                  <c:v>15.002761670233756</c:v>
                </c:pt>
                <c:pt idx="5473">
                  <c:v>15.002761651014506</c:v>
                </c:pt>
                <c:pt idx="5474">
                  <c:v>14.980795378736303</c:v>
                </c:pt>
                <c:pt idx="5475">
                  <c:v>14.952138132815838</c:v>
                </c:pt>
                <c:pt idx="5476">
                  <c:v>14.952642703109941</c:v>
                </c:pt>
                <c:pt idx="5477">
                  <c:v>14.933881474714889</c:v>
                </c:pt>
                <c:pt idx="5478">
                  <c:v>14.943716488410622</c:v>
                </c:pt>
                <c:pt idx="5479">
                  <c:v>14.964584119484003</c:v>
                </c:pt>
                <c:pt idx="5480">
                  <c:v>14.993651137991032</c:v>
                </c:pt>
                <c:pt idx="5481">
                  <c:v>14.997565102507419</c:v>
                </c:pt>
                <c:pt idx="5482">
                  <c:v>15.034004505818594</c:v>
                </c:pt>
                <c:pt idx="5483">
                  <c:v>15.078098474653792</c:v>
                </c:pt>
                <c:pt idx="5484">
                  <c:v>15.081202472539424</c:v>
                </c:pt>
                <c:pt idx="5485">
                  <c:v>15.079697696700963</c:v>
                </c:pt>
                <c:pt idx="5486">
                  <c:v>15.078473881926771</c:v>
                </c:pt>
                <c:pt idx="5487">
                  <c:v>15.103003924466998</c:v>
                </c:pt>
                <c:pt idx="5488">
                  <c:v>15.109305421557616</c:v>
                </c:pt>
                <c:pt idx="5489">
                  <c:v>15.103205683626722</c:v>
                </c:pt>
                <c:pt idx="5490">
                  <c:v>15.097383811258911</c:v>
                </c:pt>
                <c:pt idx="5491">
                  <c:v>15.095233456823712</c:v>
                </c:pt>
                <c:pt idx="5492">
                  <c:v>15.085059978240965</c:v>
                </c:pt>
                <c:pt idx="5493">
                  <c:v>15.044240838243498</c:v>
                </c:pt>
                <c:pt idx="5494">
                  <c:v>15.03779884749321</c:v>
                </c:pt>
                <c:pt idx="5495">
                  <c:v>15.023540779759232</c:v>
                </c:pt>
                <c:pt idx="5496">
                  <c:v>15.01872061902138</c:v>
                </c:pt>
                <c:pt idx="5497">
                  <c:v>15.004653633624004</c:v>
                </c:pt>
                <c:pt idx="5498">
                  <c:v>14.939127146222805</c:v>
                </c:pt>
                <c:pt idx="5499">
                  <c:v>14.920156873005521</c:v>
                </c:pt>
                <c:pt idx="5500">
                  <c:v>14.896427190020079</c:v>
                </c:pt>
                <c:pt idx="5501">
                  <c:v>14.869236293631799</c:v>
                </c:pt>
                <c:pt idx="5502">
                  <c:v>14.841271605452013</c:v>
                </c:pt>
                <c:pt idx="5503">
                  <c:v>14.80914048327597</c:v>
                </c:pt>
                <c:pt idx="5504">
                  <c:v>14.773800396695057</c:v>
                </c:pt>
                <c:pt idx="5505">
                  <c:v>14.767692741860667</c:v>
                </c:pt>
                <c:pt idx="5506">
                  <c:v>14.780897106126213</c:v>
                </c:pt>
                <c:pt idx="5507">
                  <c:v>14.75991298975622</c:v>
                </c:pt>
                <c:pt idx="5508">
                  <c:v>14.772467492288795</c:v>
                </c:pt>
                <c:pt idx="5509">
                  <c:v>14.786813773278228</c:v>
                </c:pt>
                <c:pt idx="5510">
                  <c:v>14.804605390235663</c:v>
                </c:pt>
                <c:pt idx="5511">
                  <c:v>14.819059464829085</c:v>
                </c:pt>
                <c:pt idx="5512">
                  <c:v>14.862609436059632</c:v>
                </c:pt>
                <c:pt idx="5513">
                  <c:v>14.93167861252723</c:v>
                </c:pt>
                <c:pt idx="5514">
                  <c:v>14.985526822508527</c:v>
                </c:pt>
                <c:pt idx="5515">
                  <c:v>15.046689014711347</c:v>
                </c:pt>
                <c:pt idx="5516">
                  <c:v>15.105078155684195</c:v>
                </c:pt>
                <c:pt idx="5517">
                  <c:v>15.13351326779105</c:v>
                </c:pt>
                <c:pt idx="5518">
                  <c:v>15.146569732393942</c:v>
                </c:pt>
                <c:pt idx="5519">
                  <c:v>15.199406872818184</c:v>
                </c:pt>
                <c:pt idx="5520">
                  <c:v>15.195580577558093</c:v>
                </c:pt>
                <c:pt idx="5521">
                  <c:v>15.175755401826887</c:v>
                </c:pt>
                <c:pt idx="5522">
                  <c:v>15.189687070162842</c:v>
                </c:pt>
                <c:pt idx="5523">
                  <c:v>15.144351899232912</c:v>
                </c:pt>
                <c:pt idx="5524">
                  <c:v>15.098878160801974</c:v>
                </c:pt>
                <c:pt idx="5525">
                  <c:v>15.069692219104395</c:v>
                </c:pt>
                <c:pt idx="5526">
                  <c:v>15.017930551745614</c:v>
                </c:pt>
                <c:pt idx="5527">
                  <c:v>14.985144005842194</c:v>
                </c:pt>
                <c:pt idx="5528">
                  <c:v>14.966110488172534</c:v>
                </c:pt>
                <c:pt idx="5529">
                  <c:v>14.934073806651913</c:v>
                </c:pt>
                <c:pt idx="5530">
                  <c:v>14.887391285150571</c:v>
                </c:pt>
                <c:pt idx="5531">
                  <c:v>14.901723200615121</c:v>
                </c:pt>
                <c:pt idx="5532">
                  <c:v>14.885944164534113</c:v>
                </c:pt>
                <c:pt idx="5533">
                  <c:v>14.875330574375766</c:v>
                </c:pt>
                <c:pt idx="5534">
                  <c:v>14.905170776196121</c:v>
                </c:pt>
                <c:pt idx="5535">
                  <c:v>14.901694213178073</c:v>
                </c:pt>
                <c:pt idx="5536">
                  <c:v>14.903448179380486</c:v>
                </c:pt>
                <c:pt idx="5537">
                  <c:v>14.913619957766777</c:v>
                </c:pt>
                <c:pt idx="5538">
                  <c:v>14.929091656050058</c:v>
                </c:pt>
                <c:pt idx="5539">
                  <c:v>14.941086765048395</c:v>
                </c:pt>
                <c:pt idx="5540">
                  <c:v>14.96409622988326</c:v>
                </c:pt>
                <c:pt idx="5541">
                  <c:v>14.999097746918368</c:v>
                </c:pt>
                <c:pt idx="5542">
                  <c:v>14.97518143266884</c:v>
                </c:pt>
                <c:pt idx="5543">
                  <c:v>14.993263261551808</c:v>
                </c:pt>
                <c:pt idx="5544">
                  <c:v>15.035231932663466</c:v>
                </c:pt>
                <c:pt idx="5545">
                  <c:v>15.034772937711168</c:v>
                </c:pt>
                <c:pt idx="5546">
                  <c:v>15.038611104130043</c:v>
                </c:pt>
                <c:pt idx="5547">
                  <c:v>15.013606736880424</c:v>
                </c:pt>
                <c:pt idx="5548">
                  <c:v>15.048304341313051</c:v>
                </c:pt>
                <c:pt idx="5549">
                  <c:v>15.033923849737496</c:v>
                </c:pt>
                <c:pt idx="5550">
                  <c:v>15.041508516369335</c:v>
                </c:pt>
                <c:pt idx="5551">
                  <c:v>15.047375755605806</c:v>
                </c:pt>
                <c:pt idx="5552">
                  <c:v>15.039932946596061</c:v>
                </c:pt>
                <c:pt idx="5553">
                  <c:v>15.027670658766752</c:v>
                </c:pt>
                <c:pt idx="5554">
                  <c:v>15.031968060063726</c:v>
                </c:pt>
                <c:pt idx="5555">
                  <c:v>15.001783430984023</c:v>
                </c:pt>
                <c:pt idx="5556">
                  <c:v>14.970538786704971</c:v>
                </c:pt>
                <c:pt idx="5557">
                  <c:v>14.981600343466933</c:v>
                </c:pt>
                <c:pt idx="5558">
                  <c:v>14.966002869785662</c:v>
                </c:pt>
                <c:pt idx="5559">
                  <c:v>14.950788014844887</c:v>
                </c:pt>
                <c:pt idx="5560">
                  <c:v>14.938355883024583</c:v>
                </c:pt>
                <c:pt idx="5561">
                  <c:v>14.909698658367212</c:v>
                </c:pt>
                <c:pt idx="5562">
                  <c:v>14.902868299802449</c:v>
                </c:pt>
                <c:pt idx="5563">
                  <c:v>14.886677566737539</c:v>
                </c:pt>
                <c:pt idx="5564">
                  <c:v>14.896230324723962</c:v>
                </c:pt>
                <c:pt idx="5565">
                  <c:v>14.917156575273449</c:v>
                </c:pt>
                <c:pt idx="5566">
                  <c:v>14.943776647677234</c:v>
                </c:pt>
                <c:pt idx="5567">
                  <c:v>14.94748152711062</c:v>
                </c:pt>
                <c:pt idx="5568">
                  <c:v>15.013548176207118</c:v>
                </c:pt>
                <c:pt idx="5569">
                  <c:v>15.071873729115596</c:v>
                </c:pt>
                <c:pt idx="5570">
                  <c:v>15.116226413253745</c:v>
                </c:pt>
                <c:pt idx="5571">
                  <c:v>15.172812452481786</c:v>
                </c:pt>
                <c:pt idx="5572">
                  <c:v>15.218883780690721</c:v>
                </c:pt>
                <c:pt idx="5573">
                  <c:v>15.262654378286619</c:v>
                </c:pt>
                <c:pt idx="5574">
                  <c:v>15.298273454899697</c:v>
                </c:pt>
                <c:pt idx="5575">
                  <c:v>15.316146587856357</c:v>
                </c:pt>
                <c:pt idx="5576">
                  <c:v>15.325321652036546</c:v>
                </c:pt>
                <c:pt idx="5577">
                  <c:v>15.326642861450301</c:v>
                </c:pt>
                <c:pt idx="5578">
                  <c:v>15.307564680698885</c:v>
                </c:pt>
                <c:pt idx="5579">
                  <c:v>15.288728383166118</c:v>
                </c:pt>
                <c:pt idx="5580">
                  <c:v>15.27314944633441</c:v>
                </c:pt>
                <c:pt idx="5581">
                  <c:v>15.235155551082553</c:v>
                </c:pt>
                <c:pt idx="5582">
                  <c:v>15.200856145102547</c:v>
                </c:pt>
                <c:pt idx="5583">
                  <c:v>15.149821028024014</c:v>
                </c:pt>
                <c:pt idx="5584">
                  <c:v>15.081048554837533</c:v>
                </c:pt>
                <c:pt idx="5585">
                  <c:v>15.033416157373855</c:v>
                </c:pt>
                <c:pt idx="5586">
                  <c:v>15.013118830880396</c:v>
                </c:pt>
                <c:pt idx="5587">
                  <c:v>14.934220349370158</c:v>
                </c:pt>
                <c:pt idx="5588">
                  <c:v>14.904828962480414</c:v>
                </c:pt>
                <c:pt idx="5589">
                  <c:v>14.873715874853454</c:v>
                </c:pt>
                <c:pt idx="5590">
                  <c:v>14.847017603287956</c:v>
                </c:pt>
                <c:pt idx="5591">
                  <c:v>14.852640369627615</c:v>
                </c:pt>
                <c:pt idx="5592">
                  <c:v>14.875076615675878</c:v>
                </c:pt>
                <c:pt idx="5593">
                  <c:v>14.90021101541697</c:v>
                </c:pt>
                <c:pt idx="5594">
                  <c:v>14.893900346961784</c:v>
                </c:pt>
                <c:pt idx="5595">
                  <c:v>14.919266345533362</c:v>
                </c:pt>
                <c:pt idx="5596">
                  <c:v>14.950188622237903</c:v>
                </c:pt>
                <c:pt idx="5597">
                  <c:v>14.962066011441584</c:v>
                </c:pt>
                <c:pt idx="5598">
                  <c:v>14.969877106365038</c:v>
                </c:pt>
                <c:pt idx="5599">
                  <c:v>14.974982672206039</c:v>
                </c:pt>
                <c:pt idx="5600">
                  <c:v>14.996486209593076</c:v>
                </c:pt>
                <c:pt idx="5601">
                  <c:v>15.010765316633341</c:v>
                </c:pt>
                <c:pt idx="5602">
                  <c:v>14.99542551595866</c:v>
                </c:pt>
                <c:pt idx="5603">
                  <c:v>14.984466644656122</c:v>
                </c:pt>
                <c:pt idx="5604">
                  <c:v>14.98924420253898</c:v>
                </c:pt>
                <c:pt idx="5605">
                  <c:v>14.99414307358624</c:v>
                </c:pt>
                <c:pt idx="5606">
                  <c:v>14.966332915781969</c:v>
                </c:pt>
                <c:pt idx="5607">
                  <c:v>14.948959199245008</c:v>
                </c:pt>
                <c:pt idx="5608">
                  <c:v>14.935734713699674</c:v>
                </c:pt>
                <c:pt idx="5609">
                  <c:v>14.947667829726605</c:v>
                </c:pt>
                <c:pt idx="5610">
                  <c:v>14.93549634029641</c:v>
                </c:pt>
                <c:pt idx="5611">
                  <c:v>14.89316789886626</c:v>
                </c:pt>
                <c:pt idx="5612">
                  <c:v>14.851176794381804</c:v>
                </c:pt>
                <c:pt idx="5613">
                  <c:v>14.8108580274881</c:v>
                </c:pt>
                <c:pt idx="5614">
                  <c:v>14.791683040862887</c:v>
                </c:pt>
                <c:pt idx="5615">
                  <c:v>14.760148570856227</c:v>
                </c:pt>
                <c:pt idx="5616">
                  <c:v>14.728953505940389</c:v>
                </c:pt>
                <c:pt idx="5617">
                  <c:v>14.694136942219773</c:v>
                </c:pt>
                <c:pt idx="5618">
                  <c:v>14.697769783457666</c:v>
                </c:pt>
                <c:pt idx="5619">
                  <c:v>14.717349828630562</c:v>
                </c:pt>
                <c:pt idx="5620">
                  <c:v>14.728224112267654</c:v>
                </c:pt>
                <c:pt idx="5621">
                  <c:v>14.716700402389483</c:v>
                </c:pt>
                <c:pt idx="5622">
                  <c:v>14.734415329078487</c:v>
                </c:pt>
                <c:pt idx="5623">
                  <c:v>14.769299910054412</c:v>
                </c:pt>
                <c:pt idx="5624">
                  <c:v>14.781215287268941</c:v>
                </c:pt>
                <c:pt idx="5625">
                  <c:v>14.811392619283849</c:v>
                </c:pt>
                <c:pt idx="5626">
                  <c:v>14.873470381964546</c:v>
                </c:pt>
                <c:pt idx="5627">
                  <c:v>14.921111303841455</c:v>
                </c:pt>
                <c:pt idx="5628">
                  <c:v>14.945248683202497</c:v>
                </c:pt>
                <c:pt idx="5629">
                  <c:v>14.9718056871128</c:v>
                </c:pt>
                <c:pt idx="5630">
                  <c:v>14.993460783965654</c:v>
                </c:pt>
                <c:pt idx="5631">
                  <c:v>15.021863098823012</c:v>
                </c:pt>
                <c:pt idx="5632">
                  <c:v>15.043039072963298</c:v>
                </c:pt>
                <c:pt idx="5633">
                  <c:v>15.049639405692872</c:v>
                </c:pt>
                <c:pt idx="5634">
                  <c:v>15.034127142502207</c:v>
                </c:pt>
                <c:pt idx="5635">
                  <c:v>15.03952046000431</c:v>
                </c:pt>
                <c:pt idx="5636">
                  <c:v>15.019252100864772</c:v>
                </c:pt>
                <c:pt idx="5637">
                  <c:v>14.985539817994717</c:v>
                </c:pt>
                <c:pt idx="5638">
                  <c:v>14.957923677553049</c:v>
                </c:pt>
                <c:pt idx="5639">
                  <c:v>14.898003071882041</c:v>
                </c:pt>
                <c:pt idx="5640">
                  <c:v>14.888151961949216</c:v>
                </c:pt>
                <c:pt idx="5641">
                  <c:v>14.872476865437667</c:v>
                </c:pt>
                <c:pt idx="5642">
                  <c:v>14.814749184222928</c:v>
                </c:pt>
                <c:pt idx="5643">
                  <c:v>14.777687595241895</c:v>
                </c:pt>
                <c:pt idx="5644">
                  <c:v>14.770755415781608</c:v>
                </c:pt>
                <c:pt idx="5645">
                  <c:v>14.755157942100332</c:v>
                </c:pt>
                <c:pt idx="5646">
                  <c:v>14.70632994210033</c:v>
                </c:pt>
                <c:pt idx="5647">
                  <c:v>14.74147440435094</c:v>
                </c:pt>
                <c:pt idx="5648">
                  <c:v>14.766486863970044</c:v>
                </c:pt>
                <c:pt idx="5649">
                  <c:v>14.769214794490471</c:v>
                </c:pt>
                <c:pt idx="5650">
                  <c:v>14.780240073536964</c:v>
                </c:pt>
                <c:pt idx="5651">
                  <c:v>14.816938426001904</c:v>
                </c:pt>
                <c:pt idx="5652">
                  <c:v>14.848704405622307</c:v>
                </c:pt>
                <c:pt idx="5653">
                  <c:v>14.878605610645486</c:v>
                </c:pt>
                <c:pt idx="5654">
                  <c:v>14.92226842843225</c:v>
                </c:pt>
                <c:pt idx="5655">
                  <c:v>14.92924385700368</c:v>
                </c:pt>
                <c:pt idx="5656">
                  <c:v>14.942154775121383</c:v>
                </c:pt>
                <c:pt idx="5657">
                  <c:v>14.96243140017596</c:v>
                </c:pt>
                <c:pt idx="5658">
                  <c:v>14.961083224614327</c:v>
                </c:pt>
                <c:pt idx="5659">
                  <c:v>14.956368223122032</c:v>
                </c:pt>
                <c:pt idx="5660">
                  <c:v>14.945342944075538</c:v>
                </c:pt>
                <c:pt idx="5661">
                  <c:v>14.943778574196163</c:v>
                </c:pt>
                <c:pt idx="5662">
                  <c:v>14.94119755230868</c:v>
                </c:pt>
                <c:pt idx="5663">
                  <c:v>14.925674052062838</c:v>
                </c:pt>
                <c:pt idx="5664">
                  <c:v>14.912819268756946</c:v>
                </c:pt>
                <c:pt idx="5665">
                  <c:v>14.908468872104534</c:v>
                </c:pt>
                <c:pt idx="5666">
                  <c:v>14.907623909740936</c:v>
                </c:pt>
                <c:pt idx="5667">
                  <c:v>14.891066263045795</c:v>
                </c:pt>
                <c:pt idx="5668">
                  <c:v>14.852949040979897</c:v>
                </c:pt>
                <c:pt idx="5669">
                  <c:v>14.817764722696436</c:v>
                </c:pt>
                <c:pt idx="5670">
                  <c:v>14.830565338909622</c:v>
                </c:pt>
                <c:pt idx="5671">
                  <c:v>14.815923829762045</c:v>
                </c:pt>
                <c:pt idx="5672">
                  <c:v>14.790013763627416</c:v>
                </c:pt>
                <c:pt idx="5673">
                  <c:v>14.767694857846486</c:v>
                </c:pt>
                <c:pt idx="5674">
                  <c:v>14.764207040703628</c:v>
                </c:pt>
                <c:pt idx="5675">
                  <c:v>14.744866672408467</c:v>
                </c:pt>
                <c:pt idx="5676">
                  <c:v>14.729325520902803</c:v>
                </c:pt>
                <c:pt idx="5677">
                  <c:v>14.7121366901898</c:v>
                </c:pt>
                <c:pt idx="5678">
                  <c:v>14.759713285523869</c:v>
                </c:pt>
                <c:pt idx="5679">
                  <c:v>14.775750931108544</c:v>
                </c:pt>
                <c:pt idx="5680">
                  <c:v>14.805965387906667</c:v>
                </c:pt>
                <c:pt idx="5681">
                  <c:v>14.852595228465226</c:v>
                </c:pt>
                <c:pt idx="5682">
                  <c:v>14.922213369544206</c:v>
                </c:pt>
                <c:pt idx="5683">
                  <c:v>14.965913934648226</c:v>
                </c:pt>
                <c:pt idx="5684">
                  <c:v>15.018899800760007</c:v>
                </c:pt>
                <c:pt idx="5685">
                  <c:v>15.058561265680016</c:v>
                </c:pt>
                <c:pt idx="5686">
                  <c:v>15.100691363326721</c:v>
                </c:pt>
                <c:pt idx="5687">
                  <c:v>15.159615301568589</c:v>
                </c:pt>
                <c:pt idx="5688">
                  <c:v>15.203275543265995</c:v>
                </c:pt>
                <c:pt idx="5689">
                  <c:v>15.235332170554575</c:v>
                </c:pt>
                <c:pt idx="5690">
                  <c:v>15.258474070929145</c:v>
                </c:pt>
                <c:pt idx="5691">
                  <c:v>15.262536840402616</c:v>
                </c:pt>
                <c:pt idx="5692">
                  <c:v>15.229306628964254</c:v>
                </c:pt>
                <c:pt idx="5693">
                  <c:v>15.231086760365473</c:v>
                </c:pt>
                <c:pt idx="5694">
                  <c:v>15.213290600576755</c:v>
                </c:pt>
                <c:pt idx="5695">
                  <c:v>15.144966118525304</c:v>
                </c:pt>
                <c:pt idx="5696">
                  <c:v>15.132393214862802</c:v>
                </c:pt>
                <c:pt idx="5697">
                  <c:v>15.125667527006943</c:v>
                </c:pt>
                <c:pt idx="5698">
                  <c:v>15.089678697811349</c:v>
                </c:pt>
                <c:pt idx="5699">
                  <c:v>15.084975809335502</c:v>
                </c:pt>
                <c:pt idx="5700">
                  <c:v>15.046796884147758</c:v>
                </c:pt>
                <c:pt idx="5701">
                  <c:v>15.027017020312927</c:v>
                </c:pt>
                <c:pt idx="5702">
                  <c:v>15.021442781321623</c:v>
                </c:pt>
                <c:pt idx="5703">
                  <c:v>15.012089505619922</c:v>
                </c:pt>
                <c:pt idx="5704">
                  <c:v>15.010546023871443</c:v>
                </c:pt>
                <c:pt idx="5705">
                  <c:v>15.010546023871445</c:v>
                </c:pt>
                <c:pt idx="5706">
                  <c:v>15.026078992083624</c:v>
                </c:pt>
                <c:pt idx="5707">
                  <c:v>15.055919193903982</c:v>
                </c:pt>
                <c:pt idx="5708">
                  <c:v>15.101722434770608</c:v>
                </c:pt>
                <c:pt idx="5709">
                  <c:v>15.129407233743176</c:v>
                </c:pt>
                <c:pt idx="5710">
                  <c:v>15.159027486868894</c:v>
                </c:pt>
                <c:pt idx="5711">
                  <c:v>15.197433869124138</c:v>
                </c:pt>
                <c:pt idx="5712">
                  <c:v>15.207530707046557</c:v>
                </c:pt>
                <c:pt idx="5713">
                  <c:v>15.241180569691041</c:v>
                </c:pt>
                <c:pt idx="5714">
                  <c:v>15.259593573154117</c:v>
                </c:pt>
                <c:pt idx="5715">
                  <c:v>15.262424529824605</c:v>
                </c:pt>
                <c:pt idx="5716">
                  <c:v>15.266206571425395</c:v>
                </c:pt>
                <c:pt idx="5717">
                  <c:v>15.261772716113351</c:v>
                </c:pt>
                <c:pt idx="5718">
                  <c:v>15.259274274506948</c:v>
                </c:pt>
                <c:pt idx="5719">
                  <c:v>15.2831563869821</c:v>
                </c:pt>
                <c:pt idx="5720">
                  <c:v>15.248662221920004</c:v>
                </c:pt>
                <c:pt idx="5721">
                  <c:v>15.232082455074334</c:v>
                </c:pt>
                <c:pt idx="5722">
                  <c:v>15.222444407170372</c:v>
                </c:pt>
                <c:pt idx="5723">
                  <c:v>15.21558147220599</c:v>
                </c:pt>
                <c:pt idx="5724">
                  <c:v>15.184948071747963</c:v>
                </c:pt>
                <c:pt idx="5725">
                  <c:v>15.155597177611931</c:v>
                </c:pt>
                <c:pt idx="5726">
                  <c:v>15.115049046098827</c:v>
                </c:pt>
                <c:pt idx="5727">
                  <c:v>15.096269921023026</c:v>
                </c:pt>
                <c:pt idx="5728">
                  <c:v>15.073942436185865</c:v>
                </c:pt>
                <c:pt idx="5729">
                  <c:v>15.047329468901442</c:v>
                </c:pt>
                <c:pt idx="5730">
                  <c:v>15.014869129519617</c:v>
                </c:pt>
                <c:pt idx="5731">
                  <c:v>14.993084966947078</c:v>
                </c:pt>
                <c:pt idx="5732">
                  <c:v>14.995933151003911</c:v>
                </c:pt>
                <c:pt idx="5733">
                  <c:v>15.012302884695123</c:v>
                </c:pt>
                <c:pt idx="5734">
                  <c:v>15.016912819286272</c:v>
                </c:pt>
                <c:pt idx="5735">
                  <c:v>15.040556194368616</c:v>
                </c:pt>
                <c:pt idx="5736">
                  <c:v>15.07169796361943</c:v>
                </c:pt>
                <c:pt idx="5737">
                  <c:v>15.092157286327614</c:v>
                </c:pt>
                <c:pt idx="5738">
                  <c:v>15.110140298719436</c:v>
                </c:pt>
                <c:pt idx="5739">
                  <c:v>15.163062537234756</c:v>
                </c:pt>
                <c:pt idx="5740">
                  <c:v>15.19481797938951</c:v>
                </c:pt>
                <c:pt idx="5741">
                  <c:v>15.236457804339786</c:v>
                </c:pt>
                <c:pt idx="5742">
                  <c:v>15.269831084054065</c:v>
                </c:pt>
                <c:pt idx="5743">
                  <c:v>15.304481855862226</c:v>
                </c:pt>
                <c:pt idx="5744">
                  <c:v>15.329121573633948</c:v>
                </c:pt>
                <c:pt idx="5745">
                  <c:v>15.332236259907605</c:v>
                </c:pt>
                <c:pt idx="5746">
                  <c:v>15.333719830798701</c:v>
                </c:pt>
                <c:pt idx="5747">
                  <c:v>15.313013348266765</c:v>
                </c:pt>
                <c:pt idx="5748">
                  <c:v>15.319422625166522</c:v>
                </c:pt>
                <c:pt idx="5749">
                  <c:v>15.300110606066584</c:v>
                </c:pt>
                <c:pt idx="5750">
                  <c:v>15.272873901657162</c:v>
                </c:pt>
                <c:pt idx="5751">
                  <c:v>15.224217846408806</c:v>
                </c:pt>
                <c:pt idx="5752">
                  <c:v>15.179204454413746</c:v>
                </c:pt>
                <c:pt idx="5753">
                  <c:v>15.137150788621311</c:v>
                </c:pt>
                <c:pt idx="5754">
                  <c:v>15.105632190206029</c:v>
                </c:pt>
                <c:pt idx="5755">
                  <c:v>15.064191359046228</c:v>
                </c:pt>
                <c:pt idx="5756">
                  <c:v>15.021050459475488</c:v>
                </c:pt>
                <c:pt idx="5757">
                  <c:v>14.992232318270476</c:v>
                </c:pt>
                <c:pt idx="5758">
                  <c:v>14.95162066406083</c:v>
                </c:pt>
                <c:pt idx="5759">
                  <c:v>14.903097101921423</c:v>
                </c:pt>
                <c:pt idx="5760">
                  <c:v>14.91037298125851</c:v>
                </c:pt>
                <c:pt idx="5761">
                  <c:v>14.913164790927681</c:v>
                </c:pt>
                <c:pt idx="5762">
                  <c:v>14.913505182997177</c:v>
                </c:pt>
                <c:pt idx="5763">
                  <c:v>14.906500368664606</c:v>
                </c:pt>
                <c:pt idx="5764">
                  <c:v>14.929896634129893</c:v>
                </c:pt>
                <c:pt idx="5765">
                  <c:v>14.931752897930632</c:v>
                </c:pt>
                <c:pt idx="5766">
                  <c:v>14.970681584378529</c:v>
                </c:pt>
                <c:pt idx="5767">
                  <c:v>14.979070989170513</c:v>
                </c:pt>
                <c:pt idx="5768">
                  <c:v>14.969173794389373</c:v>
                </c:pt>
                <c:pt idx="5769">
                  <c:v>14.991257527025407</c:v>
                </c:pt>
                <c:pt idx="5770">
                  <c:v>15.018248929165814</c:v>
                </c:pt>
                <c:pt idx="5771">
                  <c:v>14.999516120610119</c:v>
                </c:pt>
                <c:pt idx="5772">
                  <c:v>15.000964170474925</c:v>
                </c:pt>
                <c:pt idx="5773">
                  <c:v>15.023685566881195</c:v>
                </c:pt>
                <c:pt idx="5774">
                  <c:v>15.030252930520772</c:v>
                </c:pt>
                <c:pt idx="5775">
                  <c:v>15.052979220700657</c:v>
                </c:pt>
                <c:pt idx="5776">
                  <c:v>15.050819440880078</c:v>
                </c:pt>
                <c:pt idx="5777">
                  <c:v>15.061183707444169</c:v>
                </c:pt>
                <c:pt idx="5778">
                  <c:v>15.071501780294646</c:v>
                </c:pt>
                <c:pt idx="5779">
                  <c:v>15.108970157745997</c:v>
                </c:pt>
                <c:pt idx="5780">
                  <c:v>15.088365639019543</c:v>
                </c:pt>
                <c:pt idx="5781">
                  <c:v>15.053647782973011</c:v>
                </c:pt>
                <c:pt idx="5782">
                  <c:v>15.022900252323666</c:v>
                </c:pt>
                <c:pt idx="5783">
                  <c:v>15.002929971109458</c:v>
                </c:pt>
                <c:pt idx="5784">
                  <c:v>15.006634850542843</c:v>
                </c:pt>
                <c:pt idx="5785">
                  <c:v>14.971611854582221</c:v>
                </c:pt>
                <c:pt idx="5786">
                  <c:v>14.93685482116442</c:v>
                </c:pt>
                <c:pt idx="5787">
                  <c:v>14.916771596500062</c:v>
                </c:pt>
                <c:pt idx="5788">
                  <c:v>14.875161656407304</c:v>
                </c:pt>
                <c:pt idx="5789">
                  <c:v>14.864139848094808</c:v>
                </c:pt>
                <c:pt idx="5790">
                  <c:v>14.854043010172388</c:v>
                </c:pt>
                <c:pt idx="5791">
                  <c:v>14.880067966820015</c:v>
                </c:pt>
                <c:pt idx="5792">
                  <c:v>14.902458665133917</c:v>
                </c:pt>
                <c:pt idx="5793">
                  <c:v>14.95364264566112</c:v>
                </c:pt>
                <c:pt idx="5794">
                  <c:v>14.974422007598234</c:v>
                </c:pt>
                <c:pt idx="5795">
                  <c:v>15.017217004342221</c:v>
                </c:pt>
                <c:pt idx="5796">
                  <c:v>15.059674338692684</c:v>
                </c:pt>
                <c:pt idx="5797">
                  <c:v>15.09939924575206</c:v>
                </c:pt>
                <c:pt idx="5798">
                  <c:v>15.118286925056584</c:v>
                </c:pt>
                <c:pt idx="5799">
                  <c:v>15.151182566968304</c:v>
                </c:pt>
                <c:pt idx="5800">
                  <c:v>15.148155022708291</c:v>
                </c:pt>
                <c:pt idx="5801">
                  <c:v>15.183918497561102</c:v>
                </c:pt>
                <c:pt idx="5802">
                  <c:v>15.18011235000181</c:v>
                </c:pt>
                <c:pt idx="5803">
                  <c:v>15.166403725206512</c:v>
                </c:pt>
                <c:pt idx="5804">
                  <c:v>15.184704405638485</c:v>
                </c:pt>
                <c:pt idx="5805">
                  <c:v>15.160527089072112</c:v>
                </c:pt>
                <c:pt idx="5806">
                  <c:v>15.109344455286529</c:v>
                </c:pt>
                <c:pt idx="5807">
                  <c:v>15.045384670865507</c:v>
                </c:pt>
                <c:pt idx="5808">
                  <c:v>14.987926619995173</c:v>
                </c:pt>
                <c:pt idx="5809">
                  <c:v>14.96840264373717</c:v>
                </c:pt>
                <c:pt idx="5810">
                  <c:v>14.92982437800741</c:v>
                </c:pt>
                <c:pt idx="5811">
                  <c:v>14.874702728619074</c:v>
                </c:pt>
                <c:pt idx="5812">
                  <c:v>14.849916564387108</c:v>
                </c:pt>
                <c:pt idx="5813">
                  <c:v>14.820180313579296</c:v>
                </c:pt>
                <c:pt idx="5814">
                  <c:v>14.789079593432479</c:v>
                </c:pt>
                <c:pt idx="5815">
                  <c:v>14.782479977227181</c:v>
                </c:pt>
                <c:pt idx="5816">
                  <c:v>14.775323649144608</c:v>
                </c:pt>
                <c:pt idx="5817">
                  <c:v>14.775985848322009</c:v>
                </c:pt>
                <c:pt idx="5818">
                  <c:v>14.8080997784347</c:v>
                </c:pt>
                <c:pt idx="5819">
                  <c:v>14.806343316036237</c:v>
                </c:pt>
                <c:pt idx="5820">
                  <c:v>14.826468547676374</c:v>
                </c:pt>
                <c:pt idx="5821">
                  <c:v>14.853945774381708</c:v>
                </c:pt>
                <c:pt idx="5822">
                  <c:v>14.888938988350507</c:v>
                </c:pt>
                <c:pt idx="5823">
                  <c:v>14.903723363012523</c:v>
                </c:pt>
                <c:pt idx="5824">
                  <c:v>14.932242285140159</c:v>
                </c:pt>
                <c:pt idx="5825">
                  <c:v>14.949997093362443</c:v>
                </c:pt>
                <c:pt idx="5826">
                  <c:v>14.968729901918142</c:v>
                </c:pt>
                <c:pt idx="5827">
                  <c:v>14.986424424344769</c:v>
                </c:pt>
                <c:pt idx="5828">
                  <c:v>14.998673143285071</c:v>
                </c:pt>
                <c:pt idx="5829">
                  <c:v>14.995249043342877</c:v>
                </c:pt>
                <c:pt idx="5830">
                  <c:v>14.978703369358486</c:v>
                </c:pt>
                <c:pt idx="5831">
                  <c:v>14.957620893882355</c:v>
                </c:pt>
                <c:pt idx="5832">
                  <c:v>14.955990355572748</c:v>
                </c:pt>
                <c:pt idx="5833">
                  <c:v>14.9420668095912</c:v>
                </c:pt>
                <c:pt idx="5834">
                  <c:v>14.936061561476437</c:v>
                </c:pt>
                <c:pt idx="5835">
                  <c:v>14.955974476772173</c:v>
                </c:pt>
                <c:pt idx="5836">
                  <c:v>14.943247412425457</c:v>
                </c:pt>
                <c:pt idx="5837">
                  <c:v>14.947053559984747</c:v>
                </c:pt>
                <c:pt idx="5838">
                  <c:v>14.908599549119106</c:v>
                </c:pt>
                <c:pt idx="5839">
                  <c:v>14.888113648188837</c:v>
                </c:pt>
                <c:pt idx="5840">
                  <c:v>14.868384233582264</c:v>
                </c:pt>
                <c:pt idx="5841">
                  <c:v>14.862016387657397</c:v>
                </c:pt>
                <c:pt idx="5842">
                  <c:v>14.845024480731366</c:v>
                </c:pt>
                <c:pt idx="5843">
                  <c:v>14.826448753883833</c:v>
                </c:pt>
                <c:pt idx="5844">
                  <c:v>14.815452276062686</c:v>
                </c:pt>
                <c:pt idx="5845">
                  <c:v>14.792170273557431</c:v>
                </c:pt>
                <c:pt idx="5846">
                  <c:v>14.777196554728679</c:v>
                </c:pt>
                <c:pt idx="5847">
                  <c:v>14.788155430071836</c:v>
                </c:pt>
                <c:pt idx="5848">
                  <c:v>14.834836477027116</c:v>
                </c:pt>
                <c:pt idx="5849">
                  <c:v>14.832636841418354</c:v>
                </c:pt>
                <c:pt idx="5850">
                  <c:v>14.85966352776612</c:v>
                </c:pt>
                <c:pt idx="5851">
                  <c:v>14.90678869468517</c:v>
                </c:pt>
                <c:pt idx="5852">
                  <c:v>14.952535421756762</c:v>
                </c:pt>
                <c:pt idx="5853">
                  <c:v>14.989352911618127</c:v>
                </c:pt>
                <c:pt idx="5854">
                  <c:v>15.034011287617222</c:v>
                </c:pt>
                <c:pt idx="5855">
                  <c:v>15.05059098882484</c:v>
                </c:pt>
                <c:pt idx="5856">
                  <c:v>15.064968813347672</c:v>
                </c:pt>
                <c:pt idx="5857">
                  <c:v>15.116807905134769</c:v>
                </c:pt>
                <c:pt idx="5858">
                  <c:v>15.140160659704106</c:v>
                </c:pt>
                <c:pt idx="5859">
                  <c:v>15.149743073700307</c:v>
                </c:pt>
                <c:pt idx="5860">
                  <c:v>15.145421932121023</c:v>
                </c:pt>
                <c:pt idx="5861">
                  <c:v>15.141842777651224</c:v>
                </c:pt>
                <c:pt idx="5862">
                  <c:v>15.111665541054263</c:v>
                </c:pt>
                <c:pt idx="5863">
                  <c:v>15.07470620432775</c:v>
                </c:pt>
                <c:pt idx="5864">
                  <c:v>15.028580891680678</c:v>
                </c:pt>
                <c:pt idx="5865">
                  <c:v>14.972133700970156</c:v>
                </c:pt>
                <c:pt idx="5866">
                  <c:v>14.921110909540362</c:v>
                </c:pt>
                <c:pt idx="5867">
                  <c:v>14.899899131039833</c:v>
                </c:pt>
                <c:pt idx="5868">
                  <c:v>14.861692408978582</c:v>
                </c:pt>
                <c:pt idx="5869">
                  <c:v>14.800936075415642</c:v>
                </c:pt>
                <c:pt idx="5870">
                  <c:v>14.775380035240772</c:v>
                </c:pt>
                <c:pt idx="5871">
                  <c:v>14.760182215011357</c:v>
                </c:pt>
                <c:pt idx="5872">
                  <c:v>14.747680539862488</c:v>
                </c:pt>
                <c:pt idx="5873">
                  <c:v>14.748898378209946</c:v>
                </c:pt>
                <c:pt idx="5874">
                  <c:v>14.759696206579019</c:v>
                </c:pt>
                <c:pt idx="5875">
                  <c:v>14.76821673755264</c:v>
                </c:pt>
                <c:pt idx="5876">
                  <c:v>14.799541563545741</c:v>
                </c:pt>
                <c:pt idx="5877">
                  <c:v>14.816768648692012</c:v>
                </c:pt>
                <c:pt idx="5878">
                  <c:v>14.840164909046312</c:v>
                </c:pt>
                <c:pt idx="5879">
                  <c:v>14.852551865675375</c:v>
                </c:pt>
                <c:pt idx="5880">
                  <c:v>14.894507173573443</c:v>
                </c:pt>
                <c:pt idx="5881">
                  <c:v>14.911317051603362</c:v>
                </c:pt>
                <c:pt idx="5882">
                  <c:v>14.908520046465222</c:v>
                </c:pt>
                <c:pt idx="5883">
                  <c:v>14.913955737928354</c:v>
                </c:pt>
                <c:pt idx="5884">
                  <c:v>14.914322497332636</c:v>
                </c:pt>
                <c:pt idx="5885">
                  <c:v>14.900443735528123</c:v>
                </c:pt>
                <c:pt idx="5886">
                  <c:v>14.921167130286621</c:v>
                </c:pt>
                <c:pt idx="5887">
                  <c:v>14.9321829283949</c:v>
                </c:pt>
                <c:pt idx="5888">
                  <c:v>14.92105871133198</c:v>
                </c:pt>
                <c:pt idx="5889">
                  <c:v>14.928384802382766</c:v>
                </c:pt>
                <c:pt idx="5890">
                  <c:v>14.936782762742808</c:v>
                </c:pt>
                <c:pt idx="5891">
                  <c:v>14.915949296569657</c:v>
                </c:pt>
                <c:pt idx="5892">
                  <c:v>14.930281187790554</c:v>
                </c:pt>
                <c:pt idx="5893">
                  <c:v>14.931993238474194</c:v>
                </c:pt>
                <c:pt idx="5894">
                  <c:v>14.907680332510205</c:v>
                </c:pt>
                <c:pt idx="5895">
                  <c:v>14.898602596606452</c:v>
                </c:pt>
                <c:pt idx="5896">
                  <c:v>14.881164082320739</c:v>
                </c:pt>
                <c:pt idx="5897">
                  <c:v>14.885200288854</c:v>
                </c:pt>
                <c:pt idx="5898">
                  <c:v>14.856527690132456</c:v>
                </c:pt>
                <c:pt idx="5899">
                  <c:v>14.835719370372537</c:v>
                </c:pt>
                <c:pt idx="5900">
                  <c:v>14.795982207925338</c:v>
                </c:pt>
                <c:pt idx="5901">
                  <c:v>14.758960473535366</c:v>
                </c:pt>
                <c:pt idx="5902">
                  <c:v>14.746105690229475</c:v>
                </c:pt>
                <c:pt idx="5903">
                  <c:v>14.754905628926494</c:v>
                </c:pt>
                <c:pt idx="5904">
                  <c:v>14.752807885216335</c:v>
                </c:pt>
                <c:pt idx="5905">
                  <c:v>14.752807885216331</c:v>
                </c:pt>
                <c:pt idx="5906">
                  <c:v>14.749804080036892</c:v>
                </c:pt>
                <c:pt idx="5907">
                  <c:v>14.784681451465463</c:v>
                </c:pt>
                <c:pt idx="5908">
                  <c:v>14.824161037621886</c:v>
                </c:pt>
                <c:pt idx="5909">
                  <c:v>14.861481848852101</c:v>
                </c:pt>
                <c:pt idx="5910">
                  <c:v>14.901552832285653</c:v>
                </c:pt>
                <c:pt idx="5911">
                  <c:v>14.943188409995335</c:v>
                </c:pt>
                <c:pt idx="5912">
                  <c:v>14.96550104238306</c:v>
                </c:pt>
                <c:pt idx="5913">
                  <c:v>15.00526569946512</c:v>
                </c:pt>
                <c:pt idx="5914">
                  <c:v>15.041918115517952</c:v>
                </c:pt>
                <c:pt idx="5915">
                  <c:v>15.042052038545794</c:v>
                </c:pt>
                <c:pt idx="5916">
                  <c:v>15.045878333805883</c:v>
                </c:pt>
                <c:pt idx="5917">
                  <c:v>15.049341993338567</c:v>
                </c:pt>
                <c:pt idx="5918">
                  <c:v>15.009192327113919</c:v>
                </c:pt>
                <c:pt idx="5919">
                  <c:v>14.980169699042602</c:v>
                </c:pt>
                <c:pt idx="5920">
                  <c:v>14.93725633368105</c:v>
                </c:pt>
                <c:pt idx="5921">
                  <c:v>14.893215209821685</c:v>
                </c:pt>
                <c:pt idx="5922">
                  <c:v>14.857433072553599</c:v>
                </c:pt>
                <c:pt idx="5923">
                  <c:v>14.818525914073517</c:v>
                </c:pt>
                <c:pt idx="5924">
                  <c:v>14.796509688104488</c:v>
                </c:pt>
                <c:pt idx="5925">
                  <c:v>14.743759412290684</c:v>
                </c:pt>
                <c:pt idx="5926">
                  <c:v>14.711780455927411</c:v>
                </c:pt>
                <c:pt idx="5927">
                  <c:v>14.688023000465387</c:v>
                </c:pt>
                <c:pt idx="5928">
                  <c:v>14.675904634468584</c:v>
                </c:pt>
                <c:pt idx="5929">
                  <c:v>14.650767130992222</c:v>
                </c:pt>
                <c:pt idx="5930">
                  <c:v>14.624531917855165</c:v>
                </c:pt>
                <c:pt idx="5931">
                  <c:v>14.641658182033636</c:v>
                </c:pt>
                <c:pt idx="5932">
                  <c:v>14.628520064365006</c:v>
                </c:pt>
                <c:pt idx="5933">
                  <c:v>14.64292502601139</c:v>
                </c:pt>
                <c:pt idx="5934">
                  <c:v>14.690929948513077</c:v>
                </c:pt>
                <c:pt idx="5935">
                  <c:v>14.720207347628891</c:v>
                </c:pt>
                <c:pt idx="5936">
                  <c:v>14.709332427505265</c:v>
                </c:pt>
                <c:pt idx="5937">
                  <c:v>14.72965632944851</c:v>
                </c:pt>
                <c:pt idx="5938">
                  <c:v>14.741506368440186</c:v>
                </c:pt>
                <c:pt idx="5939">
                  <c:v>14.772907100608363</c:v>
                </c:pt>
                <c:pt idx="5940">
                  <c:v>14.789754413266664</c:v>
                </c:pt>
                <c:pt idx="5941">
                  <c:v>14.797206846054879</c:v>
                </c:pt>
                <c:pt idx="5942">
                  <c:v>14.791443456897113</c:v>
                </c:pt>
                <c:pt idx="5943">
                  <c:v>14.783921540500884</c:v>
                </c:pt>
                <c:pt idx="5944">
                  <c:v>14.77393452228357</c:v>
                </c:pt>
                <c:pt idx="5945">
                  <c:v>14.766349855651736</c:v>
                </c:pt>
                <c:pt idx="5946">
                  <c:v>14.765283130464059</c:v>
                </c:pt>
                <c:pt idx="5947">
                  <c:v>14.751381822488105</c:v>
                </c:pt>
                <c:pt idx="5948">
                  <c:v>14.760447220632814</c:v>
                </c:pt>
                <c:pt idx="5949">
                  <c:v>14.762346813956761</c:v>
                </c:pt>
                <c:pt idx="5950">
                  <c:v>14.769853408761824</c:v>
                </c:pt>
                <c:pt idx="5951">
                  <c:v>14.77431562241226</c:v>
                </c:pt>
                <c:pt idx="5952">
                  <c:v>14.76017163773191</c:v>
                </c:pt>
                <c:pt idx="5953">
                  <c:v>14.740588760484794</c:v>
                </c:pt>
                <c:pt idx="5954">
                  <c:v>14.725297893491712</c:v>
                </c:pt>
                <c:pt idx="5955">
                  <c:v>14.699186118136289</c:v>
                </c:pt>
                <c:pt idx="5956">
                  <c:v>14.682879566180517</c:v>
                </c:pt>
                <c:pt idx="5957">
                  <c:v>14.681665252309424</c:v>
                </c:pt>
                <c:pt idx="5958">
                  <c:v>14.653423750947432</c:v>
                </c:pt>
                <c:pt idx="5959">
                  <c:v>14.651734591291877</c:v>
                </c:pt>
                <c:pt idx="5960">
                  <c:v>14.666861292127871</c:v>
                </c:pt>
                <c:pt idx="5961">
                  <c:v>14.706626456496121</c:v>
                </c:pt>
                <c:pt idx="5962">
                  <c:v>14.724980335436438</c:v>
                </c:pt>
                <c:pt idx="5963">
                  <c:v>14.742721471813526</c:v>
                </c:pt>
                <c:pt idx="5964">
                  <c:v>14.775193629914517</c:v>
                </c:pt>
                <c:pt idx="5965">
                  <c:v>14.832449855940984</c:v>
                </c:pt>
                <c:pt idx="5966">
                  <c:v>14.886355028728422</c:v>
                </c:pt>
                <c:pt idx="5967">
                  <c:v>14.937455777060292</c:v>
                </c:pt>
                <c:pt idx="5968">
                  <c:v>14.958334030580206</c:v>
                </c:pt>
                <c:pt idx="5969">
                  <c:v>14.985777188520876</c:v>
                </c:pt>
                <c:pt idx="5970">
                  <c:v>15.007494194390034</c:v>
                </c:pt>
                <c:pt idx="5971">
                  <c:v>15.024639692137438</c:v>
                </c:pt>
                <c:pt idx="5972">
                  <c:v>15.029411784706813</c:v>
                </c:pt>
                <c:pt idx="5973">
                  <c:v>15.009467646968005</c:v>
                </c:pt>
                <c:pt idx="5974">
                  <c:v>15.008149285437991</c:v>
                </c:pt>
                <c:pt idx="5975">
                  <c:v>15.003127629884839</c:v>
                </c:pt>
                <c:pt idx="5976">
                  <c:v>14.974747827907001</c:v>
                </c:pt>
                <c:pt idx="5977">
                  <c:v>14.932358866594901</c:v>
                </c:pt>
                <c:pt idx="5978">
                  <c:v>14.890609021031853</c:v>
                </c:pt>
                <c:pt idx="5979">
                  <c:v>14.848546479239921</c:v>
                </c:pt>
                <c:pt idx="5980">
                  <c:v>14.830185929135286</c:v>
                </c:pt>
                <c:pt idx="5981">
                  <c:v>14.780255612314052</c:v>
                </c:pt>
                <c:pt idx="5982">
                  <c:v>14.75153411344405</c:v>
                </c:pt>
                <c:pt idx="5983">
                  <c:v>14.725139514472989</c:v>
                </c:pt>
                <c:pt idx="5984">
                  <c:v>14.727180153402907</c:v>
                </c:pt>
                <c:pt idx="5985">
                  <c:v>14.707019582226696</c:v>
                </c:pt>
                <c:pt idx="5986">
                  <c:v>14.707019582226694</c:v>
                </c:pt>
                <c:pt idx="5987">
                  <c:v>14.714203593271595</c:v>
                </c:pt>
                <c:pt idx="5988">
                  <c:v>14.712303999947649</c:v>
                </c:pt>
                <c:pt idx="5989">
                  <c:v>14.754441701172519</c:v>
                </c:pt>
                <c:pt idx="5990">
                  <c:v>14.827631463830327</c:v>
                </c:pt>
                <c:pt idx="5991">
                  <c:v>14.838505747467419</c:v>
                </c:pt>
                <c:pt idx="5992">
                  <c:v>14.883115746453347</c:v>
                </c:pt>
                <c:pt idx="5993">
                  <c:v>14.921694012183083</c:v>
                </c:pt>
                <c:pt idx="5994">
                  <c:v>14.949487695441466</c:v>
                </c:pt>
                <c:pt idx="5995">
                  <c:v>14.978407047152661</c:v>
                </c:pt>
                <c:pt idx="5996">
                  <c:v>15.014685401567981</c:v>
                </c:pt>
                <c:pt idx="5997">
                  <c:v>14.988677788488829</c:v>
                </c:pt>
                <c:pt idx="5998">
                  <c:v>14.99914082848883</c:v>
                </c:pt>
                <c:pt idx="5999">
                  <c:v>15.013451772156765</c:v>
                </c:pt>
                <c:pt idx="6000">
                  <c:v>15.015950153791206</c:v>
                </c:pt>
                <c:pt idx="6001">
                  <c:v>15.009794950078881</c:v>
                </c:pt>
                <c:pt idx="6002">
                  <c:v>15.009081333048231</c:v>
                </c:pt>
                <c:pt idx="6003">
                  <c:v>14.994721301508765</c:v>
                </c:pt>
                <c:pt idx="6004">
                  <c:v>14.990915153949476</c:v>
                </c:pt>
                <c:pt idx="6005">
                  <c:v>15.030146196651156</c:v>
                </c:pt>
                <c:pt idx="6006">
                  <c:v>15.02493895708329</c:v>
                </c:pt>
                <c:pt idx="6007">
                  <c:v>15.011500971242931</c:v>
                </c:pt>
                <c:pt idx="6008">
                  <c:v>14.984606873680622</c:v>
                </c:pt>
                <c:pt idx="6009">
                  <c:v>14.981138375016112</c:v>
                </c:pt>
                <c:pt idx="6010">
                  <c:v>14.96506231857024</c:v>
                </c:pt>
                <c:pt idx="6011">
                  <c:v>14.946428594884797</c:v>
                </c:pt>
                <c:pt idx="6012">
                  <c:v>14.933412143091001</c:v>
                </c:pt>
                <c:pt idx="6013">
                  <c:v>14.919316301655767</c:v>
                </c:pt>
                <c:pt idx="6014">
                  <c:v>14.892897637712736</c:v>
                </c:pt>
                <c:pt idx="6015">
                  <c:v>14.889039785521213</c:v>
                </c:pt>
                <c:pt idx="6016">
                  <c:v>14.892465769772292</c:v>
                </c:pt>
                <c:pt idx="6017">
                  <c:v>14.906870731418676</c:v>
                </c:pt>
                <c:pt idx="6018">
                  <c:v>14.95334478919944</c:v>
                </c:pt>
                <c:pt idx="6019">
                  <c:v>14.982282507261987</c:v>
                </c:pt>
                <c:pt idx="6020">
                  <c:v>15.013090334867936</c:v>
                </c:pt>
                <c:pt idx="6021">
                  <c:v>15.053074588086158</c:v>
                </c:pt>
                <c:pt idx="6022">
                  <c:v>15.108218246516405</c:v>
                </c:pt>
                <c:pt idx="6023">
                  <c:v>15.154338435619866</c:v>
                </c:pt>
                <c:pt idx="6024">
                  <c:v>15.190668404503475</c:v>
                </c:pt>
                <c:pt idx="6025">
                  <c:v>15.217906895499359</c:v>
                </c:pt>
                <c:pt idx="6026">
                  <c:v>15.267640174339595</c:v>
                </c:pt>
                <c:pt idx="6027">
                  <c:v>15.30140691619223</c:v>
                </c:pt>
                <c:pt idx="6028">
                  <c:v>15.299074513377475</c:v>
                </c:pt>
                <c:pt idx="6029">
                  <c:v>15.302664718418402</c:v>
                </c:pt>
                <c:pt idx="6030">
                  <c:v>15.306096126961226</c:v>
                </c:pt>
                <c:pt idx="6031">
                  <c:v>15.28765905546199</c:v>
                </c:pt>
                <c:pt idx="6032">
                  <c:v>15.243957897254861</c:v>
                </c:pt>
                <c:pt idx="6033">
                  <c:v>15.189499416853565</c:v>
                </c:pt>
                <c:pt idx="6034">
                  <c:v>15.150116401385839</c:v>
                </c:pt>
                <c:pt idx="6035">
                  <c:v>15.117293555235975</c:v>
                </c:pt>
                <c:pt idx="6036">
                  <c:v>15.068630248265627</c:v>
                </c:pt>
                <c:pt idx="6037">
                  <c:v>15.024991852705513</c:v>
                </c:pt>
                <c:pt idx="6038">
                  <c:v>14.983512979443725</c:v>
                </c:pt>
                <c:pt idx="6039">
                  <c:v>14.927676617159447</c:v>
                </c:pt>
                <c:pt idx="6040">
                  <c:v>14.902539144361711</c:v>
                </c:pt>
                <c:pt idx="6041">
                  <c:v>14.895175662522478</c:v>
                </c:pt>
                <c:pt idx="6042">
                  <c:v>14.894268340942491</c:v>
                </c:pt>
                <c:pt idx="6043">
                  <c:v>14.881699730088005</c:v>
                </c:pt>
                <c:pt idx="6044">
                  <c:v>14.852142055764679</c:v>
                </c:pt>
                <c:pt idx="6045">
                  <c:v>14.881230888448172</c:v>
                </c:pt>
                <c:pt idx="6046">
                  <c:v>14.88760525807043</c:v>
                </c:pt>
                <c:pt idx="6047">
                  <c:v>14.895076419127872</c:v>
                </c:pt>
                <c:pt idx="6048">
                  <c:v>14.923800008314801</c:v>
                </c:pt>
                <c:pt idx="6049">
                  <c:v>14.940652485230519</c:v>
                </c:pt>
                <c:pt idx="6050">
                  <c:v>14.954314736805907</c:v>
                </c:pt>
                <c:pt idx="6051">
                  <c:v>14.980647250490172</c:v>
                </c:pt>
                <c:pt idx="6052">
                  <c:v>14.996793780360662</c:v>
                </c:pt>
                <c:pt idx="6053">
                  <c:v>15.017817023997518</c:v>
                </c:pt>
                <c:pt idx="6054">
                  <c:v>15.031589782736511</c:v>
                </c:pt>
                <c:pt idx="6055">
                  <c:v>15.021416304153757</c:v>
                </c:pt>
                <c:pt idx="6056">
                  <c:v>15.027272605379636</c:v>
                </c:pt>
                <c:pt idx="6057">
                  <c:v>15.007297189654462</c:v>
                </c:pt>
                <c:pt idx="6058">
                  <c:v>14.99651613308021</c:v>
                </c:pt>
                <c:pt idx="6059">
                  <c:v>14.990648893843735</c:v>
                </c:pt>
                <c:pt idx="6060">
                  <c:v>14.987996345374754</c:v>
                </c:pt>
                <c:pt idx="6061">
                  <c:v>14.957776196653914</c:v>
                </c:pt>
                <c:pt idx="6062">
                  <c:v>14.958524187281069</c:v>
                </c:pt>
                <c:pt idx="6063">
                  <c:v>14.960236237964709</c:v>
                </c:pt>
                <c:pt idx="6064">
                  <c:v>14.948054332845746</c:v>
                </c:pt>
                <c:pt idx="6065">
                  <c:v>14.920304393965271</c:v>
                </c:pt>
                <c:pt idx="6066">
                  <c:v>14.89695515119676</c:v>
                </c:pt>
                <c:pt idx="6067">
                  <c:v>14.879728066050491</c:v>
                </c:pt>
                <c:pt idx="6068">
                  <c:v>14.861884332527433</c:v>
                </c:pt>
                <c:pt idx="6069">
                  <c:v>14.833885629510775</c:v>
                </c:pt>
                <c:pt idx="6070">
                  <c:v>14.816549908866783</c:v>
                </c:pt>
                <c:pt idx="6071">
                  <c:v>14.815908305311314</c:v>
                </c:pt>
                <c:pt idx="6072">
                  <c:v>14.792497186990046</c:v>
                </c:pt>
                <c:pt idx="6073">
                  <c:v>14.805068283973565</c:v>
                </c:pt>
                <c:pt idx="6074">
                  <c:v>14.821781995825129</c:v>
                </c:pt>
                <c:pt idx="6075">
                  <c:v>14.837362527092601</c:v>
                </c:pt>
                <c:pt idx="6076">
                  <c:v>14.870127640494131</c:v>
                </c:pt>
                <c:pt idx="6077">
                  <c:v>14.902718930000381</c:v>
                </c:pt>
                <c:pt idx="6078">
                  <c:v>14.958853975824045</c:v>
                </c:pt>
                <c:pt idx="6079">
                  <c:v>15.004684973450312</c:v>
                </c:pt>
                <c:pt idx="6080">
                  <c:v>15.054254133770463</c:v>
                </c:pt>
                <c:pt idx="6081">
                  <c:v>15.099641200879898</c:v>
                </c:pt>
                <c:pt idx="6082">
                  <c:v>15.111485504713393</c:v>
                </c:pt>
                <c:pt idx="6083">
                  <c:v>15.148290673418172</c:v>
                </c:pt>
                <c:pt idx="6084">
                  <c:v>15.14578314442498</c:v>
                </c:pt>
                <c:pt idx="6085">
                  <c:v>15.130270881234313</c:v>
                </c:pt>
                <c:pt idx="6086">
                  <c:v>15.12304542623303</c:v>
                </c:pt>
                <c:pt idx="6087">
                  <c:v>15.104266301157223</c:v>
                </c:pt>
                <c:pt idx="6088">
                  <c:v>15.066951801162668</c:v>
                </c:pt>
                <c:pt idx="6089">
                  <c:v>15.048556132153022</c:v>
                </c:pt>
                <c:pt idx="6090">
                  <c:v>15.017831688358193</c:v>
                </c:pt>
                <c:pt idx="6091">
                  <c:v>14.965317579770828</c:v>
                </c:pt>
                <c:pt idx="6092">
                  <c:v>14.917573061804779</c:v>
                </c:pt>
                <c:pt idx="6093">
                  <c:v>14.88608763185759</c:v>
                </c:pt>
                <c:pt idx="6094">
                  <c:v>14.836909210157158</c:v>
                </c:pt>
                <c:pt idx="6095">
                  <c:v>14.793246392370397</c:v>
                </c:pt>
                <c:pt idx="6096">
                  <c:v>14.753773088749728</c:v>
                </c:pt>
                <c:pt idx="6097">
                  <c:v>14.739441177084762</c:v>
                </c:pt>
                <c:pt idx="6098">
                  <c:v>14.718146501949541</c:v>
                </c:pt>
                <c:pt idx="6099">
                  <c:v>14.711314329298309</c:v>
                </c:pt>
                <c:pt idx="6100">
                  <c:v>14.72288748557472</c:v>
                </c:pt>
                <c:pt idx="6101">
                  <c:v>14.720737131139519</c:v>
                </c:pt>
                <c:pt idx="6102">
                  <c:v>14.741234134743468</c:v>
                </c:pt>
                <c:pt idx="6103">
                  <c:v>14.769725376821027</c:v>
                </c:pt>
                <c:pt idx="6104">
                  <c:v>14.792941038360519</c:v>
                </c:pt>
                <c:pt idx="6105">
                  <c:v>14.81999645084937</c:v>
                </c:pt>
                <c:pt idx="6106">
                  <c:v>14.84875685884456</c:v>
                </c:pt>
                <c:pt idx="6107">
                  <c:v>14.866319833022525</c:v>
                </c:pt>
                <c:pt idx="6108">
                  <c:v>14.890678503232305</c:v>
                </c:pt>
                <c:pt idx="6109">
                  <c:v>14.914074768697592</c:v>
                </c:pt>
                <c:pt idx="6110">
                  <c:v>14.933237745251398</c:v>
                </c:pt>
                <c:pt idx="6111">
                  <c:v>14.915109171164541</c:v>
                </c:pt>
                <c:pt idx="6112">
                  <c:v>14.918194763346127</c:v>
                </c:pt>
                <c:pt idx="6113">
                  <c:v>14.949820595802809</c:v>
                </c:pt>
                <c:pt idx="6114">
                  <c:v>14.960150492033028</c:v>
                </c:pt>
                <c:pt idx="6115">
                  <c:v>14.955376976112055</c:v>
                </c:pt>
                <c:pt idx="6116">
                  <c:v>14.93679044683396</c:v>
                </c:pt>
                <c:pt idx="6117">
                  <c:v>14.96202328546312</c:v>
                </c:pt>
                <c:pt idx="6118">
                  <c:v>15.011904733462462</c:v>
                </c:pt>
                <c:pt idx="6119">
                  <c:v>15.000306430747566</c:v>
                </c:pt>
                <c:pt idx="6120">
                  <c:v>14.997775321190367</c:v>
                </c:pt>
                <c:pt idx="6121">
                  <c:v>14.989481443398297</c:v>
                </c:pt>
                <c:pt idx="6122">
                  <c:v>14.971295137910221</c:v>
                </c:pt>
                <c:pt idx="6123">
                  <c:v>14.930008571700512</c:v>
                </c:pt>
                <c:pt idx="6124">
                  <c:v>14.89719527912211</c:v>
                </c:pt>
                <c:pt idx="6125">
                  <c:v>14.860799627566657</c:v>
                </c:pt>
                <c:pt idx="6126">
                  <c:v>14.83522199877674</c:v>
                </c:pt>
                <c:pt idx="6127">
                  <c:v>14.817507072087738</c:v>
                </c:pt>
                <c:pt idx="6128">
                  <c:v>14.791753062237515</c:v>
                </c:pt>
                <c:pt idx="6129">
                  <c:v>14.772059585785334</c:v>
                </c:pt>
                <c:pt idx="6130">
                  <c:v>14.778939452620895</c:v>
                </c:pt>
                <c:pt idx="6131">
                  <c:v>14.823056162380936</c:v>
                </c:pt>
                <c:pt idx="6132">
                  <c:v>14.835227651811133</c:v>
                </c:pt>
                <c:pt idx="6133">
                  <c:v>14.865104311740803</c:v>
                </c:pt>
                <c:pt idx="6134">
                  <c:v>14.911870029463483</c:v>
                </c:pt>
                <c:pt idx="6135">
                  <c:v>14.966106069201274</c:v>
                </c:pt>
                <c:pt idx="6136">
                  <c:v>15.011560811140365</c:v>
                </c:pt>
                <c:pt idx="6137">
                  <c:v>15.063609861170082</c:v>
                </c:pt>
                <c:pt idx="6138">
                  <c:v>15.114526181943683</c:v>
                </c:pt>
                <c:pt idx="6139">
                  <c:v>15.147600210691017</c:v>
                </c:pt>
                <c:pt idx="6140">
                  <c:v>15.180133294661701</c:v>
                </c:pt>
                <c:pt idx="6141">
                  <c:v>15.183510543118913</c:v>
                </c:pt>
                <c:pt idx="6142">
                  <c:v>15.178674633287665</c:v>
                </c:pt>
                <c:pt idx="6143">
                  <c:v>15.140483442346815</c:v>
                </c:pt>
                <c:pt idx="6144">
                  <c:v>15.122604681709461</c:v>
                </c:pt>
                <c:pt idx="6145">
                  <c:v>15.10127272932883</c:v>
                </c:pt>
                <c:pt idx="6146">
                  <c:v>15.063738079813415</c:v>
                </c:pt>
                <c:pt idx="6147">
                  <c:v>15.022259206551627</c:v>
                </c:pt>
                <c:pt idx="6148">
                  <c:v>14.976820305373874</c:v>
                </c:pt>
                <c:pt idx="6149">
                  <c:v>14.944564090833893</c:v>
                </c:pt>
                <c:pt idx="6150">
                  <c:v>14.933484990867619</c:v>
                </c:pt>
                <c:pt idx="6151">
                  <c:v>14.899267540251559</c:v>
                </c:pt>
                <c:pt idx="6152">
                  <c:v>14.861632856651049</c:v>
                </c:pt>
                <c:pt idx="6153">
                  <c:v>14.853548953030378</c:v>
                </c:pt>
                <c:pt idx="6154">
                  <c:v>14.83524827259841</c:v>
                </c:pt>
                <c:pt idx="6155">
                  <c:v>14.82812781993194</c:v>
                </c:pt>
                <c:pt idx="6156">
                  <c:v>14.818364283667799</c:v>
                </c:pt>
                <c:pt idx="6157">
                  <c:v>14.842561082640367</c:v>
                </c:pt>
                <c:pt idx="6158">
                  <c:v>14.868823864154367</c:v>
                </c:pt>
                <c:pt idx="6159">
                  <c:v>14.868823864154367</c:v>
                </c:pt>
                <c:pt idx="6160">
                  <c:v>14.885485370064554</c:v>
                </c:pt>
                <c:pt idx="6161">
                  <c:v>14.929579338899757</c:v>
                </c:pt>
                <c:pt idx="6162">
                  <c:v>14.970604025069946</c:v>
                </c:pt>
                <c:pt idx="6163">
                  <c:v>14.998653663203793</c:v>
                </c:pt>
                <c:pt idx="6164">
                  <c:v>15.007237803273521</c:v>
                </c:pt>
                <c:pt idx="6165">
                  <c:v>15.005679076870752</c:v>
                </c:pt>
                <c:pt idx="6166">
                  <c:v>15.005679076870752</c:v>
                </c:pt>
                <c:pt idx="6167">
                  <c:v>14.999799217683579</c:v>
                </c:pt>
                <c:pt idx="6168">
                  <c:v>14.976110714483365</c:v>
                </c:pt>
                <c:pt idx="6169">
                  <c:v>14.97300113970636</c:v>
                </c:pt>
                <c:pt idx="6170">
                  <c:v>14.981311020173081</c:v>
                </c:pt>
                <c:pt idx="6171">
                  <c:v>14.970946998134563</c:v>
                </c:pt>
                <c:pt idx="6172">
                  <c:v>14.970010666998999</c:v>
                </c:pt>
                <c:pt idx="6173">
                  <c:v>14.949909610770769</c:v>
                </c:pt>
                <c:pt idx="6174">
                  <c:v>14.958916421678484</c:v>
                </c:pt>
                <c:pt idx="6175">
                  <c:v>14.966280391104839</c:v>
                </c:pt>
                <c:pt idx="6176">
                  <c:v>14.946702620185546</c:v>
                </c:pt>
                <c:pt idx="6177">
                  <c:v>14.927115880170076</c:v>
                </c:pt>
                <c:pt idx="6178">
                  <c:v>14.913359999688778</c:v>
                </c:pt>
                <c:pt idx="6179">
                  <c:v>14.889807358691998</c:v>
                </c:pt>
                <c:pt idx="6180">
                  <c:v>14.882903437517751</c:v>
                </c:pt>
                <c:pt idx="6181">
                  <c:v>14.890514316297836</c:v>
                </c:pt>
                <c:pt idx="6182">
                  <c:v>14.867523910859477</c:v>
                </c:pt>
                <c:pt idx="6183">
                  <c:v>14.861712158215608</c:v>
                </c:pt>
                <c:pt idx="6184">
                  <c:v>14.851294290155447</c:v>
                </c:pt>
                <c:pt idx="6185">
                  <c:v>14.827917694063931</c:v>
                </c:pt>
                <c:pt idx="6186">
                  <c:v>14.848843979778218</c:v>
                </c:pt>
                <c:pt idx="6187">
                  <c:v>14.838080220398874</c:v>
                </c:pt>
                <c:pt idx="6188">
                  <c:v>14.876208839736522</c:v>
                </c:pt>
                <c:pt idx="6189">
                  <c:v>14.90174580534951</c:v>
                </c:pt>
                <c:pt idx="6190">
                  <c:v>14.933954232299833</c:v>
                </c:pt>
                <c:pt idx="6191">
                  <c:v>14.991128487908261</c:v>
                </c:pt>
                <c:pt idx="6192">
                  <c:v>15.049973845365557</c:v>
                </c:pt>
                <c:pt idx="6193">
                  <c:v>15.094611885077418</c:v>
                </c:pt>
                <c:pt idx="6194">
                  <c:v>15.114880262287144</c:v>
                </c:pt>
                <c:pt idx="6195">
                  <c:v>15.161610681437107</c:v>
                </c:pt>
                <c:pt idx="6196">
                  <c:v>15.172600953494134</c:v>
                </c:pt>
                <c:pt idx="6197">
                  <c:v>15.177421114231992</c:v>
                </c:pt>
                <c:pt idx="6198">
                  <c:v>15.175719973502167</c:v>
                </c:pt>
                <c:pt idx="6199">
                  <c:v>15.175719973502163</c:v>
                </c:pt>
                <c:pt idx="6200">
                  <c:v>15.167366973506976</c:v>
                </c:pt>
                <c:pt idx="6201">
                  <c:v>15.151367596380899</c:v>
                </c:pt>
                <c:pt idx="6202">
                  <c:v>15.138983076834158</c:v>
                </c:pt>
                <c:pt idx="6203">
                  <c:v>15.109877304321158</c:v>
                </c:pt>
                <c:pt idx="6204">
                  <c:v>15.079169745464915</c:v>
                </c:pt>
                <c:pt idx="6205">
                  <c:v>15.061817811812055</c:v>
                </c:pt>
                <c:pt idx="6206">
                  <c:v>15.023271489378693</c:v>
                </c:pt>
                <c:pt idx="6207">
                  <c:v>14.974708722882941</c:v>
                </c:pt>
                <c:pt idx="6208">
                  <c:v>14.925479709407607</c:v>
                </c:pt>
                <c:pt idx="6209">
                  <c:v>14.88033612831669</c:v>
                </c:pt>
                <c:pt idx="6210">
                  <c:v>14.840572477203155</c:v>
                </c:pt>
                <c:pt idx="6211">
                  <c:v>14.846243209800825</c:v>
                </c:pt>
                <c:pt idx="6212">
                  <c:v>14.857289879994925</c:v>
                </c:pt>
                <c:pt idx="6213">
                  <c:v>14.865498763199273</c:v>
                </c:pt>
                <c:pt idx="6214">
                  <c:v>14.874695730211764</c:v>
                </c:pt>
                <c:pt idx="6215">
                  <c:v>14.864932166382927</c:v>
                </c:pt>
                <c:pt idx="6216">
                  <c:v>14.886313756382217</c:v>
                </c:pt>
                <c:pt idx="6217">
                  <c:v>14.936941506413142</c:v>
                </c:pt>
                <c:pt idx="6218">
                  <c:v>14.981142495333998</c:v>
                </c:pt>
                <c:pt idx="6219">
                  <c:v>15.010271545494613</c:v>
                </c:pt>
                <c:pt idx="6220">
                  <c:v>15.05052028276463</c:v>
                </c:pt>
                <c:pt idx="6221">
                  <c:v>15.071735168869914</c:v>
                </c:pt>
                <c:pt idx="6222">
                  <c:v>15.075881982719643</c:v>
                </c:pt>
                <c:pt idx="6223">
                  <c:v>15.086846049491147</c:v>
                </c:pt>
                <c:pt idx="6224">
                  <c:v>15.05752532949575</c:v>
                </c:pt>
                <c:pt idx="6225">
                  <c:v>15.051157409194735</c:v>
                </c:pt>
                <c:pt idx="6226">
                  <c:v>15.050108735946557</c:v>
                </c:pt>
                <c:pt idx="6227">
                  <c:v>15.06486060716356</c:v>
                </c:pt>
                <c:pt idx="6228">
                  <c:v>15.085787431720707</c:v>
                </c:pt>
                <c:pt idx="6229">
                  <c:v>15.078115449019245</c:v>
                </c:pt>
                <c:pt idx="6230">
                  <c:v>15.05377262446604</c:v>
                </c:pt>
                <c:pt idx="6231">
                  <c:v>15.060844858911267</c:v>
                </c:pt>
                <c:pt idx="6232">
                  <c:v>15.06084485891127</c:v>
                </c:pt>
                <c:pt idx="6233">
                  <c:v>15.066986384798289</c:v>
                </c:pt>
                <c:pt idx="6234">
                  <c:v>15.056043748489262</c:v>
                </c:pt>
                <c:pt idx="6235">
                  <c:v>15.048261569835455</c:v>
                </c:pt>
                <c:pt idx="6236">
                  <c:v>15.02444615148711</c:v>
                </c:pt>
                <c:pt idx="6237">
                  <c:v>15.003258574992545</c:v>
                </c:pt>
                <c:pt idx="6238">
                  <c:v>15.003435252059264</c:v>
                </c:pt>
                <c:pt idx="6239">
                  <c:v>15.008702908731019</c:v>
                </c:pt>
                <c:pt idx="6240">
                  <c:v>14.971632349649434</c:v>
                </c:pt>
                <c:pt idx="6241">
                  <c:v>14.971632328386336</c:v>
                </c:pt>
                <c:pt idx="6242">
                  <c:v>14.957300437165442</c:v>
                </c:pt>
                <c:pt idx="6243">
                  <c:v>14.969331558888701</c:v>
                </c:pt>
                <c:pt idx="6244">
                  <c:v>15.001217527760909</c:v>
                </c:pt>
                <c:pt idx="6245">
                  <c:v>15.020682044994997</c:v>
                </c:pt>
                <c:pt idx="6246">
                  <c:v>15.049079434623868</c:v>
                </c:pt>
                <c:pt idx="6247">
                  <c:v>15.082452788714289</c:v>
                </c:pt>
                <c:pt idx="6248">
                  <c:v>15.133200706704582</c:v>
                </c:pt>
                <c:pt idx="6249">
                  <c:v>15.189940542531817</c:v>
                </c:pt>
                <c:pt idx="6250">
                  <c:v>15.251688911194108</c:v>
                </c:pt>
                <c:pt idx="6251">
                  <c:v>15.307791585597291</c:v>
                </c:pt>
                <c:pt idx="6252">
                  <c:v>15.322149524546905</c:v>
                </c:pt>
                <c:pt idx="6253">
                  <c:v>15.32682213052275</c:v>
                </c:pt>
                <c:pt idx="6254">
                  <c:v>15.331051556435026</c:v>
                </c:pt>
                <c:pt idx="6255">
                  <c:v>15.322962001102935</c:v>
                </c:pt>
                <c:pt idx="6256">
                  <c:v>15.332796164847144</c:v>
                </c:pt>
                <c:pt idx="6257">
                  <c:v>15.317815109414143</c:v>
                </c:pt>
                <c:pt idx="6258">
                  <c:v>15.294705256948934</c:v>
                </c:pt>
                <c:pt idx="6259">
                  <c:v>15.237604581883888</c:v>
                </c:pt>
                <c:pt idx="6260">
                  <c:v>15.227209884114364</c:v>
                </c:pt>
                <c:pt idx="6261">
                  <c:v>15.178670363967337</c:v>
                </c:pt>
                <c:pt idx="6262">
                  <c:v>15.152085519915499</c:v>
                </c:pt>
                <c:pt idx="6263">
                  <c:v>15.113384895062351</c:v>
                </c:pt>
                <c:pt idx="6264">
                  <c:v>15.073914480578193</c:v>
                </c:pt>
                <c:pt idx="6265">
                  <c:v>15.060595392967519</c:v>
                </c:pt>
                <c:pt idx="6266">
                  <c:v>15.04338454696275</c:v>
                </c:pt>
                <c:pt idx="6267">
                  <c:v>15.052475368699538</c:v>
                </c:pt>
                <c:pt idx="6268">
                  <c:v>15.030832711780892</c:v>
                </c:pt>
                <c:pt idx="6269">
                  <c:v>15.028792045286277</c:v>
                </c:pt>
                <c:pt idx="6270">
                  <c:v>15.044565932873322</c:v>
                </c:pt>
                <c:pt idx="6271">
                  <c:v>15.045596931233248</c:v>
                </c:pt>
                <c:pt idx="6272">
                  <c:v>15.050557223829991</c:v>
                </c:pt>
                <c:pt idx="6273">
                  <c:v>15.07019362594713</c:v>
                </c:pt>
                <c:pt idx="6274">
                  <c:v>15.083048388808946</c:v>
                </c:pt>
                <c:pt idx="6275">
                  <c:v>15.126092593299452</c:v>
                </c:pt>
                <c:pt idx="6276">
                  <c:v>15.140632978234155</c:v>
                </c:pt>
                <c:pt idx="6277">
                  <c:v>15.13503953956014</c:v>
                </c:pt>
                <c:pt idx="6278">
                  <c:v>15.139869757819524</c:v>
                </c:pt>
                <c:pt idx="6279">
                  <c:v>15.155945814265397</c:v>
                </c:pt>
                <c:pt idx="6280">
                  <c:v>15.161511133833216</c:v>
                </c:pt>
                <c:pt idx="6281">
                  <c:v>15.157185485867933</c:v>
                </c:pt>
                <c:pt idx="6282">
                  <c:v>15.148397947569935</c:v>
                </c:pt>
                <c:pt idx="6283">
                  <c:v>15.147155934001653</c:v>
                </c:pt>
                <c:pt idx="6284">
                  <c:v>15.12907764948706</c:v>
                </c:pt>
                <c:pt idx="6285">
                  <c:v>15.108151420915632</c:v>
                </c:pt>
                <c:pt idx="6286">
                  <c:v>15.092607656652143</c:v>
                </c:pt>
                <c:pt idx="6287">
                  <c:v>15.062730996722479</c:v>
                </c:pt>
                <c:pt idx="6288">
                  <c:v>15.036475996084414</c:v>
                </c:pt>
                <c:pt idx="6289">
                  <c:v>15.011484727268806</c:v>
                </c:pt>
                <c:pt idx="6290">
                  <c:v>15.006562099379288</c:v>
                </c:pt>
                <c:pt idx="6291">
                  <c:v>14.986198752513987</c:v>
                </c:pt>
                <c:pt idx="6292">
                  <c:v>14.979368393949217</c:v>
                </c:pt>
                <c:pt idx="6293">
                  <c:v>15.006120044005547</c:v>
                </c:pt>
                <c:pt idx="6294">
                  <c:v>15.02049674529612</c:v>
                </c:pt>
                <c:pt idx="6295">
                  <c:v>15.00908333365739</c:v>
                </c:pt>
                <c:pt idx="6296">
                  <c:v>15.010617153569095</c:v>
                </c:pt>
                <c:pt idx="6297">
                  <c:v>15.041094555995587</c:v>
                </c:pt>
                <c:pt idx="6298">
                  <c:v>15.056371982404082</c:v>
                </c:pt>
                <c:pt idx="6299">
                  <c:v>15.070036961333939</c:v>
                </c:pt>
                <c:pt idx="6300">
                  <c:v>15.059094322540487</c:v>
                </c:pt>
                <c:pt idx="6301">
                  <c:v>15.041313064976894</c:v>
                </c:pt>
                <c:pt idx="6302">
                  <c:v>15.03947202433883</c:v>
                </c:pt>
                <c:pt idx="6303">
                  <c:v>15.050692576879982</c:v>
                </c:pt>
                <c:pt idx="6304">
                  <c:v>15.034594043873065</c:v>
                </c:pt>
                <c:pt idx="6305">
                  <c:v>15.065819078826236</c:v>
                </c:pt>
                <c:pt idx="6306">
                  <c:v>15.106926252978974</c:v>
                </c:pt>
                <c:pt idx="6307">
                  <c:v>15.144276374042358</c:v>
                </c:pt>
                <c:pt idx="6308">
                  <c:v>15.1975133167133</c:v>
                </c:pt>
                <c:pt idx="6309">
                  <c:v>15.208096679714986</c:v>
                </c:pt>
                <c:pt idx="6310">
                  <c:v>15.221889330590184</c:v>
                </c:pt>
                <c:pt idx="6311">
                  <c:v>15.191259850890102</c:v>
                </c:pt>
                <c:pt idx="6312">
                  <c:v>15.213898242270114</c:v>
                </c:pt>
                <c:pt idx="6313">
                  <c:v>15.244106922832959</c:v>
                </c:pt>
                <c:pt idx="6314">
                  <c:v>15.247466215675102</c:v>
                </c:pt>
                <c:pt idx="6315">
                  <c:v>15.256793232168743</c:v>
                </c:pt>
                <c:pt idx="6316">
                  <c:v>15.277180603630239</c:v>
                </c:pt>
                <c:pt idx="6317">
                  <c:v>15.282110645448709</c:v>
                </c:pt>
                <c:pt idx="6318">
                  <c:v>15.322520803753497</c:v>
                </c:pt>
                <c:pt idx="6319">
                  <c:v>15.371546959584879</c:v>
                </c:pt>
                <c:pt idx="6320">
                  <c:v>15.393513377493379</c:v>
                </c:pt>
                <c:pt idx="6321">
                  <c:v>15.457955148068876</c:v>
                </c:pt>
                <c:pt idx="6322">
                  <c:v>15.498509136718289</c:v>
                </c:pt>
                <c:pt idx="6323">
                  <c:v>15.5374900630782</c:v>
                </c:pt>
                <c:pt idx="6324">
                  <c:v>15.593159919906</c:v>
                </c:pt>
                <c:pt idx="6325">
                  <c:v>15.626492472916658</c:v>
                </c:pt>
                <c:pt idx="6326">
                  <c:v>15.665351468119802</c:v>
                </c:pt>
                <c:pt idx="6327">
                  <c:v>15.693465852686188</c:v>
                </c:pt>
                <c:pt idx="6328">
                  <c:v>15.730171117338626</c:v>
                </c:pt>
                <c:pt idx="6329">
                  <c:v>15.818954366835033</c:v>
                </c:pt>
                <c:pt idx="6330">
                  <c:v>15.844082129426342</c:v>
                </c:pt>
                <c:pt idx="6331">
                  <c:v>15.891405851887473</c:v>
                </c:pt>
                <c:pt idx="6332">
                  <c:v>15.924782246906343</c:v>
                </c:pt>
                <c:pt idx="6333">
                  <c:v>15.959069711627913</c:v>
                </c:pt>
                <c:pt idx="6334">
                  <c:v>15.982469122266698</c:v>
                </c:pt>
                <c:pt idx="6335">
                  <c:v>16.038616138663738</c:v>
                </c:pt>
                <c:pt idx="6336">
                  <c:v>16.059976883048968</c:v>
                </c:pt>
                <c:pt idx="6337">
                  <c:v>16.058428861017561</c:v>
                </c:pt>
                <c:pt idx="6338">
                  <c:v>16.073993188745792</c:v>
                </c:pt>
                <c:pt idx="6339">
                  <c:v>16.051296695586874</c:v>
                </c:pt>
                <c:pt idx="6340">
                  <c:v>15.983127824602501</c:v>
                </c:pt>
                <c:pt idx="6341">
                  <c:v>15.984596642459751</c:v>
                </c:pt>
                <c:pt idx="6342">
                  <c:v>15.943171052579057</c:v>
                </c:pt>
                <c:pt idx="6343">
                  <c:v>15.918673270872025</c:v>
                </c:pt>
                <c:pt idx="6344">
                  <c:v>15.89728736302448</c:v>
                </c:pt>
                <c:pt idx="6345">
                  <c:v>15.884737717439803</c:v>
                </c:pt>
                <c:pt idx="6346">
                  <c:v>15.90011725359259</c:v>
                </c:pt>
                <c:pt idx="6347">
                  <c:v>15.95004452221642</c:v>
                </c:pt>
                <c:pt idx="6348">
                  <c:v>15.9698604069262</c:v>
                </c:pt>
                <c:pt idx="6349">
                  <c:v>16.017099674033158</c:v>
                </c:pt>
                <c:pt idx="6350">
                  <c:v>16.052665857064113</c:v>
                </c:pt>
                <c:pt idx="6351">
                  <c:v>16.092828207451966</c:v>
                </c:pt>
                <c:pt idx="6352">
                  <c:v>16.139702598792244</c:v>
                </c:pt>
                <c:pt idx="6353">
                  <c:v>16.199226263162377</c:v>
                </c:pt>
                <c:pt idx="6354">
                  <c:v>16.254913849193574</c:v>
                </c:pt>
                <c:pt idx="6355">
                  <c:v>16.286016824797784</c:v>
                </c:pt>
                <c:pt idx="6356">
                  <c:v>16.339805424402261</c:v>
                </c:pt>
                <c:pt idx="6357">
                  <c:v>16.368170805851676</c:v>
                </c:pt>
                <c:pt idx="6358">
                  <c:v>16.425644913713452</c:v>
                </c:pt>
                <c:pt idx="6359">
                  <c:v>16.45959081480445</c:v>
                </c:pt>
                <c:pt idx="6360">
                  <c:v>16.485785975658235</c:v>
                </c:pt>
                <c:pt idx="6361">
                  <c:v>16.510041487212913</c:v>
                </c:pt>
                <c:pt idx="6362">
                  <c:v>16.528497696066967</c:v>
                </c:pt>
                <c:pt idx="6363">
                  <c:v>16.564717028996878</c:v>
                </c:pt>
                <c:pt idx="6364">
                  <c:v>16.630129774524395</c:v>
                </c:pt>
                <c:pt idx="6365">
                  <c:v>16.673139900023831</c:v>
                </c:pt>
                <c:pt idx="6366">
                  <c:v>16.694150969216487</c:v>
                </c:pt>
                <c:pt idx="6367">
                  <c:v>16.740957596949727</c:v>
                </c:pt>
                <c:pt idx="6368">
                  <c:v>16.794699723554942</c:v>
                </c:pt>
                <c:pt idx="6369">
                  <c:v>16.852189503033024</c:v>
                </c:pt>
                <c:pt idx="6370">
                  <c:v>16.902760400588694</c:v>
                </c:pt>
                <c:pt idx="6371">
                  <c:v>16.968180476071002</c:v>
                </c:pt>
                <c:pt idx="6372">
                  <c:v>17.005154385127287</c:v>
                </c:pt>
                <c:pt idx="6373">
                  <c:v>17.058693883693191</c:v>
                </c:pt>
                <c:pt idx="6374">
                  <c:v>17.11383937897233</c:v>
                </c:pt>
                <c:pt idx="6375">
                  <c:v>17.183679847865573</c:v>
                </c:pt>
                <c:pt idx="6376">
                  <c:v>17.241768883470396</c:v>
                </c:pt>
                <c:pt idx="6377">
                  <c:v>17.325117568682099</c:v>
                </c:pt>
                <c:pt idx="6378">
                  <c:v>17.401512784944273</c:v>
                </c:pt>
                <c:pt idx="6379">
                  <c:v>17.483360924320454</c:v>
                </c:pt>
                <c:pt idx="6380">
                  <c:v>17.558995640258605</c:v>
                </c:pt>
                <c:pt idx="6381">
                  <c:v>17.626714236340089</c:v>
                </c:pt>
                <c:pt idx="6382">
                  <c:v>17.670415394547213</c:v>
                </c:pt>
                <c:pt idx="6383">
                  <c:v>17.750187032866027</c:v>
                </c:pt>
                <c:pt idx="6384">
                  <c:v>17.818635448203484</c:v>
                </c:pt>
                <c:pt idx="6385">
                  <c:v>17.87092411743755</c:v>
                </c:pt>
                <c:pt idx="6386">
                  <c:v>17.927384595385021</c:v>
                </c:pt>
                <c:pt idx="6387">
                  <c:v>17.974135635154397</c:v>
                </c:pt>
                <c:pt idx="6388">
                  <c:v>18.014860119558893</c:v>
                </c:pt>
                <c:pt idx="6389">
                  <c:v>18.063223661643931</c:v>
                </c:pt>
                <c:pt idx="6390">
                  <c:v>18.112989380407662</c:v>
                </c:pt>
                <c:pt idx="6391">
                  <c:v>18.151838165444161</c:v>
                </c:pt>
                <c:pt idx="6392">
                  <c:v>18.182174545864605</c:v>
                </c:pt>
                <c:pt idx="6393">
                  <c:v>18.198429357397675</c:v>
                </c:pt>
                <c:pt idx="6394">
                  <c:v>18.218130218999558</c:v>
                </c:pt>
                <c:pt idx="6395">
                  <c:v>18.215498980602682</c:v>
                </c:pt>
                <c:pt idx="6396">
                  <c:v>18.205502951688818</c:v>
                </c:pt>
                <c:pt idx="6397">
                  <c:v>18.191747071207519</c:v>
                </c:pt>
                <c:pt idx="6398">
                  <c:v>18.176016271606947</c:v>
                </c:pt>
                <c:pt idx="6399">
                  <c:v>18.149446185308125</c:v>
                </c:pt>
                <c:pt idx="6400">
                  <c:v>18.166417539936269</c:v>
                </c:pt>
                <c:pt idx="6401">
                  <c:v>18.189297850646422</c:v>
                </c:pt>
                <c:pt idx="6402">
                  <c:v>18.197506385004807</c:v>
                </c:pt>
                <c:pt idx="6403">
                  <c:v>18.206242274211291</c:v>
                </c:pt>
                <c:pt idx="6404">
                  <c:v>18.223470204896017</c:v>
                </c:pt>
                <c:pt idx="6405">
                  <c:v>18.272276717697448</c:v>
                </c:pt>
                <c:pt idx="6406">
                  <c:v>18.299715733973681</c:v>
                </c:pt>
                <c:pt idx="6407">
                  <c:v>18.371265416094236</c:v>
                </c:pt>
                <c:pt idx="6408">
                  <c:v>18.435971605235714</c:v>
                </c:pt>
                <c:pt idx="6409">
                  <c:v>18.50870184316376</c:v>
                </c:pt>
                <c:pt idx="6410">
                  <c:v>18.557650808200211</c:v>
                </c:pt>
                <c:pt idx="6411">
                  <c:v>18.608970498706558</c:v>
                </c:pt>
                <c:pt idx="6412">
                  <c:v>18.66220779639038</c:v>
                </c:pt>
                <c:pt idx="6413">
                  <c:v>18.661301596128297</c:v>
                </c:pt>
                <c:pt idx="6414">
                  <c:v>18.686243011042468</c:v>
                </c:pt>
                <c:pt idx="6415">
                  <c:v>18.702512125920162</c:v>
                </c:pt>
                <c:pt idx="6416">
                  <c:v>18.72928575471688</c:v>
                </c:pt>
                <c:pt idx="6417">
                  <c:v>18.765186742368385</c:v>
                </c:pt>
                <c:pt idx="6418">
                  <c:v>18.779983780089804</c:v>
                </c:pt>
                <c:pt idx="6419">
                  <c:v>18.819747106524275</c:v>
                </c:pt>
                <c:pt idx="6420">
                  <c:v>18.865274337344363</c:v>
                </c:pt>
                <c:pt idx="6421">
                  <c:v>18.930870910138488</c:v>
                </c:pt>
                <c:pt idx="6422">
                  <c:v>19.009850712935869</c:v>
                </c:pt>
                <c:pt idx="6423">
                  <c:v>19.055925232820083</c:v>
                </c:pt>
                <c:pt idx="6424">
                  <c:v>19.109713361889199</c:v>
                </c:pt>
                <c:pt idx="6425">
                  <c:v>19.148992922392392</c:v>
                </c:pt>
                <c:pt idx="6426">
                  <c:v>19.181640585184358</c:v>
                </c:pt>
                <c:pt idx="6427">
                  <c:v>19.200147377994949</c:v>
                </c:pt>
                <c:pt idx="6428">
                  <c:v>19.196066225237562</c:v>
                </c:pt>
                <c:pt idx="6429">
                  <c:v>19.222011827726387</c:v>
                </c:pt>
                <c:pt idx="6430">
                  <c:v>19.272492585418494</c:v>
                </c:pt>
                <c:pt idx="6431">
                  <c:v>19.336108036962813</c:v>
                </c:pt>
                <c:pt idx="6432">
                  <c:v>19.404555321623896</c:v>
                </c:pt>
                <c:pt idx="6433">
                  <c:v>19.469956264213856</c:v>
                </c:pt>
                <c:pt idx="6434">
                  <c:v>19.532787738241531</c:v>
                </c:pt>
                <c:pt idx="6435">
                  <c:v>19.592344198003218</c:v>
                </c:pt>
                <c:pt idx="6436">
                  <c:v>19.627761624953017</c:v>
                </c:pt>
                <c:pt idx="6437">
                  <c:v>19.692838975860994</c:v>
                </c:pt>
                <c:pt idx="6438">
                  <c:v>19.724740424444533</c:v>
                </c:pt>
                <c:pt idx="6439">
                  <c:v>19.767759121885703</c:v>
                </c:pt>
                <c:pt idx="6440">
                  <c:v>19.788196647720145</c:v>
                </c:pt>
                <c:pt idx="6441">
                  <c:v>19.829959427580558</c:v>
                </c:pt>
                <c:pt idx="6442">
                  <c:v>19.906020645416433</c:v>
                </c:pt>
                <c:pt idx="6443">
                  <c:v>19.954099513129702</c:v>
                </c:pt>
                <c:pt idx="6444">
                  <c:v>20.025972651668969</c:v>
                </c:pt>
                <c:pt idx="6445">
                  <c:v>20.071129447514242</c:v>
                </c:pt>
                <c:pt idx="6446">
                  <c:v>20.137712690034348</c:v>
                </c:pt>
                <c:pt idx="6447">
                  <c:v>20.18495203870641</c:v>
                </c:pt>
                <c:pt idx="6448">
                  <c:v>20.199837436941877</c:v>
                </c:pt>
                <c:pt idx="6449">
                  <c:v>20.246466480387426</c:v>
                </c:pt>
                <c:pt idx="6450">
                  <c:v>20.2533942141533</c:v>
                </c:pt>
                <c:pt idx="6451">
                  <c:v>20.253865007442649</c:v>
                </c:pt>
                <c:pt idx="6452">
                  <c:v>20.265910158511971</c:v>
                </c:pt>
                <c:pt idx="6453">
                  <c:v>20.259655169681636</c:v>
                </c:pt>
                <c:pt idx="6454">
                  <c:v>20.257423624512136</c:v>
                </c:pt>
                <c:pt idx="6455">
                  <c:v>20.233009664512135</c:v>
                </c:pt>
                <c:pt idx="6456">
                  <c:v>20.222024231892259</c:v>
                </c:pt>
                <c:pt idx="6457">
                  <c:v>20.176559543428581</c:v>
                </c:pt>
                <c:pt idx="6458">
                  <c:v>20.154345236180198</c:v>
                </c:pt>
                <c:pt idx="6459">
                  <c:v>20.151259643998618</c:v>
                </c:pt>
                <c:pt idx="6460">
                  <c:v>20.123140569212243</c:v>
                </c:pt>
                <c:pt idx="6461">
                  <c:v>20.12835822922202</c:v>
                </c:pt>
                <c:pt idx="6462">
                  <c:v>20.104961963756733</c:v>
                </c:pt>
                <c:pt idx="6463">
                  <c:v>20.081088936259771</c:v>
                </c:pt>
                <c:pt idx="6464">
                  <c:v>20.066291894497738</c:v>
                </c:pt>
                <c:pt idx="6465">
                  <c:v>20.042375580248208</c:v>
                </c:pt>
                <c:pt idx="6466">
                  <c:v>20.029514118744679</c:v>
                </c:pt>
                <c:pt idx="6467">
                  <c:v>19.99175991432978</c:v>
                </c:pt>
                <c:pt idx="6468">
                  <c:v>19.952907623441522</c:v>
                </c:pt>
                <c:pt idx="6469">
                  <c:v>19.967960891679887</c:v>
                </c:pt>
                <c:pt idx="6470">
                  <c:v>19.957581083119386</c:v>
                </c:pt>
                <c:pt idx="6471">
                  <c:v>19.995820721772954</c:v>
                </c:pt>
                <c:pt idx="6472">
                  <c:v>20.031396562422042</c:v>
                </c:pt>
                <c:pt idx="6473">
                  <c:v>20.067160037274853</c:v>
                </c:pt>
                <c:pt idx="6474">
                  <c:v>20.104832612377695</c:v>
                </c:pt>
                <c:pt idx="6475">
                  <c:v>20.113797523280198</c:v>
                </c:pt>
                <c:pt idx="6476">
                  <c:v>20.156703662071216</c:v>
                </c:pt>
                <c:pt idx="6477">
                  <c:v>20.196168547166945</c:v>
                </c:pt>
                <c:pt idx="6478">
                  <c:v>20.23812984705879</c:v>
                </c:pt>
                <c:pt idx="6479">
                  <c:v>20.294894577705477</c:v>
                </c:pt>
                <c:pt idx="6480">
                  <c:v>20.338145679043109</c:v>
                </c:pt>
                <c:pt idx="6481">
                  <c:v>20.348779824266117</c:v>
                </c:pt>
                <c:pt idx="6482">
                  <c:v>20.40808835654855</c:v>
                </c:pt>
                <c:pt idx="6483">
                  <c:v>20.458574086636016</c:v>
                </c:pt>
                <c:pt idx="6484">
                  <c:v>20.507294615644632</c:v>
                </c:pt>
                <c:pt idx="6485">
                  <c:v>20.522524438910796</c:v>
                </c:pt>
                <c:pt idx="6486">
                  <c:v>20.530372577864725</c:v>
                </c:pt>
                <c:pt idx="6487">
                  <c:v>20.540751210665157</c:v>
                </c:pt>
                <c:pt idx="6488">
                  <c:v>20.576566274856201</c:v>
                </c:pt>
                <c:pt idx="6489">
                  <c:v>20.629326377450042</c:v>
                </c:pt>
                <c:pt idx="6490">
                  <c:v>20.654267336188443</c:v>
                </c:pt>
                <c:pt idx="6491">
                  <c:v>20.695455529089006</c:v>
                </c:pt>
                <c:pt idx="6492">
                  <c:v>20.749986779944976</c:v>
                </c:pt>
                <c:pt idx="6493">
                  <c:v>20.798931255142097</c:v>
                </c:pt>
                <c:pt idx="6494">
                  <c:v>20.856776024979585</c:v>
                </c:pt>
                <c:pt idx="6495">
                  <c:v>20.892464035961719</c:v>
                </c:pt>
                <c:pt idx="6496">
                  <c:v>20.933368624196234</c:v>
                </c:pt>
                <c:pt idx="6497">
                  <c:v>20.96801939600439</c:v>
                </c:pt>
                <c:pt idx="6498">
                  <c:v>21.049618003502268</c:v>
                </c:pt>
                <c:pt idx="6499">
                  <c:v>21.07085152178573</c:v>
                </c:pt>
                <c:pt idx="6500">
                  <c:v>21.103059948736053</c:v>
                </c:pt>
                <c:pt idx="6501">
                  <c:v>21.138937680581442</c:v>
                </c:pt>
                <c:pt idx="6502">
                  <c:v>21.190773496646173</c:v>
                </c:pt>
                <c:pt idx="6503">
                  <c:v>21.238318324499499</c:v>
                </c:pt>
                <c:pt idx="6504">
                  <c:v>21.262661149052704</c:v>
                </c:pt>
                <c:pt idx="6505">
                  <c:v>21.277107635824436</c:v>
                </c:pt>
                <c:pt idx="6506">
                  <c:v>21.297405681698564</c:v>
                </c:pt>
                <c:pt idx="6507">
                  <c:v>21.282653810481559</c:v>
                </c:pt>
                <c:pt idx="6508">
                  <c:v>21.278698655973002</c:v>
                </c:pt>
                <c:pt idx="6509">
                  <c:v>21.272033888877555</c:v>
                </c:pt>
                <c:pt idx="6510">
                  <c:v>21.245615224934514</c:v>
                </c:pt>
                <c:pt idx="6511">
                  <c:v>21.209300980639064</c:v>
                </c:pt>
                <c:pt idx="6512">
                  <c:v>21.153589137120509</c:v>
                </c:pt>
                <c:pt idx="6513">
                  <c:v>21.140958391084951</c:v>
                </c:pt>
                <c:pt idx="6514">
                  <c:v>21.128597868304897</c:v>
                </c:pt>
                <c:pt idx="6515">
                  <c:v>21.125449468857727</c:v>
                </c:pt>
                <c:pt idx="6516">
                  <c:v>21.112923400006675</c:v>
                </c:pt>
                <c:pt idx="6517">
                  <c:v>21.096525404587855</c:v>
                </c:pt>
                <c:pt idx="6518">
                  <c:v>21.085496337827557</c:v>
                </c:pt>
                <c:pt idx="6519">
                  <c:v>21.06537110618742</c:v>
                </c:pt>
                <c:pt idx="6520">
                  <c:v>21.044888388707811</c:v>
                </c:pt>
                <c:pt idx="6521">
                  <c:v>21.044354972864721</c:v>
                </c:pt>
                <c:pt idx="6522">
                  <c:v>21.008457032250565</c:v>
                </c:pt>
                <c:pt idx="6523">
                  <c:v>21.017070736398356</c:v>
                </c:pt>
                <c:pt idx="6524">
                  <c:v>21.001672862343614</c:v>
                </c:pt>
                <c:pt idx="6525">
                  <c:v>20.993775455096117</c:v>
                </c:pt>
                <c:pt idx="6526">
                  <c:v>21.011330906917259</c:v>
                </c:pt>
                <c:pt idx="6527">
                  <c:v>21.063913810087321</c:v>
                </c:pt>
                <c:pt idx="6528">
                  <c:v>21.083491581006616</c:v>
                </c:pt>
                <c:pt idx="6529">
                  <c:v>21.116568110254544</c:v>
                </c:pt>
                <c:pt idx="6530">
                  <c:v>21.142145739044459</c:v>
                </c:pt>
                <c:pt idx="6531">
                  <c:v>21.149172265707545</c:v>
                </c:pt>
                <c:pt idx="6532">
                  <c:v>21.181043220636955</c:v>
                </c:pt>
                <c:pt idx="6533">
                  <c:v>21.225928737099405</c:v>
                </c:pt>
                <c:pt idx="6534">
                  <c:v>21.21892392276683</c:v>
                </c:pt>
                <c:pt idx="6535">
                  <c:v>21.260559578882258</c:v>
                </c:pt>
                <c:pt idx="6536">
                  <c:v>21.285290278545229</c:v>
                </c:pt>
                <c:pt idx="6537">
                  <c:v>21.268576566693667</c:v>
                </c:pt>
                <c:pt idx="6538">
                  <c:v>21.261116872280287</c:v>
                </c:pt>
                <c:pt idx="6539">
                  <c:v>21.258383798850382</c:v>
                </c:pt>
                <c:pt idx="6540">
                  <c:v>21.258383798850382</c:v>
                </c:pt>
                <c:pt idx="6541">
                  <c:v>21.27204554594601</c:v>
                </c:pt>
                <c:pt idx="6542">
                  <c:v>21.212711780503021</c:v>
                </c:pt>
                <c:pt idx="6543">
                  <c:v>21.215511264439794</c:v>
                </c:pt>
                <c:pt idx="6544">
                  <c:v>21.202218212944363</c:v>
                </c:pt>
                <c:pt idx="6545">
                  <c:v>21.217425174841541</c:v>
                </c:pt>
                <c:pt idx="6546">
                  <c:v>21.246643990710268</c:v>
                </c:pt>
                <c:pt idx="6547">
                  <c:v>21.252505002934853</c:v>
                </c:pt>
                <c:pt idx="6548">
                  <c:v>21.257247446606446</c:v>
                </c:pt>
                <c:pt idx="6549">
                  <c:v>21.297884854029519</c:v>
                </c:pt>
                <c:pt idx="6550">
                  <c:v>21.268530842529277</c:v>
                </c:pt>
                <c:pt idx="6551">
                  <c:v>21.285839963092439</c:v>
                </c:pt>
                <c:pt idx="6552">
                  <c:v>21.317940361879266</c:v>
                </c:pt>
                <c:pt idx="6553">
                  <c:v>21.327316723826314</c:v>
                </c:pt>
                <c:pt idx="6554">
                  <c:v>21.371216990320715</c:v>
                </c:pt>
                <c:pt idx="6555">
                  <c:v>21.401977725493495</c:v>
                </c:pt>
                <c:pt idx="6556">
                  <c:v>21.453013129707436</c:v>
                </c:pt>
                <c:pt idx="6557">
                  <c:v>21.480524558124966</c:v>
                </c:pt>
                <c:pt idx="6558">
                  <c:v>21.525934968961682</c:v>
                </c:pt>
                <c:pt idx="6559">
                  <c:v>21.61395866696256</c:v>
                </c:pt>
                <c:pt idx="6560">
                  <c:v>21.649148158456839</c:v>
                </c:pt>
                <c:pt idx="6561">
                  <c:v>21.648600062077445</c:v>
                </c:pt>
                <c:pt idx="6562">
                  <c:v>21.677407256582402</c:v>
                </c:pt>
                <c:pt idx="6563">
                  <c:v>21.668623003643624</c:v>
                </c:pt>
                <c:pt idx="6564">
                  <c:v>21.692836585432019</c:v>
                </c:pt>
                <c:pt idx="6565">
                  <c:v>21.734735415997754</c:v>
                </c:pt>
                <c:pt idx="6566">
                  <c:v>21.723080742935821</c:v>
                </c:pt>
                <c:pt idx="6567">
                  <c:v>21.708701643945357</c:v>
                </c:pt>
                <c:pt idx="6568">
                  <c:v>21.711319116817133</c:v>
                </c:pt>
                <c:pt idx="6569">
                  <c:v>21.738957968430377</c:v>
                </c:pt>
                <c:pt idx="6570">
                  <c:v>21.709839559309824</c:v>
                </c:pt>
                <c:pt idx="6571">
                  <c:v>21.724185554213239</c:v>
                </c:pt>
                <c:pt idx="6572">
                  <c:v>21.708284903957697</c:v>
                </c:pt>
                <c:pt idx="6573">
                  <c:v>21.682089743103916</c:v>
                </c:pt>
                <c:pt idx="6574">
                  <c:v>21.741859538836334</c:v>
                </c:pt>
                <c:pt idx="6575">
                  <c:v>21.746779409272541</c:v>
                </c:pt>
                <c:pt idx="6576">
                  <c:v>21.714856571451399</c:v>
                </c:pt>
                <c:pt idx="6577">
                  <c:v>21.707881142879973</c:v>
                </c:pt>
                <c:pt idx="6578">
                  <c:v>21.682734706563664</c:v>
                </c:pt>
                <c:pt idx="6579">
                  <c:v>21.710688085348597</c:v>
                </c:pt>
                <c:pt idx="6580">
                  <c:v>21.742996228724447</c:v>
                </c:pt>
                <c:pt idx="6581">
                  <c:v>21.752021642996134</c:v>
                </c:pt>
                <c:pt idx="6582">
                  <c:v>21.724252582775446</c:v>
                </c:pt>
                <c:pt idx="6583">
                  <c:v>21.763438735896102</c:v>
                </c:pt>
                <c:pt idx="6584">
                  <c:v>21.805342095721699</c:v>
                </c:pt>
                <c:pt idx="6585">
                  <c:v>21.846709302370726</c:v>
                </c:pt>
                <c:pt idx="6586">
                  <c:v>21.854653529620535</c:v>
                </c:pt>
                <c:pt idx="6587">
                  <c:v>21.887935160472036</c:v>
                </c:pt>
                <c:pt idx="6588">
                  <c:v>21.938268507366125</c:v>
                </c:pt>
                <c:pt idx="6589">
                  <c:v>21.968537155826422</c:v>
                </c:pt>
                <c:pt idx="6590">
                  <c:v>21.977709970344751</c:v>
                </c:pt>
                <c:pt idx="6591">
                  <c:v>22.005829045131126</c:v>
                </c:pt>
                <c:pt idx="6592">
                  <c:v>22.060775909274454</c:v>
                </c:pt>
                <c:pt idx="6593">
                  <c:v>22.053789368461807</c:v>
                </c:pt>
                <c:pt idx="6594">
                  <c:v>22.108190398555823</c:v>
                </c:pt>
                <c:pt idx="6595">
                  <c:v>22.112021722844293</c:v>
                </c:pt>
                <c:pt idx="6596">
                  <c:v>22.115476688367764</c:v>
                </c:pt>
                <c:pt idx="6597">
                  <c:v>22.116306766397649</c:v>
                </c:pt>
                <c:pt idx="6598">
                  <c:v>22.122096906085975</c:v>
                </c:pt>
                <c:pt idx="6599">
                  <c:v>22.129306317307741</c:v>
                </c:pt>
                <c:pt idx="6600">
                  <c:v>22.113894816390584</c:v>
                </c:pt>
                <c:pt idx="6601">
                  <c:v>22.137719496673302</c:v>
                </c:pt>
                <c:pt idx="6602">
                  <c:v>22.117455093415277</c:v>
                </c:pt>
                <c:pt idx="6603">
                  <c:v>22.078602802526998</c:v>
                </c:pt>
                <c:pt idx="6604">
                  <c:v>22.085378838831037</c:v>
                </c:pt>
                <c:pt idx="6605">
                  <c:v>22.07372410663212</c:v>
                </c:pt>
                <c:pt idx="6606">
                  <c:v>22.076744706974555</c:v>
                </c:pt>
                <c:pt idx="6607">
                  <c:v>22.089159741083623</c:v>
                </c:pt>
                <c:pt idx="6608">
                  <c:v>22.09871737730391</c:v>
                </c:pt>
                <c:pt idx="6609">
                  <c:v>22.118008411615744</c:v>
                </c:pt>
                <c:pt idx="6610">
                  <c:v>22.128403396520675</c:v>
                </c:pt>
                <c:pt idx="6611">
                  <c:v>22.173455259524633</c:v>
                </c:pt>
                <c:pt idx="6612">
                  <c:v>22.184682232502908</c:v>
                </c:pt>
                <c:pt idx="6613">
                  <c:v>22.226442040352456</c:v>
                </c:pt>
                <c:pt idx="6614">
                  <c:v>22.260022308578371</c:v>
                </c:pt>
                <c:pt idx="6615">
                  <c:v>22.288074735245303</c:v>
                </c:pt>
                <c:pt idx="6616">
                  <c:v>22.312207222472395</c:v>
                </c:pt>
                <c:pt idx="6617">
                  <c:v>22.318065723402899</c:v>
                </c:pt>
                <c:pt idx="6618">
                  <c:v>22.38728992370568</c:v>
                </c:pt>
                <c:pt idx="6619">
                  <c:v>22.430084920449669</c:v>
                </c:pt>
                <c:pt idx="6620">
                  <c:v>22.449276846633492</c:v>
                </c:pt>
                <c:pt idx="6621">
                  <c:v>22.47088974424036</c:v>
                </c:pt>
                <c:pt idx="6622">
                  <c:v>22.479880349122659</c:v>
                </c:pt>
                <c:pt idx="6623">
                  <c:v>22.483627994429661</c:v>
                </c:pt>
                <c:pt idx="6624">
                  <c:v>22.464682508604628</c:v>
                </c:pt>
                <c:pt idx="6625">
                  <c:v>22.465588683243215</c:v>
                </c:pt>
                <c:pt idx="6626">
                  <c:v>22.44174068846208</c:v>
                </c:pt>
                <c:pt idx="6627">
                  <c:v>22.454172840726454</c:v>
                </c:pt>
                <c:pt idx="6628">
                  <c:v>22.466712429107535</c:v>
                </c:pt>
                <c:pt idx="6629">
                  <c:v>22.472297256174457</c:v>
                </c:pt>
                <c:pt idx="6630">
                  <c:v>22.485681806919136</c:v>
                </c:pt>
                <c:pt idx="6631">
                  <c:v>22.520457786040019</c:v>
                </c:pt>
                <c:pt idx="6632">
                  <c:v>22.572568071086351</c:v>
                </c:pt>
                <c:pt idx="6633">
                  <c:v>22.625229348423897</c:v>
                </c:pt>
                <c:pt idx="6634">
                  <c:v>22.64689783797942</c:v>
                </c:pt>
                <c:pt idx="6635">
                  <c:v>22.683492636803358</c:v>
                </c:pt>
                <c:pt idx="6636">
                  <c:v>22.730311383817241</c:v>
                </c:pt>
                <c:pt idx="6637">
                  <c:v>22.74686895613624</c:v>
                </c:pt>
                <c:pt idx="6638">
                  <c:v>22.795297557760787</c:v>
                </c:pt>
                <c:pt idx="6639">
                  <c:v>22.84976031487852</c:v>
                </c:pt>
                <c:pt idx="6640">
                  <c:v>22.892978799426761</c:v>
                </c:pt>
                <c:pt idx="6641">
                  <c:v>22.922094482258373</c:v>
                </c:pt>
                <c:pt idx="6642">
                  <c:v>22.956588595210825</c:v>
                </c:pt>
                <c:pt idx="6643">
                  <c:v>22.960960865328186</c:v>
                </c:pt>
                <c:pt idx="6644">
                  <c:v>23.022773156535536</c:v>
                </c:pt>
                <c:pt idx="6645">
                  <c:v>23.026247734560251</c:v>
                </c:pt>
                <c:pt idx="6646">
                  <c:v>22.996264350620145</c:v>
                </c:pt>
                <c:pt idx="6647">
                  <c:v>23.038404287272311</c:v>
                </c:pt>
                <c:pt idx="6648">
                  <c:v>23.054138329973291</c:v>
                </c:pt>
                <c:pt idx="6649">
                  <c:v>23.027902872310669</c:v>
                </c:pt>
                <c:pt idx="6650">
                  <c:v>23.105003699659143</c:v>
                </c:pt>
                <c:pt idx="6651">
                  <c:v>23.124697082515926</c:v>
                </c:pt>
                <c:pt idx="6652">
                  <c:v>23.183249549568174</c:v>
                </c:pt>
                <c:pt idx="6653">
                  <c:v>23.24372640384675</c:v>
                </c:pt>
                <c:pt idx="6654">
                  <c:v>23.29326813786663</c:v>
                </c:pt>
                <c:pt idx="6655">
                  <c:v>23.284126835549493</c:v>
                </c:pt>
                <c:pt idx="6656">
                  <c:v>23.259955192465466</c:v>
                </c:pt>
                <c:pt idx="6657">
                  <c:v>23.227810556725</c:v>
                </c:pt>
                <c:pt idx="6658">
                  <c:v>23.210040570417323</c:v>
                </c:pt>
                <c:pt idx="6659">
                  <c:v>23.162410864052294</c:v>
                </c:pt>
                <c:pt idx="6660">
                  <c:v>23.166333139866101</c:v>
                </c:pt>
                <c:pt idx="6661">
                  <c:v>23.198894259599278</c:v>
                </c:pt>
                <c:pt idx="6662">
                  <c:v>23.161196638884306</c:v>
                </c:pt>
                <c:pt idx="6663">
                  <c:v>23.133512826177878</c:v>
                </c:pt>
                <c:pt idx="6664">
                  <c:v>23.139126603996157</c:v>
                </c:pt>
                <c:pt idx="6665">
                  <c:v>23.124177177475143</c:v>
                </c:pt>
                <c:pt idx="6666">
                  <c:v>23.105730941286719</c:v>
                </c:pt>
                <c:pt idx="6667">
                  <c:v>23.083702779185948</c:v>
                </c:pt>
                <c:pt idx="6668">
                  <c:v>23.030353144029728</c:v>
                </c:pt>
                <c:pt idx="6669">
                  <c:v>22.981936182548459</c:v>
                </c:pt>
                <c:pt idx="6670">
                  <c:v>22.994485338450147</c:v>
                </c:pt>
                <c:pt idx="6671">
                  <c:v>22.928484531519228</c:v>
                </c:pt>
                <c:pt idx="6672">
                  <c:v>22.896674974486849</c:v>
                </c:pt>
                <c:pt idx="6673">
                  <c:v>22.904673921186106</c:v>
                </c:pt>
                <c:pt idx="6674">
                  <c:v>22.869888378189319</c:v>
                </c:pt>
                <c:pt idx="6675">
                  <c:v>22.854073867868102</c:v>
                </c:pt>
                <c:pt idx="6676">
                  <c:v>22.855663877801614</c:v>
                </c:pt>
                <c:pt idx="6677">
                  <c:v>22.872030746357964</c:v>
                </c:pt>
                <c:pt idx="6678">
                  <c:v>22.904168430528703</c:v>
                </c:pt>
                <c:pt idx="6679">
                  <c:v>22.867312468513305</c:v>
                </c:pt>
                <c:pt idx="6680">
                  <c:v>22.892810221145048</c:v>
                </c:pt>
                <c:pt idx="6681">
                  <c:v>22.880429989059603</c:v>
                </c:pt>
                <c:pt idx="6682">
                  <c:v>22.90983416987239</c:v>
                </c:pt>
                <c:pt idx="6683">
                  <c:v>22.917798673786688</c:v>
                </c:pt>
                <c:pt idx="6684">
                  <c:v>22.926195108515905</c:v>
                </c:pt>
                <c:pt idx="6685">
                  <c:v>22.889741549351797</c:v>
                </c:pt>
                <c:pt idx="6686">
                  <c:v>22.895306304082045</c:v>
                </c:pt>
                <c:pt idx="6687">
                  <c:v>22.893583985055447</c:v>
                </c:pt>
                <c:pt idx="6688">
                  <c:v>22.897046578713308</c:v>
                </c:pt>
                <c:pt idx="6689">
                  <c:v>22.915280840262128</c:v>
                </c:pt>
                <c:pt idx="6690">
                  <c:v>22.947343343997741</c:v>
                </c:pt>
                <c:pt idx="6691">
                  <c:v>22.992463977329923</c:v>
                </c:pt>
                <c:pt idx="6692">
                  <c:v>23.042470721771227</c:v>
                </c:pt>
                <c:pt idx="6693">
                  <c:v>23.09233948479752</c:v>
                </c:pt>
                <c:pt idx="6694">
                  <c:v>23.103686517608967</c:v>
                </c:pt>
                <c:pt idx="6695">
                  <c:v>23.134109600519263</c:v>
                </c:pt>
                <c:pt idx="6696">
                  <c:v>23.145139010612567</c:v>
                </c:pt>
                <c:pt idx="6697">
                  <c:v>23.141063001578878</c:v>
                </c:pt>
                <c:pt idx="6698">
                  <c:v>23.088482003467568</c:v>
                </c:pt>
                <c:pt idx="6699">
                  <c:v>23.054725454687951</c:v>
                </c:pt>
                <c:pt idx="6700">
                  <c:v>23.019159271656999</c:v>
                </c:pt>
                <c:pt idx="6701">
                  <c:v>22.975654255012035</c:v>
                </c:pt>
                <c:pt idx="6702">
                  <c:v>22.932141862521615</c:v>
                </c:pt>
                <c:pt idx="6703">
                  <c:v>22.851691947601999</c:v>
                </c:pt>
                <c:pt idx="6704">
                  <c:v>22.816398421431831</c:v>
                </c:pt>
                <c:pt idx="6705">
                  <c:v>22.798854481900971</c:v>
                </c:pt>
                <c:pt idx="6706">
                  <c:v>22.751249967689379</c:v>
                </c:pt>
                <c:pt idx="6707">
                  <c:v>22.77747617983826</c:v>
                </c:pt>
                <c:pt idx="6708">
                  <c:v>22.760722909646539</c:v>
                </c:pt>
                <c:pt idx="6709">
                  <c:v>22.737767423616276</c:v>
                </c:pt>
                <c:pt idx="6710">
                  <c:v>22.755356637769967</c:v>
                </c:pt>
                <c:pt idx="6711">
                  <c:v>22.752689126365304</c:v>
                </c:pt>
                <c:pt idx="6712">
                  <c:v>22.784986592779482</c:v>
                </c:pt>
                <c:pt idx="6713">
                  <c:v>22.761538877695287</c:v>
                </c:pt>
                <c:pt idx="6714">
                  <c:v>22.746426908585956</c:v>
                </c:pt>
                <c:pt idx="6715">
                  <c:v>22.721652432236173</c:v>
                </c:pt>
                <c:pt idx="6716">
                  <c:v>22.728644330416014</c:v>
                </c:pt>
                <c:pt idx="6717">
                  <c:v>22.73902831767446</c:v>
                </c:pt>
                <c:pt idx="6718">
                  <c:v>22.681238022954396</c:v>
                </c:pt>
                <c:pt idx="6719">
                  <c:v>22.62674223817956</c:v>
                </c:pt>
                <c:pt idx="6720">
                  <c:v>22.599283574989212</c:v>
                </c:pt>
                <c:pt idx="6721">
                  <c:v>22.532653242663343</c:v>
                </c:pt>
                <c:pt idx="6722">
                  <c:v>22.474843701671489</c:v>
                </c:pt>
                <c:pt idx="6723">
                  <c:v>22.425580716820377</c:v>
                </c:pt>
                <c:pt idx="6724">
                  <c:v>22.339128638454511</c:v>
                </c:pt>
                <c:pt idx="6725">
                  <c:v>22.297296655768736</c:v>
                </c:pt>
                <c:pt idx="6726">
                  <c:v>22.229167711609904</c:v>
                </c:pt>
                <c:pt idx="6727">
                  <c:v>22.157709269922822</c:v>
                </c:pt>
                <c:pt idx="6728">
                  <c:v>22.106207755001783</c:v>
                </c:pt>
                <c:pt idx="6729">
                  <c:v>22.011497615075182</c:v>
                </c:pt>
                <c:pt idx="6730">
                  <c:v>21.924979061846614</c:v>
                </c:pt>
                <c:pt idx="6731">
                  <c:v>21.883476178932519</c:v>
                </c:pt>
                <c:pt idx="6732">
                  <c:v>21.848852756629142</c:v>
                </c:pt>
                <c:pt idx="6733">
                  <c:v>21.789405020253579</c:v>
                </c:pt>
                <c:pt idx="6734">
                  <c:v>21.775872620105943</c:v>
                </c:pt>
                <c:pt idx="6735">
                  <c:v>21.756406797021739</c:v>
                </c:pt>
                <c:pt idx="6736">
                  <c:v>21.773499587198295</c:v>
                </c:pt>
                <c:pt idx="6737">
                  <c:v>21.748390841580807</c:v>
                </c:pt>
                <c:pt idx="6738">
                  <c:v>21.761316408550474</c:v>
                </c:pt>
                <c:pt idx="6739">
                  <c:v>21.74939226977661</c:v>
                </c:pt>
                <c:pt idx="6740">
                  <c:v>21.751191156093068</c:v>
                </c:pt>
                <c:pt idx="6741">
                  <c:v>21.761847918932528</c:v>
                </c:pt>
                <c:pt idx="6742">
                  <c:v>21.717136448302174</c:v>
                </c:pt>
                <c:pt idx="6743">
                  <c:v>21.730546230422597</c:v>
                </c:pt>
                <c:pt idx="6744">
                  <c:v>21.725618955617435</c:v>
                </c:pt>
                <c:pt idx="6745">
                  <c:v>21.745587037680657</c:v>
                </c:pt>
                <c:pt idx="6746">
                  <c:v>21.781722384092358</c:v>
                </c:pt>
                <c:pt idx="6747">
                  <c:v>21.807065128162986</c:v>
                </c:pt>
                <c:pt idx="6748">
                  <c:v>21.855864661719931</c:v>
                </c:pt>
                <c:pt idx="6749">
                  <c:v>21.853840742947657</c:v>
                </c:pt>
                <c:pt idx="6750">
                  <c:v>21.873893505607853</c:v>
                </c:pt>
                <c:pt idx="6751">
                  <c:v>21.850597664085292</c:v>
                </c:pt>
                <c:pt idx="6752">
                  <c:v>21.843679298593074</c:v>
                </c:pt>
                <c:pt idx="6753">
                  <c:v>21.85468021666204</c:v>
                </c:pt>
                <c:pt idx="6754">
                  <c:v>21.858310651986542</c:v>
                </c:pt>
                <c:pt idx="6755">
                  <c:v>21.80712799974788</c:v>
                </c:pt>
                <c:pt idx="6756">
                  <c:v>21.764474128530875</c:v>
                </c:pt>
                <c:pt idx="6757">
                  <c:v>21.754078032105021</c:v>
                </c:pt>
                <c:pt idx="6758">
                  <c:v>21.694812252930816</c:v>
                </c:pt>
                <c:pt idx="6759">
                  <c:v>21.651754349131753</c:v>
                </c:pt>
                <c:pt idx="6760">
                  <c:v>21.589253167850369</c:v>
                </c:pt>
                <c:pt idx="6761">
                  <c:v>21.558782723775323</c:v>
                </c:pt>
                <c:pt idx="6762">
                  <c:v>21.51116535576536</c:v>
                </c:pt>
                <c:pt idx="6763">
                  <c:v>21.518838258878919</c:v>
                </c:pt>
                <c:pt idx="6764">
                  <c:v>21.525721845254616</c:v>
                </c:pt>
                <c:pt idx="6765">
                  <c:v>21.550064669807821</c:v>
                </c:pt>
                <c:pt idx="6766">
                  <c:v>21.580481656002785</c:v>
                </c:pt>
                <c:pt idx="6767">
                  <c:v>21.590050214245103</c:v>
                </c:pt>
                <c:pt idx="6768">
                  <c:v>21.59219077742047</c:v>
                </c:pt>
                <c:pt idx="6769">
                  <c:v>21.584638015728867</c:v>
                </c:pt>
                <c:pt idx="6770">
                  <c:v>21.581081551986578</c:v>
                </c:pt>
                <c:pt idx="6771">
                  <c:v>21.520453435826695</c:v>
                </c:pt>
                <c:pt idx="6772">
                  <c:v>21.481749006693505</c:v>
                </c:pt>
                <c:pt idx="6773">
                  <c:v>21.457288066546273</c:v>
                </c:pt>
                <c:pt idx="6774">
                  <c:v>21.375464335328406</c:v>
                </c:pt>
                <c:pt idx="6775">
                  <c:v>21.376944852181648</c:v>
                </c:pt>
                <c:pt idx="6776">
                  <c:v>21.317738883571142</c:v>
                </c:pt>
                <c:pt idx="6777">
                  <c:v>21.314281778463105</c:v>
                </c:pt>
                <c:pt idx="6778">
                  <c:v>21.312148512117545</c:v>
                </c:pt>
                <c:pt idx="6779">
                  <c:v>21.259133159616752</c:v>
                </c:pt>
                <c:pt idx="6780">
                  <c:v>21.195488341599056</c:v>
                </c:pt>
                <c:pt idx="6781">
                  <c:v>21.107294142705225</c:v>
                </c:pt>
                <c:pt idx="6782">
                  <c:v>21.040059018813537</c:v>
                </c:pt>
                <c:pt idx="6783">
                  <c:v>20.971329096967356</c:v>
                </c:pt>
                <c:pt idx="6784">
                  <c:v>20.91783085668192</c:v>
                </c:pt>
                <c:pt idx="6785">
                  <c:v>20.878070108830197</c:v>
                </c:pt>
                <c:pt idx="6786">
                  <c:v>20.829125517369405</c:v>
                </c:pt>
                <c:pt idx="6787">
                  <c:v>20.814542530346749</c:v>
                </c:pt>
                <c:pt idx="6788">
                  <c:v>20.801361583244134</c:v>
                </c:pt>
                <c:pt idx="6789">
                  <c:v>20.758342889843586</c:v>
                </c:pt>
                <c:pt idx="6790">
                  <c:v>20.758235110034448</c:v>
                </c:pt>
                <c:pt idx="6791">
                  <c:v>20.716675728402301</c:v>
                </c:pt>
                <c:pt idx="6792">
                  <c:v>20.693966509904556</c:v>
                </c:pt>
                <c:pt idx="6793">
                  <c:v>20.670821449160456</c:v>
                </c:pt>
                <c:pt idx="6794">
                  <c:v>20.62297025731862</c:v>
                </c:pt>
                <c:pt idx="6795">
                  <c:v>20.628883389005136</c:v>
                </c:pt>
                <c:pt idx="6796">
                  <c:v>20.614227398771323</c:v>
                </c:pt>
                <c:pt idx="6797">
                  <c:v>20.586990694361901</c:v>
                </c:pt>
                <c:pt idx="6798">
                  <c:v>20.590177505178865</c:v>
                </c:pt>
                <c:pt idx="6799">
                  <c:v>20.593921406635225</c:v>
                </c:pt>
                <c:pt idx="6800">
                  <c:v>20.572608498723973</c:v>
                </c:pt>
                <c:pt idx="6801">
                  <c:v>20.567964655681365</c:v>
                </c:pt>
                <c:pt idx="6802">
                  <c:v>20.598088672846441</c:v>
                </c:pt>
                <c:pt idx="6803">
                  <c:v>20.585314795885402</c:v>
                </c:pt>
                <c:pt idx="6804">
                  <c:v>20.620107801202685</c:v>
                </c:pt>
                <c:pt idx="6805">
                  <c:v>20.656813082997981</c:v>
                </c:pt>
                <c:pt idx="6806">
                  <c:v>20.697983117517577</c:v>
                </c:pt>
                <c:pt idx="6807">
                  <c:v>20.737636053337386</c:v>
                </c:pt>
                <c:pt idx="6808">
                  <c:v>20.779488853337387</c:v>
                </c:pt>
                <c:pt idx="6809">
                  <c:v>20.816822894977459</c:v>
                </c:pt>
                <c:pt idx="6810">
                  <c:v>20.870795315697279</c:v>
                </c:pt>
                <c:pt idx="6811">
                  <c:v>20.872905564739479</c:v>
                </c:pt>
                <c:pt idx="6812">
                  <c:v>20.902648279663257</c:v>
                </c:pt>
                <c:pt idx="6813">
                  <c:v>20.940366217609441</c:v>
                </c:pt>
                <c:pt idx="6814">
                  <c:v>20.951179812599747</c:v>
                </c:pt>
                <c:pt idx="6815">
                  <c:v>21.003327092602849</c:v>
                </c:pt>
                <c:pt idx="6816">
                  <c:v>21.019603854262542</c:v>
                </c:pt>
                <c:pt idx="6817">
                  <c:v>21.063297712043465</c:v>
                </c:pt>
                <c:pt idx="6818">
                  <c:v>21.138957953153636</c:v>
                </c:pt>
                <c:pt idx="6819">
                  <c:v>21.128321490847114</c:v>
                </c:pt>
                <c:pt idx="6820">
                  <c:v>21.17280589300427</c:v>
                </c:pt>
                <c:pt idx="6821">
                  <c:v>21.148444959209691</c:v>
                </c:pt>
                <c:pt idx="6822">
                  <c:v>21.188492321445807</c:v>
                </c:pt>
                <c:pt idx="6823">
                  <c:v>21.213601061519622</c:v>
                </c:pt>
                <c:pt idx="6824">
                  <c:v>21.220229131075619</c:v>
                </c:pt>
                <c:pt idx="6825">
                  <c:v>21.278463662112141</c:v>
                </c:pt>
                <c:pt idx="6826">
                  <c:v>21.26087444795845</c:v>
                </c:pt>
                <c:pt idx="6827">
                  <c:v>21.26688206942276</c:v>
                </c:pt>
                <c:pt idx="6828">
                  <c:v>21.23688212850594</c:v>
                </c:pt>
                <c:pt idx="6829">
                  <c:v>21.211127734089573</c:v>
                </c:pt>
                <c:pt idx="6830">
                  <c:v>21.199443020633947</c:v>
                </c:pt>
                <c:pt idx="6831">
                  <c:v>21.169165779240036</c:v>
                </c:pt>
                <c:pt idx="6832">
                  <c:v>21.127068092962368</c:v>
                </c:pt>
                <c:pt idx="6833">
                  <c:v>21.080060534904117</c:v>
                </c:pt>
                <c:pt idx="6834">
                  <c:v>20.998885231840763</c:v>
                </c:pt>
                <c:pt idx="6835">
                  <c:v>20.946727438108418</c:v>
                </c:pt>
                <c:pt idx="6836">
                  <c:v>20.967407238110216</c:v>
                </c:pt>
                <c:pt idx="6837">
                  <c:v>20.925062779944426</c:v>
                </c:pt>
                <c:pt idx="6838">
                  <c:v>20.87732357697951</c:v>
                </c:pt>
                <c:pt idx="6839">
                  <c:v>20.8393407252968</c:v>
                </c:pt>
                <c:pt idx="6840">
                  <c:v>20.815720975972155</c:v>
                </c:pt>
                <c:pt idx="6841">
                  <c:v>20.803293218785118</c:v>
                </c:pt>
                <c:pt idx="6842">
                  <c:v>20.743639331710867</c:v>
                </c:pt>
                <c:pt idx="6843">
                  <c:v>20.716419922973927</c:v>
                </c:pt>
                <c:pt idx="6844">
                  <c:v>20.678103861940006</c:v>
                </c:pt>
                <c:pt idx="6845">
                  <c:v>20.659400497030123</c:v>
                </c:pt>
                <c:pt idx="6846">
                  <c:v>20.663900330727714</c:v>
                </c:pt>
                <c:pt idx="6847">
                  <c:v>20.645619265046069</c:v>
                </c:pt>
                <c:pt idx="6848">
                  <c:v>20.626063575265885</c:v>
                </c:pt>
                <c:pt idx="6849">
                  <c:v>20.625858833944957</c:v>
                </c:pt>
                <c:pt idx="6850">
                  <c:v>20.643588502164054</c:v>
                </c:pt>
                <c:pt idx="6851">
                  <c:v>20.658780697850446</c:v>
                </c:pt>
                <c:pt idx="6852">
                  <c:v>20.662336874457328</c:v>
                </c:pt>
                <c:pt idx="6853">
                  <c:v>20.617330830776282</c:v>
                </c:pt>
                <c:pt idx="6854">
                  <c:v>20.602328267050495</c:v>
                </c:pt>
                <c:pt idx="6855">
                  <c:v>20.608150157488488</c:v>
                </c:pt>
                <c:pt idx="6856">
                  <c:v>20.639940915210424</c:v>
                </c:pt>
                <c:pt idx="6857">
                  <c:v>20.679107072141715</c:v>
                </c:pt>
                <c:pt idx="6858">
                  <c:v>20.679107072141715</c:v>
                </c:pt>
                <c:pt idx="6859">
                  <c:v>20.720008053105509</c:v>
                </c:pt>
                <c:pt idx="6860">
                  <c:v>20.760556184618615</c:v>
                </c:pt>
                <c:pt idx="6861">
                  <c:v>20.773760548884162</c:v>
                </c:pt>
                <c:pt idx="6862">
                  <c:v>20.842906186633819</c:v>
                </c:pt>
                <c:pt idx="6863">
                  <c:v>20.913041119415915</c:v>
                </c:pt>
                <c:pt idx="6864">
                  <c:v>20.90663165606335</c:v>
                </c:pt>
                <c:pt idx="6865">
                  <c:v>20.954900688842702</c:v>
                </c:pt>
                <c:pt idx="6866">
                  <c:v>20.991686861407779</c:v>
                </c:pt>
                <c:pt idx="6867">
                  <c:v>21.060667759996658</c:v>
                </c:pt>
                <c:pt idx="6868">
                  <c:v>21.071512588546231</c:v>
                </c:pt>
                <c:pt idx="6869">
                  <c:v>21.099947700653086</c:v>
                </c:pt>
                <c:pt idx="6870">
                  <c:v>21.146458057599897</c:v>
                </c:pt>
                <c:pt idx="6871">
                  <c:v>21.14764966868378</c:v>
                </c:pt>
                <c:pt idx="6872">
                  <c:v>21.214954410952675</c:v>
                </c:pt>
                <c:pt idx="6873">
                  <c:v>21.223453887873209</c:v>
                </c:pt>
                <c:pt idx="6874">
                  <c:v>21.235664951110991</c:v>
                </c:pt>
                <c:pt idx="6875">
                  <c:v>21.242173284958387</c:v>
                </c:pt>
                <c:pt idx="6876">
                  <c:v>21.247515015935679</c:v>
                </c:pt>
                <c:pt idx="6877">
                  <c:v>21.252656865783084</c:v>
                </c:pt>
                <c:pt idx="6878">
                  <c:v>21.239941123103257</c:v>
                </c:pt>
                <c:pt idx="6879">
                  <c:v>21.237070365095157</c:v>
                </c:pt>
                <c:pt idx="6880">
                  <c:v>21.240214235175241</c:v>
                </c:pt>
                <c:pt idx="6881">
                  <c:v>21.242745344732437</c:v>
                </c:pt>
                <c:pt idx="6882">
                  <c:v>21.269467075891527</c:v>
                </c:pt>
                <c:pt idx="6883">
                  <c:v>21.214528281270933</c:v>
                </c:pt>
                <c:pt idx="6884">
                  <c:v>21.227901015904518</c:v>
                </c:pt>
                <c:pt idx="6885">
                  <c:v>21.214384434575464</c:v>
                </c:pt>
                <c:pt idx="6886">
                  <c:v>21.200503499966601</c:v>
                </c:pt>
                <c:pt idx="6887">
                  <c:v>21.221066713584005</c:v>
                </c:pt>
                <c:pt idx="6888">
                  <c:v>21.2335244055012</c:v>
                </c:pt>
                <c:pt idx="6889">
                  <c:v>21.253259707296351</c:v>
                </c:pt>
                <c:pt idx="6890">
                  <c:v>21.236797248180867</c:v>
                </c:pt>
                <c:pt idx="6891">
                  <c:v>21.231711120513783</c:v>
                </c:pt>
                <c:pt idx="6892">
                  <c:v>21.247871858575255</c:v>
                </c:pt>
                <c:pt idx="6893">
                  <c:v>21.241567781061725</c:v>
                </c:pt>
                <c:pt idx="6894">
                  <c:v>21.252147052173385</c:v>
                </c:pt>
                <c:pt idx="6895">
                  <c:v>21.224389111513101</c:v>
                </c:pt>
                <c:pt idx="6896">
                  <c:v>21.217549457416055</c:v>
                </c:pt>
                <c:pt idx="6897">
                  <c:v>21.213782542067122</c:v>
                </c:pt>
                <c:pt idx="6898">
                  <c:v>21.248009125504307</c:v>
                </c:pt>
                <c:pt idx="6899">
                  <c:v>21.219376690899715</c:v>
                </c:pt>
                <c:pt idx="6900">
                  <c:v>21.256081972695011</c:v>
                </c:pt>
                <c:pt idx="6901">
                  <c:v>21.257947841926786</c:v>
                </c:pt>
                <c:pt idx="6902">
                  <c:v>21.256340741838024</c:v>
                </c:pt>
                <c:pt idx="6903">
                  <c:v>21.304716337729314</c:v>
                </c:pt>
                <c:pt idx="6904">
                  <c:v>21.28254994648935</c:v>
                </c:pt>
                <c:pt idx="6905">
                  <c:v>21.27370597113612</c:v>
                </c:pt>
                <c:pt idx="6906">
                  <c:v>21.26459413781275</c:v>
                </c:pt>
                <c:pt idx="6907">
                  <c:v>21.290314099273964</c:v>
                </c:pt>
                <c:pt idx="6908">
                  <c:v>21.31496656711559</c:v>
                </c:pt>
                <c:pt idx="6909">
                  <c:v>21.261640473547342</c:v>
                </c:pt>
                <c:pt idx="6910">
                  <c:v>21.270535774745877</c:v>
                </c:pt>
                <c:pt idx="6911">
                  <c:v>21.287329877903076</c:v>
                </c:pt>
                <c:pt idx="6912">
                  <c:v>21.246027963339216</c:v>
                </c:pt>
                <c:pt idx="6913">
                  <c:v>21.275931690450289</c:v>
                </c:pt>
                <c:pt idx="6914">
                  <c:v>21.297859827828191</c:v>
                </c:pt>
                <c:pt idx="6915">
                  <c:v>21.262371279193875</c:v>
                </c:pt>
                <c:pt idx="6916">
                  <c:v>21.283732023579109</c:v>
                </c:pt>
                <c:pt idx="6917">
                  <c:v>21.280553395661766</c:v>
                </c:pt>
                <c:pt idx="6918">
                  <c:v>21.302581557762537</c:v>
                </c:pt>
                <c:pt idx="6919">
                  <c:v>21.286730764267503</c:v>
                </c:pt>
                <c:pt idx="6920">
                  <c:v>21.28725516831696</c:v>
                </c:pt>
                <c:pt idx="6921">
                  <c:v>21.303305195570626</c:v>
                </c:pt>
                <c:pt idx="6922">
                  <c:v>21.344765495728126</c:v>
                </c:pt>
                <c:pt idx="6923">
                  <c:v>21.377207435815173</c:v>
                </c:pt>
                <c:pt idx="6924">
                  <c:v>21.348531628692598</c:v>
                </c:pt>
                <c:pt idx="6925">
                  <c:v>21.38259259371889</c:v>
                </c:pt>
                <c:pt idx="6926">
                  <c:v>21.423787330928612</c:v>
                </c:pt>
                <c:pt idx="6927">
                  <c:v>21.400779375559932</c:v>
                </c:pt>
                <c:pt idx="6928">
                  <c:v>21.42830884107644</c:v>
                </c:pt>
                <c:pt idx="6929">
                  <c:v>21.441486610115938</c:v>
                </c:pt>
                <c:pt idx="6930">
                  <c:v>21.43729285130647</c:v>
                </c:pt>
                <c:pt idx="6931">
                  <c:v>21.417240107865528</c:v>
                </c:pt>
                <c:pt idx="6932">
                  <c:v>21.458019575365931</c:v>
                </c:pt>
                <c:pt idx="6933">
                  <c:v>21.453701245996601</c:v>
                </c:pt>
                <c:pt idx="6934">
                  <c:v>21.432504368702944</c:v>
                </c:pt>
                <c:pt idx="6935">
                  <c:v>21.47981617384772</c:v>
                </c:pt>
                <c:pt idx="6936">
                  <c:v>21.513458741255363</c:v>
                </c:pt>
                <c:pt idx="6937">
                  <c:v>21.503820485486202</c:v>
                </c:pt>
                <c:pt idx="6938">
                  <c:v>21.494088409895756</c:v>
                </c:pt>
                <c:pt idx="6939">
                  <c:v>21.475861347282141</c:v>
                </c:pt>
                <c:pt idx="6940">
                  <c:v>21.495361131485353</c:v>
                </c:pt>
                <c:pt idx="6941">
                  <c:v>21.512448420571062</c:v>
                </c:pt>
                <c:pt idx="6942">
                  <c:v>21.499198186622646</c:v>
                </c:pt>
                <c:pt idx="6943">
                  <c:v>21.475577564492887</c:v>
                </c:pt>
                <c:pt idx="6944">
                  <c:v>21.429694633277755</c:v>
                </c:pt>
                <c:pt idx="6945">
                  <c:v>21.45504025553603</c:v>
                </c:pt>
                <c:pt idx="6946">
                  <c:v>21.45999352568457</c:v>
                </c:pt>
                <c:pt idx="6947">
                  <c:v>21.463389521883329</c:v>
                </c:pt>
                <c:pt idx="6948">
                  <c:v>21.454901159420555</c:v>
                </c:pt>
                <c:pt idx="6949">
                  <c:v>21.452615151996504</c:v>
                </c:pt>
                <c:pt idx="6950">
                  <c:v>21.425569318563205</c:v>
                </c:pt>
                <c:pt idx="6951">
                  <c:v>21.428003983981561</c:v>
                </c:pt>
                <c:pt idx="6952">
                  <c:v>21.450720326319889</c:v>
                </c:pt>
                <c:pt idx="6953">
                  <c:v>21.494928878275665</c:v>
                </c:pt>
                <c:pt idx="6954">
                  <c:v>21.487535511116402</c:v>
                </c:pt>
                <c:pt idx="6955">
                  <c:v>21.509479456234221</c:v>
                </c:pt>
                <c:pt idx="6956">
                  <c:v>21.538528072417254</c:v>
                </c:pt>
                <c:pt idx="6957">
                  <c:v>21.551096683271741</c:v>
                </c:pt>
                <c:pt idx="6958">
                  <c:v>21.566083509717295</c:v>
                </c:pt>
                <c:pt idx="6959">
                  <c:v>21.575540414947803</c:v>
                </c:pt>
                <c:pt idx="6960">
                  <c:v>21.559689334317365</c:v>
                </c:pt>
                <c:pt idx="6961">
                  <c:v>21.542746209660525</c:v>
                </c:pt>
                <c:pt idx="6962">
                  <c:v>21.552258841714284</c:v>
                </c:pt>
                <c:pt idx="6963">
                  <c:v>21.549978620021161</c:v>
                </c:pt>
                <c:pt idx="6964">
                  <c:v>21.53993974498507</c:v>
                </c:pt>
                <c:pt idx="6965">
                  <c:v>21.56358280353901</c:v>
                </c:pt>
                <c:pt idx="6966">
                  <c:v>21.552460723591633</c:v>
                </c:pt>
                <c:pt idx="6967">
                  <c:v>21.526855147672556</c:v>
                </c:pt>
                <c:pt idx="6968">
                  <c:v>21.51425935431665</c:v>
                </c:pt>
                <c:pt idx="6969">
                  <c:v>21.517516985330143</c:v>
                </c:pt>
                <c:pt idx="6970">
                  <c:v>21.532884518453361</c:v>
                </c:pt>
                <c:pt idx="6971">
                  <c:v>21.517505612475247</c:v>
                </c:pt>
                <c:pt idx="6972">
                  <c:v>21.50666733344007</c:v>
                </c:pt>
                <c:pt idx="6973">
                  <c:v>21.536379617640623</c:v>
                </c:pt>
                <c:pt idx="6974">
                  <c:v>21.548816791596305</c:v>
                </c:pt>
                <c:pt idx="6975">
                  <c:v>21.592661203671362</c:v>
                </c:pt>
                <c:pt idx="6976">
                  <c:v>21.638408216828971</c:v>
                </c:pt>
                <c:pt idx="6977">
                  <c:v>21.644888621527905</c:v>
                </c:pt>
                <c:pt idx="6978">
                  <c:v>21.638509229948177</c:v>
                </c:pt>
                <c:pt idx="6979">
                  <c:v>21.696445655503666</c:v>
                </c:pt>
                <c:pt idx="6980">
                  <c:v>21.704269413987884</c:v>
                </c:pt>
                <c:pt idx="6981">
                  <c:v>21.719556434739975</c:v>
                </c:pt>
                <c:pt idx="6982">
                  <c:v>21.680581169212005</c:v>
                </c:pt>
                <c:pt idx="6983">
                  <c:v>21.645691291782065</c:v>
                </c:pt>
                <c:pt idx="6984">
                  <c:v>21.650607931386997</c:v>
                </c:pt>
                <c:pt idx="6985">
                  <c:v>21.641914789705915</c:v>
                </c:pt>
                <c:pt idx="6986">
                  <c:v>21.682394067921688</c:v>
                </c:pt>
                <c:pt idx="6987">
                  <c:v>21.703476617773966</c:v>
                </c:pt>
                <c:pt idx="6988">
                  <c:v>21.688402848108304</c:v>
                </c:pt>
                <c:pt idx="6989">
                  <c:v>21.68634318906372</c:v>
                </c:pt>
                <c:pt idx="6990">
                  <c:v>21.672682378838811</c:v>
                </c:pt>
                <c:pt idx="6991">
                  <c:v>21.67146444057045</c:v>
                </c:pt>
                <c:pt idx="6992">
                  <c:v>21.671145806389486</c:v>
                </c:pt>
                <c:pt idx="6993">
                  <c:v>21.628367154016882</c:v>
                </c:pt>
                <c:pt idx="6994">
                  <c:v>21.628198611285935</c:v>
                </c:pt>
                <c:pt idx="6995">
                  <c:v>21.638632812390931</c:v>
                </c:pt>
                <c:pt idx="6996">
                  <c:v>21.667082376419334</c:v>
                </c:pt>
                <c:pt idx="6997">
                  <c:v>21.636618078485128</c:v>
                </c:pt>
                <c:pt idx="6998">
                  <c:v>21.61826627769112</c:v>
                </c:pt>
                <c:pt idx="6999">
                  <c:v>21.658105454755944</c:v>
                </c:pt>
                <c:pt idx="7000">
                  <c:v>21.587351076865964</c:v>
                </c:pt>
                <c:pt idx="7001">
                  <c:v>21.6160229005635</c:v>
                </c:pt>
                <c:pt idx="7002">
                  <c:v>21.613774156427709</c:v>
                </c:pt>
                <c:pt idx="7003">
                  <c:v>21.603588267806185</c:v>
                </c:pt>
                <c:pt idx="7004">
                  <c:v>21.607228462202272</c:v>
                </c:pt>
                <c:pt idx="7005">
                  <c:v>21.62800720640243</c:v>
                </c:pt>
                <c:pt idx="7006">
                  <c:v>21.658505874641488</c:v>
                </c:pt>
                <c:pt idx="7007">
                  <c:v>21.643843817780844</c:v>
                </c:pt>
                <c:pt idx="7008">
                  <c:v>21.692671817780848</c:v>
                </c:pt>
                <c:pt idx="7009">
                  <c:v>21.732336205323225</c:v>
                </c:pt>
                <c:pt idx="7010">
                  <c:v>21.732336205323225</c:v>
                </c:pt>
                <c:pt idx="7011">
                  <c:v>21.699598408523325</c:v>
                </c:pt>
                <c:pt idx="7012">
                  <c:v>21.725631758884383</c:v>
                </c:pt>
                <c:pt idx="7013">
                  <c:v>21.746609060943214</c:v>
                </c:pt>
                <c:pt idx="7014">
                  <c:v>21.699026713144782</c:v>
                </c:pt>
                <c:pt idx="7015">
                  <c:v>21.755563550651711</c:v>
                </c:pt>
                <c:pt idx="7016">
                  <c:v>21.723113605165707</c:v>
                </c:pt>
                <c:pt idx="7017">
                  <c:v>21.723113890386962</c:v>
                </c:pt>
                <c:pt idx="7018">
                  <c:v>21.759458992732323</c:v>
                </c:pt>
                <c:pt idx="7019">
                  <c:v>21.75384281211365</c:v>
                </c:pt>
                <c:pt idx="7020">
                  <c:v>21.737457238628561</c:v>
                </c:pt>
                <c:pt idx="7021">
                  <c:v>21.719103359688244</c:v>
                </c:pt>
                <c:pt idx="7022">
                  <c:v>21.712993945246858</c:v>
                </c:pt>
                <c:pt idx="7023">
                  <c:v>21.641095089977696</c:v>
                </c:pt>
                <c:pt idx="7024">
                  <c:v>21.686180033617127</c:v>
                </c:pt>
                <c:pt idx="7025">
                  <c:v>21.681482681037942</c:v>
                </c:pt>
                <c:pt idx="7026">
                  <c:v>21.646892176831795</c:v>
                </c:pt>
                <c:pt idx="7027">
                  <c:v>21.632515999359683</c:v>
                </c:pt>
                <c:pt idx="7028">
                  <c:v>21.585228258220869</c:v>
                </c:pt>
                <c:pt idx="7029">
                  <c:v>21.596745323632977</c:v>
                </c:pt>
                <c:pt idx="7030">
                  <c:v>21.525193551267066</c:v>
                </c:pt>
                <c:pt idx="7031">
                  <c:v>21.566416438527352</c:v>
                </c:pt>
                <c:pt idx="7032">
                  <c:v>21.507571197333725</c:v>
                </c:pt>
                <c:pt idx="7033">
                  <c:v>21.516503209225053</c:v>
                </c:pt>
                <c:pt idx="7034">
                  <c:v>21.480849539230228</c:v>
                </c:pt>
                <c:pt idx="7035">
                  <c:v>21.459003471324689</c:v>
                </c:pt>
                <c:pt idx="7036">
                  <c:v>21.470526005680149</c:v>
                </c:pt>
                <c:pt idx="7037">
                  <c:v>21.477860344967244</c:v>
                </c:pt>
                <c:pt idx="7038">
                  <c:v>21.474936166969051</c:v>
                </c:pt>
                <c:pt idx="7039">
                  <c:v>21.490372501645616</c:v>
                </c:pt>
                <c:pt idx="7040">
                  <c:v>21.489603353701746</c:v>
                </c:pt>
                <c:pt idx="7041">
                  <c:v>21.46404444923807</c:v>
                </c:pt>
                <c:pt idx="7042">
                  <c:v>21.437685605145202</c:v>
                </c:pt>
                <c:pt idx="7043">
                  <c:v>21.429391945590872</c:v>
                </c:pt>
                <c:pt idx="7044">
                  <c:v>21.43381880036647</c:v>
                </c:pt>
                <c:pt idx="7045">
                  <c:v>21.435531017301447</c:v>
                </c:pt>
                <c:pt idx="7046">
                  <c:v>21.416278399137934</c:v>
                </c:pt>
                <c:pt idx="7047">
                  <c:v>21.42213427180452</c:v>
                </c:pt>
                <c:pt idx="7048">
                  <c:v>21.451556740926996</c:v>
                </c:pt>
                <c:pt idx="7049">
                  <c:v>21.458519805812031</c:v>
                </c:pt>
                <c:pt idx="7050">
                  <c:v>21.466104472443867</c:v>
                </c:pt>
                <c:pt idx="7051">
                  <c:v>21.494641774061897</c:v>
                </c:pt>
                <c:pt idx="7052">
                  <c:v>21.48637160437346</c:v>
                </c:pt>
                <c:pt idx="7053">
                  <c:v>21.525602647075143</c:v>
                </c:pt>
                <c:pt idx="7054">
                  <c:v>21.502100477159892</c:v>
                </c:pt>
                <c:pt idx="7055">
                  <c:v>21.481134331341526</c:v>
                </c:pt>
                <c:pt idx="7056">
                  <c:v>21.491041322806932</c:v>
                </c:pt>
                <c:pt idx="7057">
                  <c:v>21.455920907311921</c:v>
                </c:pt>
                <c:pt idx="7058">
                  <c:v>21.459316779401902</c:v>
                </c:pt>
                <c:pt idx="7059">
                  <c:v>21.445504287100849</c:v>
                </c:pt>
                <c:pt idx="7060">
                  <c:v>21.454708433356167</c:v>
                </c:pt>
                <c:pt idx="7061">
                  <c:v>21.462118423455685</c:v>
                </c:pt>
                <c:pt idx="7062">
                  <c:v>21.490069981820888</c:v>
                </c:pt>
                <c:pt idx="7063">
                  <c:v>21.508790198080565</c:v>
                </c:pt>
                <c:pt idx="7064">
                  <c:v>21.521042211377242</c:v>
                </c:pt>
                <c:pt idx="7065">
                  <c:v>21.507720977006088</c:v>
                </c:pt>
                <c:pt idx="7066">
                  <c:v>21.47971803007766</c:v>
                </c:pt>
                <c:pt idx="7067">
                  <c:v>21.469334107687089</c:v>
                </c:pt>
                <c:pt idx="7068">
                  <c:v>21.452182772279176</c:v>
                </c:pt>
                <c:pt idx="7069">
                  <c:v>21.48651783753542</c:v>
                </c:pt>
                <c:pt idx="7070">
                  <c:v>21.446355487147567</c:v>
                </c:pt>
                <c:pt idx="7071">
                  <c:v>21.463701561864443</c:v>
                </c:pt>
                <c:pt idx="7072">
                  <c:v>21.462170145790022</c:v>
                </c:pt>
                <c:pt idx="7073">
                  <c:v>21.437574378157002</c:v>
                </c:pt>
                <c:pt idx="7074">
                  <c:v>21.490081471164697</c:v>
                </c:pt>
                <c:pt idx="7075">
                  <c:v>21.43268188328873</c:v>
                </c:pt>
                <c:pt idx="7076">
                  <c:v>21.426065042250439</c:v>
                </c:pt>
                <c:pt idx="7077">
                  <c:v>21.388784697002791</c:v>
                </c:pt>
                <c:pt idx="7078">
                  <c:v>21.380385249761709</c:v>
                </c:pt>
                <c:pt idx="7079">
                  <c:v>21.355068325124385</c:v>
                </c:pt>
                <c:pt idx="7080">
                  <c:v>21.418220285785594</c:v>
                </c:pt>
                <c:pt idx="7081">
                  <c:v>21.371763891794153</c:v>
                </c:pt>
                <c:pt idx="7082">
                  <c:v>21.422271303990129</c:v>
                </c:pt>
                <c:pt idx="7083">
                  <c:v>21.422271334668753</c:v>
                </c:pt>
                <c:pt idx="7084">
                  <c:v>21.405565598696956</c:v>
                </c:pt>
                <c:pt idx="7085">
                  <c:v>21.390094686199951</c:v>
                </c:pt>
                <c:pt idx="7086">
                  <c:v>21.359238711190304</c:v>
                </c:pt>
                <c:pt idx="7087">
                  <c:v>21.365797863466899</c:v>
                </c:pt>
                <c:pt idx="7088">
                  <c:v>21.32431930152293</c:v>
                </c:pt>
                <c:pt idx="7089">
                  <c:v>21.366190884063428</c:v>
                </c:pt>
                <c:pt idx="7090">
                  <c:v>21.322408436373944</c:v>
                </c:pt>
                <c:pt idx="7091">
                  <c:v>21.29804932481429</c:v>
                </c:pt>
                <c:pt idx="7092">
                  <c:v>21.368618279566117</c:v>
                </c:pt>
                <c:pt idx="7093">
                  <c:v>21.382872737163691</c:v>
                </c:pt>
                <c:pt idx="7094">
                  <c:v>21.401126613507429</c:v>
                </c:pt>
                <c:pt idx="7095">
                  <c:v>21.366384944647482</c:v>
                </c:pt>
                <c:pt idx="7096">
                  <c:v>21.371592229456382</c:v>
                </c:pt>
                <c:pt idx="7097">
                  <c:v>21.353822283486561</c:v>
                </c:pt>
                <c:pt idx="7098">
                  <c:v>21.367876747678803</c:v>
                </c:pt>
                <c:pt idx="7099">
                  <c:v>21.389063643004885</c:v>
                </c:pt>
                <c:pt idx="7100">
                  <c:v>21.363694198778479</c:v>
                </c:pt>
                <c:pt idx="7101">
                  <c:v>21.376231226772269</c:v>
                </c:pt>
                <c:pt idx="7102">
                  <c:v>21.38190440806552</c:v>
                </c:pt>
                <c:pt idx="7103">
                  <c:v>21.369537064503508</c:v>
                </c:pt>
                <c:pt idx="7104">
                  <c:v>21.371865341634479</c:v>
                </c:pt>
                <c:pt idx="7105">
                  <c:v>21.397905549185019</c:v>
                </c:pt>
                <c:pt idx="7106">
                  <c:v>21.43215838852197</c:v>
                </c:pt>
                <c:pt idx="7107">
                  <c:v>21.405055584792361</c:v>
                </c:pt>
                <c:pt idx="7108">
                  <c:v>21.403491256925292</c:v>
                </c:pt>
                <c:pt idx="7109">
                  <c:v>21.415630172865324</c:v>
                </c:pt>
                <c:pt idx="7110">
                  <c:v>21.440865541962328</c:v>
                </c:pt>
                <c:pt idx="7111">
                  <c:v>21.421336833158755</c:v>
                </c:pt>
                <c:pt idx="7112">
                  <c:v>21.435129484033954</c:v>
                </c:pt>
                <c:pt idx="7113">
                  <c:v>21.466890029029312</c:v>
                </c:pt>
                <c:pt idx="7114">
                  <c:v>21.476004709148015</c:v>
                </c:pt>
                <c:pt idx="7115">
                  <c:v>21.476004709148015</c:v>
                </c:pt>
                <c:pt idx="7116">
                  <c:v>21.462797441270855</c:v>
                </c:pt>
                <c:pt idx="7117">
                  <c:v>21.414775116688464</c:v>
                </c:pt>
                <c:pt idx="7118">
                  <c:v>21.399825794021169</c:v>
                </c:pt>
                <c:pt idx="7119">
                  <c:v>21.395903462903831</c:v>
                </c:pt>
                <c:pt idx="7120">
                  <c:v>21.396267578663089</c:v>
                </c:pt>
                <c:pt idx="7121">
                  <c:v>21.411758466000133</c:v>
                </c:pt>
                <c:pt idx="7122">
                  <c:v>21.423654923554309</c:v>
                </c:pt>
                <c:pt idx="7123">
                  <c:v>21.41429908125518</c:v>
                </c:pt>
                <c:pt idx="7124">
                  <c:v>21.45100434590762</c:v>
                </c:pt>
                <c:pt idx="7125">
                  <c:v>21.402979175705362</c:v>
                </c:pt>
                <c:pt idx="7126">
                  <c:v>21.436045815371301</c:v>
                </c:pt>
                <c:pt idx="7127">
                  <c:v>21.432179404547256</c:v>
                </c:pt>
                <c:pt idx="7128">
                  <c:v>21.432179404547256</c:v>
                </c:pt>
                <c:pt idx="7129">
                  <c:v>21.429654517471587</c:v>
                </c:pt>
                <c:pt idx="7130">
                  <c:v>21.40453248103756</c:v>
                </c:pt>
                <c:pt idx="7131">
                  <c:v>21.439768759041606</c:v>
                </c:pt>
                <c:pt idx="7132">
                  <c:v>21.460888233213904</c:v>
                </c:pt>
                <c:pt idx="7133">
                  <c:v>21.451672119914672</c:v>
                </c:pt>
                <c:pt idx="7134">
                  <c:v>21.447895379491953</c:v>
                </c:pt>
                <c:pt idx="7135">
                  <c:v>21.425942089815589</c:v>
                </c:pt>
                <c:pt idx="7136">
                  <c:v>21.455201553973719</c:v>
                </c:pt>
                <c:pt idx="7137">
                  <c:v>21.459192740098654</c:v>
                </c:pt>
                <c:pt idx="7138">
                  <c:v>21.467518268257979</c:v>
                </c:pt>
                <c:pt idx="7139">
                  <c:v>21.47454030568062</c:v>
                </c:pt>
                <c:pt idx="7140">
                  <c:v>21.456825378991617</c:v>
                </c:pt>
                <c:pt idx="7141">
                  <c:v>21.4848699809374</c:v>
                </c:pt>
                <c:pt idx="7142">
                  <c:v>21.429331573155906</c:v>
                </c:pt>
                <c:pt idx="7143">
                  <c:v>21.448972040323245</c:v>
                </c:pt>
                <c:pt idx="7144">
                  <c:v>21.449829189624023</c:v>
                </c:pt>
                <c:pt idx="7145">
                  <c:v>21.469962147308085</c:v>
                </c:pt>
                <c:pt idx="7146">
                  <c:v>21.457508216602111</c:v>
                </c:pt>
                <c:pt idx="7147">
                  <c:v>21.473754223379938</c:v>
                </c:pt>
                <c:pt idx="7148">
                  <c:v>21.493956198739305</c:v>
                </c:pt>
                <c:pt idx="7149">
                  <c:v>21.476285564593361</c:v>
                </c:pt>
                <c:pt idx="7150">
                  <c:v>21.466588136274293</c:v>
                </c:pt>
                <c:pt idx="7151">
                  <c:v>21.509047347655038</c:v>
                </c:pt>
                <c:pt idx="7152">
                  <c:v>21.500789658043402</c:v>
                </c:pt>
                <c:pt idx="7153">
                  <c:v>21.512988165270009</c:v>
                </c:pt>
                <c:pt idx="7154">
                  <c:v>21.489210958061005</c:v>
                </c:pt>
                <c:pt idx="7155">
                  <c:v>21.497457488552012</c:v>
                </c:pt>
                <c:pt idx="7156">
                  <c:v>21.491220047003925</c:v>
                </c:pt>
                <c:pt idx="7157">
                  <c:v>21.487073233154195</c:v>
                </c:pt>
                <c:pt idx="7158">
                  <c:v>21.489450260721117</c:v>
                </c:pt>
                <c:pt idx="7159">
                  <c:v>21.489533227012075</c:v>
                </c:pt>
                <c:pt idx="7160">
                  <c:v>21.445964954389627</c:v>
                </c:pt>
                <c:pt idx="7161">
                  <c:v>21.492588081846254</c:v>
                </c:pt>
                <c:pt idx="7162">
                  <c:v>21.520073698533228</c:v>
                </c:pt>
                <c:pt idx="7163">
                  <c:v>21.49532635038582</c:v>
                </c:pt>
                <c:pt idx="7164">
                  <c:v>21.52867277680549</c:v>
                </c:pt>
                <c:pt idx="7165">
                  <c:v>21.500815954516881</c:v>
                </c:pt>
                <c:pt idx="7166">
                  <c:v>21.507469084759922</c:v>
                </c:pt>
                <c:pt idx="7167">
                  <c:v>21.517932227617067</c:v>
                </c:pt>
                <c:pt idx="7168">
                  <c:v>21.490055390821531</c:v>
                </c:pt>
                <c:pt idx="7169">
                  <c:v>21.476032091694812</c:v>
                </c:pt>
                <c:pt idx="7170">
                  <c:v>21.481416452563952</c:v>
                </c:pt>
                <c:pt idx="7171">
                  <c:v>21.499017186555033</c:v>
                </c:pt>
                <c:pt idx="7172">
                  <c:v>21.477043105298812</c:v>
                </c:pt>
                <c:pt idx="7173">
                  <c:v>21.43653117086761</c:v>
                </c:pt>
                <c:pt idx="7174">
                  <c:v>21.43653117086761</c:v>
                </c:pt>
                <c:pt idx="7175">
                  <c:v>21.42221680604187</c:v>
                </c:pt>
                <c:pt idx="7176">
                  <c:v>21.421159148664451</c:v>
                </c:pt>
                <c:pt idx="7177">
                  <c:v>21.435811322468012</c:v>
                </c:pt>
                <c:pt idx="7178">
                  <c:v>21.455753293860649</c:v>
                </c:pt>
                <c:pt idx="7179">
                  <c:v>21.443369708894835</c:v>
                </c:pt>
                <c:pt idx="7180">
                  <c:v>21.465130685707138</c:v>
                </c:pt>
                <c:pt idx="7181">
                  <c:v>21.509279602095816</c:v>
                </c:pt>
                <c:pt idx="7182">
                  <c:v>21.486300038294956</c:v>
                </c:pt>
                <c:pt idx="7183">
                  <c:v>21.49369340545422</c:v>
                </c:pt>
                <c:pt idx="7184">
                  <c:v>21.521018039495964</c:v>
                </c:pt>
                <c:pt idx="7185">
                  <c:v>21.542702545861886</c:v>
                </c:pt>
                <c:pt idx="7186">
                  <c:v>21.526741381074405</c:v>
                </c:pt>
                <c:pt idx="7187">
                  <c:v>21.545577424177186</c:v>
                </c:pt>
                <c:pt idx="7188">
                  <c:v>21.565847676892254</c:v>
                </c:pt>
                <c:pt idx="7189">
                  <c:v>21.563226462860808</c:v>
                </c:pt>
                <c:pt idx="7190">
                  <c:v>21.560437168115143</c:v>
                </c:pt>
                <c:pt idx="7191">
                  <c:v>21.523107993469932</c:v>
                </c:pt>
                <c:pt idx="7192">
                  <c:v>21.568109706740618</c:v>
                </c:pt>
                <c:pt idx="7193">
                  <c:v>21.577966233376046</c:v>
                </c:pt>
                <c:pt idx="7194">
                  <c:v>21.583055532516898</c:v>
                </c:pt>
                <c:pt idx="7195">
                  <c:v>21.570047891649995</c:v>
                </c:pt>
                <c:pt idx="7196">
                  <c:v>21.540692905719816</c:v>
                </c:pt>
                <c:pt idx="7197">
                  <c:v>21.583018173051741</c:v>
                </c:pt>
                <c:pt idx="7198">
                  <c:v>21.565608306090251</c:v>
                </c:pt>
                <c:pt idx="7199">
                  <c:v>21.568017416814627</c:v>
                </c:pt>
                <c:pt idx="7200">
                  <c:v>21.55557281422292</c:v>
                </c:pt>
                <c:pt idx="7201">
                  <c:v>21.54816545995233</c:v>
                </c:pt>
                <c:pt idx="7202">
                  <c:v>21.527912783390242</c:v>
                </c:pt>
                <c:pt idx="7203">
                  <c:v>21.567878269412756</c:v>
                </c:pt>
                <c:pt idx="7204">
                  <c:v>21.562480770511769</c:v>
                </c:pt>
                <c:pt idx="7205">
                  <c:v>21.555913406872193</c:v>
                </c:pt>
                <c:pt idx="7206">
                  <c:v>21.523145803325246</c:v>
                </c:pt>
                <c:pt idx="7207">
                  <c:v>21.530193860853842</c:v>
                </c:pt>
                <c:pt idx="7208">
                  <c:v>21.565829812904536</c:v>
                </c:pt>
                <c:pt idx="7209">
                  <c:v>21.531593599036192</c:v>
                </c:pt>
                <c:pt idx="7210">
                  <c:v>21.545829533359619</c:v>
                </c:pt>
                <c:pt idx="7211">
                  <c:v>21.569228943998404</c:v>
                </c:pt>
                <c:pt idx="7212">
                  <c:v>21.538943867306187</c:v>
                </c:pt>
                <c:pt idx="7213">
                  <c:v>21.494155423239469</c:v>
                </c:pt>
                <c:pt idx="7214">
                  <c:v>21.543333844939902</c:v>
                </c:pt>
                <c:pt idx="7215">
                  <c:v>21.543473096217618</c:v>
                </c:pt>
                <c:pt idx="7216">
                  <c:v>21.54045700647146</c:v>
                </c:pt>
                <c:pt idx="7217">
                  <c:v>21.512591547514383</c:v>
                </c:pt>
                <c:pt idx="7218">
                  <c:v>21.561408391378688</c:v>
                </c:pt>
                <c:pt idx="7219">
                  <c:v>21.573999702646411</c:v>
                </c:pt>
                <c:pt idx="7220">
                  <c:v>21.558336329743305</c:v>
                </c:pt>
                <c:pt idx="7221">
                  <c:v>21.56594830419095</c:v>
                </c:pt>
                <c:pt idx="7222">
                  <c:v>21.522039827387342</c:v>
                </c:pt>
                <c:pt idx="7223">
                  <c:v>21.517993102969125</c:v>
                </c:pt>
                <c:pt idx="7224">
                  <c:v>21.551834667488826</c:v>
                </c:pt>
                <c:pt idx="7225">
                  <c:v>21.551834648269576</c:v>
                </c:pt>
                <c:pt idx="7226">
                  <c:v>21.534192272319139</c:v>
                </c:pt>
                <c:pt idx="7227">
                  <c:v>21.481180609017336</c:v>
                </c:pt>
                <c:pt idx="7228">
                  <c:v>21.491988421734938</c:v>
                </c:pt>
                <c:pt idx="7229">
                  <c:v>21.4887596775201</c:v>
                </c:pt>
                <c:pt idx="7230">
                  <c:v>21.50866489401292</c:v>
                </c:pt>
                <c:pt idx="7231">
                  <c:v>21.546534308955483</c:v>
                </c:pt>
                <c:pt idx="7232">
                  <c:v>21.514251440184495</c:v>
                </c:pt>
                <c:pt idx="7233">
                  <c:v>21.559152016743358</c:v>
                </c:pt>
                <c:pt idx="7234">
                  <c:v>21.552784170818491</c:v>
                </c:pt>
                <c:pt idx="7235">
                  <c:v>21.595747268948703</c:v>
                </c:pt>
                <c:pt idx="7236">
                  <c:v>21.614227385590784</c:v>
                </c:pt>
                <c:pt idx="7237">
                  <c:v>21.617335495645001</c:v>
                </c:pt>
                <c:pt idx="7238">
                  <c:v>21.626527376255826</c:v>
                </c:pt>
                <c:pt idx="7239">
                  <c:v>21.61608326689538</c:v>
                </c:pt>
                <c:pt idx="7240">
                  <c:v>21.651865404163466</c:v>
                </c:pt>
                <c:pt idx="7241">
                  <c:v>21.617125790980673</c:v>
                </c:pt>
                <c:pt idx="7242">
                  <c:v>21.66180579020816</c:v>
                </c:pt>
                <c:pt idx="7243">
                  <c:v>21.640239545240771</c:v>
                </c:pt>
                <c:pt idx="7244">
                  <c:v>21.685463988414824</c:v>
                </c:pt>
                <c:pt idx="7245">
                  <c:v>21.682349546666739</c:v>
                </c:pt>
                <c:pt idx="7246">
                  <c:v>21.664199832785389</c:v>
                </c:pt>
                <c:pt idx="7247">
                  <c:v>21.716137509938498</c:v>
                </c:pt>
                <c:pt idx="7248">
                  <c:v>21.677168482829725</c:v>
                </c:pt>
                <c:pt idx="7249">
                  <c:v>21.696907514204643</c:v>
                </c:pt>
                <c:pt idx="7250">
                  <c:v>21.706884753910686</c:v>
                </c:pt>
                <c:pt idx="7251">
                  <c:v>21.687149452115538</c:v>
                </c:pt>
                <c:pt idx="7252">
                  <c:v>21.729246582578643</c:v>
                </c:pt>
                <c:pt idx="7253">
                  <c:v>21.681395390736807</c:v>
                </c:pt>
                <c:pt idx="7254">
                  <c:v>21.680703929451173</c:v>
                </c:pt>
                <c:pt idx="7255">
                  <c:v>21.710742081880223</c:v>
                </c:pt>
                <c:pt idx="7256">
                  <c:v>21.716096892099813</c:v>
                </c:pt>
                <c:pt idx="7257">
                  <c:v>21.704452296878522</c:v>
                </c:pt>
                <c:pt idx="7258">
                  <c:v>21.659358327961492</c:v>
                </c:pt>
                <c:pt idx="7259">
                  <c:v>21.655877571930194</c:v>
                </c:pt>
                <c:pt idx="7260">
                  <c:v>21.664771775276325</c:v>
                </c:pt>
                <c:pt idx="7261">
                  <c:v>21.673615750629551</c:v>
                </c:pt>
                <c:pt idx="7262">
                  <c:v>21.692886506992497</c:v>
                </c:pt>
                <c:pt idx="7263">
                  <c:v>21.678717106604218</c:v>
                </c:pt>
                <c:pt idx="7264">
                  <c:v>21.66021209223732</c:v>
                </c:pt>
                <c:pt idx="7265">
                  <c:v>21.673735770877908</c:v>
                </c:pt>
                <c:pt idx="7266">
                  <c:v>21.683672795725517</c:v>
                </c:pt>
                <c:pt idx="7267">
                  <c:v>21.675510561172107</c:v>
                </c:pt>
                <c:pt idx="7268">
                  <c:v>21.678445606589317</c:v>
                </c:pt>
                <c:pt idx="7269">
                  <c:v>21.697505421717029</c:v>
                </c:pt>
                <c:pt idx="7270">
                  <c:v>21.731946831438442</c:v>
                </c:pt>
                <c:pt idx="7271">
                  <c:v>21.72492723285345</c:v>
                </c:pt>
                <c:pt idx="7272">
                  <c:v>21.734603805013563</c:v>
                </c:pt>
                <c:pt idx="7273">
                  <c:v>21.741525446235887</c:v>
                </c:pt>
                <c:pt idx="7274">
                  <c:v>21.787798940633973</c:v>
                </c:pt>
                <c:pt idx="7275">
                  <c:v>21.790812999904723</c:v>
                </c:pt>
                <c:pt idx="7276">
                  <c:v>21.782199295756939</c:v>
                </c:pt>
                <c:pt idx="7277">
                  <c:v>21.802296845655512</c:v>
                </c:pt>
                <c:pt idx="7278">
                  <c:v>21.814285705002298</c:v>
                </c:pt>
                <c:pt idx="7279">
                  <c:v>21.803490965163004</c:v>
                </c:pt>
                <c:pt idx="7280">
                  <c:v>21.779784589797806</c:v>
                </c:pt>
                <c:pt idx="7281">
                  <c:v>21.804982384184807</c:v>
                </c:pt>
                <c:pt idx="7282">
                  <c:v>21.853560869113224</c:v>
                </c:pt>
                <c:pt idx="7283">
                  <c:v>21.83207559044704</c:v>
                </c:pt>
                <c:pt idx="7284">
                  <c:v>21.82515394922472</c:v>
                </c:pt>
                <c:pt idx="7285">
                  <c:v>21.761612410228647</c:v>
                </c:pt>
                <c:pt idx="7286">
                  <c:v>21.766490314711447</c:v>
                </c:pt>
                <c:pt idx="7287">
                  <c:v>21.769056336035376</c:v>
                </c:pt>
                <c:pt idx="7288">
                  <c:v>21.792143587166684</c:v>
                </c:pt>
                <c:pt idx="7289">
                  <c:v>21.792598422619395</c:v>
                </c:pt>
                <c:pt idx="7290">
                  <c:v>21.813415824047869</c:v>
                </c:pt>
                <c:pt idx="7291">
                  <c:v>21.768209460175783</c:v>
                </c:pt>
                <c:pt idx="7292">
                  <c:v>21.737418736950687</c:v>
                </c:pt>
                <c:pt idx="7293">
                  <c:v>21.769210123095256</c:v>
                </c:pt>
                <c:pt idx="7294">
                  <c:v>21.740453187468958</c:v>
                </c:pt>
                <c:pt idx="7295">
                  <c:v>21.751808231336426</c:v>
                </c:pt>
                <c:pt idx="7296">
                  <c:v>21.762776563185877</c:v>
                </c:pt>
                <c:pt idx="7297">
                  <c:v>21.748934590328833</c:v>
                </c:pt>
                <c:pt idx="7298">
                  <c:v>21.715642536698237</c:v>
                </c:pt>
                <c:pt idx="7299">
                  <c:v>21.719049087040542</c:v>
                </c:pt>
                <c:pt idx="7300">
                  <c:v>21.762871290020296</c:v>
                </c:pt>
                <c:pt idx="7301">
                  <c:v>21.708649686803906</c:v>
                </c:pt>
                <c:pt idx="7302">
                  <c:v>21.726996010360946</c:v>
                </c:pt>
                <c:pt idx="7303">
                  <c:v>21.733555055619348</c:v>
                </c:pt>
                <c:pt idx="7304">
                  <c:v>21.734539145878855</c:v>
                </c:pt>
                <c:pt idx="7305">
                  <c:v>21.72987225603223</c:v>
                </c:pt>
                <c:pt idx="7306">
                  <c:v>21.729495466021874</c:v>
                </c:pt>
                <c:pt idx="7307">
                  <c:v>21.690250866641097</c:v>
                </c:pt>
                <c:pt idx="7308">
                  <c:v>21.72309705192238</c:v>
                </c:pt>
                <c:pt idx="7309">
                  <c:v>21.746667609832329</c:v>
                </c:pt>
                <c:pt idx="7310">
                  <c:v>21.755074189592797</c:v>
                </c:pt>
                <c:pt idx="7311">
                  <c:v>21.769776629521839</c:v>
                </c:pt>
                <c:pt idx="7312">
                  <c:v>21.768514362156377</c:v>
                </c:pt>
                <c:pt idx="7313">
                  <c:v>21.790498451043497</c:v>
                </c:pt>
                <c:pt idx="7314">
                  <c:v>21.779675822281508</c:v>
                </c:pt>
                <c:pt idx="7315">
                  <c:v>21.773029329869015</c:v>
                </c:pt>
                <c:pt idx="7316">
                  <c:v>21.754045388464029</c:v>
                </c:pt>
                <c:pt idx="7317">
                  <c:v>21.803308197218218</c:v>
                </c:pt>
                <c:pt idx="7318">
                  <c:v>21.787786964424079</c:v>
                </c:pt>
                <c:pt idx="7319">
                  <c:v>21.760246896994996</c:v>
                </c:pt>
                <c:pt idx="7320">
                  <c:v>21.737189604206698</c:v>
                </c:pt>
                <c:pt idx="7321">
                  <c:v>21.766183347075739</c:v>
                </c:pt>
                <c:pt idx="7322">
                  <c:v>21.76516849432009</c:v>
                </c:pt>
                <c:pt idx="7323">
                  <c:v>21.775153975306797</c:v>
                </c:pt>
                <c:pt idx="7324">
                  <c:v>21.805986787821183</c:v>
                </c:pt>
                <c:pt idx="7325">
                  <c:v>21.772225424012397</c:v>
                </c:pt>
                <c:pt idx="7326">
                  <c:v>21.778325211509728</c:v>
                </c:pt>
                <c:pt idx="7327">
                  <c:v>21.792551289342732</c:v>
                </c:pt>
                <c:pt idx="7328">
                  <c:v>21.819732792458996</c:v>
                </c:pt>
                <c:pt idx="7329">
                  <c:v>21.796607950506278</c:v>
                </c:pt>
                <c:pt idx="7330">
                  <c:v>21.80414234820423</c:v>
                </c:pt>
                <c:pt idx="7331">
                  <c:v>21.788763609365187</c:v>
                </c:pt>
                <c:pt idx="7332">
                  <c:v>21.821046570712376</c:v>
                </c:pt>
                <c:pt idx="7333">
                  <c:v>21.844356361437878</c:v>
                </c:pt>
                <c:pt idx="7334">
                  <c:v>21.835849516792024</c:v>
                </c:pt>
                <c:pt idx="7335">
                  <c:v>21.849800659649166</c:v>
                </c:pt>
                <c:pt idx="7336">
                  <c:v>21.802243176392459</c:v>
                </c:pt>
                <c:pt idx="7337">
                  <c:v>21.786569326499389</c:v>
                </c:pt>
                <c:pt idx="7338">
                  <c:v>21.852922964975448</c:v>
                </c:pt>
                <c:pt idx="7339">
                  <c:v>21.841128389856411</c:v>
                </c:pt>
                <c:pt idx="7340">
                  <c:v>21.844250273415941</c:v>
                </c:pt>
                <c:pt idx="7341">
                  <c:v>21.808058629797522</c:v>
                </c:pt>
                <c:pt idx="7342">
                  <c:v>21.850519359724522</c:v>
                </c:pt>
                <c:pt idx="7343">
                  <c:v>21.90764342366511</c:v>
                </c:pt>
                <c:pt idx="7344">
                  <c:v>21.849404249421383</c:v>
                </c:pt>
                <c:pt idx="7345">
                  <c:v>21.854493548562232</c:v>
                </c:pt>
                <c:pt idx="7346">
                  <c:v>21.89118334548948</c:v>
                </c:pt>
                <c:pt idx="7347">
                  <c:v>21.872444244374744</c:v>
                </c:pt>
                <c:pt idx="7348">
                  <c:v>21.878833562480953</c:v>
                </c:pt>
                <c:pt idx="7349">
                  <c:v>21.888524200875402</c:v>
                </c:pt>
                <c:pt idx="7350">
                  <c:v>21.882177751416911</c:v>
                </c:pt>
                <c:pt idx="7351">
                  <c:v>21.864533279277616</c:v>
                </c:pt>
                <c:pt idx="7352">
                  <c:v>21.845410683580138</c:v>
                </c:pt>
                <c:pt idx="7353">
                  <c:v>21.841608991983513</c:v>
                </c:pt>
                <c:pt idx="7354">
                  <c:v>21.861159094788146</c:v>
                </c:pt>
                <c:pt idx="7355">
                  <c:v>21.843835316111459</c:v>
                </c:pt>
                <c:pt idx="7356">
                  <c:v>21.832074779774636</c:v>
                </c:pt>
                <c:pt idx="7357">
                  <c:v>21.844069945718495</c:v>
                </c:pt>
                <c:pt idx="7358">
                  <c:v>21.825719808827387</c:v>
                </c:pt>
                <c:pt idx="7359">
                  <c:v>21.780706131611076</c:v>
                </c:pt>
                <c:pt idx="7360">
                  <c:v>21.811870261824417</c:v>
                </c:pt>
                <c:pt idx="7361">
                  <c:v>21.83064355199302</c:v>
                </c:pt>
                <c:pt idx="7362">
                  <c:v>21.845022650983498</c:v>
                </c:pt>
                <c:pt idx="7363">
                  <c:v>21.828434494156184</c:v>
                </c:pt>
                <c:pt idx="7364">
                  <c:v>21.904743574547027</c:v>
                </c:pt>
                <c:pt idx="7365">
                  <c:v>21.818264892721931</c:v>
                </c:pt>
                <c:pt idx="7366">
                  <c:v>21.87370316657487</c:v>
                </c:pt>
                <c:pt idx="7367">
                  <c:v>21.86084116602445</c:v>
                </c:pt>
                <c:pt idx="7368">
                  <c:v>21.852547537136093</c:v>
                </c:pt>
                <c:pt idx="7369">
                  <c:v>21.873245843044153</c:v>
                </c:pt>
                <c:pt idx="7370">
                  <c:v>21.828633663078392</c:v>
                </c:pt>
                <c:pt idx="7371">
                  <c:v>21.841167559887612</c:v>
                </c:pt>
                <c:pt idx="7372">
                  <c:v>21.812573554816513</c:v>
                </c:pt>
                <c:pt idx="7373">
                  <c:v>21.914206433106905</c:v>
                </c:pt>
                <c:pt idx="7374">
                  <c:v>21.827424835028904</c:v>
                </c:pt>
                <c:pt idx="7375">
                  <c:v>21.843022329154302</c:v>
                </c:pt>
                <c:pt idx="7376">
                  <c:v>21.845814142864093</c:v>
                </c:pt>
                <c:pt idx="7377">
                  <c:v>21.855542626738956</c:v>
                </c:pt>
                <c:pt idx="7378">
                  <c:v>21.880574962898223</c:v>
                </c:pt>
                <c:pt idx="7379">
                  <c:v>21.874757489405212</c:v>
                </c:pt>
                <c:pt idx="7380">
                  <c:v>21.906680327226354</c:v>
                </c:pt>
                <c:pt idx="7381">
                  <c:v>21.858131348915286</c:v>
                </c:pt>
                <c:pt idx="7382">
                  <c:v>21.913501444178323</c:v>
                </c:pt>
                <c:pt idx="7383">
                  <c:v>21.860595916386476</c:v>
                </c:pt>
                <c:pt idx="7384">
                  <c:v>21.90581009529464</c:v>
                </c:pt>
                <c:pt idx="7385">
                  <c:v>21.921281793577919</c:v>
                </c:pt>
                <c:pt idx="7386">
                  <c:v>21.911601614237231</c:v>
                </c:pt>
                <c:pt idx="7387">
                  <c:v>21.929674895217122</c:v>
                </c:pt>
                <c:pt idx="7388">
                  <c:v>21.890337345412078</c:v>
                </c:pt>
                <c:pt idx="7389">
                  <c:v>21.895785324566525</c:v>
                </c:pt>
                <c:pt idx="7390">
                  <c:v>21.895785321396797</c:v>
                </c:pt>
                <c:pt idx="7391">
                  <c:v>21.889885071111046</c:v>
                </c:pt>
                <c:pt idx="7392">
                  <c:v>21.897391683875767</c:v>
                </c:pt>
                <c:pt idx="7393">
                  <c:v>21.881794189750369</c:v>
                </c:pt>
                <c:pt idx="7394">
                  <c:v>21.904319513840605</c:v>
                </c:pt>
                <c:pt idx="7395">
                  <c:v>21.900137592780268</c:v>
                </c:pt>
                <c:pt idx="7396">
                  <c:v>21.878365524773592</c:v>
                </c:pt>
                <c:pt idx="7397">
                  <c:v>21.894110981932435</c:v>
                </c:pt>
                <c:pt idx="7398">
                  <c:v>21.901437072983214</c:v>
                </c:pt>
                <c:pt idx="7399">
                  <c:v>21.888497902535558</c:v>
                </c:pt>
                <c:pt idx="7400">
                  <c:v>21.894621860699022</c:v>
                </c:pt>
                <c:pt idx="7401">
                  <c:v>21.917996742846448</c:v>
                </c:pt>
                <c:pt idx="7402">
                  <c:v>21.962803876453876</c:v>
                </c:pt>
                <c:pt idx="7403">
                  <c:v>21.938152633309205</c:v>
                </c:pt>
                <c:pt idx="7404">
                  <c:v>21.994386576274007</c:v>
                </c:pt>
                <c:pt idx="7405">
                  <c:v>21.966267501487636</c:v>
                </c:pt>
                <c:pt idx="7406">
                  <c:v>21.969705031555737</c:v>
                </c:pt>
                <c:pt idx="7407">
                  <c:v>21.970838372178903</c:v>
                </c:pt>
                <c:pt idx="7408">
                  <c:v>21.988441414760377</c:v>
                </c:pt>
                <c:pt idx="7409">
                  <c:v>22.015484610177481</c:v>
                </c:pt>
                <c:pt idx="7410">
                  <c:v>21.994475045277962</c:v>
                </c:pt>
                <c:pt idx="7411">
                  <c:v>21.976760118588956</c:v>
                </c:pt>
                <c:pt idx="7412">
                  <c:v>21.93830362222554</c:v>
                </c:pt>
                <c:pt idx="7413">
                  <c:v>21.966728677006113</c:v>
                </c:pt>
                <c:pt idx="7414">
                  <c:v>21.937074976377296</c:v>
                </c:pt>
                <c:pt idx="7415">
                  <c:v>21.993970863821836</c:v>
                </c:pt>
                <c:pt idx="7416">
                  <c:v>21.995650424967685</c:v>
                </c:pt>
                <c:pt idx="7417">
                  <c:v>21.976362341610759</c:v>
                </c:pt>
                <c:pt idx="7418">
                  <c:v>21.966191935262557</c:v>
                </c:pt>
                <c:pt idx="7419">
                  <c:v>21.95015167224641</c:v>
                </c:pt>
                <c:pt idx="7420">
                  <c:v>21.980984484760796</c:v>
                </c:pt>
                <c:pt idx="7421">
                  <c:v>21.929088399589045</c:v>
                </c:pt>
                <c:pt idx="7422">
                  <c:v>21.983964993213004</c:v>
                </c:pt>
                <c:pt idx="7423">
                  <c:v>21.971025519531299</c:v>
                </c:pt>
                <c:pt idx="7424">
                  <c:v>21.941703987581608</c:v>
                </c:pt>
                <c:pt idx="7425">
                  <c:v>21.925652340858999</c:v>
                </c:pt>
                <c:pt idx="7426">
                  <c:v>21.941153605512014</c:v>
                </c:pt>
                <c:pt idx="7427">
                  <c:v>21.936438631584412</c:v>
                </c:pt>
                <c:pt idx="7428">
                  <c:v>21.957601963321761</c:v>
                </c:pt>
                <c:pt idx="7429">
                  <c:v>22.003019944187315</c:v>
                </c:pt>
                <c:pt idx="7430">
                  <c:v>21.921739405398633</c:v>
                </c:pt>
                <c:pt idx="7431">
                  <c:v>21.956183236286638</c:v>
                </c:pt>
                <c:pt idx="7432">
                  <c:v>21.929627126081172</c:v>
                </c:pt>
                <c:pt idx="7433">
                  <c:v>21.958056493966453</c:v>
                </c:pt>
                <c:pt idx="7434">
                  <c:v>21.915903452821997</c:v>
                </c:pt>
                <c:pt idx="7435">
                  <c:v>21.930178802571461</c:v>
                </c:pt>
                <c:pt idx="7436">
                  <c:v>21.929452539426624</c:v>
                </c:pt>
                <c:pt idx="7437">
                  <c:v>21.939745864065756</c:v>
                </c:pt>
                <c:pt idx="7438">
                  <c:v>21.965088608136384</c:v>
                </c:pt>
                <c:pt idx="7439">
                  <c:v>21.944428812868512</c:v>
                </c:pt>
                <c:pt idx="7440">
                  <c:v>21.976517467331806</c:v>
                </c:pt>
                <c:pt idx="7441">
                  <c:v>21.956236071248338</c:v>
                </c:pt>
                <c:pt idx="7442">
                  <c:v>21.936847375411205</c:v>
                </c:pt>
                <c:pt idx="7443">
                  <c:v>21.905865646145482</c:v>
                </c:pt>
                <c:pt idx="7444">
                  <c:v>21.907579851864963</c:v>
                </c:pt>
                <c:pt idx="7445">
                  <c:v>21.933283981176395</c:v>
                </c:pt>
                <c:pt idx="7446">
                  <c:v>21.895429086219565</c:v>
                </c:pt>
                <c:pt idx="7447">
                  <c:v>21.904137055675722</c:v>
                </c:pt>
                <c:pt idx="7448">
                  <c:v>21.862035677438818</c:v>
                </c:pt>
                <c:pt idx="7449">
                  <c:v>21.891300345419499</c:v>
                </c:pt>
                <c:pt idx="7450">
                  <c:v>21.87436274452272</c:v>
                </c:pt>
                <c:pt idx="7451">
                  <c:v>21.881769854267741</c:v>
                </c:pt>
                <c:pt idx="7452">
                  <c:v>21.882920077951855</c:v>
                </c:pt>
                <c:pt idx="7453">
                  <c:v>21.893806931104749</c:v>
                </c:pt>
                <c:pt idx="7454">
                  <c:v>21.847177651792546</c:v>
                </c:pt>
                <c:pt idx="7455">
                  <c:v>21.863016943958179</c:v>
                </c:pt>
                <c:pt idx="7456">
                  <c:v>21.853003006382284</c:v>
                </c:pt>
                <c:pt idx="7457">
                  <c:v>21.851160651367515</c:v>
                </c:pt>
                <c:pt idx="7458">
                  <c:v>21.871645503061895</c:v>
                </c:pt>
                <c:pt idx="7459">
                  <c:v>21.821750349372206</c:v>
                </c:pt>
                <c:pt idx="7460">
                  <c:v>21.810356727129015</c:v>
                </c:pt>
                <c:pt idx="7461">
                  <c:v>21.855830521501929</c:v>
                </c:pt>
                <c:pt idx="7462">
                  <c:v>21.842037870626733</c:v>
                </c:pt>
                <c:pt idx="7463">
                  <c:v>21.826175954594028</c:v>
                </c:pt>
                <c:pt idx="7464">
                  <c:v>21.807124249627716</c:v>
                </c:pt>
                <c:pt idx="7465">
                  <c:v>21.805251471982157</c:v>
                </c:pt>
                <c:pt idx="7466">
                  <c:v>21.797624167660551</c:v>
                </c:pt>
                <c:pt idx="7467">
                  <c:v>21.858217116536242</c:v>
                </c:pt>
                <c:pt idx="7468">
                  <c:v>21.893722296721375</c:v>
                </c:pt>
                <c:pt idx="7469">
                  <c:v>21.868120660450263</c:v>
                </c:pt>
                <c:pt idx="7470">
                  <c:v>21.847916479750783</c:v>
                </c:pt>
                <c:pt idx="7471">
                  <c:v>21.8492746955156</c:v>
                </c:pt>
                <c:pt idx="7472">
                  <c:v>21.819803212757151</c:v>
                </c:pt>
                <c:pt idx="7473">
                  <c:v>21.839511356016551</c:v>
                </c:pt>
                <c:pt idx="7474">
                  <c:v>21.862176687830686</c:v>
                </c:pt>
                <c:pt idx="7475">
                  <c:v>21.863712359341861</c:v>
                </c:pt>
                <c:pt idx="7476">
                  <c:v>21.886422841363188</c:v>
                </c:pt>
                <c:pt idx="7477">
                  <c:v>21.858189426484088</c:v>
                </c:pt>
                <c:pt idx="7478">
                  <c:v>21.904382229981394</c:v>
                </c:pt>
                <c:pt idx="7479">
                  <c:v>21.897056138930612</c:v>
                </c:pt>
                <c:pt idx="7480">
                  <c:v>21.950875501406657</c:v>
                </c:pt>
                <c:pt idx="7481">
                  <c:v>21.911957677271708</c:v>
                </c:pt>
                <c:pt idx="7482">
                  <c:v>21.880878967578113</c:v>
                </c:pt>
                <c:pt idx="7483">
                  <c:v>21.877060364939492</c:v>
                </c:pt>
                <c:pt idx="7484">
                  <c:v>21.880837105362211</c:v>
                </c:pt>
                <c:pt idx="7485">
                  <c:v>21.918842910609733</c:v>
                </c:pt>
                <c:pt idx="7486">
                  <c:v>21.883292870546779</c:v>
                </c:pt>
                <c:pt idx="7487">
                  <c:v>21.838002022583687</c:v>
                </c:pt>
                <c:pt idx="7488">
                  <c:v>21.847091735267842</c:v>
                </c:pt>
                <c:pt idx="7489">
                  <c:v>21.881426822502046</c:v>
                </c:pt>
                <c:pt idx="7490">
                  <c:v>21.919950173040213</c:v>
                </c:pt>
                <c:pt idx="7491">
                  <c:v>21.907377269377712</c:v>
                </c:pt>
                <c:pt idx="7492">
                  <c:v>21.951071127158631</c:v>
                </c:pt>
                <c:pt idx="7493">
                  <c:v>21.901993453773713</c:v>
                </c:pt>
                <c:pt idx="7494">
                  <c:v>21.931241380123566</c:v>
                </c:pt>
                <c:pt idx="7495">
                  <c:v>21.933603777151845</c:v>
                </c:pt>
                <c:pt idx="7496">
                  <c:v>21.952456008479992</c:v>
                </c:pt>
                <c:pt idx="7497">
                  <c:v>21.938338035333448</c:v>
                </c:pt>
                <c:pt idx="7498">
                  <c:v>21.92081647043393</c:v>
                </c:pt>
                <c:pt idx="7499">
                  <c:v>21.940285990896328</c:v>
                </c:pt>
                <c:pt idx="7500">
                  <c:v>21.961368540748609</c:v>
                </c:pt>
                <c:pt idx="7501">
                  <c:v>21.940797305810122</c:v>
                </c:pt>
                <c:pt idx="7502">
                  <c:v>21.937537078673</c:v>
                </c:pt>
                <c:pt idx="7503">
                  <c:v>21.966160508920602</c:v>
                </c:pt>
                <c:pt idx="7504">
                  <c:v>21.978254563277538</c:v>
                </c:pt>
                <c:pt idx="7505">
                  <c:v>21.989437840156047</c:v>
                </c:pt>
                <c:pt idx="7506">
                  <c:v>21.972650608009918</c:v>
                </c:pt>
                <c:pt idx="7507">
                  <c:v>21.984438666128131</c:v>
                </c:pt>
                <c:pt idx="7508">
                  <c:v>21.950477650062602</c:v>
                </c:pt>
                <c:pt idx="7509">
                  <c:v>21.990757969789072</c:v>
                </c:pt>
                <c:pt idx="7510">
                  <c:v>21.999157303162168</c:v>
                </c:pt>
                <c:pt idx="7511">
                  <c:v>21.957151762400549</c:v>
                </c:pt>
                <c:pt idx="7512">
                  <c:v>21.968321429969837</c:v>
                </c:pt>
                <c:pt idx="7513">
                  <c:v>21.955535078381793</c:v>
                </c:pt>
                <c:pt idx="7514">
                  <c:v>21.974753458770451</c:v>
                </c:pt>
                <c:pt idx="7515">
                  <c:v>21.988676719477617</c:v>
                </c:pt>
                <c:pt idx="7516">
                  <c:v>21.96766565028496</c:v>
                </c:pt>
                <c:pt idx="7517">
                  <c:v>21.944703701785205</c:v>
                </c:pt>
                <c:pt idx="7518">
                  <c:v>21.943562292290967</c:v>
                </c:pt>
                <c:pt idx="7519">
                  <c:v>21.965379848723625</c:v>
                </c:pt>
                <c:pt idx="7520">
                  <c:v>21.959995487854481</c:v>
                </c:pt>
                <c:pt idx="7521">
                  <c:v>21.950333605437063</c:v>
                </c:pt>
                <c:pt idx="7522">
                  <c:v>21.942614583028504</c:v>
                </c:pt>
                <c:pt idx="7523">
                  <c:v>21.991518652551026</c:v>
                </c:pt>
                <c:pt idx="7524">
                  <c:v>21.984279596873215</c:v>
                </c:pt>
                <c:pt idx="7525">
                  <c:v>21.949556397674922</c:v>
                </c:pt>
                <c:pt idx="7526">
                  <c:v>21.978068015827539</c:v>
                </c:pt>
                <c:pt idx="7527">
                  <c:v>21.930202166427438</c:v>
                </c:pt>
                <c:pt idx="7528">
                  <c:v>21.942873110196288</c:v>
                </c:pt>
                <c:pt idx="7529">
                  <c:v>21.95981061327732</c:v>
                </c:pt>
                <c:pt idx="7530">
                  <c:v>21.965473497110061</c:v>
                </c:pt>
                <c:pt idx="7531">
                  <c:v>21.906947805054664</c:v>
                </c:pt>
                <c:pt idx="7532">
                  <c:v>21.952033325144964</c:v>
                </c:pt>
                <c:pt idx="7533">
                  <c:v>21.959332655080846</c:v>
                </c:pt>
                <c:pt idx="7534">
                  <c:v>21.953888699726487</c:v>
                </c:pt>
                <c:pt idx="7535">
                  <c:v>21.937797622868196</c:v>
                </c:pt>
                <c:pt idx="7536">
                  <c:v>21.892479850300429</c:v>
                </c:pt>
                <c:pt idx="7537">
                  <c:v>21.898272053163645</c:v>
                </c:pt>
                <c:pt idx="7538">
                  <c:v>21.873074258776644</c:v>
                </c:pt>
                <c:pt idx="7539">
                  <c:v>21.85523188510329</c:v>
                </c:pt>
                <c:pt idx="7540">
                  <c:v>21.879312717195315</c:v>
                </c:pt>
                <c:pt idx="7541">
                  <c:v>21.897448124903082</c:v>
                </c:pt>
                <c:pt idx="7542">
                  <c:v>21.881172002418495</c:v>
                </c:pt>
                <c:pt idx="7543">
                  <c:v>21.874544219997901</c:v>
                </c:pt>
                <c:pt idx="7544">
                  <c:v>21.881333637248392</c:v>
                </c:pt>
                <c:pt idx="7545">
                  <c:v>21.901070444523839</c:v>
                </c:pt>
                <c:pt idx="7546">
                  <c:v>21.894871929702845</c:v>
                </c:pt>
                <c:pt idx="7547">
                  <c:v>21.889272400167211</c:v>
                </c:pt>
                <c:pt idx="7548">
                  <c:v>21.906682267128701</c:v>
                </c:pt>
                <c:pt idx="7549">
                  <c:v>21.916780885301566</c:v>
                </c:pt>
                <c:pt idx="7550">
                  <c:v>21.907214216525482</c:v>
                </c:pt>
                <c:pt idx="7551">
                  <c:v>21.900300203437553</c:v>
                </c:pt>
                <c:pt idx="7552">
                  <c:v>21.931710750278285</c:v>
                </c:pt>
                <c:pt idx="7553">
                  <c:v>21.90826450473028</c:v>
                </c:pt>
                <c:pt idx="7554">
                  <c:v>21.936358424324471</c:v>
                </c:pt>
                <c:pt idx="7555">
                  <c:v>21.971630793370419</c:v>
                </c:pt>
                <c:pt idx="7556">
                  <c:v>22.006735908542158</c:v>
                </c:pt>
                <c:pt idx="7557">
                  <c:v>21.993578922696397</c:v>
                </c:pt>
                <c:pt idx="7558">
                  <c:v>21.993578922696393</c:v>
                </c:pt>
                <c:pt idx="7559">
                  <c:v>22.028993829367007</c:v>
                </c:pt>
                <c:pt idx="7560">
                  <c:v>22.038205856188231</c:v>
                </c:pt>
                <c:pt idx="7561">
                  <c:v>22.0522445127663</c:v>
                </c:pt>
                <c:pt idx="7562">
                  <c:v>22.073109931891615</c:v>
                </c:pt>
                <c:pt idx="7563">
                  <c:v>22.074740184115203</c:v>
                </c:pt>
                <c:pt idx="7564">
                  <c:v>22.072997649141918</c:v>
                </c:pt>
                <c:pt idx="7565">
                  <c:v>22.067908771625049</c:v>
                </c:pt>
                <c:pt idx="7566">
                  <c:v>22.049471700125821</c:v>
                </c:pt>
                <c:pt idx="7567">
                  <c:v>22.058715271978361</c:v>
                </c:pt>
                <c:pt idx="7568">
                  <c:v>22.033771455611014</c:v>
                </c:pt>
                <c:pt idx="7569">
                  <c:v>22.031544410907376</c:v>
                </c:pt>
                <c:pt idx="7570">
                  <c:v>22.026801932212518</c:v>
                </c:pt>
                <c:pt idx="7571">
                  <c:v>22.039291013993097</c:v>
                </c:pt>
                <c:pt idx="7572">
                  <c:v>22.08119439426277</c:v>
                </c:pt>
                <c:pt idx="7573">
                  <c:v>22.075739912060321</c:v>
                </c:pt>
                <c:pt idx="7574">
                  <c:v>22.044740552541207</c:v>
                </c:pt>
                <c:pt idx="7575">
                  <c:v>22.046243727404178</c:v>
                </c:pt>
                <c:pt idx="7576">
                  <c:v>22.051952987327688</c:v>
                </c:pt>
                <c:pt idx="7577">
                  <c:v>22.092853968291479</c:v>
                </c:pt>
                <c:pt idx="7578">
                  <c:v>22.09552887390122</c:v>
                </c:pt>
                <c:pt idx="7579">
                  <c:v>22.096799847050288</c:v>
                </c:pt>
                <c:pt idx="7580">
                  <c:v>22.076894630557469</c:v>
                </c:pt>
                <c:pt idx="7581">
                  <c:v>22.077934749052616</c:v>
                </c:pt>
                <c:pt idx="7582">
                  <c:v>22.064134303546997</c:v>
                </c:pt>
                <c:pt idx="7583">
                  <c:v>22.047156437709642</c:v>
                </c:pt>
                <c:pt idx="7584">
                  <c:v>22.091572485194501</c:v>
                </c:pt>
                <c:pt idx="7585">
                  <c:v>22.070748325074344</c:v>
                </c:pt>
                <c:pt idx="7586">
                  <c:v>22.041418443378156</c:v>
                </c:pt>
                <c:pt idx="7587">
                  <c:v>22.081329026724489</c:v>
                </c:pt>
                <c:pt idx="7588">
                  <c:v>22.088035710208448</c:v>
                </c:pt>
                <c:pt idx="7589">
                  <c:v>22.099724714647238</c:v>
                </c:pt>
                <c:pt idx="7590">
                  <c:v>22.079512887740229</c:v>
                </c:pt>
                <c:pt idx="7591">
                  <c:v>22.11749152662701</c:v>
                </c:pt>
                <c:pt idx="7592">
                  <c:v>22.103805550952476</c:v>
                </c:pt>
                <c:pt idx="7593">
                  <c:v>22.086390960457361</c:v>
                </c:pt>
                <c:pt idx="7594">
                  <c:v>22.055367649747527</c:v>
                </c:pt>
                <c:pt idx="7595">
                  <c:v>22.081776693817837</c:v>
                </c:pt>
                <c:pt idx="7596">
                  <c:v>22.105449245927506</c:v>
                </c:pt>
                <c:pt idx="7597">
                  <c:v>22.045726482833025</c:v>
                </c:pt>
                <c:pt idx="7598">
                  <c:v>22.059580472692584</c:v>
                </c:pt>
                <c:pt idx="7599">
                  <c:v>22.050870833340785</c:v>
                </c:pt>
                <c:pt idx="7600">
                  <c:v>22.041895323334877</c:v>
                </c:pt>
                <c:pt idx="7601">
                  <c:v>22.037748509485148</c:v>
                </c:pt>
                <c:pt idx="7602">
                  <c:v>21.968204818137927</c:v>
                </c:pt>
                <c:pt idx="7603">
                  <c:v>21.99679882320903</c:v>
                </c:pt>
                <c:pt idx="7604">
                  <c:v>22.009523151092868</c:v>
                </c:pt>
                <c:pt idx="7605">
                  <c:v>21.981739881928299</c:v>
                </c:pt>
                <c:pt idx="7606">
                  <c:v>21.97164262803711</c:v>
                </c:pt>
                <c:pt idx="7607">
                  <c:v>21.991848156522948</c:v>
                </c:pt>
                <c:pt idx="7608">
                  <c:v>22.025407367007141</c:v>
                </c:pt>
                <c:pt idx="7609">
                  <c:v>22.008026619240347</c:v>
                </c:pt>
                <c:pt idx="7610">
                  <c:v>22.042051629070475</c:v>
                </c:pt>
                <c:pt idx="7611">
                  <c:v>22.03158848621333</c:v>
                </c:pt>
                <c:pt idx="7612">
                  <c:v>22.024812449909295</c:v>
                </c:pt>
                <c:pt idx="7613">
                  <c:v>22.029956430482212</c:v>
                </c:pt>
                <c:pt idx="7614">
                  <c:v>22.039754170522567</c:v>
                </c:pt>
                <c:pt idx="7615">
                  <c:v>22.054692913349975</c:v>
                </c:pt>
                <c:pt idx="7616">
                  <c:v>22.044755888502369</c:v>
                </c:pt>
                <c:pt idx="7617">
                  <c:v>22.058351634237571</c:v>
                </c:pt>
                <c:pt idx="7618">
                  <c:v>22.011069806159917</c:v>
                </c:pt>
                <c:pt idx="7619">
                  <c:v>22.007861071662646</c:v>
                </c:pt>
                <c:pt idx="7620">
                  <c:v>22.011942267761178</c:v>
                </c:pt>
                <c:pt idx="7621">
                  <c:v>22.016670906998176</c:v>
                </c:pt>
                <c:pt idx="7622">
                  <c:v>22.009430013402582</c:v>
                </c:pt>
                <c:pt idx="7623">
                  <c:v>21.998682076920176</c:v>
                </c:pt>
                <c:pt idx="7624">
                  <c:v>21.956258084287928</c:v>
                </c:pt>
                <c:pt idx="7625">
                  <c:v>21.935231350271035</c:v>
                </c:pt>
                <c:pt idx="7626">
                  <c:v>21.953009990426384</c:v>
                </c:pt>
                <c:pt idx="7627">
                  <c:v>21.995440147800267</c:v>
                </c:pt>
                <c:pt idx="7628">
                  <c:v>21.952807915741925</c:v>
                </c:pt>
                <c:pt idx="7629">
                  <c:v>21.922471507756793</c:v>
                </c:pt>
                <c:pt idx="7630">
                  <c:v>21.945888352513112</c:v>
                </c:pt>
                <c:pt idx="7631">
                  <c:v>21.961184364450993</c:v>
                </c:pt>
                <c:pt idx="7632">
                  <c:v>21.913964113247044</c:v>
                </c:pt>
                <c:pt idx="7633">
                  <c:v>21.947199484354229</c:v>
                </c:pt>
                <c:pt idx="7634">
                  <c:v>21.963474006168298</c:v>
                </c:pt>
                <c:pt idx="7635">
                  <c:v>21.967569509052737</c:v>
                </c:pt>
                <c:pt idx="7636">
                  <c:v>21.956778472883428</c:v>
                </c:pt>
                <c:pt idx="7637">
                  <c:v>21.975859412896639</c:v>
                </c:pt>
                <c:pt idx="7638">
                  <c:v>21.941765332667625</c:v>
                </c:pt>
                <c:pt idx="7639">
                  <c:v>21.941310497214918</c:v>
                </c:pt>
                <c:pt idx="7640">
                  <c:v>21.913904229700933</c:v>
                </c:pt>
                <c:pt idx="7641">
                  <c:v>21.931259545107963</c:v>
                </c:pt>
                <c:pt idx="7642">
                  <c:v>21.960847863527317</c:v>
                </c:pt>
                <c:pt idx="7643">
                  <c:v>21.960847863527309</c:v>
                </c:pt>
                <c:pt idx="7644">
                  <c:v>21.961755212671992</c:v>
                </c:pt>
                <c:pt idx="7645">
                  <c:v>21.900055384353198</c:v>
                </c:pt>
                <c:pt idx="7646">
                  <c:v>21.88447838817158</c:v>
                </c:pt>
                <c:pt idx="7647">
                  <c:v>21.877518192349449</c:v>
                </c:pt>
                <c:pt idx="7648">
                  <c:v>21.898686030254034</c:v>
                </c:pt>
                <c:pt idx="7649">
                  <c:v>21.898546778976318</c:v>
                </c:pt>
                <c:pt idx="7650">
                  <c:v>21.84304056850667</c:v>
                </c:pt>
                <c:pt idx="7651">
                  <c:v>21.848433886008777</c:v>
                </c:pt>
                <c:pt idx="7652">
                  <c:v>21.845419826738027</c:v>
                </c:pt>
                <c:pt idx="7653">
                  <c:v>21.842435633838484</c:v>
                </c:pt>
                <c:pt idx="7654">
                  <c:v>21.835639790935108</c:v>
                </c:pt>
                <c:pt idx="7655">
                  <c:v>21.847745071098874</c:v>
                </c:pt>
                <c:pt idx="7656">
                  <c:v>21.825689679386922</c:v>
                </c:pt>
                <c:pt idx="7657">
                  <c:v>21.835540789319744</c:v>
                </c:pt>
                <c:pt idx="7658">
                  <c:v>21.823244082724958</c:v>
                </c:pt>
                <c:pt idx="7659">
                  <c:v>21.788709458043503</c:v>
                </c:pt>
                <c:pt idx="7660">
                  <c:v>21.773221946014754</c:v>
                </c:pt>
                <c:pt idx="7661">
                  <c:v>21.765108372171223</c:v>
                </c:pt>
                <c:pt idx="7662">
                  <c:v>21.781230883918759</c:v>
                </c:pt>
                <c:pt idx="7663">
                  <c:v>21.749608539262482</c:v>
                </c:pt>
                <c:pt idx="7664">
                  <c:v>21.778868003420612</c:v>
                </c:pt>
                <c:pt idx="7665">
                  <c:v>21.773565236049031</c:v>
                </c:pt>
                <c:pt idx="7666">
                  <c:v>21.797094221995454</c:v>
                </c:pt>
                <c:pt idx="7667">
                  <c:v>21.792061240808188</c:v>
                </c:pt>
                <c:pt idx="7668">
                  <c:v>21.777848164217758</c:v>
                </c:pt>
                <c:pt idx="7669">
                  <c:v>21.776090012857548</c:v>
                </c:pt>
                <c:pt idx="7670">
                  <c:v>21.756860279197447</c:v>
                </c:pt>
                <c:pt idx="7671">
                  <c:v>21.759298001218824</c:v>
                </c:pt>
                <c:pt idx="7672">
                  <c:v>21.768205719724982</c:v>
                </c:pt>
                <c:pt idx="7673">
                  <c:v>21.747283671111333</c:v>
                </c:pt>
                <c:pt idx="7674">
                  <c:v>21.762858276022875</c:v>
                </c:pt>
                <c:pt idx="7675">
                  <c:v>21.731898838777287</c:v>
                </c:pt>
                <c:pt idx="7676">
                  <c:v>21.718346622532355</c:v>
                </c:pt>
                <c:pt idx="7677">
                  <c:v>21.697640119556343</c:v>
                </c:pt>
                <c:pt idx="7678">
                  <c:v>21.708406029310385</c:v>
                </c:pt>
                <c:pt idx="7679">
                  <c:v>21.680549207021773</c:v>
                </c:pt>
                <c:pt idx="7680">
                  <c:v>21.6772487307591</c:v>
                </c:pt>
                <c:pt idx="7681">
                  <c:v>21.649975730316104</c:v>
                </c:pt>
                <c:pt idx="7682">
                  <c:v>21.658470717339277</c:v>
                </c:pt>
                <c:pt idx="7683">
                  <c:v>21.702234579569271</c:v>
                </c:pt>
                <c:pt idx="7684">
                  <c:v>21.683994708352269</c:v>
                </c:pt>
                <c:pt idx="7685">
                  <c:v>21.675806954652892</c:v>
                </c:pt>
                <c:pt idx="7686">
                  <c:v>21.670283863295996</c:v>
                </c:pt>
                <c:pt idx="7687">
                  <c:v>21.679512643156105</c:v>
                </c:pt>
                <c:pt idx="7688">
                  <c:v>21.649709260010845</c:v>
                </c:pt>
                <c:pt idx="7689">
                  <c:v>21.651056044954807</c:v>
                </c:pt>
                <c:pt idx="7690">
                  <c:v>21.628739566941039</c:v>
                </c:pt>
                <c:pt idx="7691">
                  <c:v>21.648058703030394</c:v>
                </c:pt>
                <c:pt idx="7692">
                  <c:v>21.604552814924293</c:v>
                </c:pt>
                <c:pt idx="7693">
                  <c:v>21.569372696101524</c:v>
                </c:pt>
                <c:pt idx="7694">
                  <c:v>21.601156180693589</c:v>
                </c:pt>
                <c:pt idx="7695">
                  <c:v>21.6190860728892</c:v>
                </c:pt>
                <c:pt idx="7696">
                  <c:v>21.592524977663313</c:v>
                </c:pt>
                <c:pt idx="7697">
                  <c:v>21.615779920461122</c:v>
                </c:pt>
                <c:pt idx="7698">
                  <c:v>21.60218417472592</c:v>
                </c:pt>
                <c:pt idx="7699">
                  <c:v>21.572588301878991</c:v>
                </c:pt>
                <c:pt idx="7700">
                  <c:v>21.609767585829921</c:v>
                </c:pt>
                <c:pt idx="7701">
                  <c:v>21.609767297385805</c:v>
                </c:pt>
                <c:pt idx="7702">
                  <c:v>21.612901197947846</c:v>
                </c:pt>
                <c:pt idx="7703">
                  <c:v>21.580525884368665</c:v>
                </c:pt>
                <c:pt idx="7704">
                  <c:v>21.566119406056544</c:v>
                </c:pt>
                <c:pt idx="7705">
                  <c:v>21.614904779365361</c:v>
                </c:pt>
                <c:pt idx="7706">
                  <c:v>21.618975556037103</c:v>
                </c:pt>
                <c:pt idx="7707">
                  <c:v>21.626301590142365</c:v>
                </c:pt>
                <c:pt idx="7708">
                  <c:v>21.595165635671769</c:v>
                </c:pt>
                <c:pt idx="7709">
                  <c:v>21.627578016490251</c:v>
                </c:pt>
                <c:pt idx="7710">
                  <c:v>21.606350911124512</c:v>
                </c:pt>
                <c:pt idx="7711">
                  <c:v>21.581346522611796</c:v>
                </c:pt>
                <c:pt idx="7712">
                  <c:v>21.567859572375731</c:v>
                </c:pt>
                <c:pt idx="7713">
                  <c:v>21.563937541087501</c:v>
                </c:pt>
                <c:pt idx="7714">
                  <c:v>21.53442145925132</c:v>
                </c:pt>
                <c:pt idx="7715">
                  <c:v>21.602200383132537</c:v>
                </c:pt>
                <c:pt idx="7716">
                  <c:v>21.550618049694496</c:v>
                </c:pt>
                <c:pt idx="7717">
                  <c:v>21.559231735772102</c:v>
                </c:pt>
                <c:pt idx="7718">
                  <c:v>21.530567515711247</c:v>
                </c:pt>
                <c:pt idx="7719">
                  <c:v>21.513742855448573</c:v>
                </c:pt>
                <c:pt idx="7720">
                  <c:v>21.556211539483932</c:v>
                </c:pt>
                <c:pt idx="7721">
                  <c:v>21.55409268800102</c:v>
                </c:pt>
                <c:pt idx="7722">
                  <c:v>21.594331288293411</c:v>
                </c:pt>
                <c:pt idx="7723">
                  <c:v>21.541635877593244</c:v>
                </c:pt>
                <c:pt idx="7724">
                  <c:v>21.554699386573123</c:v>
                </c:pt>
                <c:pt idx="7725">
                  <c:v>21.549953754447134</c:v>
                </c:pt>
                <c:pt idx="7726">
                  <c:v>21.571766000533124</c:v>
                </c:pt>
                <c:pt idx="7727">
                  <c:v>21.588430096838589</c:v>
                </c:pt>
                <c:pt idx="7728">
                  <c:v>21.58245105880621</c:v>
                </c:pt>
                <c:pt idx="7729">
                  <c:v>21.548106181911368</c:v>
                </c:pt>
                <c:pt idx="7730">
                  <c:v>21.572853530058776</c:v>
                </c:pt>
                <c:pt idx="7731">
                  <c:v>21.588377030304621</c:v>
                </c:pt>
                <c:pt idx="7732">
                  <c:v>21.56714803483608</c:v>
                </c:pt>
                <c:pt idx="7733">
                  <c:v>21.598659896475326</c:v>
                </c:pt>
                <c:pt idx="7734">
                  <c:v>21.591111130745194</c:v>
                </c:pt>
                <c:pt idx="7735">
                  <c:v>21.624323612158975</c:v>
                </c:pt>
                <c:pt idx="7736">
                  <c:v>21.606018820006774</c:v>
                </c:pt>
                <c:pt idx="7737">
                  <c:v>21.602135417141529</c:v>
                </c:pt>
                <c:pt idx="7738">
                  <c:v>21.616851948822458</c:v>
                </c:pt>
                <c:pt idx="7739">
                  <c:v>21.637756242627795</c:v>
                </c:pt>
                <c:pt idx="7740">
                  <c:v>21.640036464320914</c:v>
                </c:pt>
                <c:pt idx="7741">
                  <c:v>21.637011448044685</c:v>
                </c:pt>
                <c:pt idx="7742">
                  <c:v>21.64222057795979</c:v>
                </c:pt>
                <c:pt idx="7743">
                  <c:v>21.6326088522544</c:v>
                </c:pt>
                <c:pt idx="7744">
                  <c:v>21.622658901753809</c:v>
                </c:pt>
                <c:pt idx="7745">
                  <c:v>21.609083347491708</c:v>
                </c:pt>
                <c:pt idx="7746">
                  <c:v>21.646712161571916</c:v>
                </c:pt>
                <c:pt idx="7747">
                  <c:v>21.600496260338033</c:v>
                </c:pt>
                <c:pt idx="7748">
                  <c:v>21.608904496010044</c:v>
                </c:pt>
                <c:pt idx="7749">
                  <c:v>21.622133482340967</c:v>
                </c:pt>
                <c:pt idx="7750">
                  <c:v>21.611726075458211</c:v>
                </c:pt>
                <c:pt idx="7751">
                  <c:v>21.556181107400377</c:v>
                </c:pt>
                <c:pt idx="7752">
                  <c:v>21.536121321940364</c:v>
                </c:pt>
                <c:pt idx="7753">
                  <c:v>21.54365938401671</c:v>
                </c:pt>
                <c:pt idx="7754">
                  <c:v>21.521003995181164</c:v>
                </c:pt>
                <c:pt idx="7755">
                  <c:v>21.522887612304917</c:v>
                </c:pt>
                <c:pt idx="7756">
                  <c:v>21.522407991800197</c:v>
                </c:pt>
                <c:pt idx="7757">
                  <c:v>21.501803452629677</c:v>
                </c:pt>
                <c:pt idx="7758">
                  <c:v>21.500116731134035</c:v>
                </c:pt>
                <c:pt idx="7759">
                  <c:v>21.505223612923686</c:v>
                </c:pt>
                <c:pt idx="7760">
                  <c:v>21.528197593703801</c:v>
                </c:pt>
                <c:pt idx="7761">
                  <c:v>21.54045642466729</c:v>
                </c:pt>
                <c:pt idx="7762">
                  <c:v>21.52865994438444</c:v>
                </c:pt>
                <c:pt idx="7763">
                  <c:v>21.502644000328239</c:v>
                </c:pt>
                <c:pt idx="7764">
                  <c:v>21.520814838773976</c:v>
                </c:pt>
                <c:pt idx="7765">
                  <c:v>21.445154597663802</c:v>
                </c:pt>
                <c:pt idx="7766">
                  <c:v>21.510038855268903</c:v>
                </c:pt>
                <c:pt idx="7767">
                  <c:v>21.518692728534951</c:v>
                </c:pt>
                <c:pt idx="7768">
                  <c:v>21.531358502374147</c:v>
                </c:pt>
                <c:pt idx="7769">
                  <c:v>21.528534612631045</c:v>
                </c:pt>
                <c:pt idx="7770">
                  <c:v>21.504210111986009</c:v>
                </c:pt>
                <c:pt idx="7771">
                  <c:v>21.53876012244088</c:v>
                </c:pt>
                <c:pt idx="7772">
                  <c:v>21.484749485804326</c:v>
                </c:pt>
                <c:pt idx="7773">
                  <c:v>21.489958633679088</c:v>
                </c:pt>
                <c:pt idx="7774">
                  <c:v>21.494005358097308</c:v>
                </c:pt>
                <c:pt idx="7775">
                  <c:v>21.514931615240165</c:v>
                </c:pt>
                <c:pt idx="7776">
                  <c:v>21.492358401416304</c:v>
                </c:pt>
                <c:pt idx="7777">
                  <c:v>21.499737186887049</c:v>
                </c:pt>
                <c:pt idx="7778">
                  <c:v>21.456100563017277</c:v>
                </c:pt>
                <c:pt idx="7779">
                  <c:v>21.461368956559134</c:v>
                </c:pt>
                <c:pt idx="7780">
                  <c:v>21.500362953811926</c:v>
                </c:pt>
                <c:pt idx="7781">
                  <c:v>21.514722771150314</c:v>
                </c:pt>
                <c:pt idx="7782">
                  <c:v>21.494230516724265</c:v>
                </c:pt>
                <c:pt idx="7783">
                  <c:v>21.459320723695981</c:v>
                </c:pt>
                <c:pt idx="7784">
                  <c:v>21.494804571975813</c:v>
                </c:pt>
                <c:pt idx="7785">
                  <c:v>21.481386219755386</c:v>
                </c:pt>
                <c:pt idx="7786">
                  <c:v>21.486569927156594</c:v>
                </c:pt>
                <c:pt idx="7787">
                  <c:v>21.520081571524905</c:v>
                </c:pt>
                <c:pt idx="7788">
                  <c:v>21.536611031535092</c:v>
                </c:pt>
                <c:pt idx="7789">
                  <c:v>21.527323383036325</c:v>
                </c:pt>
                <c:pt idx="7790">
                  <c:v>21.505638876670403</c:v>
                </c:pt>
                <c:pt idx="7791">
                  <c:v>21.559884583520358</c:v>
                </c:pt>
                <c:pt idx="7792">
                  <c:v>21.50670968112437</c:v>
                </c:pt>
                <c:pt idx="7793">
                  <c:v>21.535411050464397</c:v>
                </c:pt>
                <c:pt idx="7794">
                  <c:v>21.523192743485058</c:v>
                </c:pt>
                <c:pt idx="7795">
                  <c:v>21.53060275223925</c:v>
                </c:pt>
                <c:pt idx="7796">
                  <c:v>21.535198919596152</c:v>
                </c:pt>
                <c:pt idx="7797">
                  <c:v>21.504276642891615</c:v>
                </c:pt>
                <c:pt idx="7798">
                  <c:v>21.500788642891614</c:v>
                </c:pt>
                <c:pt idx="7799">
                  <c:v>21.469429878035282</c:v>
                </c:pt>
                <c:pt idx="7800">
                  <c:v>21.520053274441555</c:v>
                </c:pt>
                <c:pt idx="7801">
                  <c:v>21.488563392082668</c:v>
                </c:pt>
                <c:pt idx="7802">
                  <c:v>21.49225666715358</c:v>
                </c:pt>
                <c:pt idx="7803">
                  <c:v>21.442990014056921</c:v>
                </c:pt>
                <c:pt idx="7804">
                  <c:v>21.456618799096489</c:v>
                </c:pt>
                <c:pt idx="7805">
                  <c:v>21.46705176216021</c:v>
                </c:pt>
                <c:pt idx="7806">
                  <c:v>21.456744528735104</c:v>
                </c:pt>
                <c:pt idx="7807">
                  <c:v>21.458586883749877</c:v>
                </c:pt>
                <c:pt idx="7808">
                  <c:v>21.4690374686902</c:v>
                </c:pt>
                <c:pt idx="7809">
                  <c:v>21.535360564514253</c:v>
                </c:pt>
                <c:pt idx="7810">
                  <c:v>21.50509821891109</c:v>
                </c:pt>
                <c:pt idx="7811">
                  <c:v>21.499547193202783</c:v>
                </c:pt>
                <c:pt idx="7812">
                  <c:v>21.523900078523209</c:v>
                </c:pt>
                <c:pt idx="7813">
                  <c:v>21.489520733729385</c:v>
                </c:pt>
                <c:pt idx="7814">
                  <c:v>21.515374079662827</c:v>
                </c:pt>
                <c:pt idx="7815">
                  <c:v>21.50028281822593</c:v>
                </c:pt>
                <c:pt idx="7816">
                  <c:v>21.511912191502365</c:v>
                </c:pt>
                <c:pt idx="7817">
                  <c:v>21.498691433816859</c:v>
                </c:pt>
                <c:pt idx="7818">
                  <c:v>21.506162759105816</c:v>
                </c:pt>
                <c:pt idx="7819">
                  <c:v>21.530302880608573</c:v>
                </c:pt>
                <c:pt idx="7820">
                  <c:v>21.552033262007093</c:v>
                </c:pt>
                <c:pt idx="7821">
                  <c:v>21.524155092144937</c:v>
                </c:pt>
                <c:pt idx="7822">
                  <c:v>21.554551114302019</c:v>
                </c:pt>
                <c:pt idx="7823">
                  <c:v>21.561106572855145</c:v>
                </c:pt>
                <c:pt idx="7824">
                  <c:v>21.535079242191156</c:v>
                </c:pt>
                <c:pt idx="7825">
                  <c:v>21.59081100549227</c:v>
                </c:pt>
                <c:pt idx="7826">
                  <c:v>21.539648266483781</c:v>
                </c:pt>
                <c:pt idx="7827">
                  <c:v>21.599171952831966</c:v>
                </c:pt>
                <c:pt idx="7828">
                  <c:v>21.545624816633826</c:v>
                </c:pt>
                <c:pt idx="7829">
                  <c:v>21.579800295405313</c:v>
                </c:pt>
                <c:pt idx="7830">
                  <c:v>21.548368465594116</c:v>
                </c:pt>
                <c:pt idx="7831">
                  <c:v>21.591222604415488</c:v>
                </c:pt>
                <c:pt idx="7832">
                  <c:v>21.636186629631993</c:v>
                </c:pt>
                <c:pt idx="7833">
                  <c:v>21.61812129555852</c:v>
                </c:pt>
                <c:pt idx="7834">
                  <c:v>21.6205590175799</c:v>
                </c:pt>
                <c:pt idx="7835">
                  <c:v>21.615774084664711</c:v>
                </c:pt>
                <c:pt idx="7836">
                  <c:v>21.644745533954126</c:v>
                </c:pt>
                <c:pt idx="7837">
                  <c:v>21.673471145184301</c:v>
                </c:pt>
                <c:pt idx="7838">
                  <c:v>21.670235685607551</c:v>
                </c:pt>
                <c:pt idx="7839">
                  <c:v>21.652880080469938</c:v>
                </c:pt>
                <c:pt idx="7840">
                  <c:v>21.632071656620774</c:v>
                </c:pt>
                <c:pt idx="7841">
                  <c:v>21.67893985178716</c:v>
                </c:pt>
                <c:pt idx="7842">
                  <c:v>21.683293523060271</c:v>
                </c:pt>
                <c:pt idx="7843">
                  <c:v>21.734560497058414</c:v>
                </c:pt>
                <c:pt idx="7844">
                  <c:v>21.716842420049154</c:v>
                </c:pt>
                <c:pt idx="7845">
                  <c:v>21.722780524537903</c:v>
                </c:pt>
                <c:pt idx="7846">
                  <c:v>21.683994332637749</c:v>
                </c:pt>
                <c:pt idx="7847">
                  <c:v>21.718623505915094</c:v>
                </c:pt>
                <c:pt idx="7848">
                  <c:v>21.729086648772235</c:v>
                </c:pt>
                <c:pt idx="7849">
                  <c:v>21.702659516489781</c:v>
                </c:pt>
                <c:pt idx="7850">
                  <c:v>21.750806071507416</c:v>
                </c:pt>
                <c:pt idx="7851">
                  <c:v>21.715783075546796</c:v>
                </c:pt>
                <c:pt idx="7852">
                  <c:v>21.768888428480594</c:v>
                </c:pt>
                <c:pt idx="7853">
                  <c:v>21.736632213940613</c:v>
                </c:pt>
                <c:pt idx="7854">
                  <c:v>21.744291208262933</c:v>
                </c:pt>
                <c:pt idx="7855">
                  <c:v>21.730315883095869</c:v>
                </c:pt>
                <c:pt idx="7856">
                  <c:v>21.715583156789556</c:v>
                </c:pt>
                <c:pt idx="7857">
                  <c:v>21.766485020668</c:v>
                </c:pt>
                <c:pt idx="7858">
                  <c:v>21.797680290024338</c:v>
                </c:pt>
                <c:pt idx="7859">
                  <c:v>21.755891400698285</c:v>
                </c:pt>
                <c:pt idx="7860">
                  <c:v>21.758538737519292</c:v>
                </c:pt>
                <c:pt idx="7861">
                  <c:v>21.789957188996777</c:v>
                </c:pt>
                <c:pt idx="7862">
                  <c:v>21.758277333311934</c:v>
                </c:pt>
                <c:pt idx="7863">
                  <c:v>21.80263007278198</c:v>
                </c:pt>
                <c:pt idx="7864">
                  <c:v>21.762246121940443</c:v>
                </c:pt>
                <c:pt idx="7865">
                  <c:v>21.750865969888547</c:v>
                </c:pt>
                <c:pt idx="7866">
                  <c:v>21.772782729708098</c:v>
                </c:pt>
                <c:pt idx="7867">
                  <c:v>21.803036520727964</c:v>
                </c:pt>
                <c:pt idx="7868">
                  <c:v>21.769213466434774</c:v>
                </c:pt>
                <c:pt idx="7869">
                  <c:v>21.792602225431118</c:v>
                </c:pt>
                <c:pt idx="7870">
                  <c:v>21.754845659011174</c:v>
                </c:pt>
                <c:pt idx="7871">
                  <c:v>21.757224880287989</c:v>
                </c:pt>
                <c:pt idx="7872">
                  <c:v>21.743736721154615</c:v>
                </c:pt>
                <c:pt idx="7873">
                  <c:v>21.750914939424629</c:v>
                </c:pt>
                <c:pt idx="7874">
                  <c:v>21.750812203291311</c:v>
                </c:pt>
                <c:pt idx="7875">
                  <c:v>21.751327857910205</c:v>
                </c:pt>
                <c:pt idx="7876">
                  <c:v>21.729657692644498</c:v>
                </c:pt>
                <c:pt idx="7877">
                  <c:v>21.780977394478445</c:v>
                </c:pt>
                <c:pt idx="7878">
                  <c:v>21.737081415756421</c:v>
                </c:pt>
                <c:pt idx="7879">
                  <c:v>21.728755937628023</c:v>
                </c:pt>
                <c:pt idx="7880">
                  <c:v>21.689420462765479</c:v>
                </c:pt>
                <c:pt idx="7881">
                  <c:v>21.712410942579982</c:v>
                </c:pt>
                <c:pt idx="7882">
                  <c:v>21.708662266853068</c:v>
                </c:pt>
                <c:pt idx="7883">
                  <c:v>21.663799146904271</c:v>
                </c:pt>
                <c:pt idx="7884">
                  <c:v>21.674047689555714</c:v>
                </c:pt>
                <c:pt idx="7885">
                  <c:v>21.681779816199253</c:v>
                </c:pt>
                <c:pt idx="7886">
                  <c:v>21.749245227223181</c:v>
                </c:pt>
                <c:pt idx="7887">
                  <c:v>21.717665813947519</c:v>
                </c:pt>
                <c:pt idx="7888">
                  <c:v>21.725210828491225</c:v>
                </c:pt>
                <c:pt idx="7889">
                  <c:v>21.729208291715356</c:v>
                </c:pt>
                <c:pt idx="7890">
                  <c:v>21.711397789902854</c:v>
                </c:pt>
                <c:pt idx="7891">
                  <c:v>21.707475458785517</c:v>
                </c:pt>
                <c:pt idx="7892">
                  <c:v>21.66955514550817</c:v>
                </c:pt>
                <c:pt idx="7893">
                  <c:v>21.683536119611141</c:v>
                </c:pt>
                <c:pt idx="7894">
                  <c:v>21.676746702360653</c:v>
                </c:pt>
                <c:pt idx="7895">
                  <c:v>21.678704453363441</c:v>
                </c:pt>
                <c:pt idx="7896">
                  <c:v>21.700429534395141</c:v>
                </c:pt>
                <c:pt idx="7897">
                  <c:v>21.684145297674249</c:v>
                </c:pt>
                <c:pt idx="7898">
                  <c:v>21.670541578272047</c:v>
                </c:pt>
                <c:pt idx="7899">
                  <c:v>21.661419358126562</c:v>
                </c:pt>
                <c:pt idx="7900">
                  <c:v>21.671257454594766</c:v>
                </c:pt>
                <c:pt idx="7901">
                  <c:v>21.695919601660172</c:v>
                </c:pt>
                <c:pt idx="7902">
                  <c:v>21.664509072779101</c:v>
                </c:pt>
                <c:pt idx="7903">
                  <c:v>21.683130889752594</c:v>
                </c:pt>
                <c:pt idx="7904">
                  <c:v>21.665366845944551</c:v>
                </c:pt>
                <c:pt idx="7905">
                  <c:v>21.647783074757029</c:v>
                </c:pt>
                <c:pt idx="7906">
                  <c:v>21.608828488498077</c:v>
                </c:pt>
                <c:pt idx="7907">
                  <c:v>21.61985301279714</c:v>
                </c:pt>
                <c:pt idx="7908">
                  <c:v>21.595500124306984</c:v>
                </c:pt>
                <c:pt idx="7909">
                  <c:v>21.581633339396621</c:v>
                </c:pt>
                <c:pt idx="7910">
                  <c:v>21.5783043601404</c:v>
                </c:pt>
                <c:pt idx="7911">
                  <c:v>21.53229537858105</c:v>
                </c:pt>
                <c:pt idx="7912">
                  <c:v>21.528739201974169</c:v>
                </c:pt>
                <c:pt idx="7913">
                  <c:v>21.534353750541449</c:v>
                </c:pt>
                <c:pt idx="7914">
                  <c:v>21.528204430024008</c:v>
                </c:pt>
                <c:pt idx="7915">
                  <c:v>21.519794816512093</c:v>
                </c:pt>
                <c:pt idx="7916">
                  <c:v>21.543580380572244</c:v>
                </c:pt>
                <c:pt idx="7917">
                  <c:v>21.533015599305944</c:v>
                </c:pt>
                <c:pt idx="7918">
                  <c:v>21.550389475915086</c:v>
                </c:pt>
                <c:pt idx="7919">
                  <c:v>21.538542841416422</c:v>
                </c:pt>
                <c:pt idx="7920">
                  <c:v>21.558948693014386</c:v>
                </c:pt>
                <c:pt idx="7921">
                  <c:v>21.572609166461508</c:v>
                </c:pt>
                <c:pt idx="7922">
                  <c:v>21.552622546011406</c:v>
                </c:pt>
                <c:pt idx="7923">
                  <c:v>21.563634823211604</c:v>
                </c:pt>
                <c:pt idx="7924">
                  <c:v>21.543759258938778</c:v>
                </c:pt>
                <c:pt idx="7925">
                  <c:v>21.543530787559231</c:v>
                </c:pt>
                <c:pt idx="7926">
                  <c:v>21.569824771184276</c:v>
                </c:pt>
                <c:pt idx="7927">
                  <c:v>21.539547464922492</c:v>
                </c:pt>
                <c:pt idx="7928">
                  <c:v>21.558519520649892</c:v>
                </c:pt>
                <c:pt idx="7929">
                  <c:v>21.567560162561268</c:v>
                </c:pt>
                <c:pt idx="7930">
                  <c:v>21.583798684499495</c:v>
                </c:pt>
                <c:pt idx="7931">
                  <c:v>21.528468552312429</c:v>
                </c:pt>
                <c:pt idx="7932">
                  <c:v>21.579000287949103</c:v>
                </c:pt>
                <c:pt idx="7933">
                  <c:v>21.594799430318211</c:v>
                </c:pt>
                <c:pt idx="7934">
                  <c:v>21.52925731342371</c:v>
                </c:pt>
                <c:pt idx="7935">
                  <c:v>21.515190944245703</c:v>
                </c:pt>
                <c:pt idx="7936">
                  <c:v>21.530234468109274</c:v>
                </c:pt>
                <c:pt idx="7937">
                  <c:v>21.506680766559761</c:v>
                </c:pt>
                <c:pt idx="7938">
                  <c:v>21.457111606239611</c:v>
                </c:pt>
                <c:pt idx="7939">
                  <c:v>21.466316038445822</c:v>
                </c:pt>
                <c:pt idx="7940">
                  <c:v>21.449106404476186</c:v>
                </c:pt>
                <c:pt idx="7941">
                  <c:v>21.421948165801002</c:v>
                </c:pt>
                <c:pt idx="7942">
                  <c:v>21.430424981489296</c:v>
                </c:pt>
                <c:pt idx="7943">
                  <c:v>21.475078998549922</c:v>
                </c:pt>
                <c:pt idx="7944">
                  <c:v>21.453920284944278</c:v>
                </c:pt>
                <c:pt idx="7945">
                  <c:v>21.413381773303904</c:v>
                </c:pt>
                <c:pt idx="7946">
                  <c:v>21.410760607247738</c:v>
                </c:pt>
                <c:pt idx="7947">
                  <c:v>21.429395513546748</c:v>
                </c:pt>
                <c:pt idx="7948">
                  <c:v>21.435588728078969</c:v>
                </c:pt>
                <c:pt idx="7949">
                  <c:v>21.443563750974594</c:v>
                </c:pt>
                <c:pt idx="7950">
                  <c:v>21.455051103055041</c:v>
                </c:pt>
                <c:pt idx="7951">
                  <c:v>21.476967862874609</c:v>
                </c:pt>
                <c:pt idx="7952">
                  <c:v>21.498758921338744</c:v>
                </c:pt>
                <c:pt idx="7953">
                  <c:v>21.535047888484929</c:v>
                </c:pt>
                <c:pt idx="7954">
                  <c:v>21.526129708160383</c:v>
                </c:pt>
                <c:pt idx="7955">
                  <c:v>21.550435920121814</c:v>
                </c:pt>
                <c:pt idx="7956">
                  <c:v>21.529812439597979</c:v>
                </c:pt>
                <c:pt idx="7957">
                  <c:v>21.502737972501212</c:v>
                </c:pt>
                <c:pt idx="7958">
                  <c:v>21.496500503773142</c:v>
                </c:pt>
                <c:pt idx="7959">
                  <c:v>21.562653523970091</c:v>
                </c:pt>
                <c:pt idx="7960">
                  <c:v>21.512051170364686</c:v>
                </c:pt>
                <c:pt idx="7961">
                  <c:v>21.522862218479432</c:v>
                </c:pt>
                <c:pt idx="7962">
                  <c:v>21.527883874032579</c:v>
                </c:pt>
                <c:pt idx="7963">
                  <c:v>21.528173404641457</c:v>
                </c:pt>
                <c:pt idx="7964">
                  <c:v>21.508127121949656</c:v>
                </c:pt>
                <c:pt idx="7965">
                  <c:v>21.502850261539667</c:v>
                </c:pt>
                <c:pt idx="7966">
                  <c:v>21.476206589319592</c:v>
                </c:pt>
                <c:pt idx="7967">
                  <c:v>21.464536621384433</c:v>
                </c:pt>
                <c:pt idx="7968">
                  <c:v>21.499362970841354</c:v>
                </c:pt>
                <c:pt idx="7969">
                  <c:v>21.504631364383208</c:v>
                </c:pt>
                <c:pt idx="7970">
                  <c:v>21.515917701407886</c:v>
                </c:pt>
                <c:pt idx="7971">
                  <c:v>21.501728528263275</c:v>
                </c:pt>
                <c:pt idx="7972">
                  <c:v>21.480529042700173</c:v>
                </c:pt>
                <c:pt idx="7973">
                  <c:v>21.500099644278116</c:v>
                </c:pt>
                <c:pt idx="7974">
                  <c:v>21.491598570644811</c:v>
                </c:pt>
                <c:pt idx="7975">
                  <c:v>21.498175606050758</c:v>
                </c:pt>
                <c:pt idx="7976">
                  <c:v>21.482693047119188</c:v>
                </c:pt>
                <c:pt idx="7977">
                  <c:v>21.448133587812151</c:v>
                </c:pt>
                <c:pt idx="7978">
                  <c:v>21.465450358985127</c:v>
                </c:pt>
                <c:pt idx="7979">
                  <c:v>21.502493515322094</c:v>
                </c:pt>
                <c:pt idx="7980">
                  <c:v>21.502007990306023</c:v>
                </c:pt>
                <c:pt idx="7981">
                  <c:v>21.48710567583689</c:v>
                </c:pt>
                <c:pt idx="7982">
                  <c:v>21.502325353252058</c:v>
                </c:pt>
                <c:pt idx="7983">
                  <c:v>21.47721786270932</c:v>
                </c:pt>
                <c:pt idx="7984">
                  <c:v>21.462308536109635</c:v>
                </c:pt>
                <c:pt idx="7985">
                  <c:v>21.498879257061894</c:v>
                </c:pt>
                <c:pt idx="7986">
                  <c:v>21.497385279003389</c:v>
                </c:pt>
                <c:pt idx="7987">
                  <c:v>21.492255196133037</c:v>
                </c:pt>
                <c:pt idx="7988">
                  <c:v>21.468956722055829</c:v>
                </c:pt>
                <c:pt idx="7989">
                  <c:v>21.467479917475444</c:v>
                </c:pt>
                <c:pt idx="7990">
                  <c:v>21.47439417508895</c:v>
                </c:pt>
                <c:pt idx="7991">
                  <c:v>21.488518319795094</c:v>
                </c:pt>
                <c:pt idx="7992">
                  <c:v>21.510833865734991</c:v>
                </c:pt>
                <c:pt idx="7993">
                  <c:v>21.479042479590422</c:v>
                </c:pt>
                <c:pt idx="7994">
                  <c:v>21.511194964145968</c:v>
                </c:pt>
                <c:pt idx="7995">
                  <c:v>21.525973197858331</c:v>
                </c:pt>
                <c:pt idx="7996">
                  <c:v>21.532243813359109</c:v>
                </c:pt>
                <c:pt idx="7997">
                  <c:v>21.525143982038287</c:v>
                </c:pt>
                <c:pt idx="7998">
                  <c:v>21.519181270136158</c:v>
                </c:pt>
                <c:pt idx="7999">
                  <c:v>21.469482244169726</c:v>
                </c:pt>
                <c:pt idx="8000">
                  <c:v>21.501612379794988</c:v>
                </c:pt>
                <c:pt idx="8001">
                  <c:v>21.512172328965828</c:v>
                </c:pt>
                <c:pt idx="8002">
                  <c:v>21.493468192934053</c:v>
                </c:pt>
                <c:pt idx="8003">
                  <c:v>21.507622053402887</c:v>
                </c:pt>
                <c:pt idx="8004">
                  <c:v>21.521257278444956</c:v>
                </c:pt>
                <c:pt idx="8005">
                  <c:v>21.560027226545319</c:v>
                </c:pt>
                <c:pt idx="8006">
                  <c:v>21.563364936571936</c:v>
                </c:pt>
                <c:pt idx="8007">
                  <c:v>21.567774781056333</c:v>
                </c:pt>
                <c:pt idx="8008">
                  <c:v>21.538718457723981</c:v>
                </c:pt>
                <c:pt idx="8009">
                  <c:v>21.55345118403029</c:v>
                </c:pt>
                <c:pt idx="8010">
                  <c:v>21.575925236871683</c:v>
                </c:pt>
                <c:pt idx="8011">
                  <c:v>21.576250628399677</c:v>
                </c:pt>
                <c:pt idx="8012">
                  <c:v>21.563835945289792</c:v>
                </c:pt>
                <c:pt idx="8013">
                  <c:v>21.552740488030974</c:v>
                </c:pt>
                <c:pt idx="8014">
                  <c:v>21.569327145624875</c:v>
                </c:pt>
                <c:pt idx="8015">
                  <c:v>21.553338375650089</c:v>
                </c:pt>
                <c:pt idx="8016">
                  <c:v>21.564241244239284</c:v>
                </c:pt>
                <c:pt idx="8017">
                  <c:v>21.583080643785777</c:v>
                </c:pt>
                <c:pt idx="8018">
                  <c:v>21.574801658882102</c:v>
                </c:pt>
                <c:pt idx="8019">
                  <c:v>21.55467183380005</c:v>
                </c:pt>
                <c:pt idx="8020">
                  <c:v>21.595876880158986</c:v>
                </c:pt>
                <c:pt idx="8021">
                  <c:v>21.633144764815849</c:v>
                </c:pt>
                <c:pt idx="8022">
                  <c:v>21.650702624191268</c:v>
                </c:pt>
                <c:pt idx="8023">
                  <c:v>21.641040723814196</c:v>
                </c:pt>
                <c:pt idx="8024">
                  <c:v>21.569629756618372</c:v>
                </c:pt>
                <c:pt idx="8025">
                  <c:v>21.623588476222853</c:v>
                </c:pt>
                <c:pt idx="8026">
                  <c:v>21.645400722308842</c:v>
                </c:pt>
                <c:pt idx="8027">
                  <c:v>21.651747193745386</c:v>
                </c:pt>
                <c:pt idx="8028">
                  <c:v>21.627139368276946</c:v>
                </c:pt>
                <c:pt idx="8029">
                  <c:v>21.652337003370306</c:v>
                </c:pt>
                <c:pt idx="8030">
                  <c:v>21.666211575000339</c:v>
                </c:pt>
                <c:pt idx="8031">
                  <c:v>21.722094203417083</c:v>
                </c:pt>
                <c:pt idx="8032">
                  <c:v>21.676765375598084</c:v>
                </c:pt>
                <c:pt idx="8033">
                  <c:v>21.626804903710912</c:v>
                </c:pt>
                <c:pt idx="8034">
                  <c:v>21.649448630418636</c:v>
                </c:pt>
                <c:pt idx="8035">
                  <c:v>21.668843120812287</c:v>
                </c:pt>
                <c:pt idx="8036">
                  <c:v>21.678826373031068</c:v>
                </c:pt>
                <c:pt idx="8037">
                  <c:v>21.705937379386334</c:v>
                </c:pt>
                <c:pt idx="8038">
                  <c:v>21.687522497600192</c:v>
                </c:pt>
                <c:pt idx="8039">
                  <c:v>21.687828917505357</c:v>
                </c:pt>
                <c:pt idx="8040">
                  <c:v>21.696194538376265</c:v>
                </c:pt>
                <c:pt idx="8041">
                  <c:v>21.72331558855678</c:v>
                </c:pt>
                <c:pt idx="8042">
                  <c:v>21.720004308934815</c:v>
                </c:pt>
                <c:pt idx="8043">
                  <c:v>21.717093881486658</c:v>
                </c:pt>
                <c:pt idx="8044">
                  <c:v>21.685310396894593</c:v>
                </c:pt>
                <c:pt idx="8045">
                  <c:v>21.651711934446478</c:v>
                </c:pt>
                <c:pt idx="8046">
                  <c:v>21.655111897302682</c:v>
                </c:pt>
                <c:pt idx="8047">
                  <c:v>21.660585062558859</c:v>
                </c:pt>
                <c:pt idx="8048">
                  <c:v>21.64317054643989</c:v>
                </c:pt>
                <c:pt idx="8049">
                  <c:v>21.68263147067255</c:v>
                </c:pt>
                <c:pt idx="8050">
                  <c:v>21.648456048846583</c:v>
                </c:pt>
                <c:pt idx="8051">
                  <c:v>21.661753505596749</c:v>
                </c:pt>
                <c:pt idx="8052">
                  <c:v>21.678666809426488</c:v>
                </c:pt>
                <c:pt idx="8053">
                  <c:v>21.69132647774196</c:v>
                </c:pt>
                <c:pt idx="8054">
                  <c:v>21.707469444359845</c:v>
                </c:pt>
                <c:pt idx="8055">
                  <c:v>21.674428377368873</c:v>
                </c:pt>
                <c:pt idx="8056">
                  <c:v>21.673536228614477</c:v>
                </c:pt>
                <c:pt idx="8057">
                  <c:v>21.682677530931617</c:v>
                </c:pt>
                <c:pt idx="8058">
                  <c:v>21.697024412502458</c:v>
                </c:pt>
                <c:pt idx="8059">
                  <c:v>21.71043935935008</c:v>
                </c:pt>
                <c:pt idx="8060">
                  <c:v>21.710622919632765</c:v>
                </c:pt>
                <c:pt idx="8061">
                  <c:v>21.742711574096056</c:v>
                </c:pt>
                <c:pt idx="8062">
                  <c:v>21.733687527275777</c:v>
                </c:pt>
                <c:pt idx="8063">
                  <c:v>21.711374345426957</c:v>
                </c:pt>
                <c:pt idx="8064">
                  <c:v>21.676953978852826</c:v>
                </c:pt>
                <c:pt idx="8065">
                  <c:v>21.640185391201928</c:v>
                </c:pt>
                <c:pt idx="8066">
                  <c:v>21.653587200586635</c:v>
                </c:pt>
                <c:pt idx="8067">
                  <c:v>21.661220738589957</c:v>
                </c:pt>
                <c:pt idx="8068">
                  <c:v>21.66432885268479</c:v>
                </c:pt>
                <c:pt idx="8069">
                  <c:v>21.676052969492964</c:v>
                </c:pt>
                <c:pt idx="8070">
                  <c:v>21.660551990114339</c:v>
                </c:pt>
                <c:pt idx="8071">
                  <c:v>21.677845531872432</c:v>
                </c:pt>
                <c:pt idx="8072">
                  <c:v>21.662763406583039</c:v>
                </c:pt>
                <c:pt idx="8073">
                  <c:v>21.660200129521133</c:v>
                </c:pt>
                <c:pt idx="8074">
                  <c:v>21.657351842607159</c:v>
                </c:pt>
                <c:pt idx="8075">
                  <c:v>21.636888254902356</c:v>
                </c:pt>
                <c:pt idx="8076">
                  <c:v>21.645284689379213</c:v>
                </c:pt>
                <c:pt idx="8077">
                  <c:v>21.611257080455903</c:v>
                </c:pt>
                <c:pt idx="8078">
                  <c:v>21.609985821220818</c:v>
                </c:pt>
                <c:pt idx="8079">
                  <c:v>21.613969246014495</c:v>
                </c:pt>
                <c:pt idx="8080">
                  <c:v>21.588688460045944</c:v>
                </c:pt>
                <c:pt idx="8081">
                  <c:v>21.616027355982929</c:v>
                </c:pt>
                <c:pt idx="8082">
                  <c:v>21.602210158131676</c:v>
                </c:pt>
                <c:pt idx="8083">
                  <c:v>21.58677435293831</c:v>
                </c:pt>
                <c:pt idx="8084">
                  <c:v>21.579833670690522</c:v>
                </c:pt>
                <c:pt idx="8085">
                  <c:v>21.57952383072416</c:v>
                </c:pt>
                <c:pt idx="8086">
                  <c:v>21.590959684265432</c:v>
                </c:pt>
                <c:pt idx="8087">
                  <c:v>21.578059975016952</c:v>
                </c:pt>
                <c:pt idx="8088">
                  <c:v>21.598220546193161</c:v>
                </c:pt>
                <c:pt idx="8089">
                  <c:v>21.550723745859052</c:v>
                </c:pt>
                <c:pt idx="8090">
                  <c:v>21.554090579762327</c:v>
                </c:pt>
                <c:pt idx="8091">
                  <c:v>21.560705801079482</c:v>
                </c:pt>
                <c:pt idx="8092">
                  <c:v>21.583000289572905</c:v>
                </c:pt>
                <c:pt idx="8093">
                  <c:v>21.584701430302729</c:v>
                </c:pt>
                <c:pt idx="8094">
                  <c:v>21.584701430302729</c:v>
                </c:pt>
                <c:pt idx="8095">
                  <c:v>21.574674029997006</c:v>
                </c:pt>
                <c:pt idx="8096">
                  <c:v>21.560473146424293</c:v>
                </c:pt>
                <c:pt idx="8097">
                  <c:v>21.598789207458207</c:v>
                </c:pt>
                <c:pt idx="8098">
                  <c:v>21.593372953585899</c:v>
                </c:pt>
                <c:pt idx="8099">
                  <c:v>21.60353272625132</c:v>
                </c:pt>
                <c:pt idx="8100">
                  <c:v>21.655448604749143</c:v>
                </c:pt>
                <c:pt idx="8101">
                  <c:v>21.688900430011948</c:v>
                </c:pt>
                <c:pt idx="8102">
                  <c:v>21.656004788100226</c:v>
                </c:pt>
                <c:pt idx="8103">
                  <c:v>21.673783428255575</c:v>
                </c:pt>
                <c:pt idx="8104">
                  <c:v>21.619000078216544</c:v>
                </c:pt>
                <c:pt idx="8105">
                  <c:v>21.656716943234684</c:v>
                </c:pt>
                <c:pt idx="8106">
                  <c:v>21.673083876943725</c:v>
                </c:pt>
                <c:pt idx="8107">
                  <c:v>21.708974694986857</c:v>
                </c:pt>
                <c:pt idx="8108">
                  <c:v>21.659038502063396</c:v>
                </c:pt>
                <c:pt idx="8109">
                  <c:v>21.654365896087551</c:v>
                </c:pt>
                <c:pt idx="8110">
                  <c:v>21.649611144074989</c:v>
                </c:pt>
                <c:pt idx="8111">
                  <c:v>21.669965228272982</c:v>
                </c:pt>
                <c:pt idx="8112">
                  <c:v>21.693406303777124</c:v>
                </c:pt>
                <c:pt idx="8113">
                  <c:v>21.706162660530371</c:v>
                </c:pt>
                <c:pt idx="8114">
                  <c:v>21.708876135915645</c:v>
                </c:pt>
                <c:pt idx="8115">
                  <c:v>21.746211750055199</c:v>
                </c:pt>
                <c:pt idx="8116">
                  <c:v>21.703530023335325</c:v>
                </c:pt>
                <c:pt idx="8117">
                  <c:v>21.720257321447601</c:v>
                </c:pt>
                <c:pt idx="8118">
                  <c:v>21.730701430808043</c:v>
                </c:pt>
                <c:pt idx="8119">
                  <c:v>21.693761994116674</c:v>
                </c:pt>
                <c:pt idx="8120">
                  <c:v>21.707719678371259</c:v>
                </c:pt>
                <c:pt idx="8121">
                  <c:v>21.753461824236052</c:v>
                </c:pt>
                <c:pt idx="8122">
                  <c:v>21.761633406797174</c:v>
                </c:pt>
                <c:pt idx="8123">
                  <c:v>21.758336384215603</c:v>
                </c:pt>
                <c:pt idx="8124">
                  <c:v>21.762410731857031</c:v>
                </c:pt>
                <c:pt idx="8125">
                  <c:v>21.815352277885854</c:v>
                </c:pt>
                <c:pt idx="8126">
                  <c:v>21.789347697808765</c:v>
                </c:pt>
                <c:pt idx="8127">
                  <c:v>21.81463726505055</c:v>
                </c:pt>
                <c:pt idx="8128">
                  <c:v>21.822765145614998</c:v>
                </c:pt>
                <c:pt idx="8129">
                  <c:v>21.828303888486115</c:v>
                </c:pt>
                <c:pt idx="8130">
                  <c:v>21.806692996159217</c:v>
                </c:pt>
                <c:pt idx="8131">
                  <c:v>21.805746169198542</c:v>
                </c:pt>
                <c:pt idx="8132">
                  <c:v>21.827496341464869</c:v>
                </c:pt>
                <c:pt idx="8133">
                  <c:v>21.875695652637653</c:v>
                </c:pt>
                <c:pt idx="8134">
                  <c:v>21.861073308155909</c:v>
                </c:pt>
                <c:pt idx="8135">
                  <c:v>21.871589988204189</c:v>
                </c:pt>
                <c:pt idx="8136">
                  <c:v>21.848601305798532</c:v>
                </c:pt>
                <c:pt idx="8137">
                  <c:v>21.800768294071698</c:v>
                </c:pt>
                <c:pt idx="8138">
                  <c:v>21.789961212990615</c:v>
                </c:pt>
                <c:pt idx="8139">
                  <c:v>21.747822617418628</c:v>
                </c:pt>
                <c:pt idx="8140">
                  <c:v>21.782624833193339</c:v>
                </c:pt>
                <c:pt idx="8141">
                  <c:v>21.763843361556159</c:v>
                </c:pt>
                <c:pt idx="8142">
                  <c:v>21.806805574211449</c:v>
                </c:pt>
                <c:pt idx="8143">
                  <c:v>21.771220618495729</c:v>
                </c:pt>
                <c:pt idx="8144">
                  <c:v>21.792969264959378</c:v>
                </c:pt>
                <c:pt idx="8145">
                  <c:v>21.757831208121488</c:v>
                </c:pt>
                <c:pt idx="8146">
                  <c:v>21.756847135821637</c:v>
                </c:pt>
                <c:pt idx="8147">
                  <c:v>21.842396482115795</c:v>
                </c:pt>
                <c:pt idx="8148">
                  <c:v>21.855609265030004</c:v>
                </c:pt>
                <c:pt idx="8149">
                  <c:v>21.857377970377662</c:v>
                </c:pt>
                <c:pt idx="8150">
                  <c:v>21.835625290895102</c:v>
                </c:pt>
                <c:pt idx="8151">
                  <c:v>21.870829311558737</c:v>
                </c:pt>
                <c:pt idx="8152">
                  <c:v>21.845539744316948</c:v>
                </c:pt>
                <c:pt idx="8153">
                  <c:v>21.910541345420295</c:v>
                </c:pt>
                <c:pt idx="8154">
                  <c:v>21.924920022719419</c:v>
                </c:pt>
                <c:pt idx="8155">
                  <c:v>21.880279515076293</c:v>
                </c:pt>
                <c:pt idx="8156">
                  <c:v>21.881099717957341</c:v>
                </c:pt>
                <c:pt idx="8157">
                  <c:v>21.877052993539124</c:v>
                </c:pt>
                <c:pt idx="8158">
                  <c:v>21.870085542870715</c:v>
                </c:pt>
                <c:pt idx="8159">
                  <c:v>21.815033179443951</c:v>
                </c:pt>
                <c:pt idx="8160">
                  <c:v>21.869601762071259</c:v>
                </c:pt>
                <c:pt idx="8161">
                  <c:v>21.831826954443429</c:v>
                </c:pt>
                <c:pt idx="8162">
                  <c:v>21.845124125919209</c:v>
                </c:pt>
                <c:pt idx="8163">
                  <c:v>21.852017978161044</c:v>
                </c:pt>
                <c:pt idx="8164">
                  <c:v>21.807001655673794</c:v>
                </c:pt>
                <c:pt idx="8165">
                  <c:v>21.823862958622936</c:v>
                </c:pt>
                <c:pt idx="8166">
                  <c:v>21.817010988688693</c:v>
                </c:pt>
                <c:pt idx="8167">
                  <c:v>21.808092808364147</c:v>
                </c:pt>
                <c:pt idx="8168">
                  <c:v>21.799062203981062</c:v>
                </c:pt>
                <c:pt idx="8169">
                  <c:v>21.82228993036453</c:v>
                </c:pt>
                <c:pt idx="8170">
                  <c:v>21.781006925887176</c:v>
                </c:pt>
                <c:pt idx="8171">
                  <c:v>21.832273872705336</c:v>
                </c:pt>
                <c:pt idx="8172">
                  <c:v>21.811763684589788</c:v>
                </c:pt>
                <c:pt idx="8173">
                  <c:v>21.794034971762091</c:v>
                </c:pt>
                <c:pt idx="8174">
                  <c:v>21.830655197700938</c:v>
                </c:pt>
                <c:pt idx="8175">
                  <c:v>21.796031761712587</c:v>
                </c:pt>
                <c:pt idx="8176">
                  <c:v>21.827226788295835</c:v>
                </c:pt>
                <c:pt idx="8177">
                  <c:v>21.774211435795046</c:v>
                </c:pt>
                <c:pt idx="8178">
                  <c:v>21.794726956861698</c:v>
                </c:pt>
                <c:pt idx="8179">
                  <c:v>21.788046341149826</c:v>
                </c:pt>
                <c:pt idx="8180">
                  <c:v>21.779914443083943</c:v>
                </c:pt>
                <c:pt idx="8181">
                  <c:v>21.75930516485942</c:v>
                </c:pt>
                <c:pt idx="8182">
                  <c:v>21.731565615172876</c:v>
                </c:pt>
                <c:pt idx="8183">
                  <c:v>21.724991231474629</c:v>
                </c:pt>
                <c:pt idx="8184">
                  <c:v>21.732839327087405</c:v>
                </c:pt>
                <c:pt idx="8185">
                  <c:v>21.73327975462929</c:v>
                </c:pt>
                <c:pt idx="8186">
                  <c:v>21.75010688805428</c:v>
                </c:pt>
                <c:pt idx="8187">
                  <c:v>21.74011940872634</c:v>
                </c:pt>
                <c:pt idx="8188">
                  <c:v>21.715373708132955</c:v>
                </c:pt>
                <c:pt idx="8189">
                  <c:v>21.71487435852897</c:v>
                </c:pt>
                <c:pt idx="8190">
                  <c:v>21.721512320330124</c:v>
                </c:pt>
                <c:pt idx="8191">
                  <c:v>21.681601736983787</c:v>
                </c:pt>
                <c:pt idx="8192">
                  <c:v>21.643347643195067</c:v>
                </c:pt>
                <c:pt idx="8193">
                  <c:v>21.667927456532453</c:v>
                </c:pt>
                <c:pt idx="8194">
                  <c:v>21.652644580603301</c:v>
                </c:pt>
                <c:pt idx="8195">
                  <c:v>21.627198996562125</c:v>
                </c:pt>
                <c:pt idx="8196">
                  <c:v>21.664284274582389</c:v>
                </c:pt>
                <c:pt idx="8197">
                  <c:v>21.62529235862041</c:v>
                </c:pt>
                <c:pt idx="8198">
                  <c:v>21.647258767401276</c:v>
                </c:pt>
                <c:pt idx="8199">
                  <c:v>21.668417511685551</c:v>
                </c:pt>
                <c:pt idx="8200">
                  <c:v>21.647326761800084</c:v>
                </c:pt>
                <c:pt idx="8201">
                  <c:v>21.656114300098082</c:v>
                </c:pt>
                <c:pt idx="8202">
                  <c:v>21.61837766648982</c:v>
                </c:pt>
                <c:pt idx="8203">
                  <c:v>21.642403233061838</c:v>
                </c:pt>
                <c:pt idx="8204">
                  <c:v>21.640391294335913</c:v>
                </c:pt>
                <c:pt idx="8205">
                  <c:v>21.63011665139561</c:v>
                </c:pt>
                <c:pt idx="8206">
                  <c:v>21.633542656090761</c:v>
                </c:pt>
                <c:pt idx="8207">
                  <c:v>21.609063033756193</c:v>
                </c:pt>
                <c:pt idx="8208">
                  <c:v>21.609838089381139</c:v>
                </c:pt>
                <c:pt idx="8209">
                  <c:v>21.597415326302123</c:v>
                </c:pt>
                <c:pt idx="8210">
                  <c:v>21.596298496855649</c:v>
                </c:pt>
                <c:pt idx="8211">
                  <c:v>21.585860528202545</c:v>
                </c:pt>
                <c:pt idx="8212">
                  <c:v>21.582497216666226</c:v>
                </c:pt>
                <c:pt idx="8213">
                  <c:v>21.591338682643404</c:v>
                </c:pt>
                <c:pt idx="8214">
                  <c:v>21.576247421206503</c:v>
                </c:pt>
                <c:pt idx="8215">
                  <c:v>21.609611947419907</c:v>
                </c:pt>
                <c:pt idx="8216">
                  <c:v>21.573115408487425</c:v>
                </c:pt>
                <c:pt idx="8217">
                  <c:v>21.556979590614084</c:v>
                </c:pt>
                <c:pt idx="8218">
                  <c:v>21.546764265691039</c:v>
                </c:pt>
                <c:pt idx="8219">
                  <c:v>21.555084609667695</c:v>
                </c:pt>
                <c:pt idx="8220">
                  <c:v>21.578576934566623</c:v>
                </c:pt>
                <c:pt idx="8221">
                  <c:v>21.572134943816334</c:v>
                </c:pt>
                <c:pt idx="8222">
                  <c:v>21.590492224378856</c:v>
                </c:pt>
                <c:pt idx="8223">
                  <c:v>21.56733078183785</c:v>
                </c:pt>
                <c:pt idx="8224">
                  <c:v>21.574214613591653</c:v>
                </c:pt>
                <c:pt idx="8225">
                  <c:v>21.578625181750837</c:v>
                </c:pt>
                <c:pt idx="8226">
                  <c:v>21.588699891179999</c:v>
                </c:pt>
                <c:pt idx="8227">
                  <c:v>21.559923574157267</c:v>
                </c:pt>
                <c:pt idx="8228">
                  <c:v>21.554741879494369</c:v>
                </c:pt>
                <c:pt idx="8229">
                  <c:v>21.562707198317014</c:v>
                </c:pt>
                <c:pt idx="8230">
                  <c:v>21.545631605275233</c:v>
                </c:pt>
                <c:pt idx="8231">
                  <c:v>21.5733882689665</c:v>
                </c:pt>
                <c:pt idx="8232">
                  <c:v>21.555604065599901</c:v>
                </c:pt>
                <c:pt idx="8233">
                  <c:v>21.603455060708608</c:v>
                </c:pt>
                <c:pt idx="8234">
                  <c:v>21.599517030808432</c:v>
                </c:pt>
                <c:pt idx="8235">
                  <c:v>21.611313511091286</c:v>
                </c:pt>
                <c:pt idx="8236">
                  <c:v>21.573560384267914</c:v>
                </c:pt>
                <c:pt idx="8237">
                  <c:v>21.584361049302792</c:v>
                </c:pt>
                <c:pt idx="8238">
                  <c:v>21.573795415197402</c:v>
                </c:pt>
                <c:pt idx="8239">
                  <c:v>21.551369267621052</c:v>
                </c:pt>
                <c:pt idx="8240">
                  <c:v>21.592637425302243</c:v>
                </c:pt>
                <c:pt idx="8241">
                  <c:v>21.57534566949785</c:v>
                </c:pt>
                <c:pt idx="8242">
                  <c:v>21.645419764759815</c:v>
                </c:pt>
                <c:pt idx="8243">
                  <c:v>21.59177064313084</c:v>
                </c:pt>
                <c:pt idx="8244">
                  <c:v>21.588393394673627</c:v>
                </c:pt>
                <c:pt idx="8245">
                  <c:v>21.595281082173823</c:v>
                </c:pt>
                <c:pt idx="8246">
                  <c:v>21.557615625654652</c:v>
                </c:pt>
                <c:pt idx="8247">
                  <c:v>21.576940468927074</c:v>
                </c:pt>
                <c:pt idx="8248">
                  <c:v>21.555579724541843</c:v>
                </c:pt>
                <c:pt idx="8249">
                  <c:v>21.559067438827558</c:v>
                </c:pt>
                <c:pt idx="8250">
                  <c:v>21.538240119454489</c:v>
                </c:pt>
                <c:pt idx="8251">
                  <c:v>21.544547737997025</c:v>
                </c:pt>
                <c:pt idx="8252">
                  <c:v>21.533605101687996</c:v>
                </c:pt>
                <c:pt idx="8253">
                  <c:v>21.538429530262505</c:v>
                </c:pt>
                <c:pt idx="8254">
                  <c:v>21.55528081272362</c:v>
                </c:pt>
                <c:pt idx="8255">
                  <c:v>21.561839857982022</c:v>
                </c:pt>
                <c:pt idx="8256">
                  <c:v>21.6025060511401</c:v>
                </c:pt>
                <c:pt idx="8257">
                  <c:v>21.5707969481671</c:v>
                </c:pt>
                <c:pt idx="8258">
                  <c:v>21.588511874856103</c:v>
                </c:pt>
                <c:pt idx="8259">
                  <c:v>21.545605736065085</c:v>
                </c:pt>
                <c:pt idx="8260">
                  <c:v>21.549409864299481</c:v>
                </c:pt>
                <c:pt idx="8261">
                  <c:v>21.574127308512466</c:v>
                </c:pt>
                <c:pt idx="8262">
                  <c:v>21.549924213752199</c:v>
                </c:pt>
                <c:pt idx="8263">
                  <c:v>21.550312932894464</c:v>
                </c:pt>
                <c:pt idx="8264">
                  <c:v>21.547320951094765</c:v>
                </c:pt>
                <c:pt idx="8265">
                  <c:v>21.571135868107945</c:v>
                </c:pt>
                <c:pt idx="8266">
                  <c:v>21.550251523598313</c:v>
                </c:pt>
                <c:pt idx="8267">
                  <c:v>21.58285328186912</c:v>
                </c:pt>
                <c:pt idx="8268">
                  <c:v>21.575336219030817</c:v>
                </c:pt>
                <c:pt idx="8269">
                  <c:v>21.563100006539464</c:v>
                </c:pt>
                <c:pt idx="8270">
                  <c:v>21.557373658483961</c:v>
                </c:pt>
                <c:pt idx="8271">
                  <c:v>21.541390768963957</c:v>
                </c:pt>
                <c:pt idx="8272">
                  <c:v>21.551616151460596</c:v>
                </c:pt>
                <c:pt idx="8273">
                  <c:v>21.5286022167395</c:v>
                </c:pt>
                <c:pt idx="8274">
                  <c:v>21.55750182783261</c:v>
                </c:pt>
                <c:pt idx="8275">
                  <c:v>21.551816617421554</c:v>
                </c:pt>
                <c:pt idx="8276">
                  <c:v>21.551816617421554</c:v>
                </c:pt>
                <c:pt idx="8277">
                  <c:v>21.552722750047835</c:v>
                </c:pt>
                <c:pt idx="8278">
                  <c:v>21.546538395756389</c:v>
                </c:pt>
                <c:pt idx="8279">
                  <c:v>21.518444455718125</c:v>
                </c:pt>
                <c:pt idx="8280">
                  <c:v>21.510734475574154</c:v>
                </c:pt>
                <c:pt idx="8281">
                  <c:v>21.537225261164139</c:v>
                </c:pt>
                <c:pt idx="8282">
                  <c:v>21.499550077911007</c:v>
                </c:pt>
                <c:pt idx="8283">
                  <c:v>21.463414270718719</c:v>
                </c:pt>
                <c:pt idx="8284">
                  <c:v>21.511676551214141</c:v>
                </c:pt>
                <c:pt idx="8285">
                  <c:v>21.497302467331817</c:v>
                </c:pt>
                <c:pt idx="8286">
                  <c:v>21.481791848744216</c:v>
                </c:pt>
                <c:pt idx="8287">
                  <c:v>21.476648224251708</c:v>
                </c:pt>
                <c:pt idx="8288">
                  <c:v>21.516767462551012</c:v>
                </c:pt>
                <c:pt idx="8289">
                  <c:v>21.513631334977113</c:v>
                </c:pt>
                <c:pt idx="8290">
                  <c:v>21.533095852211204</c:v>
                </c:pt>
                <c:pt idx="8291">
                  <c:v>21.515022571231313</c:v>
                </c:pt>
                <c:pt idx="8292">
                  <c:v>21.501087648367172</c:v>
                </c:pt>
                <c:pt idx="8293">
                  <c:v>21.462801551607555</c:v>
                </c:pt>
                <c:pt idx="8294">
                  <c:v>21.48441510066591</c:v>
                </c:pt>
                <c:pt idx="8295">
                  <c:v>21.501659254509633</c:v>
                </c:pt>
                <c:pt idx="8296">
                  <c:v>21.510646944029741</c:v>
                </c:pt>
                <c:pt idx="8297">
                  <c:v>21.499471732144112</c:v>
                </c:pt>
                <c:pt idx="8298">
                  <c:v>21.486346168974652</c:v>
                </c:pt>
                <c:pt idx="8299">
                  <c:v>21.44358555970333</c:v>
                </c:pt>
                <c:pt idx="8300">
                  <c:v>21.441263143630444</c:v>
                </c:pt>
                <c:pt idx="8301">
                  <c:v>21.487056378131783</c:v>
                </c:pt>
                <c:pt idx="8302">
                  <c:v>21.452704471967127</c:v>
                </c:pt>
                <c:pt idx="8303">
                  <c:v>21.412977974752842</c:v>
                </c:pt>
                <c:pt idx="8304">
                  <c:v>21.426842461339497</c:v>
                </c:pt>
                <c:pt idx="8305">
                  <c:v>21.382511420143764</c:v>
                </c:pt>
                <c:pt idx="8306">
                  <c:v>21.399184202658112</c:v>
                </c:pt>
                <c:pt idx="8307">
                  <c:v>21.413029161082619</c:v>
                </c:pt>
                <c:pt idx="8308">
                  <c:v>21.436689254199603</c:v>
                </c:pt>
                <c:pt idx="8309">
                  <c:v>21.391723129328739</c:v>
                </c:pt>
                <c:pt idx="8310">
                  <c:v>21.400335154281368</c:v>
                </c:pt>
                <c:pt idx="8311">
                  <c:v>21.380169152644442</c:v>
                </c:pt>
                <c:pt idx="8312">
                  <c:v>21.374530166236067</c:v>
                </c:pt>
                <c:pt idx="8313">
                  <c:v>21.395721489537387</c:v>
                </c:pt>
                <c:pt idx="8314">
                  <c:v>21.392421013274713</c:v>
                </c:pt>
                <c:pt idx="8315">
                  <c:v>21.417682675466462</c:v>
                </c:pt>
                <c:pt idx="8316">
                  <c:v>21.422965603301307</c:v>
                </c:pt>
                <c:pt idx="8317">
                  <c:v>21.471343321367236</c:v>
                </c:pt>
                <c:pt idx="8318">
                  <c:v>21.427343758364604</c:v>
                </c:pt>
                <c:pt idx="8319">
                  <c:v>21.442635537246872</c:v>
                </c:pt>
                <c:pt idx="8320">
                  <c:v>21.385894436205046</c:v>
                </c:pt>
                <c:pt idx="8321">
                  <c:v>21.395077163496317</c:v>
                </c:pt>
                <c:pt idx="8322">
                  <c:v>21.407531094202294</c:v>
                </c:pt>
                <c:pt idx="8323">
                  <c:v>21.419528516390063</c:v>
                </c:pt>
                <c:pt idx="8324">
                  <c:v>21.408708389974247</c:v>
                </c:pt>
                <c:pt idx="8325">
                  <c:v>21.420144029314443</c:v>
                </c:pt>
                <c:pt idx="8326">
                  <c:v>21.447489149521171</c:v>
                </c:pt>
                <c:pt idx="8327">
                  <c:v>21.41952090155575</c:v>
                </c:pt>
                <c:pt idx="8328">
                  <c:v>21.434646389410783</c:v>
                </c:pt>
                <c:pt idx="8329">
                  <c:v>21.407773639422022</c:v>
                </c:pt>
                <c:pt idx="8330">
                  <c:v>21.449080685461176</c:v>
                </c:pt>
                <c:pt idx="8331">
                  <c:v>21.438273549048198</c:v>
                </c:pt>
                <c:pt idx="8332">
                  <c:v>21.410842808395252</c:v>
                </c:pt>
                <c:pt idx="8333">
                  <c:v>21.444540990990543</c:v>
                </c:pt>
                <c:pt idx="8334">
                  <c:v>21.446635087866195</c:v>
                </c:pt>
                <c:pt idx="8335">
                  <c:v>21.425369869145623</c:v>
                </c:pt>
                <c:pt idx="8336">
                  <c:v>21.430934623875874</c:v>
                </c:pt>
                <c:pt idx="8337">
                  <c:v>21.397592866815614</c:v>
                </c:pt>
                <c:pt idx="8338">
                  <c:v>21.428671501669861</c:v>
                </c:pt>
                <c:pt idx="8339">
                  <c:v>21.473032181624621</c:v>
                </c:pt>
                <c:pt idx="8340">
                  <c:v>21.496326604573966</c:v>
                </c:pt>
                <c:pt idx="8341">
                  <c:v>21.505781448971202</c:v>
                </c:pt>
                <c:pt idx="8342">
                  <c:v>21.490126415012892</c:v>
                </c:pt>
                <c:pt idx="8343">
                  <c:v>21.538409191338555</c:v>
                </c:pt>
                <c:pt idx="8344">
                  <c:v>21.529704421867205</c:v>
                </c:pt>
                <c:pt idx="8345">
                  <c:v>21.554648524320573</c:v>
                </c:pt>
                <c:pt idx="8346">
                  <c:v>21.560783102193856</c:v>
                </c:pt>
                <c:pt idx="8347">
                  <c:v>21.554498382769999</c:v>
                </c:pt>
                <c:pt idx="8348">
                  <c:v>21.605020514061074</c:v>
                </c:pt>
                <c:pt idx="8349">
                  <c:v>21.628466753661257</c:v>
                </c:pt>
                <c:pt idx="8350">
                  <c:v>21.620882104989082</c:v>
                </c:pt>
                <c:pt idx="8351">
                  <c:v>21.614244187106472</c:v>
                </c:pt>
                <c:pt idx="8352">
                  <c:v>21.60157841326728</c:v>
                </c:pt>
                <c:pt idx="8353">
                  <c:v>21.55734891199776</c:v>
                </c:pt>
                <c:pt idx="8354">
                  <c:v>21.608917246833734</c:v>
                </c:pt>
                <c:pt idx="8355">
                  <c:v>21.587989720382005</c:v>
                </c:pt>
                <c:pt idx="8356">
                  <c:v>21.560713666276222</c:v>
                </c:pt>
                <c:pt idx="8357">
                  <c:v>21.572322849963737</c:v>
                </c:pt>
                <c:pt idx="8358">
                  <c:v>21.576219474909831</c:v>
                </c:pt>
                <c:pt idx="8359">
                  <c:v>21.602648896598804</c:v>
                </c:pt>
                <c:pt idx="8360">
                  <c:v>21.602740738794534</c:v>
                </c:pt>
                <c:pt idx="8361">
                  <c:v>21.598818462980731</c:v>
                </c:pt>
                <c:pt idx="8362">
                  <c:v>21.606430871232721</c:v>
                </c:pt>
                <c:pt idx="8363">
                  <c:v>21.637862336123145</c:v>
                </c:pt>
                <c:pt idx="8364">
                  <c:v>21.617875715673019</c:v>
                </c:pt>
                <c:pt idx="8365">
                  <c:v>21.63813623730822</c:v>
                </c:pt>
                <c:pt idx="8366">
                  <c:v>21.633503984219804</c:v>
                </c:pt>
                <c:pt idx="8367">
                  <c:v>21.629801912343201</c:v>
                </c:pt>
                <c:pt idx="8368">
                  <c:v>21.634602755896285</c:v>
                </c:pt>
                <c:pt idx="8369">
                  <c:v>21.653490435200808</c:v>
                </c:pt>
                <c:pt idx="8370">
                  <c:v>21.607276220740921</c:v>
                </c:pt>
                <c:pt idx="8371">
                  <c:v>21.542966554266897</c:v>
                </c:pt>
                <c:pt idx="8372">
                  <c:v>21.545236045189544</c:v>
                </c:pt>
                <c:pt idx="8373">
                  <c:v>21.554999909372111</c:v>
                </c:pt>
                <c:pt idx="8374">
                  <c:v>21.613349863583625</c:v>
                </c:pt>
                <c:pt idx="8375">
                  <c:v>21.576530401649386</c:v>
                </c:pt>
                <c:pt idx="8376">
                  <c:v>21.572753661226667</c:v>
                </c:pt>
                <c:pt idx="8377">
                  <c:v>21.58680727286097</c:v>
                </c:pt>
                <c:pt idx="8378">
                  <c:v>21.567307488657761</c:v>
                </c:pt>
                <c:pt idx="8379">
                  <c:v>21.580350598243584</c:v>
                </c:pt>
                <c:pt idx="8380">
                  <c:v>21.55696145534932</c:v>
                </c:pt>
                <c:pt idx="8381">
                  <c:v>21.541617383281576</c:v>
                </c:pt>
                <c:pt idx="8382">
                  <c:v>21.543400845181875</c:v>
                </c:pt>
                <c:pt idx="8383">
                  <c:v>21.534347134495103</c:v>
                </c:pt>
                <c:pt idx="8384">
                  <c:v>21.572602147031724</c:v>
                </c:pt>
                <c:pt idx="8385">
                  <c:v>21.564974842710114</c:v>
                </c:pt>
                <c:pt idx="8386">
                  <c:v>21.583488662628344</c:v>
                </c:pt>
                <c:pt idx="8387">
                  <c:v>21.537703948657416</c:v>
                </c:pt>
                <c:pt idx="8388">
                  <c:v>21.556897749757958</c:v>
                </c:pt>
                <c:pt idx="8389">
                  <c:v>21.529352553635658</c:v>
                </c:pt>
                <c:pt idx="8390">
                  <c:v>21.543737990961272</c:v>
                </c:pt>
                <c:pt idx="8391">
                  <c:v>21.519479467689287</c:v>
                </c:pt>
                <c:pt idx="8392">
                  <c:v>21.518283904941747</c:v>
                </c:pt>
                <c:pt idx="8393">
                  <c:v>21.5195549868033</c:v>
                </c:pt>
                <c:pt idx="8394">
                  <c:v>21.543604373345818</c:v>
                </c:pt>
                <c:pt idx="8395">
                  <c:v>21.558527963150862</c:v>
                </c:pt>
                <c:pt idx="8396">
                  <c:v>21.576530647015286</c:v>
                </c:pt>
                <c:pt idx="8397">
                  <c:v>21.562163406559407</c:v>
                </c:pt>
                <c:pt idx="8398">
                  <c:v>21.584599578231526</c:v>
                </c:pt>
                <c:pt idx="8399">
                  <c:v>21.570653212826315</c:v>
                </c:pt>
                <c:pt idx="8400">
                  <c:v>21.584568113017085</c:v>
                </c:pt>
                <c:pt idx="8401">
                  <c:v>21.548161061511397</c:v>
                </c:pt>
                <c:pt idx="8402">
                  <c:v>21.475335159110134</c:v>
                </c:pt>
                <c:pt idx="8403">
                  <c:v>21.41855899787652</c:v>
                </c:pt>
                <c:pt idx="8404">
                  <c:v>21.333627306921585</c:v>
                </c:pt>
                <c:pt idx="8405">
                  <c:v>21.265104302594249</c:v>
                </c:pt>
                <c:pt idx="8406">
                  <c:v>21.204193706518883</c:v>
                </c:pt>
                <c:pt idx="8407">
                  <c:v>21.14572867171573</c:v>
                </c:pt>
                <c:pt idx="8408">
                  <c:v>21.07623616722088</c:v>
                </c:pt>
                <c:pt idx="8409">
                  <c:v>21.016028597444446</c:v>
                </c:pt>
                <c:pt idx="8410">
                  <c:v>20.949670022214633</c:v>
                </c:pt>
                <c:pt idx="8411">
                  <c:v>20.889462452438195</c:v>
                </c:pt>
                <c:pt idx="8412">
                  <c:v>20.836683754428712</c:v>
                </c:pt>
                <c:pt idx="8413">
                  <c:v>20.80668122199182</c:v>
                </c:pt>
                <c:pt idx="8414">
                  <c:v>20.756744746942577</c:v>
                </c:pt>
                <c:pt idx="8415">
                  <c:v>20.693579267602754</c:v>
                </c:pt>
                <c:pt idx="8416">
                  <c:v>20.645126363444607</c:v>
                </c:pt>
                <c:pt idx="8417">
                  <c:v>20.582347220587465</c:v>
                </c:pt>
                <c:pt idx="8418">
                  <c:v>20.529915378047235</c:v>
                </c:pt>
                <c:pt idx="8419">
                  <c:v>20.459726226435905</c:v>
                </c:pt>
                <c:pt idx="8420">
                  <c:v>20.39685027770496</c:v>
                </c:pt>
                <c:pt idx="8421">
                  <c:v>20.337559094511633</c:v>
                </c:pt>
                <c:pt idx="8422">
                  <c:v>20.277351524735199</c:v>
                </c:pt>
                <c:pt idx="8423">
                  <c:v>20.212195354311127</c:v>
                </c:pt>
                <c:pt idx="8424">
                  <c:v>20.177318211453986</c:v>
                </c:pt>
                <c:pt idx="8425">
                  <c:v>20.1245395134445</c:v>
                </c:pt>
                <c:pt idx="8426">
                  <c:v>20.04500710039564</c:v>
                </c:pt>
                <c:pt idx="8427">
                  <c:v>19.987485958714561</c:v>
                </c:pt>
                <c:pt idx="8428">
                  <c:v>19.930710083566964</c:v>
                </c:pt>
                <c:pt idx="8429">
                  <c:v>19.881386351080952</c:v>
                </c:pt>
                <c:pt idx="8430">
                  <c:v>19.836046065366666</c:v>
                </c:pt>
                <c:pt idx="8431">
                  <c:v>19.751186027748599</c:v>
                </c:pt>
                <c:pt idx="8432">
                  <c:v>19.705711797028421</c:v>
                </c:pt>
                <c:pt idx="8433">
                  <c:v>19.669298982660109</c:v>
                </c:pt>
                <c:pt idx="8434">
                  <c:v>19.60266600765566</c:v>
                </c:pt>
                <c:pt idx="8435">
                  <c:v>19.524289135488065</c:v>
                </c:pt>
                <c:pt idx="8436">
                  <c:v>19.467512974254451</c:v>
                </c:pt>
                <c:pt idx="8437">
                  <c:v>19.410310206816764</c:v>
                </c:pt>
                <c:pt idx="8438">
                  <c:v>19.357994492531045</c:v>
                </c:pt>
                <c:pt idx="8439">
                  <c:v>19.318228423830011</c:v>
                </c:pt>
                <c:pt idx="8440">
                  <c:v>19.249705419502675</c:v>
                </c:pt>
                <c:pt idx="8441">
                  <c:v>19.190311500176033</c:v>
                </c:pt>
                <c:pt idx="8442">
                  <c:v>19.112871388758606</c:v>
                </c:pt>
                <c:pt idx="8443">
                  <c:v>19.058391550019294</c:v>
                </c:pt>
                <c:pt idx="8444">
                  <c:v>18.995515598118622</c:v>
                </c:pt>
                <c:pt idx="8445">
                  <c:v>18.95139910520048</c:v>
                </c:pt>
                <c:pt idx="8446">
                  <c:v>18.902820845916047</c:v>
                </c:pt>
                <c:pt idx="8447">
                  <c:v>18.812072942341903</c:v>
                </c:pt>
                <c:pt idx="8448">
                  <c:v>18.759757228056191</c:v>
                </c:pt>
                <c:pt idx="8449">
                  <c:v>18.686431976050944</c:v>
                </c:pt>
                <c:pt idx="8450">
                  <c:v>18.581278404591334</c:v>
                </c:pt>
                <c:pt idx="8451">
                  <c:v>18.509461722185677</c:v>
                </c:pt>
                <c:pt idx="8452">
                  <c:v>18.471736292414562</c:v>
                </c:pt>
                <c:pt idx="8453">
                  <c:v>18.407425733482995</c:v>
                </c:pt>
                <c:pt idx="8454">
                  <c:v>18.37930679690675</c:v>
                </c:pt>
                <c:pt idx="8455">
                  <c:v>18.31158739945171</c:v>
                </c:pt>
                <c:pt idx="8456">
                  <c:v>18.232054986402851</c:v>
                </c:pt>
                <c:pt idx="8457">
                  <c:v>18.157170332103927</c:v>
                </c:pt>
                <c:pt idx="8458">
                  <c:v>18.125015188994425</c:v>
                </c:pt>
                <c:pt idx="8459">
                  <c:v>18.068777198894907</c:v>
                </c:pt>
                <c:pt idx="8460">
                  <c:v>17.998242255841642</c:v>
                </c:pt>
                <c:pt idx="8461">
                  <c:v>17.92710627726964</c:v>
                </c:pt>
                <c:pt idx="8462">
                  <c:v>17.85181658220381</c:v>
                </c:pt>
                <c:pt idx="8463">
                  <c:v>17.777257480620801</c:v>
                </c:pt>
                <c:pt idx="8464">
                  <c:v>17.710898905390991</c:v>
                </c:pt>
                <c:pt idx="8465">
                  <c:v>17.651504986064349</c:v>
                </c:pt>
                <c:pt idx="8466">
                  <c:v>17.588629037333408</c:v>
                </c:pt>
                <c:pt idx="8467">
                  <c:v>17.505726724274005</c:v>
                </c:pt>
                <c:pt idx="8468">
                  <c:v>17.44285077237333</c:v>
                </c:pt>
                <c:pt idx="8469">
                  <c:v>17.407973526659045</c:v>
                </c:pt>
                <c:pt idx="8470">
                  <c:v>17.342167222842775</c:v>
                </c:pt>
                <c:pt idx="8471">
                  <c:v>17.236724737746172</c:v>
                </c:pt>
                <c:pt idx="8472">
                  <c:v>17.164908055340515</c:v>
                </c:pt>
                <c:pt idx="8473">
                  <c:v>17.113059454998083</c:v>
                </c:pt>
                <c:pt idx="8474">
                  <c:v>17.045340007512117</c:v>
                </c:pt>
                <c:pt idx="8475">
                  <c:v>16.957521318626153</c:v>
                </c:pt>
                <c:pt idx="8476">
                  <c:v>16.927722184417526</c:v>
                </c:pt>
                <c:pt idx="8477">
                  <c:v>16.860002736931555</c:v>
                </c:pt>
                <c:pt idx="8478">
                  <c:v>16.793827721984435</c:v>
                </c:pt>
                <c:pt idx="8479">
                  <c:v>16.716387610567008</c:v>
                </c:pt>
                <c:pt idx="8480">
                  <c:v>16.667809351282575</c:v>
                </c:pt>
                <c:pt idx="8481">
                  <c:v>16.597620199671244</c:v>
                </c:pt>
                <c:pt idx="8482">
                  <c:v>16.519632281830976</c:v>
                </c:pt>
                <c:pt idx="8483">
                  <c:v>16.432439134402401</c:v>
                </c:pt>
                <c:pt idx="8484">
                  <c:v>16.376526535830877</c:v>
                </c:pt>
                <c:pt idx="8485">
                  <c:v>16.308807088344906</c:v>
                </c:pt>
                <c:pt idx="8486">
                  <c:v>16.259979088344906</c:v>
                </c:pt>
                <c:pt idx="8487">
                  <c:v>16.210655355858894</c:v>
                </c:pt>
                <c:pt idx="8488">
                  <c:v>16.144022380854441</c:v>
                </c:pt>
                <c:pt idx="8489">
                  <c:v>16.117460676418951</c:v>
                </c:pt>
                <c:pt idx="8490">
                  <c:v>16.04413539723372</c:v>
                </c:pt>
                <c:pt idx="8491">
                  <c:v>15.96123311061845</c:v>
                </c:pt>
                <c:pt idx="8492">
                  <c:v>15.894874535388636</c:v>
                </c:pt>
                <c:pt idx="8493">
                  <c:v>15.835583106817207</c:v>
                </c:pt>
                <c:pt idx="8494">
                  <c:v>15.754236084927241</c:v>
                </c:pt>
                <c:pt idx="8495">
                  <c:v>15.719184990153805</c:v>
                </c:pt>
                <c:pt idx="8496">
                  <c:v>15.670232587404412</c:v>
                </c:pt>
                <c:pt idx="8497">
                  <c:v>15.563756898253111</c:v>
                </c:pt>
                <c:pt idx="8498">
                  <c:v>15.498228401053185</c:v>
                </c:pt>
                <c:pt idx="8499">
                  <c:v>15.442315802481662</c:v>
                </c:pt>
                <c:pt idx="8500">
                  <c:v>15.383850767678505</c:v>
                </c:pt>
                <c:pt idx="8501">
                  <c:v>15.31649152952922</c:v>
                </c:pt>
                <c:pt idx="8502">
                  <c:v>15.274061649285041</c:v>
                </c:pt>
                <c:pt idx="8503">
                  <c:v>15.176904905072194</c:v>
                </c:pt>
                <c:pt idx="8504">
                  <c:v>15.115994308996846</c:v>
                </c:pt>
                <c:pt idx="8505">
                  <c:v>15.06855625759435</c:v>
                </c:pt>
                <c:pt idx="8506">
                  <c:v>15.016240543308633</c:v>
                </c:pt>
                <c:pt idx="8507">
                  <c:v>14.956642167882318</c:v>
                </c:pt>
                <c:pt idx="8508">
                  <c:v>14.886800458380598</c:v>
                </c:pt>
                <c:pt idx="8509">
                  <c:v>14.833677154554737</c:v>
                </c:pt>
                <c:pt idx="8510">
                  <c:v>14.746205438190772</c:v>
                </c:pt>
                <c:pt idx="8511">
                  <c:v>14.711154343417338</c:v>
                </c:pt>
                <c:pt idx="8512">
                  <c:v>14.634981223210616</c:v>
                </c:pt>
                <c:pt idx="8513">
                  <c:v>14.585657490724603</c:v>
                </c:pt>
                <c:pt idx="8514">
                  <c:v>14.54858247717889</c:v>
                </c:pt>
                <c:pt idx="8515">
                  <c:v>14.489291293985564</c:v>
                </c:pt>
                <c:pt idx="8516">
                  <c:v>14.418155315413561</c:v>
                </c:pt>
                <c:pt idx="8517">
                  <c:v>14.361917325314044</c:v>
                </c:pt>
                <c:pt idx="8518">
                  <c:v>14.296388828114118</c:v>
                </c:pt>
                <c:pt idx="8519">
                  <c:v>14.211457137159183</c:v>
                </c:pt>
                <c:pt idx="8520">
                  <c:v>14.184217137309203</c:v>
                </c:pt>
                <c:pt idx="8521">
                  <c:v>14.110891885303959</c:v>
                </c:pt>
                <c:pt idx="8522">
                  <c:v>14.058576171018245</c:v>
                </c:pt>
                <c:pt idx="8523">
                  <c:v>13.992309313875392</c:v>
                </c:pt>
                <c:pt idx="8524">
                  <c:v>13.904907193562533</c:v>
                </c:pt>
                <c:pt idx="8525">
                  <c:v>13.847386051881452</c:v>
                </c:pt>
                <c:pt idx="8526">
                  <c:v>13.792794662723686</c:v>
                </c:pt>
                <c:pt idx="8527">
                  <c:v>13.740946043162003</c:v>
                </c:pt>
                <c:pt idx="8528">
                  <c:v>13.660425616646895</c:v>
                </c:pt>
                <c:pt idx="8529">
                  <c:v>13.590933112152044</c:v>
                </c:pt>
                <c:pt idx="8530">
                  <c:v>13.538154414142557</c:v>
                </c:pt>
                <c:pt idx="8531">
                  <c:v>13.476450449571091</c:v>
                </c:pt>
                <c:pt idx="8532">
                  <c:v>13.41840331518841</c:v>
                </c:pt>
                <c:pt idx="8533">
                  <c:v>13.382835463183694</c:v>
                </c:pt>
                <c:pt idx="8534">
                  <c:v>13.301413666977535</c:v>
                </c:pt>
                <c:pt idx="8535">
                  <c:v>13.232184515098595</c:v>
                </c:pt>
                <c:pt idx="8536">
                  <c:v>13.157625413515582</c:v>
                </c:pt>
                <c:pt idx="8537">
                  <c:v>13.099893445357557</c:v>
                </c:pt>
                <c:pt idx="8538">
                  <c:v>13.051065445357557</c:v>
                </c:pt>
                <c:pt idx="8539">
                  <c:v>12.978239542956295</c:v>
                </c:pt>
                <c:pt idx="8540">
                  <c:v>12.915363591055627</c:v>
                </c:pt>
                <c:pt idx="8541">
                  <c:v>12.8629317485154</c:v>
                </c:pt>
                <c:pt idx="8542">
                  <c:v>12.837540742459582</c:v>
                </c:pt>
                <c:pt idx="8543">
                  <c:v>12.739635649936965</c:v>
                </c:pt>
                <c:pt idx="8544">
                  <c:v>12.707480432451318</c:v>
                </c:pt>
                <c:pt idx="8545">
                  <c:v>12.640847457446869</c:v>
                </c:pt>
                <c:pt idx="8546">
                  <c:v>12.573759646989711</c:v>
                </c:pt>
                <c:pt idx="8547">
                  <c:v>12.531329766745531</c:v>
                </c:pt>
                <c:pt idx="8548">
                  <c:v>12.443096500821806</c:v>
                </c:pt>
                <c:pt idx="8549">
                  <c:v>12.376463525817353</c:v>
                </c:pt>
                <c:pt idx="8550">
                  <c:v>12.296170027723404</c:v>
                </c:pt>
                <c:pt idx="8551">
                  <c:v>12.266167495286508</c:v>
                </c:pt>
                <c:pt idx="8552">
                  <c:v>12.185270278761044</c:v>
                </c:pt>
                <c:pt idx="8553">
                  <c:v>12.122879855046168</c:v>
                </c:pt>
                <c:pt idx="8554">
                  <c:v>12.054356850718833</c:v>
                </c:pt>
                <c:pt idx="8555">
                  <c:v>12.005033118232818</c:v>
                </c:pt>
                <c:pt idx="8556">
                  <c:v>11.96603926153295</c:v>
                </c:pt>
                <c:pt idx="8557">
                  <c:v>11.888835125615062</c:v>
                </c:pt>
                <c:pt idx="8558">
                  <c:v>11.825669646275243</c:v>
                </c:pt>
                <c:pt idx="8559">
                  <c:v>11.766275726948599</c:v>
                </c:pt>
                <c:pt idx="8560">
                  <c:v>11.717822822790453</c:v>
                </c:pt>
                <c:pt idx="8561">
                  <c:v>11.653701689860542</c:v>
                </c:pt>
                <c:pt idx="8562">
                  <c:v>11.604749287111149</c:v>
                </c:pt>
                <c:pt idx="8563">
                  <c:v>11.518467709716543</c:v>
                </c:pt>
                <c:pt idx="8564">
                  <c:v>11.476037829472363</c:v>
                </c:pt>
                <c:pt idx="8565">
                  <c:v>11.391177791854297</c:v>
                </c:pt>
                <c:pt idx="8566">
                  <c:v>11.366763734711439</c:v>
                </c:pt>
                <c:pt idx="8567">
                  <c:v>11.305853138636094</c:v>
                </c:pt>
                <c:pt idx="8568">
                  <c:v>11.281191217844853</c:v>
                </c:pt>
                <c:pt idx="8569">
                  <c:v>11.199545621862951</c:v>
                </c:pt>
                <c:pt idx="8570">
                  <c:v>11.1329126468585</c:v>
                </c:pt>
                <c:pt idx="8571">
                  <c:v>11.087038923323073</c:v>
                </c:pt>
                <c:pt idx="8572">
                  <c:v>11.015902944751067</c:v>
                </c:pt>
                <c:pt idx="8573">
                  <c:v>10.951592670928109</c:v>
                </c:pt>
                <c:pt idx="8574">
                  <c:v>10.885417655980982</c:v>
                </c:pt>
                <c:pt idx="8575">
                  <c:v>10.833569036419298</c:v>
                </c:pt>
                <c:pt idx="8576">
                  <c:v>10.771178612704423</c:v>
                </c:pt>
                <c:pt idx="8577">
                  <c:v>10.697853333519195</c:v>
                </c:pt>
                <c:pt idx="8578">
                  <c:v>10.675795028332111</c:v>
                </c:pt>
                <c:pt idx="8579">
                  <c:v>10.608435790182824</c:v>
                </c:pt>
                <c:pt idx="8580">
                  <c:v>10.559982886024679</c:v>
                </c:pt>
                <c:pt idx="8581">
                  <c:v>10.477080599409407</c:v>
                </c:pt>
                <c:pt idx="8582">
                  <c:v>10.423728824204002</c:v>
                </c:pt>
                <c:pt idx="8583">
                  <c:v>10.357095849199551</c:v>
                </c:pt>
                <c:pt idx="8584">
                  <c:v>10.286474777516712</c:v>
                </c:pt>
                <c:pt idx="8585">
                  <c:v>10.222829677672175</c:v>
                </c:pt>
                <c:pt idx="8586">
                  <c:v>10.152294734618911</c:v>
                </c:pt>
                <c:pt idx="8587">
                  <c:v>10.102971006173517</c:v>
                </c:pt>
                <c:pt idx="8588">
                  <c:v>10.054143006173517</c:v>
                </c:pt>
                <c:pt idx="8589">
                  <c:v>10.019792992516258</c:v>
                </c:pt>
                <c:pt idx="8590">
                  <c:v>9.9191312007296784</c:v>
                </c:pt>
                <c:pt idx="8591">
                  <c:v>9.8732574771942492</c:v>
                </c:pt>
                <c:pt idx="8592">
                  <c:v>9.7733842477236603</c:v>
                </c:pt>
                <c:pt idx="8593">
                  <c:v>9.7530474898012205</c:v>
                </c:pt>
                <c:pt idx="8594">
                  <c:v>9.6989035965773542</c:v>
                </c:pt>
                <c:pt idx="8595">
                  <c:v>9.6071558714590903</c:v>
                </c:pt>
                <c:pt idx="8596">
                  <c:v>9.5712476273848797</c:v>
                </c:pt>
                <c:pt idx="8597">
                  <c:v>9.4917152143360184</c:v>
                </c:pt>
                <c:pt idx="8598">
                  <c:v>9.4568379686217323</c:v>
                </c:pt>
                <c:pt idx="8599">
                  <c:v>9.3905711114788737</c:v>
                </c:pt>
                <c:pt idx="8600">
                  <c:v>9.3440391927026543</c:v>
                </c:pt>
                <c:pt idx="8601">
                  <c:v>9.2637456946087031</c:v>
                </c:pt>
                <c:pt idx="8602">
                  <c:v>9.2247518379088351</c:v>
                </c:pt>
                <c:pt idx="8603">
                  <c:v>9.1403949962854654</c:v>
                </c:pt>
                <c:pt idx="8604">
                  <c:v>9.0742199813383397</c:v>
                </c:pt>
                <c:pt idx="8605">
                  <c:v>9.0013940789370768</c:v>
                </c:pt>
                <c:pt idx="8606">
                  <c:v>8.9152536243802007</c:v>
                </c:pt>
                <c:pt idx="8607">
                  <c:v>8.8653171313713024</c:v>
                </c:pt>
                <c:pt idx="8608">
                  <c:v>8.8090791412717842</c:v>
                </c:pt>
                <c:pt idx="8609">
                  <c:v>8.7878641471328862</c:v>
                </c:pt>
                <c:pt idx="8610">
                  <c:v>8.7108177331842054</c:v>
                </c:pt>
                <c:pt idx="8611">
                  <c:v>8.6549051346126795</c:v>
                </c:pt>
                <c:pt idx="8612">
                  <c:v>8.6124752543684995</c:v>
                </c:pt>
                <c:pt idx="8613">
                  <c:v>8.5496961115113574</c:v>
                </c:pt>
                <c:pt idx="8614">
                  <c:v>8.5003723790253432</c:v>
                </c:pt>
                <c:pt idx="8615">
                  <c:v>8.4026538327280864</c:v>
                </c:pt>
                <c:pt idx="8616">
                  <c:v>8.3571796020079105</c:v>
                </c:pt>
                <c:pt idx="8617">
                  <c:v>8.2699864545793353</c:v>
                </c:pt>
                <c:pt idx="8618">
                  <c:v>8.2033534795748846</c:v>
                </c:pt>
                <c:pt idx="8619">
                  <c:v>8.1711983364653804</c:v>
                </c:pt>
                <c:pt idx="8620">
                  <c:v>8.1050233215182548</c:v>
                </c:pt>
                <c:pt idx="8621">
                  <c:v>8.0407127625866881</c:v>
                </c:pt>
                <c:pt idx="8622">
                  <c:v>7.9695767840146843</c:v>
                </c:pt>
                <c:pt idx="8623">
                  <c:v>7.9274345483117212</c:v>
                </c:pt>
                <c:pt idx="8624">
                  <c:v>7.8656318034819561</c:v>
                </c:pt>
                <c:pt idx="8625">
                  <c:v>7.8181937100671508</c:v>
                </c:pt>
                <c:pt idx="8626">
                  <c:v>7.7453678076658861</c:v>
                </c:pt>
                <c:pt idx="8627">
                  <c:v>7.6979297562633873</c:v>
                </c:pt>
                <c:pt idx="8628">
                  <c:v>7.6292294562559082</c:v>
                </c:pt>
                <c:pt idx="8629">
                  <c:v>7.5902356200001151</c:v>
                </c:pt>
                <c:pt idx="8630">
                  <c:v>7.5317705851969627</c:v>
                </c:pt>
                <c:pt idx="8631">
                  <c:v>7.4723766658703203</c:v>
                </c:pt>
                <c:pt idx="8632">
                  <c:v>7.4148555241892415</c:v>
                </c:pt>
                <c:pt idx="8633">
                  <c:v>7.3741821063435262</c:v>
                </c:pt>
                <c:pt idx="8634">
                  <c:v>7.3148906777720981</c:v>
                </c:pt>
                <c:pt idx="8635">
                  <c:v>7.2649542027228549</c:v>
                </c:pt>
                <c:pt idx="8636">
                  <c:v>7.2131055831611706</c:v>
                </c:pt>
                <c:pt idx="8637">
                  <c:v>7.1494604833166315</c:v>
                </c:pt>
                <c:pt idx="8638">
                  <c:v>7.0821012451673457</c:v>
                </c:pt>
                <c:pt idx="8639">
                  <c:v>7.0119120935560142</c:v>
                </c:pt>
                <c:pt idx="8640">
                  <c:v>6.9487466142161924</c:v>
                </c:pt>
                <c:pt idx="8641">
                  <c:v>6.8928340156446675</c:v>
                </c:pt>
                <c:pt idx="8642">
                  <c:v>6.8264754404148551</c:v>
                </c:pt>
                <c:pt idx="8643">
                  <c:v>6.7879523770043386</c:v>
                </c:pt>
                <c:pt idx="8644">
                  <c:v>6.7208645665471805</c:v>
                </c:pt>
                <c:pt idx="8645">
                  <c:v>6.6646265764476631</c:v>
                </c:pt>
                <c:pt idx="8646">
                  <c:v>6.585017767269437</c:v>
                </c:pt>
                <c:pt idx="8647">
                  <c:v>6.5291051686979129</c:v>
                </c:pt>
                <c:pt idx="8648">
                  <c:v>6.4694048294661091</c:v>
                </c:pt>
                <c:pt idx="8649">
                  <c:v>6.4380154008946802</c:v>
                </c:pt>
                <c:pt idx="8650">
                  <c:v>6.3737048419631126</c:v>
                </c:pt>
                <c:pt idx="8651">
                  <c:v>6.2670010113864087</c:v>
                </c:pt>
                <c:pt idx="8652">
                  <c:v>6.2321237656721227</c:v>
                </c:pt>
                <c:pt idx="8653">
                  <c:v>6.1719161958956859</c:v>
                </c:pt>
                <c:pt idx="8654">
                  <c:v>6.1018137192095114</c:v>
                </c:pt>
                <c:pt idx="8655">
                  <c:v>6.0586730691039872</c:v>
                </c:pt>
                <c:pt idx="8656">
                  <c:v>6.0098450691039869</c:v>
                </c:pt>
                <c:pt idx="8657">
                  <c:v>5.9392239494458652</c:v>
                </c:pt>
                <c:pt idx="8658">
                  <c:v>5.8484760458717213</c:v>
                </c:pt>
                <c:pt idx="8659">
                  <c:v>5.792238055772204</c:v>
                </c:pt>
                <c:pt idx="8660">
                  <c:v>5.7328441364455625</c:v>
                </c:pt>
                <c:pt idx="8661">
                  <c:v>5.6829076613963201</c:v>
                </c:pt>
                <c:pt idx="8662">
                  <c:v>5.6339552586469273</c:v>
                </c:pt>
                <c:pt idx="8663">
                  <c:v>5.5495984560057847</c:v>
                </c:pt>
                <c:pt idx="8664">
                  <c:v>5.4885883733368903</c:v>
                </c:pt>
                <c:pt idx="8665">
                  <c:v>5.4037283357188235</c:v>
                </c:pt>
                <c:pt idx="8666">
                  <c:v>5.3688510900045374</c:v>
                </c:pt>
                <c:pt idx="8667">
                  <c:v>5.2689778605339486</c:v>
                </c:pt>
                <c:pt idx="8668">
                  <c:v>5.241076060533949</c:v>
                </c:pt>
                <c:pt idx="8669">
                  <c:v>5.1538829131053738</c:v>
                </c:pt>
                <c:pt idx="8670">
                  <c:v>5.1257639765291296</c:v>
                </c:pt>
                <c:pt idx="8671">
                  <c:v>5.0602354793292026</c:v>
                </c:pt>
                <c:pt idx="8672">
                  <c:v>4.9978450556143281</c:v>
                </c:pt>
                <c:pt idx="8673">
                  <c:v>4.9173246290992214</c:v>
                </c:pt>
                <c:pt idx="8674">
                  <c:v>4.8873220966623263</c:v>
                </c:pt>
                <c:pt idx="8675">
                  <c:v>4.8161861180903225</c:v>
                </c:pt>
                <c:pt idx="8676">
                  <c:v>4.7400129978835999</c:v>
                </c:pt>
                <c:pt idx="8677">
                  <c:v>4.7176806675379934</c:v>
                </c:pt>
                <c:pt idx="8678">
                  <c:v>4.6457793045353633</c:v>
                </c:pt>
                <c:pt idx="8679">
                  <c:v>4.5958428294861209</c:v>
                </c:pt>
                <c:pt idx="8680">
                  <c:v>4.4921453597320911</c:v>
                </c:pt>
                <c:pt idx="8681">
                  <c:v>4.4255123847276412</c:v>
                </c:pt>
                <c:pt idx="8682">
                  <c:v>4.3877869549565247</c:v>
                </c:pt>
                <c:pt idx="8683">
                  <c:v>4.2879137574141062</c:v>
                </c:pt>
                <c:pt idx="8684">
                  <c:v>4.2316757673145879</c:v>
                </c:pt>
                <c:pt idx="8685">
                  <c:v>4.1668005314782821</c:v>
                </c:pt>
                <c:pt idx="8686">
                  <c:v>4.104997786648517</c:v>
                </c:pt>
                <c:pt idx="8687">
                  <c:v>4.0685849722802043</c:v>
                </c:pt>
                <c:pt idx="8688">
                  <c:v>3.9966836785732429</c:v>
                </c:pt>
                <c:pt idx="8689">
                  <c:v>3.8871668281944176</c:v>
                </c:pt>
                <c:pt idx="8690">
                  <c:v>3.8076344151455572</c:v>
                </c:pt>
                <c:pt idx="8691">
                  <c:v>3.7385811953220038</c:v>
                </c:pt>
                <c:pt idx="8692">
                  <c:v>3.666764512916346</c:v>
                </c:pt>
                <c:pt idx="8693">
                  <c:v>3.582913884585968</c:v>
                </c:pt>
                <c:pt idx="8694">
                  <c:v>3.5187927516560551</c:v>
                </c:pt>
                <c:pt idx="8695">
                  <c:v>3.4370727740550922</c:v>
                </c:pt>
                <c:pt idx="8696">
                  <c:v>3.3715442768551656</c:v>
                </c:pt>
                <c:pt idx="8697">
                  <c:v>3.3359764248504487</c:v>
                </c:pt>
                <c:pt idx="8698">
                  <c:v>3.2282515261216855</c:v>
                </c:pt>
                <c:pt idx="8699">
                  <c:v>3.1672414434527911</c:v>
                </c:pt>
                <c:pt idx="8700">
                  <c:v>3.1173049504438932</c:v>
                </c:pt>
                <c:pt idx="8701">
                  <c:v>3.0610672048699463</c:v>
                </c:pt>
                <c:pt idx="8702">
                  <c:v>3.0213011361689093</c:v>
                </c:pt>
                <c:pt idx="8703">
                  <c:v>2.9815350674678736</c:v>
                </c:pt>
                <c:pt idx="8704">
                  <c:v>2.8731908574843024</c:v>
                </c:pt>
                <c:pt idx="8705">
                  <c:v>2.8025697378261825</c:v>
                </c:pt>
                <c:pt idx="8706">
                  <c:v>2.7680430471022022</c:v>
                </c:pt>
                <c:pt idx="8707">
                  <c:v>2.715611204561974</c:v>
                </c:pt>
                <c:pt idx="8708">
                  <c:v>2.6559108653301688</c:v>
                </c:pt>
                <c:pt idx="8709">
                  <c:v>2.5791808653301684</c:v>
                </c:pt>
                <c:pt idx="8710">
                  <c:v>2.5129140081873116</c:v>
                </c:pt>
                <c:pt idx="8711">
                  <c:v>2.4605982939015973</c:v>
                </c:pt>
                <c:pt idx="8712">
                  <c:v>2.3920752895742616</c:v>
                </c:pt>
                <c:pt idx="8713">
                  <c:v>2.3185015889808773</c:v>
                </c:pt>
                <c:pt idx="8714">
                  <c:v>2.2575909929055324</c:v>
                </c:pt>
                <c:pt idx="8715">
                  <c:v>2.1814178726988103</c:v>
                </c:pt>
                <c:pt idx="8716">
                  <c:v>2.1220239533721688</c:v>
                </c:pt>
                <c:pt idx="8717">
                  <c:v>2.0417304552782181</c:v>
                </c:pt>
                <c:pt idx="8718">
                  <c:v>1.9962561938794163</c:v>
                </c:pt>
                <c:pt idx="8719">
                  <c:v>1.9430185009176337</c:v>
                </c:pt>
                <c:pt idx="8720">
                  <c:v>1.9054546578489242</c:v>
                </c:pt>
                <c:pt idx="8721">
                  <c:v>1.8589227390727043</c:v>
                </c:pt>
                <c:pt idx="8722">
                  <c:v>1.7827496188659822</c:v>
                </c:pt>
                <c:pt idx="8723">
                  <c:v>1.7230492796341768</c:v>
                </c:pt>
                <c:pt idx="8724">
                  <c:v>1.6443625675002194</c:v>
                </c:pt>
                <c:pt idx="8725">
                  <c:v>1.6006616053944884</c:v>
                </c:pt>
                <c:pt idx="8726">
                  <c:v>1.5333023672452022</c:v>
                </c:pt>
                <c:pt idx="8727">
                  <c:v>1.4739084479185609</c:v>
                </c:pt>
                <c:pt idx="8728">
                  <c:v>1.4374956335502476</c:v>
                </c:pt>
                <c:pt idx="8729">
                  <c:v>1.3503024861216726</c:v>
                </c:pt>
                <c:pt idx="8730">
                  <c:v>1.2988069747170099</c:v>
                </c:pt>
                <c:pt idx="8731">
                  <c:v>1.2192745616681484</c:v>
                </c:pt>
                <c:pt idx="8732">
                  <c:v>1.187691965559222</c:v>
                </c:pt>
                <c:pt idx="8733">
                  <c:v>1.1331005764014555</c:v>
                </c:pt>
                <c:pt idx="8734">
                  <c:v>1.0346379940884007</c:v>
                </c:pt>
                <c:pt idx="8735">
                  <c:v>0.96827941885858859</c:v>
                </c:pt>
                <c:pt idx="8736">
                  <c:v>0.8929897237927612</c:v>
                </c:pt>
                <c:pt idx="8737">
                  <c:v>0.86487080847961728</c:v>
                </c:pt>
                <c:pt idx="8738">
                  <c:v>0.77858923108501232</c:v>
                </c:pt>
                <c:pt idx="8739">
                  <c:v>0.7464340879755087</c:v>
                </c:pt>
                <c:pt idx="8740">
                  <c:v>0.67624493636417793</c:v>
                </c:pt>
                <c:pt idx="8741">
                  <c:v>0.62594435805315174</c:v>
                </c:pt>
                <c:pt idx="8742">
                  <c:v>0.55532323839503162</c:v>
                </c:pt>
                <c:pt idx="8743">
                  <c:v>0.51162227628930068</c:v>
                </c:pt>
                <c:pt idx="8744">
                  <c:v>0.43763639673788401</c:v>
                </c:pt>
                <c:pt idx="8745">
                  <c:v>0.38086023550427023</c:v>
                </c:pt>
                <c:pt idx="8746">
                  <c:v>0.29854699270827872</c:v>
                </c:pt>
                <c:pt idx="8747">
                  <c:v>0.2257210903070152</c:v>
                </c:pt>
                <c:pt idx="8748">
                  <c:v>0.1711297011492488</c:v>
                </c:pt>
                <c:pt idx="8749">
                  <c:v>9.5678667272560136E-2</c:v>
                </c:pt>
                <c:pt idx="8750">
                  <c:v>3.9766068701035939E-2</c:v>
                </c:pt>
              </c:numCache>
            </c:numRef>
          </c:val>
          <c:smooth val="0"/>
          <c:extLst>
            <c:ext xmlns:c16="http://schemas.microsoft.com/office/drawing/2014/chart" uri="{C3380CC4-5D6E-409C-BE32-E72D297353CC}">
              <c16:uniqueId val="{00000000-806E-4BF6-9B2F-F49C7ADEF5A0}"/>
            </c:ext>
          </c:extLst>
        </c:ser>
        <c:dLbls>
          <c:showLegendKey val="0"/>
          <c:showVal val="0"/>
          <c:showCatName val="0"/>
          <c:showSerName val="0"/>
          <c:showPercent val="0"/>
          <c:showBubbleSize val="0"/>
        </c:dLbls>
        <c:marker val="1"/>
        <c:smooth val="0"/>
        <c:axId val="531266224"/>
        <c:axId val="531266944"/>
        <c:extLst/>
      </c:lineChart>
      <c:lineChart>
        <c:grouping val="standard"/>
        <c:varyColors val="0"/>
        <c:ser>
          <c:idx val="0"/>
          <c:order val="0"/>
          <c:tx>
            <c:strRef>
              <c:f>Mittelwerte!$F$21</c:f>
              <c:strCache>
                <c:ptCount val="1"/>
                <c:pt idx="0">
                  <c:v>Force Z</c:v>
                </c:pt>
              </c:strCache>
            </c:strRef>
          </c:tx>
          <c:spPr>
            <a:ln w="6350" cap="rnd">
              <a:solidFill>
                <a:schemeClr val="accent1"/>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Mittelwerte!$F$22:$F$8772</c:f>
              <c:numCache>
                <c:formatCode>General</c:formatCode>
                <c:ptCount val="8751"/>
                <c:pt idx="0">
                  <c:v>34.179699999999997</c:v>
                </c:pt>
                <c:pt idx="1">
                  <c:v>53.710900000000002</c:v>
                </c:pt>
                <c:pt idx="2">
                  <c:v>39.0625</c:v>
                </c:pt>
                <c:pt idx="3">
                  <c:v>53.710900000000002</c:v>
                </c:pt>
                <c:pt idx="4">
                  <c:v>73.242199999999997</c:v>
                </c:pt>
                <c:pt idx="5">
                  <c:v>48.828099999999999</c:v>
                </c:pt>
                <c:pt idx="6">
                  <c:v>83.007800000000003</c:v>
                </c:pt>
                <c:pt idx="7">
                  <c:v>34.179699999999997</c:v>
                </c:pt>
                <c:pt idx="8">
                  <c:v>63.476599999999998</c:v>
                </c:pt>
                <c:pt idx="9">
                  <c:v>68.359399999999994</c:v>
                </c:pt>
                <c:pt idx="10">
                  <c:v>43.945300000000003</c:v>
                </c:pt>
                <c:pt idx="11">
                  <c:v>68.359399999999994</c:v>
                </c:pt>
                <c:pt idx="12">
                  <c:v>43.945300000000003</c:v>
                </c:pt>
                <c:pt idx="13">
                  <c:v>53.710900000000002</c:v>
                </c:pt>
                <c:pt idx="14">
                  <c:v>58.593800000000002</c:v>
                </c:pt>
                <c:pt idx="15">
                  <c:v>48.828099999999999</c:v>
                </c:pt>
                <c:pt idx="16">
                  <c:v>83.007800000000003</c:v>
                </c:pt>
                <c:pt idx="17">
                  <c:v>68.359399999999994</c:v>
                </c:pt>
                <c:pt idx="18">
                  <c:v>63.476599999999998</c:v>
                </c:pt>
                <c:pt idx="19">
                  <c:v>43.945300000000003</c:v>
                </c:pt>
                <c:pt idx="20">
                  <c:v>68.359399999999994</c:v>
                </c:pt>
                <c:pt idx="21">
                  <c:v>73.242199999999997</c:v>
                </c:pt>
                <c:pt idx="22">
                  <c:v>34.179699999999997</c:v>
                </c:pt>
                <c:pt idx="23">
                  <c:v>68.359399999999994</c:v>
                </c:pt>
                <c:pt idx="24">
                  <c:v>53.710900000000002</c:v>
                </c:pt>
                <c:pt idx="25">
                  <c:v>9.7656299999999998</c:v>
                </c:pt>
                <c:pt idx="26">
                  <c:v>68.359399999999994</c:v>
                </c:pt>
                <c:pt idx="27">
                  <c:v>43.945300000000003</c:v>
                </c:pt>
                <c:pt idx="28">
                  <c:v>107.422</c:v>
                </c:pt>
                <c:pt idx="29">
                  <c:v>53.710900000000002</c:v>
                </c:pt>
                <c:pt idx="30">
                  <c:v>83.007800000000003</c:v>
                </c:pt>
                <c:pt idx="31">
                  <c:v>53.710900000000002</c:v>
                </c:pt>
                <c:pt idx="32">
                  <c:v>34.179699999999997</c:v>
                </c:pt>
                <c:pt idx="33">
                  <c:v>58.593800000000002</c:v>
                </c:pt>
                <c:pt idx="34">
                  <c:v>39.0625</c:v>
                </c:pt>
                <c:pt idx="35">
                  <c:v>39.0625</c:v>
                </c:pt>
                <c:pt idx="36">
                  <c:v>78.125</c:v>
                </c:pt>
                <c:pt idx="37">
                  <c:v>48.828099999999999</c:v>
                </c:pt>
                <c:pt idx="38">
                  <c:v>83.007800000000003</c:v>
                </c:pt>
                <c:pt idx="39">
                  <c:v>53.710900000000002</c:v>
                </c:pt>
                <c:pt idx="40">
                  <c:v>68.359399999999994</c:v>
                </c:pt>
                <c:pt idx="41">
                  <c:v>83.007800000000003</c:v>
                </c:pt>
                <c:pt idx="42">
                  <c:v>34.179699999999997</c:v>
                </c:pt>
                <c:pt idx="43">
                  <c:v>78.125</c:v>
                </c:pt>
                <c:pt idx="44">
                  <c:v>39.0625</c:v>
                </c:pt>
                <c:pt idx="45">
                  <c:v>58.593800000000002</c:v>
                </c:pt>
                <c:pt idx="46">
                  <c:v>43.945300000000003</c:v>
                </c:pt>
                <c:pt idx="47">
                  <c:v>19.531300000000002</c:v>
                </c:pt>
                <c:pt idx="48">
                  <c:v>68.359399999999994</c:v>
                </c:pt>
                <c:pt idx="49">
                  <c:v>48.828099999999999</c:v>
                </c:pt>
                <c:pt idx="50">
                  <c:v>112.30500000000001</c:v>
                </c:pt>
                <c:pt idx="51">
                  <c:v>43.945300000000003</c:v>
                </c:pt>
                <c:pt idx="52">
                  <c:v>63.476599999999998</c:v>
                </c:pt>
                <c:pt idx="53">
                  <c:v>68.359399999999994</c:v>
                </c:pt>
                <c:pt idx="54">
                  <c:v>39.0625</c:v>
                </c:pt>
                <c:pt idx="55">
                  <c:v>83.007800000000003</c:v>
                </c:pt>
                <c:pt idx="56">
                  <c:v>53.710900000000002</c:v>
                </c:pt>
                <c:pt idx="57">
                  <c:v>29.296900000000001</c:v>
                </c:pt>
                <c:pt idx="58">
                  <c:v>73.242199999999997</c:v>
                </c:pt>
                <c:pt idx="59">
                  <c:v>63.476599999999998</c:v>
                </c:pt>
                <c:pt idx="60">
                  <c:v>58.593800000000002</c:v>
                </c:pt>
                <c:pt idx="61">
                  <c:v>39.0625</c:v>
                </c:pt>
                <c:pt idx="62">
                  <c:v>63.476599999999998</c:v>
                </c:pt>
                <c:pt idx="63">
                  <c:v>87.890600000000006</c:v>
                </c:pt>
                <c:pt idx="64">
                  <c:v>48.828099999999999</c:v>
                </c:pt>
                <c:pt idx="65">
                  <c:v>53.710900000000002</c:v>
                </c:pt>
                <c:pt idx="66">
                  <c:v>43.945300000000003</c:v>
                </c:pt>
                <c:pt idx="67">
                  <c:v>53.710900000000002</c:v>
                </c:pt>
                <c:pt idx="68">
                  <c:v>63.476599999999998</c:v>
                </c:pt>
                <c:pt idx="69">
                  <c:v>19.531300000000002</c:v>
                </c:pt>
                <c:pt idx="70">
                  <c:v>68.359399999999994</c:v>
                </c:pt>
                <c:pt idx="71">
                  <c:v>53.710900000000002</c:v>
                </c:pt>
                <c:pt idx="72">
                  <c:v>68.359399999999994</c:v>
                </c:pt>
                <c:pt idx="73">
                  <c:v>58.593800000000002</c:v>
                </c:pt>
                <c:pt idx="74">
                  <c:v>48.828099999999999</c:v>
                </c:pt>
                <c:pt idx="75">
                  <c:v>73.242199999999997</c:v>
                </c:pt>
                <c:pt idx="76">
                  <c:v>48.828099999999999</c:v>
                </c:pt>
                <c:pt idx="77">
                  <c:v>58.593800000000002</c:v>
                </c:pt>
                <c:pt idx="78">
                  <c:v>34.179699999999997</c:v>
                </c:pt>
                <c:pt idx="79">
                  <c:v>29.296900000000001</c:v>
                </c:pt>
                <c:pt idx="80">
                  <c:v>73.242199999999997</c:v>
                </c:pt>
                <c:pt idx="81">
                  <c:v>39.0625</c:v>
                </c:pt>
                <c:pt idx="82">
                  <c:v>68.359399999999994</c:v>
                </c:pt>
                <c:pt idx="83">
                  <c:v>39.0625</c:v>
                </c:pt>
                <c:pt idx="84">
                  <c:v>68.359399999999994</c:v>
                </c:pt>
                <c:pt idx="85">
                  <c:v>68.359399999999994</c:v>
                </c:pt>
                <c:pt idx="86">
                  <c:v>39.0625</c:v>
                </c:pt>
                <c:pt idx="87">
                  <c:v>63.476599999999998</c:v>
                </c:pt>
                <c:pt idx="88">
                  <c:v>73.242199999999997</c:v>
                </c:pt>
                <c:pt idx="89">
                  <c:v>48.828099999999999</c:v>
                </c:pt>
                <c:pt idx="90">
                  <c:v>48.828099999999999</c:v>
                </c:pt>
                <c:pt idx="91">
                  <c:v>14.648400000000001</c:v>
                </c:pt>
                <c:pt idx="92">
                  <c:v>73.242199999999997</c:v>
                </c:pt>
                <c:pt idx="93">
                  <c:v>48.828099999999999</c:v>
                </c:pt>
                <c:pt idx="94">
                  <c:v>19.531300000000002</c:v>
                </c:pt>
                <c:pt idx="95">
                  <c:v>92.773399999999995</c:v>
                </c:pt>
                <c:pt idx="96">
                  <c:v>43.945300000000003</c:v>
                </c:pt>
                <c:pt idx="97">
                  <c:v>97.656300000000002</c:v>
                </c:pt>
                <c:pt idx="98">
                  <c:v>43.945300000000003</c:v>
                </c:pt>
                <c:pt idx="99">
                  <c:v>63.476599999999998</c:v>
                </c:pt>
                <c:pt idx="100">
                  <c:v>78.125</c:v>
                </c:pt>
                <c:pt idx="101">
                  <c:v>53.710900000000002</c:v>
                </c:pt>
                <c:pt idx="102">
                  <c:v>68.359399999999994</c:v>
                </c:pt>
                <c:pt idx="103">
                  <c:v>63.476599999999998</c:v>
                </c:pt>
                <c:pt idx="104">
                  <c:v>34.179699999999997</c:v>
                </c:pt>
                <c:pt idx="105">
                  <c:v>78.125</c:v>
                </c:pt>
                <c:pt idx="106">
                  <c:v>39.0625</c:v>
                </c:pt>
                <c:pt idx="107">
                  <c:v>78.125</c:v>
                </c:pt>
                <c:pt idx="108">
                  <c:v>58.593800000000002</c:v>
                </c:pt>
                <c:pt idx="109">
                  <c:v>73.242199999999997</c:v>
                </c:pt>
                <c:pt idx="110">
                  <c:v>68.359399999999994</c:v>
                </c:pt>
                <c:pt idx="111">
                  <c:v>39.0625</c:v>
                </c:pt>
                <c:pt idx="112">
                  <c:v>53.710900000000002</c:v>
                </c:pt>
                <c:pt idx="113">
                  <c:v>14.648400000000001</c:v>
                </c:pt>
                <c:pt idx="114">
                  <c:v>73.242199999999997</c:v>
                </c:pt>
                <c:pt idx="115">
                  <c:v>29.296900000000001</c:v>
                </c:pt>
                <c:pt idx="116">
                  <c:v>24.414100000000001</c:v>
                </c:pt>
                <c:pt idx="117">
                  <c:v>73.242199999999997</c:v>
                </c:pt>
                <c:pt idx="118">
                  <c:v>58.593800000000002</c:v>
                </c:pt>
                <c:pt idx="119">
                  <c:v>97.656300000000002</c:v>
                </c:pt>
                <c:pt idx="120">
                  <c:v>48.828099999999999</c:v>
                </c:pt>
                <c:pt idx="121">
                  <c:v>53.710900000000002</c:v>
                </c:pt>
                <c:pt idx="122">
                  <c:v>58.593800000000002</c:v>
                </c:pt>
                <c:pt idx="123">
                  <c:v>48.828099999999999</c:v>
                </c:pt>
                <c:pt idx="124">
                  <c:v>87.890600000000006</c:v>
                </c:pt>
                <c:pt idx="125">
                  <c:v>39.0625</c:v>
                </c:pt>
                <c:pt idx="126">
                  <c:v>34.179699999999997</c:v>
                </c:pt>
                <c:pt idx="127">
                  <c:v>68.359399999999994</c:v>
                </c:pt>
                <c:pt idx="128">
                  <c:v>48.828099999999999</c:v>
                </c:pt>
                <c:pt idx="129">
                  <c:v>63.476599999999998</c:v>
                </c:pt>
                <c:pt idx="130">
                  <c:v>53.710900000000002</c:v>
                </c:pt>
                <c:pt idx="131">
                  <c:v>63.476599999999998</c:v>
                </c:pt>
                <c:pt idx="132">
                  <c:v>87.890600000000006</c:v>
                </c:pt>
                <c:pt idx="133">
                  <c:v>39.0625</c:v>
                </c:pt>
                <c:pt idx="134">
                  <c:v>48.828099999999999</c:v>
                </c:pt>
                <c:pt idx="135">
                  <c:v>39.0625</c:v>
                </c:pt>
                <c:pt idx="136">
                  <c:v>48.828099999999999</c:v>
                </c:pt>
                <c:pt idx="137">
                  <c:v>53.710900000000002</c:v>
                </c:pt>
                <c:pt idx="138">
                  <c:v>24.414100000000001</c:v>
                </c:pt>
                <c:pt idx="139">
                  <c:v>83.007800000000003</c:v>
                </c:pt>
                <c:pt idx="140">
                  <c:v>29.296900000000001</c:v>
                </c:pt>
                <c:pt idx="141">
                  <c:v>87.890600000000006</c:v>
                </c:pt>
                <c:pt idx="142">
                  <c:v>68.359399999999994</c:v>
                </c:pt>
                <c:pt idx="143">
                  <c:v>58.593800000000002</c:v>
                </c:pt>
                <c:pt idx="144">
                  <c:v>53.710900000000002</c:v>
                </c:pt>
                <c:pt idx="145">
                  <c:v>29.296900000000001</c:v>
                </c:pt>
                <c:pt idx="146">
                  <c:v>68.359399999999994</c:v>
                </c:pt>
                <c:pt idx="147">
                  <c:v>34.179699999999997</c:v>
                </c:pt>
                <c:pt idx="148">
                  <c:v>43.945300000000003</c:v>
                </c:pt>
                <c:pt idx="149">
                  <c:v>63.476599999999998</c:v>
                </c:pt>
                <c:pt idx="150">
                  <c:v>53.710900000000002</c:v>
                </c:pt>
                <c:pt idx="151">
                  <c:v>73.242199999999997</c:v>
                </c:pt>
                <c:pt idx="152">
                  <c:v>48.828099999999999</c:v>
                </c:pt>
                <c:pt idx="153">
                  <c:v>63.476599999999998</c:v>
                </c:pt>
                <c:pt idx="154">
                  <c:v>63.476599999999998</c:v>
                </c:pt>
                <c:pt idx="155">
                  <c:v>39.0625</c:v>
                </c:pt>
                <c:pt idx="156">
                  <c:v>43.945300000000003</c:v>
                </c:pt>
                <c:pt idx="157">
                  <c:v>53.710900000000002</c:v>
                </c:pt>
                <c:pt idx="158">
                  <c:v>53.710900000000002</c:v>
                </c:pt>
                <c:pt idx="159">
                  <c:v>73.242199999999997</c:v>
                </c:pt>
                <c:pt idx="160">
                  <c:v>34.179699999999997</c:v>
                </c:pt>
                <c:pt idx="161">
                  <c:v>68.359399999999994</c:v>
                </c:pt>
                <c:pt idx="162">
                  <c:v>34.179699999999997</c:v>
                </c:pt>
                <c:pt idx="163">
                  <c:v>83.007800000000003</c:v>
                </c:pt>
                <c:pt idx="164">
                  <c:v>68.359399999999994</c:v>
                </c:pt>
                <c:pt idx="165">
                  <c:v>43.945300000000003</c:v>
                </c:pt>
                <c:pt idx="166">
                  <c:v>48.828099999999999</c:v>
                </c:pt>
                <c:pt idx="167">
                  <c:v>53.710900000000002</c:v>
                </c:pt>
                <c:pt idx="168">
                  <c:v>68.359399999999994</c:v>
                </c:pt>
                <c:pt idx="169">
                  <c:v>58.593800000000002</c:v>
                </c:pt>
                <c:pt idx="170">
                  <c:v>39.0625</c:v>
                </c:pt>
                <c:pt idx="171">
                  <c:v>73.242199999999997</c:v>
                </c:pt>
                <c:pt idx="172">
                  <c:v>43.945300000000003</c:v>
                </c:pt>
                <c:pt idx="173">
                  <c:v>63.476599999999998</c:v>
                </c:pt>
                <c:pt idx="174">
                  <c:v>68.359399999999994</c:v>
                </c:pt>
                <c:pt idx="175">
                  <c:v>53.710900000000002</c:v>
                </c:pt>
                <c:pt idx="176">
                  <c:v>97.656300000000002</c:v>
                </c:pt>
                <c:pt idx="177">
                  <c:v>53.710900000000002</c:v>
                </c:pt>
                <c:pt idx="178">
                  <c:v>58.593800000000002</c:v>
                </c:pt>
                <c:pt idx="179">
                  <c:v>48.828099999999999</c:v>
                </c:pt>
                <c:pt idx="180">
                  <c:v>39.0625</c:v>
                </c:pt>
                <c:pt idx="181">
                  <c:v>58.593800000000002</c:v>
                </c:pt>
                <c:pt idx="182">
                  <c:v>43.945300000000003</c:v>
                </c:pt>
                <c:pt idx="183">
                  <c:v>48.828099999999999</c:v>
                </c:pt>
                <c:pt idx="184">
                  <c:v>24.414100000000001</c:v>
                </c:pt>
                <c:pt idx="185">
                  <c:v>63.476599999999998</c:v>
                </c:pt>
                <c:pt idx="186">
                  <c:v>73.242199999999997</c:v>
                </c:pt>
                <c:pt idx="187">
                  <c:v>53.710900000000002</c:v>
                </c:pt>
                <c:pt idx="188">
                  <c:v>58.593800000000002</c:v>
                </c:pt>
                <c:pt idx="189">
                  <c:v>63.476599999999998</c:v>
                </c:pt>
                <c:pt idx="190">
                  <c:v>63.476599999999998</c:v>
                </c:pt>
                <c:pt idx="191">
                  <c:v>48.828099999999999</c:v>
                </c:pt>
                <c:pt idx="192">
                  <c:v>48.828099999999999</c:v>
                </c:pt>
                <c:pt idx="193">
                  <c:v>83.007800000000003</c:v>
                </c:pt>
                <c:pt idx="194">
                  <c:v>39.0625</c:v>
                </c:pt>
                <c:pt idx="195">
                  <c:v>53.710900000000002</c:v>
                </c:pt>
                <c:pt idx="196">
                  <c:v>53.710900000000002</c:v>
                </c:pt>
                <c:pt idx="197">
                  <c:v>48.828099999999999</c:v>
                </c:pt>
                <c:pt idx="198">
                  <c:v>63.476599999999998</c:v>
                </c:pt>
                <c:pt idx="199">
                  <c:v>48.828099999999999</c:v>
                </c:pt>
                <c:pt idx="200">
                  <c:v>73.242199999999997</c:v>
                </c:pt>
                <c:pt idx="201">
                  <c:v>58.593800000000002</c:v>
                </c:pt>
                <c:pt idx="202">
                  <c:v>68.359399999999994</c:v>
                </c:pt>
                <c:pt idx="203">
                  <c:v>63.476599999999998</c:v>
                </c:pt>
                <c:pt idx="204">
                  <c:v>14.648400000000001</c:v>
                </c:pt>
                <c:pt idx="205">
                  <c:v>83.007800000000003</c:v>
                </c:pt>
                <c:pt idx="206">
                  <c:v>39.0625</c:v>
                </c:pt>
                <c:pt idx="207">
                  <c:v>48.828099999999999</c:v>
                </c:pt>
                <c:pt idx="208">
                  <c:v>63.476599999999998</c:v>
                </c:pt>
                <c:pt idx="209">
                  <c:v>29.296900000000001</c:v>
                </c:pt>
                <c:pt idx="210">
                  <c:v>102.539</c:v>
                </c:pt>
                <c:pt idx="211">
                  <c:v>63.476599999999998</c:v>
                </c:pt>
                <c:pt idx="212">
                  <c:v>68.359399999999994</c:v>
                </c:pt>
                <c:pt idx="213">
                  <c:v>48.828099999999999</c:v>
                </c:pt>
                <c:pt idx="214">
                  <c:v>39.0625</c:v>
                </c:pt>
                <c:pt idx="215">
                  <c:v>63.476599999999998</c:v>
                </c:pt>
                <c:pt idx="216">
                  <c:v>43.945300000000003</c:v>
                </c:pt>
                <c:pt idx="217">
                  <c:v>39.0625</c:v>
                </c:pt>
                <c:pt idx="218">
                  <c:v>53.710900000000002</c:v>
                </c:pt>
                <c:pt idx="219">
                  <c:v>78.125</c:v>
                </c:pt>
                <c:pt idx="220">
                  <c:v>78.125</c:v>
                </c:pt>
                <c:pt idx="221">
                  <c:v>48.828099999999999</c:v>
                </c:pt>
                <c:pt idx="222">
                  <c:v>53.710900000000002</c:v>
                </c:pt>
                <c:pt idx="223">
                  <c:v>48.828099999999999</c:v>
                </c:pt>
                <c:pt idx="224">
                  <c:v>63.476599999999998</c:v>
                </c:pt>
                <c:pt idx="225">
                  <c:v>58.593800000000002</c:v>
                </c:pt>
                <c:pt idx="226">
                  <c:v>29.296900000000001</c:v>
                </c:pt>
                <c:pt idx="227">
                  <c:v>73.242199999999997</c:v>
                </c:pt>
                <c:pt idx="228">
                  <c:v>39.0625</c:v>
                </c:pt>
                <c:pt idx="229">
                  <c:v>58.593800000000002</c:v>
                </c:pt>
                <c:pt idx="230">
                  <c:v>83.007800000000003</c:v>
                </c:pt>
                <c:pt idx="231">
                  <c:v>48.828099999999999</c:v>
                </c:pt>
                <c:pt idx="232">
                  <c:v>83.007800000000003</c:v>
                </c:pt>
                <c:pt idx="233">
                  <c:v>29.296900000000001</c:v>
                </c:pt>
                <c:pt idx="234">
                  <c:v>34.179699999999997</c:v>
                </c:pt>
                <c:pt idx="235">
                  <c:v>53.710900000000002</c:v>
                </c:pt>
                <c:pt idx="236">
                  <c:v>43.945300000000003</c:v>
                </c:pt>
                <c:pt idx="237">
                  <c:v>78.125</c:v>
                </c:pt>
                <c:pt idx="238">
                  <c:v>43.945300000000003</c:v>
                </c:pt>
                <c:pt idx="239">
                  <c:v>43.945300000000003</c:v>
                </c:pt>
                <c:pt idx="240">
                  <c:v>58.593800000000002</c:v>
                </c:pt>
                <c:pt idx="241">
                  <c:v>53.710900000000002</c:v>
                </c:pt>
                <c:pt idx="242">
                  <c:v>87.890600000000006</c:v>
                </c:pt>
                <c:pt idx="243">
                  <c:v>39.0625</c:v>
                </c:pt>
                <c:pt idx="244">
                  <c:v>73.242199999999997</c:v>
                </c:pt>
                <c:pt idx="245">
                  <c:v>83.007800000000003</c:v>
                </c:pt>
                <c:pt idx="246">
                  <c:v>34.179699999999997</c:v>
                </c:pt>
                <c:pt idx="247">
                  <c:v>78.125</c:v>
                </c:pt>
                <c:pt idx="248">
                  <c:v>39.0625</c:v>
                </c:pt>
                <c:pt idx="249">
                  <c:v>34.179699999999997</c:v>
                </c:pt>
                <c:pt idx="250">
                  <c:v>58.593800000000002</c:v>
                </c:pt>
                <c:pt idx="251">
                  <c:v>48.828099999999999</c:v>
                </c:pt>
                <c:pt idx="252">
                  <c:v>73.242199999999997</c:v>
                </c:pt>
                <c:pt idx="253">
                  <c:v>53.710900000000002</c:v>
                </c:pt>
                <c:pt idx="254">
                  <c:v>117.188</c:v>
                </c:pt>
                <c:pt idx="255">
                  <c:v>43.945300000000003</c:v>
                </c:pt>
                <c:pt idx="256">
                  <c:v>58.593800000000002</c:v>
                </c:pt>
                <c:pt idx="257">
                  <c:v>48.828099999999999</c:v>
                </c:pt>
                <c:pt idx="258">
                  <c:v>39.0625</c:v>
                </c:pt>
                <c:pt idx="259">
                  <c:v>73.242199999999997</c:v>
                </c:pt>
                <c:pt idx="260">
                  <c:v>48.828099999999999</c:v>
                </c:pt>
                <c:pt idx="261">
                  <c:v>48.828099999999999</c:v>
                </c:pt>
                <c:pt idx="262">
                  <c:v>48.828099999999999</c:v>
                </c:pt>
                <c:pt idx="263">
                  <c:v>63.476599999999998</c:v>
                </c:pt>
                <c:pt idx="264">
                  <c:v>83.007800000000003</c:v>
                </c:pt>
                <c:pt idx="265">
                  <c:v>34.179699999999997</c:v>
                </c:pt>
                <c:pt idx="266">
                  <c:v>68.359399999999994</c:v>
                </c:pt>
                <c:pt idx="267">
                  <c:v>73.242199999999997</c:v>
                </c:pt>
                <c:pt idx="268">
                  <c:v>73.242199999999997</c:v>
                </c:pt>
                <c:pt idx="269">
                  <c:v>68.359399999999994</c:v>
                </c:pt>
                <c:pt idx="270">
                  <c:v>29.296900000000001</c:v>
                </c:pt>
                <c:pt idx="271">
                  <c:v>53.710900000000002</c:v>
                </c:pt>
                <c:pt idx="272">
                  <c:v>34.179699999999997</c:v>
                </c:pt>
                <c:pt idx="273">
                  <c:v>39.0625</c:v>
                </c:pt>
                <c:pt idx="274">
                  <c:v>68.359399999999994</c:v>
                </c:pt>
                <c:pt idx="275">
                  <c:v>43.945300000000003</c:v>
                </c:pt>
                <c:pt idx="276">
                  <c:v>112.30500000000001</c:v>
                </c:pt>
                <c:pt idx="277">
                  <c:v>39.0625</c:v>
                </c:pt>
                <c:pt idx="278">
                  <c:v>48.828099999999999</c:v>
                </c:pt>
                <c:pt idx="279">
                  <c:v>48.828099999999999</c:v>
                </c:pt>
                <c:pt idx="280">
                  <c:v>14.648400000000001</c:v>
                </c:pt>
                <c:pt idx="281">
                  <c:v>73.242199999999997</c:v>
                </c:pt>
                <c:pt idx="282">
                  <c:v>43.945300000000003</c:v>
                </c:pt>
                <c:pt idx="283">
                  <c:v>63.476599999999998</c:v>
                </c:pt>
                <c:pt idx="284">
                  <c:v>58.593800000000002</c:v>
                </c:pt>
                <c:pt idx="285">
                  <c:v>53.710900000000002</c:v>
                </c:pt>
                <c:pt idx="286">
                  <c:v>83.007800000000003</c:v>
                </c:pt>
                <c:pt idx="287">
                  <c:v>34.179699999999997</c:v>
                </c:pt>
                <c:pt idx="288">
                  <c:v>43.945300000000003</c:v>
                </c:pt>
                <c:pt idx="289">
                  <c:v>68.359399999999994</c:v>
                </c:pt>
                <c:pt idx="290">
                  <c:v>29.296900000000001</c:v>
                </c:pt>
                <c:pt idx="291">
                  <c:v>73.242199999999997</c:v>
                </c:pt>
                <c:pt idx="292">
                  <c:v>29.296900000000001</c:v>
                </c:pt>
                <c:pt idx="293">
                  <c:v>68.359399999999994</c:v>
                </c:pt>
                <c:pt idx="294">
                  <c:v>19.531300000000002</c:v>
                </c:pt>
                <c:pt idx="295">
                  <c:v>53.710900000000002</c:v>
                </c:pt>
                <c:pt idx="296">
                  <c:v>78.125</c:v>
                </c:pt>
                <c:pt idx="297">
                  <c:v>43.945300000000003</c:v>
                </c:pt>
                <c:pt idx="298">
                  <c:v>92.773399999999995</c:v>
                </c:pt>
                <c:pt idx="299">
                  <c:v>53.710900000000002</c:v>
                </c:pt>
                <c:pt idx="300">
                  <c:v>19.531300000000002</c:v>
                </c:pt>
                <c:pt idx="301">
                  <c:v>58.593800000000002</c:v>
                </c:pt>
                <c:pt idx="302">
                  <c:v>39.0625</c:v>
                </c:pt>
                <c:pt idx="303">
                  <c:v>53.710900000000002</c:v>
                </c:pt>
                <c:pt idx="304">
                  <c:v>43.945300000000003</c:v>
                </c:pt>
                <c:pt idx="305">
                  <c:v>43.945300000000003</c:v>
                </c:pt>
                <c:pt idx="306">
                  <c:v>43.945300000000003</c:v>
                </c:pt>
                <c:pt idx="307">
                  <c:v>43.945300000000003</c:v>
                </c:pt>
                <c:pt idx="308">
                  <c:v>78.125</c:v>
                </c:pt>
                <c:pt idx="309">
                  <c:v>58.593800000000002</c:v>
                </c:pt>
                <c:pt idx="310">
                  <c:v>53.710900000000002</c:v>
                </c:pt>
                <c:pt idx="311">
                  <c:v>73.242199999999997</c:v>
                </c:pt>
                <c:pt idx="312">
                  <c:v>48.828099999999999</c:v>
                </c:pt>
                <c:pt idx="313">
                  <c:v>63.476599999999998</c:v>
                </c:pt>
                <c:pt idx="314">
                  <c:v>29.296900000000001</c:v>
                </c:pt>
                <c:pt idx="315">
                  <c:v>48.828099999999999</c:v>
                </c:pt>
                <c:pt idx="316">
                  <c:v>63.476599999999998</c:v>
                </c:pt>
                <c:pt idx="317">
                  <c:v>29.296900000000001</c:v>
                </c:pt>
                <c:pt idx="318">
                  <c:v>87.890600000000006</c:v>
                </c:pt>
                <c:pt idx="319">
                  <c:v>43.945300000000003</c:v>
                </c:pt>
                <c:pt idx="320">
                  <c:v>102.539</c:v>
                </c:pt>
                <c:pt idx="321">
                  <c:v>58.593800000000002</c:v>
                </c:pt>
                <c:pt idx="322">
                  <c:v>68.359399999999994</c:v>
                </c:pt>
                <c:pt idx="323">
                  <c:v>43.945300000000003</c:v>
                </c:pt>
                <c:pt idx="324">
                  <c:v>34.179699999999997</c:v>
                </c:pt>
                <c:pt idx="325">
                  <c:v>48.828099999999999</c:v>
                </c:pt>
                <c:pt idx="326">
                  <c:v>43.945300000000003</c:v>
                </c:pt>
                <c:pt idx="327">
                  <c:v>63.476599999999998</c:v>
                </c:pt>
                <c:pt idx="328">
                  <c:v>68.359399999999994</c:v>
                </c:pt>
                <c:pt idx="329">
                  <c:v>73.242199999999997</c:v>
                </c:pt>
                <c:pt idx="330">
                  <c:v>78.125</c:v>
                </c:pt>
                <c:pt idx="331">
                  <c:v>34.179699999999997</c:v>
                </c:pt>
                <c:pt idx="332">
                  <c:v>58.593800000000002</c:v>
                </c:pt>
                <c:pt idx="333">
                  <c:v>73.242199999999997</c:v>
                </c:pt>
                <c:pt idx="334">
                  <c:v>29.296900000000001</c:v>
                </c:pt>
                <c:pt idx="335">
                  <c:v>92.773399999999995</c:v>
                </c:pt>
                <c:pt idx="336">
                  <c:v>29.296900000000001</c:v>
                </c:pt>
                <c:pt idx="337">
                  <c:v>63.476599999999998</c:v>
                </c:pt>
                <c:pt idx="338">
                  <c:v>53.710900000000002</c:v>
                </c:pt>
                <c:pt idx="339">
                  <c:v>0</c:v>
                </c:pt>
                <c:pt idx="340">
                  <c:v>78.125</c:v>
                </c:pt>
                <c:pt idx="341">
                  <c:v>43.945300000000003</c:v>
                </c:pt>
                <c:pt idx="342">
                  <c:v>126.953</c:v>
                </c:pt>
                <c:pt idx="343">
                  <c:v>78.125</c:v>
                </c:pt>
                <c:pt idx="344">
                  <c:v>97.656300000000002</c:v>
                </c:pt>
                <c:pt idx="345">
                  <c:v>117.188</c:v>
                </c:pt>
                <c:pt idx="346">
                  <c:v>107.422</c:v>
                </c:pt>
                <c:pt idx="347">
                  <c:v>146.48400000000001</c:v>
                </c:pt>
                <c:pt idx="348">
                  <c:v>161.13300000000001</c:v>
                </c:pt>
                <c:pt idx="349">
                  <c:v>141.602</c:v>
                </c:pt>
                <c:pt idx="350">
                  <c:v>200.19499999999999</c:v>
                </c:pt>
                <c:pt idx="351">
                  <c:v>170.898</c:v>
                </c:pt>
                <c:pt idx="352">
                  <c:v>214.84399999999999</c:v>
                </c:pt>
                <c:pt idx="353">
                  <c:v>195.31299999999999</c:v>
                </c:pt>
                <c:pt idx="354">
                  <c:v>209.96100000000001</c:v>
                </c:pt>
                <c:pt idx="355">
                  <c:v>234.375</c:v>
                </c:pt>
                <c:pt idx="356">
                  <c:v>224.60900000000001</c:v>
                </c:pt>
                <c:pt idx="357">
                  <c:v>244.14099999999999</c:v>
                </c:pt>
                <c:pt idx="358">
                  <c:v>214.84399999999999</c:v>
                </c:pt>
                <c:pt idx="359">
                  <c:v>258.78899999999999</c:v>
                </c:pt>
                <c:pt idx="360">
                  <c:v>268.55500000000001</c:v>
                </c:pt>
                <c:pt idx="361">
                  <c:v>214.84399999999999</c:v>
                </c:pt>
                <c:pt idx="362">
                  <c:v>292.96899999999999</c:v>
                </c:pt>
                <c:pt idx="363">
                  <c:v>268.55500000000001</c:v>
                </c:pt>
                <c:pt idx="364">
                  <c:v>341.79700000000003</c:v>
                </c:pt>
                <c:pt idx="365">
                  <c:v>307.61700000000002</c:v>
                </c:pt>
                <c:pt idx="366">
                  <c:v>322.26600000000002</c:v>
                </c:pt>
                <c:pt idx="367">
                  <c:v>312.5</c:v>
                </c:pt>
                <c:pt idx="368">
                  <c:v>312.5</c:v>
                </c:pt>
                <c:pt idx="369">
                  <c:v>346.68</c:v>
                </c:pt>
                <c:pt idx="370">
                  <c:v>351.56299999999999</c:v>
                </c:pt>
                <c:pt idx="371">
                  <c:v>356.44499999999999</c:v>
                </c:pt>
                <c:pt idx="372">
                  <c:v>371.09399999999999</c:v>
                </c:pt>
                <c:pt idx="373">
                  <c:v>346.68</c:v>
                </c:pt>
                <c:pt idx="374">
                  <c:v>380.85899999999998</c:v>
                </c:pt>
                <c:pt idx="375">
                  <c:v>395.50799999999998</c:v>
                </c:pt>
                <c:pt idx="376">
                  <c:v>400.39100000000002</c:v>
                </c:pt>
                <c:pt idx="377">
                  <c:v>439.45299999999997</c:v>
                </c:pt>
                <c:pt idx="378">
                  <c:v>410.15600000000001</c:v>
                </c:pt>
                <c:pt idx="379">
                  <c:v>419.92200000000003</c:v>
                </c:pt>
                <c:pt idx="380">
                  <c:v>429.68799999999999</c:v>
                </c:pt>
                <c:pt idx="381">
                  <c:v>439.45299999999997</c:v>
                </c:pt>
                <c:pt idx="382">
                  <c:v>458.98399999999998</c:v>
                </c:pt>
                <c:pt idx="383">
                  <c:v>424.80500000000001</c:v>
                </c:pt>
                <c:pt idx="384">
                  <c:v>483.39800000000002</c:v>
                </c:pt>
                <c:pt idx="385">
                  <c:v>458.98399999999998</c:v>
                </c:pt>
                <c:pt idx="386">
                  <c:v>502.93</c:v>
                </c:pt>
                <c:pt idx="387">
                  <c:v>488.28100000000001</c:v>
                </c:pt>
                <c:pt idx="388">
                  <c:v>517.57799999999997</c:v>
                </c:pt>
                <c:pt idx="389">
                  <c:v>546.875</c:v>
                </c:pt>
                <c:pt idx="390">
                  <c:v>522.46100000000001</c:v>
                </c:pt>
                <c:pt idx="391">
                  <c:v>541.99199999999996</c:v>
                </c:pt>
                <c:pt idx="392">
                  <c:v>546.875</c:v>
                </c:pt>
                <c:pt idx="393">
                  <c:v>541.99199999999996</c:v>
                </c:pt>
                <c:pt idx="394">
                  <c:v>620.11699999999996</c:v>
                </c:pt>
                <c:pt idx="395">
                  <c:v>566.40599999999995</c:v>
                </c:pt>
                <c:pt idx="396">
                  <c:v>595.70299999999997</c:v>
                </c:pt>
                <c:pt idx="397">
                  <c:v>590.82000000000005</c:v>
                </c:pt>
                <c:pt idx="398">
                  <c:v>610.35199999999998</c:v>
                </c:pt>
                <c:pt idx="399">
                  <c:v>629.88300000000004</c:v>
                </c:pt>
                <c:pt idx="400">
                  <c:v>610.35199999999998</c:v>
                </c:pt>
                <c:pt idx="401">
                  <c:v>644.53099999999995</c:v>
                </c:pt>
                <c:pt idx="402">
                  <c:v>634.76599999999996</c:v>
                </c:pt>
                <c:pt idx="403">
                  <c:v>664.06299999999999</c:v>
                </c:pt>
                <c:pt idx="404">
                  <c:v>654.29700000000003</c:v>
                </c:pt>
                <c:pt idx="405">
                  <c:v>644.53099999999995</c:v>
                </c:pt>
                <c:pt idx="406">
                  <c:v>717.77300000000002</c:v>
                </c:pt>
                <c:pt idx="407">
                  <c:v>683.59400000000005</c:v>
                </c:pt>
                <c:pt idx="408">
                  <c:v>751.95299999999997</c:v>
                </c:pt>
                <c:pt idx="409">
                  <c:v>737.30499999999995</c:v>
                </c:pt>
                <c:pt idx="410">
                  <c:v>732.42200000000003</c:v>
                </c:pt>
                <c:pt idx="411">
                  <c:v>737.30499999999995</c:v>
                </c:pt>
                <c:pt idx="412">
                  <c:v>737.30499999999995</c:v>
                </c:pt>
                <c:pt idx="413">
                  <c:v>776.36699999999996</c:v>
                </c:pt>
                <c:pt idx="414">
                  <c:v>751.95299999999997</c:v>
                </c:pt>
                <c:pt idx="415">
                  <c:v>751.95299999999997</c:v>
                </c:pt>
                <c:pt idx="416">
                  <c:v>805.66399999999999</c:v>
                </c:pt>
                <c:pt idx="417">
                  <c:v>761.71900000000005</c:v>
                </c:pt>
                <c:pt idx="418">
                  <c:v>830.07799999999997</c:v>
                </c:pt>
                <c:pt idx="419">
                  <c:v>825.19500000000005</c:v>
                </c:pt>
                <c:pt idx="420">
                  <c:v>839.84400000000005</c:v>
                </c:pt>
                <c:pt idx="421">
                  <c:v>883.78899999999999</c:v>
                </c:pt>
                <c:pt idx="422">
                  <c:v>839.84400000000005</c:v>
                </c:pt>
                <c:pt idx="423">
                  <c:v>883.78899999999999</c:v>
                </c:pt>
                <c:pt idx="424">
                  <c:v>864.25800000000004</c:v>
                </c:pt>
                <c:pt idx="425">
                  <c:v>859.375</c:v>
                </c:pt>
                <c:pt idx="426">
                  <c:v>893.55499999999995</c:v>
                </c:pt>
                <c:pt idx="427">
                  <c:v>859.375</c:v>
                </c:pt>
                <c:pt idx="428">
                  <c:v>927.73400000000004</c:v>
                </c:pt>
                <c:pt idx="429">
                  <c:v>893.55499999999995</c:v>
                </c:pt>
                <c:pt idx="430">
                  <c:v>937.5</c:v>
                </c:pt>
                <c:pt idx="431">
                  <c:v>947.26599999999996</c:v>
                </c:pt>
                <c:pt idx="432">
                  <c:v>957.03099999999995</c:v>
                </c:pt>
                <c:pt idx="433">
                  <c:v>952.14800000000002</c:v>
                </c:pt>
                <c:pt idx="434">
                  <c:v>961.91399999999999</c:v>
                </c:pt>
                <c:pt idx="435">
                  <c:v>957.03099999999995</c:v>
                </c:pt>
                <c:pt idx="436">
                  <c:v>961.91399999999999</c:v>
                </c:pt>
                <c:pt idx="437">
                  <c:v>957.03099999999995</c:v>
                </c:pt>
                <c:pt idx="438">
                  <c:v>1025.3900000000001</c:v>
                </c:pt>
                <c:pt idx="439">
                  <c:v>981.44500000000005</c:v>
                </c:pt>
                <c:pt idx="440">
                  <c:v>1010.74</c:v>
                </c:pt>
                <c:pt idx="441">
                  <c:v>1025.3900000000001</c:v>
                </c:pt>
                <c:pt idx="442">
                  <c:v>1049.8</c:v>
                </c:pt>
                <c:pt idx="443">
                  <c:v>1079.0999999999999</c:v>
                </c:pt>
                <c:pt idx="444">
                  <c:v>1069.3399999999999</c:v>
                </c:pt>
                <c:pt idx="445">
                  <c:v>1079.0999999999999</c:v>
                </c:pt>
                <c:pt idx="446">
                  <c:v>1074.22</c:v>
                </c:pt>
                <c:pt idx="447">
                  <c:v>1093.75</c:v>
                </c:pt>
                <c:pt idx="448">
                  <c:v>1123.05</c:v>
                </c:pt>
                <c:pt idx="449">
                  <c:v>1108.4000000000001</c:v>
                </c:pt>
                <c:pt idx="450">
                  <c:v>1137.7</c:v>
                </c:pt>
                <c:pt idx="451">
                  <c:v>1132.81</c:v>
                </c:pt>
                <c:pt idx="452">
                  <c:v>1157.23</c:v>
                </c:pt>
                <c:pt idx="453">
                  <c:v>1171.8800000000001</c:v>
                </c:pt>
                <c:pt idx="454">
                  <c:v>1191.4100000000001</c:v>
                </c:pt>
                <c:pt idx="455">
                  <c:v>1206.05</c:v>
                </c:pt>
                <c:pt idx="456">
                  <c:v>1166.99</c:v>
                </c:pt>
                <c:pt idx="457">
                  <c:v>1210.94</c:v>
                </c:pt>
                <c:pt idx="458">
                  <c:v>1215.82</c:v>
                </c:pt>
                <c:pt idx="459">
                  <c:v>1196.29</c:v>
                </c:pt>
                <c:pt idx="460">
                  <c:v>1240.23</c:v>
                </c:pt>
                <c:pt idx="461">
                  <c:v>1240.23</c:v>
                </c:pt>
                <c:pt idx="462">
                  <c:v>1269.53</c:v>
                </c:pt>
                <c:pt idx="463">
                  <c:v>1245.1199999999999</c:v>
                </c:pt>
                <c:pt idx="464">
                  <c:v>1269.53</c:v>
                </c:pt>
                <c:pt idx="465">
                  <c:v>1323.24</c:v>
                </c:pt>
                <c:pt idx="466">
                  <c:v>1279.3</c:v>
                </c:pt>
                <c:pt idx="467">
                  <c:v>1337.89</c:v>
                </c:pt>
                <c:pt idx="468">
                  <c:v>1284.18</c:v>
                </c:pt>
                <c:pt idx="469">
                  <c:v>1308.5899999999999</c:v>
                </c:pt>
                <c:pt idx="470">
                  <c:v>1303.71</c:v>
                </c:pt>
                <c:pt idx="471">
                  <c:v>1293.95</c:v>
                </c:pt>
                <c:pt idx="472">
                  <c:v>1357.42</c:v>
                </c:pt>
                <c:pt idx="473">
                  <c:v>1357.42</c:v>
                </c:pt>
                <c:pt idx="474">
                  <c:v>1376.95</c:v>
                </c:pt>
                <c:pt idx="475">
                  <c:v>1342.77</c:v>
                </c:pt>
                <c:pt idx="476">
                  <c:v>1362.3</c:v>
                </c:pt>
                <c:pt idx="477">
                  <c:v>1357.42</c:v>
                </c:pt>
                <c:pt idx="478">
                  <c:v>1357.42</c:v>
                </c:pt>
                <c:pt idx="479">
                  <c:v>1372.07</c:v>
                </c:pt>
                <c:pt idx="480">
                  <c:v>1372.07</c:v>
                </c:pt>
                <c:pt idx="481">
                  <c:v>1367.19</c:v>
                </c:pt>
                <c:pt idx="482">
                  <c:v>1381.84</c:v>
                </c:pt>
                <c:pt idx="483">
                  <c:v>1386.72</c:v>
                </c:pt>
                <c:pt idx="484">
                  <c:v>1396.48</c:v>
                </c:pt>
                <c:pt idx="485">
                  <c:v>1381.84</c:v>
                </c:pt>
                <c:pt idx="486">
                  <c:v>1391.6</c:v>
                </c:pt>
                <c:pt idx="487">
                  <c:v>1406.25</c:v>
                </c:pt>
                <c:pt idx="488">
                  <c:v>1401.37</c:v>
                </c:pt>
                <c:pt idx="489">
                  <c:v>1381.84</c:v>
                </c:pt>
                <c:pt idx="490">
                  <c:v>1396.48</c:v>
                </c:pt>
                <c:pt idx="491">
                  <c:v>1396.48</c:v>
                </c:pt>
                <c:pt idx="492">
                  <c:v>1411.13</c:v>
                </c:pt>
                <c:pt idx="493">
                  <c:v>1391.6</c:v>
                </c:pt>
                <c:pt idx="494">
                  <c:v>1416.02</c:v>
                </c:pt>
                <c:pt idx="495">
                  <c:v>1406.25</c:v>
                </c:pt>
                <c:pt idx="496">
                  <c:v>1440.43</c:v>
                </c:pt>
                <c:pt idx="497">
                  <c:v>1440.43</c:v>
                </c:pt>
                <c:pt idx="498">
                  <c:v>1459.96</c:v>
                </c:pt>
                <c:pt idx="499">
                  <c:v>1445.31</c:v>
                </c:pt>
                <c:pt idx="500">
                  <c:v>1440.43</c:v>
                </c:pt>
                <c:pt idx="501">
                  <c:v>1464.84</c:v>
                </c:pt>
                <c:pt idx="502">
                  <c:v>1474.61</c:v>
                </c:pt>
                <c:pt idx="503">
                  <c:v>1430.66</c:v>
                </c:pt>
                <c:pt idx="504">
                  <c:v>1513.67</c:v>
                </c:pt>
                <c:pt idx="505">
                  <c:v>1484.38</c:v>
                </c:pt>
                <c:pt idx="506">
                  <c:v>1523.44</c:v>
                </c:pt>
                <c:pt idx="507">
                  <c:v>1533.2</c:v>
                </c:pt>
                <c:pt idx="508">
                  <c:v>1547.85</c:v>
                </c:pt>
                <c:pt idx="509">
                  <c:v>1577.15</c:v>
                </c:pt>
                <c:pt idx="510">
                  <c:v>1547.85</c:v>
                </c:pt>
                <c:pt idx="511">
                  <c:v>1552.73</c:v>
                </c:pt>
                <c:pt idx="512">
                  <c:v>1572.27</c:v>
                </c:pt>
                <c:pt idx="513">
                  <c:v>1582.03</c:v>
                </c:pt>
                <c:pt idx="514">
                  <c:v>1616.21</c:v>
                </c:pt>
                <c:pt idx="515">
                  <c:v>1596.68</c:v>
                </c:pt>
                <c:pt idx="516">
                  <c:v>1611.33</c:v>
                </c:pt>
                <c:pt idx="517">
                  <c:v>1567.38</c:v>
                </c:pt>
                <c:pt idx="518">
                  <c:v>1621.09</c:v>
                </c:pt>
                <c:pt idx="519">
                  <c:v>1621.09</c:v>
                </c:pt>
                <c:pt idx="520">
                  <c:v>1606.45</c:v>
                </c:pt>
                <c:pt idx="521">
                  <c:v>1625.98</c:v>
                </c:pt>
                <c:pt idx="522">
                  <c:v>1611.33</c:v>
                </c:pt>
                <c:pt idx="523">
                  <c:v>1630.86</c:v>
                </c:pt>
                <c:pt idx="524">
                  <c:v>1625.98</c:v>
                </c:pt>
                <c:pt idx="525">
                  <c:v>1635.74</c:v>
                </c:pt>
                <c:pt idx="526">
                  <c:v>1665.04</c:v>
                </c:pt>
                <c:pt idx="527">
                  <c:v>1665.04</c:v>
                </c:pt>
                <c:pt idx="528">
                  <c:v>1679.69</c:v>
                </c:pt>
                <c:pt idx="529">
                  <c:v>1660.16</c:v>
                </c:pt>
                <c:pt idx="530">
                  <c:v>1674.8</c:v>
                </c:pt>
                <c:pt idx="531">
                  <c:v>1713.87</c:v>
                </c:pt>
                <c:pt idx="532">
                  <c:v>1679.69</c:v>
                </c:pt>
                <c:pt idx="533">
                  <c:v>1694.34</c:v>
                </c:pt>
                <c:pt idx="534">
                  <c:v>1704.1</c:v>
                </c:pt>
                <c:pt idx="535">
                  <c:v>1733.4</c:v>
                </c:pt>
                <c:pt idx="536">
                  <c:v>1743.16</c:v>
                </c:pt>
                <c:pt idx="537">
                  <c:v>1704.1</c:v>
                </c:pt>
                <c:pt idx="538">
                  <c:v>1787.11</c:v>
                </c:pt>
                <c:pt idx="539">
                  <c:v>1748.05</c:v>
                </c:pt>
                <c:pt idx="540">
                  <c:v>1811.52</c:v>
                </c:pt>
                <c:pt idx="541">
                  <c:v>1806.64</c:v>
                </c:pt>
                <c:pt idx="542">
                  <c:v>1816.41</c:v>
                </c:pt>
                <c:pt idx="543">
                  <c:v>1850.59</c:v>
                </c:pt>
                <c:pt idx="544">
                  <c:v>1840.82</c:v>
                </c:pt>
                <c:pt idx="545">
                  <c:v>1850.59</c:v>
                </c:pt>
                <c:pt idx="546">
                  <c:v>1865.23</c:v>
                </c:pt>
                <c:pt idx="547">
                  <c:v>1826.17</c:v>
                </c:pt>
                <c:pt idx="548">
                  <c:v>1875</c:v>
                </c:pt>
                <c:pt idx="549">
                  <c:v>1860.35</c:v>
                </c:pt>
                <c:pt idx="550">
                  <c:v>1860.35</c:v>
                </c:pt>
                <c:pt idx="551">
                  <c:v>1840.82</c:v>
                </c:pt>
                <c:pt idx="552">
                  <c:v>1850.59</c:v>
                </c:pt>
                <c:pt idx="553">
                  <c:v>1855.47</c:v>
                </c:pt>
                <c:pt idx="554">
                  <c:v>1801.76</c:v>
                </c:pt>
                <c:pt idx="555">
                  <c:v>1831.05</c:v>
                </c:pt>
                <c:pt idx="556">
                  <c:v>1826.17</c:v>
                </c:pt>
                <c:pt idx="557">
                  <c:v>1840.82</c:v>
                </c:pt>
                <c:pt idx="558">
                  <c:v>1821.29</c:v>
                </c:pt>
                <c:pt idx="559">
                  <c:v>1821.29</c:v>
                </c:pt>
                <c:pt idx="560">
                  <c:v>1850.59</c:v>
                </c:pt>
                <c:pt idx="561">
                  <c:v>1831.05</c:v>
                </c:pt>
                <c:pt idx="562">
                  <c:v>1821.29</c:v>
                </c:pt>
                <c:pt idx="563">
                  <c:v>1889.65</c:v>
                </c:pt>
                <c:pt idx="564">
                  <c:v>1845.7</c:v>
                </c:pt>
                <c:pt idx="565">
                  <c:v>1923.83</c:v>
                </c:pt>
                <c:pt idx="566">
                  <c:v>1845.7</c:v>
                </c:pt>
                <c:pt idx="567">
                  <c:v>1894.53</c:v>
                </c:pt>
                <c:pt idx="568">
                  <c:v>1875</c:v>
                </c:pt>
                <c:pt idx="569">
                  <c:v>1831.05</c:v>
                </c:pt>
                <c:pt idx="570">
                  <c:v>1870.12</c:v>
                </c:pt>
                <c:pt idx="571">
                  <c:v>1855.47</c:v>
                </c:pt>
                <c:pt idx="572">
                  <c:v>1831.05</c:v>
                </c:pt>
                <c:pt idx="573">
                  <c:v>1796.88</c:v>
                </c:pt>
                <c:pt idx="574">
                  <c:v>1767.58</c:v>
                </c:pt>
                <c:pt idx="575">
                  <c:v>1796.88</c:v>
                </c:pt>
                <c:pt idx="576">
                  <c:v>1728.52</c:v>
                </c:pt>
                <c:pt idx="577">
                  <c:v>1743.16</c:v>
                </c:pt>
                <c:pt idx="578">
                  <c:v>1791.99</c:v>
                </c:pt>
                <c:pt idx="579">
                  <c:v>1748.05</c:v>
                </c:pt>
                <c:pt idx="580">
                  <c:v>1782.23</c:v>
                </c:pt>
                <c:pt idx="581">
                  <c:v>1728.52</c:v>
                </c:pt>
                <c:pt idx="582">
                  <c:v>1816.41</c:v>
                </c:pt>
                <c:pt idx="583">
                  <c:v>1782.23</c:v>
                </c:pt>
                <c:pt idx="584">
                  <c:v>1772.46</c:v>
                </c:pt>
                <c:pt idx="585">
                  <c:v>1821.29</c:v>
                </c:pt>
                <c:pt idx="586">
                  <c:v>1831.05</c:v>
                </c:pt>
                <c:pt idx="587">
                  <c:v>1928.71</c:v>
                </c:pt>
                <c:pt idx="588">
                  <c:v>1845.7</c:v>
                </c:pt>
                <c:pt idx="589">
                  <c:v>1865.23</c:v>
                </c:pt>
                <c:pt idx="590">
                  <c:v>1884.77</c:v>
                </c:pt>
                <c:pt idx="591">
                  <c:v>1850.59</c:v>
                </c:pt>
                <c:pt idx="592">
                  <c:v>1875</c:v>
                </c:pt>
                <c:pt idx="593">
                  <c:v>1875</c:v>
                </c:pt>
                <c:pt idx="594">
                  <c:v>1884.77</c:v>
                </c:pt>
                <c:pt idx="595">
                  <c:v>1909.18</c:v>
                </c:pt>
                <c:pt idx="596">
                  <c:v>1904.3</c:v>
                </c:pt>
                <c:pt idx="597">
                  <c:v>1928.71</c:v>
                </c:pt>
                <c:pt idx="598">
                  <c:v>1884.77</c:v>
                </c:pt>
                <c:pt idx="599">
                  <c:v>1923.83</c:v>
                </c:pt>
                <c:pt idx="600">
                  <c:v>1923.83</c:v>
                </c:pt>
                <c:pt idx="601">
                  <c:v>1904.3</c:v>
                </c:pt>
                <c:pt idx="602">
                  <c:v>1928.71</c:v>
                </c:pt>
                <c:pt idx="603">
                  <c:v>1899.41</c:v>
                </c:pt>
                <c:pt idx="604">
                  <c:v>1938.48</c:v>
                </c:pt>
                <c:pt idx="605">
                  <c:v>1884.77</c:v>
                </c:pt>
                <c:pt idx="606">
                  <c:v>1894.53</c:v>
                </c:pt>
                <c:pt idx="607">
                  <c:v>1918.95</c:v>
                </c:pt>
                <c:pt idx="608">
                  <c:v>1889.65</c:v>
                </c:pt>
                <c:pt idx="609">
                  <c:v>1884.77</c:v>
                </c:pt>
                <c:pt idx="610">
                  <c:v>1904.3</c:v>
                </c:pt>
                <c:pt idx="611">
                  <c:v>1923.83</c:v>
                </c:pt>
                <c:pt idx="612">
                  <c:v>1928.71</c:v>
                </c:pt>
                <c:pt idx="613">
                  <c:v>1918.95</c:v>
                </c:pt>
                <c:pt idx="614">
                  <c:v>1953.13</c:v>
                </c:pt>
                <c:pt idx="615">
                  <c:v>1948.24</c:v>
                </c:pt>
                <c:pt idx="616">
                  <c:v>1953.13</c:v>
                </c:pt>
                <c:pt idx="617">
                  <c:v>1982.42</c:v>
                </c:pt>
                <c:pt idx="618">
                  <c:v>1987.3</c:v>
                </c:pt>
                <c:pt idx="619">
                  <c:v>2026.37</c:v>
                </c:pt>
                <c:pt idx="620">
                  <c:v>2006.84</c:v>
                </c:pt>
                <c:pt idx="621">
                  <c:v>1982.42</c:v>
                </c:pt>
                <c:pt idx="622">
                  <c:v>2026.37</c:v>
                </c:pt>
                <c:pt idx="623">
                  <c:v>1997.07</c:v>
                </c:pt>
                <c:pt idx="624">
                  <c:v>1992.19</c:v>
                </c:pt>
                <c:pt idx="625">
                  <c:v>1933.59</c:v>
                </c:pt>
                <c:pt idx="626">
                  <c:v>1987.3</c:v>
                </c:pt>
                <c:pt idx="627">
                  <c:v>1967.77</c:v>
                </c:pt>
                <c:pt idx="628">
                  <c:v>1938.48</c:v>
                </c:pt>
                <c:pt idx="629">
                  <c:v>1982.42</c:v>
                </c:pt>
                <c:pt idx="630">
                  <c:v>1972.66</c:v>
                </c:pt>
                <c:pt idx="631">
                  <c:v>2016.6</c:v>
                </c:pt>
                <c:pt idx="632">
                  <c:v>1997.07</c:v>
                </c:pt>
                <c:pt idx="633">
                  <c:v>1992.19</c:v>
                </c:pt>
                <c:pt idx="634">
                  <c:v>2016.6</c:v>
                </c:pt>
                <c:pt idx="635">
                  <c:v>2001.95</c:v>
                </c:pt>
                <c:pt idx="636">
                  <c:v>2006.84</c:v>
                </c:pt>
                <c:pt idx="637">
                  <c:v>1992.19</c:v>
                </c:pt>
                <c:pt idx="638">
                  <c:v>1958.01</c:v>
                </c:pt>
                <c:pt idx="639">
                  <c:v>1962.89</c:v>
                </c:pt>
                <c:pt idx="640">
                  <c:v>1962.89</c:v>
                </c:pt>
                <c:pt idx="641">
                  <c:v>2021.48</c:v>
                </c:pt>
                <c:pt idx="642">
                  <c:v>1948.24</c:v>
                </c:pt>
                <c:pt idx="643">
                  <c:v>1977.54</c:v>
                </c:pt>
                <c:pt idx="644">
                  <c:v>1967.77</c:v>
                </c:pt>
                <c:pt idx="645">
                  <c:v>1943.36</c:v>
                </c:pt>
                <c:pt idx="646">
                  <c:v>1953.13</c:v>
                </c:pt>
                <c:pt idx="647">
                  <c:v>1904.3</c:v>
                </c:pt>
                <c:pt idx="648">
                  <c:v>1938.48</c:v>
                </c:pt>
                <c:pt idx="649">
                  <c:v>1889.65</c:v>
                </c:pt>
                <c:pt idx="650">
                  <c:v>1855.47</c:v>
                </c:pt>
                <c:pt idx="651">
                  <c:v>1904.3</c:v>
                </c:pt>
                <c:pt idx="652">
                  <c:v>1835.94</c:v>
                </c:pt>
                <c:pt idx="653">
                  <c:v>1855.47</c:v>
                </c:pt>
                <c:pt idx="654">
                  <c:v>1816.41</c:v>
                </c:pt>
                <c:pt idx="655">
                  <c:v>1806.64</c:v>
                </c:pt>
                <c:pt idx="656">
                  <c:v>1801.76</c:v>
                </c:pt>
                <c:pt idx="657">
                  <c:v>1767.58</c:v>
                </c:pt>
                <c:pt idx="658">
                  <c:v>1791.99</c:v>
                </c:pt>
                <c:pt idx="659">
                  <c:v>1801.76</c:v>
                </c:pt>
                <c:pt idx="660">
                  <c:v>1840.82</c:v>
                </c:pt>
                <c:pt idx="661">
                  <c:v>1870.12</c:v>
                </c:pt>
                <c:pt idx="662">
                  <c:v>1860.35</c:v>
                </c:pt>
                <c:pt idx="663">
                  <c:v>1904.3</c:v>
                </c:pt>
                <c:pt idx="664">
                  <c:v>1918.95</c:v>
                </c:pt>
                <c:pt idx="665">
                  <c:v>1923.83</c:v>
                </c:pt>
                <c:pt idx="666">
                  <c:v>1948.24</c:v>
                </c:pt>
                <c:pt idx="667">
                  <c:v>1933.59</c:v>
                </c:pt>
                <c:pt idx="668">
                  <c:v>1977.54</c:v>
                </c:pt>
                <c:pt idx="669">
                  <c:v>1938.48</c:v>
                </c:pt>
                <c:pt idx="670">
                  <c:v>1962.89</c:v>
                </c:pt>
                <c:pt idx="671">
                  <c:v>1982.42</c:v>
                </c:pt>
                <c:pt idx="672">
                  <c:v>1997.07</c:v>
                </c:pt>
                <c:pt idx="673">
                  <c:v>2001.95</c:v>
                </c:pt>
                <c:pt idx="674">
                  <c:v>2006.84</c:v>
                </c:pt>
                <c:pt idx="675">
                  <c:v>2070.31</c:v>
                </c:pt>
                <c:pt idx="676">
                  <c:v>2031.25</c:v>
                </c:pt>
                <c:pt idx="677">
                  <c:v>2075.1999999999998</c:v>
                </c:pt>
                <c:pt idx="678">
                  <c:v>2041.02</c:v>
                </c:pt>
                <c:pt idx="679">
                  <c:v>2055.66</c:v>
                </c:pt>
                <c:pt idx="680">
                  <c:v>2099.61</c:v>
                </c:pt>
                <c:pt idx="681">
                  <c:v>2089.84</c:v>
                </c:pt>
                <c:pt idx="682">
                  <c:v>2119.14</c:v>
                </c:pt>
                <c:pt idx="683">
                  <c:v>2138.67</c:v>
                </c:pt>
                <c:pt idx="684">
                  <c:v>2143.5500000000002</c:v>
                </c:pt>
                <c:pt idx="685">
                  <c:v>2197.27</c:v>
                </c:pt>
                <c:pt idx="686">
                  <c:v>2133.79</c:v>
                </c:pt>
                <c:pt idx="687">
                  <c:v>2167.9699999999998</c:v>
                </c:pt>
                <c:pt idx="688">
                  <c:v>2133.79</c:v>
                </c:pt>
                <c:pt idx="689">
                  <c:v>2124.02</c:v>
                </c:pt>
                <c:pt idx="690">
                  <c:v>2109.38</c:v>
                </c:pt>
                <c:pt idx="691">
                  <c:v>2041.02</c:v>
                </c:pt>
                <c:pt idx="692">
                  <c:v>2075.1999999999998</c:v>
                </c:pt>
                <c:pt idx="693">
                  <c:v>2001.95</c:v>
                </c:pt>
                <c:pt idx="694">
                  <c:v>2016.6</c:v>
                </c:pt>
                <c:pt idx="695">
                  <c:v>2026.37</c:v>
                </c:pt>
                <c:pt idx="696">
                  <c:v>1992.19</c:v>
                </c:pt>
                <c:pt idx="697">
                  <c:v>2050.7800000000002</c:v>
                </c:pt>
                <c:pt idx="698">
                  <c:v>1992.19</c:v>
                </c:pt>
                <c:pt idx="699">
                  <c:v>2016.6</c:v>
                </c:pt>
                <c:pt idx="700">
                  <c:v>1987.3</c:v>
                </c:pt>
                <c:pt idx="701">
                  <c:v>1977.54</c:v>
                </c:pt>
                <c:pt idx="702">
                  <c:v>1997.07</c:v>
                </c:pt>
                <c:pt idx="703">
                  <c:v>1977.54</c:v>
                </c:pt>
                <c:pt idx="704">
                  <c:v>1918.95</c:v>
                </c:pt>
                <c:pt idx="705">
                  <c:v>1943.36</c:v>
                </c:pt>
                <c:pt idx="706">
                  <c:v>1958.01</c:v>
                </c:pt>
                <c:pt idx="707">
                  <c:v>1967.77</c:v>
                </c:pt>
                <c:pt idx="708">
                  <c:v>1914.06</c:v>
                </c:pt>
                <c:pt idx="709">
                  <c:v>1923.83</c:v>
                </c:pt>
                <c:pt idx="710">
                  <c:v>1894.53</c:v>
                </c:pt>
                <c:pt idx="711">
                  <c:v>1870.12</c:v>
                </c:pt>
                <c:pt idx="712">
                  <c:v>1831.05</c:v>
                </c:pt>
                <c:pt idx="713">
                  <c:v>1782.23</c:v>
                </c:pt>
                <c:pt idx="714">
                  <c:v>1777.34</c:v>
                </c:pt>
                <c:pt idx="715">
                  <c:v>1728.52</c:v>
                </c:pt>
                <c:pt idx="716">
                  <c:v>1713.87</c:v>
                </c:pt>
                <c:pt idx="717">
                  <c:v>1831.05</c:v>
                </c:pt>
                <c:pt idx="718">
                  <c:v>1835.94</c:v>
                </c:pt>
                <c:pt idx="719">
                  <c:v>1914.06</c:v>
                </c:pt>
                <c:pt idx="720">
                  <c:v>1933.59</c:v>
                </c:pt>
                <c:pt idx="721">
                  <c:v>1943.36</c:v>
                </c:pt>
                <c:pt idx="722">
                  <c:v>1997.07</c:v>
                </c:pt>
                <c:pt idx="723">
                  <c:v>2021.48</c:v>
                </c:pt>
                <c:pt idx="724">
                  <c:v>2070.31</c:v>
                </c:pt>
                <c:pt idx="725">
                  <c:v>2104.4899999999998</c:v>
                </c:pt>
                <c:pt idx="726">
                  <c:v>2065.4299999999998</c:v>
                </c:pt>
                <c:pt idx="727">
                  <c:v>2104.4899999999998</c:v>
                </c:pt>
                <c:pt idx="728">
                  <c:v>2070.31</c:v>
                </c:pt>
                <c:pt idx="729">
                  <c:v>2060.5500000000002</c:v>
                </c:pt>
                <c:pt idx="730">
                  <c:v>2041.02</c:v>
                </c:pt>
                <c:pt idx="731">
                  <c:v>2045.9</c:v>
                </c:pt>
                <c:pt idx="732">
                  <c:v>2070.31</c:v>
                </c:pt>
                <c:pt idx="733">
                  <c:v>2075.1999999999998</c:v>
                </c:pt>
                <c:pt idx="734">
                  <c:v>2094.73</c:v>
                </c:pt>
                <c:pt idx="735">
                  <c:v>2109.38</c:v>
                </c:pt>
                <c:pt idx="736">
                  <c:v>2119.14</c:v>
                </c:pt>
                <c:pt idx="737">
                  <c:v>2163.09</c:v>
                </c:pt>
                <c:pt idx="738">
                  <c:v>2167.9699999999998</c:v>
                </c:pt>
                <c:pt idx="739">
                  <c:v>2211.91</c:v>
                </c:pt>
                <c:pt idx="740">
                  <c:v>2197.27</c:v>
                </c:pt>
                <c:pt idx="741">
                  <c:v>2216.8000000000002</c:v>
                </c:pt>
                <c:pt idx="742">
                  <c:v>2216.8000000000002</c:v>
                </c:pt>
                <c:pt idx="743">
                  <c:v>2187.5</c:v>
                </c:pt>
                <c:pt idx="744">
                  <c:v>2167.9699999999998</c:v>
                </c:pt>
                <c:pt idx="745">
                  <c:v>2143.5500000000002</c:v>
                </c:pt>
                <c:pt idx="746">
                  <c:v>2163.09</c:v>
                </c:pt>
                <c:pt idx="747">
                  <c:v>2133.79</c:v>
                </c:pt>
                <c:pt idx="748">
                  <c:v>2124.02</c:v>
                </c:pt>
                <c:pt idx="749">
                  <c:v>2153.3200000000002</c:v>
                </c:pt>
                <c:pt idx="750">
                  <c:v>2109.38</c:v>
                </c:pt>
                <c:pt idx="751">
                  <c:v>2114.2600000000002</c:v>
                </c:pt>
                <c:pt idx="752">
                  <c:v>2104.4899999999998</c:v>
                </c:pt>
                <c:pt idx="753">
                  <c:v>2109.38</c:v>
                </c:pt>
                <c:pt idx="754">
                  <c:v>2124.02</c:v>
                </c:pt>
                <c:pt idx="755">
                  <c:v>2099.61</c:v>
                </c:pt>
                <c:pt idx="756">
                  <c:v>2099.61</c:v>
                </c:pt>
                <c:pt idx="757">
                  <c:v>2143.5500000000002</c:v>
                </c:pt>
                <c:pt idx="758">
                  <c:v>2099.61</c:v>
                </c:pt>
                <c:pt idx="759">
                  <c:v>2104.4899999999998</c:v>
                </c:pt>
                <c:pt idx="760">
                  <c:v>2070.31</c:v>
                </c:pt>
                <c:pt idx="761">
                  <c:v>2109.38</c:v>
                </c:pt>
                <c:pt idx="762">
                  <c:v>2070.31</c:v>
                </c:pt>
                <c:pt idx="763">
                  <c:v>2011.72</c:v>
                </c:pt>
                <c:pt idx="764">
                  <c:v>2050.7800000000002</c:v>
                </c:pt>
                <c:pt idx="765">
                  <c:v>1997.07</c:v>
                </c:pt>
                <c:pt idx="766">
                  <c:v>2006.84</c:v>
                </c:pt>
                <c:pt idx="767">
                  <c:v>1953.13</c:v>
                </c:pt>
                <c:pt idx="768">
                  <c:v>1899.41</c:v>
                </c:pt>
                <c:pt idx="769">
                  <c:v>1904.3</c:v>
                </c:pt>
                <c:pt idx="770">
                  <c:v>1870.12</c:v>
                </c:pt>
                <c:pt idx="771">
                  <c:v>1850.59</c:v>
                </c:pt>
                <c:pt idx="772">
                  <c:v>1850.59</c:v>
                </c:pt>
                <c:pt idx="773">
                  <c:v>1875</c:v>
                </c:pt>
                <c:pt idx="774">
                  <c:v>1948.24</c:v>
                </c:pt>
                <c:pt idx="775">
                  <c:v>1958.01</c:v>
                </c:pt>
                <c:pt idx="776">
                  <c:v>2026.37</c:v>
                </c:pt>
                <c:pt idx="777">
                  <c:v>2055.66</c:v>
                </c:pt>
                <c:pt idx="778">
                  <c:v>2104.4899999999998</c:v>
                </c:pt>
                <c:pt idx="779">
                  <c:v>2158.1999999999998</c:v>
                </c:pt>
                <c:pt idx="780">
                  <c:v>2114.2600000000002</c:v>
                </c:pt>
                <c:pt idx="781">
                  <c:v>2133.79</c:v>
                </c:pt>
                <c:pt idx="782">
                  <c:v>2187.5</c:v>
                </c:pt>
                <c:pt idx="783">
                  <c:v>2197.27</c:v>
                </c:pt>
                <c:pt idx="784">
                  <c:v>2207.0300000000002</c:v>
                </c:pt>
                <c:pt idx="785">
                  <c:v>2172.85</c:v>
                </c:pt>
                <c:pt idx="786">
                  <c:v>2246.09</c:v>
                </c:pt>
                <c:pt idx="787">
                  <c:v>2197.27</c:v>
                </c:pt>
                <c:pt idx="788">
                  <c:v>2236.33</c:v>
                </c:pt>
                <c:pt idx="789">
                  <c:v>2231.4499999999998</c:v>
                </c:pt>
                <c:pt idx="790">
                  <c:v>2216.8000000000002</c:v>
                </c:pt>
                <c:pt idx="791">
                  <c:v>2304.69</c:v>
                </c:pt>
                <c:pt idx="792">
                  <c:v>2275.39</c:v>
                </c:pt>
                <c:pt idx="793">
                  <c:v>2285.16</c:v>
                </c:pt>
                <c:pt idx="794">
                  <c:v>2255.86</c:v>
                </c:pt>
                <c:pt idx="795">
                  <c:v>2221.6799999999998</c:v>
                </c:pt>
                <c:pt idx="796">
                  <c:v>2241.21</c:v>
                </c:pt>
                <c:pt idx="797">
                  <c:v>2246.09</c:v>
                </c:pt>
                <c:pt idx="798">
                  <c:v>2216.8000000000002</c:v>
                </c:pt>
                <c:pt idx="799">
                  <c:v>2236.33</c:v>
                </c:pt>
                <c:pt idx="800">
                  <c:v>2221.6799999999998</c:v>
                </c:pt>
                <c:pt idx="801">
                  <c:v>2216.8000000000002</c:v>
                </c:pt>
                <c:pt idx="802">
                  <c:v>2167.9699999999998</c:v>
                </c:pt>
                <c:pt idx="803">
                  <c:v>2197.27</c:v>
                </c:pt>
                <c:pt idx="804">
                  <c:v>2197.27</c:v>
                </c:pt>
                <c:pt idx="805">
                  <c:v>2153.3200000000002</c:v>
                </c:pt>
                <c:pt idx="806">
                  <c:v>2167.9699999999998</c:v>
                </c:pt>
                <c:pt idx="807">
                  <c:v>2138.67</c:v>
                </c:pt>
                <c:pt idx="808">
                  <c:v>2163.09</c:v>
                </c:pt>
                <c:pt idx="809">
                  <c:v>2153.3200000000002</c:v>
                </c:pt>
                <c:pt idx="810">
                  <c:v>2138.67</c:v>
                </c:pt>
                <c:pt idx="811">
                  <c:v>2197.27</c:v>
                </c:pt>
                <c:pt idx="812">
                  <c:v>2192.38</c:v>
                </c:pt>
                <c:pt idx="813">
                  <c:v>2192.38</c:v>
                </c:pt>
                <c:pt idx="814">
                  <c:v>2153.3200000000002</c:v>
                </c:pt>
                <c:pt idx="815">
                  <c:v>2148.44</c:v>
                </c:pt>
                <c:pt idx="816">
                  <c:v>2138.67</c:v>
                </c:pt>
                <c:pt idx="817">
                  <c:v>2109.38</c:v>
                </c:pt>
                <c:pt idx="818">
                  <c:v>2172.85</c:v>
                </c:pt>
                <c:pt idx="819">
                  <c:v>2128.91</c:v>
                </c:pt>
                <c:pt idx="820">
                  <c:v>2128.91</c:v>
                </c:pt>
                <c:pt idx="821">
                  <c:v>2128.91</c:v>
                </c:pt>
                <c:pt idx="822">
                  <c:v>2124.02</c:v>
                </c:pt>
                <c:pt idx="823">
                  <c:v>2133.79</c:v>
                </c:pt>
                <c:pt idx="824">
                  <c:v>2050.7800000000002</c:v>
                </c:pt>
                <c:pt idx="825">
                  <c:v>2084.96</c:v>
                </c:pt>
                <c:pt idx="826">
                  <c:v>2021.48</c:v>
                </c:pt>
                <c:pt idx="827">
                  <c:v>1997.07</c:v>
                </c:pt>
                <c:pt idx="828">
                  <c:v>2036.13</c:v>
                </c:pt>
                <c:pt idx="829">
                  <c:v>1982.42</c:v>
                </c:pt>
                <c:pt idx="830">
                  <c:v>1997.07</c:v>
                </c:pt>
                <c:pt idx="831">
                  <c:v>2006.84</c:v>
                </c:pt>
                <c:pt idx="832">
                  <c:v>1982.42</c:v>
                </c:pt>
                <c:pt idx="833">
                  <c:v>2060.5500000000002</c:v>
                </c:pt>
                <c:pt idx="834">
                  <c:v>2041.02</c:v>
                </c:pt>
                <c:pt idx="835">
                  <c:v>2133.79</c:v>
                </c:pt>
                <c:pt idx="836">
                  <c:v>2133.79</c:v>
                </c:pt>
                <c:pt idx="837">
                  <c:v>2177.73</c:v>
                </c:pt>
                <c:pt idx="838">
                  <c:v>2231.4499999999998</c:v>
                </c:pt>
                <c:pt idx="839">
                  <c:v>2250.98</c:v>
                </c:pt>
                <c:pt idx="840">
                  <c:v>2290.04</c:v>
                </c:pt>
                <c:pt idx="841">
                  <c:v>2304.69</c:v>
                </c:pt>
                <c:pt idx="842">
                  <c:v>2353.52</c:v>
                </c:pt>
                <c:pt idx="843">
                  <c:v>2377.9299999999998</c:v>
                </c:pt>
                <c:pt idx="844">
                  <c:v>2382.81</c:v>
                </c:pt>
                <c:pt idx="845">
                  <c:v>2421.88</c:v>
                </c:pt>
                <c:pt idx="846">
                  <c:v>2402.34</c:v>
                </c:pt>
                <c:pt idx="847">
                  <c:v>2387.6999999999998</c:v>
                </c:pt>
                <c:pt idx="848">
                  <c:v>2407.23</c:v>
                </c:pt>
                <c:pt idx="849">
                  <c:v>2397.46</c:v>
                </c:pt>
                <c:pt idx="850">
                  <c:v>2392.58</c:v>
                </c:pt>
                <c:pt idx="851">
                  <c:v>2363.2800000000002</c:v>
                </c:pt>
                <c:pt idx="852">
                  <c:v>2363.2800000000002</c:v>
                </c:pt>
                <c:pt idx="853">
                  <c:v>2338.87</c:v>
                </c:pt>
                <c:pt idx="854">
                  <c:v>2280.27</c:v>
                </c:pt>
                <c:pt idx="855">
                  <c:v>2333.98</c:v>
                </c:pt>
                <c:pt idx="856">
                  <c:v>2285.16</c:v>
                </c:pt>
                <c:pt idx="857">
                  <c:v>2329.1</c:v>
                </c:pt>
                <c:pt idx="858">
                  <c:v>2275.39</c:v>
                </c:pt>
                <c:pt idx="859">
                  <c:v>2265.63</c:v>
                </c:pt>
                <c:pt idx="860">
                  <c:v>2231.4499999999998</c:v>
                </c:pt>
                <c:pt idx="861">
                  <c:v>2231.4499999999998</c:v>
                </c:pt>
                <c:pt idx="862">
                  <c:v>2236.33</c:v>
                </c:pt>
                <c:pt idx="863">
                  <c:v>2207.0300000000002</c:v>
                </c:pt>
                <c:pt idx="864">
                  <c:v>2192.38</c:v>
                </c:pt>
                <c:pt idx="865">
                  <c:v>2250.98</c:v>
                </c:pt>
                <c:pt idx="866">
                  <c:v>2216.8000000000002</c:v>
                </c:pt>
                <c:pt idx="867">
                  <c:v>2250.98</c:v>
                </c:pt>
                <c:pt idx="868">
                  <c:v>2211.91</c:v>
                </c:pt>
                <c:pt idx="869">
                  <c:v>2255.86</c:v>
                </c:pt>
                <c:pt idx="870">
                  <c:v>2294.92</c:v>
                </c:pt>
                <c:pt idx="871">
                  <c:v>2275.39</c:v>
                </c:pt>
                <c:pt idx="872">
                  <c:v>2241.21</c:v>
                </c:pt>
                <c:pt idx="873">
                  <c:v>2231.4499999999998</c:v>
                </c:pt>
                <c:pt idx="874">
                  <c:v>2250.98</c:v>
                </c:pt>
                <c:pt idx="875">
                  <c:v>2255.86</c:v>
                </c:pt>
                <c:pt idx="876">
                  <c:v>2226.56</c:v>
                </c:pt>
                <c:pt idx="877">
                  <c:v>2270.5100000000002</c:v>
                </c:pt>
                <c:pt idx="878">
                  <c:v>2221.6799999999998</c:v>
                </c:pt>
                <c:pt idx="879">
                  <c:v>2246.09</c:v>
                </c:pt>
                <c:pt idx="880">
                  <c:v>2207.0300000000002</c:v>
                </c:pt>
                <c:pt idx="881">
                  <c:v>2216.8000000000002</c:v>
                </c:pt>
                <c:pt idx="882">
                  <c:v>2202.15</c:v>
                </c:pt>
                <c:pt idx="883">
                  <c:v>2158.1999999999998</c:v>
                </c:pt>
                <c:pt idx="884">
                  <c:v>2167.9699999999998</c:v>
                </c:pt>
                <c:pt idx="885">
                  <c:v>2177.73</c:v>
                </c:pt>
                <c:pt idx="886">
                  <c:v>2148.44</c:v>
                </c:pt>
                <c:pt idx="887">
                  <c:v>2182.62</c:v>
                </c:pt>
                <c:pt idx="888">
                  <c:v>2158.1999999999998</c:v>
                </c:pt>
                <c:pt idx="889">
                  <c:v>2163.09</c:v>
                </c:pt>
                <c:pt idx="890">
                  <c:v>2128.91</c:v>
                </c:pt>
                <c:pt idx="891">
                  <c:v>2133.79</c:v>
                </c:pt>
                <c:pt idx="892">
                  <c:v>2128.91</c:v>
                </c:pt>
                <c:pt idx="893">
                  <c:v>2060.5500000000002</c:v>
                </c:pt>
                <c:pt idx="894">
                  <c:v>2104.4899999999998</c:v>
                </c:pt>
                <c:pt idx="895">
                  <c:v>2104.4899999999998</c:v>
                </c:pt>
                <c:pt idx="896">
                  <c:v>2075.1999999999998</c:v>
                </c:pt>
                <c:pt idx="897">
                  <c:v>2070.31</c:v>
                </c:pt>
                <c:pt idx="898">
                  <c:v>2070.31</c:v>
                </c:pt>
                <c:pt idx="899">
                  <c:v>2172.85</c:v>
                </c:pt>
                <c:pt idx="900">
                  <c:v>2177.73</c:v>
                </c:pt>
                <c:pt idx="901">
                  <c:v>2197.27</c:v>
                </c:pt>
                <c:pt idx="902">
                  <c:v>2260.7399999999998</c:v>
                </c:pt>
                <c:pt idx="903">
                  <c:v>2294.92</c:v>
                </c:pt>
                <c:pt idx="904">
                  <c:v>2387.6999999999998</c:v>
                </c:pt>
                <c:pt idx="905">
                  <c:v>2397.46</c:v>
                </c:pt>
                <c:pt idx="906">
                  <c:v>2431.64</c:v>
                </c:pt>
                <c:pt idx="907">
                  <c:v>2460.94</c:v>
                </c:pt>
                <c:pt idx="908">
                  <c:v>2485.35</c:v>
                </c:pt>
                <c:pt idx="909">
                  <c:v>2504.88</c:v>
                </c:pt>
                <c:pt idx="910">
                  <c:v>2475.59</c:v>
                </c:pt>
                <c:pt idx="911">
                  <c:v>2451.17</c:v>
                </c:pt>
                <c:pt idx="912">
                  <c:v>2485.35</c:v>
                </c:pt>
                <c:pt idx="913">
                  <c:v>2416.9899999999998</c:v>
                </c:pt>
                <c:pt idx="914">
                  <c:v>2475.59</c:v>
                </c:pt>
                <c:pt idx="915">
                  <c:v>2431.64</c:v>
                </c:pt>
                <c:pt idx="916">
                  <c:v>2387.6999999999998</c:v>
                </c:pt>
                <c:pt idx="917">
                  <c:v>2368.16</c:v>
                </c:pt>
                <c:pt idx="918">
                  <c:v>2348.63</c:v>
                </c:pt>
                <c:pt idx="919">
                  <c:v>2333.98</c:v>
                </c:pt>
                <c:pt idx="920">
                  <c:v>2299.8000000000002</c:v>
                </c:pt>
                <c:pt idx="921">
                  <c:v>2314.4499999999998</c:v>
                </c:pt>
                <c:pt idx="922">
                  <c:v>2294.92</c:v>
                </c:pt>
                <c:pt idx="923">
                  <c:v>2275.39</c:v>
                </c:pt>
                <c:pt idx="924">
                  <c:v>2294.92</c:v>
                </c:pt>
                <c:pt idx="925">
                  <c:v>2265.63</c:v>
                </c:pt>
                <c:pt idx="926">
                  <c:v>2314.4499999999998</c:v>
                </c:pt>
                <c:pt idx="927">
                  <c:v>2285.16</c:v>
                </c:pt>
                <c:pt idx="928">
                  <c:v>2299.8000000000002</c:v>
                </c:pt>
                <c:pt idx="929">
                  <c:v>2299.8000000000002</c:v>
                </c:pt>
                <c:pt idx="930">
                  <c:v>2265.63</c:v>
                </c:pt>
                <c:pt idx="931">
                  <c:v>2270.5100000000002</c:v>
                </c:pt>
                <c:pt idx="932">
                  <c:v>2285.16</c:v>
                </c:pt>
                <c:pt idx="933">
                  <c:v>2265.63</c:v>
                </c:pt>
                <c:pt idx="934">
                  <c:v>2309.5700000000002</c:v>
                </c:pt>
                <c:pt idx="935">
                  <c:v>2270.5100000000002</c:v>
                </c:pt>
                <c:pt idx="936">
                  <c:v>2246.09</c:v>
                </c:pt>
                <c:pt idx="937">
                  <c:v>2275.39</c:v>
                </c:pt>
                <c:pt idx="938">
                  <c:v>2260.7399999999998</c:v>
                </c:pt>
                <c:pt idx="939">
                  <c:v>2314.4499999999998</c:v>
                </c:pt>
                <c:pt idx="940">
                  <c:v>2265.63</c:v>
                </c:pt>
                <c:pt idx="941">
                  <c:v>2231.4499999999998</c:v>
                </c:pt>
                <c:pt idx="942">
                  <c:v>2231.4499999999998</c:v>
                </c:pt>
                <c:pt idx="943">
                  <c:v>2202.15</c:v>
                </c:pt>
                <c:pt idx="944">
                  <c:v>2192.38</c:v>
                </c:pt>
                <c:pt idx="945">
                  <c:v>2167.9699999999998</c:v>
                </c:pt>
                <c:pt idx="946">
                  <c:v>2192.38</c:v>
                </c:pt>
                <c:pt idx="947">
                  <c:v>2143.5500000000002</c:v>
                </c:pt>
                <c:pt idx="948">
                  <c:v>2138.67</c:v>
                </c:pt>
                <c:pt idx="949">
                  <c:v>2148.44</c:v>
                </c:pt>
                <c:pt idx="950">
                  <c:v>2119.14</c:v>
                </c:pt>
                <c:pt idx="951">
                  <c:v>2128.91</c:v>
                </c:pt>
                <c:pt idx="952">
                  <c:v>2114.2600000000002</c:v>
                </c:pt>
                <c:pt idx="953">
                  <c:v>2158.1999999999998</c:v>
                </c:pt>
                <c:pt idx="954">
                  <c:v>2138.67</c:v>
                </c:pt>
                <c:pt idx="955">
                  <c:v>2153.3200000000002</c:v>
                </c:pt>
                <c:pt idx="956">
                  <c:v>2207.0300000000002</c:v>
                </c:pt>
                <c:pt idx="957">
                  <c:v>2192.38</c:v>
                </c:pt>
                <c:pt idx="958">
                  <c:v>2207.0300000000002</c:v>
                </c:pt>
                <c:pt idx="959">
                  <c:v>2216.8000000000002</c:v>
                </c:pt>
                <c:pt idx="960">
                  <c:v>2211.91</c:v>
                </c:pt>
                <c:pt idx="961">
                  <c:v>2275.39</c:v>
                </c:pt>
                <c:pt idx="962">
                  <c:v>2246.09</c:v>
                </c:pt>
                <c:pt idx="963">
                  <c:v>2290.04</c:v>
                </c:pt>
                <c:pt idx="964">
                  <c:v>2338.87</c:v>
                </c:pt>
                <c:pt idx="965">
                  <c:v>2329.1</c:v>
                </c:pt>
                <c:pt idx="966">
                  <c:v>2397.46</c:v>
                </c:pt>
                <c:pt idx="967">
                  <c:v>2363.2800000000002</c:v>
                </c:pt>
                <c:pt idx="968">
                  <c:v>2451.17</c:v>
                </c:pt>
                <c:pt idx="969">
                  <c:v>2436.52</c:v>
                </c:pt>
                <c:pt idx="970">
                  <c:v>2485.35</c:v>
                </c:pt>
                <c:pt idx="971">
                  <c:v>2509.77</c:v>
                </c:pt>
                <c:pt idx="972">
                  <c:v>2500</c:v>
                </c:pt>
                <c:pt idx="973">
                  <c:v>2553.71</c:v>
                </c:pt>
                <c:pt idx="974">
                  <c:v>2451.17</c:v>
                </c:pt>
                <c:pt idx="975">
                  <c:v>2490.23</c:v>
                </c:pt>
                <c:pt idx="976">
                  <c:v>2436.52</c:v>
                </c:pt>
                <c:pt idx="977">
                  <c:v>2392.58</c:v>
                </c:pt>
                <c:pt idx="978">
                  <c:v>2382.81</c:v>
                </c:pt>
                <c:pt idx="979">
                  <c:v>2329.1</c:v>
                </c:pt>
                <c:pt idx="980">
                  <c:v>2343.75</c:v>
                </c:pt>
                <c:pt idx="981">
                  <c:v>2348.63</c:v>
                </c:pt>
                <c:pt idx="982">
                  <c:v>2329.1</c:v>
                </c:pt>
                <c:pt idx="983">
                  <c:v>2348.63</c:v>
                </c:pt>
                <c:pt idx="984">
                  <c:v>2329.1</c:v>
                </c:pt>
                <c:pt idx="985">
                  <c:v>2358.4</c:v>
                </c:pt>
                <c:pt idx="986">
                  <c:v>2338.87</c:v>
                </c:pt>
                <c:pt idx="987">
                  <c:v>2353.52</c:v>
                </c:pt>
                <c:pt idx="988">
                  <c:v>2333.98</c:v>
                </c:pt>
                <c:pt idx="989">
                  <c:v>2294.92</c:v>
                </c:pt>
                <c:pt idx="990">
                  <c:v>2314.4499999999998</c:v>
                </c:pt>
                <c:pt idx="991">
                  <c:v>2294.92</c:v>
                </c:pt>
                <c:pt idx="992">
                  <c:v>2265.63</c:v>
                </c:pt>
                <c:pt idx="993">
                  <c:v>2329.1</c:v>
                </c:pt>
                <c:pt idx="994">
                  <c:v>2319.34</c:v>
                </c:pt>
                <c:pt idx="995">
                  <c:v>2373.0500000000002</c:v>
                </c:pt>
                <c:pt idx="996">
                  <c:v>2314.4499999999998</c:v>
                </c:pt>
                <c:pt idx="997">
                  <c:v>2314.4499999999998</c:v>
                </c:pt>
                <c:pt idx="998">
                  <c:v>2324.2199999999998</c:v>
                </c:pt>
                <c:pt idx="999">
                  <c:v>2324.2199999999998</c:v>
                </c:pt>
                <c:pt idx="1000">
                  <c:v>2294.92</c:v>
                </c:pt>
                <c:pt idx="1001">
                  <c:v>2280.27</c:v>
                </c:pt>
                <c:pt idx="1002">
                  <c:v>2280.27</c:v>
                </c:pt>
                <c:pt idx="1003">
                  <c:v>2285.16</c:v>
                </c:pt>
                <c:pt idx="1004">
                  <c:v>2314.4499999999998</c:v>
                </c:pt>
                <c:pt idx="1005">
                  <c:v>2280.27</c:v>
                </c:pt>
                <c:pt idx="1006">
                  <c:v>2246.09</c:v>
                </c:pt>
                <c:pt idx="1007">
                  <c:v>2285.16</c:v>
                </c:pt>
                <c:pt idx="1008">
                  <c:v>2275.39</c:v>
                </c:pt>
                <c:pt idx="1009">
                  <c:v>2202.15</c:v>
                </c:pt>
                <c:pt idx="1010">
                  <c:v>2197.27</c:v>
                </c:pt>
                <c:pt idx="1011">
                  <c:v>2187.5</c:v>
                </c:pt>
                <c:pt idx="1012">
                  <c:v>2148.44</c:v>
                </c:pt>
                <c:pt idx="1013">
                  <c:v>2119.14</c:v>
                </c:pt>
                <c:pt idx="1014">
                  <c:v>2089.84</c:v>
                </c:pt>
                <c:pt idx="1015">
                  <c:v>2128.91</c:v>
                </c:pt>
                <c:pt idx="1016">
                  <c:v>2128.91</c:v>
                </c:pt>
                <c:pt idx="1017">
                  <c:v>2148.44</c:v>
                </c:pt>
                <c:pt idx="1018">
                  <c:v>2216.8000000000002</c:v>
                </c:pt>
                <c:pt idx="1019">
                  <c:v>2202.15</c:v>
                </c:pt>
                <c:pt idx="1020">
                  <c:v>2265.63</c:v>
                </c:pt>
                <c:pt idx="1021">
                  <c:v>2250.98</c:v>
                </c:pt>
                <c:pt idx="1022">
                  <c:v>2246.09</c:v>
                </c:pt>
                <c:pt idx="1023">
                  <c:v>2290.04</c:v>
                </c:pt>
                <c:pt idx="1024">
                  <c:v>2319.34</c:v>
                </c:pt>
                <c:pt idx="1025">
                  <c:v>2373.0500000000002</c:v>
                </c:pt>
                <c:pt idx="1026">
                  <c:v>2348.63</c:v>
                </c:pt>
                <c:pt idx="1027">
                  <c:v>2402.34</c:v>
                </c:pt>
                <c:pt idx="1028">
                  <c:v>2402.34</c:v>
                </c:pt>
                <c:pt idx="1029">
                  <c:v>2441.41</c:v>
                </c:pt>
                <c:pt idx="1030">
                  <c:v>2514.65</c:v>
                </c:pt>
                <c:pt idx="1031">
                  <c:v>2451.17</c:v>
                </c:pt>
                <c:pt idx="1032">
                  <c:v>2500</c:v>
                </c:pt>
                <c:pt idx="1033">
                  <c:v>2504.88</c:v>
                </c:pt>
                <c:pt idx="1034">
                  <c:v>2490.23</c:v>
                </c:pt>
                <c:pt idx="1035">
                  <c:v>2460.94</c:v>
                </c:pt>
                <c:pt idx="1036">
                  <c:v>2412.11</c:v>
                </c:pt>
                <c:pt idx="1037">
                  <c:v>2436.52</c:v>
                </c:pt>
                <c:pt idx="1038">
                  <c:v>2416.9899999999998</c:v>
                </c:pt>
                <c:pt idx="1039">
                  <c:v>2363.2800000000002</c:v>
                </c:pt>
                <c:pt idx="1040">
                  <c:v>2397.46</c:v>
                </c:pt>
                <c:pt idx="1041">
                  <c:v>2333.98</c:v>
                </c:pt>
                <c:pt idx="1042">
                  <c:v>2387.6999999999998</c:v>
                </c:pt>
                <c:pt idx="1043">
                  <c:v>2353.52</c:v>
                </c:pt>
                <c:pt idx="1044">
                  <c:v>2338.87</c:v>
                </c:pt>
                <c:pt idx="1045">
                  <c:v>2338.87</c:v>
                </c:pt>
                <c:pt idx="1046">
                  <c:v>2314.4499999999998</c:v>
                </c:pt>
                <c:pt idx="1047">
                  <c:v>2358.4</c:v>
                </c:pt>
                <c:pt idx="1048">
                  <c:v>2324.2199999999998</c:v>
                </c:pt>
                <c:pt idx="1049">
                  <c:v>2333.98</c:v>
                </c:pt>
                <c:pt idx="1050">
                  <c:v>2368.16</c:v>
                </c:pt>
                <c:pt idx="1051">
                  <c:v>2299.8000000000002</c:v>
                </c:pt>
                <c:pt idx="1052">
                  <c:v>2304.69</c:v>
                </c:pt>
                <c:pt idx="1053">
                  <c:v>2270.5100000000002</c:v>
                </c:pt>
                <c:pt idx="1054">
                  <c:v>2294.92</c:v>
                </c:pt>
                <c:pt idx="1055">
                  <c:v>2294.92</c:v>
                </c:pt>
                <c:pt idx="1056">
                  <c:v>2290.04</c:v>
                </c:pt>
                <c:pt idx="1057">
                  <c:v>2275.39</c:v>
                </c:pt>
                <c:pt idx="1058">
                  <c:v>2280.27</c:v>
                </c:pt>
                <c:pt idx="1059">
                  <c:v>2270.5100000000002</c:v>
                </c:pt>
                <c:pt idx="1060">
                  <c:v>2265.63</c:v>
                </c:pt>
                <c:pt idx="1061">
                  <c:v>2275.39</c:v>
                </c:pt>
                <c:pt idx="1062">
                  <c:v>2285.16</c:v>
                </c:pt>
                <c:pt idx="1063">
                  <c:v>2265.63</c:v>
                </c:pt>
                <c:pt idx="1064">
                  <c:v>2338.87</c:v>
                </c:pt>
                <c:pt idx="1065">
                  <c:v>2246.09</c:v>
                </c:pt>
                <c:pt idx="1066">
                  <c:v>2265.63</c:v>
                </c:pt>
                <c:pt idx="1067">
                  <c:v>2265.63</c:v>
                </c:pt>
                <c:pt idx="1068">
                  <c:v>2197.27</c:v>
                </c:pt>
                <c:pt idx="1069">
                  <c:v>2207.0300000000002</c:v>
                </c:pt>
                <c:pt idx="1070">
                  <c:v>2153.3200000000002</c:v>
                </c:pt>
                <c:pt idx="1071">
                  <c:v>2182.62</c:v>
                </c:pt>
                <c:pt idx="1072">
                  <c:v>2167.9699999999998</c:v>
                </c:pt>
                <c:pt idx="1073">
                  <c:v>2128.91</c:v>
                </c:pt>
                <c:pt idx="1074">
                  <c:v>2211.91</c:v>
                </c:pt>
                <c:pt idx="1075">
                  <c:v>2192.38</c:v>
                </c:pt>
                <c:pt idx="1076">
                  <c:v>2202.15</c:v>
                </c:pt>
                <c:pt idx="1077">
                  <c:v>2231.4499999999998</c:v>
                </c:pt>
                <c:pt idx="1078">
                  <c:v>2226.56</c:v>
                </c:pt>
                <c:pt idx="1079">
                  <c:v>2236.33</c:v>
                </c:pt>
                <c:pt idx="1080">
                  <c:v>2216.8000000000002</c:v>
                </c:pt>
                <c:pt idx="1081">
                  <c:v>2236.33</c:v>
                </c:pt>
                <c:pt idx="1082">
                  <c:v>2192.38</c:v>
                </c:pt>
                <c:pt idx="1083">
                  <c:v>2172.85</c:v>
                </c:pt>
                <c:pt idx="1084">
                  <c:v>2290.04</c:v>
                </c:pt>
                <c:pt idx="1085">
                  <c:v>2246.09</c:v>
                </c:pt>
                <c:pt idx="1086">
                  <c:v>2377.9299999999998</c:v>
                </c:pt>
                <c:pt idx="1087">
                  <c:v>2363.2800000000002</c:v>
                </c:pt>
                <c:pt idx="1088">
                  <c:v>2407.23</c:v>
                </c:pt>
                <c:pt idx="1089">
                  <c:v>2451.17</c:v>
                </c:pt>
                <c:pt idx="1090">
                  <c:v>2460.94</c:v>
                </c:pt>
                <c:pt idx="1091">
                  <c:v>2543.9499999999998</c:v>
                </c:pt>
                <c:pt idx="1092">
                  <c:v>2495.12</c:v>
                </c:pt>
                <c:pt idx="1093">
                  <c:v>2514.65</c:v>
                </c:pt>
                <c:pt idx="1094">
                  <c:v>2524.41</c:v>
                </c:pt>
                <c:pt idx="1095">
                  <c:v>2475.59</c:v>
                </c:pt>
                <c:pt idx="1096">
                  <c:v>2500</c:v>
                </c:pt>
                <c:pt idx="1097">
                  <c:v>2412.11</c:v>
                </c:pt>
                <c:pt idx="1098">
                  <c:v>2436.52</c:v>
                </c:pt>
                <c:pt idx="1099">
                  <c:v>2426.7600000000002</c:v>
                </c:pt>
                <c:pt idx="1100">
                  <c:v>2387.6999999999998</c:v>
                </c:pt>
                <c:pt idx="1101">
                  <c:v>2377.9299999999998</c:v>
                </c:pt>
                <c:pt idx="1102">
                  <c:v>2353.52</c:v>
                </c:pt>
                <c:pt idx="1103">
                  <c:v>2358.4</c:v>
                </c:pt>
                <c:pt idx="1104">
                  <c:v>2363.2800000000002</c:v>
                </c:pt>
                <c:pt idx="1105">
                  <c:v>2304.69</c:v>
                </c:pt>
                <c:pt idx="1106">
                  <c:v>2319.34</c:v>
                </c:pt>
                <c:pt idx="1107">
                  <c:v>2304.69</c:v>
                </c:pt>
                <c:pt idx="1108">
                  <c:v>2368.16</c:v>
                </c:pt>
                <c:pt idx="1109">
                  <c:v>2329.1</c:v>
                </c:pt>
                <c:pt idx="1110">
                  <c:v>2319.34</c:v>
                </c:pt>
                <c:pt idx="1111">
                  <c:v>2314.4499999999998</c:v>
                </c:pt>
                <c:pt idx="1112">
                  <c:v>2275.39</c:v>
                </c:pt>
                <c:pt idx="1113">
                  <c:v>2299.8000000000002</c:v>
                </c:pt>
                <c:pt idx="1114">
                  <c:v>2265.63</c:v>
                </c:pt>
                <c:pt idx="1115">
                  <c:v>2255.86</c:v>
                </c:pt>
                <c:pt idx="1116">
                  <c:v>2314.4499999999998</c:v>
                </c:pt>
                <c:pt idx="1117">
                  <c:v>2314.4499999999998</c:v>
                </c:pt>
                <c:pt idx="1118">
                  <c:v>2314.4499999999998</c:v>
                </c:pt>
                <c:pt idx="1119">
                  <c:v>2299.8000000000002</c:v>
                </c:pt>
                <c:pt idx="1120">
                  <c:v>2294.92</c:v>
                </c:pt>
                <c:pt idx="1121">
                  <c:v>2309.5700000000002</c:v>
                </c:pt>
                <c:pt idx="1122">
                  <c:v>2250.98</c:v>
                </c:pt>
                <c:pt idx="1123">
                  <c:v>2285.16</c:v>
                </c:pt>
                <c:pt idx="1124">
                  <c:v>2265.63</c:v>
                </c:pt>
                <c:pt idx="1125">
                  <c:v>2275.39</c:v>
                </c:pt>
                <c:pt idx="1126">
                  <c:v>2285.16</c:v>
                </c:pt>
                <c:pt idx="1127">
                  <c:v>2236.33</c:v>
                </c:pt>
                <c:pt idx="1128">
                  <c:v>2250.98</c:v>
                </c:pt>
                <c:pt idx="1129">
                  <c:v>2216.8000000000002</c:v>
                </c:pt>
                <c:pt idx="1130">
                  <c:v>2260.7399999999998</c:v>
                </c:pt>
                <c:pt idx="1131">
                  <c:v>2197.27</c:v>
                </c:pt>
                <c:pt idx="1132">
                  <c:v>2182.62</c:v>
                </c:pt>
                <c:pt idx="1133">
                  <c:v>2158.1999999999998</c:v>
                </c:pt>
                <c:pt idx="1134">
                  <c:v>2138.67</c:v>
                </c:pt>
                <c:pt idx="1135">
                  <c:v>2158.1999999999998</c:v>
                </c:pt>
                <c:pt idx="1136">
                  <c:v>2114.2600000000002</c:v>
                </c:pt>
                <c:pt idx="1137">
                  <c:v>2143.5500000000002</c:v>
                </c:pt>
                <c:pt idx="1138">
                  <c:v>2158.1999999999998</c:v>
                </c:pt>
                <c:pt idx="1139">
                  <c:v>2192.38</c:v>
                </c:pt>
                <c:pt idx="1140">
                  <c:v>2226.56</c:v>
                </c:pt>
                <c:pt idx="1141">
                  <c:v>2226.56</c:v>
                </c:pt>
                <c:pt idx="1142">
                  <c:v>2275.39</c:v>
                </c:pt>
                <c:pt idx="1143">
                  <c:v>2314.4499999999998</c:v>
                </c:pt>
                <c:pt idx="1144">
                  <c:v>2314.4499999999998</c:v>
                </c:pt>
                <c:pt idx="1145">
                  <c:v>2343.75</c:v>
                </c:pt>
                <c:pt idx="1146">
                  <c:v>2343.75</c:v>
                </c:pt>
                <c:pt idx="1147">
                  <c:v>2382.81</c:v>
                </c:pt>
                <c:pt idx="1148">
                  <c:v>2431.64</c:v>
                </c:pt>
                <c:pt idx="1149">
                  <c:v>2382.81</c:v>
                </c:pt>
                <c:pt idx="1150">
                  <c:v>2451.17</c:v>
                </c:pt>
                <c:pt idx="1151">
                  <c:v>2431.64</c:v>
                </c:pt>
                <c:pt idx="1152">
                  <c:v>2456.0500000000002</c:v>
                </c:pt>
                <c:pt idx="1153">
                  <c:v>2480.4699999999998</c:v>
                </c:pt>
                <c:pt idx="1154">
                  <c:v>2460.94</c:v>
                </c:pt>
                <c:pt idx="1155">
                  <c:v>2451.17</c:v>
                </c:pt>
                <c:pt idx="1156">
                  <c:v>2426.7600000000002</c:v>
                </c:pt>
                <c:pt idx="1157">
                  <c:v>2426.7600000000002</c:v>
                </c:pt>
                <c:pt idx="1158">
                  <c:v>2407.23</c:v>
                </c:pt>
                <c:pt idx="1159">
                  <c:v>2382.81</c:v>
                </c:pt>
                <c:pt idx="1160">
                  <c:v>2436.52</c:v>
                </c:pt>
                <c:pt idx="1161">
                  <c:v>2407.23</c:v>
                </c:pt>
                <c:pt idx="1162">
                  <c:v>2402.34</c:v>
                </c:pt>
                <c:pt idx="1163">
                  <c:v>2373.0500000000002</c:v>
                </c:pt>
                <c:pt idx="1164">
                  <c:v>2412.11</c:v>
                </c:pt>
                <c:pt idx="1165">
                  <c:v>2416.9899999999998</c:v>
                </c:pt>
                <c:pt idx="1166">
                  <c:v>2368.16</c:v>
                </c:pt>
                <c:pt idx="1167">
                  <c:v>2377.9299999999998</c:v>
                </c:pt>
                <c:pt idx="1168">
                  <c:v>2348.63</c:v>
                </c:pt>
                <c:pt idx="1169">
                  <c:v>2353.52</c:v>
                </c:pt>
                <c:pt idx="1170">
                  <c:v>2348.63</c:v>
                </c:pt>
                <c:pt idx="1171">
                  <c:v>2299.8000000000002</c:v>
                </c:pt>
                <c:pt idx="1172">
                  <c:v>2368.16</c:v>
                </c:pt>
                <c:pt idx="1173">
                  <c:v>2319.34</c:v>
                </c:pt>
                <c:pt idx="1174">
                  <c:v>2363.2800000000002</c:v>
                </c:pt>
                <c:pt idx="1175">
                  <c:v>2314.4499999999998</c:v>
                </c:pt>
                <c:pt idx="1176">
                  <c:v>2299.8000000000002</c:v>
                </c:pt>
                <c:pt idx="1177">
                  <c:v>2304.69</c:v>
                </c:pt>
                <c:pt idx="1178">
                  <c:v>2299.8000000000002</c:v>
                </c:pt>
                <c:pt idx="1179">
                  <c:v>2309.5700000000002</c:v>
                </c:pt>
                <c:pt idx="1180">
                  <c:v>2294.92</c:v>
                </c:pt>
                <c:pt idx="1181">
                  <c:v>2290.04</c:v>
                </c:pt>
                <c:pt idx="1182">
                  <c:v>2309.5700000000002</c:v>
                </c:pt>
                <c:pt idx="1183">
                  <c:v>2290.04</c:v>
                </c:pt>
                <c:pt idx="1184">
                  <c:v>2275.39</c:v>
                </c:pt>
                <c:pt idx="1185">
                  <c:v>2265.63</c:v>
                </c:pt>
                <c:pt idx="1186">
                  <c:v>2255.86</c:v>
                </c:pt>
                <c:pt idx="1187">
                  <c:v>2285.16</c:v>
                </c:pt>
                <c:pt idx="1188">
                  <c:v>2211.91</c:v>
                </c:pt>
                <c:pt idx="1189">
                  <c:v>2216.8000000000002</c:v>
                </c:pt>
                <c:pt idx="1190">
                  <c:v>2211.91</c:v>
                </c:pt>
                <c:pt idx="1191">
                  <c:v>2153.3200000000002</c:v>
                </c:pt>
                <c:pt idx="1192">
                  <c:v>2177.73</c:v>
                </c:pt>
                <c:pt idx="1193">
                  <c:v>2128.91</c:v>
                </c:pt>
                <c:pt idx="1194">
                  <c:v>2167.9699999999998</c:v>
                </c:pt>
                <c:pt idx="1195">
                  <c:v>2143.5500000000002</c:v>
                </c:pt>
                <c:pt idx="1196">
                  <c:v>2202.15</c:v>
                </c:pt>
                <c:pt idx="1197">
                  <c:v>2182.62</c:v>
                </c:pt>
                <c:pt idx="1198">
                  <c:v>2177.73</c:v>
                </c:pt>
                <c:pt idx="1199">
                  <c:v>2236.33</c:v>
                </c:pt>
                <c:pt idx="1200">
                  <c:v>2255.86</c:v>
                </c:pt>
                <c:pt idx="1201">
                  <c:v>2324.2199999999998</c:v>
                </c:pt>
                <c:pt idx="1202">
                  <c:v>2309.5700000000002</c:v>
                </c:pt>
                <c:pt idx="1203">
                  <c:v>2280.27</c:v>
                </c:pt>
                <c:pt idx="1204">
                  <c:v>2358.4</c:v>
                </c:pt>
                <c:pt idx="1205">
                  <c:v>2358.4</c:v>
                </c:pt>
                <c:pt idx="1206">
                  <c:v>2382.81</c:v>
                </c:pt>
                <c:pt idx="1207">
                  <c:v>2377.9299999999998</c:v>
                </c:pt>
                <c:pt idx="1208">
                  <c:v>2412.11</c:v>
                </c:pt>
                <c:pt idx="1209">
                  <c:v>2421.88</c:v>
                </c:pt>
                <c:pt idx="1210">
                  <c:v>2387.6999999999998</c:v>
                </c:pt>
                <c:pt idx="1211">
                  <c:v>2407.23</c:v>
                </c:pt>
                <c:pt idx="1212">
                  <c:v>2436.52</c:v>
                </c:pt>
                <c:pt idx="1213">
                  <c:v>2436.52</c:v>
                </c:pt>
                <c:pt idx="1214">
                  <c:v>2446.29</c:v>
                </c:pt>
                <c:pt idx="1215">
                  <c:v>2373.0500000000002</c:v>
                </c:pt>
                <c:pt idx="1216">
                  <c:v>2446.29</c:v>
                </c:pt>
                <c:pt idx="1217">
                  <c:v>2412.11</c:v>
                </c:pt>
                <c:pt idx="1218">
                  <c:v>2387.6999999999998</c:v>
                </c:pt>
                <c:pt idx="1219">
                  <c:v>2431.64</c:v>
                </c:pt>
                <c:pt idx="1220">
                  <c:v>2436.52</c:v>
                </c:pt>
                <c:pt idx="1221">
                  <c:v>2456.0500000000002</c:v>
                </c:pt>
                <c:pt idx="1222">
                  <c:v>2402.34</c:v>
                </c:pt>
                <c:pt idx="1223">
                  <c:v>2412.11</c:v>
                </c:pt>
                <c:pt idx="1224">
                  <c:v>2382.81</c:v>
                </c:pt>
                <c:pt idx="1225">
                  <c:v>2353.52</c:v>
                </c:pt>
                <c:pt idx="1226">
                  <c:v>2412.11</c:v>
                </c:pt>
                <c:pt idx="1227">
                  <c:v>2363.2800000000002</c:v>
                </c:pt>
                <c:pt idx="1228">
                  <c:v>2353.52</c:v>
                </c:pt>
                <c:pt idx="1229">
                  <c:v>2348.63</c:v>
                </c:pt>
                <c:pt idx="1230">
                  <c:v>2333.98</c:v>
                </c:pt>
                <c:pt idx="1231">
                  <c:v>2348.63</c:v>
                </c:pt>
                <c:pt idx="1232">
                  <c:v>2304.69</c:v>
                </c:pt>
                <c:pt idx="1233">
                  <c:v>2338.87</c:v>
                </c:pt>
                <c:pt idx="1234">
                  <c:v>2314.4499999999998</c:v>
                </c:pt>
                <c:pt idx="1235">
                  <c:v>2314.4499999999998</c:v>
                </c:pt>
                <c:pt idx="1236">
                  <c:v>2304.69</c:v>
                </c:pt>
                <c:pt idx="1237">
                  <c:v>2275.39</c:v>
                </c:pt>
                <c:pt idx="1238">
                  <c:v>2309.5700000000002</c:v>
                </c:pt>
                <c:pt idx="1239">
                  <c:v>2290.04</c:v>
                </c:pt>
                <c:pt idx="1240">
                  <c:v>2333.98</c:v>
                </c:pt>
                <c:pt idx="1241">
                  <c:v>2294.92</c:v>
                </c:pt>
                <c:pt idx="1242">
                  <c:v>2290.04</c:v>
                </c:pt>
                <c:pt idx="1243">
                  <c:v>2290.04</c:v>
                </c:pt>
                <c:pt idx="1244">
                  <c:v>2260.7399999999998</c:v>
                </c:pt>
                <c:pt idx="1245">
                  <c:v>2260.7399999999998</c:v>
                </c:pt>
                <c:pt idx="1246">
                  <c:v>2270.5100000000002</c:v>
                </c:pt>
                <c:pt idx="1247">
                  <c:v>2241.21</c:v>
                </c:pt>
                <c:pt idx="1248">
                  <c:v>2250.98</c:v>
                </c:pt>
                <c:pt idx="1249">
                  <c:v>2187.5</c:v>
                </c:pt>
                <c:pt idx="1250">
                  <c:v>2192.38</c:v>
                </c:pt>
                <c:pt idx="1251">
                  <c:v>2192.38</c:v>
                </c:pt>
                <c:pt idx="1252">
                  <c:v>2187.5</c:v>
                </c:pt>
                <c:pt idx="1253">
                  <c:v>2211.91</c:v>
                </c:pt>
                <c:pt idx="1254">
                  <c:v>2158.1999999999998</c:v>
                </c:pt>
                <c:pt idx="1255">
                  <c:v>2182.62</c:v>
                </c:pt>
                <c:pt idx="1256">
                  <c:v>2216.8000000000002</c:v>
                </c:pt>
                <c:pt idx="1257">
                  <c:v>2177.73</c:v>
                </c:pt>
                <c:pt idx="1258">
                  <c:v>2207.0300000000002</c:v>
                </c:pt>
                <c:pt idx="1259">
                  <c:v>2187.5</c:v>
                </c:pt>
                <c:pt idx="1260">
                  <c:v>2207.0300000000002</c:v>
                </c:pt>
                <c:pt idx="1261">
                  <c:v>2177.73</c:v>
                </c:pt>
                <c:pt idx="1262">
                  <c:v>2143.5500000000002</c:v>
                </c:pt>
                <c:pt idx="1263">
                  <c:v>2250.98</c:v>
                </c:pt>
                <c:pt idx="1264">
                  <c:v>2236.33</c:v>
                </c:pt>
                <c:pt idx="1265">
                  <c:v>2314.4499999999998</c:v>
                </c:pt>
                <c:pt idx="1266">
                  <c:v>2270.5100000000002</c:v>
                </c:pt>
                <c:pt idx="1267">
                  <c:v>2304.69</c:v>
                </c:pt>
                <c:pt idx="1268">
                  <c:v>2329.1</c:v>
                </c:pt>
                <c:pt idx="1269">
                  <c:v>2333.98</c:v>
                </c:pt>
                <c:pt idx="1270">
                  <c:v>2407.23</c:v>
                </c:pt>
                <c:pt idx="1271">
                  <c:v>2377.9299999999998</c:v>
                </c:pt>
                <c:pt idx="1272">
                  <c:v>2373.0500000000002</c:v>
                </c:pt>
                <c:pt idx="1273">
                  <c:v>2441.41</c:v>
                </c:pt>
                <c:pt idx="1274">
                  <c:v>2402.34</c:v>
                </c:pt>
                <c:pt idx="1275">
                  <c:v>2431.64</c:v>
                </c:pt>
                <c:pt idx="1276">
                  <c:v>2377.9299999999998</c:v>
                </c:pt>
                <c:pt idx="1277">
                  <c:v>2416.9899999999998</c:v>
                </c:pt>
                <c:pt idx="1278">
                  <c:v>2353.52</c:v>
                </c:pt>
                <c:pt idx="1279">
                  <c:v>2373.0500000000002</c:v>
                </c:pt>
                <c:pt idx="1280">
                  <c:v>2416.9899999999998</c:v>
                </c:pt>
                <c:pt idx="1281">
                  <c:v>2397.46</c:v>
                </c:pt>
                <c:pt idx="1282">
                  <c:v>2397.46</c:v>
                </c:pt>
                <c:pt idx="1283">
                  <c:v>2426.7600000000002</c:v>
                </c:pt>
                <c:pt idx="1284">
                  <c:v>2397.46</c:v>
                </c:pt>
                <c:pt idx="1285">
                  <c:v>2460.94</c:v>
                </c:pt>
                <c:pt idx="1286">
                  <c:v>2436.52</c:v>
                </c:pt>
                <c:pt idx="1287">
                  <c:v>2475.59</c:v>
                </c:pt>
                <c:pt idx="1288">
                  <c:v>2460.94</c:v>
                </c:pt>
                <c:pt idx="1289">
                  <c:v>2402.34</c:v>
                </c:pt>
                <c:pt idx="1290">
                  <c:v>2382.81</c:v>
                </c:pt>
                <c:pt idx="1291">
                  <c:v>2373.0500000000002</c:v>
                </c:pt>
                <c:pt idx="1292">
                  <c:v>2377.9299999999998</c:v>
                </c:pt>
                <c:pt idx="1293">
                  <c:v>2358.4</c:v>
                </c:pt>
                <c:pt idx="1294">
                  <c:v>2304.69</c:v>
                </c:pt>
                <c:pt idx="1295">
                  <c:v>2343.75</c:v>
                </c:pt>
                <c:pt idx="1296">
                  <c:v>2333.98</c:v>
                </c:pt>
                <c:pt idx="1297">
                  <c:v>2314.4499999999998</c:v>
                </c:pt>
                <c:pt idx="1298">
                  <c:v>2314.4499999999998</c:v>
                </c:pt>
                <c:pt idx="1299">
                  <c:v>2304.69</c:v>
                </c:pt>
                <c:pt idx="1300">
                  <c:v>2309.5700000000002</c:v>
                </c:pt>
                <c:pt idx="1301">
                  <c:v>2338.87</c:v>
                </c:pt>
                <c:pt idx="1302">
                  <c:v>2314.4499999999998</c:v>
                </c:pt>
                <c:pt idx="1303">
                  <c:v>2333.98</c:v>
                </c:pt>
                <c:pt idx="1304">
                  <c:v>2309.5700000000002</c:v>
                </c:pt>
                <c:pt idx="1305">
                  <c:v>2333.98</c:v>
                </c:pt>
                <c:pt idx="1306">
                  <c:v>2299.8000000000002</c:v>
                </c:pt>
                <c:pt idx="1307">
                  <c:v>2343.75</c:v>
                </c:pt>
                <c:pt idx="1308">
                  <c:v>2338.87</c:v>
                </c:pt>
                <c:pt idx="1309">
                  <c:v>2373.0500000000002</c:v>
                </c:pt>
                <c:pt idx="1310">
                  <c:v>2377.9299999999998</c:v>
                </c:pt>
                <c:pt idx="1311">
                  <c:v>2373.0500000000002</c:v>
                </c:pt>
                <c:pt idx="1312">
                  <c:v>2397.46</c:v>
                </c:pt>
                <c:pt idx="1313">
                  <c:v>2358.4</c:v>
                </c:pt>
                <c:pt idx="1314">
                  <c:v>2373.0500000000002</c:v>
                </c:pt>
                <c:pt idx="1315">
                  <c:v>2348.63</c:v>
                </c:pt>
                <c:pt idx="1316">
                  <c:v>2309.5700000000002</c:v>
                </c:pt>
                <c:pt idx="1317">
                  <c:v>2294.92</c:v>
                </c:pt>
                <c:pt idx="1318">
                  <c:v>2231.4499999999998</c:v>
                </c:pt>
                <c:pt idx="1319">
                  <c:v>2207.0300000000002</c:v>
                </c:pt>
                <c:pt idx="1320">
                  <c:v>2197.27</c:v>
                </c:pt>
                <c:pt idx="1321">
                  <c:v>2197.27</c:v>
                </c:pt>
                <c:pt idx="1322">
                  <c:v>2207.0300000000002</c:v>
                </c:pt>
                <c:pt idx="1323">
                  <c:v>2172.85</c:v>
                </c:pt>
                <c:pt idx="1324">
                  <c:v>2163.09</c:v>
                </c:pt>
                <c:pt idx="1325">
                  <c:v>2177.73</c:v>
                </c:pt>
                <c:pt idx="1326">
                  <c:v>2158.1999999999998</c:v>
                </c:pt>
                <c:pt idx="1327">
                  <c:v>2167.9699999999998</c:v>
                </c:pt>
                <c:pt idx="1328">
                  <c:v>2163.09</c:v>
                </c:pt>
                <c:pt idx="1329">
                  <c:v>2182.62</c:v>
                </c:pt>
                <c:pt idx="1330">
                  <c:v>2231.4499999999998</c:v>
                </c:pt>
                <c:pt idx="1331">
                  <c:v>2221.6799999999998</c:v>
                </c:pt>
                <c:pt idx="1332">
                  <c:v>2265.63</c:v>
                </c:pt>
                <c:pt idx="1333">
                  <c:v>2221.6799999999998</c:v>
                </c:pt>
                <c:pt idx="1334">
                  <c:v>2265.63</c:v>
                </c:pt>
                <c:pt idx="1335">
                  <c:v>2270.5100000000002</c:v>
                </c:pt>
                <c:pt idx="1336">
                  <c:v>2275.39</c:v>
                </c:pt>
                <c:pt idx="1337">
                  <c:v>2309.5700000000002</c:v>
                </c:pt>
                <c:pt idx="1338">
                  <c:v>2319.34</c:v>
                </c:pt>
                <c:pt idx="1339">
                  <c:v>2392.58</c:v>
                </c:pt>
                <c:pt idx="1340">
                  <c:v>2402.34</c:v>
                </c:pt>
                <c:pt idx="1341">
                  <c:v>2456.0500000000002</c:v>
                </c:pt>
                <c:pt idx="1342">
                  <c:v>2495.12</c:v>
                </c:pt>
                <c:pt idx="1343">
                  <c:v>2470.6999999999998</c:v>
                </c:pt>
                <c:pt idx="1344">
                  <c:v>2514.65</c:v>
                </c:pt>
                <c:pt idx="1345">
                  <c:v>2504.88</c:v>
                </c:pt>
                <c:pt idx="1346">
                  <c:v>2495.12</c:v>
                </c:pt>
                <c:pt idx="1347">
                  <c:v>2485.35</c:v>
                </c:pt>
                <c:pt idx="1348">
                  <c:v>2436.52</c:v>
                </c:pt>
                <c:pt idx="1349">
                  <c:v>2475.59</c:v>
                </c:pt>
                <c:pt idx="1350">
                  <c:v>2451.17</c:v>
                </c:pt>
                <c:pt idx="1351">
                  <c:v>2446.29</c:v>
                </c:pt>
                <c:pt idx="1352">
                  <c:v>2446.29</c:v>
                </c:pt>
                <c:pt idx="1353">
                  <c:v>2377.9299999999998</c:v>
                </c:pt>
                <c:pt idx="1354">
                  <c:v>2387.6999999999998</c:v>
                </c:pt>
                <c:pt idx="1355">
                  <c:v>2377.9299999999998</c:v>
                </c:pt>
                <c:pt idx="1356">
                  <c:v>2314.4499999999998</c:v>
                </c:pt>
                <c:pt idx="1357">
                  <c:v>2387.6999999999998</c:v>
                </c:pt>
                <c:pt idx="1358">
                  <c:v>2348.63</c:v>
                </c:pt>
                <c:pt idx="1359">
                  <c:v>2402.34</c:v>
                </c:pt>
                <c:pt idx="1360">
                  <c:v>2343.75</c:v>
                </c:pt>
                <c:pt idx="1361">
                  <c:v>2338.87</c:v>
                </c:pt>
                <c:pt idx="1362">
                  <c:v>2338.87</c:v>
                </c:pt>
                <c:pt idx="1363">
                  <c:v>2333.98</c:v>
                </c:pt>
                <c:pt idx="1364">
                  <c:v>2333.98</c:v>
                </c:pt>
                <c:pt idx="1365">
                  <c:v>2294.92</c:v>
                </c:pt>
                <c:pt idx="1366">
                  <c:v>2319.34</c:v>
                </c:pt>
                <c:pt idx="1367">
                  <c:v>2309.5700000000002</c:v>
                </c:pt>
                <c:pt idx="1368">
                  <c:v>2319.34</c:v>
                </c:pt>
                <c:pt idx="1369">
                  <c:v>2314.4499999999998</c:v>
                </c:pt>
                <c:pt idx="1370">
                  <c:v>2275.39</c:v>
                </c:pt>
                <c:pt idx="1371">
                  <c:v>2319.34</c:v>
                </c:pt>
                <c:pt idx="1372">
                  <c:v>2304.69</c:v>
                </c:pt>
                <c:pt idx="1373">
                  <c:v>2304.69</c:v>
                </c:pt>
                <c:pt idx="1374">
                  <c:v>2299.8000000000002</c:v>
                </c:pt>
                <c:pt idx="1375">
                  <c:v>2255.86</c:v>
                </c:pt>
                <c:pt idx="1376">
                  <c:v>2265.63</c:v>
                </c:pt>
                <c:pt idx="1377">
                  <c:v>2280.27</c:v>
                </c:pt>
                <c:pt idx="1378">
                  <c:v>2241.21</c:v>
                </c:pt>
                <c:pt idx="1379">
                  <c:v>2231.4499999999998</c:v>
                </c:pt>
                <c:pt idx="1380">
                  <c:v>2216.8000000000002</c:v>
                </c:pt>
                <c:pt idx="1381">
                  <c:v>2241.21</c:v>
                </c:pt>
                <c:pt idx="1382">
                  <c:v>2187.5</c:v>
                </c:pt>
                <c:pt idx="1383">
                  <c:v>2158.1999999999998</c:v>
                </c:pt>
                <c:pt idx="1384">
                  <c:v>2158.1999999999998</c:v>
                </c:pt>
                <c:pt idx="1385">
                  <c:v>2119.14</c:v>
                </c:pt>
                <c:pt idx="1386">
                  <c:v>2148.44</c:v>
                </c:pt>
                <c:pt idx="1387">
                  <c:v>2163.09</c:v>
                </c:pt>
                <c:pt idx="1388">
                  <c:v>2158.1999999999998</c:v>
                </c:pt>
                <c:pt idx="1389">
                  <c:v>2172.85</c:v>
                </c:pt>
                <c:pt idx="1390">
                  <c:v>2197.27</c:v>
                </c:pt>
                <c:pt idx="1391">
                  <c:v>2202.15</c:v>
                </c:pt>
                <c:pt idx="1392">
                  <c:v>2207.0300000000002</c:v>
                </c:pt>
                <c:pt idx="1393">
                  <c:v>2231.4499999999998</c:v>
                </c:pt>
                <c:pt idx="1394">
                  <c:v>2265.63</c:v>
                </c:pt>
                <c:pt idx="1395">
                  <c:v>2260.7399999999998</c:v>
                </c:pt>
                <c:pt idx="1396">
                  <c:v>2285.16</c:v>
                </c:pt>
                <c:pt idx="1397">
                  <c:v>2275.39</c:v>
                </c:pt>
                <c:pt idx="1398">
                  <c:v>2290.04</c:v>
                </c:pt>
                <c:pt idx="1399">
                  <c:v>2333.98</c:v>
                </c:pt>
                <c:pt idx="1400">
                  <c:v>2304.69</c:v>
                </c:pt>
                <c:pt idx="1401">
                  <c:v>2402.34</c:v>
                </c:pt>
                <c:pt idx="1402">
                  <c:v>2392.58</c:v>
                </c:pt>
                <c:pt idx="1403">
                  <c:v>2441.41</c:v>
                </c:pt>
                <c:pt idx="1404">
                  <c:v>2446.29</c:v>
                </c:pt>
                <c:pt idx="1405">
                  <c:v>2475.59</c:v>
                </c:pt>
                <c:pt idx="1406">
                  <c:v>2470.6999999999998</c:v>
                </c:pt>
                <c:pt idx="1407">
                  <c:v>2480.4699999999998</c:v>
                </c:pt>
                <c:pt idx="1408">
                  <c:v>2431.64</c:v>
                </c:pt>
                <c:pt idx="1409">
                  <c:v>2407.23</c:v>
                </c:pt>
                <c:pt idx="1410">
                  <c:v>2363.2800000000002</c:v>
                </c:pt>
                <c:pt idx="1411">
                  <c:v>2412.11</c:v>
                </c:pt>
                <c:pt idx="1412">
                  <c:v>2407.23</c:v>
                </c:pt>
                <c:pt idx="1413">
                  <c:v>2416.9899999999998</c:v>
                </c:pt>
                <c:pt idx="1414">
                  <c:v>2373.0500000000002</c:v>
                </c:pt>
                <c:pt idx="1415">
                  <c:v>2416.9899999999998</c:v>
                </c:pt>
                <c:pt idx="1416">
                  <c:v>2407.23</c:v>
                </c:pt>
                <c:pt idx="1417">
                  <c:v>2358.4</c:v>
                </c:pt>
                <c:pt idx="1418">
                  <c:v>2363.2800000000002</c:v>
                </c:pt>
                <c:pt idx="1419">
                  <c:v>2353.52</c:v>
                </c:pt>
                <c:pt idx="1420">
                  <c:v>2338.87</c:v>
                </c:pt>
                <c:pt idx="1421">
                  <c:v>2338.87</c:v>
                </c:pt>
                <c:pt idx="1422">
                  <c:v>2309.5700000000002</c:v>
                </c:pt>
                <c:pt idx="1423">
                  <c:v>2343.75</c:v>
                </c:pt>
                <c:pt idx="1424">
                  <c:v>2309.5700000000002</c:v>
                </c:pt>
                <c:pt idx="1425">
                  <c:v>2309.5700000000002</c:v>
                </c:pt>
                <c:pt idx="1426">
                  <c:v>2333.98</c:v>
                </c:pt>
                <c:pt idx="1427">
                  <c:v>2309.5700000000002</c:v>
                </c:pt>
                <c:pt idx="1428">
                  <c:v>2363.2800000000002</c:v>
                </c:pt>
                <c:pt idx="1429">
                  <c:v>2304.69</c:v>
                </c:pt>
                <c:pt idx="1430">
                  <c:v>2304.69</c:v>
                </c:pt>
                <c:pt idx="1431">
                  <c:v>2290.04</c:v>
                </c:pt>
                <c:pt idx="1432">
                  <c:v>2299.8000000000002</c:v>
                </c:pt>
                <c:pt idx="1433">
                  <c:v>2319.34</c:v>
                </c:pt>
                <c:pt idx="1434">
                  <c:v>2290.04</c:v>
                </c:pt>
                <c:pt idx="1435">
                  <c:v>2309.5700000000002</c:v>
                </c:pt>
                <c:pt idx="1436">
                  <c:v>2324.2199999999998</c:v>
                </c:pt>
                <c:pt idx="1437">
                  <c:v>2280.27</c:v>
                </c:pt>
                <c:pt idx="1438">
                  <c:v>2294.92</c:v>
                </c:pt>
                <c:pt idx="1439">
                  <c:v>2270.5100000000002</c:v>
                </c:pt>
                <c:pt idx="1440">
                  <c:v>2265.63</c:v>
                </c:pt>
                <c:pt idx="1441">
                  <c:v>2250.98</c:v>
                </c:pt>
                <c:pt idx="1442">
                  <c:v>2246.09</c:v>
                </c:pt>
                <c:pt idx="1443">
                  <c:v>2236.33</c:v>
                </c:pt>
                <c:pt idx="1444">
                  <c:v>2197.27</c:v>
                </c:pt>
                <c:pt idx="1445">
                  <c:v>2207.0300000000002</c:v>
                </c:pt>
                <c:pt idx="1446">
                  <c:v>2167.9699999999998</c:v>
                </c:pt>
                <c:pt idx="1447">
                  <c:v>2207.0300000000002</c:v>
                </c:pt>
                <c:pt idx="1448">
                  <c:v>2211.91</c:v>
                </c:pt>
                <c:pt idx="1449">
                  <c:v>2216.8000000000002</c:v>
                </c:pt>
                <c:pt idx="1450">
                  <c:v>2231.4499999999998</c:v>
                </c:pt>
                <c:pt idx="1451">
                  <c:v>2207.0300000000002</c:v>
                </c:pt>
                <c:pt idx="1452">
                  <c:v>2216.8000000000002</c:v>
                </c:pt>
                <c:pt idx="1453">
                  <c:v>2216.8000000000002</c:v>
                </c:pt>
                <c:pt idx="1454">
                  <c:v>2236.33</c:v>
                </c:pt>
                <c:pt idx="1455">
                  <c:v>2285.16</c:v>
                </c:pt>
                <c:pt idx="1456">
                  <c:v>2236.33</c:v>
                </c:pt>
                <c:pt idx="1457">
                  <c:v>2241.21</c:v>
                </c:pt>
                <c:pt idx="1458">
                  <c:v>2275.39</c:v>
                </c:pt>
                <c:pt idx="1459">
                  <c:v>2241.21</c:v>
                </c:pt>
                <c:pt idx="1460">
                  <c:v>2290.04</c:v>
                </c:pt>
                <c:pt idx="1461">
                  <c:v>2275.39</c:v>
                </c:pt>
                <c:pt idx="1462">
                  <c:v>2343.75</c:v>
                </c:pt>
                <c:pt idx="1463">
                  <c:v>2402.34</c:v>
                </c:pt>
                <c:pt idx="1464">
                  <c:v>2368.16</c:v>
                </c:pt>
                <c:pt idx="1465">
                  <c:v>2407.23</c:v>
                </c:pt>
                <c:pt idx="1466">
                  <c:v>2373.0500000000002</c:v>
                </c:pt>
                <c:pt idx="1467">
                  <c:v>2451.17</c:v>
                </c:pt>
                <c:pt idx="1468">
                  <c:v>2446.29</c:v>
                </c:pt>
                <c:pt idx="1469">
                  <c:v>2431.64</c:v>
                </c:pt>
                <c:pt idx="1470">
                  <c:v>2475.59</c:v>
                </c:pt>
                <c:pt idx="1471">
                  <c:v>2412.11</c:v>
                </c:pt>
                <c:pt idx="1472">
                  <c:v>2475.59</c:v>
                </c:pt>
                <c:pt idx="1473">
                  <c:v>2402.34</c:v>
                </c:pt>
                <c:pt idx="1474">
                  <c:v>2412.11</c:v>
                </c:pt>
                <c:pt idx="1475">
                  <c:v>2436.52</c:v>
                </c:pt>
                <c:pt idx="1476">
                  <c:v>2397.46</c:v>
                </c:pt>
                <c:pt idx="1477">
                  <c:v>2441.41</c:v>
                </c:pt>
                <c:pt idx="1478">
                  <c:v>2451.17</c:v>
                </c:pt>
                <c:pt idx="1479">
                  <c:v>2397.46</c:v>
                </c:pt>
                <c:pt idx="1480">
                  <c:v>2402.34</c:v>
                </c:pt>
                <c:pt idx="1481">
                  <c:v>2358.4</c:v>
                </c:pt>
                <c:pt idx="1482">
                  <c:v>2363.2800000000002</c:v>
                </c:pt>
                <c:pt idx="1483">
                  <c:v>2333.98</c:v>
                </c:pt>
                <c:pt idx="1484">
                  <c:v>2343.75</c:v>
                </c:pt>
                <c:pt idx="1485">
                  <c:v>2343.75</c:v>
                </c:pt>
                <c:pt idx="1486">
                  <c:v>2309.5700000000002</c:v>
                </c:pt>
                <c:pt idx="1487">
                  <c:v>2299.8000000000002</c:v>
                </c:pt>
                <c:pt idx="1488">
                  <c:v>2290.04</c:v>
                </c:pt>
                <c:pt idx="1489">
                  <c:v>2299.8000000000002</c:v>
                </c:pt>
                <c:pt idx="1490">
                  <c:v>2299.8000000000002</c:v>
                </c:pt>
                <c:pt idx="1491">
                  <c:v>2260.7399999999998</c:v>
                </c:pt>
                <c:pt idx="1492">
                  <c:v>2329.1</c:v>
                </c:pt>
                <c:pt idx="1493">
                  <c:v>2299.8000000000002</c:v>
                </c:pt>
                <c:pt idx="1494">
                  <c:v>2324.2199999999998</c:v>
                </c:pt>
                <c:pt idx="1495">
                  <c:v>2294.92</c:v>
                </c:pt>
                <c:pt idx="1496">
                  <c:v>2309.5700000000002</c:v>
                </c:pt>
                <c:pt idx="1497">
                  <c:v>2299.8000000000002</c:v>
                </c:pt>
                <c:pt idx="1498">
                  <c:v>2285.16</c:v>
                </c:pt>
                <c:pt idx="1499">
                  <c:v>2294.92</c:v>
                </c:pt>
                <c:pt idx="1500">
                  <c:v>2275.39</c:v>
                </c:pt>
                <c:pt idx="1501">
                  <c:v>2265.63</c:v>
                </c:pt>
                <c:pt idx="1502">
                  <c:v>2275.39</c:v>
                </c:pt>
                <c:pt idx="1503">
                  <c:v>2294.92</c:v>
                </c:pt>
                <c:pt idx="1504">
                  <c:v>2304.69</c:v>
                </c:pt>
                <c:pt idx="1505">
                  <c:v>2304.69</c:v>
                </c:pt>
                <c:pt idx="1506">
                  <c:v>2275.39</c:v>
                </c:pt>
                <c:pt idx="1507">
                  <c:v>2285.16</c:v>
                </c:pt>
                <c:pt idx="1508">
                  <c:v>2226.56</c:v>
                </c:pt>
                <c:pt idx="1509">
                  <c:v>2236.33</c:v>
                </c:pt>
                <c:pt idx="1510">
                  <c:v>2216.8000000000002</c:v>
                </c:pt>
                <c:pt idx="1511">
                  <c:v>2192.38</c:v>
                </c:pt>
                <c:pt idx="1512">
                  <c:v>2221.6799999999998</c:v>
                </c:pt>
                <c:pt idx="1513">
                  <c:v>2163.09</c:v>
                </c:pt>
                <c:pt idx="1514">
                  <c:v>2270.5100000000002</c:v>
                </c:pt>
                <c:pt idx="1515">
                  <c:v>2236.33</c:v>
                </c:pt>
                <c:pt idx="1516">
                  <c:v>2294.92</c:v>
                </c:pt>
                <c:pt idx="1517">
                  <c:v>2265.63</c:v>
                </c:pt>
                <c:pt idx="1518">
                  <c:v>2275.39</c:v>
                </c:pt>
                <c:pt idx="1519">
                  <c:v>2290.04</c:v>
                </c:pt>
                <c:pt idx="1520">
                  <c:v>2290.04</c:v>
                </c:pt>
                <c:pt idx="1521">
                  <c:v>2343.75</c:v>
                </c:pt>
                <c:pt idx="1522">
                  <c:v>2338.87</c:v>
                </c:pt>
                <c:pt idx="1523">
                  <c:v>2324.2199999999998</c:v>
                </c:pt>
                <c:pt idx="1524">
                  <c:v>2373.0500000000002</c:v>
                </c:pt>
                <c:pt idx="1525">
                  <c:v>2348.63</c:v>
                </c:pt>
                <c:pt idx="1526">
                  <c:v>2402.34</c:v>
                </c:pt>
                <c:pt idx="1527">
                  <c:v>2363.2800000000002</c:v>
                </c:pt>
                <c:pt idx="1528">
                  <c:v>2397.46</c:v>
                </c:pt>
                <c:pt idx="1529">
                  <c:v>2421.88</c:v>
                </c:pt>
                <c:pt idx="1530">
                  <c:v>2402.34</c:v>
                </c:pt>
                <c:pt idx="1531">
                  <c:v>2377.9299999999998</c:v>
                </c:pt>
                <c:pt idx="1532">
                  <c:v>2338.87</c:v>
                </c:pt>
                <c:pt idx="1533">
                  <c:v>2324.2199999999998</c:v>
                </c:pt>
                <c:pt idx="1534">
                  <c:v>2353.52</c:v>
                </c:pt>
                <c:pt idx="1535">
                  <c:v>2333.98</c:v>
                </c:pt>
                <c:pt idx="1536">
                  <c:v>2412.11</c:v>
                </c:pt>
                <c:pt idx="1537">
                  <c:v>2387.6999999999998</c:v>
                </c:pt>
                <c:pt idx="1538">
                  <c:v>2436.52</c:v>
                </c:pt>
                <c:pt idx="1539">
                  <c:v>2436.52</c:v>
                </c:pt>
                <c:pt idx="1540">
                  <c:v>2407.23</c:v>
                </c:pt>
                <c:pt idx="1541">
                  <c:v>2446.29</c:v>
                </c:pt>
                <c:pt idx="1542">
                  <c:v>2412.11</c:v>
                </c:pt>
                <c:pt idx="1543">
                  <c:v>2416.9899999999998</c:v>
                </c:pt>
                <c:pt idx="1544">
                  <c:v>2402.34</c:v>
                </c:pt>
                <c:pt idx="1545">
                  <c:v>2343.75</c:v>
                </c:pt>
                <c:pt idx="1546">
                  <c:v>2382.81</c:v>
                </c:pt>
                <c:pt idx="1547">
                  <c:v>2294.92</c:v>
                </c:pt>
                <c:pt idx="1548">
                  <c:v>2299.8000000000002</c:v>
                </c:pt>
                <c:pt idx="1549">
                  <c:v>2314.4499999999998</c:v>
                </c:pt>
                <c:pt idx="1550">
                  <c:v>2294.92</c:v>
                </c:pt>
                <c:pt idx="1551">
                  <c:v>2338.87</c:v>
                </c:pt>
                <c:pt idx="1552">
                  <c:v>2294.92</c:v>
                </c:pt>
                <c:pt idx="1553">
                  <c:v>2314.4499999999998</c:v>
                </c:pt>
                <c:pt idx="1554">
                  <c:v>2304.69</c:v>
                </c:pt>
                <c:pt idx="1555">
                  <c:v>2241.21</c:v>
                </c:pt>
                <c:pt idx="1556">
                  <c:v>2255.86</c:v>
                </c:pt>
                <c:pt idx="1557">
                  <c:v>2207.0300000000002</c:v>
                </c:pt>
                <c:pt idx="1558">
                  <c:v>2255.86</c:v>
                </c:pt>
                <c:pt idx="1559">
                  <c:v>2221.6799999999998</c:v>
                </c:pt>
                <c:pt idx="1560">
                  <c:v>2231.4499999999998</c:v>
                </c:pt>
                <c:pt idx="1561">
                  <c:v>2216.8000000000002</c:v>
                </c:pt>
                <c:pt idx="1562">
                  <c:v>2216.8000000000002</c:v>
                </c:pt>
                <c:pt idx="1563">
                  <c:v>2187.5</c:v>
                </c:pt>
                <c:pt idx="1564">
                  <c:v>2202.15</c:v>
                </c:pt>
                <c:pt idx="1565">
                  <c:v>2216.8000000000002</c:v>
                </c:pt>
                <c:pt idx="1566">
                  <c:v>2202.15</c:v>
                </c:pt>
                <c:pt idx="1567">
                  <c:v>2172.85</c:v>
                </c:pt>
                <c:pt idx="1568">
                  <c:v>2221.6799999999998</c:v>
                </c:pt>
                <c:pt idx="1569">
                  <c:v>2197.27</c:v>
                </c:pt>
                <c:pt idx="1570">
                  <c:v>2192.38</c:v>
                </c:pt>
                <c:pt idx="1571">
                  <c:v>2211.91</c:v>
                </c:pt>
                <c:pt idx="1572">
                  <c:v>2241.21</c:v>
                </c:pt>
                <c:pt idx="1573">
                  <c:v>2255.86</c:v>
                </c:pt>
                <c:pt idx="1574">
                  <c:v>2231.4499999999998</c:v>
                </c:pt>
                <c:pt idx="1575">
                  <c:v>2265.63</c:v>
                </c:pt>
                <c:pt idx="1576">
                  <c:v>2275.39</c:v>
                </c:pt>
                <c:pt idx="1577">
                  <c:v>2260.7399999999998</c:v>
                </c:pt>
                <c:pt idx="1578">
                  <c:v>2265.63</c:v>
                </c:pt>
                <c:pt idx="1579">
                  <c:v>2241.21</c:v>
                </c:pt>
                <c:pt idx="1580">
                  <c:v>2309.5700000000002</c:v>
                </c:pt>
                <c:pt idx="1581">
                  <c:v>2294.92</c:v>
                </c:pt>
                <c:pt idx="1582">
                  <c:v>2358.4</c:v>
                </c:pt>
                <c:pt idx="1583">
                  <c:v>2363.2800000000002</c:v>
                </c:pt>
                <c:pt idx="1584">
                  <c:v>2324.2199999999998</c:v>
                </c:pt>
                <c:pt idx="1585">
                  <c:v>2353.52</c:v>
                </c:pt>
                <c:pt idx="1586">
                  <c:v>2377.9299999999998</c:v>
                </c:pt>
                <c:pt idx="1587">
                  <c:v>2387.6999999999998</c:v>
                </c:pt>
                <c:pt idx="1588">
                  <c:v>2377.9299999999998</c:v>
                </c:pt>
                <c:pt idx="1589">
                  <c:v>2314.4499999999998</c:v>
                </c:pt>
                <c:pt idx="1590">
                  <c:v>2304.69</c:v>
                </c:pt>
                <c:pt idx="1591">
                  <c:v>2304.69</c:v>
                </c:pt>
                <c:pt idx="1592">
                  <c:v>2314.4499999999998</c:v>
                </c:pt>
                <c:pt idx="1593">
                  <c:v>2285.16</c:v>
                </c:pt>
                <c:pt idx="1594">
                  <c:v>2333.98</c:v>
                </c:pt>
                <c:pt idx="1595">
                  <c:v>2314.4499999999998</c:v>
                </c:pt>
                <c:pt idx="1596">
                  <c:v>2285.16</c:v>
                </c:pt>
                <c:pt idx="1597">
                  <c:v>2290.04</c:v>
                </c:pt>
                <c:pt idx="1598">
                  <c:v>2285.16</c:v>
                </c:pt>
                <c:pt idx="1599">
                  <c:v>2299.8000000000002</c:v>
                </c:pt>
                <c:pt idx="1600">
                  <c:v>2265.63</c:v>
                </c:pt>
                <c:pt idx="1601">
                  <c:v>2275.39</c:v>
                </c:pt>
                <c:pt idx="1602">
                  <c:v>2333.98</c:v>
                </c:pt>
                <c:pt idx="1603">
                  <c:v>2319.34</c:v>
                </c:pt>
                <c:pt idx="1604">
                  <c:v>2363.2800000000002</c:v>
                </c:pt>
                <c:pt idx="1605">
                  <c:v>2358.4</c:v>
                </c:pt>
                <c:pt idx="1606">
                  <c:v>2348.63</c:v>
                </c:pt>
                <c:pt idx="1607">
                  <c:v>2368.16</c:v>
                </c:pt>
                <c:pt idx="1608">
                  <c:v>2343.75</c:v>
                </c:pt>
                <c:pt idx="1609">
                  <c:v>2363.2800000000002</c:v>
                </c:pt>
                <c:pt idx="1610">
                  <c:v>2363.2800000000002</c:v>
                </c:pt>
                <c:pt idx="1611">
                  <c:v>2358.4</c:v>
                </c:pt>
                <c:pt idx="1612">
                  <c:v>2368.16</c:v>
                </c:pt>
                <c:pt idx="1613">
                  <c:v>2324.2199999999998</c:v>
                </c:pt>
                <c:pt idx="1614">
                  <c:v>2319.34</c:v>
                </c:pt>
                <c:pt idx="1615">
                  <c:v>2314.4499999999998</c:v>
                </c:pt>
                <c:pt idx="1616">
                  <c:v>2329.1</c:v>
                </c:pt>
                <c:pt idx="1617">
                  <c:v>2309.5700000000002</c:v>
                </c:pt>
                <c:pt idx="1618">
                  <c:v>2275.39</c:v>
                </c:pt>
                <c:pt idx="1619">
                  <c:v>2270.5100000000002</c:v>
                </c:pt>
                <c:pt idx="1620">
                  <c:v>2221.6799999999998</c:v>
                </c:pt>
                <c:pt idx="1621">
                  <c:v>2221.6799999999998</c:v>
                </c:pt>
                <c:pt idx="1622">
                  <c:v>2202.15</c:v>
                </c:pt>
                <c:pt idx="1623">
                  <c:v>2138.67</c:v>
                </c:pt>
                <c:pt idx="1624">
                  <c:v>2211.91</c:v>
                </c:pt>
                <c:pt idx="1625">
                  <c:v>2192.38</c:v>
                </c:pt>
                <c:pt idx="1626">
                  <c:v>2187.5</c:v>
                </c:pt>
                <c:pt idx="1627">
                  <c:v>2158.1999999999998</c:v>
                </c:pt>
                <c:pt idx="1628">
                  <c:v>2187.5</c:v>
                </c:pt>
                <c:pt idx="1629">
                  <c:v>2187.5</c:v>
                </c:pt>
                <c:pt idx="1630">
                  <c:v>2187.5</c:v>
                </c:pt>
                <c:pt idx="1631">
                  <c:v>2221.6799999999998</c:v>
                </c:pt>
                <c:pt idx="1632">
                  <c:v>2236.33</c:v>
                </c:pt>
                <c:pt idx="1633">
                  <c:v>2270.5100000000002</c:v>
                </c:pt>
                <c:pt idx="1634">
                  <c:v>2285.16</c:v>
                </c:pt>
                <c:pt idx="1635">
                  <c:v>2270.5100000000002</c:v>
                </c:pt>
                <c:pt idx="1636">
                  <c:v>2260.7399999999998</c:v>
                </c:pt>
                <c:pt idx="1637">
                  <c:v>2246.09</c:v>
                </c:pt>
                <c:pt idx="1638">
                  <c:v>2255.86</c:v>
                </c:pt>
                <c:pt idx="1639">
                  <c:v>2260.7399999999998</c:v>
                </c:pt>
                <c:pt idx="1640">
                  <c:v>2280.27</c:v>
                </c:pt>
                <c:pt idx="1641">
                  <c:v>2324.2199999999998</c:v>
                </c:pt>
                <c:pt idx="1642">
                  <c:v>2324.2199999999998</c:v>
                </c:pt>
                <c:pt idx="1643">
                  <c:v>2333.98</c:v>
                </c:pt>
                <c:pt idx="1644">
                  <c:v>2358.4</c:v>
                </c:pt>
                <c:pt idx="1645">
                  <c:v>2324.2199999999998</c:v>
                </c:pt>
                <c:pt idx="1646">
                  <c:v>2373.0500000000002</c:v>
                </c:pt>
                <c:pt idx="1647">
                  <c:v>2353.52</c:v>
                </c:pt>
                <c:pt idx="1648">
                  <c:v>2368.16</c:v>
                </c:pt>
                <c:pt idx="1649">
                  <c:v>2309.5700000000002</c:v>
                </c:pt>
                <c:pt idx="1650">
                  <c:v>2285.16</c:v>
                </c:pt>
                <c:pt idx="1651">
                  <c:v>2294.92</c:v>
                </c:pt>
                <c:pt idx="1652">
                  <c:v>2285.16</c:v>
                </c:pt>
                <c:pt idx="1653">
                  <c:v>2309.5700000000002</c:v>
                </c:pt>
                <c:pt idx="1654">
                  <c:v>2304.69</c:v>
                </c:pt>
                <c:pt idx="1655">
                  <c:v>2290.04</c:v>
                </c:pt>
                <c:pt idx="1656">
                  <c:v>2294.92</c:v>
                </c:pt>
                <c:pt idx="1657">
                  <c:v>2290.04</c:v>
                </c:pt>
                <c:pt idx="1658">
                  <c:v>2338.87</c:v>
                </c:pt>
                <c:pt idx="1659">
                  <c:v>2285.16</c:v>
                </c:pt>
                <c:pt idx="1660">
                  <c:v>2290.04</c:v>
                </c:pt>
                <c:pt idx="1661">
                  <c:v>2309.5700000000002</c:v>
                </c:pt>
                <c:pt idx="1662">
                  <c:v>2299.8000000000002</c:v>
                </c:pt>
                <c:pt idx="1663">
                  <c:v>2299.8000000000002</c:v>
                </c:pt>
                <c:pt idx="1664">
                  <c:v>2236.33</c:v>
                </c:pt>
                <c:pt idx="1665">
                  <c:v>2285.16</c:v>
                </c:pt>
                <c:pt idx="1666">
                  <c:v>2285.16</c:v>
                </c:pt>
                <c:pt idx="1667">
                  <c:v>2265.63</c:v>
                </c:pt>
                <c:pt idx="1668">
                  <c:v>2309.5700000000002</c:v>
                </c:pt>
                <c:pt idx="1669">
                  <c:v>2324.2199999999998</c:v>
                </c:pt>
                <c:pt idx="1670">
                  <c:v>2338.87</c:v>
                </c:pt>
                <c:pt idx="1671">
                  <c:v>2324.2199999999998</c:v>
                </c:pt>
                <c:pt idx="1672">
                  <c:v>2309.5700000000002</c:v>
                </c:pt>
                <c:pt idx="1673">
                  <c:v>2314.4499999999998</c:v>
                </c:pt>
                <c:pt idx="1674">
                  <c:v>2338.87</c:v>
                </c:pt>
                <c:pt idx="1675">
                  <c:v>2324.2199999999998</c:v>
                </c:pt>
                <c:pt idx="1676">
                  <c:v>2260.7399999999998</c:v>
                </c:pt>
                <c:pt idx="1677">
                  <c:v>2255.86</c:v>
                </c:pt>
                <c:pt idx="1678">
                  <c:v>2280.27</c:v>
                </c:pt>
                <c:pt idx="1679">
                  <c:v>2216.8000000000002</c:v>
                </c:pt>
                <c:pt idx="1680">
                  <c:v>2246.09</c:v>
                </c:pt>
                <c:pt idx="1681">
                  <c:v>2187.5</c:v>
                </c:pt>
                <c:pt idx="1682">
                  <c:v>2221.6799999999998</c:v>
                </c:pt>
                <c:pt idx="1683">
                  <c:v>2231.4499999999998</c:v>
                </c:pt>
                <c:pt idx="1684">
                  <c:v>2187.5</c:v>
                </c:pt>
                <c:pt idx="1685">
                  <c:v>2182.62</c:v>
                </c:pt>
                <c:pt idx="1686">
                  <c:v>2202.15</c:v>
                </c:pt>
                <c:pt idx="1687">
                  <c:v>2246.09</c:v>
                </c:pt>
                <c:pt idx="1688">
                  <c:v>2241.21</c:v>
                </c:pt>
                <c:pt idx="1689">
                  <c:v>2226.56</c:v>
                </c:pt>
                <c:pt idx="1690">
                  <c:v>2299.8000000000002</c:v>
                </c:pt>
                <c:pt idx="1691">
                  <c:v>2290.04</c:v>
                </c:pt>
                <c:pt idx="1692">
                  <c:v>2338.87</c:v>
                </c:pt>
                <c:pt idx="1693">
                  <c:v>2309.5700000000002</c:v>
                </c:pt>
                <c:pt idx="1694">
                  <c:v>2314.4499999999998</c:v>
                </c:pt>
                <c:pt idx="1695">
                  <c:v>2304.69</c:v>
                </c:pt>
                <c:pt idx="1696">
                  <c:v>2294.92</c:v>
                </c:pt>
                <c:pt idx="1697">
                  <c:v>2314.4499999999998</c:v>
                </c:pt>
                <c:pt idx="1698">
                  <c:v>2294.92</c:v>
                </c:pt>
                <c:pt idx="1699">
                  <c:v>2314.4499999999998</c:v>
                </c:pt>
                <c:pt idx="1700">
                  <c:v>2304.69</c:v>
                </c:pt>
                <c:pt idx="1701">
                  <c:v>2299.8000000000002</c:v>
                </c:pt>
                <c:pt idx="1702">
                  <c:v>2294.92</c:v>
                </c:pt>
                <c:pt idx="1703">
                  <c:v>2255.86</c:v>
                </c:pt>
                <c:pt idx="1704">
                  <c:v>2290.04</c:v>
                </c:pt>
                <c:pt idx="1705">
                  <c:v>2324.2199999999998</c:v>
                </c:pt>
                <c:pt idx="1706">
                  <c:v>2285.16</c:v>
                </c:pt>
                <c:pt idx="1707">
                  <c:v>2309.5700000000002</c:v>
                </c:pt>
                <c:pt idx="1708">
                  <c:v>2299.8000000000002</c:v>
                </c:pt>
                <c:pt idx="1709">
                  <c:v>2304.69</c:v>
                </c:pt>
                <c:pt idx="1710">
                  <c:v>2324.2199999999998</c:v>
                </c:pt>
                <c:pt idx="1711">
                  <c:v>2304.69</c:v>
                </c:pt>
                <c:pt idx="1712">
                  <c:v>2353.52</c:v>
                </c:pt>
                <c:pt idx="1713">
                  <c:v>2285.16</c:v>
                </c:pt>
                <c:pt idx="1714">
                  <c:v>2324.2199999999998</c:v>
                </c:pt>
                <c:pt idx="1715">
                  <c:v>2275.39</c:v>
                </c:pt>
                <c:pt idx="1716">
                  <c:v>2260.7399999999998</c:v>
                </c:pt>
                <c:pt idx="1717">
                  <c:v>2285.16</c:v>
                </c:pt>
                <c:pt idx="1718">
                  <c:v>2280.27</c:v>
                </c:pt>
                <c:pt idx="1719">
                  <c:v>2275.39</c:v>
                </c:pt>
                <c:pt idx="1720">
                  <c:v>2255.86</c:v>
                </c:pt>
                <c:pt idx="1721">
                  <c:v>2231.4499999999998</c:v>
                </c:pt>
                <c:pt idx="1722">
                  <c:v>2265.63</c:v>
                </c:pt>
                <c:pt idx="1723">
                  <c:v>2241.21</c:v>
                </c:pt>
                <c:pt idx="1724">
                  <c:v>2275.39</c:v>
                </c:pt>
                <c:pt idx="1725">
                  <c:v>2255.86</c:v>
                </c:pt>
                <c:pt idx="1726">
                  <c:v>2275.39</c:v>
                </c:pt>
                <c:pt idx="1727">
                  <c:v>2270.5100000000002</c:v>
                </c:pt>
                <c:pt idx="1728">
                  <c:v>2255.86</c:v>
                </c:pt>
                <c:pt idx="1729">
                  <c:v>2290.04</c:v>
                </c:pt>
                <c:pt idx="1730">
                  <c:v>2250.98</c:v>
                </c:pt>
                <c:pt idx="1731">
                  <c:v>2348.63</c:v>
                </c:pt>
                <c:pt idx="1732">
                  <c:v>2333.98</c:v>
                </c:pt>
                <c:pt idx="1733">
                  <c:v>2324.2199999999998</c:v>
                </c:pt>
                <c:pt idx="1734">
                  <c:v>2387.6999999999998</c:v>
                </c:pt>
                <c:pt idx="1735">
                  <c:v>2348.63</c:v>
                </c:pt>
                <c:pt idx="1736">
                  <c:v>2377.9299999999998</c:v>
                </c:pt>
                <c:pt idx="1737">
                  <c:v>2333.98</c:v>
                </c:pt>
                <c:pt idx="1738">
                  <c:v>2304.69</c:v>
                </c:pt>
                <c:pt idx="1739">
                  <c:v>2333.98</c:v>
                </c:pt>
                <c:pt idx="1740">
                  <c:v>2290.04</c:v>
                </c:pt>
                <c:pt idx="1741">
                  <c:v>2304.69</c:v>
                </c:pt>
                <c:pt idx="1742">
                  <c:v>2314.4499999999998</c:v>
                </c:pt>
                <c:pt idx="1743">
                  <c:v>2280.27</c:v>
                </c:pt>
                <c:pt idx="1744">
                  <c:v>2280.27</c:v>
                </c:pt>
                <c:pt idx="1745">
                  <c:v>2270.5100000000002</c:v>
                </c:pt>
                <c:pt idx="1746">
                  <c:v>2260.7399999999998</c:v>
                </c:pt>
                <c:pt idx="1747">
                  <c:v>2241.21</c:v>
                </c:pt>
                <c:pt idx="1748">
                  <c:v>2260.7399999999998</c:v>
                </c:pt>
                <c:pt idx="1749">
                  <c:v>2246.09</c:v>
                </c:pt>
                <c:pt idx="1750">
                  <c:v>2187.5</c:v>
                </c:pt>
                <c:pt idx="1751">
                  <c:v>2197.27</c:v>
                </c:pt>
                <c:pt idx="1752">
                  <c:v>2192.38</c:v>
                </c:pt>
                <c:pt idx="1753">
                  <c:v>2216.8000000000002</c:v>
                </c:pt>
                <c:pt idx="1754">
                  <c:v>2231.4499999999998</c:v>
                </c:pt>
                <c:pt idx="1755">
                  <c:v>2231.4499999999998</c:v>
                </c:pt>
                <c:pt idx="1756">
                  <c:v>2324.2199999999998</c:v>
                </c:pt>
                <c:pt idx="1757">
                  <c:v>2280.27</c:v>
                </c:pt>
                <c:pt idx="1758">
                  <c:v>2348.63</c:v>
                </c:pt>
                <c:pt idx="1759">
                  <c:v>2324.2199999999998</c:v>
                </c:pt>
                <c:pt idx="1760">
                  <c:v>2329.1</c:v>
                </c:pt>
                <c:pt idx="1761">
                  <c:v>2358.4</c:v>
                </c:pt>
                <c:pt idx="1762">
                  <c:v>2338.87</c:v>
                </c:pt>
                <c:pt idx="1763">
                  <c:v>2333.98</c:v>
                </c:pt>
                <c:pt idx="1764">
                  <c:v>2314.4499999999998</c:v>
                </c:pt>
                <c:pt idx="1765">
                  <c:v>2290.04</c:v>
                </c:pt>
                <c:pt idx="1766">
                  <c:v>2299.8000000000002</c:v>
                </c:pt>
                <c:pt idx="1767">
                  <c:v>2285.16</c:v>
                </c:pt>
                <c:pt idx="1768">
                  <c:v>2299.8000000000002</c:v>
                </c:pt>
                <c:pt idx="1769">
                  <c:v>2280.27</c:v>
                </c:pt>
                <c:pt idx="1770">
                  <c:v>2309.5700000000002</c:v>
                </c:pt>
                <c:pt idx="1771">
                  <c:v>2294.92</c:v>
                </c:pt>
                <c:pt idx="1772">
                  <c:v>2265.63</c:v>
                </c:pt>
                <c:pt idx="1773">
                  <c:v>2280.27</c:v>
                </c:pt>
                <c:pt idx="1774">
                  <c:v>2241.21</c:v>
                </c:pt>
                <c:pt idx="1775">
                  <c:v>2260.7399999999998</c:v>
                </c:pt>
                <c:pt idx="1776">
                  <c:v>2255.86</c:v>
                </c:pt>
                <c:pt idx="1777">
                  <c:v>2236.33</c:v>
                </c:pt>
                <c:pt idx="1778">
                  <c:v>2275.39</c:v>
                </c:pt>
                <c:pt idx="1779">
                  <c:v>2285.16</c:v>
                </c:pt>
                <c:pt idx="1780">
                  <c:v>2270.5100000000002</c:v>
                </c:pt>
                <c:pt idx="1781">
                  <c:v>2270.5100000000002</c:v>
                </c:pt>
                <c:pt idx="1782">
                  <c:v>2304.69</c:v>
                </c:pt>
                <c:pt idx="1783">
                  <c:v>2324.2199999999998</c:v>
                </c:pt>
                <c:pt idx="1784">
                  <c:v>2280.27</c:v>
                </c:pt>
                <c:pt idx="1785">
                  <c:v>2304.69</c:v>
                </c:pt>
                <c:pt idx="1786">
                  <c:v>2304.69</c:v>
                </c:pt>
                <c:pt idx="1787">
                  <c:v>2304.69</c:v>
                </c:pt>
                <c:pt idx="1788">
                  <c:v>2314.4499999999998</c:v>
                </c:pt>
                <c:pt idx="1789">
                  <c:v>2314.4499999999998</c:v>
                </c:pt>
                <c:pt idx="1790">
                  <c:v>2280.27</c:v>
                </c:pt>
                <c:pt idx="1791">
                  <c:v>2285.16</c:v>
                </c:pt>
                <c:pt idx="1792">
                  <c:v>2324.2199999999998</c:v>
                </c:pt>
                <c:pt idx="1793">
                  <c:v>2324.2199999999998</c:v>
                </c:pt>
                <c:pt idx="1794">
                  <c:v>2314.4499999999998</c:v>
                </c:pt>
                <c:pt idx="1795">
                  <c:v>2314.4499999999998</c:v>
                </c:pt>
                <c:pt idx="1796">
                  <c:v>2260.7399999999998</c:v>
                </c:pt>
                <c:pt idx="1797">
                  <c:v>2329.1</c:v>
                </c:pt>
                <c:pt idx="1798">
                  <c:v>2285.16</c:v>
                </c:pt>
                <c:pt idx="1799">
                  <c:v>2265.63</c:v>
                </c:pt>
                <c:pt idx="1800">
                  <c:v>2329.1</c:v>
                </c:pt>
                <c:pt idx="1801">
                  <c:v>2294.92</c:v>
                </c:pt>
                <c:pt idx="1802">
                  <c:v>2294.92</c:v>
                </c:pt>
                <c:pt idx="1803">
                  <c:v>2246.09</c:v>
                </c:pt>
                <c:pt idx="1804">
                  <c:v>2236.33</c:v>
                </c:pt>
                <c:pt idx="1805">
                  <c:v>2241.21</c:v>
                </c:pt>
                <c:pt idx="1806">
                  <c:v>2216.8000000000002</c:v>
                </c:pt>
                <c:pt idx="1807">
                  <c:v>2255.86</c:v>
                </c:pt>
                <c:pt idx="1808">
                  <c:v>2211.91</c:v>
                </c:pt>
                <c:pt idx="1809">
                  <c:v>2177.73</c:v>
                </c:pt>
                <c:pt idx="1810">
                  <c:v>2236.33</c:v>
                </c:pt>
                <c:pt idx="1811">
                  <c:v>2211.91</c:v>
                </c:pt>
                <c:pt idx="1812">
                  <c:v>2275.39</c:v>
                </c:pt>
                <c:pt idx="1813">
                  <c:v>2226.56</c:v>
                </c:pt>
                <c:pt idx="1814">
                  <c:v>2265.63</c:v>
                </c:pt>
                <c:pt idx="1815">
                  <c:v>2304.69</c:v>
                </c:pt>
                <c:pt idx="1816">
                  <c:v>2275.39</c:v>
                </c:pt>
                <c:pt idx="1817">
                  <c:v>2260.7399999999998</c:v>
                </c:pt>
                <c:pt idx="1818">
                  <c:v>2280.27</c:v>
                </c:pt>
                <c:pt idx="1819">
                  <c:v>2324.2199999999998</c:v>
                </c:pt>
                <c:pt idx="1820">
                  <c:v>2333.98</c:v>
                </c:pt>
                <c:pt idx="1821">
                  <c:v>2329.1</c:v>
                </c:pt>
                <c:pt idx="1822">
                  <c:v>2407.23</c:v>
                </c:pt>
                <c:pt idx="1823">
                  <c:v>2382.81</c:v>
                </c:pt>
                <c:pt idx="1824">
                  <c:v>2412.11</c:v>
                </c:pt>
                <c:pt idx="1825">
                  <c:v>2407.23</c:v>
                </c:pt>
                <c:pt idx="1826">
                  <c:v>2402.34</c:v>
                </c:pt>
                <c:pt idx="1827">
                  <c:v>2451.17</c:v>
                </c:pt>
                <c:pt idx="1828">
                  <c:v>2426.7600000000002</c:v>
                </c:pt>
                <c:pt idx="1829">
                  <c:v>2402.34</c:v>
                </c:pt>
                <c:pt idx="1830">
                  <c:v>2382.81</c:v>
                </c:pt>
                <c:pt idx="1831">
                  <c:v>2314.4499999999998</c:v>
                </c:pt>
                <c:pt idx="1832">
                  <c:v>2348.63</c:v>
                </c:pt>
                <c:pt idx="1833">
                  <c:v>2304.69</c:v>
                </c:pt>
                <c:pt idx="1834">
                  <c:v>2299.8000000000002</c:v>
                </c:pt>
                <c:pt idx="1835">
                  <c:v>2280.27</c:v>
                </c:pt>
                <c:pt idx="1836">
                  <c:v>2250.98</c:v>
                </c:pt>
                <c:pt idx="1837">
                  <c:v>2260.7399999999998</c:v>
                </c:pt>
                <c:pt idx="1838">
                  <c:v>2241.21</c:v>
                </c:pt>
                <c:pt idx="1839">
                  <c:v>2216.8000000000002</c:v>
                </c:pt>
                <c:pt idx="1840">
                  <c:v>2202.15</c:v>
                </c:pt>
                <c:pt idx="1841">
                  <c:v>2221.6799999999998</c:v>
                </c:pt>
                <c:pt idx="1842">
                  <c:v>2236.33</c:v>
                </c:pt>
                <c:pt idx="1843">
                  <c:v>2172.85</c:v>
                </c:pt>
                <c:pt idx="1844">
                  <c:v>2236.33</c:v>
                </c:pt>
                <c:pt idx="1845">
                  <c:v>2231.4499999999998</c:v>
                </c:pt>
                <c:pt idx="1846">
                  <c:v>2226.56</c:v>
                </c:pt>
                <c:pt idx="1847">
                  <c:v>2241.21</c:v>
                </c:pt>
                <c:pt idx="1848">
                  <c:v>2265.63</c:v>
                </c:pt>
                <c:pt idx="1849">
                  <c:v>2250.98</c:v>
                </c:pt>
                <c:pt idx="1850">
                  <c:v>2246.09</c:v>
                </c:pt>
                <c:pt idx="1851">
                  <c:v>2260.7399999999998</c:v>
                </c:pt>
                <c:pt idx="1852">
                  <c:v>2250.98</c:v>
                </c:pt>
                <c:pt idx="1853">
                  <c:v>2236.33</c:v>
                </c:pt>
                <c:pt idx="1854">
                  <c:v>2231.4499999999998</c:v>
                </c:pt>
                <c:pt idx="1855">
                  <c:v>2207.0300000000002</c:v>
                </c:pt>
                <c:pt idx="1856">
                  <c:v>2265.63</c:v>
                </c:pt>
                <c:pt idx="1857">
                  <c:v>2192.38</c:v>
                </c:pt>
                <c:pt idx="1858">
                  <c:v>2246.09</c:v>
                </c:pt>
                <c:pt idx="1859">
                  <c:v>2241.21</c:v>
                </c:pt>
                <c:pt idx="1860">
                  <c:v>2241.21</c:v>
                </c:pt>
                <c:pt idx="1861">
                  <c:v>2216.8000000000002</c:v>
                </c:pt>
                <c:pt idx="1862">
                  <c:v>2202.15</c:v>
                </c:pt>
                <c:pt idx="1863">
                  <c:v>2221.6799999999998</c:v>
                </c:pt>
                <c:pt idx="1864">
                  <c:v>2226.56</c:v>
                </c:pt>
                <c:pt idx="1865">
                  <c:v>2177.73</c:v>
                </c:pt>
                <c:pt idx="1866">
                  <c:v>2250.98</c:v>
                </c:pt>
                <c:pt idx="1867">
                  <c:v>2255.86</c:v>
                </c:pt>
                <c:pt idx="1868">
                  <c:v>2304.69</c:v>
                </c:pt>
                <c:pt idx="1869">
                  <c:v>2275.39</c:v>
                </c:pt>
                <c:pt idx="1870">
                  <c:v>2275.39</c:v>
                </c:pt>
                <c:pt idx="1871">
                  <c:v>2304.69</c:v>
                </c:pt>
                <c:pt idx="1872">
                  <c:v>2299.8000000000002</c:v>
                </c:pt>
                <c:pt idx="1873">
                  <c:v>2329.1</c:v>
                </c:pt>
                <c:pt idx="1874">
                  <c:v>2275.39</c:v>
                </c:pt>
                <c:pt idx="1875">
                  <c:v>2285.16</c:v>
                </c:pt>
                <c:pt idx="1876">
                  <c:v>2324.2199999999998</c:v>
                </c:pt>
                <c:pt idx="1877">
                  <c:v>2285.16</c:v>
                </c:pt>
                <c:pt idx="1878">
                  <c:v>2270.5100000000002</c:v>
                </c:pt>
                <c:pt idx="1879">
                  <c:v>2280.27</c:v>
                </c:pt>
                <c:pt idx="1880">
                  <c:v>2309.5700000000002</c:v>
                </c:pt>
                <c:pt idx="1881">
                  <c:v>2324.2199999999998</c:v>
                </c:pt>
                <c:pt idx="1882">
                  <c:v>2319.34</c:v>
                </c:pt>
                <c:pt idx="1883">
                  <c:v>2329.1</c:v>
                </c:pt>
                <c:pt idx="1884">
                  <c:v>2373.0500000000002</c:v>
                </c:pt>
                <c:pt idx="1885">
                  <c:v>2397.46</c:v>
                </c:pt>
                <c:pt idx="1886">
                  <c:v>2421.88</c:v>
                </c:pt>
                <c:pt idx="1887">
                  <c:v>2402.34</c:v>
                </c:pt>
                <c:pt idx="1888">
                  <c:v>2456.0500000000002</c:v>
                </c:pt>
                <c:pt idx="1889">
                  <c:v>2460.94</c:v>
                </c:pt>
                <c:pt idx="1890">
                  <c:v>2475.59</c:v>
                </c:pt>
                <c:pt idx="1891">
                  <c:v>2460.94</c:v>
                </c:pt>
                <c:pt idx="1892">
                  <c:v>2451.17</c:v>
                </c:pt>
                <c:pt idx="1893">
                  <c:v>2460.94</c:v>
                </c:pt>
                <c:pt idx="1894">
                  <c:v>2368.16</c:v>
                </c:pt>
                <c:pt idx="1895">
                  <c:v>2358.4</c:v>
                </c:pt>
                <c:pt idx="1896">
                  <c:v>2329.1</c:v>
                </c:pt>
                <c:pt idx="1897">
                  <c:v>2314.4499999999998</c:v>
                </c:pt>
                <c:pt idx="1898">
                  <c:v>2309.5700000000002</c:v>
                </c:pt>
                <c:pt idx="1899">
                  <c:v>2294.92</c:v>
                </c:pt>
                <c:pt idx="1900">
                  <c:v>2255.86</c:v>
                </c:pt>
                <c:pt idx="1901">
                  <c:v>2246.09</c:v>
                </c:pt>
                <c:pt idx="1902">
                  <c:v>2246.09</c:v>
                </c:pt>
                <c:pt idx="1903">
                  <c:v>2221.6799999999998</c:v>
                </c:pt>
                <c:pt idx="1904">
                  <c:v>2216.8000000000002</c:v>
                </c:pt>
                <c:pt idx="1905">
                  <c:v>2216.8000000000002</c:v>
                </c:pt>
                <c:pt idx="1906">
                  <c:v>2246.09</c:v>
                </c:pt>
                <c:pt idx="1907">
                  <c:v>2207.0300000000002</c:v>
                </c:pt>
                <c:pt idx="1908">
                  <c:v>2216.8000000000002</c:v>
                </c:pt>
                <c:pt idx="1909">
                  <c:v>2172.85</c:v>
                </c:pt>
                <c:pt idx="1910">
                  <c:v>2211.91</c:v>
                </c:pt>
                <c:pt idx="1911">
                  <c:v>2216.8000000000002</c:v>
                </c:pt>
                <c:pt idx="1912">
                  <c:v>2177.73</c:v>
                </c:pt>
                <c:pt idx="1913">
                  <c:v>2260.7399999999998</c:v>
                </c:pt>
                <c:pt idx="1914">
                  <c:v>2241.21</c:v>
                </c:pt>
                <c:pt idx="1915">
                  <c:v>2275.39</c:v>
                </c:pt>
                <c:pt idx="1916">
                  <c:v>2207.0300000000002</c:v>
                </c:pt>
                <c:pt idx="1917">
                  <c:v>2236.33</c:v>
                </c:pt>
                <c:pt idx="1918">
                  <c:v>2211.91</c:v>
                </c:pt>
                <c:pt idx="1919">
                  <c:v>2221.6799999999998</c:v>
                </c:pt>
                <c:pt idx="1920">
                  <c:v>2211.91</c:v>
                </c:pt>
                <c:pt idx="1921">
                  <c:v>2216.8000000000002</c:v>
                </c:pt>
                <c:pt idx="1922">
                  <c:v>2207.0300000000002</c:v>
                </c:pt>
                <c:pt idx="1923">
                  <c:v>2197.27</c:v>
                </c:pt>
                <c:pt idx="1924">
                  <c:v>2177.73</c:v>
                </c:pt>
                <c:pt idx="1925">
                  <c:v>2187.5</c:v>
                </c:pt>
                <c:pt idx="1926">
                  <c:v>2158.1999999999998</c:v>
                </c:pt>
                <c:pt idx="1927">
                  <c:v>2172.85</c:v>
                </c:pt>
                <c:pt idx="1928">
                  <c:v>2207.0300000000002</c:v>
                </c:pt>
                <c:pt idx="1929">
                  <c:v>2177.73</c:v>
                </c:pt>
                <c:pt idx="1930">
                  <c:v>2192.38</c:v>
                </c:pt>
                <c:pt idx="1931">
                  <c:v>2211.91</c:v>
                </c:pt>
                <c:pt idx="1932">
                  <c:v>2250.98</c:v>
                </c:pt>
                <c:pt idx="1933">
                  <c:v>2260.7399999999998</c:v>
                </c:pt>
                <c:pt idx="1934">
                  <c:v>2260.7399999999998</c:v>
                </c:pt>
                <c:pt idx="1935">
                  <c:v>2309.5700000000002</c:v>
                </c:pt>
                <c:pt idx="1936">
                  <c:v>2309.5700000000002</c:v>
                </c:pt>
                <c:pt idx="1937">
                  <c:v>2324.2199999999998</c:v>
                </c:pt>
                <c:pt idx="1938">
                  <c:v>2294.92</c:v>
                </c:pt>
                <c:pt idx="1939">
                  <c:v>2314.4499999999998</c:v>
                </c:pt>
                <c:pt idx="1940">
                  <c:v>2338.87</c:v>
                </c:pt>
                <c:pt idx="1941">
                  <c:v>2363.2800000000002</c:v>
                </c:pt>
                <c:pt idx="1942">
                  <c:v>2387.6999999999998</c:v>
                </c:pt>
                <c:pt idx="1943">
                  <c:v>2402.34</c:v>
                </c:pt>
                <c:pt idx="1944">
                  <c:v>2397.46</c:v>
                </c:pt>
                <c:pt idx="1945">
                  <c:v>2470.6999999999998</c:v>
                </c:pt>
                <c:pt idx="1946">
                  <c:v>2436.52</c:v>
                </c:pt>
                <c:pt idx="1947">
                  <c:v>2446.29</c:v>
                </c:pt>
                <c:pt idx="1948">
                  <c:v>2485.35</c:v>
                </c:pt>
                <c:pt idx="1949">
                  <c:v>2509.77</c:v>
                </c:pt>
                <c:pt idx="1950">
                  <c:v>2524.41</c:v>
                </c:pt>
                <c:pt idx="1951">
                  <c:v>2460.94</c:v>
                </c:pt>
                <c:pt idx="1952">
                  <c:v>2475.59</c:v>
                </c:pt>
                <c:pt idx="1953">
                  <c:v>2485.35</c:v>
                </c:pt>
                <c:pt idx="1954">
                  <c:v>2407.23</c:v>
                </c:pt>
                <c:pt idx="1955">
                  <c:v>2402.34</c:v>
                </c:pt>
                <c:pt idx="1956">
                  <c:v>2338.87</c:v>
                </c:pt>
                <c:pt idx="1957">
                  <c:v>2353.52</c:v>
                </c:pt>
                <c:pt idx="1958">
                  <c:v>2358.4</c:v>
                </c:pt>
                <c:pt idx="1959">
                  <c:v>2333.98</c:v>
                </c:pt>
                <c:pt idx="1960">
                  <c:v>2363.2800000000002</c:v>
                </c:pt>
                <c:pt idx="1961">
                  <c:v>2333.98</c:v>
                </c:pt>
                <c:pt idx="1962">
                  <c:v>2353.52</c:v>
                </c:pt>
                <c:pt idx="1963">
                  <c:v>2275.39</c:v>
                </c:pt>
                <c:pt idx="1964">
                  <c:v>2299.8000000000002</c:v>
                </c:pt>
                <c:pt idx="1965">
                  <c:v>2294.92</c:v>
                </c:pt>
                <c:pt idx="1966">
                  <c:v>2260.7399999999998</c:v>
                </c:pt>
                <c:pt idx="1967">
                  <c:v>2294.92</c:v>
                </c:pt>
                <c:pt idx="1968">
                  <c:v>2241.21</c:v>
                </c:pt>
                <c:pt idx="1969">
                  <c:v>2246.09</c:v>
                </c:pt>
                <c:pt idx="1970">
                  <c:v>2226.56</c:v>
                </c:pt>
                <c:pt idx="1971">
                  <c:v>2221.6799999999998</c:v>
                </c:pt>
                <c:pt idx="1972">
                  <c:v>2221.6799999999998</c:v>
                </c:pt>
                <c:pt idx="1973">
                  <c:v>2226.56</c:v>
                </c:pt>
                <c:pt idx="1974">
                  <c:v>2250.98</c:v>
                </c:pt>
                <c:pt idx="1975">
                  <c:v>2260.7399999999998</c:v>
                </c:pt>
                <c:pt idx="1976">
                  <c:v>2216.8000000000002</c:v>
                </c:pt>
                <c:pt idx="1977">
                  <c:v>2216.8000000000002</c:v>
                </c:pt>
                <c:pt idx="1978">
                  <c:v>2192.38</c:v>
                </c:pt>
                <c:pt idx="1979">
                  <c:v>2163.09</c:v>
                </c:pt>
                <c:pt idx="1980">
                  <c:v>2177.73</c:v>
                </c:pt>
                <c:pt idx="1981">
                  <c:v>2177.73</c:v>
                </c:pt>
                <c:pt idx="1982">
                  <c:v>2202.15</c:v>
                </c:pt>
                <c:pt idx="1983">
                  <c:v>2202.15</c:v>
                </c:pt>
                <c:pt idx="1984">
                  <c:v>2211.91</c:v>
                </c:pt>
                <c:pt idx="1985">
                  <c:v>2163.09</c:v>
                </c:pt>
                <c:pt idx="1986">
                  <c:v>2197.27</c:v>
                </c:pt>
                <c:pt idx="1987">
                  <c:v>2221.6799999999998</c:v>
                </c:pt>
                <c:pt idx="1988">
                  <c:v>2226.56</c:v>
                </c:pt>
                <c:pt idx="1989">
                  <c:v>2275.39</c:v>
                </c:pt>
                <c:pt idx="1990">
                  <c:v>2285.16</c:v>
                </c:pt>
                <c:pt idx="1991">
                  <c:v>2275.39</c:v>
                </c:pt>
                <c:pt idx="1992">
                  <c:v>2314.4499999999998</c:v>
                </c:pt>
                <c:pt idx="1993">
                  <c:v>2304.69</c:v>
                </c:pt>
                <c:pt idx="1994">
                  <c:v>2353.52</c:v>
                </c:pt>
                <c:pt idx="1995">
                  <c:v>2338.87</c:v>
                </c:pt>
                <c:pt idx="1996">
                  <c:v>2348.63</c:v>
                </c:pt>
                <c:pt idx="1997">
                  <c:v>2363.2800000000002</c:v>
                </c:pt>
                <c:pt idx="1998">
                  <c:v>2348.63</c:v>
                </c:pt>
                <c:pt idx="1999">
                  <c:v>2353.52</c:v>
                </c:pt>
                <c:pt idx="2000">
                  <c:v>2324.2199999999998</c:v>
                </c:pt>
                <c:pt idx="2001">
                  <c:v>2363.2800000000002</c:v>
                </c:pt>
                <c:pt idx="2002">
                  <c:v>2397.46</c:v>
                </c:pt>
                <c:pt idx="2003">
                  <c:v>2412.11</c:v>
                </c:pt>
                <c:pt idx="2004">
                  <c:v>2451.17</c:v>
                </c:pt>
                <c:pt idx="2005">
                  <c:v>2480.4699999999998</c:v>
                </c:pt>
                <c:pt idx="2006">
                  <c:v>2519.5300000000002</c:v>
                </c:pt>
                <c:pt idx="2007">
                  <c:v>2509.77</c:v>
                </c:pt>
                <c:pt idx="2008">
                  <c:v>2524.41</c:v>
                </c:pt>
                <c:pt idx="2009">
                  <c:v>2519.5300000000002</c:v>
                </c:pt>
                <c:pt idx="2010">
                  <c:v>2504.88</c:v>
                </c:pt>
                <c:pt idx="2011">
                  <c:v>2529.3000000000002</c:v>
                </c:pt>
                <c:pt idx="2012">
                  <c:v>2451.17</c:v>
                </c:pt>
                <c:pt idx="2013">
                  <c:v>2416.9899999999998</c:v>
                </c:pt>
                <c:pt idx="2014">
                  <c:v>2416.9899999999998</c:v>
                </c:pt>
                <c:pt idx="2015">
                  <c:v>2387.6999999999998</c:v>
                </c:pt>
                <c:pt idx="2016">
                  <c:v>2412.11</c:v>
                </c:pt>
                <c:pt idx="2017">
                  <c:v>2333.98</c:v>
                </c:pt>
                <c:pt idx="2018">
                  <c:v>2363.2800000000002</c:v>
                </c:pt>
                <c:pt idx="2019">
                  <c:v>2324.2199999999998</c:v>
                </c:pt>
                <c:pt idx="2020">
                  <c:v>2294.92</c:v>
                </c:pt>
                <c:pt idx="2021">
                  <c:v>2250.98</c:v>
                </c:pt>
                <c:pt idx="2022">
                  <c:v>2207.0300000000002</c:v>
                </c:pt>
                <c:pt idx="2023">
                  <c:v>2231.4499999999998</c:v>
                </c:pt>
                <c:pt idx="2024">
                  <c:v>2260.7399999999998</c:v>
                </c:pt>
                <c:pt idx="2025">
                  <c:v>2182.62</c:v>
                </c:pt>
                <c:pt idx="2026">
                  <c:v>2241.21</c:v>
                </c:pt>
                <c:pt idx="2027">
                  <c:v>2216.8000000000002</c:v>
                </c:pt>
                <c:pt idx="2028">
                  <c:v>2260.7399999999998</c:v>
                </c:pt>
                <c:pt idx="2029">
                  <c:v>2187.5</c:v>
                </c:pt>
                <c:pt idx="2030">
                  <c:v>2246.09</c:v>
                </c:pt>
                <c:pt idx="2031">
                  <c:v>2231.4499999999998</c:v>
                </c:pt>
                <c:pt idx="2032">
                  <c:v>2250.98</c:v>
                </c:pt>
                <c:pt idx="2033">
                  <c:v>2255.86</c:v>
                </c:pt>
                <c:pt idx="2034">
                  <c:v>2275.39</c:v>
                </c:pt>
                <c:pt idx="2035">
                  <c:v>2260.7399999999998</c:v>
                </c:pt>
                <c:pt idx="2036">
                  <c:v>2304.69</c:v>
                </c:pt>
                <c:pt idx="2037">
                  <c:v>2246.09</c:v>
                </c:pt>
                <c:pt idx="2038">
                  <c:v>2265.63</c:v>
                </c:pt>
                <c:pt idx="2039">
                  <c:v>2241.21</c:v>
                </c:pt>
                <c:pt idx="2040">
                  <c:v>2275.39</c:v>
                </c:pt>
                <c:pt idx="2041">
                  <c:v>2246.09</c:v>
                </c:pt>
                <c:pt idx="2042">
                  <c:v>2202.15</c:v>
                </c:pt>
                <c:pt idx="2043">
                  <c:v>2211.91</c:v>
                </c:pt>
                <c:pt idx="2044">
                  <c:v>2167.9699999999998</c:v>
                </c:pt>
                <c:pt idx="2045">
                  <c:v>2177.73</c:v>
                </c:pt>
                <c:pt idx="2046">
                  <c:v>2221.6799999999998</c:v>
                </c:pt>
                <c:pt idx="2047">
                  <c:v>2187.5</c:v>
                </c:pt>
                <c:pt idx="2048">
                  <c:v>2231.4499999999998</c:v>
                </c:pt>
                <c:pt idx="2049">
                  <c:v>2211.91</c:v>
                </c:pt>
                <c:pt idx="2050">
                  <c:v>2314.4499999999998</c:v>
                </c:pt>
                <c:pt idx="2051">
                  <c:v>2260.7399999999998</c:v>
                </c:pt>
                <c:pt idx="2052">
                  <c:v>2290.04</c:v>
                </c:pt>
                <c:pt idx="2053">
                  <c:v>2294.92</c:v>
                </c:pt>
                <c:pt idx="2054">
                  <c:v>2299.8000000000002</c:v>
                </c:pt>
                <c:pt idx="2055">
                  <c:v>2348.63</c:v>
                </c:pt>
                <c:pt idx="2056">
                  <c:v>2324.2199999999998</c:v>
                </c:pt>
                <c:pt idx="2057">
                  <c:v>2319.34</c:v>
                </c:pt>
                <c:pt idx="2058">
                  <c:v>2338.87</c:v>
                </c:pt>
                <c:pt idx="2059">
                  <c:v>2319.34</c:v>
                </c:pt>
                <c:pt idx="2060">
                  <c:v>2333.98</c:v>
                </c:pt>
                <c:pt idx="2061">
                  <c:v>2343.75</c:v>
                </c:pt>
                <c:pt idx="2062">
                  <c:v>2338.87</c:v>
                </c:pt>
                <c:pt idx="2063">
                  <c:v>2377.9299999999998</c:v>
                </c:pt>
                <c:pt idx="2064">
                  <c:v>2363.2800000000002</c:v>
                </c:pt>
                <c:pt idx="2065">
                  <c:v>2363.2800000000002</c:v>
                </c:pt>
                <c:pt idx="2066">
                  <c:v>2358.4</c:v>
                </c:pt>
                <c:pt idx="2067">
                  <c:v>2373.0500000000002</c:v>
                </c:pt>
                <c:pt idx="2068">
                  <c:v>2402.34</c:v>
                </c:pt>
                <c:pt idx="2069">
                  <c:v>2392.58</c:v>
                </c:pt>
                <c:pt idx="2070">
                  <c:v>2500</c:v>
                </c:pt>
                <c:pt idx="2071">
                  <c:v>2475.59</c:v>
                </c:pt>
                <c:pt idx="2072">
                  <c:v>2534.1799999999998</c:v>
                </c:pt>
                <c:pt idx="2073">
                  <c:v>2514.65</c:v>
                </c:pt>
                <c:pt idx="2074">
                  <c:v>2504.88</c:v>
                </c:pt>
                <c:pt idx="2075">
                  <c:v>2480.4699999999998</c:v>
                </c:pt>
                <c:pt idx="2076">
                  <c:v>2421.88</c:v>
                </c:pt>
                <c:pt idx="2077">
                  <c:v>2407.23</c:v>
                </c:pt>
                <c:pt idx="2078">
                  <c:v>2382.81</c:v>
                </c:pt>
                <c:pt idx="2079">
                  <c:v>2324.2199999999998</c:v>
                </c:pt>
                <c:pt idx="2080">
                  <c:v>2338.87</c:v>
                </c:pt>
                <c:pt idx="2081">
                  <c:v>2309.5700000000002</c:v>
                </c:pt>
                <c:pt idx="2082">
                  <c:v>2299.8000000000002</c:v>
                </c:pt>
                <c:pt idx="2083">
                  <c:v>2231.4499999999998</c:v>
                </c:pt>
                <c:pt idx="2084">
                  <c:v>2260.7399999999998</c:v>
                </c:pt>
                <c:pt idx="2085">
                  <c:v>2255.86</c:v>
                </c:pt>
                <c:pt idx="2086">
                  <c:v>2221.6799999999998</c:v>
                </c:pt>
                <c:pt idx="2087">
                  <c:v>2241.21</c:v>
                </c:pt>
                <c:pt idx="2088">
                  <c:v>2211.91</c:v>
                </c:pt>
                <c:pt idx="2089">
                  <c:v>2216.8000000000002</c:v>
                </c:pt>
                <c:pt idx="2090">
                  <c:v>2202.15</c:v>
                </c:pt>
                <c:pt idx="2091">
                  <c:v>2167.9699999999998</c:v>
                </c:pt>
                <c:pt idx="2092">
                  <c:v>2236.33</c:v>
                </c:pt>
                <c:pt idx="2093">
                  <c:v>2211.91</c:v>
                </c:pt>
                <c:pt idx="2094">
                  <c:v>2260.7399999999998</c:v>
                </c:pt>
                <c:pt idx="2095">
                  <c:v>2216.8000000000002</c:v>
                </c:pt>
                <c:pt idx="2096">
                  <c:v>2250.98</c:v>
                </c:pt>
                <c:pt idx="2097">
                  <c:v>2265.63</c:v>
                </c:pt>
                <c:pt idx="2098">
                  <c:v>2270.5100000000002</c:v>
                </c:pt>
                <c:pt idx="2099">
                  <c:v>2270.5100000000002</c:v>
                </c:pt>
                <c:pt idx="2100">
                  <c:v>2255.86</c:v>
                </c:pt>
                <c:pt idx="2101">
                  <c:v>2211.91</c:v>
                </c:pt>
                <c:pt idx="2102">
                  <c:v>2270.5100000000002</c:v>
                </c:pt>
                <c:pt idx="2103">
                  <c:v>2255.86</c:v>
                </c:pt>
                <c:pt idx="2104">
                  <c:v>2260.7399999999998</c:v>
                </c:pt>
                <c:pt idx="2105">
                  <c:v>2280.27</c:v>
                </c:pt>
                <c:pt idx="2106">
                  <c:v>2294.92</c:v>
                </c:pt>
                <c:pt idx="2107">
                  <c:v>2319.34</c:v>
                </c:pt>
                <c:pt idx="2108">
                  <c:v>2290.04</c:v>
                </c:pt>
                <c:pt idx="2109">
                  <c:v>2285.16</c:v>
                </c:pt>
                <c:pt idx="2110">
                  <c:v>2255.86</c:v>
                </c:pt>
                <c:pt idx="2111">
                  <c:v>2255.86</c:v>
                </c:pt>
                <c:pt idx="2112">
                  <c:v>2265.63</c:v>
                </c:pt>
                <c:pt idx="2113">
                  <c:v>2226.56</c:v>
                </c:pt>
                <c:pt idx="2114">
                  <c:v>2309.5700000000002</c:v>
                </c:pt>
                <c:pt idx="2115">
                  <c:v>2270.5100000000002</c:v>
                </c:pt>
                <c:pt idx="2116">
                  <c:v>2280.27</c:v>
                </c:pt>
                <c:pt idx="2117">
                  <c:v>2309.5700000000002</c:v>
                </c:pt>
                <c:pt idx="2118">
                  <c:v>2270.5100000000002</c:v>
                </c:pt>
                <c:pt idx="2119">
                  <c:v>2329.1</c:v>
                </c:pt>
                <c:pt idx="2120">
                  <c:v>2324.2199999999998</c:v>
                </c:pt>
                <c:pt idx="2121">
                  <c:v>2324.2199999999998</c:v>
                </c:pt>
                <c:pt idx="2122">
                  <c:v>2299.8000000000002</c:v>
                </c:pt>
                <c:pt idx="2123">
                  <c:v>2294.92</c:v>
                </c:pt>
                <c:pt idx="2124">
                  <c:v>2382.81</c:v>
                </c:pt>
                <c:pt idx="2125">
                  <c:v>2294.92</c:v>
                </c:pt>
                <c:pt idx="2126">
                  <c:v>2333.98</c:v>
                </c:pt>
                <c:pt idx="2127">
                  <c:v>2368.16</c:v>
                </c:pt>
                <c:pt idx="2128">
                  <c:v>2329.1</c:v>
                </c:pt>
                <c:pt idx="2129">
                  <c:v>2358.4</c:v>
                </c:pt>
                <c:pt idx="2130">
                  <c:v>2324.2199999999998</c:v>
                </c:pt>
                <c:pt idx="2131">
                  <c:v>2363.2800000000002</c:v>
                </c:pt>
                <c:pt idx="2132">
                  <c:v>2387.6999999999998</c:v>
                </c:pt>
                <c:pt idx="2133">
                  <c:v>2387.6999999999998</c:v>
                </c:pt>
                <c:pt idx="2134">
                  <c:v>2412.11</c:v>
                </c:pt>
                <c:pt idx="2135">
                  <c:v>2416.9899999999998</c:v>
                </c:pt>
                <c:pt idx="2136">
                  <c:v>2475.59</c:v>
                </c:pt>
                <c:pt idx="2137">
                  <c:v>2470.6999999999998</c:v>
                </c:pt>
                <c:pt idx="2138">
                  <c:v>2436.52</c:v>
                </c:pt>
                <c:pt idx="2139">
                  <c:v>2495.12</c:v>
                </c:pt>
                <c:pt idx="2140">
                  <c:v>2475.59</c:v>
                </c:pt>
                <c:pt idx="2141">
                  <c:v>2504.88</c:v>
                </c:pt>
                <c:pt idx="2142">
                  <c:v>2392.58</c:v>
                </c:pt>
                <c:pt idx="2143">
                  <c:v>2407.23</c:v>
                </c:pt>
                <c:pt idx="2144">
                  <c:v>2368.16</c:v>
                </c:pt>
                <c:pt idx="2145">
                  <c:v>2324.2199999999998</c:v>
                </c:pt>
                <c:pt idx="2146">
                  <c:v>2353.52</c:v>
                </c:pt>
                <c:pt idx="2147">
                  <c:v>2309.5700000000002</c:v>
                </c:pt>
                <c:pt idx="2148">
                  <c:v>2285.16</c:v>
                </c:pt>
                <c:pt idx="2149">
                  <c:v>2304.69</c:v>
                </c:pt>
                <c:pt idx="2150">
                  <c:v>2319.34</c:v>
                </c:pt>
                <c:pt idx="2151">
                  <c:v>2314.4499999999998</c:v>
                </c:pt>
                <c:pt idx="2152">
                  <c:v>2294.92</c:v>
                </c:pt>
                <c:pt idx="2153">
                  <c:v>2294.92</c:v>
                </c:pt>
                <c:pt idx="2154">
                  <c:v>2319.34</c:v>
                </c:pt>
                <c:pt idx="2155">
                  <c:v>2290.04</c:v>
                </c:pt>
                <c:pt idx="2156">
                  <c:v>2309.5700000000002</c:v>
                </c:pt>
                <c:pt idx="2157">
                  <c:v>2285.16</c:v>
                </c:pt>
                <c:pt idx="2158">
                  <c:v>2299.8000000000002</c:v>
                </c:pt>
                <c:pt idx="2159">
                  <c:v>2285.16</c:v>
                </c:pt>
                <c:pt idx="2160">
                  <c:v>2294.92</c:v>
                </c:pt>
                <c:pt idx="2161">
                  <c:v>2338.87</c:v>
                </c:pt>
                <c:pt idx="2162">
                  <c:v>2285.16</c:v>
                </c:pt>
                <c:pt idx="2163">
                  <c:v>2368.16</c:v>
                </c:pt>
                <c:pt idx="2164">
                  <c:v>2299.8000000000002</c:v>
                </c:pt>
                <c:pt idx="2165">
                  <c:v>2314.4499999999998</c:v>
                </c:pt>
                <c:pt idx="2166">
                  <c:v>2314.4499999999998</c:v>
                </c:pt>
                <c:pt idx="2167">
                  <c:v>2314.4499999999998</c:v>
                </c:pt>
                <c:pt idx="2168">
                  <c:v>2314.4499999999998</c:v>
                </c:pt>
                <c:pt idx="2169">
                  <c:v>2299.8000000000002</c:v>
                </c:pt>
                <c:pt idx="2170">
                  <c:v>2265.63</c:v>
                </c:pt>
                <c:pt idx="2171">
                  <c:v>2319.34</c:v>
                </c:pt>
                <c:pt idx="2172">
                  <c:v>2294.92</c:v>
                </c:pt>
                <c:pt idx="2173">
                  <c:v>2275.39</c:v>
                </c:pt>
                <c:pt idx="2174">
                  <c:v>2246.09</c:v>
                </c:pt>
                <c:pt idx="2175">
                  <c:v>2260.7399999999998</c:v>
                </c:pt>
                <c:pt idx="2176">
                  <c:v>2270.5100000000002</c:v>
                </c:pt>
                <c:pt idx="2177">
                  <c:v>2275.39</c:v>
                </c:pt>
                <c:pt idx="2178">
                  <c:v>2275.39</c:v>
                </c:pt>
                <c:pt idx="2179">
                  <c:v>2236.33</c:v>
                </c:pt>
                <c:pt idx="2180">
                  <c:v>2250.98</c:v>
                </c:pt>
                <c:pt idx="2181">
                  <c:v>2270.5100000000002</c:v>
                </c:pt>
                <c:pt idx="2182">
                  <c:v>2207.0300000000002</c:v>
                </c:pt>
                <c:pt idx="2183">
                  <c:v>2280.27</c:v>
                </c:pt>
                <c:pt idx="2184">
                  <c:v>2275.39</c:v>
                </c:pt>
                <c:pt idx="2185">
                  <c:v>2294.92</c:v>
                </c:pt>
                <c:pt idx="2186">
                  <c:v>2246.09</c:v>
                </c:pt>
                <c:pt idx="2187">
                  <c:v>2246.09</c:v>
                </c:pt>
                <c:pt idx="2188">
                  <c:v>2280.27</c:v>
                </c:pt>
                <c:pt idx="2189">
                  <c:v>2265.63</c:v>
                </c:pt>
                <c:pt idx="2190">
                  <c:v>2275.39</c:v>
                </c:pt>
                <c:pt idx="2191">
                  <c:v>2304.69</c:v>
                </c:pt>
                <c:pt idx="2192">
                  <c:v>2314.4499999999998</c:v>
                </c:pt>
                <c:pt idx="2193">
                  <c:v>2377.9299999999998</c:v>
                </c:pt>
                <c:pt idx="2194">
                  <c:v>2373.0500000000002</c:v>
                </c:pt>
                <c:pt idx="2195">
                  <c:v>2402.34</c:v>
                </c:pt>
                <c:pt idx="2196">
                  <c:v>2412.11</c:v>
                </c:pt>
                <c:pt idx="2197">
                  <c:v>2441.41</c:v>
                </c:pt>
                <c:pt idx="2198">
                  <c:v>2485.35</c:v>
                </c:pt>
                <c:pt idx="2199">
                  <c:v>2431.64</c:v>
                </c:pt>
                <c:pt idx="2200">
                  <c:v>2485.35</c:v>
                </c:pt>
                <c:pt idx="2201">
                  <c:v>2485.35</c:v>
                </c:pt>
                <c:pt idx="2202">
                  <c:v>2451.17</c:v>
                </c:pt>
                <c:pt idx="2203">
                  <c:v>2456.0500000000002</c:v>
                </c:pt>
                <c:pt idx="2204">
                  <c:v>2421.88</c:v>
                </c:pt>
                <c:pt idx="2205">
                  <c:v>2387.6999999999998</c:v>
                </c:pt>
                <c:pt idx="2206">
                  <c:v>2416.9899999999998</c:v>
                </c:pt>
                <c:pt idx="2207">
                  <c:v>2358.4</c:v>
                </c:pt>
                <c:pt idx="2208">
                  <c:v>2377.9299999999998</c:v>
                </c:pt>
                <c:pt idx="2209">
                  <c:v>2358.4</c:v>
                </c:pt>
                <c:pt idx="2210">
                  <c:v>2368.16</c:v>
                </c:pt>
                <c:pt idx="2211">
                  <c:v>2363.2800000000002</c:v>
                </c:pt>
                <c:pt idx="2212">
                  <c:v>2338.87</c:v>
                </c:pt>
                <c:pt idx="2213">
                  <c:v>2319.34</c:v>
                </c:pt>
                <c:pt idx="2214">
                  <c:v>2319.34</c:v>
                </c:pt>
                <c:pt idx="2215">
                  <c:v>2343.75</c:v>
                </c:pt>
                <c:pt idx="2216">
                  <c:v>2290.04</c:v>
                </c:pt>
                <c:pt idx="2217">
                  <c:v>2280.27</c:v>
                </c:pt>
                <c:pt idx="2218">
                  <c:v>2285.16</c:v>
                </c:pt>
                <c:pt idx="2219">
                  <c:v>2294.92</c:v>
                </c:pt>
                <c:pt idx="2220">
                  <c:v>2299.8000000000002</c:v>
                </c:pt>
                <c:pt idx="2221">
                  <c:v>2246.09</c:v>
                </c:pt>
                <c:pt idx="2222">
                  <c:v>2280.27</c:v>
                </c:pt>
                <c:pt idx="2223">
                  <c:v>2280.27</c:v>
                </c:pt>
                <c:pt idx="2224">
                  <c:v>2265.63</c:v>
                </c:pt>
                <c:pt idx="2225">
                  <c:v>2265.63</c:v>
                </c:pt>
                <c:pt idx="2226">
                  <c:v>2246.09</c:v>
                </c:pt>
                <c:pt idx="2227">
                  <c:v>2294.92</c:v>
                </c:pt>
                <c:pt idx="2228">
                  <c:v>2299.8000000000002</c:v>
                </c:pt>
                <c:pt idx="2229">
                  <c:v>2241.21</c:v>
                </c:pt>
                <c:pt idx="2230">
                  <c:v>2294.92</c:v>
                </c:pt>
                <c:pt idx="2231">
                  <c:v>2280.27</c:v>
                </c:pt>
                <c:pt idx="2232">
                  <c:v>2314.4499999999998</c:v>
                </c:pt>
                <c:pt idx="2233">
                  <c:v>2285.16</c:v>
                </c:pt>
                <c:pt idx="2234">
                  <c:v>2319.34</c:v>
                </c:pt>
                <c:pt idx="2235">
                  <c:v>2338.87</c:v>
                </c:pt>
                <c:pt idx="2236">
                  <c:v>2285.16</c:v>
                </c:pt>
                <c:pt idx="2237">
                  <c:v>2246.09</c:v>
                </c:pt>
                <c:pt idx="2238">
                  <c:v>2216.8000000000002</c:v>
                </c:pt>
                <c:pt idx="2239">
                  <c:v>2216.8000000000002</c:v>
                </c:pt>
                <c:pt idx="2240">
                  <c:v>2255.86</c:v>
                </c:pt>
                <c:pt idx="2241">
                  <c:v>2182.62</c:v>
                </c:pt>
                <c:pt idx="2242">
                  <c:v>2241.21</c:v>
                </c:pt>
                <c:pt idx="2243">
                  <c:v>2250.98</c:v>
                </c:pt>
                <c:pt idx="2244">
                  <c:v>2226.56</c:v>
                </c:pt>
                <c:pt idx="2245">
                  <c:v>2314.4499999999998</c:v>
                </c:pt>
                <c:pt idx="2246">
                  <c:v>2236.33</c:v>
                </c:pt>
                <c:pt idx="2247">
                  <c:v>2275.39</c:v>
                </c:pt>
                <c:pt idx="2248">
                  <c:v>2319.34</c:v>
                </c:pt>
                <c:pt idx="2249">
                  <c:v>2348.63</c:v>
                </c:pt>
                <c:pt idx="2250">
                  <c:v>2348.63</c:v>
                </c:pt>
                <c:pt idx="2251">
                  <c:v>2299.8000000000002</c:v>
                </c:pt>
                <c:pt idx="2252">
                  <c:v>2397.46</c:v>
                </c:pt>
                <c:pt idx="2253">
                  <c:v>2373.0500000000002</c:v>
                </c:pt>
                <c:pt idx="2254">
                  <c:v>2426.7600000000002</c:v>
                </c:pt>
                <c:pt idx="2255">
                  <c:v>2412.11</c:v>
                </c:pt>
                <c:pt idx="2256">
                  <c:v>2402.34</c:v>
                </c:pt>
                <c:pt idx="2257">
                  <c:v>2446.29</c:v>
                </c:pt>
                <c:pt idx="2258">
                  <c:v>2431.64</c:v>
                </c:pt>
                <c:pt idx="2259">
                  <c:v>2431.64</c:v>
                </c:pt>
                <c:pt idx="2260">
                  <c:v>2451.17</c:v>
                </c:pt>
                <c:pt idx="2261">
                  <c:v>2470.6999999999998</c:v>
                </c:pt>
                <c:pt idx="2262">
                  <c:v>2470.6999999999998</c:v>
                </c:pt>
                <c:pt idx="2263">
                  <c:v>2441.41</c:v>
                </c:pt>
                <c:pt idx="2264">
                  <c:v>2436.52</c:v>
                </c:pt>
                <c:pt idx="2265">
                  <c:v>2402.34</c:v>
                </c:pt>
                <c:pt idx="2266">
                  <c:v>2368.16</c:v>
                </c:pt>
                <c:pt idx="2267">
                  <c:v>2392.58</c:v>
                </c:pt>
                <c:pt idx="2268">
                  <c:v>2343.75</c:v>
                </c:pt>
                <c:pt idx="2269">
                  <c:v>2348.63</c:v>
                </c:pt>
                <c:pt idx="2270">
                  <c:v>2373.0500000000002</c:v>
                </c:pt>
                <c:pt idx="2271">
                  <c:v>2373.0500000000002</c:v>
                </c:pt>
                <c:pt idx="2272">
                  <c:v>2343.75</c:v>
                </c:pt>
                <c:pt idx="2273">
                  <c:v>2309.5700000000002</c:v>
                </c:pt>
                <c:pt idx="2274">
                  <c:v>2309.5700000000002</c:v>
                </c:pt>
                <c:pt idx="2275">
                  <c:v>2304.69</c:v>
                </c:pt>
                <c:pt idx="2276">
                  <c:v>2260.7399999999998</c:v>
                </c:pt>
                <c:pt idx="2277">
                  <c:v>2299.8000000000002</c:v>
                </c:pt>
                <c:pt idx="2278">
                  <c:v>2250.98</c:v>
                </c:pt>
                <c:pt idx="2279">
                  <c:v>2309.5700000000002</c:v>
                </c:pt>
                <c:pt idx="2280">
                  <c:v>2255.86</c:v>
                </c:pt>
                <c:pt idx="2281">
                  <c:v>2241.21</c:v>
                </c:pt>
                <c:pt idx="2282">
                  <c:v>2216.8000000000002</c:v>
                </c:pt>
                <c:pt idx="2283">
                  <c:v>2187.5</c:v>
                </c:pt>
                <c:pt idx="2284">
                  <c:v>2216.8000000000002</c:v>
                </c:pt>
                <c:pt idx="2285">
                  <c:v>2211.91</c:v>
                </c:pt>
                <c:pt idx="2286">
                  <c:v>2236.33</c:v>
                </c:pt>
                <c:pt idx="2287">
                  <c:v>2236.33</c:v>
                </c:pt>
                <c:pt idx="2288">
                  <c:v>2241.21</c:v>
                </c:pt>
                <c:pt idx="2289">
                  <c:v>2265.63</c:v>
                </c:pt>
                <c:pt idx="2290">
                  <c:v>2202.15</c:v>
                </c:pt>
                <c:pt idx="2291">
                  <c:v>2236.33</c:v>
                </c:pt>
                <c:pt idx="2292">
                  <c:v>2255.86</c:v>
                </c:pt>
                <c:pt idx="2293">
                  <c:v>2246.09</c:v>
                </c:pt>
                <c:pt idx="2294">
                  <c:v>2246.09</c:v>
                </c:pt>
                <c:pt idx="2295">
                  <c:v>2231.4499999999998</c:v>
                </c:pt>
                <c:pt idx="2296">
                  <c:v>2216.8000000000002</c:v>
                </c:pt>
                <c:pt idx="2297">
                  <c:v>2236.33</c:v>
                </c:pt>
                <c:pt idx="2298">
                  <c:v>2148.44</c:v>
                </c:pt>
                <c:pt idx="2299">
                  <c:v>2226.56</c:v>
                </c:pt>
                <c:pt idx="2300">
                  <c:v>2197.27</c:v>
                </c:pt>
                <c:pt idx="2301">
                  <c:v>2231.4499999999998</c:v>
                </c:pt>
                <c:pt idx="2302">
                  <c:v>2246.09</c:v>
                </c:pt>
                <c:pt idx="2303">
                  <c:v>2255.86</c:v>
                </c:pt>
                <c:pt idx="2304">
                  <c:v>2255.86</c:v>
                </c:pt>
                <c:pt idx="2305">
                  <c:v>2260.7399999999998</c:v>
                </c:pt>
                <c:pt idx="2306">
                  <c:v>2294.92</c:v>
                </c:pt>
                <c:pt idx="2307">
                  <c:v>2329.1</c:v>
                </c:pt>
                <c:pt idx="2308">
                  <c:v>2343.75</c:v>
                </c:pt>
                <c:pt idx="2309">
                  <c:v>2407.23</c:v>
                </c:pt>
                <c:pt idx="2310">
                  <c:v>2387.6999999999998</c:v>
                </c:pt>
                <c:pt idx="2311">
                  <c:v>2441.41</c:v>
                </c:pt>
                <c:pt idx="2312">
                  <c:v>2485.35</c:v>
                </c:pt>
                <c:pt idx="2313">
                  <c:v>2495.12</c:v>
                </c:pt>
                <c:pt idx="2314">
                  <c:v>2534.1799999999998</c:v>
                </c:pt>
                <c:pt idx="2315">
                  <c:v>2460.94</c:v>
                </c:pt>
                <c:pt idx="2316">
                  <c:v>2504.88</c:v>
                </c:pt>
                <c:pt idx="2317">
                  <c:v>2480.4699999999998</c:v>
                </c:pt>
                <c:pt idx="2318">
                  <c:v>2485.35</c:v>
                </c:pt>
                <c:pt idx="2319">
                  <c:v>2490.23</c:v>
                </c:pt>
                <c:pt idx="2320">
                  <c:v>2460.94</c:v>
                </c:pt>
                <c:pt idx="2321">
                  <c:v>2514.65</c:v>
                </c:pt>
                <c:pt idx="2322">
                  <c:v>2441.41</c:v>
                </c:pt>
                <c:pt idx="2323">
                  <c:v>2446.29</c:v>
                </c:pt>
                <c:pt idx="2324">
                  <c:v>2431.64</c:v>
                </c:pt>
                <c:pt idx="2325">
                  <c:v>2392.58</c:v>
                </c:pt>
                <c:pt idx="2326">
                  <c:v>2416.9899999999998</c:v>
                </c:pt>
                <c:pt idx="2327">
                  <c:v>2329.1</c:v>
                </c:pt>
                <c:pt idx="2328">
                  <c:v>2329.1</c:v>
                </c:pt>
                <c:pt idx="2329">
                  <c:v>2353.52</c:v>
                </c:pt>
                <c:pt idx="2330">
                  <c:v>2343.75</c:v>
                </c:pt>
                <c:pt idx="2331">
                  <c:v>2368.16</c:v>
                </c:pt>
                <c:pt idx="2332">
                  <c:v>2324.2199999999998</c:v>
                </c:pt>
                <c:pt idx="2333">
                  <c:v>2329.1</c:v>
                </c:pt>
                <c:pt idx="2334">
                  <c:v>2343.75</c:v>
                </c:pt>
                <c:pt idx="2335">
                  <c:v>2299.8000000000002</c:v>
                </c:pt>
                <c:pt idx="2336">
                  <c:v>2333.98</c:v>
                </c:pt>
                <c:pt idx="2337">
                  <c:v>2304.69</c:v>
                </c:pt>
                <c:pt idx="2338">
                  <c:v>2304.69</c:v>
                </c:pt>
                <c:pt idx="2339">
                  <c:v>2280.27</c:v>
                </c:pt>
                <c:pt idx="2340">
                  <c:v>2275.39</c:v>
                </c:pt>
                <c:pt idx="2341">
                  <c:v>2270.5100000000002</c:v>
                </c:pt>
                <c:pt idx="2342">
                  <c:v>2231.4499999999998</c:v>
                </c:pt>
                <c:pt idx="2343">
                  <c:v>2231.4499999999998</c:v>
                </c:pt>
                <c:pt idx="2344">
                  <c:v>2285.16</c:v>
                </c:pt>
                <c:pt idx="2345">
                  <c:v>2221.6799999999998</c:v>
                </c:pt>
                <c:pt idx="2346">
                  <c:v>2255.86</c:v>
                </c:pt>
                <c:pt idx="2347">
                  <c:v>2241.21</c:v>
                </c:pt>
                <c:pt idx="2348">
                  <c:v>2250.98</c:v>
                </c:pt>
                <c:pt idx="2349">
                  <c:v>2275.39</c:v>
                </c:pt>
                <c:pt idx="2350">
                  <c:v>2255.86</c:v>
                </c:pt>
                <c:pt idx="2351">
                  <c:v>2255.86</c:v>
                </c:pt>
                <c:pt idx="2352">
                  <c:v>2207.0300000000002</c:v>
                </c:pt>
                <c:pt idx="2353">
                  <c:v>2236.33</c:v>
                </c:pt>
                <c:pt idx="2354">
                  <c:v>2216.8000000000002</c:v>
                </c:pt>
                <c:pt idx="2355">
                  <c:v>2211.91</c:v>
                </c:pt>
                <c:pt idx="2356">
                  <c:v>2202.15</c:v>
                </c:pt>
                <c:pt idx="2357">
                  <c:v>2202.15</c:v>
                </c:pt>
                <c:pt idx="2358">
                  <c:v>2226.56</c:v>
                </c:pt>
                <c:pt idx="2359">
                  <c:v>2148.44</c:v>
                </c:pt>
                <c:pt idx="2360">
                  <c:v>2177.73</c:v>
                </c:pt>
                <c:pt idx="2361">
                  <c:v>2197.27</c:v>
                </c:pt>
                <c:pt idx="2362">
                  <c:v>2158.1999999999998</c:v>
                </c:pt>
                <c:pt idx="2363">
                  <c:v>2177.73</c:v>
                </c:pt>
                <c:pt idx="2364">
                  <c:v>2197.27</c:v>
                </c:pt>
                <c:pt idx="2365">
                  <c:v>2216.8000000000002</c:v>
                </c:pt>
                <c:pt idx="2366">
                  <c:v>2226.56</c:v>
                </c:pt>
                <c:pt idx="2367">
                  <c:v>2231.4499999999998</c:v>
                </c:pt>
                <c:pt idx="2368">
                  <c:v>2319.34</c:v>
                </c:pt>
                <c:pt idx="2369">
                  <c:v>2255.86</c:v>
                </c:pt>
                <c:pt idx="2370">
                  <c:v>2275.39</c:v>
                </c:pt>
                <c:pt idx="2371">
                  <c:v>2285.16</c:v>
                </c:pt>
                <c:pt idx="2372">
                  <c:v>2338.87</c:v>
                </c:pt>
                <c:pt idx="2373">
                  <c:v>2363.2800000000002</c:v>
                </c:pt>
                <c:pt idx="2374">
                  <c:v>2353.52</c:v>
                </c:pt>
                <c:pt idx="2375">
                  <c:v>2392.58</c:v>
                </c:pt>
                <c:pt idx="2376">
                  <c:v>2358.4</c:v>
                </c:pt>
                <c:pt idx="2377">
                  <c:v>2363.2800000000002</c:v>
                </c:pt>
                <c:pt idx="2378">
                  <c:v>2436.52</c:v>
                </c:pt>
                <c:pt idx="2379">
                  <c:v>2431.64</c:v>
                </c:pt>
                <c:pt idx="2380">
                  <c:v>2490.23</c:v>
                </c:pt>
                <c:pt idx="2381">
                  <c:v>2470.6999999999998</c:v>
                </c:pt>
                <c:pt idx="2382">
                  <c:v>2485.35</c:v>
                </c:pt>
                <c:pt idx="2383">
                  <c:v>2524.41</c:v>
                </c:pt>
                <c:pt idx="2384">
                  <c:v>2475.59</c:v>
                </c:pt>
                <c:pt idx="2385">
                  <c:v>2504.88</c:v>
                </c:pt>
                <c:pt idx="2386">
                  <c:v>2490.23</c:v>
                </c:pt>
                <c:pt idx="2387">
                  <c:v>2421.88</c:v>
                </c:pt>
                <c:pt idx="2388">
                  <c:v>2421.88</c:v>
                </c:pt>
                <c:pt idx="2389">
                  <c:v>2382.81</c:v>
                </c:pt>
                <c:pt idx="2390">
                  <c:v>2441.41</c:v>
                </c:pt>
                <c:pt idx="2391">
                  <c:v>2402.34</c:v>
                </c:pt>
                <c:pt idx="2392">
                  <c:v>2387.6999999999998</c:v>
                </c:pt>
                <c:pt idx="2393">
                  <c:v>2397.46</c:v>
                </c:pt>
                <c:pt idx="2394">
                  <c:v>2358.4</c:v>
                </c:pt>
                <c:pt idx="2395">
                  <c:v>2382.81</c:v>
                </c:pt>
                <c:pt idx="2396">
                  <c:v>2363.2800000000002</c:v>
                </c:pt>
                <c:pt idx="2397">
                  <c:v>2377.9299999999998</c:v>
                </c:pt>
                <c:pt idx="2398">
                  <c:v>2338.87</c:v>
                </c:pt>
                <c:pt idx="2399">
                  <c:v>2309.5700000000002</c:v>
                </c:pt>
                <c:pt idx="2400">
                  <c:v>2319.34</c:v>
                </c:pt>
                <c:pt idx="2401">
                  <c:v>2299.8000000000002</c:v>
                </c:pt>
                <c:pt idx="2402">
                  <c:v>2285.16</c:v>
                </c:pt>
                <c:pt idx="2403">
                  <c:v>2299.8000000000002</c:v>
                </c:pt>
                <c:pt idx="2404">
                  <c:v>2260.7399999999998</c:v>
                </c:pt>
                <c:pt idx="2405">
                  <c:v>2285.16</c:v>
                </c:pt>
                <c:pt idx="2406">
                  <c:v>2221.6799999999998</c:v>
                </c:pt>
                <c:pt idx="2407">
                  <c:v>2241.21</c:v>
                </c:pt>
                <c:pt idx="2408">
                  <c:v>2270.5100000000002</c:v>
                </c:pt>
                <c:pt idx="2409">
                  <c:v>2255.86</c:v>
                </c:pt>
                <c:pt idx="2410">
                  <c:v>2265.63</c:v>
                </c:pt>
                <c:pt idx="2411">
                  <c:v>2202.15</c:v>
                </c:pt>
                <c:pt idx="2412">
                  <c:v>2255.86</c:v>
                </c:pt>
                <c:pt idx="2413">
                  <c:v>2231.4499999999998</c:v>
                </c:pt>
                <c:pt idx="2414">
                  <c:v>2192.38</c:v>
                </c:pt>
                <c:pt idx="2415">
                  <c:v>2241.21</c:v>
                </c:pt>
                <c:pt idx="2416">
                  <c:v>2236.33</c:v>
                </c:pt>
                <c:pt idx="2417">
                  <c:v>2280.27</c:v>
                </c:pt>
                <c:pt idx="2418">
                  <c:v>2246.09</c:v>
                </c:pt>
                <c:pt idx="2419">
                  <c:v>2250.98</c:v>
                </c:pt>
                <c:pt idx="2420">
                  <c:v>2226.56</c:v>
                </c:pt>
                <c:pt idx="2421">
                  <c:v>2221.6799999999998</c:v>
                </c:pt>
                <c:pt idx="2422">
                  <c:v>2246.09</c:v>
                </c:pt>
                <c:pt idx="2423">
                  <c:v>2226.56</c:v>
                </c:pt>
                <c:pt idx="2424">
                  <c:v>2221.6799999999998</c:v>
                </c:pt>
                <c:pt idx="2425">
                  <c:v>2197.27</c:v>
                </c:pt>
                <c:pt idx="2426">
                  <c:v>2202.15</c:v>
                </c:pt>
                <c:pt idx="2427">
                  <c:v>2177.73</c:v>
                </c:pt>
                <c:pt idx="2428">
                  <c:v>2133.79</c:v>
                </c:pt>
                <c:pt idx="2429">
                  <c:v>2133.79</c:v>
                </c:pt>
                <c:pt idx="2430">
                  <c:v>2153.3200000000002</c:v>
                </c:pt>
                <c:pt idx="2431">
                  <c:v>2187.5</c:v>
                </c:pt>
                <c:pt idx="2432">
                  <c:v>2202.15</c:v>
                </c:pt>
                <c:pt idx="2433">
                  <c:v>2177.73</c:v>
                </c:pt>
                <c:pt idx="2434">
                  <c:v>2192.38</c:v>
                </c:pt>
                <c:pt idx="2435">
                  <c:v>2197.27</c:v>
                </c:pt>
                <c:pt idx="2436">
                  <c:v>2231.4499999999998</c:v>
                </c:pt>
                <c:pt idx="2437">
                  <c:v>2275.39</c:v>
                </c:pt>
                <c:pt idx="2438">
                  <c:v>2275.39</c:v>
                </c:pt>
                <c:pt idx="2439">
                  <c:v>2358.4</c:v>
                </c:pt>
                <c:pt idx="2440">
                  <c:v>2294.92</c:v>
                </c:pt>
                <c:pt idx="2441">
                  <c:v>2363.2800000000002</c:v>
                </c:pt>
                <c:pt idx="2442">
                  <c:v>2363.2800000000002</c:v>
                </c:pt>
                <c:pt idx="2443">
                  <c:v>2387.6999999999998</c:v>
                </c:pt>
                <c:pt idx="2444">
                  <c:v>2451.17</c:v>
                </c:pt>
                <c:pt idx="2445">
                  <c:v>2446.29</c:v>
                </c:pt>
                <c:pt idx="2446">
                  <c:v>2456.0500000000002</c:v>
                </c:pt>
                <c:pt idx="2447">
                  <c:v>2558.59</c:v>
                </c:pt>
                <c:pt idx="2448">
                  <c:v>2539.06</c:v>
                </c:pt>
                <c:pt idx="2449">
                  <c:v>2548.83</c:v>
                </c:pt>
                <c:pt idx="2450">
                  <c:v>2548.83</c:v>
                </c:pt>
                <c:pt idx="2451">
                  <c:v>2539.06</c:v>
                </c:pt>
                <c:pt idx="2452">
                  <c:v>2519.5300000000002</c:v>
                </c:pt>
                <c:pt idx="2453">
                  <c:v>2475.59</c:v>
                </c:pt>
                <c:pt idx="2454">
                  <c:v>2436.52</c:v>
                </c:pt>
                <c:pt idx="2455">
                  <c:v>2392.58</c:v>
                </c:pt>
                <c:pt idx="2456">
                  <c:v>2392.58</c:v>
                </c:pt>
                <c:pt idx="2457">
                  <c:v>2363.2800000000002</c:v>
                </c:pt>
                <c:pt idx="2458">
                  <c:v>2333.98</c:v>
                </c:pt>
                <c:pt idx="2459">
                  <c:v>2402.34</c:v>
                </c:pt>
                <c:pt idx="2460">
                  <c:v>2333.98</c:v>
                </c:pt>
                <c:pt idx="2461">
                  <c:v>2377.9299999999998</c:v>
                </c:pt>
                <c:pt idx="2462">
                  <c:v>2285.16</c:v>
                </c:pt>
                <c:pt idx="2463">
                  <c:v>2329.1</c:v>
                </c:pt>
                <c:pt idx="2464">
                  <c:v>2314.4499999999998</c:v>
                </c:pt>
                <c:pt idx="2465">
                  <c:v>2294.92</c:v>
                </c:pt>
                <c:pt idx="2466">
                  <c:v>2304.69</c:v>
                </c:pt>
                <c:pt idx="2467">
                  <c:v>2299.8000000000002</c:v>
                </c:pt>
                <c:pt idx="2468">
                  <c:v>2270.5100000000002</c:v>
                </c:pt>
                <c:pt idx="2469">
                  <c:v>2333.98</c:v>
                </c:pt>
                <c:pt idx="2470">
                  <c:v>2275.39</c:v>
                </c:pt>
                <c:pt idx="2471">
                  <c:v>2285.16</c:v>
                </c:pt>
                <c:pt idx="2472">
                  <c:v>2285.16</c:v>
                </c:pt>
                <c:pt idx="2473">
                  <c:v>2299.8000000000002</c:v>
                </c:pt>
                <c:pt idx="2474">
                  <c:v>2304.69</c:v>
                </c:pt>
                <c:pt idx="2475">
                  <c:v>2270.5100000000002</c:v>
                </c:pt>
                <c:pt idx="2476">
                  <c:v>2314.4499999999998</c:v>
                </c:pt>
                <c:pt idx="2477">
                  <c:v>2280.27</c:v>
                </c:pt>
                <c:pt idx="2478">
                  <c:v>2255.86</c:v>
                </c:pt>
                <c:pt idx="2479">
                  <c:v>2246.09</c:v>
                </c:pt>
                <c:pt idx="2480">
                  <c:v>2207.0300000000002</c:v>
                </c:pt>
                <c:pt idx="2481">
                  <c:v>2241.21</c:v>
                </c:pt>
                <c:pt idx="2482">
                  <c:v>2221.6799999999998</c:v>
                </c:pt>
                <c:pt idx="2483">
                  <c:v>2270.5100000000002</c:v>
                </c:pt>
                <c:pt idx="2484">
                  <c:v>2236.33</c:v>
                </c:pt>
                <c:pt idx="2485">
                  <c:v>2197.27</c:v>
                </c:pt>
                <c:pt idx="2486">
                  <c:v>2246.09</c:v>
                </c:pt>
                <c:pt idx="2487">
                  <c:v>2211.91</c:v>
                </c:pt>
                <c:pt idx="2488">
                  <c:v>2207.0300000000002</c:v>
                </c:pt>
                <c:pt idx="2489">
                  <c:v>2211.91</c:v>
                </c:pt>
                <c:pt idx="2490">
                  <c:v>2148.44</c:v>
                </c:pt>
                <c:pt idx="2491">
                  <c:v>2202.15</c:v>
                </c:pt>
                <c:pt idx="2492">
                  <c:v>2197.27</c:v>
                </c:pt>
                <c:pt idx="2493">
                  <c:v>2192.38</c:v>
                </c:pt>
                <c:pt idx="2494">
                  <c:v>2202.15</c:v>
                </c:pt>
                <c:pt idx="2495">
                  <c:v>2202.15</c:v>
                </c:pt>
                <c:pt idx="2496">
                  <c:v>2226.56</c:v>
                </c:pt>
                <c:pt idx="2497">
                  <c:v>2211.91</c:v>
                </c:pt>
                <c:pt idx="2498">
                  <c:v>2250.98</c:v>
                </c:pt>
                <c:pt idx="2499">
                  <c:v>2226.56</c:v>
                </c:pt>
                <c:pt idx="2500">
                  <c:v>2226.56</c:v>
                </c:pt>
                <c:pt idx="2501">
                  <c:v>2260.7399999999998</c:v>
                </c:pt>
                <c:pt idx="2502">
                  <c:v>2241.21</c:v>
                </c:pt>
                <c:pt idx="2503">
                  <c:v>2304.69</c:v>
                </c:pt>
                <c:pt idx="2504">
                  <c:v>2241.21</c:v>
                </c:pt>
                <c:pt idx="2505">
                  <c:v>2309.5700000000002</c:v>
                </c:pt>
                <c:pt idx="2506">
                  <c:v>2338.87</c:v>
                </c:pt>
                <c:pt idx="2507">
                  <c:v>2333.98</c:v>
                </c:pt>
                <c:pt idx="2508">
                  <c:v>2353.52</c:v>
                </c:pt>
                <c:pt idx="2509">
                  <c:v>2373.0500000000002</c:v>
                </c:pt>
                <c:pt idx="2510">
                  <c:v>2402.34</c:v>
                </c:pt>
                <c:pt idx="2511">
                  <c:v>2392.58</c:v>
                </c:pt>
                <c:pt idx="2512">
                  <c:v>2402.34</c:v>
                </c:pt>
                <c:pt idx="2513">
                  <c:v>2500</c:v>
                </c:pt>
                <c:pt idx="2514">
                  <c:v>2500</c:v>
                </c:pt>
                <c:pt idx="2515">
                  <c:v>2504.88</c:v>
                </c:pt>
                <c:pt idx="2516">
                  <c:v>2558.59</c:v>
                </c:pt>
                <c:pt idx="2517">
                  <c:v>2495.12</c:v>
                </c:pt>
                <c:pt idx="2518">
                  <c:v>2495.12</c:v>
                </c:pt>
                <c:pt idx="2519">
                  <c:v>2412.11</c:v>
                </c:pt>
                <c:pt idx="2520">
                  <c:v>2397.46</c:v>
                </c:pt>
                <c:pt idx="2521">
                  <c:v>2397.46</c:v>
                </c:pt>
                <c:pt idx="2522">
                  <c:v>2373.0500000000002</c:v>
                </c:pt>
                <c:pt idx="2523">
                  <c:v>2397.46</c:v>
                </c:pt>
                <c:pt idx="2524">
                  <c:v>2353.52</c:v>
                </c:pt>
                <c:pt idx="2525">
                  <c:v>2358.4</c:v>
                </c:pt>
                <c:pt idx="2526">
                  <c:v>2338.87</c:v>
                </c:pt>
                <c:pt idx="2527">
                  <c:v>2314.4499999999998</c:v>
                </c:pt>
                <c:pt idx="2528">
                  <c:v>2348.63</c:v>
                </c:pt>
                <c:pt idx="2529">
                  <c:v>2333.98</c:v>
                </c:pt>
                <c:pt idx="2530">
                  <c:v>2363.2800000000002</c:v>
                </c:pt>
                <c:pt idx="2531">
                  <c:v>2304.69</c:v>
                </c:pt>
                <c:pt idx="2532">
                  <c:v>2314.4499999999998</c:v>
                </c:pt>
                <c:pt idx="2533">
                  <c:v>2304.69</c:v>
                </c:pt>
                <c:pt idx="2534">
                  <c:v>2265.63</c:v>
                </c:pt>
                <c:pt idx="2535">
                  <c:v>2299.8000000000002</c:v>
                </c:pt>
                <c:pt idx="2536">
                  <c:v>2294.92</c:v>
                </c:pt>
                <c:pt idx="2537">
                  <c:v>2250.98</c:v>
                </c:pt>
                <c:pt idx="2538">
                  <c:v>2294.92</c:v>
                </c:pt>
                <c:pt idx="2539">
                  <c:v>2236.33</c:v>
                </c:pt>
                <c:pt idx="2540">
                  <c:v>2299.8000000000002</c:v>
                </c:pt>
                <c:pt idx="2541">
                  <c:v>2265.63</c:v>
                </c:pt>
                <c:pt idx="2542">
                  <c:v>2314.4499999999998</c:v>
                </c:pt>
                <c:pt idx="2543">
                  <c:v>2309.5700000000002</c:v>
                </c:pt>
                <c:pt idx="2544">
                  <c:v>2260.7399999999998</c:v>
                </c:pt>
                <c:pt idx="2545">
                  <c:v>2285.16</c:v>
                </c:pt>
                <c:pt idx="2546">
                  <c:v>2260.7399999999998</c:v>
                </c:pt>
                <c:pt idx="2547">
                  <c:v>2280.27</c:v>
                </c:pt>
                <c:pt idx="2548">
                  <c:v>2275.39</c:v>
                </c:pt>
                <c:pt idx="2549">
                  <c:v>2236.33</c:v>
                </c:pt>
                <c:pt idx="2550">
                  <c:v>2294.92</c:v>
                </c:pt>
                <c:pt idx="2551">
                  <c:v>2246.09</c:v>
                </c:pt>
                <c:pt idx="2552">
                  <c:v>2241.21</c:v>
                </c:pt>
                <c:pt idx="2553">
                  <c:v>2216.8000000000002</c:v>
                </c:pt>
                <c:pt idx="2554">
                  <c:v>2216.8000000000002</c:v>
                </c:pt>
                <c:pt idx="2555">
                  <c:v>2231.4499999999998</c:v>
                </c:pt>
                <c:pt idx="2556">
                  <c:v>2197.27</c:v>
                </c:pt>
                <c:pt idx="2557">
                  <c:v>2202.15</c:v>
                </c:pt>
                <c:pt idx="2558">
                  <c:v>2187.5</c:v>
                </c:pt>
                <c:pt idx="2559">
                  <c:v>2182.62</c:v>
                </c:pt>
                <c:pt idx="2560">
                  <c:v>2221.6799999999998</c:v>
                </c:pt>
                <c:pt idx="2561">
                  <c:v>2182.62</c:v>
                </c:pt>
                <c:pt idx="2562">
                  <c:v>2187.5</c:v>
                </c:pt>
                <c:pt idx="2563">
                  <c:v>2207.0300000000002</c:v>
                </c:pt>
                <c:pt idx="2564">
                  <c:v>2207.0300000000002</c:v>
                </c:pt>
                <c:pt idx="2565">
                  <c:v>2246.09</c:v>
                </c:pt>
                <c:pt idx="2566">
                  <c:v>2236.33</c:v>
                </c:pt>
                <c:pt idx="2567">
                  <c:v>2280.27</c:v>
                </c:pt>
                <c:pt idx="2568">
                  <c:v>2314.4499999999998</c:v>
                </c:pt>
                <c:pt idx="2569">
                  <c:v>2343.75</c:v>
                </c:pt>
                <c:pt idx="2570">
                  <c:v>2333.98</c:v>
                </c:pt>
                <c:pt idx="2571">
                  <c:v>2314.4499999999998</c:v>
                </c:pt>
                <c:pt idx="2572">
                  <c:v>2377.9299999999998</c:v>
                </c:pt>
                <c:pt idx="2573">
                  <c:v>2382.81</c:v>
                </c:pt>
                <c:pt idx="2574">
                  <c:v>2382.81</c:v>
                </c:pt>
                <c:pt idx="2575">
                  <c:v>2480.4699999999998</c:v>
                </c:pt>
                <c:pt idx="2576">
                  <c:v>2451.17</c:v>
                </c:pt>
                <c:pt idx="2577">
                  <c:v>2534.1799999999998</c:v>
                </c:pt>
                <c:pt idx="2578">
                  <c:v>2485.35</c:v>
                </c:pt>
                <c:pt idx="2579">
                  <c:v>2480.4699999999998</c:v>
                </c:pt>
                <c:pt idx="2580">
                  <c:v>2480.4699999999998</c:v>
                </c:pt>
                <c:pt idx="2581">
                  <c:v>2504.88</c:v>
                </c:pt>
                <c:pt idx="2582">
                  <c:v>2441.41</c:v>
                </c:pt>
                <c:pt idx="2583">
                  <c:v>2436.52</c:v>
                </c:pt>
                <c:pt idx="2584">
                  <c:v>2397.46</c:v>
                </c:pt>
                <c:pt idx="2585">
                  <c:v>2431.64</c:v>
                </c:pt>
                <c:pt idx="2586">
                  <c:v>2397.46</c:v>
                </c:pt>
                <c:pt idx="2587">
                  <c:v>2421.88</c:v>
                </c:pt>
                <c:pt idx="2588">
                  <c:v>2382.81</c:v>
                </c:pt>
                <c:pt idx="2589">
                  <c:v>2363.2800000000002</c:v>
                </c:pt>
                <c:pt idx="2590">
                  <c:v>2402.34</c:v>
                </c:pt>
                <c:pt idx="2591">
                  <c:v>2324.2199999999998</c:v>
                </c:pt>
                <c:pt idx="2592">
                  <c:v>2319.34</c:v>
                </c:pt>
                <c:pt idx="2593">
                  <c:v>2299.8000000000002</c:v>
                </c:pt>
                <c:pt idx="2594">
                  <c:v>2304.69</c:v>
                </c:pt>
                <c:pt idx="2595">
                  <c:v>2319.34</c:v>
                </c:pt>
                <c:pt idx="2596">
                  <c:v>2265.63</c:v>
                </c:pt>
                <c:pt idx="2597">
                  <c:v>2324.2199999999998</c:v>
                </c:pt>
                <c:pt idx="2598">
                  <c:v>2285.16</c:v>
                </c:pt>
                <c:pt idx="2599">
                  <c:v>2324.2199999999998</c:v>
                </c:pt>
                <c:pt idx="2600">
                  <c:v>2314.4499999999998</c:v>
                </c:pt>
                <c:pt idx="2601">
                  <c:v>2309.5700000000002</c:v>
                </c:pt>
                <c:pt idx="2602">
                  <c:v>2275.39</c:v>
                </c:pt>
                <c:pt idx="2603">
                  <c:v>2285.16</c:v>
                </c:pt>
                <c:pt idx="2604">
                  <c:v>2294.92</c:v>
                </c:pt>
                <c:pt idx="2605">
                  <c:v>2290.04</c:v>
                </c:pt>
                <c:pt idx="2606">
                  <c:v>2290.04</c:v>
                </c:pt>
                <c:pt idx="2607">
                  <c:v>2338.87</c:v>
                </c:pt>
                <c:pt idx="2608">
                  <c:v>2290.04</c:v>
                </c:pt>
                <c:pt idx="2609">
                  <c:v>2265.63</c:v>
                </c:pt>
                <c:pt idx="2610">
                  <c:v>2275.39</c:v>
                </c:pt>
                <c:pt idx="2611">
                  <c:v>2275.39</c:v>
                </c:pt>
                <c:pt idx="2612">
                  <c:v>2260.7399999999998</c:v>
                </c:pt>
                <c:pt idx="2613">
                  <c:v>2221.6799999999998</c:v>
                </c:pt>
                <c:pt idx="2614">
                  <c:v>2211.91</c:v>
                </c:pt>
                <c:pt idx="2615">
                  <c:v>2167.9699999999998</c:v>
                </c:pt>
                <c:pt idx="2616">
                  <c:v>2167.9699999999998</c:v>
                </c:pt>
                <c:pt idx="2617">
                  <c:v>2187.5</c:v>
                </c:pt>
                <c:pt idx="2618">
                  <c:v>2158.1999999999998</c:v>
                </c:pt>
                <c:pt idx="2619">
                  <c:v>2158.1999999999998</c:v>
                </c:pt>
                <c:pt idx="2620">
                  <c:v>2148.44</c:v>
                </c:pt>
                <c:pt idx="2621">
                  <c:v>2128.91</c:v>
                </c:pt>
                <c:pt idx="2622">
                  <c:v>2177.73</c:v>
                </c:pt>
                <c:pt idx="2623">
                  <c:v>2143.5500000000002</c:v>
                </c:pt>
                <c:pt idx="2624">
                  <c:v>2216.8000000000002</c:v>
                </c:pt>
                <c:pt idx="2625">
                  <c:v>2216.8000000000002</c:v>
                </c:pt>
                <c:pt idx="2626">
                  <c:v>2226.56</c:v>
                </c:pt>
                <c:pt idx="2627">
                  <c:v>2231.4499999999998</c:v>
                </c:pt>
                <c:pt idx="2628">
                  <c:v>2221.6799999999998</c:v>
                </c:pt>
                <c:pt idx="2629">
                  <c:v>2231.4499999999998</c:v>
                </c:pt>
                <c:pt idx="2630">
                  <c:v>2202.15</c:v>
                </c:pt>
                <c:pt idx="2631">
                  <c:v>2231.4499999999998</c:v>
                </c:pt>
                <c:pt idx="2632">
                  <c:v>2255.86</c:v>
                </c:pt>
                <c:pt idx="2633">
                  <c:v>2246.09</c:v>
                </c:pt>
                <c:pt idx="2634">
                  <c:v>2294.92</c:v>
                </c:pt>
                <c:pt idx="2635">
                  <c:v>2250.98</c:v>
                </c:pt>
                <c:pt idx="2636">
                  <c:v>2285.16</c:v>
                </c:pt>
                <c:pt idx="2637">
                  <c:v>2304.69</c:v>
                </c:pt>
                <c:pt idx="2638">
                  <c:v>2319.34</c:v>
                </c:pt>
                <c:pt idx="2639">
                  <c:v>2402.34</c:v>
                </c:pt>
                <c:pt idx="2640">
                  <c:v>2402.34</c:v>
                </c:pt>
                <c:pt idx="2641">
                  <c:v>2504.88</c:v>
                </c:pt>
                <c:pt idx="2642">
                  <c:v>2514.65</c:v>
                </c:pt>
                <c:pt idx="2643">
                  <c:v>2456.0500000000002</c:v>
                </c:pt>
                <c:pt idx="2644">
                  <c:v>2500</c:v>
                </c:pt>
                <c:pt idx="2645">
                  <c:v>2524.41</c:v>
                </c:pt>
                <c:pt idx="2646">
                  <c:v>2534.1799999999998</c:v>
                </c:pt>
                <c:pt idx="2647">
                  <c:v>2441.41</c:v>
                </c:pt>
                <c:pt idx="2648">
                  <c:v>2436.52</c:v>
                </c:pt>
                <c:pt idx="2649">
                  <c:v>2426.7600000000002</c:v>
                </c:pt>
                <c:pt idx="2650">
                  <c:v>2426.7600000000002</c:v>
                </c:pt>
                <c:pt idx="2651">
                  <c:v>2416.9899999999998</c:v>
                </c:pt>
                <c:pt idx="2652">
                  <c:v>2387.6999999999998</c:v>
                </c:pt>
                <c:pt idx="2653">
                  <c:v>2348.63</c:v>
                </c:pt>
                <c:pt idx="2654">
                  <c:v>2373.0500000000002</c:v>
                </c:pt>
                <c:pt idx="2655">
                  <c:v>2368.16</c:v>
                </c:pt>
                <c:pt idx="2656">
                  <c:v>2392.58</c:v>
                </c:pt>
                <c:pt idx="2657">
                  <c:v>2343.75</c:v>
                </c:pt>
                <c:pt idx="2658">
                  <c:v>2353.52</c:v>
                </c:pt>
                <c:pt idx="2659">
                  <c:v>2353.52</c:v>
                </c:pt>
                <c:pt idx="2660">
                  <c:v>2333.98</c:v>
                </c:pt>
                <c:pt idx="2661">
                  <c:v>2338.87</c:v>
                </c:pt>
                <c:pt idx="2662">
                  <c:v>2324.2199999999998</c:v>
                </c:pt>
                <c:pt idx="2663">
                  <c:v>2319.34</c:v>
                </c:pt>
                <c:pt idx="2664">
                  <c:v>2319.34</c:v>
                </c:pt>
                <c:pt idx="2665">
                  <c:v>2290.04</c:v>
                </c:pt>
                <c:pt idx="2666">
                  <c:v>2358.4</c:v>
                </c:pt>
                <c:pt idx="2667">
                  <c:v>2319.34</c:v>
                </c:pt>
                <c:pt idx="2668">
                  <c:v>2377.9299999999998</c:v>
                </c:pt>
                <c:pt idx="2669">
                  <c:v>2329.1</c:v>
                </c:pt>
                <c:pt idx="2670">
                  <c:v>2333.98</c:v>
                </c:pt>
                <c:pt idx="2671">
                  <c:v>2324.2199999999998</c:v>
                </c:pt>
                <c:pt idx="2672">
                  <c:v>2314.4499999999998</c:v>
                </c:pt>
                <c:pt idx="2673">
                  <c:v>2343.75</c:v>
                </c:pt>
                <c:pt idx="2674">
                  <c:v>2299.8000000000002</c:v>
                </c:pt>
                <c:pt idx="2675">
                  <c:v>2304.69</c:v>
                </c:pt>
                <c:pt idx="2676">
                  <c:v>2329.1</c:v>
                </c:pt>
                <c:pt idx="2677">
                  <c:v>2314.4499999999998</c:v>
                </c:pt>
                <c:pt idx="2678">
                  <c:v>2358.4</c:v>
                </c:pt>
                <c:pt idx="2679">
                  <c:v>2270.5100000000002</c:v>
                </c:pt>
                <c:pt idx="2680">
                  <c:v>2275.39</c:v>
                </c:pt>
                <c:pt idx="2681">
                  <c:v>2260.7399999999998</c:v>
                </c:pt>
                <c:pt idx="2682">
                  <c:v>2216.8000000000002</c:v>
                </c:pt>
                <c:pt idx="2683">
                  <c:v>2197.27</c:v>
                </c:pt>
                <c:pt idx="2684">
                  <c:v>2202.15</c:v>
                </c:pt>
                <c:pt idx="2685">
                  <c:v>2177.73</c:v>
                </c:pt>
                <c:pt idx="2686">
                  <c:v>2172.85</c:v>
                </c:pt>
                <c:pt idx="2687">
                  <c:v>2143.5500000000002</c:v>
                </c:pt>
                <c:pt idx="2688">
                  <c:v>2177.73</c:v>
                </c:pt>
                <c:pt idx="2689">
                  <c:v>2148.44</c:v>
                </c:pt>
                <c:pt idx="2690">
                  <c:v>2207.0300000000002</c:v>
                </c:pt>
                <c:pt idx="2691">
                  <c:v>2177.73</c:v>
                </c:pt>
                <c:pt idx="2692">
                  <c:v>2197.27</c:v>
                </c:pt>
                <c:pt idx="2693">
                  <c:v>2192.38</c:v>
                </c:pt>
                <c:pt idx="2694">
                  <c:v>2109.38</c:v>
                </c:pt>
                <c:pt idx="2695">
                  <c:v>2167.9699999999998</c:v>
                </c:pt>
                <c:pt idx="2696">
                  <c:v>2192.38</c:v>
                </c:pt>
                <c:pt idx="2697">
                  <c:v>2202.15</c:v>
                </c:pt>
                <c:pt idx="2698">
                  <c:v>2241.21</c:v>
                </c:pt>
                <c:pt idx="2699">
                  <c:v>2270.5100000000002</c:v>
                </c:pt>
                <c:pt idx="2700">
                  <c:v>2294.92</c:v>
                </c:pt>
                <c:pt idx="2701">
                  <c:v>2294.92</c:v>
                </c:pt>
                <c:pt idx="2702">
                  <c:v>2290.04</c:v>
                </c:pt>
                <c:pt idx="2703">
                  <c:v>2377.9299999999998</c:v>
                </c:pt>
                <c:pt idx="2704">
                  <c:v>2373.0500000000002</c:v>
                </c:pt>
                <c:pt idx="2705">
                  <c:v>2436.52</c:v>
                </c:pt>
                <c:pt idx="2706">
                  <c:v>2412.11</c:v>
                </c:pt>
                <c:pt idx="2707">
                  <c:v>2460.94</c:v>
                </c:pt>
                <c:pt idx="2708">
                  <c:v>2480.4699999999998</c:v>
                </c:pt>
                <c:pt idx="2709">
                  <c:v>2451.17</c:v>
                </c:pt>
                <c:pt idx="2710">
                  <c:v>2485.35</c:v>
                </c:pt>
                <c:pt idx="2711">
                  <c:v>2480.4699999999998</c:v>
                </c:pt>
                <c:pt idx="2712">
                  <c:v>2519.5300000000002</c:v>
                </c:pt>
                <c:pt idx="2713">
                  <c:v>2456.0500000000002</c:v>
                </c:pt>
                <c:pt idx="2714">
                  <c:v>2407.23</c:v>
                </c:pt>
                <c:pt idx="2715">
                  <c:v>2407.23</c:v>
                </c:pt>
                <c:pt idx="2716">
                  <c:v>2387.6999999999998</c:v>
                </c:pt>
                <c:pt idx="2717">
                  <c:v>2373.0500000000002</c:v>
                </c:pt>
                <c:pt idx="2718">
                  <c:v>2402.34</c:v>
                </c:pt>
                <c:pt idx="2719">
                  <c:v>2324.2199999999998</c:v>
                </c:pt>
                <c:pt idx="2720">
                  <c:v>2392.58</c:v>
                </c:pt>
                <c:pt idx="2721">
                  <c:v>2353.52</c:v>
                </c:pt>
                <c:pt idx="2722">
                  <c:v>2363.2800000000002</c:v>
                </c:pt>
                <c:pt idx="2723">
                  <c:v>2333.98</c:v>
                </c:pt>
                <c:pt idx="2724">
                  <c:v>2324.2199999999998</c:v>
                </c:pt>
                <c:pt idx="2725">
                  <c:v>2343.75</c:v>
                </c:pt>
                <c:pt idx="2726">
                  <c:v>2280.27</c:v>
                </c:pt>
                <c:pt idx="2727">
                  <c:v>2309.5700000000002</c:v>
                </c:pt>
                <c:pt idx="2728">
                  <c:v>2304.69</c:v>
                </c:pt>
                <c:pt idx="2729">
                  <c:v>2285.16</c:v>
                </c:pt>
                <c:pt idx="2730">
                  <c:v>2285.16</c:v>
                </c:pt>
                <c:pt idx="2731">
                  <c:v>2246.09</c:v>
                </c:pt>
                <c:pt idx="2732">
                  <c:v>2275.39</c:v>
                </c:pt>
                <c:pt idx="2733">
                  <c:v>2231.4499999999998</c:v>
                </c:pt>
                <c:pt idx="2734">
                  <c:v>2236.33</c:v>
                </c:pt>
                <c:pt idx="2735">
                  <c:v>2294.92</c:v>
                </c:pt>
                <c:pt idx="2736">
                  <c:v>2294.92</c:v>
                </c:pt>
                <c:pt idx="2737">
                  <c:v>2358.4</c:v>
                </c:pt>
                <c:pt idx="2738">
                  <c:v>2275.39</c:v>
                </c:pt>
                <c:pt idx="2739">
                  <c:v>2290.04</c:v>
                </c:pt>
                <c:pt idx="2740">
                  <c:v>2270.5100000000002</c:v>
                </c:pt>
                <c:pt idx="2741">
                  <c:v>2246.09</c:v>
                </c:pt>
                <c:pt idx="2742">
                  <c:v>2290.04</c:v>
                </c:pt>
                <c:pt idx="2743">
                  <c:v>2260.7399999999998</c:v>
                </c:pt>
                <c:pt idx="2744">
                  <c:v>2241.21</c:v>
                </c:pt>
                <c:pt idx="2745">
                  <c:v>2202.15</c:v>
                </c:pt>
                <c:pt idx="2746">
                  <c:v>2197.27</c:v>
                </c:pt>
                <c:pt idx="2747">
                  <c:v>2197.27</c:v>
                </c:pt>
                <c:pt idx="2748">
                  <c:v>2211.91</c:v>
                </c:pt>
                <c:pt idx="2749">
                  <c:v>2192.38</c:v>
                </c:pt>
                <c:pt idx="2750">
                  <c:v>2197.27</c:v>
                </c:pt>
                <c:pt idx="2751">
                  <c:v>2182.62</c:v>
                </c:pt>
                <c:pt idx="2752">
                  <c:v>2138.67</c:v>
                </c:pt>
                <c:pt idx="2753">
                  <c:v>2124.02</c:v>
                </c:pt>
                <c:pt idx="2754">
                  <c:v>2187.5</c:v>
                </c:pt>
                <c:pt idx="2755">
                  <c:v>2202.15</c:v>
                </c:pt>
                <c:pt idx="2756">
                  <c:v>2192.38</c:v>
                </c:pt>
                <c:pt idx="2757">
                  <c:v>2270.5100000000002</c:v>
                </c:pt>
                <c:pt idx="2758">
                  <c:v>2236.33</c:v>
                </c:pt>
                <c:pt idx="2759">
                  <c:v>2314.4499999999998</c:v>
                </c:pt>
                <c:pt idx="2760">
                  <c:v>2265.63</c:v>
                </c:pt>
                <c:pt idx="2761">
                  <c:v>2319.34</c:v>
                </c:pt>
                <c:pt idx="2762">
                  <c:v>2333.98</c:v>
                </c:pt>
                <c:pt idx="2763">
                  <c:v>2343.75</c:v>
                </c:pt>
                <c:pt idx="2764">
                  <c:v>2397.46</c:v>
                </c:pt>
                <c:pt idx="2765">
                  <c:v>2377.9299999999998</c:v>
                </c:pt>
                <c:pt idx="2766">
                  <c:v>2392.58</c:v>
                </c:pt>
                <c:pt idx="2767">
                  <c:v>2451.17</c:v>
                </c:pt>
                <c:pt idx="2768">
                  <c:v>2416.9899999999998</c:v>
                </c:pt>
                <c:pt idx="2769">
                  <c:v>2436.52</c:v>
                </c:pt>
                <c:pt idx="2770">
                  <c:v>2431.64</c:v>
                </c:pt>
                <c:pt idx="2771">
                  <c:v>2426.7600000000002</c:v>
                </c:pt>
                <c:pt idx="2772">
                  <c:v>2421.88</c:v>
                </c:pt>
                <c:pt idx="2773">
                  <c:v>2382.81</c:v>
                </c:pt>
                <c:pt idx="2774">
                  <c:v>2451.17</c:v>
                </c:pt>
                <c:pt idx="2775">
                  <c:v>2397.46</c:v>
                </c:pt>
                <c:pt idx="2776">
                  <c:v>2431.64</c:v>
                </c:pt>
                <c:pt idx="2777">
                  <c:v>2412.11</c:v>
                </c:pt>
                <c:pt idx="2778">
                  <c:v>2343.75</c:v>
                </c:pt>
                <c:pt idx="2779">
                  <c:v>2382.81</c:v>
                </c:pt>
                <c:pt idx="2780">
                  <c:v>2343.75</c:v>
                </c:pt>
                <c:pt idx="2781">
                  <c:v>2382.81</c:v>
                </c:pt>
                <c:pt idx="2782">
                  <c:v>2353.52</c:v>
                </c:pt>
                <c:pt idx="2783">
                  <c:v>2358.4</c:v>
                </c:pt>
                <c:pt idx="2784">
                  <c:v>2353.52</c:v>
                </c:pt>
                <c:pt idx="2785">
                  <c:v>2329.1</c:v>
                </c:pt>
                <c:pt idx="2786">
                  <c:v>2324.2199999999998</c:v>
                </c:pt>
                <c:pt idx="2787">
                  <c:v>2304.69</c:v>
                </c:pt>
                <c:pt idx="2788">
                  <c:v>2290.04</c:v>
                </c:pt>
                <c:pt idx="2789">
                  <c:v>2329.1</c:v>
                </c:pt>
                <c:pt idx="2790">
                  <c:v>2265.63</c:v>
                </c:pt>
                <c:pt idx="2791">
                  <c:v>2285.16</c:v>
                </c:pt>
                <c:pt idx="2792">
                  <c:v>2255.86</c:v>
                </c:pt>
                <c:pt idx="2793">
                  <c:v>2255.86</c:v>
                </c:pt>
                <c:pt idx="2794">
                  <c:v>2285.16</c:v>
                </c:pt>
                <c:pt idx="2795">
                  <c:v>2250.98</c:v>
                </c:pt>
                <c:pt idx="2796">
                  <c:v>2314.4499999999998</c:v>
                </c:pt>
                <c:pt idx="2797">
                  <c:v>2294.92</c:v>
                </c:pt>
                <c:pt idx="2798">
                  <c:v>2294.92</c:v>
                </c:pt>
                <c:pt idx="2799">
                  <c:v>2275.39</c:v>
                </c:pt>
                <c:pt idx="2800">
                  <c:v>2241.21</c:v>
                </c:pt>
                <c:pt idx="2801">
                  <c:v>2260.7399999999998</c:v>
                </c:pt>
                <c:pt idx="2802">
                  <c:v>2255.86</c:v>
                </c:pt>
                <c:pt idx="2803">
                  <c:v>2207.0300000000002</c:v>
                </c:pt>
                <c:pt idx="2804">
                  <c:v>2246.09</c:v>
                </c:pt>
                <c:pt idx="2805">
                  <c:v>2221.6799999999998</c:v>
                </c:pt>
                <c:pt idx="2806">
                  <c:v>2294.92</c:v>
                </c:pt>
                <c:pt idx="2807">
                  <c:v>2211.91</c:v>
                </c:pt>
                <c:pt idx="2808">
                  <c:v>2226.56</c:v>
                </c:pt>
                <c:pt idx="2809">
                  <c:v>2202.15</c:v>
                </c:pt>
                <c:pt idx="2810">
                  <c:v>2148.44</c:v>
                </c:pt>
                <c:pt idx="2811">
                  <c:v>2216.8000000000002</c:v>
                </c:pt>
                <c:pt idx="2812">
                  <c:v>2241.21</c:v>
                </c:pt>
                <c:pt idx="2813">
                  <c:v>2202.15</c:v>
                </c:pt>
                <c:pt idx="2814">
                  <c:v>2226.56</c:v>
                </c:pt>
                <c:pt idx="2815">
                  <c:v>2192.38</c:v>
                </c:pt>
                <c:pt idx="2816">
                  <c:v>2231.4499999999998</c:v>
                </c:pt>
                <c:pt idx="2817">
                  <c:v>2182.62</c:v>
                </c:pt>
                <c:pt idx="2818">
                  <c:v>2226.56</c:v>
                </c:pt>
                <c:pt idx="2819">
                  <c:v>2265.63</c:v>
                </c:pt>
                <c:pt idx="2820">
                  <c:v>2241.21</c:v>
                </c:pt>
                <c:pt idx="2821">
                  <c:v>2260.7399999999998</c:v>
                </c:pt>
                <c:pt idx="2822">
                  <c:v>2250.98</c:v>
                </c:pt>
                <c:pt idx="2823">
                  <c:v>2280.27</c:v>
                </c:pt>
                <c:pt idx="2824">
                  <c:v>2275.39</c:v>
                </c:pt>
                <c:pt idx="2825">
                  <c:v>2299.8000000000002</c:v>
                </c:pt>
                <c:pt idx="2826">
                  <c:v>2421.88</c:v>
                </c:pt>
                <c:pt idx="2827">
                  <c:v>2377.9299999999998</c:v>
                </c:pt>
                <c:pt idx="2828">
                  <c:v>2426.7600000000002</c:v>
                </c:pt>
                <c:pt idx="2829">
                  <c:v>2436.52</c:v>
                </c:pt>
                <c:pt idx="2830">
                  <c:v>2436.52</c:v>
                </c:pt>
                <c:pt idx="2831">
                  <c:v>2431.64</c:v>
                </c:pt>
                <c:pt idx="2832">
                  <c:v>2436.52</c:v>
                </c:pt>
                <c:pt idx="2833">
                  <c:v>2426.7600000000002</c:v>
                </c:pt>
                <c:pt idx="2834">
                  <c:v>2451.17</c:v>
                </c:pt>
                <c:pt idx="2835">
                  <c:v>2426.7600000000002</c:v>
                </c:pt>
                <c:pt idx="2836">
                  <c:v>2475.59</c:v>
                </c:pt>
                <c:pt idx="2837">
                  <c:v>2441.41</c:v>
                </c:pt>
                <c:pt idx="2838">
                  <c:v>2441.41</c:v>
                </c:pt>
                <c:pt idx="2839">
                  <c:v>2421.88</c:v>
                </c:pt>
                <c:pt idx="2840">
                  <c:v>2392.58</c:v>
                </c:pt>
                <c:pt idx="2841">
                  <c:v>2392.58</c:v>
                </c:pt>
                <c:pt idx="2842">
                  <c:v>2353.52</c:v>
                </c:pt>
                <c:pt idx="2843">
                  <c:v>2382.81</c:v>
                </c:pt>
                <c:pt idx="2844">
                  <c:v>2338.87</c:v>
                </c:pt>
                <c:pt idx="2845">
                  <c:v>2319.34</c:v>
                </c:pt>
                <c:pt idx="2846">
                  <c:v>2314.4499999999998</c:v>
                </c:pt>
                <c:pt idx="2847">
                  <c:v>2265.63</c:v>
                </c:pt>
                <c:pt idx="2848">
                  <c:v>2343.75</c:v>
                </c:pt>
                <c:pt idx="2849">
                  <c:v>2299.8000000000002</c:v>
                </c:pt>
                <c:pt idx="2850">
                  <c:v>2348.63</c:v>
                </c:pt>
                <c:pt idx="2851">
                  <c:v>2324.2199999999998</c:v>
                </c:pt>
                <c:pt idx="2852">
                  <c:v>2333.98</c:v>
                </c:pt>
                <c:pt idx="2853">
                  <c:v>2353.52</c:v>
                </c:pt>
                <c:pt idx="2854">
                  <c:v>2338.87</c:v>
                </c:pt>
                <c:pt idx="2855">
                  <c:v>2324.2199999999998</c:v>
                </c:pt>
                <c:pt idx="2856">
                  <c:v>2314.4499999999998</c:v>
                </c:pt>
                <c:pt idx="2857">
                  <c:v>2294.92</c:v>
                </c:pt>
                <c:pt idx="2858">
                  <c:v>2333.98</c:v>
                </c:pt>
                <c:pt idx="2859">
                  <c:v>2314.4499999999998</c:v>
                </c:pt>
                <c:pt idx="2860">
                  <c:v>2285.16</c:v>
                </c:pt>
                <c:pt idx="2861">
                  <c:v>2309.5700000000002</c:v>
                </c:pt>
                <c:pt idx="2862">
                  <c:v>2304.69</c:v>
                </c:pt>
                <c:pt idx="2863">
                  <c:v>2338.87</c:v>
                </c:pt>
                <c:pt idx="2864">
                  <c:v>2250.98</c:v>
                </c:pt>
                <c:pt idx="2865">
                  <c:v>2265.63</c:v>
                </c:pt>
                <c:pt idx="2866">
                  <c:v>2285.16</c:v>
                </c:pt>
                <c:pt idx="2867">
                  <c:v>2246.09</c:v>
                </c:pt>
                <c:pt idx="2868">
                  <c:v>2211.91</c:v>
                </c:pt>
                <c:pt idx="2869">
                  <c:v>2177.73</c:v>
                </c:pt>
                <c:pt idx="2870">
                  <c:v>2192.38</c:v>
                </c:pt>
                <c:pt idx="2871">
                  <c:v>2177.73</c:v>
                </c:pt>
                <c:pt idx="2872">
                  <c:v>2128.91</c:v>
                </c:pt>
                <c:pt idx="2873">
                  <c:v>2216.8000000000002</c:v>
                </c:pt>
                <c:pt idx="2874">
                  <c:v>2177.73</c:v>
                </c:pt>
                <c:pt idx="2875">
                  <c:v>2241.21</c:v>
                </c:pt>
                <c:pt idx="2876">
                  <c:v>2197.27</c:v>
                </c:pt>
                <c:pt idx="2877">
                  <c:v>2192.38</c:v>
                </c:pt>
                <c:pt idx="2878">
                  <c:v>2202.15</c:v>
                </c:pt>
                <c:pt idx="2879">
                  <c:v>2202.15</c:v>
                </c:pt>
                <c:pt idx="2880">
                  <c:v>2211.91</c:v>
                </c:pt>
                <c:pt idx="2881">
                  <c:v>2182.62</c:v>
                </c:pt>
                <c:pt idx="2882">
                  <c:v>2202.15</c:v>
                </c:pt>
                <c:pt idx="2883">
                  <c:v>2221.6799999999998</c:v>
                </c:pt>
                <c:pt idx="2884">
                  <c:v>2211.91</c:v>
                </c:pt>
                <c:pt idx="2885">
                  <c:v>2236.33</c:v>
                </c:pt>
                <c:pt idx="2886">
                  <c:v>2236.33</c:v>
                </c:pt>
                <c:pt idx="2887">
                  <c:v>2280.27</c:v>
                </c:pt>
                <c:pt idx="2888">
                  <c:v>2270.5100000000002</c:v>
                </c:pt>
                <c:pt idx="2889">
                  <c:v>2299.8000000000002</c:v>
                </c:pt>
                <c:pt idx="2890">
                  <c:v>2358.4</c:v>
                </c:pt>
                <c:pt idx="2891">
                  <c:v>2377.9299999999998</c:v>
                </c:pt>
                <c:pt idx="2892">
                  <c:v>2416.9899999999998</c:v>
                </c:pt>
                <c:pt idx="2893">
                  <c:v>2426.7600000000002</c:v>
                </c:pt>
                <c:pt idx="2894">
                  <c:v>2402.34</c:v>
                </c:pt>
                <c:pt idx="2895">
                  <c:v>2470.6999999999998</c:v>
                </c:pt>
                <c:pt idx="2896">
                  <c:v>2451.17</c:v>
                </c:pt>
                <c:pt idx="2897">
                  <c:v>2480.4699999999998</c:v>
                </c:pt>
                <c:pt idx="2898">
                  <c:v>2431.64</c:v>
                </c:pt>
                <c:pt idx="2899">
                  <c:v>2412.11</c:v>
                </c:pt>
                <c:pt idx="2900">
                  <c:v>2416.9899999999998</c:v>
                </c:pt>
                <c:pt idx="2901">
                  <c:v>2392.58</c:v>
                </c:pt>
                <c:pt idx="2902">
                  <c:v>2407.23</c:v>
                </c:pt>
                <c:pt idx="2903">
                  <c:v>2412.11</c:v>
                </c:pt>
                <c:pt idx="2904">
                  <c:v>2358.4</c:v>
                </c:pt>
                <c:pt idx="2905">
                  <c:v>2421.88</c:v>
                </c:pt>
                <c:pt idx="2906">
                  <c:v>2368.16</c:v>
                </c:pt>
                <c:pt idx="2907">
                  <c:v>2402.34</c:v>
                </c:pt>
                <c:pt idx="2908">
                  <c:v>2353.52</c:v>
                </c:pt>
                <c:pt idx="2909">
                  <c:v>2392.58</c:v>
                </c:pt>
                <c:pt idx="2910">
                  <c:v>2387.6999999999998</c:v>
                </c:pt>
                <c:pt idx="2911">
                  <c:v>2353.52</c:v>
                </c:pt>
                <c:pt idx="2912">
                  <c:v>2382.81</c:v>
                </c:pt>
                <c:pt idx="2913">
                  <c:v>2329.1</c:v>
                </c:pt>
                <c:pt idx="2914">
                  <c:v>2348.63</c:v>
                </c:pt>
                <c:pt idx="2915">
                  <c:v>2358.4</c:v>
                </c:pt>
                <c:pt idx="2916">
                  <c:v>2309.5700000000002</c:v>
                </c:pt>
                <c:pt idx="2917">
                  <c:v>2387.6999999999998</c:v>
                </c:pt>
                <c:pt idx="2918">
                  <c:v>2353.52</c:v>
                </c:pt>
                <c:pt idx="2919">
                  <c:v>2392.58</c:v>
                </c:pt>
                <c:pt idx="2920">
                  <c:v>2377.9299999999998</c:v>
                </c:pt>
                <c:pt idx="2921">
                  <c:v>2382.81</c:v>
                </c:pt>
                <c:pt idx="2922">
                  <c:v>2402.34</c:v>
                </c:pt>
                <c:pt idx="2923">
                  <c:v>2358.4</c:v>
                </c:pt>
                <c:pt idx="2924">
                  <c:v>2358.4</c:v>
                </c:pt>
                <c:pt idx="2925">
                  <c:v>2363.2800000000002</c:v>
                </c:pt>
                <c:pt idx="2926">
                  <c:v>2290.04</c:v>
                </c:pt>
                <c:pt idx="2927">
                  <c:v>2314.4499999999998</c:v>
                </c:pt>
                <c:pt idx="2928">
                  <c:v>2309.5700000000002</c:v>
                </c:pt>
                <c:pt idx="2929">
                  <c:v>2319.34</c:v>
                </c:pt>
                <c:pt idx="2930">
                  <c:v>2294.92</c:v>
                </c:pt>
                <c:pt idx="2931">
                  <c:v>2304.69</c:v>
                </c:pt>
                <c:pt idx="2932">
                  <c:v>2299.8000000000002</c:v>
                </c:pt>
                <c:pt idx="2933">
                  <c:v>2250.98</c:v>
                </c:pt>
                <c:pt idx="2934">
                  <c:v>2216.8000000000002</c:v>
                </c:pt>
                <c:pt idx="2935">
                  <c:v>2221.6799999999998</c:v>
                </c:pt>
                <c:pt idx="2936">
                  <c:v>2187.5</c:v>
                </c:pt>
                <c:pt idx="2937">
                  <c:v>2167.9699999999998</c:v>
                </c:pt>
                <c:pt idx="2938">
                  <c:v>2158.1999999999998</c:v>
                </c:pt>
                <c:pt idx="2939">
                  <c:v>2172.85</c:v>
                </c:pt>
                <c:pt idx="2940">
                  <c:v>2119.14</c:v>
                </c:pt>
                <c:pt idx="2941">
                  <c:v>2148.44</c:v>
                </c:pt>
                <c:pt idx="2942">
                  <c:v>2158.1999999999998</c:v>
                </c:pt>
                <c:pt idx="2943">
                  <c:v>2153.3200000000002</c:v>
                </c:pt>
                <c:pt idx="2944">
                  <c:v>2216.8000000000002</c:v>
                </c:pt>
                <c:pt idx="2945">
                  <c:v>2177.73</c:v>
                </c:pt>
                <c:pt idx="2946">
                  <c:v>2202.15</c:v>
                </c:pt>
                <c:pt idx="2947">
                  <c:v>2197.27</c:v>
                </c:pt>
                <c:pt idx="2948">
                  <c:v>2211.91</c:v>
                </c:pt>
                <c:pt idx="2949">
                  <c:v>2290.04</c:v>
                </c:pt>
                <c:pt idx="2950">
                  <c:v>2280.27</c:v>
                </c:pt>
                <c:pt idx="2951">
                  <c:v>2314.4499999999998</c:v>
                </c:pt>
                <c:pt idx="2952">
                  <c:v>2373.0500000000002</c:v>
                </c:pt>
                <c:pt idx="2953">
                  <c:v>2392.58</c:v>
                </c:pt>
                <c:pt idx="2954">
                  <c:v>2436.52</c:v>
                </c:pt>
                <c:pt idx="2955">
                  <c:v>2436.52</c:v>
                </c:pt>
                <c:pt idx="2956">
                  <c:v>2460.94</c:v>
                </c:pt>
                <c:pt idx="2957">
                  <c:v>2504.88</c:v>
                </c:pt>
                <c:pt idx="2958">
                  <c:v>2475.59</c:v>
                </c:pt>
                <c:pt idx="2959">
                  <c:v>2514.65</c:v>
                </c:pt>
                <c:pt idx="2960">
                  <c:v>2456.0500000000002</c:v>
                </c:pt>
                <c:pt idx="2961">
                  <c:v>2519.5300000000002</c:v>
                </c:pt>
                <c:pt idx="2962">
                  <c:v>2514.65</c:v>
                </c:pt>
                <c:pt idx="2963">
                  <c:v>2412.11</c:v>
                </c:pt>
                <c:pt idx="2964">
                  <c:v>2451.17</c:v>
                </c:pt>
                <c:pt idx="2965">
                  <c:v>2412.11</c:v>
                </c:pt>
                <c:pt idx="2966">
                  <c:v>2446.29</c:v>
                </c:pt>
                <c:pt idx="2967">
                  <c:v>2426.7600000000002</c:v>
                </c:pt>
                <c:pt idx="2968">
                  <c:v>2416.9899999999998</c:v>
                </c:pt>
                <c:pt idx="2969">
                  <c:v>2387.6999999999998</c:v>
                </c:pt>
                <c:pt idx="2970">
                  <c:v>2387.6999999999998</c:v>
                </c:pt>
                <c:pt idx="2971">
                  <c:v>2421.88</c:v>
                </c:pt>
                <c:pt idx="2972">
                  <c:v>2387.6999999999998</c:v>
                </c:pt>
                <c:pt idx="2973">
                  <c:v>2363.2800000000002</c:v>
                </c:pt>
                <c:pt idx="2974">
                  <c:v>2392.58</c:v>
                </c:pt>
                <c:pt idx="2975">
                  <c:v>2343.75</c:v>
                </c:pt>
                <c:pt idx="2976">
                  <c:v>2358.4</c:v>
                </c:pt>
                <c:pt idx="2977">
                  <c:v>2338.87</c:v>
                </c:pt>
                <c:pt idx="2978">
                  <c:v>2343.75</c:v>
                </c:pt>
                <c:pt idx="2979">
                  <c:v>2338.87</c:v>
                </c:pt>
                <c:pt idx="2980">
                  <c:v>2304.69</c:v>
                </c:pt>
                <c:pt idx="2981">
                  <c:v>2343.75</c:v>
                </c:pt>
                <c:pt idx="2982">
                  <c:v>2290.04</c:v>
                </c:pt>
                <c:pt idx="2983">
                  <c:v>2285.16</c:v>
                </c:pt>
                <c:pt idx="2984">
                  <c:v>2275.39</c:v>
                </c:pt>
                <c:pt idx="2985">
                  <c:v>2246.09</c:v>
                </c:pt>
                <c:pt idx="2986">
                  <c:v>2265.63</c:v>
                </c:pt>
                <c:pt idx="2987">
                  <c:v>2236.33</c:v>
                </c:pt>
                <c:pt idx="2988">
                  <c:v>2275.39</c:v>
                </c:pt>
                <c:pt idx="2989">
                  <c:v>2260.7399999999998</c:v>
                </c:pt>
                <c:pt idx="2990">
                  <c:v>2241.21</c:v>
                </c:pt>
                <c:pt idx="2991">
                  <c:v>2241.21</c:v>
                </c:pt>
                <c:pt idx="2992">
                  <c:v>2207.0300000000002</c:v>
                </c:pt>
                <c:pt idx="2993">
                  <c:v>2226.56</c:v>
                </c:pt>
                <c:pt idx="2994">
                  <c:v>2197.27</c:v>
                </c:pt>
                <c:pt idx="2995">
                  <c:v>2187.5</c:v>
                </c:pt>
                <c:pt idx="2996">
                  <c:v>2211.91</c:v>
                </c:pt>
                <c:pt idx="2997">
                  <c:v>2153.3200000000002</c:v>
                </c:pt>
                <c:pt idx="2998">
                  <c:v>2158.1999999999998</c:v>
                </c:pt>
                <c:pt idx="2999">
                  <c:v>2167.9699999999998</c:v>
                </c:pt>
                <c:pt idx="3000">
                  <c:v>2207.0300000000002</c:v>
                </c:pt>
                <c:pt idx="3001">
                  <c:v>2172.85</c:v>
                </c:pt>
                <c:pt idx="3002">
                  <c:v>2163.09</c:v>
                </c:pt>
                <c:pt idx="3003">
                  <c:v>2182.62</c:v>
                </c:pt>
                <c:pt idx="3004">
                  <c:v>2211.91</c:v>
                </c:pt>
                <c:pt idx="3005">
                  <c:v>2226.56</c:v>
                </c:pt>
                <c:pt idx="3006">
                  <c:v>2255.86</c:v>
                </c:pt>
                <c:pt idx="3007">
                  <c:v>2226.56</c:v>
                </c:pt>
                <c:pt idx="3008">
                  <c:v>2319.34</c:v>
                </c:pt>
                <c:pt idx="3009">
                  <c:v>2338.87</c:v>
                </c:pt>
                <c:pt idx="3010">
                  <c:v>2353.52</c:v>
                </c:pt>
                <c:pt idx="3011">
                  <c:v>2377.9299999999998</c:v>
                </c:pt>
                <c:pt idx="3012">
                  <c:v>2392.58</c:v>
                </c:pt>
                <c:pt idx="3013">
                  <c:v>2377.9299999999998</c:v>
                </c:pt>
                <c:pt idx="3014">
                  <c:v>2407.23</c:v>
                </c:pt>
                <c:pt idx="3015">
                  <c:v>2446.29</c:v>
                </c:pt>
                <c:pt idx="3016">
                  <c:v>2426.7600000000002</c:v>
                </c:pt>
                <c:pt idx="3017">
                  <c:v>2426.7600000000002</c:v>
                </c:pt>
                <c:pt idx="3018">
                  <c:v>2456.0500000000002</c:v>
                </c:pt>
                <c:pt idx="3019">
                  <c:v>2456.0500000000002</c:v>
                </c:pt>
                <c:pt idx="3020">
                  <c:v>2485.35</c:v>
                </c:pt>
                <c:pt idx="3021">
                  <c:v>2475.59</c:v>
                </c:pt>
                <c:pt idx="3022">
                  <c:v>2480.4699999999998</c:v>
                </c:pt>
                <c:pt idx="3023">
                  <c:v>2490.23</c:v>
                </c:pt>
                <c:pt idx="3024">
                  <c:v>2436.52</c:v>
                </c:pt>
                <c:pt idx="3025">
                  <c:v>2426.7600000000002</c:v>
                </c:pt>
                <c:pt idx="3026">
                  <c:v>2412.11</c:v>
                </c:pt>
                <c:pt idx="3027">
                  <c:v>2402.34</c:v>
                </c:pt>
                <c:pt idx="3028">
                  <c:v>2397.46</c:v>
                </c:pt>
                <c:pt idx="3029">
                  <c:v>2358.4</c:v>
                </c:pt>
                <c:pt idx="3030">
                  <c:v>2416.9899999999998</c:v>
                </c:pt>
                <c:pt idx="3031">
                  <c:v>2324.2199999999998</c:v>
                </c:pt>
                <c:pt idx="3032">
                  <c:v>2382.81</c:v>
                </c:pt>
                <c:pt idx="3033">
                  <c:v>2348.63</c:v>
                </c:pt>
                <c:pt idx="3034">
                  <c:v>2358.4</c:v>
                </c:pt>
                <c:pt idx="3035">
                  <c:v>2338.87</c:v>
                </c:pt>
                <c:pt idx="3036">
                  <c:v>2343.75</c:v>
                </c:pt>
                <c:pt idx="3037">
                  <c:v>2353.52</c:v>
                </c:pt>
                <c:pt idx="3038">
                  <c:v>2314.4499999999998</c:v>
                </c:pt>
                <c:pt idx="3039">
                  <c:v>2285.16</c:v>
                </c:pt>
                <c:pt idx="3040">
                  <c:v>2329.1</c:v>
                </c:pt>
                <c:pt idx="3041">
                  <c:v>2285.16</c:v>
                </c:pt>
                <c:pt idx="3042">
                  <c:v>2275.39</c:v>
                </c:pt>
                <c:pt idx="3043">
                  <c:v>2255.86</c:v>
                </c:pt>
                <c:pt idx="3044">
                  <c:v>2270.5100000000002</c:v>
                </c:pt>
                <c:pt idx="3045">
                  <c:v>2309.5700000000002</c:v>
                </c:pt>
                <c:pt idx="3046">
                  <c:v>2260.7399999999998</c:v>
                </c:pt>
                <c:pt idx="3047">
                  <c:v>2260.7399999999998</c:v>
                </c:pt>
                <c:pt idx="3048">
                  <c:v>2280.27</c:v>
                </c:pt>
                <c:pt idx="3049">
                  <c:v>2241.21</c:v>
                </c:pt>
                <c:pt idx="3050">
                  <c:v>2260.7399999999998</c:v>
                </c:pt>
                <c:pt idx="3051">
                  <c:v>2182.62</c:v>
                </c:pt>
                <c:pt idx="3052">
                  <c:v>2226.56</c:v>
                </c:pt>
                <c:pt idx="3053">
                  <c:v>2192.38</c:v>
                </c:pt>
                <c:pt idx="3054">
                  <c:v>2216.8000000000002</c:v>
                </c:pt>
                <c:pt idx="3055">
                  <c:v>2192.38</c:v>
                </c:pt>
                <c:pt idx="3056">
                  <c:v>2177.73</c:v>
                </c:pt>
                <c:pt idx="3057">
                  <c:v>2187.5</c:v>
                </c:pt>
                <c:pt idx="3058">
                  <c:v>2158.1999999999998</c:v>
                </c:pt>
                <c:pt idx="3059">
                  <c:v>2148.44</c:v>
                </c:pt>
                <c:pt idx="3060">
                  <c:v>2167.9699999999998</c:v>
                </c:pt>
                <c:pt idx="3061">
                  <c:v>2153.3200000000002</c:v>
                </c:pt>
                <c:pt idx="3062">
                  <c:v>2197.27</c:v>
                </c:pt>
                <c:pt idx="3063">
                  <c:v>2216.8000000000002</c:v>
                </c:pt>
                <c:pt idx="3064">
                  <c:v>2265.63</c:v>
                </c:pt>
                <c:pt idx="3065">
                  <c:v>2270.5100000000002</c:v>
                </c:pt>
                <c:pt idx="3066">
                  <c:v>2299.8000000000002</c:v>
                </c:pt>
                <c:pt idx="3067">
                  <c:v>2343.75</c:v>
                </c:pt>
                <c:pt idx="3068">
                  <c:v>2338.87</c:v>
                </c:pt>
                <c:pt idx="3069">
                  <c:v>2358.4</c:v>
                </c:pt>
                <c:pt idx="3070">
                  <c:v>2329.1</c:v>
                </c:pt>
                <c:pt idx="3071">
                  <c:v>2358.4</c:v>
                </c:pt>
                <c:pt idx="3072">
                  <c:v>2368.16</c:v>
                </c:pt>
                <c:pt idx="3073">
                  <c:v>2358.4</c:v>
                </c:pt>
                <c:pt idx="3074">
                  <c:v>2392.58</c:v>
                </c:pt>
                <c:pt idx="3075">
                  <c:v>2373.0500000000002</c:v>
                </c:pt>
                <c:pt idx="3076">
                  <c:v>2402.34</c:v>
                </c:pt>
                <c:pt idx="3077">
                  <c:v>2446.29</c:v>
                </c:pt>
                <c:pt idx="3078">
                  <c:v>2407.23</c:v>
                </c:pt>
                <c:pt idx="3079">
                  <c:v>2441.41</c:v>
                </c:pt>
                <c:pt idx="3080">
                  <c:v>2402.34</c:v>
                </c:pt>
                <c:pt idx="3081">
                  <c:v>2416.9899999999998</c:v>
                </c:pt>
                <c:pt idx="3082">
                  <c:v>2416.9899999999998</c:v>
                </c:pt>
                <c:pt idx="3083">
                  <c:v>2416.9899999999998</c:v>
                </c:pt>
                <c:pt idx="3084">
                  <c:v>2446.29</c:v>
                </c:pt>
                <c:pt idx="3085">
                  <c:v>2426.7600000000002</c:v>
                </c:pt>
                <c:pt idx="3086">
                  <c:v>2431.64</c:v>
                </c:pt>
                <c:pt idx="3087">
                  <c:v>2431.64</c:v>
                </c:pt>
                <c:pt idx="3088">
                  <c:v>2402.34</c:v>
                </c:pt>
                <c:pt idx="3089">
                  <c:v>2436.52</c:v>
                </c:pt>
                <c:pt idx="3090">
                  <c:v>2368.16</c:v>
                </c:pt>
                <c:pt idx="3091">
                  <c:v>2392.58</c:v>
                </c:pt>
                <c:pt idx="3092">
                  <c:v>2368.16</c:v>
                </c:pt>
                <c:pt idx="3093">
                  <c:v>2329.1</c:v>
                </c:pt>
                <c:pt idx="3094">
                  <c:v>2348.63</c:v>
                </c:pt>
                <c:pt idx="3095">
                  <c:v>2290.04</c:v>
                </c:pt>
                <c:pt idx="3096">
                  <c:v>2333.98</c:v>
                </c:pt>
                <c:pt idx="3097">
                  <c:v>2285.16</c:v>
                </c:pt>
                <c:pt idx="3098">
                  <c:v>2265.63</c:v>
                </c:pt>
                <c:pt idx="3099">
                  <c:v>2285.16</c:v>
                </c:pt>
                <c:pt idx="3100">
                  <c:v>2241.21</c:v>
                </c:pt>
                <c:pt idx="3101">
                  <c:v>2290.04</c:v>
                </c:pt>
                <c:pt idx="3102">
                  <c:v>2216.8000000000002</c:v>
                </c:pt>
                <c:pt idx="3103">
                  <c:v>2241.21</c:v>
                </c:pt>
                <c:pt idx="3104">
                  <c:v>2211.91</c:v>
                </c:pt>
                <c:pt idx="3105">
                  <c:v>2221.6799999999998</c:v>
                </c:pt>
                <c:pt idx="3106">
                  <c:v>2236.33</c:v>
                </c:pt>
                <c:pt idx="3107">
                  <c:v>2246.09</c:v>
                </c:pt>
                <c:pt idx="3108">
                  <c:v>2211.91</c:v>
                </c:pt>
                <c:pt idx="3109">
                  <c:v>2231.4499999999998</c:v>
                </c:pt>
                <c:pt idx="3110">
                  <c:v>2236.33</c:v>
                </c:pt>
                <c:pt idx="3111">
                  <c:v>2250.98</c:v>
                </c:pt>
                <c:pt idx="3112">
                  <c:v>2202.15</c:v>
                </c:pt>
                <c:pt idx="3113">
                  <c:v>2250.98</c:v>
                </c:pt>
                <c:pt idx="3114">
                  <c:v>2265.63</c:v>
                </c:pt>
                <c:pt idx="3115">
                  <c:v>2202.15</c:v>
                </c:pt>
                <c:pt idx="3116">
                  <c:v>2202.15</c:v>
                </c:pt>
                <c:pt idx="3117">
                  <c:v>2216.8000000000002</c:v>
                </c:pt>
                <c:pt idx="3118">
                  <c:v>2231.4499999999998</c:v>
                </c:pt>
                <c:pt idx="3119">
                  <c:v>2241.21</c:v>
                </c:pt>
                <c:pt idx="3120">
                  <c:v>2202.15</c:v>
                </c:pt>
                <c:pt idx="3121">
                  <c:v>2250.98</c:v>
                </c:pt>
                <c:pt idx="3122">
                  <c:v>2207.0300000000002</c:v>
                </c:pt>
                <c:pt idx="3123">
                  <c:v>2294.92</c:v>
                </c:pt>
                <c:pt idx="3124">
                  <c:v>2260.7399999999998</c:v>
                </c:pt>
                <c:pt idx="3125">
                  <c:v>2260.7399999999998</c:v>
                </c:pt>
                <c:pt idx="3126">
                  <c:v>2246.09</c:v>
                </c:pt>
                <c:pt idx="3127">
                  <c:v>2221.6799999999998</c:v>
                </c:pt>
                <c:pt idx="3128">
                  <c:v>2275.39</c:v>
                </c:pt>
                <c:pt idx="3129">
                  <c:v>2265.63</c:v>
                </c:pt>
                <c:pt idx="3130">
                  <c:v>2270.5100000000002</c:v>
                </c:pt>
                <c:pt idx="3131">
                  <c:v>2304.69</c:v>
                </c:pt>
                <c:pt idx="3132">
                  <c:v>2304.69</c:v>
                </c:pt>
                <c:pt idx="3133">
                  <c:v>2358.4</c:v>
                </c:pt>
                <c:pt idx="3134">
                  <c:v>2363.2800000000002</c:v>
                </c:pt>
                <c:pt idx="3135">
                  <c:v>2407.23</c:v>
                </c:pt>
                <c:pt idx="3136">
                  <c:v>2431.64</c:v>
                </c:pt>
                <c:pt idx="3137">
                  <c:v>2412.11</c:v>
                </c:pt>
                <c:pt idx="3138">
                  <c:v>2387.6999999999998</c:v>
                </c:pt>
                <c:pt idx="3139">
                  <c:v>2343.75</c:v>
                </c:pt>
                <c:pt idx="3140">
                  <c:v>2333.98</c:v>
                </c:pt>
                <c:pt idx="3141">
                  <c:v>2382.81</c:v>
                </c:pt>
                <c:pt idx="3142">
                  <c:v>2333.98</c:v>
                </c:pt>
                <c:pt idx="3143">
                  <c:v>2402.34</c:v>
                </c:pt>
                <c:pt idx="3144">
                  <c:v>2377.9299999999998</c:v>
                </c:pt>
                <c:pt idx="3145">
                  <c:v>2426.7600000000002</c:v>
                </c:pt>
                <c:pt idx="3146">
                  <c:v>2431.64</c:v>
                </c:pt>
                <c:pt idx="3147">
                  <c:v>2431.64</c:v>
                </c:pt>
                <c:pt idx="3148">
                  <c:v>2421.88</c:v>
                </c:pt>
                <c:pt idx="3149">
                  <c:v>2392.58</c:v>
                </c:pt>
                <c:pt idx="3150">
                  <c:v>2426.7600000000002</c:v>
                </c:pt>
                <c:pt idx="3151">
                  <c:v>2392.58</c:v>
                </c:pt>
                <c:pt idx="3152">
                  <c:v>2377.9299999999998</c:v>
                </c:pt>
                <c:pt idx="3153">
                  <c:v>2436.52</c:v>
                </c:pt>
                <c:pt idx="3154">
                  <c:v>2348.63</c:v>
                </c:pt>
                <c:pt idx="3155">
                  <c:v>2407.23</c:v>
                </c:pt>
                <c:pt idx="3156">
                  <c:v>2377.9299999999998</c:v>
                </c:pt>
                <c:pt idx="3157">
                  <c:v>2377.9299999999998</c:v>
                </c:pt>
                <c:pt idx="3158">
                  <c:v>2397.46</c:v>
                </c:pt>
                <c:pt idx="3159">
                  <c:v>2358.4</c:v>
                </c:pt>
                <c:pt idx="3160">
                  <c:v>2368.16</c:v>
                </c:pt>
                <c:pt idx="3161">
                  <c:v>2353.52</c:v>
                </c:pt>
                <c:pt idx="3162">
                  <c:v>2309.5700000000002</c:v>
                </c:pt>
                <c:pt idx="3163">
                  <c:v>2348.63</c:v>
                </c:pt>
                <c:pt idx="3164">
                  <c:v>2260.7399999999998</c:v>
                </c:pt>
                <c:pt idx="3165">
                  <c:v>2358.4</c:v>
                </c:pt>
                <c:pt idx="3166">
                  <c:v>2275.39</c:v>
                </c:pt>
                <c:pt idx="3167">
                  <c:v>2294.92</c:v>
                </c:pt>
                <c:pt idx="3168">
                  <c:v>2280.27</c:v>
                </c:pt>
                <c:pt idx="3169">
                  <c:v>2280.27</c:v>
                </c:pt>
                <c:pt idx="3170">
                  <c:v>2304.69</c:v>
                </c:pt>
                <c:pt idx="3171">
                  <c:v>2270.5100000000002</c:v>
                </c:pt>
                <c:pt idx="3172">
                  <c:v>2285.16</c:v>
                </c:pt>
                <c:pt idx="3173">
                  <c:v>2265.63</c:v>
                </c:pt>
                <c:pt idx="3174">
                  <c:v>2255.86</c:v>
                </c:pt>
                <c:pt idx="3175">
                  <c:v>2275.39</c:v>
                </c:pt>
                <c:pt idx="3176">
                  <c:v>2221.6799999999998</c:v>
                </c:pt>
                <c:pt idx="3177">
                  <c:v>2236.33</c:v>
                </c:pt>
                <c:pt idx="3178">
                  <c:v>2236.33</c:v>
                </c:pt>
                <c:pt idx="3179">
                  <c:v>2236.33</c:v>
                </c:pt>
                <c:pt idx="3180">
                  <c:v>2231.4499999999998</c:v>
                </c:pt>
                <c:pt idx="3181">
                  <c:v>2197.27</c:v>
                </c:pt>
                <c:pt idx="3182">
                  <c:v>2202.15</c:v>
                </c:pt>
                <c:pt idx="3183">
                  <c:v>2255.86</c:v>
                </c:pt>
                <c:pt idx="3184">
                  <c:v>2231.4499999999998</c:v>
                </c:pt>
                <c:pt idx="3185">
                  <c:v>2260.7399999999998</c:v>
                </c:pt>
                <c:pt idx="3186">
                  <c:v>2241.21</c:v>
                </c:pt>
                <c:pt idx="3187">
                  <c:v>2260.7399999999998</c:v>
                </c:pt>
                <c:pt idx="3188">
                  <c:v>2255.86</c:v>
                </c:pt>
                <c:pt idx="3189">
                  <c:v>2216.8000000000002</c:v>
                </c:pt>
                <c:pt idx="3190">
                  <c:v>2260.7399999999998</c:v>
                </c:pt>
                <c:pt idx="3191">
                  <c:v>2275.39</c:v>
                </c:pt>
                <c:pt idx="3192">
                  <c:v>2382.81</c:v>
                </c:pt>
                <c:pt idx="3193">
                  <c:v>2324.2199999999998</c:v>
                </c:pt>
                <c:pt idx="3194">
                  <c:v>2348.63</c:v>
                </c:pt>
                <c:pt idx="3195">
                  <c:v>2363.2800000000002</c:v>
                </c:pt>
                <c:pt idx="3196">
                  <c:v>2363.2800000000002</c:v>
                </c:pt>
                <c:pt idx="3197">
                  <c:v>2412.11</c:v>
                </c:pt>
                <c:pt idx="3198">
                  <c:v>2382.81</c:v>
                </c:pt>
                <c:pt idx="3199">
                  <c:v>2416.9899999999998</c:v>
                </c:pt>
                <c:pt idx="3200">
                  <c:v>2426.7600000000002</c:v>
                </c:pt>
                <c:pt idx="3201">
                  <c:v>2377.9299999999998</c:v>
                </c:pt>
                <c:pt idx="3202">
                  <c:v>2397.46</c:v>
                </c:pt>
                <c:pt idx="3203">
                  <c:v>2363.2800000000002</c:v>
                </c:pt>
                <c:pt idx="3204">
                  <c:v>2392.58</c:v>
                </c:pt>
                <c:pt idx="3205">
                  <c:v>2412.11</c:v>
                </c:pt>
                <c:pt idx="3206">
                  <c:v>2397.46</c:v>
                </c:pt>
                <c:pt idx="3207">
                  <c:v>2407.23</c:v>
                </c:pt>
                <c:pt idx="3208">
                  <c:v>2392.58</c:v>
                </c:pt>
                <c:pt idx="3209">
                  <c:v>2431.64</c:v>
                </c:pt>
                <c:pt idx="3210">
                  <c:v>2421.88</c:v>
                </c:pt>
                <c:pt idx="3211">
                  <c:v>2392.58</c:v>
                </c:pt>
                <c:pt idx="3212">
                  <c:v>2446.29</c:v>
                </c:pt>
                <c:pt idx="3213">
                  <c:v>2382.81</c:v>
                </c:pt>
                <c:pt idx="3214">
                  <c:v>2446.29</c:v>
                </c:pt>
                <c:pt idx="3215">
                  <c:v>2392.58</c:v>
                </c:pt>
                <c:pt idx="3216">
                  <c:v>2407.23</c:v>
                </c:pt>
                <c:pt idx="3217">
                  <c:v>2387.6999999999998</c:v>
                </c:pt>
                <c:pt idx="3218">
                  <c:v>2392.58</c:v>
                </c:pt>
                <c:pt idx="3219">
                  <c:v>2397.46</c:v>
                </c:pt>
                <c:pt idx="3220">
                  <c:v>2358.4</c:v>
                </c:pt>
                <c:pt idx="3221">
                  <c:v>2314.4499999999998</c:v>
                </c:pt>
                <c:pt idx="3222">
                  <c:v>2343.75</c:v>
                </c:pt>
                <c:pt idx="3223">
                  <c:v>2319.34</c:v>
                </c:pt>
                <c:pt idx="3224">
                  <c:v>2329.1</c:v>
                </c:pt>
                <c:pt idx="3225">
                  <c:v>2290.04</c:v>
                </c:pt>
                <c:pt idx="3226">
                  <c:v>2299.8000000000002</c:v>
                </c:pt>
                <c:pt idx="3227">
                  <c:v>2294.92</c:v>
                </c:pt>
                <c:pt idx="3228">
                  <c:v>2270.5100000000002</c:v>
                </c:pt>
                <c:pt idx="3229">
                  <c:v>2290.04</c:v>
                </c:pt>
                <c:pt idx="3230">
                  <c:v>2265.63</c:v>
                </c:pt>
                <c:pt idx="3231">
                  <c:v>2250.98</c:v>
                </c:pt>
                <c:pt idx="3232">
                  <c:v>2241.21</c:v>
                </c:pt>
                <c:pt idx="3233">
                  <c:v>2216.8000000000002</c:v>
                </c:pt>
                <c:pt idx="3234">
                  <c:v>2270.5100000000002</c:v>
                </c:pt>
                <c:pt idx="3235">
                  <c:v>2246.09</c:v>
                </c:pt>
                <c:pt idx="3236">
                  <c:v>2294.92</c:v>
                </c:pt>
                <c:pt idx="3237">
                  <c:v>2246.09</c:v>
                </c:pt>
                <c:pt idx="3238">
                  <c:v>2260.7399999999998</c:v>
                </c:pt>
                <c:pt idx="3239">
                  <c:v>2246.09</c:v>
                </c:pt>
                <c:pt idx="3240">
                  <c:v>2221.6799999999998</c:v>
                </c:pt>
                <c:pt idx="3241">
                  <c:v>2255.86</c:v>
                </c:pt>
                <c:pt idx="3242">
                  <c:v>2192.38</c:v>
                </c:pt>
                <c:pt idx="3243">
                  <c:v>2211.91</c:v>
                </c:pt>
                <c:pt idx="3244">
                  <c:v>2231.4499999999998</c:v>
                </c:pt>
                <c:pt idx="3245">
                  <c:v>2197.27</c:v>
                </c:pt>
                <c:pt idx="3246">
                  <c:v>2211.91</c:v>
                </c:pt>
                <c:pt idx="3247">
                  <c:v>2192.38</c:v>
                </c:pt>
                <c:pt idx="3248">
                  <c:v>2226.56</c:v>
                </c:pt>
                <c:pt idx="3249">
                  <c:v>2255.86</c:v>
                </c:pt>
                <c:pt idx="3250">
                  <c:v>2231.4499999999998</c:v>
                </c:pt>
                <c:pt idx="3251">
                  <c:v>2260.7399999999998</c:v>
                </c:pt>
                <c:pt idx="3252">
                  <c:v>2207.0300000000002</c:v>
                </c:pt>
                <c:pt idx="3253">
                  <c:v>2255.86</c:v>
                </c:pt>
                <c:pt idx="3254">
                  <c:v>2255.86</c:v>
                </c:pt>
                <c:pt idx="3255">
                  <c:v>2246.09</c:v>
                </c:pt>
                <c:pt idx="3256">
                  <c:v>2358.4</c:v>
                </c:pt>
                <c:pt idx="3257">
                  <c:v>2338.87</c:v>
                </c:pt>
                <c:pt idx="3258">
                  <c:v>2407.23</c:v>
                </c:pt>
                <c:pt idx="3259">
                  <c:v>2402.34</c:v>
                </c:pt>
                <c:pt idx="3260">
                  <c:v>2421.88</c:v>
                </c:pt>
                <c:pt idx="3261">
                  <c:v>2397.46</c:v>
                </c:pt>
                <c:pt idx="3262">
                  <c:v>2426.7600000000002</c:v>
                </c:pt>
                <c:pt idx="3263">
                  <c:v>2431.64</c:v>
                </c:pt>
                <c:pt idx="3264">
                  <c:v>2387.6999999999998</c:v>
                </c:pt>
                <c:pt idx="3265">
                  <c:v>2348.63</c:v>
                </c:pt>
                <c:pt idx="3266">
                  <c:v>2358.4</c:v>
                </c:pt>
                <c:pt idx="3267">
                  <c:v>2382.81</c:v>
                </c:pt>
                <c:pt idx="3268">
                  <c:v>2451.17</c:v>
                </c:pt>
                <c:pt idx="3269">
                  <c:v>2397.46</c:v>
                </c:pt>
                <c:pt idx="3270">
                  <c:v>2436.52</c:v>
                </c:pt>
                <c:pt idx="3271">
                  <c:v>2451.17</c:v>
                </c:pt>
                <c:pt idx="3272">
                  <c:v>2397.46</c:v>
                </c:pt>
                <c:pt idx="3273">
                  <c:v>2416.9899999999998</c:v>
                </c:pt>
                <c:pt idx="3274">
                  <c:v>2392.58</c:v>
                </c:pt>
                <c:pt idx="3275">
                  <c:v>2426.7600000000002</c:v>
                </c:pt>
                <c:pt idx="3276">
                  <c:v>2397.46</c:v>
                </c:pt>
                <c:pt idx="3277">
                  <c:v>2343.75</c:v>
                </c:pt>
                <c:pt idx="3278">
                  <c:v>2412.11</c:v>
                </c:pt>
                <c:pt idx="3279">
                  <c:v>2343.75</c:v>
                </c:pt>
                <c:pt idx="3280">
                  <c:v>2377.9299999999998</c:v>
                </c:pt>
                <c:pt idx="3281">
                  <c:v>2363.2800000000002</c:v>
                </c:pt>
                <c:pt idx="3282">
                  <c:v>2353.52</c:v>
                </c:pt>
                <c:pt idx="3283">
                  <c:v>2368.16</c:v>
                </c:pt>
                <c:pt idx="3284">
                  <c:v>2333.98</c:v>
                </c:pt>
                <c:pt idx="3285">
                  <c:v>2353.52</c:v>
                </c:pt>
                <c:pt idx="3286">
                  <c:v>2333.98</c:v>
                </c:pt>
                <c:pt idx="3287">
                  <c:v>2319.34</c:v>
                </c:pt>
                <c:pt idx="3288">
                  <c:v>2343.75</c:v>
                </c:pt>
                <c:pt idx="3289">
                  <c:v>2290.04</c:v>
                </c:pt>
                <c:pt idx="3290">
                  <c:v>2280.27</c:v>
                </c:pt>
                <c:pt idx="3291">
                  <c:v>2285.16</c:v>
                </c:pt>
                <c:pt idx="3292">
                  <c:v>2285.16</c:v>
                </c:pt>
                <c:pt idx="3293">
                  <c:v>2329.1</c:v>
                </c:pt>
                <c:pt idx="3294">
                  <c:v>2275.39</c:v>
                </c:pt>
                <c:pt idx="3295">
                  <c:v>2290.04</c:v>
                </c:pt>
                <c:pt idx="3296">
                  <c:v>2285.16</c:v>
                </c:pt>
                <c:pt idx="3297">
                  <c:v>2275.39</c:v>
                </c:pt>
                <c:pt idx="3298">
                  <c:v>2270.5100000000002</c:v>
                </c:pt>
                <c:pt idx="3299">
                  <c:v>2221.6799999999998</c:v>
                </c:pt>
                <c:pt idx="3300">
                  <c:v>2285.16</c:v>
                </c:pt>
                <c:pt idx="3301">
                  <c:v>2241.21</c:v>
                </c:pt>
                <c:pt idx="3302">
                  <c:v>2236.33</c:v>
                </c:pt>
                <c:pt idx="3303">
                  <c:v>2265.63</c:v>
                </c:pt>
                <c:pt idx="3304">
                  <c:v>2236.33</c:v>
                </c:pt>
                <c:pt idx="3305">
                  <c:v>2231.4499999999998</c:v>
                </c:pt>
                <c:pt idx="3306">
                  <c:v>2207.0300000000002</c:v>
                </c:pt>
                <c:pt idx="3307">
                  <c:v>2207.0300000000002</c:v>
                </c:pt>
                <c:pt idx="3308">
                  <c:v>2216.8000000000002</c:v>
                </c:pt>
                <c:pt idx="3309">
                  <c:v>2182.62</c:v>
                </c:pt>
                <c:pt idx="3310">
                  <c:v>2221.6799999999998</c:v>
                </c:pt>
                <c:pt idx="3311">
                  <c:v>2192.38</c:v>
                </c:pt>
                <c:pt idx="3312">
                  <c:v>2211.91</c:v>
                </c:pt>
                <c:pt idx="3313">
                  <c:v>2197.27</c:v>
                </c:pt>
                <c:pt idx="3314">
                  <c:v>2250.98</c:v>
                </c:pt>
                <c:pt idx="3315">
                  <c:v>2255.86</c:v>
                </c:pt>
                <c:pt idx="3316">
                  <c:v>2255.86</c:v>
                </c:pt>
                <c:pt idx="3317">
                  <c:v>2275.39</c:v>
                </c:pt>
                <c:pt idx="3318">
                  <c:v>2285.16</c:v>
                </c:pt>
                <c:pt idx="3319">
                  <c:v>2275.39</c:v>
                </c:pt>
                <c:pt idx="3320">
                  <c:v>2324.2199999999998</c:v>
                </c:pt>
                <c:pt idx="3321">
                  <c:v>2319.34</c:v>
                </c:pt>
                <c:pt idx="3322">
                  <c:v>2363.2800000000002</c:v>
                </c:pt>
                <c:pt idx="3323">
                  <c:v>2373.0500000000002</c:v>
                </c:pt>
                <c:pt idx="3324">
                  <c:v>2348.63</c:v>
                </c:pt>
                <c:pt idx="3325">
                  <c:v>2416.9899999999998</c:v>
                </c:pt>
                <c:pt idx="3326">
                  <c:v>2392.58</c:v>
                </c:pt>
                <c:pt idx="3327">
                  <c:v>2387.6999999999998</c:v>
                </c:pt>
                <c:pt idx="3328">
                  <c:v>2407.23</c:v>
                </c:pt>
                <c:pt idx="3329">
                  <c:v>2382.81</c:v>
                </c:pt>
                <c:pt idx="3330">
                  <c:v>2363.2800000000002</c:v>
                </c:pt>
                <c:pt idx="3331">
                  <c:v>2363.2800000000002</c:v>
                </c:pt>
                <c:pt idx="3332">
                  <c:v>2392.58</c:v>
                </c:pt>
                <c:pt idx="3333">
                  <c:v>2373.0500000000002</c:v>
                </c:pt>
                <c:pt idx="3334">
                  <c:v>2382.81</c:v>
                </c:pt>
                <c:pt idx="3335">
                  <c:v>2407.23</c:v>
                </c:pt>
                <c:pt idx="3336">
                  <c:v>2416.9899999999998</c:v>
                </c:pt>
                <c:pt idx="3337">
                  <c:v>2451.17</c:v>
                </c:pt>
                <c:pt idx="3338">
                  <c:v>2402.34</c:v>
                </c:pt>
                <c:pt idx="3339">
                  <c:v>2412.11</c:v>
                </c:pt>
                <c:pt idx="3340">
                  <c:v>2397.46</c:v>
                </c:pt>
                <c:pt idx="3341">
                  <c:v>2324.2199999999998</c:v>
                </c:pt>
                <c:pt idx="3342">
                  <c:v>2382.81</c:v>
                </c:pt>
                <c:pt idx="3343">
                  <c:v>2333.98</c:v>
                </c:pt>
                <c:pt idx="3344">
                  <c:v>2377.9299999999998</c:v>
                </c:pt>
                <c:pt idx="3345">
                  <c:v>2353.52</c:v>
                </c:pt>
                <c:pt idx="3346">
                  <c:v>2309.5700000000002</c:v>
                </c:pt>
                <c:pt idx="3347">
                  <c:v>2353.52</c:v>
                </c:pt>
                <c:pt idx="3348">
                  <c:v>2363.2800000000002</c:v>
                </c:pt>
                <c:pt idx="3349">
                  <c:v>2402.34</c:v>
                </c:pt>
                <c:pt idx="3350">
                  <c:v>2338.87</c:v>
                </c:pt>
                <c:pt idx="3351">
                  <c:v>2373.0500000000002</c:v>
                </c:pt>
                <c:pt idx="3352">
                  <c:v>2368.16</c:v>
                </c:pt>
                <c:pt idx="3353">
                  <c:v>2333.98</c:v>
                </c:pt>
                <c:pt idx="3354">
                  <c:v>2368.16</c:v>
                </c:pt>
                <c:pt idx="3355">
                  <c:v>2368.16</c:v>
                </c:pt>
                <c:pt idx="3356">
                  <c:v>2294.92</c:v>
                </c:pt>
                <c:pt idx="3357">
                  <c:v>2358.4</c:v>
                </c:pt>
                <c:pt idx="3358">
                  <c:v>2285.16</c:v>
                </c:pt>
                <c:pt idx="3359">
                  <c:v>2299.8000000000002</c:v>
                </c:pt>
                <c:pt idx="3360">
                  <c:v>2255.86</c:v>
                </c:pt>
                <c:pt idx="3361">
                  <c:v>2246.09</c:v>
                </c:pt>
                <c:pt idx="3362">
                  <c:v>2309.5700000000002</c:v>
                </c:pt>
                <c:pt idx="3363">
                  <c:v>2236.33</c:v>
                </c:pt>
                <c:pt idx="3364">
                  <c:v>2255.86</c:v>
                </c:pt>
                <c:pt idx="3365">
                  <c:v>2197.27</c:v>
                </c:pt>
                <c:pt idx="3366">
                  <c:v>2207.0300000000002</c:v>
                </c:pt>
                <c:pt idx="3367">
                  <c:v>2231.4499999999998</c:v>
                </c:pt>
                <c:pt idx="3368">
                  <c:v>2143.5500000000002</c:v>
                </c:pt>
                <c:pt idx="3369">
                  <c:v>2207.0300000000002</c:v>
                </c:pt>
                <c:pt idx="3370">
                  <c:v>2182.62</c:v>
                </c:pt>
                <c:pt idx="3371">
                  <c:v>2207.0300000000002</c:v>
                </c:pt>
                <c:pt idx="3372">
                  <c:v>2192.38</c:v>
                </c:pt>
                <c:pt idx="3373">
                  <c:v>2167.9699999999998</c:v>
                </c:pt>
                <c:pt idx="3374">
                  <c:v>2182.62</c:v>
                </c:pt>
                <c:pt idx="3375">
                  <c:v>2172.85</c:v>
                </c:pt>
                <c:pt idx="3376">
                  <c:v>2211.91</c:v>
                </c:pt>
                <c:pt idx="3377">
                  <c:v>2246.09</c:v>
                </c:pt>
                <c:pt idx="3378">
                  <c:v>2241.21</c:v>
                </c:pt>
                <c:pt idx="3379">
                  <c:v>2304.69</c:v>
                </c:pt>
                <c:pt idx="3380">
                  <c:v>2304.69</c:v>
                </c:pt>
                <c:pt idx="3381">
                  <c:v>2382.81</c:v>
                </c:pt>
                <c:pt idx="3382">
                  <c:v>2343.75</c:v>
                </c:pt>
                <c:pt idx="3383">
                  <c:v>2377.9299999999998</c:v>
                </c:pt>
                <c:pt idx="3384">
                  <c:v>2426.7600000000002</c:v>
                </c:pt>
                <c:pt idx="3385">
                  <c:v>2392.58</c:v>
                </c:pt>
                <c:pt idx="3386">
                  <c:v>2416.9899999999998</c:v>
                </c:pt>
                <c:pt idx="3387">
                  <c:v>2412.11</c:v>
                </c:pt>
                <c:pt idx="3388">
                  <c:v>2402.34</c:v>
                </c:pt>
                <c:pt idx="3389">
                  <c:v>2382.81</c:v>
                </c:pt>
                <c:pt idx="3390">
                  <c:v>2329.1</c:v>
                </c:pt>
                <c:pt idx="3391">
                  <c:v>2397.46</c:v>
                </c:pt>
                <c:pt idx="3392">
                  <c:v>2387.6999999999998</c:v>
                </c:pt>
                <c:pt idx="3393">
                  <c:v>2436.52</c:v>
                </c:pt>
                <c:pt idx="3394">
                  <c:v>2441.41</c:v>
                </c:pt>
                <c:pt idx="3395">
                  <c:v>2421.88</c:v>
                </c:pt>
                <c:pt idx="3396">
                  <c:v>2426.7600000000002</c:v>
                </c:pt>
                <c:pt idx="3397">
                  <c:v>2397.46</c:v>
                </c:pt>
                <c:pt idx="3398">
                  <c:v>2426.7600000000002</c:v>
                </c:pt>
                <c:pt idx="3399">
                  <c:v>2382.81</c:v>
                </c:pt>
                <c:pt idx="3400">
                  <c:v>2377.9299999999998</c:v>
                </c:pt>
                <c:pt idx="3401">
                  <c:v>2397.46</c:v>
                </c:pt>
                <c:pt idx="3402">
                  <c:v>2358.4</c:v>
                </c:pt>
                <c:pt idx="3403">
                  <c:v>2387.6999999999998</c:v>
                </c:pt>
                <c:pt idx="3404">
                  <c:v>2348.63</c:v>
                </c:pt>
                <c:pt idx="3405">
                  <c:v>2373.0500000000002</c:v>
                </c:pt>
                <c:pt idx="3406">
                  <c:v>2353.52</c:v>
                </c:pt>
                <c:pt idx="3407">
                  <c:v>2338.87</c:v>
                </c:pt>
                <c:pt idx="3408">
                  <c:v>2358.4</c:v>
                </c:pt>
                <c:pt idx="3409">
                  <c:v>2309.5700000000002</c:v>
                </c:pt>
                <c:pt idx="3410">
                  <c:v>2329.1</c:v>
                </c:pt>
                <c:pt idx="3411">
                  <c:v>2290.04</c:v>
                </c:pt>
                <c:pt idx="3412">
                  <c:v>2280.27</c:v>
                </c:pt>
                <c:pt idx="3413">
                  <c:v>2338.87</c:v>
                </c:pt>
                <c:pt idx="3414">
                  <c:v>2294.92</c:v>
                </c:pt>
                <c:pt idx="3415">
                  <c:v>2358.4</c:v>
                </c:pt>
                <c:pt idx="3416">
                  <c:v>2329.1</c:v>
                </c:pt>
                <c:pt idx="3417">
                  <c:v>2314.4499999999998</c:v>
                </c:pt>
                <c:pt idx="3418">
                  <c:v>2280.27</c:v>
                </c:pt>
                <c:pt idx="3419">
                  <c:v>2299.8000000000002</c:v>
                </c:pt>
                <c:pt idx="3420">
                  <c:v>2265.63</c:v>
                </c:pt>
                <c:pt idx="3421">
                  <c:v>2260.7399999999998</c:v>
                </c:pt>
                <c:pt idx="3422">
                  <c:v>2226.56</c:v>
                </c:pt>
                <c:pt idx="3423">
                  <c:v>2250.98</c:v>
                </c:pt>
                <c:pt idx="3424">
                  <c:v>2182.62</c:v>
                </c:pt>
                <c:pt idx="3425">
                  <c:v>2182.62</c:v>
                </c:pt>
                <c:pt idx="3426">
                  <c:v>2216.8000000000002</c:v>
                </c:pt>
                <c:pt idx="3427">
                  <c:v>2231.4499999999998</c:v>
                </c:pt>
                <c:pt idx="3428">
                  <c:v>2221.6799999999998</c:v>
                </c:pt>
                <c:pt idx="3429">
                  <c:v>2216.8000000000002</c:v>
                </c:pt>
                <c:pt idx="3430">
                  <c:v>2246.09</c:v>
                </c:pt>
                <c:pt idx="3431">
                  <c:v>2260.7399999999998</c:v>
                </c:pt>
                <c:pt idx="3432">
                  <c:v>2236.33</c:v>
                </c:pt>
                <c:pt idx="3433">
                  <c:v>2255.86</c:v>
                </c:pt>
                <c:pt idx="3434">
                  <c:v>2246.09</c:v>
                </c:pt>
                <c:pt idx="3435">
                  <c:v>2275.39</c:v>
                </c:pt>
                <c:pt idx="3436">
                  <c:v>2260.7399999999998</c:v>
                </c:pt>
                <c:pt idx="3437">
                  <c:v>2290.04</c:v>
                </c:pt>
                <c:pt idx="3438">
                  <c:v>2290.04</c:v>
                </c:pt>
                <c:pt idx="3439">
                  <c:v>2226.56</c:v>
                </c:pt>
                <c:pt idx="3440">
                  <c:v>2255.86</c:v>
                </c:pt>
                <c:pt idx="3441">
                  <c:v>2226.56</c:v>
                </c:pt>
                <c:pt idx="3442">
                  <c:v>2241.21</c:v>
                </c:pt>
                <c:pt idx="3443">
                  <c:v>2275.39</c:v>
                </c:pt>
                <c:pt idx="3444">
                  <c:v>2275.39</c:v>
                </c:pt>
                <c:pt idx="3445">
                  <c:v>2319.34</c:v>
                </c:pt>
                <c:pt idx="3446">
                  <c:v>2353.52</c:v>
                </c:pt>
                <c:pt idx="3447">
                  <c:v>2382.81</c:v>
                </c:pt>
                <c:pt idx="3448">
                  <c:v>2441.41</c:v>
                </c:pt>
                <c:pt idx="3449">
                  <c:v>2475.59</c:v>
                </c:pt>
                <c:pt idx="3450">
                  <c:v>2495.12</c:v>
                </c:pt>
                <c:pt idx="3451">
                  <c:v>2500</c:v>
                </c:pt>
                <c:pt idx="3452">
                  <c:v>2514.65</c:v>
                </c:pt>
                <c:pt idx="3453">
                  <c:v>2539.06</c:v>
                </c:pt>
                <c:pt idx="3454">
                  <c:v>2529.3000000000002</c:v>
                </c:pt>
                <c:pt idx="3455">
                  <c:v>2480.4699999999998</c:v>
                </c:pt>
                <c:pt idx="3456">
                  <c:v>2495.12</c:v>
                </c:pt>
                <c:pt idx="3457">
                  <c:v>2485.35</c:v>
                </c:pt>
                <c:pt idx="3458">
                  <c:v>2509.77</c:v>
                </c:pt>
                <c:pt idx="3459">
                  <c:v>2431.64</c:v>
                </c:pt>
                <c:pt idx="3460">
                  <c:v>2495.12</c:v>
                </c:pt>
                <c:pt idx="3461">
                  <c:v>2441.41</c:v>
                </c:pt>
                <c:pt idx="3462">
                  <c:v>2475.59</c:v>
                </c:pt>
                <c:pt idx="3463">
                  <c:v>2436.52</c:v>
                </c:pt>
                <c:pt idx="3464">
                  <c:v>2392.58</c:v>
                </c:pt>
                <c:pt idx="3465">
                  <c:v>2373.0500000000002</c:v>
                </c:pt>
                <c:pt idx="3466">
                  <c:v>2397.46</c:v>
                </c:pt>
                <c:pt idx="3467">
                  <c:v>2377.9299999999998</c:v>
                </c:pt>
                <c:pt idx="3468">
                  <c:v>2319.34</c:v>
                </c:pt>
                <c:pt idx="3469">
                  <c:v>2290.04</c:v>
                </c:pt>
                <c:pt idx="3470">
                  <c:v>2314.4499999999998</c:v>
                </c:pt>
                <c:pt idx="3471">
                  <c:v>2260.7399999999998</c:v>
                </c:pt>
                <c:pt idx="3472">
                  <c:v>2280.27</c:v>
                </c:pt>
                <c:pt idx="3473">
                  <c:v>2255.86</c:v>
                </c:pt>
                <c:pt idx="3474">
                  <c:v>2285.16</c:v>
                </c:pt>
                <c:pt idx="3475">
                  <c:v>2294.92</c:v>
                </c:pt>
                <c:pt idx="3476">
                  <c:v>2280.27</c:v>
                </c:pt>
                <c:pt idx="3477">
                  <c:v>2299.8000000000002</c:v>
                </c:pt>
                <c:pt idx="3478">
                  <c:v>2285.16</c:v>
                </c:pt>
                <c:pt idx="3479">
                  <c:v>2285.16</c:v>
                </c:pt>
                <c:pt idx="3480">
                  <c:v>2304.69</c:v>
                </c:pt>
                <c:pt idx="3481">
                  <c:v>2255.86</c:v>
                </c:pt>
                <c:pt idx="3482">
                  <c:v>2329.1</c:v>
                </c:pt>
                <c:pt idx="3483">
                  <c:v>2265.63</c:v>
                </c:pt>
                <c:pt idx="3484">
                  <c:v>2299.8000000000002</c:v>
                </c:pt>
                <c:pt idx="3485">
                  <c:v>2304.69</c:v>
                </c:pt>
                <c:pt idx="3486">
                  <c:v>2309.5700000000002</c:v>
                </c:pt>
                <c:pt idx="3487">
                  <c:v>2299.8000000000002</c:v>
                </c:pt>
                <c:pt idx="3488">
                  <c:v>2255.86</c:v>
                </c:pt>
                <c:pt idx="3489">
                  <c:v>2270.5100000000002</c:v>
                </c:pt>
                <c:pt idx="3490">
                  <c:v>2226.56</c:v>
                </c:pt>
                <c:pt idx="3491">
                  <c:v>2207.0300000000002</c:v>
                </c:pt>
                <c:pt idx="3492">
                  <c:v>2246.09</c:v>
                </c:pt>
                <c:pt idx="3493">
                  <c:v>2192.38</c:v>
                </c:pt>
                <c:pt idx="3494">
                  <c:v>2216.8000000000002</c:v>
                </c:pt>
                <c:pt idx="3495">
                  <c:v>2207.0300000000002</c:v>
                </c:pt>
                <c:pt idx="3496">
                  <c:v>2187.5</c:v>
                </c:pt>
                <c:pt idx="3497">
                  <c:v>2246.09</c:v>
                </c:pt>
                <c:pt idx="3498">
                  <c:v>2177.73</c:v>
                </c:pt>
                <c:pt idx="3499">
                  <c:v>2197.27</c:v>
                </c:pt>
                <c:pt idx="3500">
                  <c:v>2202.15</c:v>
                </c:pt>
                <c:pt idx="3501">
                  <c:v>2211.91</c:v>
                </c:pt>
                <c:pt idx="3502">
                  <c:v>2275.39</c:v>
                </c:pt>
                <c:pt idx="3503">
                  <c:v>2260.7399999999998</c:v>
                </c:pt>
                <c:pt idx="3504">
                  <c:v>2348.63</c:v>
                </c:pt>
                <c:pt idx="3505">
                  <c:v>2338.87</c:v>
                </c:pt>
                <c:pt idx="3506">
                  <c:v>2343.75</c:v>
                </c:pt>
                <c:pt idx="3507">
                  <c:v>2407.23</c:v>
                </c:pt>
                <c:pt idx="3508">
                  <c:v>2402.34</c:v>
                </c:pt>
                <c:pt idx="3509">
                  <c:v>2460.94</c:v>
                </c:pt>
                <c:pt idx="3510">
                  <c:v>2441.41</c:v>
                </c:pt>
                <c:pt idx="3511">
                  <c:v>2495.12</c:v>
                </c:pt>
                <c:pt idx="3512">
                  <c:v>2519.5300000000002</c:v>
                </c:pt>
                <c:pt idx="3513">
                  <c:v>2485.35</c:v>
                </c:pt>
                <c:pt idx="3514">
                  <c:v>2504.88</c:v>
                </c:pt>
                <c:pt idx="3515">
                  <c:v>2500</c:v>
                </c:pt>
                <c:pt idx="3516">
                  <c:v>2426.7600000000002</c:v>
                </c:pt>
                <c:pt idx="3517">
                  <c:v>2436.52</c:v>
                </c:pt>
                <c:pt idx="3518">
                  <c:v>2412.11</c:v>
                </c:pt>
                <c:pt idx="3519">
                  <c:v>2451.17</c:v>
                </c:pt>
                <c:pt idx="3520">
                  <c:v>2416.9899999999998</c:v>
                </c:pt>
                <c:pt idx="3521">
                  <c:v>2436.52</c:v>
                </c:pt>
                <c:pt idx="3522">
                  <c:v>2436.52</c:v>
                </c:pt>
                <c:pt idx="3523">
                  <c:v>2412.11</c:v>
                </c:pt>
                <c:pt idx="3524">
                  <c:v>2426.7600000000002</c:v>
                </c:pt>
                <c:pt idx="3525">
                  <c:v>2377.9299999999998</c:v>
                </c:pt>
                <c:pt idx="3526">
                  <c:v>2387.6999999999998</c:v>
                </c:pt>
                <c:pt idx="3527">
                  <c:v>2382.81</c:v>
                </c:pt>
                <c:pt idx="3528">
                  <c:v>2353.52</c:v>
                </c:pt>
                <c:pt idx="3529">
                  <c:v>2377.9299999999998</c:v>
                </c:pt>
                <c:pt idx="3530">
                  <c:v>2358.4</c:v>
                </c:pt>
                <c:pt idx="3531">
                  <c:v>2358.4</c:v>
                </c:pt>
                <c:pt idx="3532">
                  <c:v>2368.16</c:v>
                </c:pt>
                <c:pt idx="3533">
                  <c:v>2363.2800000000002</c:v>
                </c:pt>
                <c:pt idx="3534">
                  <c:v>2397.46</c:v>
                </c:pt>
                <c:pt idx="3535">
                  <c:v>2333.98</c:v>
                </c:pt>
                <c:pt idx="3536">
                  <c:v>2329.1</c:v>
                </c:pt>
                <c:pt idx="3537">
                  <c:v>2314.4499999999998</c:v>
                </c:pt>
                <c:pt idx="3538">
                  <c:v>2304.69</c:v>
                </c:pt>
                <c:pt idx="3539">
                  <c:v>2333.98</c:v>
                </c:pt>
                <c:pt idx="3540">
                  <c:v>2314.4499999999998</c:v>
                </c:pt>
                <c:pt idx="3541">
                  <c:v>2338.87</c:v>
                </c:pt>
                <c:pt idx="3542">
                  <c:v>2285.16</c:v>
                </c:pt>
                <c:pt idx="3543">
                  <c:v>2294.92</c:v>
                </c:pt>
                <c:pt idx="3544">
                  <c:v>2294.92</c:v>
                </c:pt>
                <c:pt idx="3545">
                  <c:v>2207.0300000000002</c:v>
                </c:pt>
                <c:pt idx="3546">
                  <c:v>2207.0300000000002</c:v>
                </c:pt>
                <c:pt idx="3547">
                  <c:v>2216.8000000000002</c:v>
                </c:pt>
                <c:pt idx="3548">
                  <c:v>2202.15</c:v>
                </c:pt>
                <c:pt idx="3549">
                  <c:v>2221.6799999999998</c:v>
                </c:pt>
                <c:pt idx="3550">
                  <c:v>2167.9699999999998</c:v>
                </c:pt>
                <c:pt idx="3551">
                  <c:v>2221.6799999999998</c:v>
                </c:pt>
                <c:pt idx="3552">
                  <c:v>2216.8000000000002</c:v>
                </c:pt>
                <c:pt idx="3553">
                  <c:v>2221.6799999999998</c:v>
                </c:pt>
                <c:pt idx="3554">
                  <c:v>2192.38</c:v>
                </c:pt>
                <c:pt idx="3555">
                  <c:v>2177.73</c:v>
                </c:pt>
                <c:pt idx="3556">
                  <c:v>2226.56</c:v>
                </c:pt>
                <c:pt idx="3557">
                  <c:v>2192.38</c:v>
                </c:pt>
                <c:pt idx="3558">
                  <c:v>2255.86</c:v>
                </c:pt>
                <c:pt idx="3559">
                  <c:v>2216.8000000000002</c:v>
                </c:pt>
                <c:pt idx="3560">
                  <c:v>2216.8000000000002</c:v>
                </c:pt>
                <c:pt idx="3561">
                  <c:v>2309.5700000000002</c:v>
                </c:pt>
                <c:pt idx="3562">
                  <c:v>2309.5700000000002</c:v>
                </c:pt>
                <c:pt idx="3563">
                  <c:v>2319.34</c:v>
                </c:pt>
                <c:pt idx="3564">
                  <c:v>2397.46</c:v>
                </c:pt>
                <c:pt idx="3565">
                  <c:v>2412.11</c:v>
                </c:pt>
                <c:pt idx="3566">
                  <c:v>2436.52</c:v>
                </c:pt>
                <c:pt idx="3567">
                  <c:v>2402.34</c:v>
                </c:pt>
                <c:pt idx="3568">
                  <c:v>2441.41</c:v>
                </c:pt>
                <c:pt idx="3569">
                  <c:v>2495.12</c:v>
                </c:pt>
                <c:pt idx="3570">
                  <c:v>2504.88</c:v>
                </c:pt>
                <c:pt idx="3571">
                  <c:v>2490.23</c:v>
                </c:pt>
                <c:pt idx="3572">
                  <c:v>2485.35</c:v>
                </c:pt>
                <c:pt idx="3573">
                  <c:v>2451.17</c:v>
                </c:pt>
                <c:pt idx="3574">
                  <c:v>2426.7600000000002</c:v>
                </c:pt>
                <c:pt idx="3575">
                  <c:v>2446.29</c:v>
                </c:pt>
                <c:pt idx="3576">
                  <c:v>2436.52</c:v>
                </c:pt>
                <c:pt idx="3577">
                  <c:v>2421.88</c:v>
                </c:pt>
                <c:pt idx="3578">
                  <c:v>2480.4699999999998</c:v>
                </c:pt>
                <c:pt idx="3579">
                  <c:v>2426.7600000000002</c:v>
                </c:pt>
                <c:pt idx="3580">
                  <c:v>2426.7600000000002</c:v>
                </c:pt>
                <c:pt idx="3581">
                  <c:v>2407.23</c:v>
                </c:pt>
                <c:pt idx="3582">
                  <c:v>2373.0500000000002</c:v>
                </c:pt>
                <c:pt idx="3583">
                  <c:v>2416.9899999999998</c:v>
                </c:pt>
                <c:pt idx="3584">
                  <c:v>2348.63</c:v>
                </c:pt>
                <c:pt idx="3585">
                  <c:v>2377.9299999999998</c:v>
                </c:pt>
                <c:pt idx="3586">
                  <c:v>2363.2800000000002</c:v>
                </c:pt>
                <c:pt idx="3587">
                  <c:v>2363.2800000000002</c:v>
                </c:pt>
                <c:pt idx="3588">
                  <c:v>2377.9299999999998</c:v>
                </c:pt>
                <c:pt idx="3589">
                  <c:v>2333.98</c:v>
                </c:pt>
                <c:pt idx="3590">
                  <c:v>2338.87</c:v>
                </c:pt>
                <c:pt idx="3591">
                  <c:v>2343.75</c:v>
                </c:pt>
                <c:pt idx="3592">
                  <c:v>2294.92</c:v>
                </c:pt>
                <c:pt idx="3593">
                  <c:v>2324.2199999999998</c:v>
                </c:pt>
                <c:pt idx="3594">
                  <c:v>2270.5100000000002</c:v>
                </c:pt>
                <c:pt idx="3595">
                  <c:v>2304.69</c:v>
                </c:pt>
                <c:pt idx="3596">
                  <c:v>2285.16</c:v>
                </c:pt>
                <c:pt idx="3597">
                  <c:v>2226.56</c:v>
                </c:pt>
                <c:pt idx="3598">
                  <c:v>2314.4499999999998</c:v>
                </c:pt>
                <c:pt idx="3599">
                  <c:v>2275.39</c:v>
                </c:pt>
                <c:pt idx="3600">
                  <c:v>2338.87</c:v>
                </c:pt>
                <c:pt idx="3601">
                  <c:v>2299.8000000000002</c:v>
                </c:pt>
                <c:pt idx="3602">
                  <c:v>2255.86</c:v>
                </c:pt>
                <c:pt idx="3603">
                  <c:v>2260.7399999999998</c:v>
                </c:pt>
                <c:pt idx="3604">
                  <c:v>2236.33</c:v>
                </c:pt>
                <c:pt idx="3605">
                  <c:v>2246.09</c:v>
                </c:pt>
                <c:pt idx="3606">
                  <c:v>2221.6799999999998</c:v>
                </c:pt>
                <c:pt idx="3607">
                  <c:v>2148.44</c:v>
                </c:pt>
                <c:pt idx="3608">
                  <c:v>2192.38</c:v>
                </c:pt>
                <c:pt idx="3609">
                  <c:v>2167.9699999999998</c:v>
                </c:pt>
                <c:pt idx="3610">
                  <c:v>2221.6799999999998</c:v>
                </c:pt>
                <c:pt idx="3611">
                  <c:v>2148.44</c:v>
                </c:pt>
                <c:pt idx="3612">
                  <c:v>2153.3200000000002</c:v>
                </c:pt>
                <c:pt idx="3613">
                  <c:v>2177.73</c:v>
                </c:pt>
                <c:pt idx="3614">
                  <c:v>2177.73</c:v>
                </c:pt>
                <c:pt idx="3615">
                  <c:v>2216.8000000000002</c:v>
                </c:pt>
                <c:pt idx="3616">
                  <c:v>2216.8000000000002</c:v>
                </c:pt>
                <c:pt idx="3617">
                  <c:v>2285.16</c:v>
                </c:pt>
                <c:pt idx="3618">
                  <c:v>2309.5700000000002</c:v>
                </c:pt>
                <c:pt idx="3619">
                  <c:v>2368.16</c:v>
                </c:pt>
                <c:pt idx="3620">
                  <c:v>2363.2800000000002</c:v>
                </c:pt>
                <c:pt idx="3621">
                  <c:v>2353.52</c:v>
                </c:pt>
                <c:pt idx="3622">
                  <c:v>2402.34</c:v>
                </c:pt>
                <c:pt idx="3623">
                  <c:v>2402.34</c:v>
                </c:pt>
                <c:pt idx="3624">
                  <c:v>2397.46</c:v>
                </c:pt>
                <c:pt idx="3625">
                  <c:v>2407.23</c:v>
                </c:pt>
                <c:pt idx="3626">
                  <c:v>2431.64</c:v>
                </c:pt>
                <c:pt idx="3627">
                  <c:v>2460.94</c:v>
                </c:pt>
                <c:pt idx="3628">
                  <c:v>2436.52</c:v>
                </c:pt>
                <c:pt idx="3629">
                  <c:v>2451.17</c:v>
                </c:pt>
                <c:pt idx="3630">
                  <c:v>2495.12</c:v>
                </c:pt>
                <c:pt idx="3631">
                  <c:v>2495.12</c:v>
                </c:pt>
                <c:pt idx="3632">
                  <c:v>2504.88</c:v>
                </c:pt>
                <c:pt idx="3633">
                  <c:v>2412.11</c:v>
                </c:pt>
                <c:pt idx="3634">
                  <c:v>2436.52</c:v>
                </c:pt>
                <c:pt idx="3635">
                  <c:v>2460.94</c:v>
                </c:pt>
                <c:pt idx="3636">
                  <c:v>2397.46</c:v>
                </c:pt>
                <c:pt idx="3637">
                  <c:v>2382.81</c:v>
                </c:pt>
                <c:pt idx="3638">
                  <c:v>2382.81</c:v>
                </c:pt>
                <c:pt idx="3639">
                  <c:v>2382.81</c:v>
                </c:pt>
                <c:pt idx="3640">
                  <c:v>2382.81</c:v>
                </c:pt>
                <c:pt idx="3641">
                  <c:v>2363.2800000000002</c:v>
                </c:pt>
                <c:pt idx="3642">
                  <c:v>2392.58</c:v>
                </c:pt>
                <c:pt idx="3643">
                  <c:v>2294.92</c:v>
                </c:pt>
                <c:pt idx="3644">
                  <c:v>2358.4</c:v>
                </c:pt>
                <c:pt idx="3645">
                  <c:v>2314.4499999999998</c:v>
                </c:pt>
                <c:pt idx="3646">
                  <c:v>2309.5700000000002</c:v>
                </c:pt>
                <c:pt idx="3647">
                  <c:v>2309.5700000000002</c:v>
                </c:pt>
                <c:pt idx="3648">
                  <c:v>2294.92</c:v>
                </c:pt>
                <c:pt idx="3649">
                  <c:v>2343.75</c:v>
                </c:pt>
                <c:pt idx="3650">
                  <c:v>2304.69</c:v>
                </c:pt>
                <c:pt idx="3651">
                  <c:v>2280.27</c:v>
                </c:pt>
                <c:pt idx="3652">
                  <c:v>2329.1</c:v>
                </c:pt>
                <c:pt idx="3653">
                  <c:v>2285.16</c:v>
                </c:pt>
                <c:pt idx="3654">
                  <c:v>2314.4499999999998</c:v>
                </c:pt>
                <c:pt idx="3655">
                  <c:v>2304.69</c:v>
                </c:pt>
                <c:pt idx="3656">
                  <c:v>2299.8000000000002</c:v>
                </c:pt>
                <c:pt idx="3657">
                  <c:v>2314.4499999999998</c:v>
                </c:pt>
                <c:pt idx="3658">
                  <c:v>2304.69</c:v>
                </c:pt>
                <c:pt idx="3659">
                  <c:v>2275.39</c:v>
                </c:pt>
                <c:pt idx="3660">
                  <c:v>2246.09</c:v>
                </c:pt>
                <c:pt idx="3661">
                  <c:v>2246.09</c:v>
                </c:pt>
                <c:pt idx="3662">
                  <c:v>2250.98</c:v>
                </c:pt>
                <c:pt idx="3663">
                  <c:v>2163.09</c:v>
                </c:pt>
                <c:pt idx="3664">
                  <c:v>2216.8000000000002</c:v>
                </c:pt>
                <c:pt idx="3665">
                  <c:v>2158.1999999999998</c:v>
                </c:pt>
                <c:pt idx="3666">
                  <c:v>2158.1999999999998</c:v>
                </c:pt>
                <c:pt idx="3667">
                  <c:v>2153.3200000000002</c:v>
                </c:pt>
                <c:pt idx="3668">
                  <c:v>2138.67</c:v>
                </c:pt>
                <c:pt idx="3669">
                  <c:v>2172.85</c:v>
                </c:pt>
                <c:pt idx="3670">
                  <c:v>2153.3200000000002</c:v>
                </c:pt>
                <c:pt idx="3671">
                  <c:v>2192.38</c:v>
                </c:pt>
                <c:pt idx="3672">
                  <c:v>2207.0300000000002</c:v>
                </c:pt>
                <c:pt idx="3673">
                  <c:v>2226.56</c:v>
                </c:pt>
                <c:pt idx="3674">
                  <c:v>2270.5100000000002</c:v>
                </c:pt>
                <c:pt idx="3675">
                  <c:v>2226.56</c:v>
                </c:pt>
                <c:pt idx="3676">
                  <c:v>2270.5100000000002</c:v>
                </c:pt>
                <c:pt idx="3677">
                  <c:v>2299.8000000000002</c:v>
                </c:pt>
                <c:pt idx="3678">
                  <c:v>2299.8000000000002</c:v>
                </c:pt>
                <c:pt idx="3679">
                  <c:v>2329.1</c:v>
                </c:pt>
                <c:pt idx="3680">
                  <c:v>2333.98</c:v>
                </c:pt>
                <c:pt idx="3681">
                  <c:v>2402.34</c:v>
                </c:pt>
                <c:pt idx="3682">
                  <c:v>2387.6999999999998</c:v>
                </c:pt>
                <c:pt idx="3683">
                  <c:v>2436.52</c:v>
                </c:pt>
                <c:pt idx="3684">
                  <c:v>2475.59</c:v>
                </c:pt>
                <c:pt idx="3685">
                  <c:v>2446.29</c:v>
                </c:pt>
                <c:pt idx="3686">
                  <c:v>2519.5300000000002</c:v>
                </c:pt>
                <c:pt idx="3687">
                  <c:v>2475.59</c:v>
                </c:pt>
                <c:pt idx="3688">
                  <c:v>2514.65</c:v>
                </c:pt>
                <c:pt idx="3689">
                  <c:v>2456.0500000000002</c:v>
                </c:pt>
                <c:pt idx="3690">
                  <c:v>2485.35</c:v>
                </c:pt>
                <c:pt idx="3691">
                  <c:v>2446.29</c:v>
                </c:pt>
                <c:pt idx="3692">
                  <c:v>2412.11</c:v>
                </c:pt>
                <c:pt idx="3693">
                  <c:v>2407.23</c:v>
                </c:pt>
                <c:pt idx="3694">
                  <c:v>2387.6999999999998</c:v>
                </c:pt>
                <c:pt idx="3695">
                  <c:v>2387.6999999999998</c:v>
                </c:pt>
                <c:pt idx="3696">
                  <c:v>2421.88</c:v>
                </c:pt>
                <c:pt idx="3697">
                  <c:v>2392.58</c:v>
                </c:pt>
                <c:pt idx="3698">
                  <c:v>2397.46</c:v>
                </c:pt>
                <c:pt idx="3699">
                  <c:v>2407.23</c:v>
                </c:pt>
                <c:pt idx="3700">
                  <c:v>2392.58</c:v>
                </c:pt>
                <c:pt idx="3701">
                  <c:v>2431.64</c:v>
                </c:pt>
                <c:pt idx="3702">
                  <c:v>2392.58</c:v>
                </c:pt>
                <c:pt idx="3703">
                  <c:v>2382.81</c:v>
                </c:pt>
                <c:pt idx="3704">
                  <c:v>2377.9299999999998</c:v>
                </c:pt>
                <c:pt idx="3705">
                  <c:v>2373.0500000000002</c:v>
                </c:pt>
                <c:pt idx="3706">
                  <c:v>2353.52</c:v>
                </c:pt>
                <c:pt idx="3707">
                  <c:v>2319.34</c:v>
                </c:pt>
                <c:pt idx="3708">
                  <c:v>2373.0500000000002</c:v>
                </c:pt>
                <c:pt idx="3709">
                  <c:v>2348.63</c:v>
                </c:pt>
                <c:pt idx="3710">
                  <c:v>2363.2800000000002</c:v>
                </c:pt>
                <c:pt idx="3711">
                  <c:v>2304.69</c:v>
                </c:pt>
                <c:pt idx="3712">
                  <c:v>2348.63</c:v>
                </c:pt>
                <c:pt idx="3713">
                  <c:v>2285.16</c:v>
                </c:pt>
                <c:pt idx="3714">
                  <c:v>2285.16</c:v>
                </c:pt>
                <c:pt idx="3715">
                  <c:v>2299.8000000000002</c:v>
                </c:pt>
                <c:pt idx="3716">
                  <c:v>2270.5100000000002</c:v>
                </c:pt>
                <c:pt idx="3717">
                  <c:v>2231.4499999999998</c:v>
                </c:pt>
                <c:pt idx="3718">
                  <c:v>2255.86</c:v>
                </c:pt>
                <c:pt idx="3719">
                  <c:v>2260.7399999999998</c:v>
                </c:pt>
                <c:pt idx="3720">
                  <c:v>2241.21</c:v>
                </c:pt>
                <c:pt idx="3721">
                  <c:v>2221.6799999999998</c:v>
                </c:pt>
                <c:pt idx="3722">
                  <c:v>2221.6799999999998</c:v>
                </c:pt>
                <c:pt idx="3723">
                  <c:v>2187.5</c:v>
                </c:pt>
                <c:pt idx="3724">
                  <c:v>2138.67</c:v>
                </c:pt>
                <c:pt idx="3725">
                  <c:v>2187.5</c:v>
                </c:pt>
                <c:pt idx="3726">
                  <c:v>2148.44</c:v>
                </c:pt>
                <c:pt idx="3727">
                  <c:v>2163.09</c:v>
                </c:pt>
                <c:pt idx="3728">
                  <c:v>2182.62</c:v>
                </c:pt>
                <c:pt idx="3729">
                  <c:v>2119.14</c:v>
                </c:pt>
                <c:pt idx="3730">
                  <c:v>2202.15</c:v>
                </c:pt>
                <c:pt idx="3731">
                  <c:v>2207.0300000000002</c:v>
                </c:pt>
                <c:pt idx="3732">
                  <c:v>2255.86</c:v>
                </c:pt>
                <c:pt idx="3733">
                  <c:v>2250.98</c:v>
                </c:pt>
                <c:pt idx="3734">
                  <c:v>2260.7399999999998</c:v>
                </c:pt>
                <c:pt idx="3735">
                  <c:v>2280.27</c:v>
                </c:pt>
                <c:pt idx="3736">
                  <c:v>2270.5100000000002</c:v>
                </c:pt>
                <c:pt idx="3737">
                  <c:v>2314.4499999999998</c:v>
                </c:pt>
                <c:pt idx="3738">
                  <c:v>2333.98</c:v>
                </c:pt>
                <c:pt idx="3739">
                  <c:v>2324.2199999999998</c:v>
                </c:pt>
                <c:pt idx="3740">
                  <c:v>2363.2800000000002</c:v>
                </c:pt>
                <c:pt idx="3741">
                  <c:v>2368.16</c:v>
                </c:pt>
                <c:pt idx="3742">
                  <c:v>2402.34</c:v>
                </c:pt>
                <c:pt idx="3743">
                  <c:v>2382.81</c:v>
                </c:pt>
                <c:pt idx="3744">
                  <c:v>2416.9899999999998</c:v>
                </c:pt>
                <c:pt idx="3745">
                  <c:v>2451.17</c:v>
                </c:pt>
                <c:pt idx="3746">
                  <c:v>2426.7600000000002</c:v>
                </c:pt>
                <c:pt idx="3747">
                  <c:v>2480.4699999999998</c:v>
                </c:pt>
                <c:pt idx="3748">
                  <c:v>2475.59</c:v>
                </c:pt>
                <c:pt idx="3749">
                  <c:v>2470.6999999999998</c:v>
                </c:pt>
                <c:pt idx="3750">
                  <c:v>2485.35</c:v>
                </c:pt>
                <c:pt idx="3751">
                  <c:v>2451.17</c:v>
                </c:pt>
                <c:pt idx="3752">
                  <c:v>2524.41</c:v>
                </c:pt>
                <c:pt idx="3753">
                  <c:v>2475.59</c:v>
                </c:pt>
                <c:pt idx="3754">
                  <c:v>2480.4699999999998</c:v>
                </c:pt>
                <c:pt idx="3755">
                  <c:v>2431.64</c:v>
                </c:pt>
                <c:pt idx="3756">
                  <c:v>2441.41</c:v>
                </c:pt>
                <c:pt idx="3757">
                  <c:v>2412.11</c:v>
                </c:pt>
                <c:pt idx="3758">
                  <c:v>2392.58</c:v>
                </c:pt>
                <c:pt idx="3759">
                  <c:v>2387.6999999999998</c:v>
                </c:pt>
                <c:pt idx="3760">
                  <c:v>2358.4</c:v>
                </c:pt>
                <c:pt idx="3761">
                  <c:v>2358.4</c:v>
                </c:pt>
                <c:pt idx="3762">
                  <c:v>2392.58</c:v>
                </c:pt>
                <c:pt idx="3763">
                  <c:v>2353.52</c:v>
                </c:pt>
                <c:pt idx="3764">
                  <c:v>2382.81</c:v>
                </c:pt>
                <c:pt idx="3765">
                  <c:v>2353.52</c:v>
                </c:pt>
                <c:pt idx="3766">
                  <c:v>2348.63</c:v>
                </c:pt>
                <c:pt idx="3767">
                  <c:v>2363.2800000000002</c:v>
                </c:pt>
                <c:pt idx="3768">
                  <c:v>2314.4499999999998</c:v>
                </c:pt>
                <c:pt idx="3769">
                  <c:v>2358.4</c:v>
                </c:pt>
                <c:pt idx="3770">
                  <c:v>2353.52</c:v>
                </c:pt>
                <c:pt idx="3771">
                  <c:v>2294.92</c:v>
                </c:pt>
                <c:pt idx="3772">
                  <c:v>2299.8000000000002</c:v>
                </c:pt>
                <c:pt idx="3773">
                  <c:v>2250.98</c:v>
                </c:pt>
                <c:pt idx="3774">
                  <c:v>2299.8000000000002</c:v>
                </c:pt>
                <c:pt idx="3775">
                  <c:v>2260.7399999999998</c:v>
                </c:pt>
                <c:pt idx="3776">
                  <c:v>2275.39</c:v>
                </c:pt>
                <c:pt idx="3777">
                  <c:v>2280.27</c:v>
                </c:pt>
                <c:pt idx="3778">
                  <c:v>2255.86</c:v>
                </c:pt>
                <c:pt idx="3779">
                  <c:v>2275.39</c:v>
                </c:pt>
                <c:pt idx="3780">
                  <c:v>2241.21</c:v>
                </c:pt>
                <c:pt idx="3781">
                  <c:v>2231.4499999999998</c:v>
                </c:pt>
                <c:pt idx="3782">
                  <c:v>2241.21</c:v>
                </c:pt>
                <c:pt idx="3783">
                  <c:v>2221.6799999999998</c:v>
                </c:pt>
                <c:pt idx="3784">
                  <c:v>2260.7399999999998</c:v>
                </c:pt>
                <c:pt idx="3785">
                  <c:v>2207.0300000000002</c:v>
                </c:pt>
                <c:pt idx="3786">
                  <c:v>2211.91</c:v>
                </c:pt>
                <c:pt idx="3787">
                  <c:v>2221.6799999999998</c:v>
                </c:pt>
                <c:pt idx="3788">
                  <c:v>2202.15</c:v>
                </c:pt>
                <c:pt idx="3789">
                  <c:v>2246.09</c:v>
                </c:pt>
                <c:pt idx="3790">
                  <c:v>2226.56</c:v>
                </c:pt>
                <c:pt idx="3791">
                  <c:v>2207.0300000000002</c:v>
                </c:pt>
                <c:pt idx="3792">
                  <c:v>2231.4499999999998</c:v>
                </c:pt>
                <c:pt idx="3793">
                  <c:v>2216.8000000000002</c:v>
                </c:pt>
                <c:pt idx="3794">
                  <c:v>2255.86</c:v>
                </c:pt>
                <c:pt idx="3795">
                  <c:v>2236.33</c:v>
                </c:pt>
                <c:pt idx="3796">
                  <c:v>2285.16</c:v>
                </c:pt>
                <c:pt idx="3797">
                  <c:v>2294.92</c:v>
                </c:pt>
                <c:pt idx="3798">
                  <c:v>2314.4499999999998</c:v>
                </c:pt>
                <c:pt idx="3799">
                  <c:v>2348.63</c:v>
                </c:pt>
                <c:pt idx="3800">
                  <c:v>2324.2199999999998</c:v>
                </c:pt>
                <c:pt idx="3801">
                  <c:v>2416.9899999999998</c:v>
                </c:pt>
                <c:pt idx="3802">
                  <c:v>2387.6999999999998</c:v>
                </c:pt>
                <c:pt idx="3803">
                  <c:v>2451.17</c:v>
                </c:pt>
                <c:pt idx="3804">
                  <c:v>2446.29</c:v>
                </c:pt>
                <c:pt idx="3805">
                  <c:v>2431.64</c:v>
                </c:pt>
                <c:pt idx="3806">
                  <c:v>2475.59</c:v>
                </c:pt>
                <c:pt idx="3807">
                  <c:v>2470.6999999999998</c:v>
                </c:pt>
                <c:pt idx="3808">
                  <c:v>2446.29</c:v>
                </c:pt>
                <c:pt idx="3809">
                  <c:v>2460.94</c:v>
                </c:pt>
                <c:pt idx="3810">
                  <c:v>2456.0500000000002</c:v>
                </c:pt>
                <c:pt idx="3811">
                  <c:v>2490.23</c:v>
                </c:pt>
                <c:pt idx="3812">
                  <c:v>2456.0500000000002</c:v>
                </c:pt>
                <c:pt idx="3813">
                  <c:v>2485.35</c:v>
                </c:pt>
                <c:pt idx="3814">
                  <c:v>2490.23</c:v>
                </c:pt>
                <c:pt idx="3815">
                  <c:v>2441.41</c:v>
                </c:pt>
                <c:pt idx="3816">
                  <c:v>2412.11</c:v>
                </c:pt>
                <c:pt idx="3817">
                  <c:v>2402.34</c:v>
                </c:pt>
                <c:pt idx="3818">
                  <c:v>2382.81</c:v>
                </c:pt>
                <c:pt idx="3819">
                  <c:v>2363.2800000000002</c:v>
                </c:pt>
                <c:pt idx="3820">
                  <c:v>2343.75</c:v>
                </c:pt>
                <c:pt idx="3821">
                  <c:v>2392.58</c:v>
                </c:pt>
                <c:pt idx="3822">
                  <c:v>2368.16</c:v>
                </c:pt>
                <c:pt idx="3823">
                  <c:v>2407.23</c:v>
                </c:pt>
                <c:pt idx="3824">
                  <c:v>2363.2800000000002</c:v>
                </c:pt>
                <c:pt idx="3825">
                  <c:v>2402.34</c:v>
                </c:pt>
                <c:pt idx="3826">
                  <c:v>2353.52</c:v>
                </c:pt>
                <c:pt idx="3827">
                  <c:v>2348.63</c:v>
                </c:pt>
                <c:pt idx="3828">
                  <c:v>2392.58</c:v>
                </c:pt>
                <c:pt idx="3829">
                  <c:v>2338.87</c:v>
                </c:pt>
                <c:pt idx="3830">
                  <c:v>2324.2199999999998</c:v>
                </c:pt>
                <c:pt idx="3831">
                  <c:v>2329.1</c:v>
                </c:pt>
                <c:pt idx="3832">
                  <c:v>2314.4499999999998</c:v>
                </c:pt>
                <c:pt idx="3833">
                  <c:v>2299.8000000000002</c:v>
                </c:pt>
                <c:pt idx="3834">
                  <c:v>2260.7399999999998</c:v>
                </c:pt>
                <c:pt idx="3835">
                  <c:v>2270.5100000000002</c:v>
                </c:pt>
                <c:pt idx="3836">
                  <c:v>2294.92</c:v>
                </c:pt>
                <c:pt idx="3837">
                  <c:v>2236.33</c:v>
                </c:pt>
                <c:pt idx="3838">
                  <c:v>2265.63</c:v>
                </c:pt>
                <c:pt idx="3839">
                  <c:v>2231.4499999999998</c:v>
                </c:pt>
                <c:pt idx="3840">
                  <c:v>2192.38</c:v>
                </c:pt>
                <c:pt idx="3841">
                  <c:v>2236.33</c:v>
                </c:pt>
                <c:pt idx="3842">
                  <c:v>2197.27</c:v>
                </c:pt>
                <c:pt idx="3843">
                  <c:v>2241.21</c:v>
                </c:pt>
                <c:pt idx="3844">
                  <c:v>2167.9699999999998</c:v>
                </c:pt>
                <c:pt idx="3845">
                  <c:v>2167.9699999999998</c:v>
                </c:pt>
                <c:pt idx="3846">
                  <c:v>2187.5</c:v>
                </c:pt>
                <c:pt idx="3847">
                  <c:v>2143.5500000000002</c:v>
                </c:pt>
                <c:pt idx="3848">
                  <c:v>2216.8000000000002</c:v>
                </c:pt>
                <c:pt idx="3849">
                  <c:v>2167.9699999999998</c:v>
                </c:pt>
                <c:pt idx="3850">
                  <c:v>2202.15</c:v>
                </c:pt>
                <c:pt idx="3851">
                  <c:v>2192.38</c:v>
                </c:pt>
                <c:pt idx="3852">
                  <c:v>2226.56</c:v>
                </c:pt>
                <c:pt idx="3853">
                  <c:v>2236.33</c:v>
                </c:pt>
                <c:pt idx="3854">
                  <c:v>2197.27</c:v>
                </c:pt>
                <c:pt idx="3855">
                  <c:v>2221.6799999999998</c:v>
                </c:pt>
                <c:pt idx="3856">
                  <c:v>2280.27</c:v>
                </c:pt>
                <c:pt idx="3857">
                  <c:v>2265.63</c:v>
                </c:pt>
                <c:pt idx="3858">
                  <c:v>2324.2199999999998</c:v>
                </c:pt>
                <c:pt idx="3859">
                  <c:v>2333.98</c:v>
                </c:pt>
                <c:pt idx="3860">
                  <c:v>2402.34</c:v>
                </c:pt>
                <c:pt idx="3861">
                  <c:v>2431.64</c:v>
                </c:pt>
                <c:pt idx="3862">
                  <c:v>2416.9899999999998</c:v>
                </c:pt>
                <c:pt idx="3863">
                  <c:v>2431.64</c:v>
                </c:pt>
                <c:pt idx="3864">
                  <c:v>2456.0500000000002</c:v>
                </c:pt>
                <c:pt idx="3865">
                  <c:v>2460.94</c:v>
                </c:pt>
                <c:pt idx="3866">
                  <c:v>2504.88</c:v>
                </c:pt>
                <c:pt idx="3867">
                  <c:v>2480.4699999999998</c:v>
                </c:pt>
                <c:pt idx="3868">
                  <c:v>2480.4699999999998</c:v>
                </c:pt>
                <c:pt idx="3869">
                  <c:v>2451.17</c:v>
                </c:pt>
                <c:pt idx="3870">
                  <c:v>2490.23</c:v>
                </c:pt>
                <c:pt idx="3871">
                  <c:v>2500</c:v>
                </c:pt>
                <c:pt idx="3872">
                  <c:v>2475.59</c:v>
                </c:pt>
                <c:pt idx="3873">
                  <c:v>2470.6999999999998</c:v>
                </c:pt>
                <c:pt idx="3874">
                  <c:v>2412.11</c:v>
                </c:pt>
                <c:pt idx="3875">
                  <c:v>2416.9899999999998</c:v>
                </c:pt>
                <c:pt idx="3876">
                  <c:v>2407.23</c:v>
                </c:pt>
                <c:pt idx="3877">
                  <c:v>2392.58</c:v>
                </c:pt>
                <c:pt idx="3878">
                  <c:v>2426.7600000000002</c:v>
                </c:pt>
                <c:pt idx="3879">
                  <c:v>2392.58</c:v>
                </c:pt>
                <c:pt idx="3880">
                  <c:v>2382.81</c:v>
                </c:pt>
                <c:pt idx="3881">
                  <c:v>2412.11</c:v>
                </c:pt>
                <c:pt idx="3882">
                  <c:v>2368.16</c:v>
                </c:pt>
                <c:pt idx="3883">
                  <c:v>2382.81</c:v>
                </c:pt>
                <c:pt idx="3884">
                  <c:v>2353.52</c:v>
                </c:pt>
                <c:pt idx="3885">
                  <c:v>2377.9299999999998</c:v>
                </c:pt>
                <c:pt idx="3886">
                  <c:v>2387.6999999999998</c:v>
                </c:pt>
                <c:pt idx="3887">
                  <c:v>2348.63</c:v>
                </c:pt>
                <c:pt idx="3888">
                  <c:v>2314.4499999999998</c:v>
                </c:pt>
                <c:pt idx="3889">
                  <c:v>2299.8000000000002</c:v>
                </c:pt>
                <c:pt idx="3890">
                  <c:v>2314.4499999999998</c:v>
                </c:pt>
                <c:pt idx="3891">
                  <c:v>2309.5700000000002</c:v>
                </c:pt>
                <c:pt idx="3892">
                  <c:v>2255.86</c:v>
                </c:pt>
                <c:pt idx="3893">
                  <c:v>2309.5700000000002</c:v>
                </c:pt>
                <c:pt idx="3894">
                  <c:v>2290.04</c:v>
                </c:pt>
                <c:pt idx="3895">
                  <c:v>2285.16</c:v>
                </c:pt>
                <c:pt idx="3896">
                  <c:v>2255.86</c:v>
                </c:pt>
                <c:pt idx="3897">
                  <c:v>2260.7399999999998</c:v>
                </c:pt>
                <c:pt idx="3898">
                  <c:v>2250.98</c:v>
                </c:pt>
                <c:pt idx="3899">
                  <c:v>2250.98</c:v>
                </c:pt>
                <c:pt idx="3900">
                  <c:v>2285.16</c:v>
                </c:pt>
                <c:pt idx="3901">
                  <c:v>2236.33</c:v>
                </c:pt>
                <c:pt idx="3902">
                  <c:v>2246.09</c:v>
                </c:pt>
                <c:pt idx="3903">
                  <c:v>2221.6799999999998</c:v>
                </c:pt>
                <c:pt idx="3904">
                  <c:v>2197.27</c:v>
                </c:pt>
                <c:pt idx="3905">
                  <c:v>2211.91</c:v>
                </c:pt>
                <c:pt idx="3906">
                  <c:v>2182.62</c:v>
                </c:pt>
                <c:pt idx="3907">
                  <c:v>2192.38</c:v>
                </c:pt>
                <c:pt idx="3908">
                  <c:v>2231.4499999999998</c:v>
                </c:pt>
                <c:pt idx="3909">
                  <c:v>2216.8000000000002</c:v>
                </c:pt>
                <c:pt idx="3910">
                  <c:v>2216.8000000000002</c:v>
                </c:pt>
                <c:pt idx="3911">
                  <c:v>2231.4499999999998</c:v>
                </c:pt>
                <c:pt idx="3912">
                  <c:v>2241.21</c:v>
                </c:pt>
                <c:pt idx="3913">
                  <c:v>2226.56</c:v>
                </c:pt>
                <c:pt idx="3914">
                  <c:v>2221.6799999999998</c:v>
                </c:pt>
                <c:pt idx="3915">
                  <c:v>2265.63</c:v>
                </c:pt>
                <c:pt idx="3916">
                  <c:v>2255.86</c:v>
                </c:pt>
                <c:pt idx="3917">
                  <c:v>2329.1</c:v>
                </c:pt>
                <c:pt idx="3918">
                  <c:v>2363.2800000000002</c:v>
                </c:pt>
                <c:pt idx="3919">
                  <c:v>2387.6999999999998</c:v>
                </c:pt>
                <c:pt idx="3920">
                  <c:v>2431.64</c:v>
                </c:pt>
                <c:pt idx="3921">
                  <c:v>2436.52</c:v>
                </c:pt>
                <c:pt idx="3922">
                  <c:v>2480.4699999999998</c:v>
                </c:pt>
                <c:pt idx="3923">
                  <c:v>2485.35</c:v>
                </c:pt>
                <c:pt idx="3924">
                  <c:v>2446.29</c:v>
                </c:pt>
                <c:pt idx="3925">
                  <c:v>2534.1799999999998</c:v>
                </c:pt>
                <c:pt idx="3926">
                  <c:v>2456.0500000000002</c:v>
                </c:pt>
                <c:pt idx="3927">
                  <c:v>2485.35</c:v>
                </c:pt>
                <c:pt idx="3928">
                  <c:v>2431.64</c:v>
                </c:pt>
                <c:pt idx="3929">
                  <c:v>2441.41</c:v>
                </c:pt>
                <c:pt idx="3930">
                  <c:v>2456.0500000000002</c:v>
                </c:pt>
                <c:pt idx="3931">
                  <c:v>2416.9899999999998</c:v>
                </c:pt>
                <c:pt idx="3932">
                  <c:v>2407.23</c:v>
                </c:pt>
                <c:pt idx="3933">
                  <c:v>2382.81</c:v>
                </c:pt>
                <c:pt idx="3934">
                  <c:v>2397.46</c:v>
                </c:pt>
                <c:pt idx="3935">
                  <c:v>2412.11</c:v>
                </c:pt>
                <c:pt idx="3936">
                  <c:v>2348.63</c:v>
                </c:pt>
                <c:pt idx="3937">
                  <c:v>2431.64</c:v>
                </c:pt>
                <c:pt idx="3938">
                  <c:v>2397.46</c:v>
                </c:pt>
                <c:pt idx="3939">
                  <c:v>2441.41</c:v>
                </c:pt>
                <c:pt idx="3940">
                  <c:v>2416.9899999999998</c:v>
                </c:pt>
                <c:pt idx="3941">
                  <c:v>2392.58</c:v>
                </c:pt>
                <c:pt idx="3942">
                  <c:v>2377.9299999999998</c:v>
                </c:pt>
                <c:pt idx="3943">
                  <c:v>2353.52</c:v>
                </c:pt>
                <c:pt idx="3944">
                  <c:v>2363.2800000000002</c:v>
                </c:pt>
                <c:pt idx="3945">
                  <c:v>2358.4</c:v>
                </c:pt>
                <c:pt idx="3946">
                  <c:v>2358.4</c:v>
                </c:pt>
                <c:pt idx="3947">
                  <c:v>2397.46</c:v>
                </c:pt>
                <c:pt idx="3948">
                  <c:v>2319.34</c:v>
                </c:pt>
                <c:pt idx="3949">
                  <c:v>2353.52</c:v>
                </c:pt>
                <c:pt idx="3950">
                  <c:v>2324.2199999999998</c:v>
                </c:pt>
                <c:pt idx="3951">
                  <c:v>2333.98</c:v>
                </c:pt>
                <c:pt idx="3952">
                  <c:v>2348.63</c:v>
                </c:pt>
                <c:pt idx="3953">
                  <c:v>2309.5700000000002</c:v>
                </c:pt>
                <c:pt idx="3954">
                  <c:v>2299.8000000000002</c:v>
                </c:pt>
                <c:pt idx="3955">
                  <c:v>2241.21</c:v>
                </c:pt>
                <c:pt idx="3956">
                  <c:v>2275.39</c:v>
                </c:pt>
                <c:pt idx="3957">
                  <c:v>2260.7399999999998</c:v>
                </c:pt>
                <c:pt idx="3958">
                  <c:v>2202.15</c:v>
                </c:pt>
                <c:pt idx="3959">
                  <c:v>2265.63</c:v>
                </c:pt>
                <c:pt idx="3960">
                  <c:v>2226.56</c:v>
                </c:pt>
                <c:pt idx="3961">
                  <c:v>2290.04</c:v>
                </c:pt>
                <c:pt idx="3962">
                  <c:v>2211.91</c:v>
                </c:pt>
                <c:pt idx="3963">
                  <c:v>2192.38</c:v>
                </c:pt>
                <c:pt idx="3964">
                  <c:v>2172.85</c:v>
                </c:pt>
                <c:pt idx="3965">
                  <c:v>2167.9699999999998</c:v>
                </c:pt>
                <c:pt idx="3966">
                  <c:v>2197.27</c:v>
                </c:pt>
                <c:pt idx="3967">
                  <c:v>2216.8000000000002</c:v>
                </c:pt>
                <c:pt idx="3968">
                  <c:v>2221.6799999999998</c:v>
                </c:pt>
                <c:pt idx="3969">
                  <c:v>2236.33</c:v>
                </c:pt>
                <c:pt idx="3970">
                  <c:v>2226.56</c:v>
                </c:pt>
                <c:pt idx="3971">
                  <c:v>2285.16</c:v>
                </c:pt>
                <c:pt idx="3972">
                  <c:v>2236.33</c:v>
                </c:pt>
                <c:pt idx="3973">
                  <c:v>2241.21</c:v>
                </c:pt>
                <c:pt idx="3974">
                  <c:v>2275.39</c:v>
                </c:pt>
                <c:pt idx="3975">
                  <c:v>2260.7399999999998</c:v>
                </c:pt>
                <c:pt idx="3976">
                  <c:v>2309.5700000000002</c:v>
                </c:pt>
                <c:pt idx="3977">
                  <c:v>2275.39</c:v>
                </c:pt>
                <c:pt idx="3978">
                  <c:v>2299.8000000000002</c:v>
                </c:pt>
                <c:pt idx="3979">
                  <c:v>2275.39</c:v>
                </c:pt>
                <c:pt idx="3980">
                  <c:v>2255.86</c:v>
                </c:pt>
                <c:pt idx="3981">
                  <c:v>2348.63</c:v>
                </c:pt>
                <c:pt idx="3982">
                  <c:v>2309.5700000000002</c:v>
                </c:pt>
                <c:pt idx="3983">
                  <c:v>2407.23</c:v>
                </c:pt>
                <c:pt idx="3984">
                  <c:v>2373.0500000000002</c:v>
                </c:pt>
                <c:pt idx="3985">
                  <c:v>2377.9299999999998</c:v>
                </c:pt>
                <c:pt idx="3986">
                  <c:v>2431.64</c:v>
                </c:pt>
                <c:pt idx="3987">
                  <c:v>2421.88</c:v>
                </c:pt>
                <c:pt idx="3988">
                  <c:v>2490.23</c:v>
                </c:pt>
                <c:pt idx="3989">
                  <c:v>2495.12</c:v>
                </c:pt>
                <c:pt idx="3990">
                  <c:v>2504.88</c:v>
                </c:pt>
                <c:pt idx="3991">
                  <c:v>2548.83</c:v>
                </c:pt>
                <c:pt idx="3992">
                  <c:v>2539.06</c:v>
                </c:pt>
                <c:pt idx="3993">
                  <c:v>2592.77</c:v>
                </c:pt>
                <c:pt idx="3994">
                  <c:v>2534.1799999999998</c:v>
                </c:pt>
                <c:pt idx="3995">
                  <c:v>2451.17</c:v>
                </c:pt>
                <c:pt idx="3996">
                  <c:v>2480.4699999999998</c:v>
                </c:pt>
                <c:pt idx="3997">
                  <c:v>2416.9899999999998</c:v>
                </c:pt>
                <c:pt idx="3998">
                  <c:v>2402.34</c:v>
                </c:pt>
                <c:pt idx="3999">
                  <c:v>2368.16</c:v>
                </c:pt>
                <c:pt idx="4000">
                  <c:v>2392.58</c:v>
                </c:pt>
                <c:pt idx="4001">
                  <c:v>2348.63</c:v>
                </c:pt>
                <c:pt idx="4002">
                  <c:v>2338.87</c:v>
                </c:pt>
                <c:pt idx="4003">
                  <c:v>2392.58</c:v>
                </c:pt>
                <c:pt idx="4004">
                  <c:v>2294.92</c:v>
                </c:pt>
                <c:pt idx="4005">
                  <c:v>2363.2800000000002</c:v>
                </c:pt>
                <c:pt idx="4006">
                  <c:v>2294.92</c:v>
                </c:pt>
                <c:pt idx="4007">
                  <c:v>2285.16</c:v>
                </c:pt>
                <c:pt idx="4008">
                  <c:v>2280.27</c:v>
                </c:pt>
                <c:pt idx="4009">
                  <c:v>2250.98</c:v>
                </c:pt>
                <c:pt idx="4010">
                  <c:v>2294.92</c:v>
                </c:pt>
                <c:pt idx="4011">
                  <c:v>2255.86</c:v>
                </c:pt>
                <c:pt idx="4012">
                  <c:v>2290.04</c:v>
                </c:pt>
                <c:pt idx="4013">
                  <c:v>2314.4499999999998</c:v>
                </c:pt>
                <c:pt idx="4014">
                  <c:v>2299.8000000000002</c:v>
                </c:pt>
                <c:pt idx="4015">
                  <c:v>2304.69</c:v>
                </c:pt>
                <c:pt idx="4016">
                  <c:v>2265.63</c:v>
                </c:pt>
                <c:pt idx="4017">
                  <c:v>2304.69</c:v>
                </c:pt>
                <c:pt idx="4018">
                  <c:v>2353.52</c:v>
                </c:pt>
                <c:pt idx="4019">
                  <c:v>2314.4499999999998</c:v>
                </c:pt>
                <c:pt idx="4020">
                  <c:v>2324.2199999999998</c:v>
                </c:pt>
                <c:pt idx="4021">
                  <c:v>2290.04</c:v>
                </c:pt>
                <c:pt idx="4022">
                  <c:v>2343.75</c:v>
                </c:pt>
                <c:pt idx="4023">
                  <c:v>2324.2199999999998</c:v>
                </c:pt>
                <c:pt idx="4024">
                  <c:v>2275.39</c:v>
                </c:pt>
                <c:pt idx="4025">
                  <c:v>2294.92</c:v>
                </c:pt>
                <c:pt idx="4026">
                  <c:v>2285.16</c:v>
                </c:pt>
                <c:pt idx="4027">
                  <c:v>2324.2199999999998</c:v>
                </c:pt>
                <c:pt idx="4028">
                  <c:v>2270.5100000000002</c:v>
                </c:pt>
                <c:pt idx="4029">
                  <c:v>2285.16</c:v>
                </c:pt>
                <c:pt idx="4030">
                  <c:v>2221.6799999999998</c:v>
                </c:pt>
                <c:pt idx="4031">
                  <c:v>2241.21</c:v>
                </c:pt>
                <c:pt idx="4032">
                  <c:v>2250.98</c:v>
                </c:pt>
                <c:pt idx="4033">
                  <c:v>2187.5</c:v>
                </c:pt>
                <c:pt idx="4034">
                  <c:v>2167.9699999999998</c:v>
                </c:pt>
                <c:pt idx="4035">
                  <c:v>2177.73</c:v>
                </c:pt>
                <c:pt idx="4036">
                  <c:v>2163.09</c:v>
                </c:pt>
                <c:pt idx="4037">
                  <c:v>2221.6799999999998</c:v>
                </c:pt>
                <c:pt idx="4038">
                  <c:v>2177.73</c:v>
                </c:pt>
                <c:pt idx="4039">
                  <c:v>2211.91</c:v>
                </c:pt>
                <c:pt idx="4040">
                  <c:v>2241.21</c:v>
                </c:pt>
                <c:pt idx="4041">
                  <c:v>2265.63</c:v>
                </c:pt>
                <c:pt idx="4042">
                  <c:v>2309.5700000000002</c:v>
                </c:pt>
                <c:pt idx="4043">
                  <c:v>2246.09</c:v>
                </c:pt>
                <c:pt idx="4044">
                  <c:v>2324.2199999999998</c:v>
                </c:pt>
                <c:pt idx="4045">
                  <c:v>2373.0500000000002</c:v>
                </c:pt>
                <c:pt idx="4046">
                  <c:v>2338.87</c:v>
                </c:pt>
                <c:pt idx="4047">
                  <c:v>2431.64</c:v>
                </c:pt>
                <c:pt idx="4048">
                  <c:v>2421.88</c:v>
                </c:pt>
                <c:pt idx="4049">
                  <c:v>2480.4699999999998</c:v>
                </c:pt>
                <c:pt idx="4050">
                  <c:v>2460.94</c:v>
                </c:pt>
                <c:pt idx="4051">
                  <c:v>2460.94</c:v>
                </c:pt>
                <c:pt idx="4052">
                  <c:v>2485.35</c:v>
                </c:pt>
                <c:pt idx="4053">
                  <c:v>2504.88</c:v>
                </c:pt>
                <c:pt idx="4054">
                  <c:v>2519.5300000000002</c:v>
                </c:pt>
                <c:pt idx="4055">
                  <c:v>2509.77</c:v>
                </c:pt>
                <c:pt idx="4056">
                  <c:v>2509.77</c:v>
                </c:pt>
                <c:pt idx="4057">
                  <c:v>2485.35</c:v>
                </c:pt>
                <c:pt idx="4058">
                  <c:v>2416.9899999999998</c:v>
                </c:pt>
                <c:pt idx="4059">
                  <c:v>2421.88</c:v>
                </c:pt>
                <c:pt idx="4060">
                  <c:v>2392.58</c:v>
                </c:pt>
                <c:pt idx="4061">
                  <c:v>2397.46</c:v>
                </c:pt>
                <c:pt idx="4062">
                  <c:v>2402.34</c:v>
                </c:pt>
                <c:pt idx="4063">
                  <c:v>2382.81</c:v>
                </c:pt>
                <c:pt idx="4064">
                  <c:v>2382.81</c:v>
                </c:pt>
                <c:pt idx="4065">
                  <c:v>2343.75</c:v>
                </c:pt>
                <c:pt idx="4066">
                  <c:v>2363.2800000000002</c:v>
                </c:pt>
                <c:pt idx="4067">
                  <c:v>2343.75</c:v>
                </c:pt>
                <c:pt idx="4068">
                  <c:v>2309.5700000000002</c:v>
                </c:pt>
                <c:pt idx="4069">
                  <c:v>2363.2800000000002</c:v>
                </c:pt>
                <c:pt idx="4070">
                  <c:v>2329.1</c:v>
                </c:pt>
                <c:pt idx="4071">
                  <c:v>2373.0500000000002</c:v>
                </c:pt>
                <c:pt idx="4072">
                  <c:v>2314.4499999999998</c:v>
                </c:pt>
                <c:pt idx="4073">
                  <c:v>2363.2800000000002</c:v>
                </c:pt>
                <c:pt idx="4074">
                  <c:v>2329.1</c:v>
                </c:pt>
                <c:pt idx="4075">
                  <c:v>2314.4499999999998</c:v>
                </c:pt>
                <c:pt idx="4076">
                  <c:v>2343.75</c:v>
                </c:pt>
                <c:pt idx="4077">
                  <c:v>2329.1</c:v>
                </c:pt>
                <c:pt idx="4078">
                  <c:v>2304.69</c:v>
                </c:pt>
                <c:pt idx="4079">
                  <c:v>2338.87</c:v>
                </c:pt>
                <c:pt idx="4080">
                  <c:v>2324.2199999999998</c:v>
                </c:pt>
                <c:pt idx="4081">
                  <c:v>2358.4</c:v>
                </c:pt>
                <c:pt idx="4082">
                  <c:v>2319.34</c:v>
                </c:pt>
                <c:pt idx="4083">
                  <c:v>2324.2199999999998</c:v>
                </c:pt>
                <c:pt idx="4084">
                  <c:v>2329.1</c:v>
                </c:pt>
                <c:pt idx="4085">
                  <c:v>2294.92</c:v>
                </c:pt>
                <c:pt idx="4086">
                  <c:v>2314.4499999999998</c:v>
                </c:pt>
                <c:pt idx="4087">
                  <c:v>2285.16</c:v>
                </c:pt>
                <c:pt idx="4088">
                  <c:v>2304.69</c:v>
                </c:pt>
                <c:pt idx="4089">
                  <c:v>2265.63</c:v>
                </c:pt>
                <c:pt idx="4090">
                  <c:v>2211.91</c:v>
                </c:pt>
                <c:pt idx="4091">
                  <c:v>2265.63</c:v>
                </c:pt>
                <c:pt idx="4092">
                  <c:v>2163.09</c:v>
                </c:pt>
                <c:pt idx="4093">
                  <c:v>2163.09</c:v>
                </c:pt>
                <c:pt idx="4094">
                  <c:v>2153.3200000000002</c:v>
                </c:pt>
                <c:pt idx="4095">
                  <c:v>2163.09</c:v>
                </c:pt>
                <c:pt idx="4096">
                  <c:v>2163.09</c:v>
                </c:pt>
                <c:pt idx="4097">
                  <c:v>2216.8000000000002</c:v>
                </c:pt>
                <c:pt idx="4098">
                  <c:v>2216.8000000000002</c:v>
                </c:pt>
                <c:pt idx="4099">
                  <c:v>2250.98</c:v>
                </c:pt>
                <c:pt idx="4100">
                  <c:v>2241.21</c:v>
                </c:pt>
                <c:pt idx="4101">
                  <c:v>2270.5100000000002</c:v>
                </c:pt>
                <c:pt idx="4102">
                  <c:v>2285.16</c:v>
                </c:pt>
                <c:pt idx="4103">
                  <c:v>2333.98</c:v>
                </c:pt>
                <c:pt idx="4104">
                  <c:v>2333.98</c:v>
                </c:pt>
                <c:pt idx="4105">
                  <c:v>2387.6999999999998</c:v>
                </c:pt>
                <c:pt idx="4106">
                  <c:v>2407.23</c:v>
                </c:pt>
                <c:pt idx="4107">
                  <c:v>2421.88</c:v>
                </c:pt>
                <c:pt idx="4108">
                  <c:v>2470.6999999999998</c:v>
                </c:pt>
                <c:pt idx="4109">
                  <c:v>2441.41</c:v>
                </c:pt>
                <c:pt idx="4110">
                  <c:v>2495.12</c:v>
                </c:pt>
                <c:pt idx="4111">
                  <c:v>2504.88</c:v>
                </c:pt>
                <c:pt idx="4112">
                  <c:v>2514.65</c:v>
                </c:pt>
                <c:pt idx="4113">
                  <c:v>2504.88</c:v>
                </c:pt>
                <c:pt idx="4114">
                  <c:v>2504.88</c:v>
                </c:pt>
                <c:pt idx="4115">
                  <c:v>2504.88</c:v>
                </c:pt>
                <c:pt idx="4116">
                  <c:v>2485.35</c:v>
                </c:pt>
                <c:pt idx="4117">
                  <c:v>2416.9899999999998</c:v>
                </c:pt>
                <c:pt idx="4118">
                  <c:v>2421.88</c:v>
                </c:pt>
                <c:pt idx="4119">
                  <c:v>2377.9299999999998</c:v>
                </c:pt>
                <c:pt idx="4120">
                  <c:v>2416.9899999999998</c:v>
                </c:pt>
                <c:pt idx="4121">
                  <c:v>2343.75</c:v>
                </c:pt>
                <c:pt idx="4122">
                  <c:v>2363.2800000000002</c:v>
                </c:pt>
                <c:pt idx="4123">
                  <c:v>2392.58</c:v>
                </c:pt>
                <c:pt idx="4124">
                  <c:v>2368.16</c:v>
                </c:pt>
                <c:pt idx="4125">
                  <c:v>2377.9299999999998</c:v>
                </c:pt>
                <c:pt idx="4126">
                  <c:v>2343.75</c:v>
                </c:pt>
                <c:pt idx="4127">
                  <c:v>2373.0500000000002</c:v>
                </c:pt>
                <c:pt idx="4128">
                  <c:v>2363.2800000000002</c:v>
                </c:pt>
                <c:pt idx="4129">
                  <c:v>2314.4499999999998</c:v>
                </c:pt>
                <c:pt idx="4130">
                  <c:v>2329.1</c:v>
                </c:pt>
                <c:pt idx="4131">
                  <c:v>2304.69</c:v>
                </c:pt>
                <c:pt idx="4132">
                  <c:v>2314.4499999999998</c:v>
                </c:pt>
                <c:pt idx="4133">
                  <c:v>2314.4499999999998</c:v>
                </c:pt>
                <c:pt idx="4134">
                  <c:v>2285.16</c:v>
                </c:pt>
                <c:pt idx="4135">
                  <c:v>2329.1</c:v>
                </c:pt>
                <c:pt idx="4136">
                  <c:v>2275.39</c:v>
                </c:pt>
                <c:pt idx="4137">
                  <c:v>2348.63</c:v>
                </c:pt>
                <c:pt idx="4138">
                  <c:v>2304.69</c:v>
                </c:pt>
                <c:pt idx="4139">
                  <c:v>2299.8000000000002</c:v>
                </c:pt>
                <c:pt idx="4140">
                  <c:v>2265.63</c:v>
                </c:pt>
                <c:pt idx="4141">
                  <c:v>2270.5100000000002</c:v>
                </c:pt>
                <c:pt idx="4142">
                  <c:v>2314.4499999999998</c:v>
                </c:pt>
                <c:pt idx="4143">
                  <c:v>2260.7399999999998</c:v>
                </c:pt>
                <c:pt idx="4144">
                  <c:v>2260.7399999999998</c:v>
                </c:pt>
                <c:pt idx="4145">
                  <c:v>2265.63</c:v>
                </c:pt>
                <c:pt idx="4146">
                  <c:v>2250.98</c:v>
                </c:pt>
                <c:pt idx="4147">
                  <c:v>2255.86</c:v>
                </c:pt>
                <c:pt idx="4148">
                  <c:v>2202.15</c:v>
                </c:pt>
                <c:pt idx="4149">
                  <c:v>2207.0300000000002</c:v>
                </c:pt>
                <c:pt idx="4150">
                  <c:v>2221.6799999999998</c:v>
                </c:pt>
                <c:pt idx="4151">
                  <c:v>2202.15</c:v>
                </c:pt>
                <c:pt idx="4152">
                  <c:v>2211.91</c:v>
                </c:pt>
                <c:pt idx="4153">
                  <c:v>2177.73</c:v>
                </c:pt>
                <c:pt idx="4154">
                  <c:v>2226.56</c:v>
                </c:pt>
                <c:pt idx="4155">
                  <c:v>2226.56</c:v>
                </c:pt>
                <c:pt idx="4156">
                  <c:v>2202.15</c:v>
                </c:pt>
                <c:pt idx="4157">
                  <c:v>2260.7399999999998</c:v>
                </c:pt>
                <c:pt idx="4158">
                  <c:v>2216.8000000000002</c:v>
                </c:pt>
                <c:pt idx="4159">
                  <c:v>2241.21</c:v>
                </c:pt>
                <c:pt idx="4160">
                  <c:v>2255.86</c:v>
                </c:pt>
                <c:pt idx="4161">
                  <c:v>2280.27</c:v>
                </c:pt>
                <c:pt idx="4162">
                  <c:v>2304.69</c:v>
                </c:pt>
                <c:pt idx="4163">
                  <c:v>2294.92</c:v>
                </c:pt>
                <c:pt idx="4164">
                  <c:v>2348.63</c:v>
                </c:pt>
                <c:pt idx="4165">
                  <c:v>2373.0500000000002</c:v>
                </c:pt>
                <c:pt idx="4166">
                  <c:v>2348.63</c:v>
                </c:pt>
                <c:pt idx="4167">
                  <c:v>2387.6999999999998</c:v>
                </c:pt>
                <c:pt idx="4168">
                  <c:v>2363.2800000000002</c:v>
                </c:pt>
                <c:pt idx="4169">
                  <c:v>2373.0500000000002</c:v>
                </c:pt>
                <c:pt idx="4170">
                  <c:v>2402.34</c:v>
                </c:pt>
                <c:pt idx="4171">
                  <c:v>2431.64</c:v>
                </c:pt>
                <c:pt idx="4172">
                  <c:v>2485.35</c:v>
                </c:pt>
                <c:pt idx="4173">
                  <c:v>2451.17</c:v>
                </c:pt>
                <c:pt idx="4174">
                  <c:v>2470.6999999999998</c:v>
                </c:pt>
                <c:pt idx="4175">
                  <c:v>2460.94</c:v>
                </c:pt>
                <c:pt idx="4176">
                  <c:v>2480.4699999999998</c:v>
                </c:pt>
                <c:pt idx="4177">
                  <c:v>2475.59</c:v>
                </c:pt>
                <c:pt idx="4178">
                  <c:v>2431.64</c:v>
                </c:pt>
                <c:pt idx="4179">
                  <c:v>2421.88</c:v>
                </c:pt>
                <c:pt idx="4180">
                  <c:v>2392.58</c:v>
                </c:pt>
                <c:pt idx="4181">
                  <c:v>2451.17</c:v>
                </c:pt>
                <c:pt idx="4182">
                  <c:v>2397.46</c:v>
                </c:pt>
                <c:pt idx="4183">
                  <c:v>2397.46</c:v>
                </c:pt>
                <c:pt idx="4184">
                  <c:v>2324.2199999999998</c:v>
                </c:pt>
                <c:pt idx="4185">
                  <c:v>2348.63</c:v>
                </c:pt>
                <c:pt idx="4186">
                  <c:v>2363.2800000000002</c:v>
                </c:pt>
                <c:pt idx="4187">
                  <c:v>2368.16</c:v>
                </c:pt>
                <c:pt idx="4188">
                  <c:v>2368.16</c:v>
                </c:pt>
                <c:pt idx="4189">
                  <c:v>2333.98</c:v>
                </c:pt>
                <c:pt idx="4190">
                  <c:v>2333.98</c:v>
                </c:pt>
                <c:pt idx="4191">
                  <c:v>2358.4</c:v>
                </c:pt>
                <c:pt idx="4192">
                  <c:v>2329.1</c:v>
                </c:pt>
                <c:pt idx="4193">
                  <c:v>2343.75</c:v>
                </c:pt>
                <c:pt idx="4194">
                  <c:v>2338.87</c:v>
                </c:pt>
                <c:pt idx="4195">
                  <c:v>2319.34</c:v>
                </c:pt>
                <c:pt idx="4196">
                  <c:v>2324.2199999999998</c:v>
                </c:pt>
                <c:pt idx="4197">
                  <c:v>2285.16</c:v>
                </c:pt>
                <c:pt idx="4198">
                  <c:v>2265.63</c:v>
                </c:pt>
                <c:pt idx="4199">
                  <c:v>2290.04</c:v>
                </c:pt>
                <c:pt idx="4200">
                  <c:v>2236.33</c:v>
                </c:pt>
                <c:pt idx="4201">
                  <c:v>2285.16</c:v>
                </c:pt>
                <c:pt idx="4202">
                  <c:v>2260.7399999999998</c:v>
                </c:pt>
                <c:pt idx="4203">
                  <c:v>2265.63</c:v>
                </c:pt>
                <c:pt idx="4204">
                  <c:v>2246.09</c:v>
                </c:pt>
                <c:pt idx="4205">
                  <c:v>2270.5100000000002</c:v>
                </c:pt>
                <c:pt idx="4206">
                  <c:v>2241.21</c:v>
                </c:pt>
                <c:pt idx="4207">
                  <c:v>2221.6799999999998</c:v>
                </c:pt>
                <c:pt idx="4208">
                  <c:v>2241.21</c:v>
                </c:pt>
                <c:pt idx="4209">
                  <c:v>2216.8000000000002</c:v>
                </c:pt>
                <c:pt idx="4210">
                  <c:v>2207.0300000000002</c:v>
                </c:pt>
                <c:pt idx="4211">
                  <c:v>2216.8000000000002</c:v>
                </c:pt>
                <c:pt idx="4212">
                  <c:v>2197.27</c:v>
                </c:pt>
                <c:pt idx="4213">
                  <c:v>2236.33</c:v>
                </c:pt>
                <c:pt idx="4214">
                  <c:v>2216.8000000000002</c:v>
                </c:pt>
                <c:pt idx="4215">
                  <c:v>2221.6799999999998</c:v>
                </c:pt>
                <c:pt idx="4216">
                  <c:v>2246.09</c:v>
                </c:pt>
                <c:pt idx="4217">
                  <c:v>2241.21</c:v>
                </c:pt>
                <c:pt idx="4218">
                  <c:v>2226.56</c:v>
                </c:pt>
                <c:pt idx="4219">
                  <c:v>2255.86</c:v>
                </c:pt>
                <c:pt idx="4220">
                  <c:v>2241.21</c:v>
                </c:pt>
                <c:pt idx="4221">
                  <c:v>2177.73</c:v>
                </c:pt>
                <c:pt idx="4222">
                  <c:v>2167.9699999999998</c:v>
                </c:pt>
                <c:pt idx="4223">
                  <c:v>2260.7399999999998</c:v>
                </c:pt>
                <c:pt idx="4224">
                  <c:v>2275.39</c:v>
                </c:pt>
                <c:pt idx="4225">
                  <c:v>2304.69</c:v>
                </c:pt>
                <c:pt idx="4226">
                  <c:v>2343.75</c:v>
                </c:pt>
                <c:pt idx="4227">
                  <c:v>2358.4</c:v>
                </c:pt>
                <c:pt idx="4228">
                  <c:v>2441.41</c:v>
                </c:pt>
                <c:pt idx="4229">
                  <c:v>2441.41</c:v>
                </c:pt>
                <c:pt idx="4230">
                  <c:v>2460.94</c:v>
                </c:pt>
                <c:pt idx="4231">
                  <c:v>2500</c:v>
                </c:pt>
                <c:pt idx="4232">
                  <c:v>2470.6999999999998</c:v>
                </c:pt>
                <c:pt idx="4233">
                  <c:v>2480.4699999999998</c:v>
                </c:pt>
                <c:pt idx="4234">
                  <c:v>2485.35</c:v>
                </c:pt>
                <c:pt idx="4235">
                  <c:v>2490.23</c:v>
                </c:pt>
                <c:pt idx="4236">
                  <c:v>2524.41</c:v>
                </c:pt>
                <c:pt idx="4237">
                  <c:v>2485.35</c:v>
                </c:pt>
                <c:pt idx="4238">
                  <c:v>2495.12</c:v>
                </c:pt>
                <c:pt idx="4239">
                  <c:v>2441.41</c:v>
                </c:pt>
                <c:pt idx="4240">
                  <c:v>2460.94</c:v>
                </c:pt>
                <c:pt idx="4241">
                  <c:v>2460.94</c:v>
                </c:pt>
                <c:pt idx="4242">
                  <c:v>2431.64</c:v>
                </c:pt>
                <c:pt idx="4243">
                  <c:v>2431.64</c:v>
                </c:pt>
                <c:pt idx="4244">
                  <c:v>2421.88</c:v>
                </c:pt>
                <c:pt idx="4245">
                  <c:v>2475.59</c:v>
                </c:pt>
                <c:pt idx="4246">
                  <c:v>2426.7600000000002</c:v>
                </c:pt>
                <c:pt idx="4247">
                  <c:v>2460.94</c:v>
                </c:pt>
                <c:pt idx="4248">
                  <c:v>2397.46</c:v>
                </c:pt>
                <c:pt idx="4249">
                  <c:v>2397.46</c:v>
                </c:pt>
                <c:pt idx="4250">
                  <c:v>2392.58</c:v>
                </c:pt>
                <c:pt idx="4251">
                  <c:v>2373.0500000000002</c:v>
                </c:pt>
                <c:pt idx="4252">
                  <c:v>2348.63</c:v>
                </c:pt>
                <c:pt idx="4253">
                  <c:v>2338.87</c:v>
                </c:pt>
                <c:pt idx="4254">
                  <c:v>2304.69</c:v>
                </c:pt>
                <c:pt idx="4255">
                  <c:v>2353.52</c:v>
                </c:pt>
                <c:pt idx="4256">
                  <c:v>2333.98</c:v>
                </c:pt>
                <c:pt idx="4257">
                  <c:v>2324.2199999999998</c:v>
                </c:pt>
                <c:pt idx="4258">
                  <c:v>2358.4</c:v>
                </c:pt>
                <c:pt idx="4259">
                  <c:v>2319.34</c:v>
                </c:pt>
                <c:pt idx="4260">
                  <c:v>2358.4</c:v>
                </c:pt>
                <c:pt idx="4261">
                  <c:v>2304.69</c:v>
                </c:pt>
                <c:pt idx="4262">
                  <c:v>2299.8000000000002</c:v>
                </c:pt>
                <c:pt idx="4263">
                  <c:v>2299.8000000000002</c:v>
                </c:pt>
                <c:pt idx="4264">
                  <c:v>2299.8000000000002</c:v>
                </c:pt>
                <c:pt idx="4265">
                  <c:v>2324.2199999999998</c:v>
                </c:pt>
                <c:pt idx="4266">
                  <c:v>2285.16</c:v>
                </c:pt>
                <c:pt idx="4267">
                  <c:v>2309.5700000000002</c:v>
                </c:pt>
                <c:pt idx="4268">
                  <c:v>2299.8000000000002</c:v>
                </c:pt>
                <c:pt idx="4269">
                  <c:v>2255.86</c:v>
                </c:pt>
                <c:pt idx="4270">
                  <c:v>2285.16</c:v>
                </c:pt>
                <c:pt idx="4271">
                  <c:v>2211.91</c:v>
                </c:pt>
                <c:pt idx="4272">
                  <c:v>2231.4499999999998</c:v>
                </c:pt>
                <c:pt idx="4273">
                  <c:v>2207.0300000000002</c:v>
                </c:pt>
                <c:pt idx="4274">
                  <c:v>2187.5</c:v>
                </c:pt>
                <c:pt idx="4275">
                  <c:v>2216.8000000000002</c:v>
                </c:pt>
                <c:pt idx="4276">
                  <c:v>2246.09</c:v>
                </c:pt>
                <c:pt idx="4277">
                  <c:v>2216.8000000000002</c:v>
                </c:pt>
                <c:pt idx="4278">
                  <c:v>2211.91</c:v>
                </c:pt>
                <c:pt idx="4279">
                  <c:v>2182.62</c:v>
                </c:pt>
                <c:pt idx="4280">
                  <c:v>2211.91</c:v>
                </c:pt>
                <c:pt idx="4281">
                  <c:v>2221.6799999999998</c:v>
                </c:pt>
                <c:pt idx="4282">
                  <c:v>2236.33</c:v>
                </c:pt>
                <c:pt idx="4283">
                  <c:v>2250.98</c:v>
                </c:pt>
                <c:pt idx="4284">
                  <c:v>2255.86</c:v>
                </c:pt>
                <c:pt idx="4285">
                  <c:v>2294.92</c:v>
                </c:pt>
                <c:pt idx="4286">
                  <c:v>2250.98</c:v>
                </c:pt>
                <c:pt idx="4287">
                  <c:v>2275.39</c:v>
                </c:pt>
                <c:pt idx="4288">
                  <c:v>2250.98</c:v>
                </c:pt>
                <c:pt idx="4289">
                  <c:v>2294.92</c:v>
                </c:pt>
                <c:pt idx="4290">
                  <c:v>2309.5700000000002</c:v>
                </c:pt>
                <c:pt idx="4291">
                  <c:v>2324.2199999999998</c:v>
                </c:pt>
                <c:pt idx="4292">
                  <c:v>2412.11</c:v>
                </c:pt>
                <c:pt idx="4293">
                  <c:v>2407.23</c:v>
                </c:pt>
                <c:pt idx="4294">
                  <c:v>2460.94</c:v>
                </c:pt>
                <c:pt idx="4295">
                  <c:v>2460.94</c:v>
                </c:pt>
                <c:pt idx="4296">
                  <c:v>2456.0500000000002</c:v>
                </c:pt>
                <c:pt idx="4297">
                  <c:v>2495.12</c:v>
                </c:pt>
                <c:pt idx="4298">
                  <c:v>2509.77</c:v>
                </c:pt>
                <c:pt idx="4299">
                  <c:v>2485.35</c:v>
                </c:pt>
                <c:pt idx="4300">
                  <c:v>2451.17</c:v>
                </c:pt>
                <c:pt idx="4301">
                  <c:v>2460.94</c:v>
                </c:pt>
                <c:pt idx="4302">
                  <c:v>2495.12</c:v>
                </c:pt>
                <c:pt idx="4303">
                  <c:v>2446.29</c:v>
                </c:pt>
                <c:pt idx="4304">
                  <c:v>2485.35</c:v>
                </c:pt>
                <c:pt idx="4305">
                  <c:v>2500</c:v>
                </c:pt>
                <c:pt idx="4306">
                  <c:v>2480.4699999999998</c:v>
                </c:pt>
                <c:pt idx="4307">
                  <c:v>2495.12</c:v>
                </c:pt>
                <c:pt idx="4308">
                  <c:v>2446.29</c:v>
                </c:pt>
                <c:pt idx="4309">
                  <c:v>2470.6999999999998</c:v>
                </c:pt>
                <c:pt idx="4310">
                  <c:v>2446.29</c:v>
                </c:pt>
                <c:pt idx="4311">
                  <c:v>2416.9899999999998</c:v>
                </c:pt>
                <c:pt idx="4312">
                  <c:v>2431.64</c:v>
                </c:pt>
                <c:pt idx="4313">
                  <c:v>2407.23</c:v>
                </c:pt>
                <c:pt idx="4314">
                  <c:v>2451.17</c:v>
                </c:pt>
                <c:pt idx="4315">
                  <c:v>2392.58</c:v>
                </c:pt>
                <c:pt idx="4316">
                  <c:v>2426.7600000000002</c:v>
                </c:pt>
                <c:pt idx="4317">
                  <c:v>2377.9299999999998</c:v>
                </c:pt>
                <c:pt idx="4318">
                  <c:v>2363.2800000000002</c:v>
                </c:pt>
                <c:pt idx="4319">
                  <c:v>2338.87</c:v>
                </c:pt>
                <c:pt idx="4320">
                  <c:v>2348.63</c:v>
                </c:pt>
                <c:pt idx="4321">
                  <c:v>2363.2800000000002</c:v>
                </c:pt>
                <c:pt idx="4322">
                  <c:v>2348.63</c:v>
                </c:pt>
                <c:pt idx="4323">
                  <c:v>2285.16</c:v>
                </c:pt>
                <c:pt idx="4324">
                  <c:v>2348.63</c:v>
                </c:pt>
                <c:pt idx="4325">
                  <c:v>2309.5700000000002</c:v>
                </c:pt>
                <c:pt idx="4326">
                  <c:v>2324.2199999999998</c:v>
                </c:pt>
                <c:pt idx="4327">
                  <c:v>2294.92</c:v>
                </c:pt>
                <c:pt idx="4328">
                  <c:v>2329.1</c:v>
                </c:pt>
                <c:pt idx="4329">
                  <c:v>2324.2199999999998</c:v>
                </c:pt>
                <c:pt idx="4330">
                  <c:v>2275.39</c:v>
                </c:pt>
                <c:pt idx="4331">
                  <c:v>2304.69</c:v>
                </c:pt>
                <c:pt idx="4332">
                  <c:v>2309.5700000000002</c:v>
                </c:pt>
                <c:pt idx="4333">
                  <c:v>2250.98</c:v>
                </c:pt>
                <c:pt idx="4334">
                  <c:v>2246.09</c:v>
                </c:pt>
                <c:pt idx="4335">
                  <c:v>2221.6799999999998</c:v>
                </c:pt>
                <c:pt idx="4336">
                  <c:v>2241.21</c:v>
                </c:pt>
                <c:pt idx="4337">
                  <c:v>2216.8000000000002</c:v>
                </c:pt>
                <c:pt idx="4338">
                  <c:v>2143.5500000000002</c:v>
                </c:pt>
                <c:pt idx="4339">
                  <c:v>2197.27</c:v>
                </c:pt>
                <c:pt idx="4340">
                  <c:v>2177.73</c:v>
                </c:pt>
                <c:pt idx="4341">
                  <c:v>2216.8000000000002</c:v>
                </c:pt>
                <c:pt idx="4342">
                  <c:v>2167.9699999999998</c:v>
                </c:pt>
                <c:pt idx="4343">
                  <c:v>2197.27</c:v>
                </c:pt>
                <c:pt idx="4344">
                  <c:v>2236.33</c:v>
                </c:pt>
                <c:pt idx="4345">
                  <c:v>2216.8000000000002</c:v>
                </c:pt>
                <c:pt idx="4346">
                  <c:v>2236.33</c:v>
                </c:pt>
                <c:pt idx="4347">
                  <c:v>2285.16</c:v>
                </c:pt>
                <c:pt idx="4348">
                  <c:v>2280.27</c:v>
                </c:pt>
                <c:pt idx="4349">
                  <c:v>2348.63</c:v>
                </c:pt>
                <c:pt idx="4350">
                  <c:v>2397.46</c:v>
                </c:pt>
                <c:pt idx="4351">
                  <c:v>2456.0500000000002</c:v>
                </c:pt>
                <c:pt idx="4352">
                  <c:v>2416.9899999999998</c:v>
                </c:pt>
                <c:pt idx="4353">
                  <c:v>2421.88</c:v>
                </c:pt>
                <c:pt idx="4354">
                  <c:v>2485.35</c:v>
                </c:pt>
                <c:pt idx="4355">
                  <c:v>2441.41</c:v>
                </c:pt>
                <c:pt idx="4356">
                  <c:v>2456.0500000000002</c:v>
                </c:pt>
                <c:pt idx="4357">
                  <c:v>2480.4699999999998</c:v>
                </c:pt>
                <c:pt idx="4358">
                  <c:v>2460.94</c:v>
                </c:pt>
                <c:pt idx="4359">
                  <c:v>2451.17</c:v>
                </c:pt>
                <c:pt idx="4360">
                  <c:v>2387.6999999999998</c:v>
                </c:pt>
                <c:pt idx="4361">
                  <c:v>2519.5300000000002</c:v>
                </c:pt>
                <c:pt idx="4362">
                  <c:v>2451.17</c:v>
                </c:pt>
                <c:pt idx="4363">
                  <c:v>2480.4699999999998</c:v>
                </c:pt>
                <c:pt idx="4364">
                  <c:v>2441.41</c:v>
                </c:pt>
                <c:pt idx="4365">
                  <c:v>2456.0500000000002</c:v>
                </c:pt>
                <c:pt idx="4366">
                  <c:v>2431.64</c:v>
                </c:pt>
                <c:pt idx="4367">
                  <c:v>2421.88</c:v>
                </c:pt>
                <c:pt idx="4368">
                  <c:v>2431.64</c:v>
                </c:pt>
                <c:pt idx="4369">
                  <c:v>2402.34</c:v>
                </c:pt>
                <c:pt idx="4370">
                  <c:v>2387.6999999999998</c:v>
                </c:pt>
                <c:pt idx="4371">
                  <c:v>2431.64</c:v>
                </c:pt>
                <c:pt idx="4372">
                  <c:v>2392.58</c:v>
                </c:pt>
                <c:pt idx="4373">
                  <c:v>2377.9299999999998</c:v>
                </c:pt>
                <c:pt idx="4374">
                  <c:v>2377.9299999999998</c:v>
                </c:pt>
                <c:pt idx="4375">
                  <c:v>2387.6999999999998</c:v>
                </c:pt>
                <c:pt idx="4376">
                  <c:v>2402.34</c:v>
                </c:pt>
                <c:pt idx="4377">
                  <c:v>2353.52</c:v>
                </c:pt>
                <c:pt idx="4378">
                  <c:v>2373.0500000000002</c:v>
                </c:pt>
                <c:pt idx="4379">
                  <c:v>2368.16</c:v>
                </c:pt>
                <c:pt idx="4380">
                  <c:v>2382.81</c:v>
                </c:pt>
                <c:pt idx="4381">
                  <c:v>2353.52</c:v>
                </c:pt>
                <c:pt idx="4382">
                  <c:v>2280.27</c:v>
                </c:pt>
                <c:pt idx="4383">
                  <c:v>2338.87</c:v>
                </c:pt>
                <c:pt idx="4384">
                  <c:v>2285.16</c:v>
                </c:pt>
                <c:pt idx="4385">
                  <c:v>2363.2800000000002</c:v>
                </c:pt>
                <c:pt idx="4386">
                  <c:v>2299.8000000000002</c:v>
                </c:pt>
                <c:pt idx="4387">
                  <c:v>2304.69</c:v>
                </c:pt>
                <c:pt idx="4388">
                  <c:v>2314.4499999999998</c:v>
                </c:pt>
                <c:pt idx="4389">
                  <c:v>2290.04</c:v>
                </c:pt>
                <c:pt idx="4390">
                  <c:v>2304.69</c:v>
                </c:pt>
                <c:pt idx="4391">
                  <c:v>2255.86</c:v>
                </c:pt>
                <c:pt idx="4392">
                  <c:v>2236.33</c:v>
                </c:pt>
                <c:pt idx="4393">
                  <c:v>2285.16</c:v>
                </c:pt>
                <c:pt idx="4394">
                  <c:v>2221.6799999999998</c:v>
                </c:pt>
                <c:pt idx="4395">
                  <c:v>2236.33</c:v>
                </c:pt>
                <c:pt idx="4396">
                  <c:v>2182.62</c:v>
                </c:pt>
                <c:pt idx="4397">
                  <c:v>2177.73</c:v>
                </c:pt>
                <c:pt idx="4398">
                  <c:v>2192.38</c:v>
                </c:pt>
                <c:pt idx="4399">
                  <c:v>2172.85</c:v>
                </c:pt>
                <c:pt idx="4400">
                  <c:v>2124.02</c:v>
                </c:pt>
                <c:pt idx="4401">
                  <c:v>2177.73</c:v>
                </c:pt>
                <c:pt idx="4402">
                  <c:v>2236.33</c:v>
                </c:pt>
                <c:pt idx="4403">
                  <c:v>2246.09</c:v>
                </c:pt>
                <c:pt idx="4404">
                  <c:v>2226.56</c:v>
                </c:pt>
                <c:pt idx="4405">
                  <c:v>2348.63</c:v>
                </c:pt>
                <c:pt idx="4406">
                  <c:v>2343.75</c:v>
                </c:pt>
                <c:pt idx="4407">
                  <c:v>2348.63</c:v>
                </c:pt>
                <c:pt idx="4408">
                  <c:v>2416.9899999999998</c:v>
                </c:pt>
                <c:pt idx="4409">
                  <c:v>2426.7600000000002</c:v>
                </c:pt>
                <c:pt idx="4410">
                  <c:v>2504.88</c:v>
                </c:pt>
                <c:pt idx="4411">
                  <c:v>2436.52</c:v>
                </c:pt>
                <c:pt idx="4412">
                  <c:v>2426.7600000000002</c:v>
                </c:pt>
                <c:pt idx="4413">
                  <c:v>2475.59</c:v>
                </c:pt>
                <c:pt idx="4414">
                  <c:v>2456.0500000000002</c:v>
                </c:pt>
                <c:pt idx="4415">
                  <c:v>2514.65</c:v>
                </c:pt>
                <c:pt idx="4416">
                  <c:v>2485.35</c:v>
                </c:pt>
                <c:pt idx="4417">
                  <c:v>2490.23</c:v>
                </c:pt>
                <c:pt idx="4418">
                  <c:v>2460.94</c:v>
                </c:pt>
                <c:pt idx="4419">
                  <c:v>2456.0500000000002</c:v>
                </c:pt>
                <c:pt idx="4420">
                  <c:v>2460.94</c:v>
                </c:pt>
                <c:pt idx="4421">
                  <c:v>2441.41</c:v>
                </c:pt>
                <c:pt idx="4422">
                  <c:v>2460.94</c:v>
                </c:pt>
                <c:pt idx="4423">
                  <c:v>2441.41</c:v>
                </c:pt>
                <c:pt idx="4424">
                  <c:v>2416.9899999999998</c:v>
                </c:pt>
                <c:pt idx="4425">
                  <c:v>2426.7600000000002</c:v>
                </c:pt>
                <c:pt idx="4426">
                  <c:v>2397.46</c:v>
                </c:pt>
                <c:pt idx="4427">
                  <c:v>2416.9899999999998</c:v>
                </c:pt>
                <c:pt idx="4428">
                  <c:v>2402.34</c:v>
                </c:pt>
                <c:pt idx="4429">
                  <c:v>2363.2800000000002</c:v>
                </c:pt>
                <c:pt idx="4430">
                  <c:v>2387.6999999999998</c:v>
                </c:pt>
                <c:pt idx="4431">
                  <c:v>2387.6999999999998</c:v>
                </c:pt>
                <c:pt idx="4432">
                  <c:v>2412.11</c:v>
                </c:pt>
                <c:pt idx="4433">
                  <c:v>2363.2800000000002</c:v>
                </c:pt>
                <c:pt idx="4434">
                  <c:v>2382.81</c:v>
                </c:pt>
                <c:pt idx="4435">
                  <c:v>2343.75</c:v>
                </c:pt>
                <c:pt idx="4436">
                  <c:v>2319.34</c:v>
                </c:pt>
                <c:pt idx="4437">
                  <c:v>2363.2800000000002</c:v>
                </c:pt>
                <c:pt idx="4438">
                  <c:v>2324.2199999999998</c:v>
                </c:pt>
                <c:pt idx="4439">
                  <c:v>2299.8000000000002</c:v>
                </c:pt>
                <c:pt idx="4440">
                  <c:v>2333.98</c:v>
                </c:pt>
                <c:pt idx="4441">
                  <c:v>2304.69</c:v>
                </c:pt>
                <c:pt idx="4442">
                  <c:v>2338.87</c:v>
                </c:pt>
                <c:pt idx="4443">
                  <c:v>2270.5100000000002</c:v>
                </c:pt>
                <c:pt idx="4444">
                  <c:v>2324.2199999999998</c:v>
                </c:pt>
                <c:pt idx="4445">
                  <c:v>2338.87</c:v>
                </c:pt>
                <c:pt idx="4446">
                  <c:v>2309.5700000000002</c:v>
                </c:pt>
                <c:pt idx="4447">
                  <c:v>2309.5700000000002</c:v>
                </c:pt>
                <c:pt idx="4448">
                  <c:v>2236.33</c:v>
                </c:pt>
                <c:pt idx="4449">
                  <c:v>2241.21</c:v>
                </c:pt>
                <c:pt idx="4450">
                  <c:v>2246.09</c:v>
                </c:pt>
                <c:pt idx="4451">
                  <c:v>2163.09</c:v>
                </c:pt>
                <c:pt idx="4452">
                  <c:v>2177.73</c:v>
                </c:pt>
                <c:pt idx="4453">
                  <c:v>2143.5500000000002</c:v>
                </c:pt>
                <c:pt idx="4454">
                  <c:v>2172.85</c:v>
                </c:pt>
                <c:pt idx="4455">
                  <c:v>2099.61</c:v>
                </c:pt>
                <c:pt idx="4456">
                  <c:v>2099.61</c:v>
                </c:pt>
                <c:pt idx="4457">
                  <c:v>2158.1999999999998</c:v>
                </c:pt>
                <c:pt idx="4458">
                  <c:v>2197.27</c:v>
                </c:pt>
                <c:pt idx="4459">
                  <c:v>2202.15</c:v>
                </c:pt>
                <c:pt idx="4460">
                  <c:v>2246.09</c:v>
                </c:pt>
                <c:pt idx="4461">
                  <c:v>2260.7399999999998</c:v>
                </c:pt>
                <c:pt idx="4462">
                  <c:v>2329.1</c:v>
                </c:pt>
                <c:pt idx="4463">
                  <c:v>2314.4499999999998</c:v>
                </c:pt>
                <c:pt idx="4464">
                  <c:v>2368.16</c:v>
                </c:pt>
                <c:pt idx="4465">
                  <c:v>2382.81</c:v>
                </c:pt>
                <c:pt idx="4466">
                  <c:v>2421.88</c:v>
                </c:pt>
                <c:pt idx="4467">
                  <c:v>2451.17</c:v>
                </c:pt>
                <c:pt idx="4468">
                  <c:v>2412.11</c:v>
                </c:pt>
                <c:pt idx="4469">
                  <c:v>2436.52</c:v>
                </c:pt>
                <c:pt idx="4470">
                  <c:v>2446.29</c:v>
                </c:pt>
                <c:pt idx="4471">
                  <c:v>2480.4699999999998</c:v>
                </c:pt>
                <c:pt idx="4472">
                  <c:v>2495.12</c:v>
                </c:pt>
                <c:pt idx="4473">
                  <c:v>2500</c:v>
                </c:pt>
                <c:pt idx="4474">
                  <c:v>2504.88</c:v>
                </c:pt>
                <c:pt idx="4475">
                  <c:v>2500</c:v>
                </c:pt>
                <c:pt idx="4476">
                  <c:v>2456.0500000000002</c:v>
                </c:pt>
                <c:pt idx="4477">
                  <c:v>2500</c:v>
                </c:pt>
                <c:pt idx="4478">
                  <c:v>2426.7600000000002</c:v>
                </c:pt>
                <c:pt idx="4479">
                  <c:v>2490.23</c:v>
                </c:pt>
                <c:pt idx="4480">
                  <c:v>2441.41</c:v>
                </c:pt>
                <c:pt idx="4481">
                  <c:v>2441.41</c:v>
                </c:pt>
                <c:pt idx="4482">
                  <c:v>2416.9899999999998</c:v>
                </c:pt>
                <c:pt idx="4483">
                  <c:v>2412.11</c:v>
                </c:pt>
                <c:pt idx="4484">
                  <c:v>2426.7600000000002</c:v>
                </c:pt>
                <c:pt idx="4485">
                  <c:v>2392.58</c:v>
                </c:pt>
                <c:pt idx="4486">
                  <c:v>2358.4</c:v>
                </c:pt>
                <c:pt idx="4487">
                  <c:v>2387.6999999999998</c:v>
                </c:pt>
                <c:pt idx="4488">
                  <c:v>2338.87</c:v>
                </c:pt>
                <c:pt idx="4489">
                  <c:v>2343.75</c:v>
                </c:pt>
                <c:pt idx="4490">
                  <c:v>2338.87</c:v>
                </c:pt>
                <c:pt idx="4491">
                  <c:v>2338.87</c:v>
                </c:pt>
                <c:pt idx="4492">
                  <c:v>2363.2800000000002</c:v>
                </c:pt>
                <c:pt idx="4493">
                  <c:v>2324.2199999999998</c:v>
                </c:pt>
                <c:pt idx="4494">
                  <c:v>2343.75</c:v>
                </c:pt>
                <c:pt idx="4495">
                  <c:v>2333.98</c:v>
                </c:pt>
                <c:pt idx="4496">
                  <c:v>2329.1</c:v>
                </c:pt>
                <c:pt idx="4497">
                  <c:v>2290.04</c:v>
                </c:pt>
                <c:pt idx="4498">
                  <c:v>2265.63</c:v>
                </c:pt>
                <c:pt idx="4499">
                  <c:v>2309.5700000000002</c:v>
                </c:pt>
                <c:pt idx="4500">
                  <c:v>2275.39</c:v>
                </c:pt>
                <c:pt idx="4501">
                  <c:v>2299.8000000000002</c:v>
                </c:pt>
                <c:pt idx="4502">
                  <c:v>2304.69</c:v>
                </c:pt>
                <c:pt idx="4503">
                  <c:v>2290.04</c:v>
                </c:pt>
                <c:pt idx="4504">
                  <c:v>2343.75</c:v>
                </c:pt>
                <c:pt idx="4505">
                  <c:v>2246.09</c:v>
                </c:pt>
                <c:pt idx="4506">
                  <c:v>2265.63</c:v>
                </c:pt>
                <c:pt idx="4507">
                  <c:v>2236.33</c:v>
                </c:pt>
                <c:pt idx="4508">
                  <c:v>2231.4499999999998</c:v>
                </c:pt>
                <c:pt idx="4509">
                  <c:v>2246.09</c:v>
                </c:pt>
                <c:pt idx="4510">
                  <c:v>2211.91</c:v>
                </c:pt>
                <c:pt idx="4511">
                  <c:v>2221.6799999999998</c:v>
                </c:pt>
                <c:pt idx="4512">
                  <c:v>2211.91</c:v>
                </c:pt>
                <c:pt idx="4513">
                  <c:v>2231.4499999999998</c:v>
                </c:pt>
                <c:pt idx="4514">
                  <c:v>2216.8000000000002</c:v>
                </c:pt>
                <c:pt idx="4515">
                  <c:v>2163.09</c:v>
                </c:pt>
                <c:pt idx="4516">
                  <c:v>2226.56</c:v>
                </c:pt>
                <c:pt idx="4517">
                  <c:v>2280.27</c:v>
                </c:pt>
                <c:pt idx="4518">
                  <c:v>2275.39</c:v>
                </c:pt>
                <c:pt idx="4519">
                  <c:v>2299.8000000000002</c:v>
                </c:pt>
                <c:pt idx="4520">
                  <c:v>2324.2199999999998</c:v>
                </c:pt>
                <c:pt idx="4521">
                  <c:v>2368.16</c:v>
                </c:pt>
                <c:pt idx="4522">
                  <c:v>2392.58</c:v>
                </c:pt>
                <c:pt idx="4523">
                  <c:v>2412.11</c:v>
                </c:pt>
                <c:pt idx="4524">
                  <c:v>2451.17</c:v>
                </c:pt>
                <c:pt idx="4525">
                  <c:v>2441.41</c:v>
                </c:pt>
                <c:pt idx="4526">
                  <c:v>2495.12</c:v>
                </c:pt>
                <c:pt idx="4527">
                  <c:v>2431.64</c:v>
                </c:pt>
                <c:pt idx="4528">
                  <c:v>2392.58</c:v>
                </c:pt>
                <c:pt idx="4529">
                  <c:v>2402.34</c:v>
                </c:pt>
                <c:pt idx="4530">
                  <c:v>2441.41</c:v>
                </c:pt>
                <c:pt idx="4531">
                  <c:v>2475.59</c:v>
                </c:pt>
                <c:pt idx="4532">
                  <c:v>2402.34</c:v>
                </c:pt>
                <c:pt idx="4533">
                  <c:v>2416.9899999999998</c:v>
                </c:pt>
                <c:pt idx="4534">
                  <c:v>2475.59</c:v>
                </c:pt>
                <c:pt idx="4535">
                  <c:v>2441.41</c:v>
                </c:pt>
                <c:pt idx="4536">
                  <c:v>2441.41</c:v>
                </c:pt>
                <c:pt idx="4537">
                  <c:v>2392.58</c:v>
                </c:pt>
                <c:pt idx="4538">
                  <c:v>2436.52</c:v>
                </c:pt>
                <c:pt idx="4539">
                  <c:v>2451.17</c:v>
                </c:pt>
                <c:pt idx="4540">
                  <c:v>2431.64</c:v>
                </c:pt>
                <c:pt idx="4541">
                  <c:v>2446.29</c:v>
                </c:pt>
                <c:pt idx="4542">
                  <c:v>2446.29</c:v>
                </c:pt>
                <c:pt idx="4543">
                  <c:v>2421.88</c:v>
                </c:pt>
                <c:pt idx="4544">
                  <c:v>2426.7600000000002</c:v>
                </c:pt>
                <c:pt idx="4545">
                  <c:v>2387.6999999999998</c:v>
                </c:pt>
                <c:pt idx="4546">
                  <c:v>2407.23</c:v>
                </c:pt>
                <c:pt idx="4547">
                  <c:v>2353.52</c:v>
                </c:pt>
                <c:pt idx="4548">
                  <c:v>2329.1</c:v>
                </c:pt>
                <c:pt idx="4549">
                  <c:v>2358.4</c:v>
                </c:pt>
                <c:pt idx="4550">
                  <c:v>2377.9299999999998</c:v>
                </c:pt>
                <c:pt idx="4551">
                  <c:v>2436.52</c:v>
                </c:pt>
                <c:pt idx="4552">
                  <c:v>2324.2199999999998</c:v>
                </c:pt>
                <c:pt idx="4553">
                  <c:v>2338.87</c:v>
                </c:pt>
                <c:pt idx="4554">
                  <c:v>2333.98</c:v>
                </c:pt>
                <c:pt idx="4555">
                  <c:v>2299.8000000000002</c:v>
                </c:pt>
                <c:pt idx="4556">
                  <c:v>2309.5700000000002</c:v>
                </c:pt>
                <c:pt idx="4557">
                  <c:v>2324.2199999999998</c:v>
                </c:pt>
                <c:pt idx="4558">
                  <c:v>2304.69</c:v>
                </c:pt>
                <c:pt idx="4559">
                  <c:v>2324.2199999999998</c:v>
                </c:pt>
                <c:pt idx="4560">
                  <c:v>2290.04</c:v>
                </c:pt>
                <c:pt idx="4561">
                  <c:v>2314.4499999999998</c:v>
                </c:pt>
                <c:pt idx="4562">
                  <c:v>2241.21</c:v>
                </c:pt>
                <c:pt idx="4563">
                  <c:v>2260.7399999999998</c:v>
                </c:pt>
                <c:pt idx="4564">
                  <c:v>2260.7399999999998</c:v>
                </c:pt>
                <c:pt idx="4565">
                  <c:v>2236.33</c:v>
                </c:pt>
                <c:pt idx="4566">
                  <c:v>2202.15</c:v>
                </c:pt>
                <c:pt idx="4567">
                  <c:v>2172.85</c:v>
                </c:pt>
                <c:pt idx="4568">
                  <c:v>2192.38</c:v>
                </c:pt>
                <c:pt idx="4569">
                  <c:v>2153.3200000000002</c:v>
                </c:pt>
                <c:pt idx="4570">
                  <c:v>2177.73</c:v>
                </c:pt>
                <c:pt idx="4571">
                  <c:v>2163.09</c:v>
                </c:pt>
                <c:pt idx="4572">
                  <c:v>2143.5500000000002</c:v>
                </c:pt>
                <c:pt idx="4573">
                  <c:v>2221.6799999999998</c:v>
                </c:pt>
                <c:pt idx="4574">
                  <c:v>2202.15</c:v>
                </c:pt>
                <c:pt idx="4575">
                  <c:v>2216.8000000000002</c:v>
                </c:pt>
                <c:pt idx="4576">
                  <c:v>2270.5100000000002</c:v>
                </c:pt>
                <c:pt idx="4577">
                  <c:v>2285.16</c:v>
                </c:pt>
                <c:pt idx="4578">
                  <c:v>2343.75</c:v>
                </c:pt>
                <c:pt idx="4579">
                  <c:v>2368.16</c:v>
                </c:pt>
                <c:pt idx="4580">
                  <c:v>2402.34</c:v>
                </c:pt>
                <c:pt idx="4581">
                  <c:v>2451.17</c:v>
                </c:pt>
                <c:pt idx="4582">
                  <c:v>2416.9899999999998</c:v>
                </c:pt>
                <c:pt idx="4583">
                  <c:v>2475.59</c:v>
                </c:pt>
                <c:pt idx="4584">
                  <c:v>2441.41</c:v>
                </c:pt>
                <c:pt idx="4585">
                  <c:v>2509.77</c:v>
                </c:pt>
                <c:pt idx="4586">
                  <c:v>2500</c:v>
                </c:pt>
                <c:pt idx="4587">
                  <c:v>2534.1799999999998</c:v>
                </c:pt>
                <c:pt idx="4588">
                  <c:v>2534.1799999999998</c:v>
                </c:pt>
                <c:pt idx="4589">
                  <c:v>2495.12</c:v>
                </c:pt>
                <c:pt idx="4590">
                  <c:v>2504.88</c:v>
                </c:pt>
                <c:pt idx="4591">
                  <c:v>2460.94</c:v>
                </c:pt>
                <c:pt idx="4592">
                  <c:v>2377.9299999999998</c:v>
                </c:pt>
                <c:pt idx="4593">
                  <c:v>2441.41</c:v>
                </c:pt>
                <c:pt idx="4594">
                  <c:v>2407.23</c:v>
                </c:pt>
                <c:pt idx="4595">
                  <c:v>2480.4699999999998</c:v>
                </c:pt>
                <c:pt idx="4596">
                  <c:v>2421.88</c:v>
                </c:pt>
                <c:pt idx="4597">
                  <c:v>2441.41</c:v>
                </c:pt>
                <c:pt idx="4598">
                  <c:v>2431.64</c:v>
                </c:pt>
                <c:pt idx="4599">
                  <c:v>2412.11</c:v>
                </c:pt>
                <c:pt idx="4600">
                  <c:v>2426.7600000000002</c:v>
                </c:pt>
                <c:pt idx="4601">
                  <c:v>2373.0500000000002</c:v>
                </c:pt>
                <c:pt idx="4602">
                  <c:v>2392.58</c:v>
                </c:pt>
                <c:pt idx="4603">
                  <c:v>2402.34</c:v>
                </c:pt>
                <c:pt idx="4604">
                  <c:v>2377.9299999999998</c:v>
                </c:pt>
                <c:pt idx="4605">
                  <c:v>2373.0500000000002</c:v>
                </c:pt>
                <c:pt idx="4606">
                  <c:v>2343.75</c:v>
                </c:pt>
                <c:pt idx="4607">
                  <c:v>2343.75</c:v>
                </c:pt>
                <c:pt idx="4608">
                  <c:v>2387.6999999999998</c:v>
                </c:pt>
                <c:pt idx="4609">
                  <c:v>2309.5700000000002</c:v>
                </c:pt>
                <c:pt idx="4610">
                  <c:v>2333.98</c:v>
                </c:pt>
                <c:pt idx="4611">
                  <c:v>2294.92</c:v>
                </c:pt>
                <c:pt idx="4612">
                  <c:v>2275.39</c:v>
                </c:pt>
                <c:pt idx="4613">
                  <c:v>2275.39</c:v>
                </c:pt>
                <c:pt idx="4614">
                  <c:v>2236.33</c:v>
                </c:pt>
                <c:pt idx="4615">
                  <c:v>2260.7399999999998</c:v>
                </c:pt>
                <c:pt idx="4616">
                  <c:v>2265.63</c:v>
                </c:pt>
                <c:pt idx="4617">
                  <c:v>2216.8000000000002</c:v>
                </c:pt>
                <c:pt idx="4618">
                  <c:v>2260.7399999999998</c:v>
                </c:pt>
                <c:pt idx="4619">
                  <c:v>2216.8000000000002</c:v>
                </c:pt>
                <c:pt idx="4620">
                  <c:v>2226.56</c:v>
                </c:pt>
                <c:pt idx="4621">
                  <c:v>2192.38</c:v>
                </c:pt>
                <c:pt idx="4622">
                  <c:v>2158.1999999999998</c:v>
                </c:pt>
                <c:pt idx="4623">
                  <c:v>2167.9699999999998</c:v>
                </c:pt>
                <c:pt idx="4624">
                  <c:v>2153.3200000000002</c:v>
                </c:pt>
                <c:pt idx="4625">
                  <c:v>2167.9699999999998</c:v>
                </c:pt>
                <c:pt idx="4626">
                  <c:v>2143.5500000000002</c:v>
                </c:pt>
                <c:pt idx="4627">
                  <c:v>2158.1999999999998</c:v>
                </c:pt>
                <c:pt idx="4628">
                  <c:v>2211.91</c:v>
                </c:pt>
                <c:pt idx="4629">
                  <c:v>2231.4499999999998</c:v>
                </c:pt>
                <c:pt idx="4630">
                  <c:v>2265.63</c:v>
                </c:pt>
                <c:pt idx="4631">
                  <c:v>2294.92</c:v>
                </c:pt>
                <c:pt idx="4632">
                  <c:v>2333.98</c:v>
                </c:pt>
                <c:pt idx="4633">
                  <c:v>2353.52</c:v>
                </c:pt>
                <c:pt idx="4634">
                  <c:v>2358.4</c:v>
                </c:pt>
                <c:pt idx="4635">
                  <c:v>2407.23</c:v>
                </c:pt>
                <c:pt idx="4636">
                  <c:v>2416.9899999999998</c:v>
                </c:pt>
                <c:pt idx="4637">
                  <c:v>2421.88</c:v>
                </c:pt>
                <c:pt idx="4638">
                  <c:v>2456.0500000000002</c:v>
                </c:pt>
                <c:pt idx="4639">
                  <c:v>2407.23</c:v>
                </c:pt>
                <c:pt idx="4640">
                  <c:v>2480.4699999999998</c:v>
                </c:pt>
                <c:pt idx="4641">
                  <c:v>2451.17</c:v>
                </c:pt>
                <c:pt idx="4642">
                  <c:v>2480.4699999999998</c:v>
                </c:pt>
                <c:pt idx="4643">
                  <c:v>2495.12</c:v>
                </c:pt>
                <c:pt idx="4644">
                  <c:v>2495.12</c:v>
                </c:pt>
                <c:pt idx="4645">
                  <c:v>2495.12</c:v>
                </c:pt>
                <c:pt idx="4646">
                  <c:v>2416.9899999999998</c:v>
                </c:pt>
                <c:pt idx="4647">
                  <c:v>2451.17</c:v>
                </c:pt>
                <c:pt idx="4648">
                  <c:v>2421.88</c:v>
                </c:pt>
                <c:pt idx="4649">
                  <c:v>2377.9299999999998</c:v>
                </c:pt>
                <c:pt idx="4650">
                  <c:v>2436.52</c:v>
                </c:pt>
                <c:pt idx="4651">
                  <c:v>2412.11</c:v>
                </c:pt>
                <c:pt idx="4652">
                  <c:v>2416.9899999999998</c:v>
                </c:pt>
                <c:pt idx="4653">
                  <c:v>2421.88</c:v>
                </c:pt>
                <c:pt idx="4654">
                  <c:v>2363.2800000000002</c:v>
                </c:pt>
                <c:pt idx="4655">
                  <c:v>2431.64</c:v>
                </c:pt>
                <c:pt idx="4656">
                  <c:v>2373.0500000000002</c:v>
                </c:pt>
                <c:pt idx="4657">
                  <c:v>2373.0500000000002</c:v>
                </c:pt>
                <c:pt idx="4658">
                  <c:v>2363.2800000000002</c:v>
                </c:pt>
                <c:pt idx="4659">
                  <c:v>2353.52</c:v>
                </c:pt>
                <c:pt idx="4660">
                  <c:v>2348.63</c:v>
                </c:pt>
                <c:pt idx="4661">
                  <c:v>2309.5700000000002</c:v>
                </c:pt>
                <c:pt idx="4662">
                  <c:v>2358.4</c:v>
                </c:pt>
                <c:pt idx="4663">
                  <c:v>2290.04</c:v>
                </c:pt>
                <c:pt idx="4664">
                  <c:v>2343.75</c:v>
                </c:pt>
                <c:pt idx="4665">
                  <c:v>2329.1</c:v>
                </c:pt>
                <c:pt idx="4666">
                  <c:v>2333.98</c:v>
                </c:pt>
                <c:pt idx="4667">
                  <c:v>2348.63</c:v>
                </c:pt>
                <c:pt idx="4668">
                  <c:v>2324.2199999999998</c:v>
                </c:pt>
                <c:pt idx="4669">
                  <c:v>2314.4499999999998</c:v>
                </c:pt>
                <c:pt idx="4670">
                  <c:v>2290.04</c:v>
                </c:pt>
                <c:pt idx="4671">
                  <c:v>2280.27</c:v>
                </c:pt>
                <c:pt idx="4672">
                  <c:v>2294.92</c:v>
                </c:pt>
                <c:pt idx="4673">
                  <c:v>2275.39</c:v>
                </c:pt>
                <c:pt idx="4674">
                  <c:v>2309.5700000000002</c:v>
                </c:pt>
                <c:pt idx="4675">
                  <c:v>2285.16</c:v>
                </c:pt>
                <c:pt idx="4676">
                  <c:v>2265.63</c:v>
                </c:pt>
                <c:pt idx="4677">
                  <c:v>2250.98</c:v>
                </c:pt>
                <c:pt idx="4678">
                  <c:v>2192.38</c:v>
                </c:pt>
                <c:pt idx="4679">
                  <c:v>2192.38</c:v>
                </c:pt>
                <c:pt idx="4680">
                  <c:v>2197.27</c:v>
                </c:pt>
                <c:pt idx="4681">
                  <c:v>2143.5500000000002</c:v>
                </c:pt>
                <c:pt idx="4682">
                  <c:v>2197.27</c:v>
                </c:pt>
                <c:pt idx="4683">
                  <c:v>2182.62</c:v>
                </c:pt>
                <c:pt idx="4684">
                  <c:v>2192.38</c:v>
                </c:pt>
                <c:pt idx="4685">
                  <c:v>2163.09</c:v>
                </c:pt>
                <c:pt idx="4686">
                  <c:v>2177.73</c:v>
                </c:pt>
                <c:pt idx="4687">
                  <c:v>2255.86</c:v>
                </c:pt>
                <c:pt idx="4688">
                  <c:v>2231.4499999999998</c:v>
                </c:pt>
                <c:pt idx="4689">
                  <c:v>2275.39</c:v>
                </c:pt>
                <c:pt idx="4690">
                  <c:v>2314.4499999999998</c:v>
                </c:pt>
                <c:pt idx="4691">
                  <c:v>2358.4</c:v>
                </c:pt>
                <c:pt idx="4692">
                  <c:v>2402.34</c:v>
                </c:pt>
                <c:pt idx="4693">
                  <c:v>2421.88</c:v>
                </c:pt>
                <c:pt idx="4694">
                  <c:v>2446.29</c:v>
                </c:pt>
                <c:pt idx="4695">
                  <c:v>2451.17</c:v>
                </c:pt>
                <c:pt idx="4696">
                  <c:v>2470.6999999999998</c:v>
                </c:pt>
                <c:pt idx="4697">
                  <c:v>2504.88</c:v>
                </c:pt>
                <c:pt idx="4698">
                  <c:v>2470.6999999999998</c:v>
                </c:pt>
                <c:pt idx="4699">
                  <c:v>2460.94</c:v>
                </c:pt>
                <c:pt idx="4700">
                  <c:v>2431.64</c:v>
                </c:pt>
                <c:pt idx="4701">
                  <c:v>2514.65</c:v>
                </c:pt>
                <c:pt idx="4702">
                  <c:v>2539.06</c:v>
                </c:pt>
                <c:pt idx="4703">
                  <c:v>2485.35</c:v>
                </c:pt>
                <c:pt idx="4704">
                  <c:v>2470.6999999999998</c:v>
                </c:pt>
                <c:pt idx="4705">
                  <c:v>2407.23</c:v>
                </c:pt>
                <c:pt idx="4706">
                  <c:v>2397.46</c:v>
                </c:pt>
                <c:pt idx="4707">
                  <c:v>2416.9899999999998</c:v>
                </c:pt>
                <c:pt idx="4708">
                  <c:v>2373.0500000000002</c:v>
                </c:pt>
                <c:pt idx="4709">
                  <c:v>2416.9899999999998</c:v>
                </c:pt>
                <c:pt idx="4710">
                  <c:v>2377.9299999999998</c:v>
                </c:pt>
                <c:pt idx="4711">
                  <c:v>2402.34</c:v>
                </c:pt>
                <c:pt idx="4712">
                  <c:v>2387.6999999999998</c:v>
                </c:pt>
                <c:pt idx="4713">
                  <c:v>2382.81</c:v>
                </c:pt>
                <c:pt idx="4714">
                  <c:v>2373.0500000000002</c:v>
                </c:pt>
                <c:pt idx="4715">
                  <c:v>2358.4</c:v>
                </c:pt>
                <c:pt idx="4716">
                  <c:v>2373.0500000000002</c:v>
                </c:pt>
                <c:pt idx="4717">
                  <c:v>2353.52</c:v>
                </c:pt>
                <c:pt idx="4718">
                  <c:v>2333.98</c:v>
                </c:pt>
                <c:pt idx="4719">
                  <c:v>2338.87</c:v>
                </c:pt>
                <c:pt idx="4720">
                  <c:v>2304.69</c:v>
                </c:pt>
                <c:pt idx="4721">
                  <c:v>2314.4499999999998</c:v>
                </c:pt>
                <c:pt idx="4722">
                  <c:v>2314.4499999999998</c:v>
                </c:pt>
                <c:pt idx="4723">
                  <c:v>2319.34</c:v>
                </c:pt>
                <c:pt idx="4724">
                  <c:v>2319.34</c:v>
                </c:pt>
                <c:pt idx="4725">
                  <c:v>2280.27</c:v>
                </c:pt>
                <c:pt idx="4726">
                  <c:v>2309.5700000000002</c:v>
                </c:pt>
                <c:pt idx="4727">
                  <c:v>2290.04</c:v>
                </c:pt>
                <c:pt idx="4728">
                  <c:v>2255.86</c:v>
                </c:pt>
                <c:pt idx="4729">
                  <c:v>2260.7399999999998</c:v>
                </c:pt>
                <c:pt idx="4730">
                  <c:v>2255.86</c:v>
                </c:pt>
                <c:pt idx="4731">
                  <c:v>2260.7399999999998</c:v>
                </c:pt>
                <c:pt idx="4732">
                  <c:v>2241.21</c:v>
                </c:pt>
                <c:pt idx="4733">
                  <c:v>2260.7399999999998</c:v>
                </c:pt>
                <c:pt idx="4734">
                  <c:v>2255.86</c:v>
                </c:pt>
                <c:pt idx="4735">
                  <c:v>2241.21</c:v>
                </c:pt>
                <c:pt idx="4736">
                  <c:v>2226.56</c:v>
                </c:pt>
                <c:pt idx="4737">
                  <c:v>2221.6799999999998</c:v>
                </c:pt>
                <c:pt idx="4738">
                  <c:v>2197.27</c:v>
                </c:pt>
                <c:pt idx="4739">
                  <c:v>2236.33</c:v>
                </c:pt>
                <c:pt idx="4740">
                  <c:v>2207.0300000000002</c:v>
                </c:pt>
                <c:pt idx="4741">
                  <c:v>2246.09</c:v>
                </c:pt>
                <c:pt idx="4742">
                  <c:v>2231.4499999999998</c:v>
                </c:pt>
                <c:pt idx="4743">
                  <c:v>2246.09</c:v>
                </c:pt>
                <c:pt idx="4744">
                  <c:v>2260.7399999999998</c:v>
                </c:pt>
                <c:pt idx="4745">
                  <c:v>2285.16</c:v>
                </c:pt>
                <c:pt idx="4746">
                  <c:v>2299.8000000000002</c:v>
                </c:pt>
                <c:pt idx="4747">
                  <c:v>2231.4499999999998</c:v>
                </c:pt>
                <c:pt idx="4748">
                  <c:v>2231.4499999999998</c:v>
                </c:pt>
                <c:pt idx="4749">
                  <c:v>2299.8000000000002</c:v>
                </c:pt>
                <c:pt idx="4750">
                  <c:v>2280.27</c:v>
                </c:pt>
                <c:pt idx="4751">
                  <c:v>2304.69</c:v>
                </c:pt>
                <c:pt idx="4752">
                  <c:v>2329.1</c:v>
                </c:pt>
                <c:pt idx="4753">
                  <c:v>2377.9299999999998</c:v>
                </c:pt>
                <c:pt idx="4754">
                  <c:v>2412.11</c:v>
                </c:pt>
                <c:pt idx="4755">
                  <c:v>2426.7600000000002</c:v>
                </c:pt>
                <c:pt idx="4756">
                  <c:v>2514.65</c:v>
                </c:pt>
                <c:pt idx="4757">
                  <c:v>2480.4699999999998</c:v>
                </c:pt>
                <c:pt idx="4758">
                  <c:v>2524.41</c:v>
                </c:pt>
                <c:pt idx="4759">
                  <c:v>2529.3000000000002</c:v>
                </c:pt>
                <c:pt idx="4760">
                  <c:v>2514.65</c:v>
                </c:pt>
                <c:pt idx="4761">
                  <c:v>2539.06</c:v>
                </c:pt>
                <c:pt idx="4762">
                  <c:v>2534.1799999999998</c:v>
                </c:pt>
                <c:pt idx="4763">
                  <c:v>2524.41</c:v>
                </c:pt>
                <c:pt idx="4764">
                  <c:v>2495.12</c:v>
                </c:pt>
                <c:pt idx="4765">
                  <c:v>2441.41</c:v>
                </c:pt>
                <c:pt idx="4766">
                  <c:v>2441.41</c:v>
                </c:pt>
                <c:pt idx="4767">
                  <c:v>2412.11</c:v>
                </c:pt>
                <c:pt idx="4768">
                  <c:v>2456.0500000000002</c:v>
                </c:pt>
                <c:pt idx="4769">
                  <c:v>2407.23</c:v>
                </c:pt>
                <c:pt idx="4770">
                  <c:v>2407.23</c:v>
                </c:pt>
                <c:pt idx="4771">
                  <c:v>2431.64</c:v>
                </c:pt>
                <c:pt idx="4772">
                  <c:v>2373.0500000000002</c:v>
                </c:pt>
                <c:pt idx="4773">
                  <c:v>2353.52</c:v>
                </c:pt>
                <c:pt idx="4774">
                  <c:v>2333.98</c:v>
                </c:pt>
                <c:pt idx="4775">
                  <c:v>2333.98</c:v>
                </c:pt>
                <c:pt idx="4776">
                  <c:v>2333.98</c:v>
                </c:pt>
                <c:pt idx="4777">
                  <c:v>2270.5100000000002</c:v>
                </c:pt>
                <c:pt idx="4778">
                  <c:v>2280.27</c:v>
                </c:pt>
                <c:pt idx="4779">
                  <c:v>2265.63</c:v>
                </c:pt>
                <c:pt idx="4780">
                  <c:v>2265.63</c:v>
                </c:pt>
                <c:pt idx="4781">
                  <c:v>2236.33</c:v>
                </c:pt>
                <c:pt idx="4782">
                  <c:v>2216.8000000000002</c:v>
                </c:pt>
                <c:pt idx="4783">
                  <c:v>2250.98</c:v>
                </c:pt>
                <c:pt idx="4784">
                  <c:v>2192.38</c:v>
                </c:pt>
                <c:pt idx="4785">
                  <c:v>2187.5</c:v>
                </c:pt>
                <c:pt idx="4786">
                  <c:v>2182.62</c:v>
                </c:pt>
                <c:pt idx="4787">
                  <c:v>2124.02</c:v>
                </c:pt>
                <c:pt idx="4788">
                  <c:v>2163.09</c:v>
                </c:pt>
                <c:pt idx="4789">
                  <c:v>2128.91</c:v>
                </c:pt>
                <c:pt idx="4790">
                  <c:v>2109.38</c:v>
                </c:pt>
                <c:pt idx="4791">
                  <c:v>2114.2600000000002</c:v>
                </c:pt>
                <c:pt idx="4792">
                  <c:v>2094.73</c:v>
                </c:pt>
                <c:pt idx="4793">
                  <c:v>2114.2600000000002</c:v>
                </c:pt>
                <c:pt idx="4794">
                  <c:v>2041.02</c:v>
                </c:pt>
                <c:pt idx="4795">
                  <c:v>2045.9</c:v>
                </c:pt>
                <c:pt idx="4796">
                  <c:v>2016.6</c:v>
                </c:pt>
                <c:pt idx="4797">
                  <c:v>2006.84</c:v>
                </c:pt>
                <c:pt idx="4798">
                  <c:v>1967.77</c:v>
                </c:pt>
                <c:pt idx="4799">
                  <c:v>1923.83</c:v>
                </c:pt>
                <c:pt idx="4800">
                  <c:v>1889.65</c:v>
                </c:pt>
                <c:pt idx="4801">
                  <c:v>1904.3</c:v>
                </c:pt>
                <c:pt idx="4802">
                  <c:v>1889.65</c:v>
                </c:pt>
                <c:pt idx="4803">
                  <c:v>1923.83</c:v>
                </c:pt>
                <c:pt idx="4804">
                  <c:v>1860.35</c:v>
                </c:pt>
                <c:pt idx="4805">
                  <c:v>1894.53</c:v>
                </c:pt>
                <c:pt idx="4806">
                  <c:v>1928.71</c:v>
                </c:pt>
                <c:pt idx="4807">
                  <c:v>1928.71</c:v>
                </c:pt>
                <c:pt idx="4808">
                  <c:v>1948.24</c:v>
                </c:pt>
                <c:pt idx="4809">
                  <c:v>1958.01</c:v>
                </c:pt>
                <c:pt idx="4810">
                  <c:v>2001.95</c:v>
                </c:pt>
                <c:pt idx="4811">
                  <c:v>1977.54</c:v>
                </c:pt>
                <c:pt idx="4812">
                  <c:v>1977.54</c:v>
                </c:pt>
                <c:pt idx="4813">
                  <c:v>1967.77</c:v>
                </c:pt>
                <c:pt idx="4814">
                  <c:v>2011.72</c:v>
                </c:pt>
                <c:pt idx="4815">
                  <c:v>2060.5500000000002</c:v>
                </c:pt>
                <c:pt idx="4816">
                  <c:v>1997.07</c:v>
                </c:pt>
                <c:pt idx="4817">
                  <c:v>1997.07</c:v>
                </c:pt>
                <c:pt idx="4818">
                  <c:v>1982.42</c:v>
                </c:pt>
                <c:pt idx="4819">
                  <c:v>1967.77</c:v>
                </c:pt>
                <c:pt idx="4820">
                  <c:v>1923.83</c:v>
                </c:pt>
                <c:pt idx="4821">
                  <c:v>1904.3</c:v>
                </c:pt>
                <c:pt idx="4822">
                  <c:v>1904.3</c:v>
                </c:pt>
                <c:pt idx="4823">
                  <c:v>1831.05</c:v>
                </c:pt>
                <c:pt idx="4824">
                  <c:v>1787.11</c:v>
                </c:pt>
                <c:pt idx="4825">
                  <c:v>1811.52</c:v>
                </c:pt>
                <c:pt idx="4826">
                  <c:v>1752.93</c:v>
                </c:pt>
                <c:pt idx="4827">
                  <c:v>1777.34</c:v>
                </c:pt>
                <c:pt idx="4828">
                  <c:v>1733.4</c:v>
                </c:pt>
                <c:pt idx="4829">
                  <c:v>1728.52</c:v>
                </c:pt>
                <c:pt idx="4830">
                  <c:v>1713.87</c:v>
                </c:pt>
                <c:pt idx="4831">
                  <c:v>1674.8</c:v>
                </c:pt>
                <c:pt idx="4832">
                  <c:v>1684.57</c:v>
                </c:pt>
                <c:pt idx="4833">
                  <c:v>1655.27</c:v>
                </c:pt>
                <c:pt idx="4834">
                  <c:v>1635.74</c:v>
                </c:pt>
                <c:pt idx="4835">
                  <c:v>1645.51</c:v>
                </c:pt>
                <c:pt idx="4836">
                  <c:v>1616.21</c:v>
                </c:pt>
                <c:pt idx="4837">
                  <c:v>1630.86</c:v>
                </c:pt>
                <c:pt idx="4838">
                  <c:v>1572.27</c:v>
                </c:pt>
                <c:pt idx="4839">
                  <c:v>1591.8</c:v>
                </c:pt>
                <c:pt idx="4840">
                  <c:v>1577.15</c:v>
                </c:pt>
                <c:pt idx="4841">
                  <c:v>1503.91</c:v>
                </c:pt>
                <c:pt idx="4842">
                  <c:v>1542.97</c:v>
                </c:pt>
                <c:pt idx="4843">
                  <c:v>1474.61</c:v>
                </c:pt>
                <c:pt idx="4844">
                  <c:v>1494.14</c:v>
                </c:pt>
                <c:pt idx="4845">
                  <c:v>1484.38</c:v>
                </c:pt>
                <c:pt idx="4846">
                  <c:v>1474.61</c:v>
                </c:pt>
                <c:pt idx="4847">
                  <c:v>1489.26</c:v>
                </c:pt>
                <c:pt idx="4848">
                  <c:v>1455.08</c:v>
                </c:pt>
                <c:pt idx="4849">
                  <c:v>1508.79</c:v>
                </c:pt>
                <c:pt idx="4850">
                  <c:v>1420.9</c:v>
                </c:pt>
                <c:pt idx="4851">
                  <c:v>1420.9</c:v>
                </c:pt>
                <c:pt idx="4852">
                  <c:v>1406.25</c:v>
                </c:pt>
                <c:pt idx="4853">
                  <c:v>1362.3</c:v>
                </c:pt>
                <c:pt idx="4854">
                  <c:v>1391.6</c:v>
                </c:pt>
                <c:pt idx="4855">
                  <c:v>1357.42</c:v>
                </c:pt>
                <c:pt idx="4856">
                  <c:v>1342.77</c:v>
                </c:pt>
                <c:pt idx="4857">
                  <c:v>1318.36</c:v>
                </c:pt>
                <c:pt idx="4858">
                  <c:v>1274.4100000000001</c:v>
                </c:pt>
                <c:pt idx="4859">
                  <c:v>1279.3</c:v>
                </c:pt>
                <c:pt idx="4860">
                  <c:v>1235.3499999999999</c:v>
                </c:pt>
                <c:pt idx="4861">
                  <c:v>1225.5899999999999</c:v>
                </c:pt>
                <c:pt idx="4862">
                  <c:v>1225.5899999999999</c:v>
                </c:pt>
                <c:pt idx="4863">
                  <c:v>1215.82</c:v>
                </c:pt>
                <c:pt idx="4864">
                  <c:v>1201.17</c:v>
                </c:pt>
                <c:pt idx="4865">
                  <c:v>1186.52</c:v>
                </c:pt>
                <c:pt idx="4866">
                  <c:v>1201.17</c:v>
                </c:pt>
                <c:pt idx="4867">
                  <c:v>1220.7</c:v>
                </c:pt>
                <c:pt idx="4868">
                  <c:v>1142.58</c:v>
                </c:pt>
                <c:pt idx="4869">
                  <c:v>1210.94</c:v>
                </c:pt>
                <c:pt idx="4870">
                  <c:v>1152.3399999999999</c:v>
                </c:pt>
                <c:pt idx="4871">
                  <c:v>1250</c:v>
                </c:pt>
                <c:pt idx="4872">
                  <c:v>1181.6400000000001</c:v>
                </c:pt>
                <c:pt idx="4873">
                  <c:v>1157.23</c:v>
                </c:pt>
                <c:pt idx="4874">
                  <c:v>1127.93</c:v>
                </c:pt>
                <c:pt idx="4875">
                  <c:v>1108.4000000000001</c:v>
                </c:pt>
                <c:pt idx="4876">
                  <c:v>1142.58</c:v>
                </c:pt>
                <c:pt idx="4877">
                  <c:v>1069.3399999999999</c:v>
                </c:pt>
                <c:pt idx="4878">
                  <c:v>1069.3399999999999</c:v>
                </c:pt>
                <c:pt idx="4879">
                  <c:v>1079.0999999999999</c:v>
                </c:pt>
                <c:pt idx="4880">
                  <c:v>1064.45</c:v>
                </c:pt>
                <c:pt idx="4881">
                  <c:v>1098.6300000000001</c:v>
                </c:pt>
                <c:pt idx="4882">
                  <c:v>1040.04</c:v>
                </c:pt>
                <c:pt idx="4883">
                  <c:v>1059.57</c:v>
                </c:pt>
                <c:pt idx="4884">
                  <c:v>1049.8</c:v>
                </c:pt>
                <c:pt idx="4885">
                  <c:v>1030.27</c:v>
                </c:pt>
                <c:pt idx="4886">
                  <c:v>1054.69</c:v>
                </c:pt>
                <c:pt idx="4887">
                  <c:v>1015.63</c:v>
                </c:pt>
                <c:pt idx="4888">
                  <c:v>1044.92</c:v>
                </c:pt>
                <c:pt idx="4889">
                  <c:v>1025.3900000000001</c:v>
                </c:pt>
                <c:pt idx="4890">
                  <c:v>966.79700000000003</c:v>
                </c:pt>
                <c:pt idx="4891">
                  <c:v>1025.3900000000001</c:v>
                </c:pt>
                <c:pt idx="4892">
                  <c:v>996.09400000000005</c:v>
                </c:pt>
                <c:pt idx="4893">
                  <c:v>1040.04</c:v>
                </c:pt>
                <c:pt idx="4894">
                  <c:v>976.56299999999999</c:v>
                </c:pt>
                <c:pt idx="4895">
                  <c:v>966.79700000000003</c:v>
                </c:pt>
                <c:pt idx="4896">
                  <c:v>986.32799999999997</c:v>
                </c:pt>
                <c:pt idx="4897">
                  <c:v>952.14800000000002</c:v>
                </c:pt>
                <c:pt idx="4898">
                  <c:v>976.56299999999999</c:v>
                </c:pt>
                <c:pt idx="4899">
                  <c:v>961.91399999999999</c:v>
                </c:pt>
                <c:pt idx="4900">
                  <c:v>942.38300000000004</c:v>
                </c:pt>
                <c:pt idx="4901">
                  <c:v>981.44500000000005</c:v>
                </c:pt>
                <c:pt idx="4902">
                  <c:v>947.26599999999996</c:v>
                </c:pt>
                <c:pt idx="4903">
                  <c:v>952.14800000000002</c:v>
                </c:pt>
                <c:pt idx="4904">
                  <c:v>917.96900000000005</c:v>
                </c:pt>
                <c:pt idx="4905">
                  <c:v>927.73400000000004</c:v>
                </c:pt>
                <c:pt idx="4906">
                  <c:v>937.5</c:v>
                </c:pt>
                <c:pt idx="4907">
                  <c:v>898.43799999999999</c:v>
                </c:pt>
                <c:pt idx="4908">
                  <c:v>898.43799999999999</c:v>
                </c:pt>
                <c:pt idx="4909">
                  <c:v>883.78899999999999</c:v>
                </c:pt>
                <c:pt idx="4910">
                  <c:v>898.43799999999999</c:v>
                </c:pt>
                <c:pt idx="4911">
                  <c:v>893.55499999999995</c:v>
                </c:pt>
                <c:pt idx="4912">
                  <c:v>830.07799999999997</c:v>
                </c:pt>
                <c:pt idx="4913">
                  <c:v>859.375</c:v>
                </c:pt>
                <c:pt idx="4914">
                  <c:v>864.25800000000004</c:v>
                </c:pt>
                <c:pt idx="4915">
                  <c:v>888.67200000000003</c:v>
                </c:pt>
                <c:pt idx="4916">
                  <c:v>830.07799999999997</c:v>
                </c:pt>
                <c:pt idx="4917">
                  <c:v>830.07799999999997</c:v>
                </c:pt>
                <c:pt idx="4918">
                  <c:v>844.72699999999998</c:v>
                </c:pt>
                <c:pt idx="4919">
                  <c:v>795.89800000000002</c:v>
                </c:pt>
                <c:pt idx="4920">
                  <c:v>825.19500000000005</c:v>
                </c:pt>
                <c:pt idx="4921">
                  <c:v>830.07799999999997</c:v>
                </c:pt>
                <c:pt idx="4922">
                  <c:v>825.19500000000005</c:v>
                </c:pt>
                <c:pt idx="4923">
                  <c:v>815.43</c:v>
                </c:pt>
                <c:pt idx="4924">
                  <c:v>800.78099999999995</c:v>
                </c:pt>
                <c:pt idx="4925">
                  <c:v>810.54700000000003</c:v>
                </c:pt>
                <c:pt idx="4926">
                  <c:v>786.13300000000004</c:v>
                </c:pt>
                <c:pt idx="4927">
                  <c:v>800.78099999999995</c:v>
                </c:pt>
                <c:pt idx="4928">
                  <c:v>795.89800000000002</c:v>
                </c:pt>
                <c:pt idx="4929">
                  <c:v>781.25</c:v>
                </c:pt>
                <c:pt idx="4930">
                  <c:v>781.25</c:v>
                </c:pt>
                <c:pt idx="4931">
                  <c:v>781.25</c:v>
                </c:pt>
                <c:pt idx="4932">
                  <c:v>747.07</c:v>
                </c:pt>
                <c:pt idx="4933">
                  <c:v>786.13300000000004</c:v>
                </c:pt>
                <c:pt idx="4934">
                  <c:v>727.53899999999999</c:v>
                </c:pt>
                <c:pt idx="4935">
                  <c:v>766.60199999999998</c:v>
                </c:pt>
                <c:pt idx="4936">
                  <c:v>756.83600000000001</c:v>
                </c:pt>
                <c:pt idx="4937">
                  <c:v>776.36699999999996</c:v>
                </c:pt>
                <c:pt idx="4938">
                  <c:v>751.95299999999997</c:v>
                </c:pt>
                <c:pt idx="4939">
                  <c:v>751.95299999999997</c:v>
                </c:pt>
                <c:pt idx="4940">
                  <c:v>781.25</c:v>
                </c:pt>
                <c:pt idx="4941">
                  <c:v>742.18799999999999</c:v>
                </c:pt>
                <c:pt idx="4942">
                  <c:v>756.83600000000001</c:v>
                </c:pt>
                <c:pt idx="4943">
                  <c:v>747.07</c:v>
                </c:pt>
                <c:pt idx="4944">
                  <c:v>727.53899999999999</c:v>
                </c:pt>
                <c:pt idx="4945">
                  <c:v>747.07</c:v>
                </c:pt>
                <c:pt idx="4946">
                  <c:v>698.24199999999996</c:v>
                </c:pt>
                <c:pt idx="4947">
                  <c:v>717.77300000000002</c:v>
                </c:pt>
                <c:pt idx="4948">
                  <c:v>722.65599999999995</c:v>
                </c:pt>
                <c:pt idx="4949">
                  <c:v>698.24199999999996</c:v>
                </c:pt>
                <c:pt idx="4950">
                  <c:v>727.53899999999999</c:v>
                </c:pt>
                <c:pt idx="4951">
                  <c:v>688.47699999999998</c:v>
                </c:pt>
                <c:pt idx="4952">
                  <c:v>708.00800000000004</c:v>
                </c:pt>
                <c:pt idx="4953">
                  <c:v>673.82799999999997</c:v>
                </c:pt>
                <c:pt idx="4954">
                  <c:v>629.88300000000004</c:v>
                </c:pt>
                <c:pt idx="4955">
                  <c:v>664.06299999999999</c:v>
                </c:pt>
                <c:pt idx="4956">
                  <c:v>644.53099999999995</c:v>
                </c:pt>
                <c:pt idx="4957">
                  <c:v>683.59400000000005</c:v>
                </c:pt>
                <c:pt idx="4958">
                  <c:v>678.71100000000001</c:v>
                </c:pt>
                <c:pt idx="4959">
                  <c:v>644.53099999999995</c:v>
                </c:pt>
                <c:pt idx="4960">
                  <c:v>688.47699999999998</c:v>
                </c:pt>
                <c:pt idx="4961">
                  <c:v>649.41399999999999</c:v>
                </c:pt>
                <c:pt idx="4962">
                  <c:v>698.24199999999996</c:v>
                </c:pt>
                <c:pt idx="4963">
                  <c:v>664.06299999999999</c:v>
                </c:pt>
                <c:pt idx="4964">
                  <c:v>673.82799999999997</c:v>
                </c:pt>
                <c:pt idx="4965">
                  <c:v>654.29700000000003</c:v>
                </c:pt>
                <c:pt idx="4966">
                  <c:v>629.88300000000004</c:v>
                </c:pt>
                <c:pt idx="4967">
                  <c:v>629.88300000000004</c:v>
                </c:pt>
                <c:pt idx="4968">
                  <c:v>639.64800000000002</c:v>
                </c:pt>
                <c:pt idx="4969">
                  <c:v>639.64800000000002</c:v>
                </c:pt>
                <c:pt idx="4970">
                  <c:v>644.53099999999995</c:v>
                </c:pt>
                <c:pt idx="4971">
                  <c:v>610.35199999999998</c:v>
                </c:pt>
                <c:pt idx="4972">
                  <c:v>625</c:v>
                </c:pt>
                <c:pt idx="4973">
                  <c:v>595.70299999999997</c:v>
                </c:pt>
                <c:pt idx="4974">
                  <c:v>620.11699999999996</c:v>
                </c:pt>
                <c:pt idx="4975">
                  <c:v>615.23400000000004</c:v>
                </c:pt>
                <c:pt idx="4976">
                  <c:v>590.82000000000005</c:v>
                </c:pt>
                <c:pt idx="4977">
                  <c:v>600.58600000000001</c:v>
                </c:pt>
                <c:pt idx="4978">
                  <c:v>585.93799999999999</c:v>
                </c:pt>
                <c:pt idx="4979">
                  <c:v>600.58600000000001</c:v>
                </c:pt>
                <c:pt idx="4980">
                  <c:v>556.64099999999996</c:v>
                </c:pt>
                <c:pt idx="4981">
                  <c:v>556.64099999999996</c:v>
                </c:pt>
                <c:pt idx="4982">
                  <c:v>595.70299999999997</c:v>
                </c:pt>
                <c:pt idx="4983">
                  <c:v>571.28899999999999</c:v>
                </c:pt>
                <c:pt idx="4984">
                  <c:v>620.11699999999996</c:v>
                </c:pt>
                <c:pt idx="4985">
                  <c:v>556.64099999999996</c:v>
                </c:pt>
                <c:pt idx="4986">
                  <c:v>585.93799999999999</c:v>
                </c:pt>
                <c:pt idx="4987">
                  <c:v>576.17200000000003</c:v>
                </c:pt>
                <c:pt idx="4988">
                  <c:v>546.875</c:v>
                </c:pt>
                <c:pt idx="4989">
                  <c:v>571.28899999999999</c:v>
                </c:pt>
                <c:pt idx="4990">
                  <c:v>556.64099999999996</c:v>
                </c:pt>
                <c:pt idx="4991">
                  <c:v>537.10900000000004</c:v>
                </c:pt>
                <c:pt idx="4992">
                  <c:v>571.28899999999999</c:v>
                </c:pt>
                <c:pt idx="4993">
                  <c:v>541.99199999999996</c:v>
                </c:pt>
                <c:pt idx="4994">
                  <c:v>610.35199999999998</c:v>
                </c:pt>
                <c:pt idx="4995">
                  <c:v>546.875</c:v>
                </c:pt>
                <c:pt idx="4996">
                  <c:v>532.22699999999998</c:v>
                </c:pt>
                <c:pt idx="4997">
                  <c:v>561.52300000000002</c:v>
                </c:pt>
                <c:pt idx="4998">
                  <c:v>546.875</c:v>
                </c:pt>
                <c:pt idx="4999">
                  <c:v>541.99199999999996</c:v>
                </c:pt>
                <c:pt idx="5000">
                  <c:v>493.16399999999999</c:v>
                </c:pt>
                <c:pt idx="5001">
                  <c:v>507.81299999999999</c:v>
                </c:pt>
                <c:pt idx="5002">
                  <c:v>532.22699999999998</c:v>
                </c:pt>
                <c:pt idx="5003">
                  <c:v>483.39800000000002</c:v>
                </c:pt>
                <c:pt idx="5004">
                  <c:v>522.46100000000001</c:v>
                </c:pt>
                <c:pt idx="5005">
                  <c:v>478.51600000000002</c:v>
                </c:pt>
                <c:pt idx="5006">
                  <c:v>517.57799999999997</c:v>
                </c:pt>
                <c:pt idx="5007">
                  <c:v>507.81299999999999</c:v>
                </c:pt>
                <c:pt idx="5008">
                  <c:v>502.93</c:v>
                </c:pt>
                <c:pt idx="5009">
                  <c:v>512.69500000000005</c:v>
                </c:pt>
                <c:pt idx="5010">
                  <c:v>493.16399999999999</c:v>
                </c:pt>
                <c:pt idx="5011">
                  <c:v>498.04700000000003</c:v>
                </c:pt>
                <c:pt idx="5012">
                  <c:v>488.28100000000001</c:v>
                </c:pt>
                <c:pt idx="5013">
                  <c:v>449.21899999999999</c:v>
                </c:pt>
                <c:pt idx="5014">
                  <c:v>498.04700000000003</c:v>
                </c:pt>
                <c:pt idx="5015">
                  <c:v>454.10199999999998</c:v>
                </c:pt>
                <c:pt idx="5016">
                  <c:v>488.28100000000001</c:v>
                </c:pt>
                <c:pt idx="5017">
                  <c:v>463.86700000000002</c:v>
                </c:pt>
                <c:pt idx="5018">
                  <c:v>483.39800000000002</c:v>
                </c:pt>
                <c:pt idx="5019">
                  <c:v>498.04700000000003</c:v>
                </c:pt>
                <c:pt idx="5020">
                  <c:v>473.63299999999998</c:v>
                </c:pt>
                <c:pt idx="5021">
                  <c:v>493.16399999999999</c:v>
                </c:pt>
                <c:pt idx="5022">
                  <c:v>454.10199999999998</c:v>
                </c:pt>
                <c:pt idx="5023">
                  <c:v>449.21899999999999</c:v>
                </c:pt>
                <c:pt idx="5024">
                  <c:v>473.63299999999998</c:v>
                </c:pt>
                <c:pt idx="5025">
                  <c:v>419.92200000000003</c:v>
                </c:pt>
                <c:pt idx="5026">
                  <c:v>473.63299999999998</c:v>
                </c:pt>
                <c:pt idx="5027">
                  <c:v>429.68799999999999</c:v>
                </c:pt>
                <c:pt idx="5028">
                  <c:v>429.68799999999999</c:v>
                </c:pt>
                <c:pt idx="5029">
                  <c:v>444.33600000000001</c:v>
                </c:pt>
                <c:pt idx="5030">
                  <c:v>405.27300000000002</c:v>
                </c:pt>
                <c:pt idx="5031">
                  <c:v>473.63299999999998</c:v>
                </c:pt>
                <c:pt idx="5032">
                  <c:v>395.50799999999998</c:v>
                </c:pt>
                <c:pt idx="5033">
                  <c:v>424.80500000000001</c:v>
                </c:pt>
                <c:pt idx="5034">
                  <c:v>415.03899999999999</c:v>
                </c:pt>
                <c:pt idx="5035">
                  <c:v>410.15600000000001</c:v>
                </c:pt>
                <c:pt idx="5036">
                  <c:v>424.80500000000001</c:v>
                </c:pt>
                <c:pt idx="5037">
                  <c:v>380.85899999999998</c:v>
                </c:pt>
                <c:pt idx="5038">
                  <c:v>390.625</c:v>
                </c:pt>
                <c:pt idx="5039">
                  <c:v>419.92200000000003</c:v>
                </c:pt>
                <c:pt idx="5040">
                  <c:v>390.625</c:v>
                </c:pt>
                <c:pt idx="5041">
                  <c:v>400.39100000000002</c:v>
                </c:pt>
                <c:pt idx="5042">
                  <c:v>410.15600000000001</c:v>
                </c:pt>
                <c:pt idx="5043">
                  <c:v>385.74200000000002</c:v>
                </c:pt>
                <c:pt idx="5044">
                  <c:v>405.27300000000002</c:v>
                </c:pt>
                <c:pt idx="5045">
                  <c:v>385.74200000000002</c:v>
                </c:pt>
                <c:pt idx="5046">
                  <c:v>400.39100000000002</c:v>
                </c:pt>
                <c:pt idx="5047">
                  <c:v>346.68</c:v>
                </c:pt>
                <c:pt idx="5048">
                  <c:v>375.97699999999998</c:v>
                </c:pt>
                <c:pt idx="5049">
                  <c:v>385.74200000000002</c:v>
                </c:pt>
                <c:pt idx="5050">
                  <c:v>327.14800000000002</c:v>
                </c:pt>
                <c:pt idx="5051">
                  <c:v>400.39100000000002</c:v>
                </c:pt>
                <c:pt idx="5052">
                  <c:v>371.09399999999999</c:v>
                </c:pt>
                <c:pt idx="5053">
                  <c:v>419.92200000000003</c:v>
                </c:pt>
                <c:pt idx="5054">
                  <c:v>371.09399999999999</c:v>
                </c:pt>
                <c:pt idx="5055">
                  <c:v>385.74200000000002</c:v>
                </c:pt>
                <c:pt idx="5056">
                  <c:v>385.74200000000002</c:v>
                </c:pt>
                <c:pt idx="5057">
                  <c:v>336.91399999999999</c:v>
                </c:pt>
                <c:pt idx="5058">
                  <c:v>366.21100000000001</c:v>
                </c:pt>
                <c:pt idx="5059">
                  <c:v>380.85899999999998</c:v>
                </c:pt>
                <c:pt idx="5060">
                  <c:v>351.56299999999999</c:v>
                </c:pt>
                <c:pt idx="5061">
                  <c:v>366.21100000000001</c:v>
                </c:pt>
                <c:pt idx="5062">
                  <c:v>356.44499999999999</c:v>
                </c:pt>
                <c:pt idx="5063">
                  <c:v>380.85899999999998</c:v>
                </c:pt>
                <c:pt idx="5064">
                  <c:v>336.91399999999999</c:v>
                </c:pt>
                <c:pt idx="5065">
                  <c:v>346.68</c:v>
                </c:pt>
                <c:pt idx="5066">
                  <c:v>395.50799999999998</c:v>
                </c:pt>
                <c:pt idx="5067">
                  <c:v>336.91399999999999</c:v>
                </c:pt>
                <c:pt idx="5068">
                  <c:v>371.09399999999999</c:v>
                </c:pt>
                <c:pt idx="5069">
                  <c:v>346.68</c:v>
                </c:pt>
                <c:pt idx="5070">
                  <c:v>332.03100000000001</c:v>
                </c:pt>
                <c:pt idx="5071">
                  <c:v>351.56299999999999</c:v>
                </c:pt>
                <c:pt idx="5072">
                  <c:v>322.26600000000002</c:v>
                </c:pt>
                <c:pt idx="5073">
                  <c:v>356.44499999999999</c:v>
                </c:pt>
                <c:pt idx="5074">
                  <c:v>307.61700000000002</c:v>
                </c:pt>
                <c:pt idx="5075">
                  <c:v>327.14800000000002</c:v>
                </c:pt>
                <c:pt idx="5076">
                  <c:v>332.03100000000001</c:v>
                </c:pt>
                <c:pt idx="5077">
                  <c:v>332.03100000000001</c:v>
                </c:pt>
                <c:pt idx="5078">
                  <c:v>332.03100000000001</c:v>
                </c:pt>
                <c:pt idx="5079">
                  <c:v>327.14800000000002</c:v>
                </c:pt>
                <c:pt idx="5080">
                  <c:v>327.14800000000002</c:v>
                </c:pt>
                <c:pt idx="5081">
                  <c:v>312.5</c:v>
                </c:pt>
                <c:pt idx="5082">
                  <c:v>292.96899999999999</c:v>
                </c:pt>
                <c:pt idx="5083">
                  <c:v>327.14800000000002</c:v>
                </c:pt>
                <c:pt idx="5084">
                  <c:v>283.20299999999997</c:v>
                </c:pt>
                <c:pt idx="5085">
                  <c:v>327.14800000000002</c:v>
                </c:pt>
                <c:pt idx="5086">
                  <c:v>302.73399999999998</c:v>
                </c:pt>
                <c:pt idx="5087">
                  <c:v>322.26600000000002</c:v>
                </c:pt>
                <c:pt idx="5088">
                  <c:v>327.14800000000002</c:v>
                </c:pt>
                <c:pt idx="5089">
                  <c:v>336.91399999999999</c:v>
                </c:pt>
                <c:pt idx="5090">
                  <c:v>322.26600000000002</c:v>
                </c:pt>
                <c:pt idx="5091">
                  <c:v>307.61700000000002</c:v>
                </c:pt>
                <c:pt idx="5092">
                  <c:v>292.96899999999999</c:v>
                </c:pt>
                <c:pt idx="5093">
                  <c:v>288.08600000000001</c:v>
                </c:pt>
                <c:pt idx="5094">
                  <c:v>288.08600000000001</c:v>
                </c:pt>
                <c:pt idx="5095">
                  <c:v>312.5</c:v>
                </c:pt>
                <c:pt idx="5096">
                  <c:v>288.08600000000001</c:v>
                </c:pt>
                <c:pt idx="5097">
                  <c:v>288.08600000000001</c:v>
                </c:pt>
                <c:pt idx="5098">
                  <c:v>302.73399999999998</c:v>
                </c:pt>
                <c:pt idx="5099">
                  <c:v>288.08600000000001</c:v>
                </c:pt>
                <c:pt idx="5100">
                  <c:v>317.38299999999998</c:v>
                </c:pt>
                <c:pt idx="5101">
                  <c:v>302.73399999999998</c:v>
                </c:pt>
                <c:pt idx="5102">
                  <c:v>288.08600000000001</c:v>
                </c:pt>
                <c:pt idx="5103">
                  <c:v>312.5</c:v>
                </c:pt>
                <c:pt idx="5104">
                  <c:v>273.43799999999999</c:v>
                </c:pt>
                <c:pt idx="5105">
                  <c:v>268.55500000000001</c:v>
                </c:pt>
                <c:pt idx="5106">
                  <c:v>273.43799999999999</c:v>
                </c:pt>
                <c:pt idx="5107">
                  <c:v>283.20299999999997</c:v>
                </c:pt>
                <c:pt idx="5108">
                  <c:v>302.73399999999998</c:v>
                </c:pt>
                <c:pt idx="5109">
                  <c:v>263.67200000000003</c:v>
                </c:pt>
                <c:pt idx="5110">
                  <c:v>302.73399999999998</c:v>
                </c:pt>
                <c:pt idx="5111">
                  <c:v>268.55500000000001</c:v>
                </c:pt>
                <c:pt idx="5112">
                  <c:v>307.61700000000002</c:v>
                </c:pt>
                <c:pt idx="5113">
                  <c:v>317.38299999999998</c:v>
                </c:pt>
                <c:pt idx="5114">
                  <c:v>278.32</c:v>
                </c:pt>
                <c:pt idx="5115">
                  <c:v>283.20299999999997</c:v>
                </c:pt>
                <c:pt idx="5116">
                  <c:v>273.43799999999999</c:v>
                </c:pt>
                <c:pt idx="5117">
                  <c:v>278.32</c:v>
                </c:pt>
                <c:pt idx="5118">
                  <c:v>253.90600000000001</c:v>
                </c:pt>
                <c:pt idx="5119">
                  <c:v>224.60900000000001</c:v>
                </c:pt>
                <c:pt idx="5120">
                  <c:v>292.96899999999999</c:v>
                </c:pt>
                <c:pt idx="5121">
                  <c:v>239.25800000000001</c:v>
                </c:pt>
                <c:pt idx="5122">
                  <c:v>302.73399999999998</c:v>
                </c:pt>
                <c:pt idx="5123">
                  <c:v>268.55500000000001</c:v>
                </c:pt>
                <c:pt idx="5124">
                  <c:v>268.55500000000001</c:v>
                </c:pt>
                <c:pt idx="5125">
                  <c:v>253.90600000000001</c:v>
                </c:pt>
                <c:pt idx="5126">
                  <c:v>234.375</c:v>
                </c:pt>
                <c:pt idx="5127">
                  <c:v>278.32</c:v>
                </c:pt>
                <c:pt idx="5128">
                  <c:v>244.14099999999999</c:v>
                </c:pt>
                <c:pt idx="5129">
                  <c:v>224.60900000000001</c:v>
                </c:pt>
                <c:pt idx="5130">
                  <c:v>283.20299999999997</c:v>
                </c:pt>
                <c:pt idx="5131">
                  <c:v>249.023</c:v>
                </c:pt>
                <c:pt idx="5132">
                  <c:v>268.55500000000001</c:v>
                </c:pt>
                <c:pt idx="5133">
                  <c:v>224.60900000000001</c:v>
                </c:pt>
                <c:pt idx="5134">
                  <c:v>253.90600000000001</c:v>
                </c:pt>
                <c:pt idx="5135">
                  <c:v>268.55500000000001</c:v>
                </c:pt>
                <c:pt idx="5136">
                  <c:v>234.375</c:v>
                </c:pt>
                <c:pt idx="5137">
                  <c:v>249.023</c:v>
                </c:pt>
                <c:pt idx="5138">
                  <c:v>244.14099999999999</c:v>
                </c:pt>
                <c:pt idx="5139">
                  <c:v>229.49199999999999</c:v>
                </c:pt>
                <c:pt idx="5140">
                  <c:v>249.023</c:v>
                </c:pt>
                <c:pt idx="5141">
                  <c:v>200.19499999999999</c:v>
                </c:pt>
                <c:pt idx="5142">
                  <c:v>244.14099999999999</c:v>
                </c:pt>
                <c:pt idx="5143">
                  <c:v>229.49199999999999</c:v>
                </c:pt>
                <c:pt idx="5144">
                  <c:v>219.727</c:v>
                </c:pt>
                <c:pt idx="5145">
                  <c:v>268.55500000000001</c:v>
                </c:pt>
                <c:pt idx="5146">
                  <c:v>229.49199999999999</c:v>
                </c:pt>
                <c:pt idx="5147">
                  <c:v>307.61700000000002</c:v>
                </c:pt>
                <c:pt idx="5148">
                  <c:v>205.078</c:v>
                </c:pt>
                <c:pt idx="5149">
                  <c:v>214.84399999999999</c:v>
                </c:pt>
                <c:pt idx="5150">
                  <c:v>234.375</c:v>
                </c:pt>
                <c:pt idx="5151">
                  <c:v>200.19499999999999</c:v>
                </c:pt>
                <c:pt idx="5152">
                  <c:v>244.14099999999999</c:v>
                </c:pt>
                <c:pt idx="5153">
                  <c:v>229.49199999999999</c:v>
                </c:pt>
                <c:pt idx="5154">
                  <c:v>209.96100000000001</c:v>
                </c:pt>
                <c:pt idx="5155">
                  <c:v>219.727</c:v>
                </c:pt>
                <c:pt idx="5156">
                  <c:v>214.84399999999999</c:v>
                </c:pt>
                <c:pt idx="5157">
                  <c:v>244.14099999999999</c:v>
                </c:pt>
                <c:pt idx="5158">
                  <c:v>219.727</c:v>
                </c:pt>
                <c:pt idx="5159">
                  <c:v>229.49199999999999</c:v>
                </c:pt>
                <c:pt idx="5160">
                  <c:v>219.727</c:v>
                </c:pt>
                <c:pt idx="5161">
                  <c:v>224.60900000000001</c:v>
                </c:pt>
                <c:pt idx="5162">
                  <c:v>209.96100000000001</c:v>
                </c:pt>
                <c:pt idx="5163">
                  <c:v>195.31299999999999</c:v>
                </c:pt>
                <c:pt idx="5164">
                  <c:v>224.60900000000001</c:v>
                </c:pt>
                <c:pt idx="5165">
                  <c:v>209.96100000000001</c:v>
                </c:pt>
                <c:pt idx="5166">
                  <c:v>229.49199999999999</c:v>
                </c:pt>
                <c:pt idx="5167">
                  <c:v>219.727</c:v>
                </c:pt>
                <c:pt idx="5168">
                  <c:v>209.96100000000001</c:v>
                </c:pt>
                <c:pt idx="5169">
                  <c:v>229.49199999999999</c:v>
                </c:pt>
                <c:pt idx="5170">
                  <c:v>229.49199999999999</c:v>
                </c:pt>
                <c:pt idx="5171">
                  <c:v>219.727</c:v>
                </c:pt>
                <c:pt idx="5172">
                  <c:v>214.84399999999999</c:v>
                </c:pt>
                <c:pt idx="5173">
                  <c:v>219.727</c:v>
                </c:pt>
                <c:pt idx="5174">
                  <c:v>214.84399999999999</c:v>
                </c:pt>
                <c:pt idx="5175">
                  <c:v>214.84399999999999</c:v>
                </c:pt>
                <c:pt idx="5176">
                  <c:v>195.31299999999999</c:v>
                </c:pt>
                <c:pt idx="5177">
                  <c:v>219.727</c:v>
                </c:pt>
                <c:pt idx="5178">
                  <c:v>219.727</c:v>
                </c:pt>
                <c:pt idx="5179">
                  <c:v>229.49199999999999</c:v>
                </c:pt>
                <c:pt idx="5180">
                  <c:v>195.31299999999999</c:v>
                </c:pt>
                <c:pt idx="5181">
                  <c:v>209.96100000000001</c:v>
                </c:pt>
                <c:pt idx="5182">
                  <c:v>214.84399999999999</c:v>
                </c:pt>
                <c:pt idx="5183">
                  <c:v>205.078</c:v>
                </c:pt>
                <c:pt idx="5184">
                  <c:v>200.19499999999999</c:v>
                </c:pt>
                <c:pt idx="5185">
                  <c:v>166.01599999999999</c:v>
                </c:pt>
                <c:pt idx="5186">
                  <c:v>200.19499999999999</c:v>
                </c:pt>
                <c:pt idx="5187">
                  <c:v>209.96100000000001</c:v>
                </c:pt>
                <c:pt idx="5188">
                  <c:v>209.96100000000001</c:v>
                </c:pt>
                <c:pt idx="5189">
                  <c:v>209.96100000000001</c:v>
                </c:pt>
                <c:pt idx="5190">
                  <c:v>190.43</c:v>
                </c:pt>
                <c:pt idx="5191">
                  <c:v>239.25800000000001</c:v>
                </c:pt>
                <c:pt idx="5192">
                  <c:v>195.31299999999999</c:v>
                </c:pt>
                <c:pt idx="5193">
                  <c:v>200.19499999999999</c:v>
                </c:pt>
                <c:pt idx="5194">
                  <c:v>180.66399999999999</c:v>
                </c:pt>
                <c:pt idx="5195">
                  <c:v>200.19499999999999</c:v>
                </c:pt>
                <c:pt idx="5196">
                  <c:v>219.727</c:v>
                </c:pt>
                <c:pt idx="5197">
                  <c:v>190.43</c:v>
                </c:pt>
                <c:pt idx="5198">
                  <c:v>175.78100000000001</c:v>
                </c:pt>
                <c:pt idx="5199">
                  <c:v>185.547</c:v>
                </c:pt>
                <c:pt idx="5200">
                  <c:v>190.43</c:v>
                </c:pt>
                <c:pt idx="5201">
                  <c:v>205.078</c:v>
                </c:pt>
                <c:pt idx="5202">
                  <c:v>170.898</c:v>
                </c:pt>
                <c:pt idx="5203">
                  <c:v>195.31299999999999</c:v>
                </c:pt>
                <c:pt idx="5204">
                  <c:v>209.96100000000001</c:v>
                </c:pt>
                <c:pt idx="5205">
                  <c:v>190.43</c:v>
                </c:pt>
                <c:pt idx="5206">
                  <c:v>185.547</c:v>
                </c:pt>
                <c:pt idx="5207">
                  <c:v>195.31299999999999</c:v>
                </c:pt>
                <c:pt idx="5208">
                  <c:v>200.19499999999999</c:v>
                </c:pt>
                <c:pt idx="5209">
                  <c:v>205.078</c:v>
                </c:pt>
                <c:pt idx="5210">
                  <c:v>170.898</c:v>
                </c:pt>
                <c:pt idx="5211">
                  <c:v>209.96100000000001</c:v>
                </c:pt>
                <c:pt idx="5212">
                  <c:v>161.13300000000001</c:v>
                </c:pt>
                <c:pt idx="5213">
                  <c:v>141.602</c:v>
                </c:pt>
                <c:pt idx="5214">
                  <c:v>219.727</c:v>
                </c:pt>
                <c:pt idx="5215">
                  <c:v>185.547</c:v>
                </c:pt>
                <c:pt idx="5216">
                  <c:v>219.727</c:v>
                </c:pt>
                <c:pt idx="5217">
                  <c:v>180.66399999999999</c:v>
                </c:pt>
                <c:pt idx="5218">
                  <c:v>175.78100000000001</c:v>
                </c:pt>
                <c:pt idx="5219">
                  <c:v>175.78100000000001</c:v>
                </c:pt>
                <c:pt idx="5220">
                  <c:v>170.898</c:v>
                </c:pt>
                <c:pt idx="5221">
                  <c:v>170.898</c:v>
                </c:pt>
                <c:pt idx="5222">
                  <c:v>180.66399999999999</c:v>
                </c:pt>
                <c:pt idx="5223">
                  <c:v>185.547</c:v>
                </c:pt>
                <c:pt idx="5224">
                  <c:v>185.547</c:v>
                </c:pt>
                <c:pt idx="5225">
                  <c:v>195.31299999999999</c:v>
                </c:pt>
                <c:pt idx="5226">
                  <c:v>190.43</c:v>
                </c:pt>
                <c:pt idx="5227">
                  <c:v>175.78100000000001</c:v>
                </c:pt>
                <c:pt idx="5228">
                  <c:v>166.01599999999999</c:v>
                </c:pt>
                <c:pt idx="5229">
                  <c:v>170.898</c:v>
                </c:pt>
                <c:pt idx="5230">
                  <c:v>175.78100000000001</c:v>
                </c:pt>
                <c:pt idx="5231">
                  <c:v>180.66399999999999</c:v>
                </c:pt>
                <c:pt idx="5232">
                  <c:v>151.36699999999999</c:v>
                </c:pt>
                <c:pt idx="5233">
                  <c:v>170.898</c:v>
                </c:pt>
                <c:pt idx="5234">
                  <c:v>166.01599999999999</c:v>
                </c:pt>
                <c:pt idx="5235">
                  <c:v>156.25</c:v>
                </c:pt>
                <c:pt idx="5236">
                  <c:v>180.66399999999999</c:v>
                </c:pt>
                <c:pt idx="5237">
                  <c:v>141.602</c:v>
                </c:pt>
                <c:pt idx="5238">
                  <c:v>214.84399999999999</c:v>
                </c:pt>
                <c:pt idx="5239">
                  <c:v>151.36699999999999</c:v>
                </c:pt>
                <c:pt idx="5240">
                  <c:v>180.66399999999999</c:v>
                </c:pt>
                <c:pt idx="5241">
                  <c:v>166.01599999999999</c:v>
                </c:pt>
                <c:pt idx="5242">
                  <c:v>151.36699999999999</c:v>
                </c:pt>
                <c:pt idx="5243">
                  <c:v>161.13300000000001</c:v>
                </c:pt>
                <c:pt idx="5244">
                  <c:v>146.48400000000001</c:v>
                </c:pt>
                <c:pt idx="5245">
                  <c:v>126.953</c:v>
                </c:pt>
                <c:pt idx="5246">
                  <c:v>161.13300000000001</c:v>
                </c:pt>
                <c:pt idx="5247">
                  <c:v>141.602</c:v>
                </c:pt>
                <c:pt idx="5248">
                  <c:v>185.547</c:v>
                </c:pt>
                <c:pt idx="5249">
                  <c:v>126.953</c:v>
                </c:pt>
                <c:pt idx="5250">
                  <c:v>146.48400000000001</c:v>
                </c:pt>
                <c:pt idx="5251">
                  <c:v>175.78100000000001</c:v>
                </c:pt>
                <c:pt idx="5252">
                  <c:v>156.25</c:v>
                </c:pt>
                <c:pt idx="5253">
                  <c:v>156.25</c:v>
                </c:pt>
                <c:pt idx="5254">
                  <c:v>126.953</c:v>
                </c:pt>
                <c:pt idx="5255">
                  <c:v>141.602</c:v>
                </c:pt>
                <c:pt idx="5256">
                  <c:v>141.602</c:v>
                </c:pt>
                <c:pt idx="5257">
                  <c:v>87.890600000000006</c:v>
                </c:pt>
                <c:pt idx="5258">
                  <c:v>170.898</c:v>
                </c:pt>
                <c:pt idx="5259">
                  <c:v>136.71899999999999</c:v>
                </c:pt>
                <c:pt idx="5260">
                  <c:v>214.84399999999999</c:v>
                </c:pt>
                <c:pt idx="5261">
                  <c:v>117.188</c:v>
                </c:pt>
                <c:pt idx="5262">
                  <c:v>151.36699999999999</c:v>
                </c:pt>
                <c:pt idx="5263">
                  <c:v>136.71899999999999</c:v>
                </c:pt>
                <c:pt idx="5264">
                  <c:v>151.36699999999999</c:v>
                </c:pt>
                <c:pt idx="5265">
                  <c:v>170.898</c:v>
                </c:pt>
                <c:pt idx="5266">
                  <c:v>126.953</c:v>
                </c:pt>
                <c:pt idx="5267">
                  <c:v>126.953</c:v>
                </c:pt>
                <c:pt idx="5268">
                  <c:v>161.13300000000001</c:v>
                </c:pt>
                <c:pt idx="5269">
                  <c:v>126.953</c:v>
                </c:pt>
                <c:pt idx="5270">
                  <c:v>161.13300000000001</c:v>
                </c:pt>
                <c:pt idx="5271">
                  <c:v>112.30500000000001</c:v>
                </c:pt>
                <c:pt idx="5272">
                  <c:v>151.36699999999999</c:v>
                </c:pt>
                <c:pt idx="5273">
                  <c:v>170.898</c:v>
                </c:pt>
                <c:pt idx="5274">
                  <c:v>141.602</c:v>
                </c:pt>
                <c:pt idx="5275">
                  <c:v>151.36699999999999</c:v>
                </c:pt>
                <c:pt idx="5276">
                  <c:v>126.953</c:v>
                </c:pt>
                <c:pt idx="5277">
                  <c:v>126.953</c:v>
                </c:pt>
                <c:pt idx="5278">
                  <c:v>161.13300000000001</c:v>
                </c:pt>
                <c:pt idx="5279">
                  <c:v>112.30500000000001</c:v>
                </c:pt>
                <c:pt idx="5280">
                  <c:v>170.898</c:v>
                </c:pt>
                <c:pt idx="5281">
                  <c:v>102.539</c:v>
                </c:pt>
                <c:pt idx="5282">
                  <c:v>97.656300000000002</c:v>
                </c:pt>
                <c:pt idx="5283">
                  <c:v>161.13300000000001</c:v>
                </c:pt>
                <c:pt idx="5284">
                  <c:v>141.602</c:v>
                </c:pt>
                <c:pt idx="5285">
                  <c:v>170.898</c:v>
                </c:pt>
                <c:pt idx="5286">
                  <c:v>122.07</c:v>
                </c:pt>
                <c:pt idx="5287">
                  <c:v>141.602</c:v>
                </c:pt>
                <c:pt idx="5288">
                  <c:v>117.188</c:v>
                </c:pt>
                <c:pt idx="5289">
                  <c:v>122.07</c:v>
                </c:pt>
                <c:pt idx="5290">
                  <c:v>117.188</c:v>
                </c:pt>
                <c:pt idx="5291">
                  <c:v>112.30500000000001</c:v>
                </c:pt>
                <c:pt idx="5292">
                  <c:v>141.602</c:v>
                </c:pt>
                <c:pt idx="5293">
                  <c:v>122.07</c:v>
                </c:pt>
                <c:pt idx="5294">
                  <c:v>126.953</c:v>
                </c:pt>
                <c:pt idx="5295">
                  <c:v>161.13300000000001</c:v>
                </c:pt>
                <c:pt idx="5296">
                  <c:v>126.953</c:v>
                </c:pt>
                <c:pt idx="5297">
                  <c:v>126.953</c:v>
                </c:pt>
                <c:pt idx="5298">
                  <c:v>117.188</c:v>
                </c:pt>
                <c:pt idx="5299">
                  <c:v>97.656300000000002</c:v>
                </c:pt>
                <c:pt idx="5300">
                  <c:v>107.422</c:v>
                </c:pt>
                <c:pt idx="5301">
                  <c:v>83.007800000000003</c:v>
                </c:pt>
                <c:pt idx="5302">
                  <c:v>136.71899999999999</c:v>
                </c:pt>
                <c:pt idx="5303">
                  <c:v>107.422</c:v>
                </c:pt>
                <c:pt idx="5304">
                  <c:v>136.71899999999999</c:v>
                </c:pt>
                <c:pt idx="5305">
                  <c:v>156.25</c:v>
                </c:pt>
                <c:pt idx="5306">
                  <c:v>107.422</c:v>
                </c:pt>
                <c:pt idx="5307">
                  <c:v>146.48400000000001</c:v>
                </c:pt>
                <c:pt idx="5308">
                  <c:v>117.188</c:v>
                </c:pt>
                <c:pt idx="5309">
                  <c:v>117.188</c:v>
                </c:pt>
                <c:pt idx="5310">
                  <c:v>122.07</c:v>
                </c:pt>
                <c:pt idx="5311">
                  <c:v>97.656300000000002</c:v>
                </c:pt>
                <c:pt idx="5312">
                  <c:v>141.602</c:v>
                </c:pt>
                <c:pt idx="5313">
                  <c:v>102.539</c:v>
                </c:pt>
                <c:pt idx="5314">
                  <c:v>92.773399999999995</c:v>
                </c:pt>
                <c:pt idx="5315">
                  <c:v>107.422</c:v>
                </c:pt>
                <c:pt idx="5316">
                  <c:v>107.422</c:v>
                </c:pt>
                <c:pt idx="5317">
                  <c:v>141.602</c:v>
                </c:pt>
                <c:pt idx="5318">
                  <c:v>78.125</c:v>
                </c:pt>
                <c:pt idx="5319">
                  <c:v>122.07</c:v>
                </c:pt>
                <c:pt idx="5320">
                  <c:v>166.01599999999999</c:v>
                </c:pt>
                <c:pt idx="5321">
                  <c:v>107.422</c:v>
                </c:pt>
                <c:pt idx="5322">
                  <c:v>122.07</c:v>
                </c:pt>
                <c:pt idx="5323">
                  <c:v>78.125</c:v>
                </c:pt>
                <c:pt idx="5324">
                  <c:v>117.188</c:v>
                </c:pt>
                <c:pt idx="5325">
                  <c:v>122.07</c:v>
                </c:pt>
                <c:pt idx="5326">
                  <c:v>63.476599999999998</c:v>
                </c:pt>
                <c:pt idx="5327">
                  <c:v>126.953</c:v>
                </c:pt>
                <c:pt idx="5328">
                  <c:v>87.890600000000006</c:v>
                </c:pt>
                <c:pt idx="5329">
                  <c:v>151.36699999999999</c:v>
                </c:pt>
                <c:pt idx="5330">
                  <c:v>92.773399999999995</c:v>
                </c:pt>
                <c:pt idx="5331">
                  <c:v>126.953</c:v>
                </c:pt>
                <c:pt idx="5332">
                  <c:v>112.30500000000001</c:v>
                </c:pt>
                <c:pt idx="5333">
                  <c:v>97.656300000000002</c:v>
                </c:pt>
                <c:pt idx="5334">
                  <c:v>117.188</c:v>
                </c:pt>
                <c:pt idx="5335">
                  <c:v>102.539</c:v>
                </c:pt>
                <c:pt idx="5336">
                  <c:v>97.656300000000002</c:v>
                </c:pt>
                <c:pt idx="5337">
                  <c:v>107.422</c:v>
                </c:pt>
                <c:pt idx="5338">
                  <c:v>97.656300000000002</c:v>
                </c:pt>
                <c:pt idx="5339">
                  <c:v>117.188</c:v>
                </c:pt>
                <c:pt idx="5340">
                  <c:v>97.656300000000002</c:v>
                </c:pt>
                <c:pt idx="5341">
                  <c:v>136.71899999999999</c:v>
                </c:pt>
                <c:pt idx="5342">
                  <c:v>136.71899999999999</c:v>
                </c:pt>
                <c:pt idx="5343">
                  <c:v>107.422</c:v>
                </c:pt>
                <c:pt idx="5344">
                  <c:v>136.71899999999999</c:v>
                </c:pt>
                <c:pt idx="5345">
                  <c:v>126.953</c:v>
                </c:pt>
                <c:pt idx="5346">
                  <c:v>102.539</c:v>
                </c:pt>
                <c:pt idx="5347">
                  <c:v>102.539</c:v>
                </c:pt>
                <c:pt idx="5348">
                  <c:v>92.773399999999995</c:v>
                </c:pt>
                <c:pt idx="5349">
                  <c:v>122.07</c:v>
                </c:pt>
                <c:pt idx="5350">
                  <c:v>117.188</c:v>
                </c:pt>
                <c:pt idx="5351">
                  <c:v>102.539</c:v>
                </c:pt>
                <c:pt idx="5352">
                  <c:v>112.30500000000001</c:v>
                </c:pt>
                <c:pt idx="5353">
                  <c:v>87.890600000000006</c:v>
                </c:pt>
                <c:pt idx="5354">
                  <c:v>166.01599999999999</c:v>
                </c:pt>
                <c:pt idx="5355">
                  <c:v>112.30500000000001</c:v>
                </c:pt>
                <c:pt idx="5356">
                  <c:v>107.422</c:v>
                </c:pt>
                <c:pt idx="5357">
                  <c:v>122.07</c:v>
                </c:pt>
                <c:pt idx="5358">
                  <c:v>117.188</c:v>
                </c:pt>
                <c:pt idx="5359">
                  <c:v>117.188</c:v>
                </c:pt>
                <c:pt idx="5360">
                  <c:v>78.125</c:v>
                </c:pt>
                <c:pt idx="5361">
                  <c:v>102.539</c:v>
                </c:pt>
                <c:pt idx="5362">
                  <c:v>112.30500000000001</c:v>
                </c:pt>
                <c:pt idx="5363">
                  <c:v>107.422</c:v>
                </c:pt>
                <c:pt idx="5364">
                  <c:v>126.953</c:v>
                </c:pt>
                <c:pt idx="5365">
                  <c:v>97.656300000000002</c:v>
                </c:pt>
                <c:pt idx="5366">
                  <c:v>117.188</c:v>
                </c:pt>
                <c:pt idx="5367">
                  <c:v>117.188</c:v>
                </c:pt>
                <c:pt idx="5368">
                  <c:v>92.773399999999995</c:v>
                </c:pt>
                <c:pt idx="5369">
                  <c:v>122.07</c:v>
                </c:pt>
                <c:pt idx="5370">
                  <c:v>73.242199999999997</c:v>
                </c:pt>
                <c:pt idx="5371">
                  <c:v>107.422</c:v>
                </c:pt>
                <c:pt idx="5372">
                  <c:v>87.890600000000006</c:v>
                </c:pt>
                <c:pt idx="5373">
                  <c:v>48.828099999999999</c:v>
                </c:pt>
                <c:pt idx="5374">
                  <c:v>126.953</c:v>
                </c:pt>
                <c:pt idx="5375">
                  <c:v>78.125</c:v>
                </c:pt>
                <c:pt idx="5376">
                  <c:v>141.602</c:v>
                </c:pt>
                <c:pt idx="5377">
                  <c:v>107.422</c:v>
                </c:pt>
                <c:pt idx="5378">
                  <c:v>117.188</c:v>
                </c:pt>
                <c:pt idx="5379">
                  <c:v>97.656300000000002</c:v>
                </c:pt>
                <c:pt idx="5380">
                  <c:v>97.656300000000002</c:v>
                </c:pt>
                <c:pt idx="5381">
                  <c:v>117.188</c:v>
                </c:pt>
                <c:pt idx="5382">
                  <c:v>102.539</c:v>
                </c:pt>
                <c:pt idx="5383">
                  <c:v>97.656300000000002</c:v>
                </c:pt>
                <c:pt idx="5384">
                  <c:v>107.422</c:v>
                </c:pt>
                <c:pt idx="5385">
                  <c:v>102.539</c:v>
                </c:pt>
                <c:pt idx="5386">
                  <c:v>97.656300000000002</c:v>
                </c:pt>
                <c:pt idx="5387">
                  <c:v>97.656300000000002</c:v>
                </c:pt>
                <c:pt idx="5388">
                  <c:v>92.773399999999995</c:v>
                </c:pt>
                <c:pt idx="5389">
                  <c:v>136.71899999999999</c:v>
                </c:pt>
                <c:pt idx="5390">
                  <c:v>97.656300000000002</c:v>
                </c:pt>
                <c:pt idx="5391">
                  <c:v>107.422</c:v>
                </c:pt>
                <c:pt idx="5392">
                  <c:v>87.890600000000006</c:v>
                </c:pt>
                <c:pt idx="5393">
                  <c:v>92.773399999999995</c:v>
                </c:pt>
                <c:pt idx="5394">
                  <c:v>117.188</c:v>
                </c:pt>
                <c:pt idx="5395">
                  <c:v>78.125</c:v>
                </c:pt>
                <c:pt idx="5396">
                  <c:v>117.188</c:v>
                </c:pt>
                <c:pt idx="5397">
                  <c:v>92.773399999999995</c:v>
                </c:pt>
                <c:pt idx="5398">
                  <c:v>102.539</c:v>
                </c:pt>
                <c:pt idx="5399">
                  <c:v>122.07</c:v>
                </c:pt>
                <c:pt idx="5400">
                  <c:v>87.890600000000006</c:v>
                </c:pt>
                <c:pt idx="5401">
                  <c:v>156.25</c:v>
                </c:pt>
                <c:pt idx="5402">
                  <c:v>107.422</c:v>
                </c:pt>
                <c:pt idx="5403">
                  <c:v>117.188</c:v>
                </c:pt>
                <c:pt idx="5404">
                  <c:v>87.890600000000006</c:v>
                </c:pt>
                <c:pt idx="5405">
                  <c:v>83.007800000000003</c:v>
                </c:pt>
                <c:pt idx="5406">
                  <c:v>107.422</c:v>
                </c:pt>
                <c:pt idx="5407">
                  <c:v>107.422</c:v>
                </c:pt>
                <c:pt idx="5408">
                  <c:v>78.125</c:v>
                </c:pt>
                <c:pt idx="5409">
                  <c:v>112.30500000000001</c:v>
                </c:pt>
                <c:pt idx="5410">
                  <c:v>92.773399999999995</c:v>
                </c:pt>
                <c:pt idx="5411">
                  <c:v>117.188</c:v>
                </c:pt>
                <c:pt idx="5412">
                  <c:v>78.125</c:v>
                </c:pt>
                <c:pt idx="5413">
                  <c:v>112.30500000000001</c:v>
                </c:pt>
                <c:pt idx="5414">
                  <c:v>126.953</c:v>
                </c:pt>
                <c:pt idx="5415">
                  <c:v>87.890600000000006</c:v>
                </c:pt>
                <c:pt idx="5416">
                  <c:v>83.007800000000003</c:v>
                </c:pt>
                <c:pt idx="5417">
                  <c:v>92.773399999999995</c:v>
                </c:pt>
                <c:pt idx="5418">
                  <c:v>83.007800000000003</c:v>
                </c:pt>
                <c:pt idx="5419">
                  <c:v>92.773399999999995</c:v>
                </c:pt>
                <c:pt idx="5420">
                  <c:v>68.359399999999994</c:v>
                </c:pt>
                <c:pt idx="5421">
                  <c:v>97.656300000000002</c:v>
                </c:pt>
                <c:pt idx="5422">
                  <c:v>87.890600000000006</c:v>
                </c:pt>
                <c:pt idx="5423">
                  <c:v>53.710900000000002</c:v>
                </c:pt>
                <c:pt idx="5424">
                  <c:v>112.30500000000001</c:v>
                </c:pt>
                <c:pt idx="5425">
                  <c:v>68.359399999999994</c:v>
                </c:pt>
                <c:pt idx="5426">
                  <c:v>141.602</c:v>
                </c:pt>
                <c:pt idx="5427">
                  <c:v>87.890600000000006</c:v>
                </c:pt>
                <c:pt idx="5428">
                  <c:v>83.007800000000003</c:v>
                </c:pt>
                <c:pt idx="5429">
                  <c:v>102.539</c:v>
                </c:pt>
                <c:pt idx="5430">
                  <c:v>87.890600000000006</c:v>
                </c:pt>
                <c:pt idx="5431">
                  <c:v>112.30500000000001</c:v>
                </c:pt>
                <c:pt idx="5432">
                  <c:v>87.890600000000006</c:v>
                </c:pt>
                <c:pt idx="5433">
                  <c:v>63.476599999999998</c:v>
                </c:pt>
                <c:pt idx="5434">
                  <c:v>92.773399999999995</c:v>
                </c:pt>
                <c:pt idx="5435">
                  <c:v>102.539</c:v>
                </c:pt>
                <c:pt idx="5436">
                  <c:v>117.188</c:v>
                </c:pt>
                <c:pt idx="5437">
                  <c:v>107.422</c:v>
                </c:pt>
                <c:pt idx="5438">
                  <c:v>112.30500000000001</c:v>
                </c:pt>
                <c:pt idx="5439">
                  <c:v>112.30500000000001</c:v>
                </c:pt>
                <c:pt idx="5440">
                  <c:v>87.890600000000006</c:v>
                </c:pt>
                <c:pt idx="5441">
                  <c:v>122.07</c:v>
                </c:pt>
                <c:pt idx="5442">
                  <c:v>68.359399999999994</c:v>
                </c:pt>
                <c:pt idx="5443">
                  <c:v>83.007800000000003</c:v>
                </c:pt>
                <c:pt idx="5444">
                  <c:v>117.188</c:v>
                </c:pt>
                <c:pt idx="5445">
                  <c:v>87.890600000000006</c:v>
                </c:pt>
                <c:pt idx="5446">
                  <c:v>97.656300000000002</c:v>
                </c:pt>
                <c:pt idx="5447">
                  <c:v>68.359399999999994</c:v>
                </c:pt>
                <c:pt idx="5448">
                  <c:v>117.188</c:v>
                </c:pt>
                <c:pt idx="5449">
                  <c:v>107.422</c:v>
                </c:pt>
                <c:pt idx="5450">
                  <c:v>78.125</c:v>
                </c:pt>
                <c:pt idx="5451">
                  <c:v>107.422</c:v>
                </c:pt>
                <c:pt idx="5452">
                  <c:v>107.422</c:v>
                </c:pt>
                <c:pt idx="5453">
                  <c:v>122.07</c:v>
                </c:pt>
                <c:pt idx="5454">
                  <c:v>78.125</c:v>
                </c:pt>
                <c:pt idx="5455">
                  <c:v>97.656300000000002</c:v>
                </c:pt>
                <c:pt idx="5456">
                  <c:v>122.07</c:v>
                </c:pt>
                <c:pt idx="5457">
                  <c:v>92.773399999999995</c:v>
                </c:pt>
                <c:pt idx="5458">
                  <c:v>87.890600000000006</c:v>
                </c:pt>
                <c:pt idx="5459">
                  <c:v>117.188</c:v>
                </c:pt>
                <c:pt idx="5460">
                  <c:v>97.656300000000002</c:v>
                </c:pt>
                <c:pt idx="5461">
                  <c:v>156.25</c:v>
                </c:pt>
                <c:pt idx="5462">
                  <c:v>97.656300000000002</c:v>
                </c:pt>
                <c:pt idx="5463">
                  <c:v>97.656300000000002</c:v>
                </c:pt>
                <c:pt idx="5464">
                  <c:v>126.953</c:v>
                </c:pt>
                <c:pt idx="5465">
                  <c:v>87.890600000000006</c:v>
                </c:pt>
                <c:pt idx="5466">
                  <c:v>107.422</c:v>
                </c:pt>
                <c:pt idx="5467">
                  <c:v>73.242199999999997</c:v>
                </c:pt>
                <c:pt idx="5468">
                  <c:v>102.539</c:v>
                </c:pt>
                <c:pt idx="5469">
                  <c:v>97.656300000000002</c:v>
                </c:pt>
                <c:pt idx="5470">
                  <c:v>34.179699999999997</c:v>
                </c:pt>
                <c:pt idx="5471">
                  <c:v>136.71899999999999</c:v>
                </c:pt>
                <c:pt idx="5472">
                  <c:v>97.656300000000002</c:v>
                </c:pt>
                <c:pt idx="5473">
                  <c:v>141.602</c:v>
                </c:pt>
                <c:pt idx="5474">
                  <c:v>107.422</c:v>
                </c:pt>
                <c:pt idx="5475">
                  <c:v>102.539</c:v>
                </c:pt>
                <c:pt idx="5476">
                  <c:v>107.422</c:v>
                </c:pt>
                <c:pt idx="5477">
                  <c:v>68.359399999999994</c:v>
                </c:pt>
                <c:pt idx="5478">
                  <c:v>97.656300000000002</c:v>
                </c:pt>
                <c:pt idx="5479">
                  <c:v>78.125</c:v>
                </c:pt>
                <c:pt idx="5480">
                  <c:v>87.890600000000006</c:v>
                </c:pt>
                <c:pt idx="5481">
                  <c:v>112.30500000000001</c:v>
                </c:pt>
                <c:pt idx="5482">
                  <c:v>97.656300000000002</c:v>
                </c:pt>
                <c:pt idx="5483">
                  <c:v>112.30500000000001</c:v>
                </c:pt>
                <c:pt idx="5484">
                  <c:v>73.242199999999997</c:v>
                </c:pt>
                <c:pt idx="5485">
                  <c:v>122.07</c:v>
                </c:pt>
                <c:pt idx="5486">
                  <c:v>107.422</c:v>
                </c:pt>
                <c:pt idx="5487">
                  <c:v>63.476599999999998</c:v>
                </c:pt>
                <c:pt idx="5488">
                  <c:v>107.422</c:v>
                </c:pt>
                <c:pt idx="5489">
                  <c:v>97.656300000000002</c:v>
                </c:pt>
                <c:pt idx="5490">
                  <c:v>73.242199999999997</c:v>
                </c:pt>
                <c:pt idx="5491">
                  <c:v>87.890600000000006</c:v>
                </c:pt>
                <c:pt idx="5492">
                  <c:v>107.422</c:v>
                </c:pt>
                <c:pt idx="5493">
                  <c:v>107.422</c:v>
                </c:pt>
                <c:pt idx="5494">
                  <c:v>83.007800000000003</c:v>
                </c:pt>
                <c:pt idx="5495">
                  <c:v>112.30500000000001</c:v>
                </c:pt>
                <c:pt idx="5496">
                  <c:v>97.656300000000002</c:v>
                </c:pt>
                <c:pt idx="5497">
                  <c:v>87.890600000000006</c:v>
                </c:pt>
                <c:pt idx="5498">
                  <c:v>102.539</c:v>
                </c:pt>
                <c:pt idx="5499">
                  <c:v>83.007800000000003</c:v>
                </c:pt>
                <c:pt idx="5500">
                  <c:v>102.539</c:v>
                </c:pt>
                <c:pt idx="5501">
                  <c:v>107.422</c:v>
                </c:pt>
                <c:pt idx="5502">
                  <c:v>78.125</c:v>
                </c:pt>
                <c:pt idx="5503">
                  <c:v>107.422</c:v>
                </c:pt>
                <c:pt idx="5504">
                  <c:v>97.656300000000002</c:v>
                </c:pt>
                <c:pt idx="5505">
                  <c:v>107.422</c:v>
                </c:pt>
                <c:pt idx="5506">
                  <c:v>63.476599999999998</c:v>
                </c:pt>
                <c:pt idx="5507">
                  <c:v>107.422</c:v>
                </c:pt>
                <c:pt idx="5508">
                  <c:v>136.71899999999999</c:v>
                </c:pt>
                <c:pt idx="5509">
                  <c:v>122.07</c:v>
                </c:pt>
                <c:pt idx="5510">
                  <c:v>92.773399999999995</c:v>
                </c:pt>
                <c:pt idx="5511">
                  <c:v>48.828099999999999</c:v>
                </c:pt>
                <c:pt idx="5512">
                  <c:v>87.890600000000006</c:v>
                </c:pt>
                <c:pt idx="5513">
                  <c:v>87.890600000000006</c:v>
                </c:pt>
                <c:pt idx="5514">
                  <c:v>48.828099999999999</c:v>
                </c:pt>
                <c:pt idx="5515">
                  <c:v>107.422</c:v>
                </c:pt>
                <c:pt idx="5516">
                  <c:v>73.242199999999997</c:v>
                </c:pt>
                <c:pt idx="5517">
                  <c:v>112.30500000000001</c:v>
                </c:pt>
                <c:pt idx="5518">
                  <c:v>87.890600000000006</c:v>
                </c:pt>
                <c:pt idx="5519">
                  <c:v>92.773399999999995</c:v>
                </c:pt>
                <c:pt idx="5520">
                  <c:v>87.890600000000006</c:v>
                </c:pt>
                <c:pt idx="5521">
                  <c:v>92.773399999999995</c:v>
                </c:pt>
                <c:pt idx="5522">
                  <c:v>112.30500000000001</c:v>
                </c:pt>
                <c:pt idx="5523">
                  <c:v>73.242199999999997</c:v>
                </c:pt>
                <c:pt idx="5524">
                  <c:v>68.359399999999994</c:v>
                </c:pt>
                <c:pt idx="5525">
                  <c:v>102.539</c:v>
                </c:pt>
                <c:pt idx="5526">
                  <c:v>78.125</c:v>
                </c:pt>
                <c:pt idx="5527">
                  <c:v>78.125</c:v>
                </c:pt>
                <c:pt idx="5528">
                  <c:v>92.773399999999995</c:v>
                </c:pt>
                <c:pt idx="5529">
                  <c:v>102.539</c:v>
                </c:pt>
                <c:pt idx="5530">
                  <c:v>117.188</c:v>
                </c:pt>
                <c:pt idx="5531">
                  <c:v>97.656300000000002</c:v>
                </c:pt>
                <c:pt idx="5532">
                  <c:v>97.656300000000002</c:v>
                </c:pt>
                <c:pt idx="5533">
                  <c:v>92.773399999999995</c:v>
                </c:pt>
                <c:pt idx="5534">
                  <c:v>92.773399999999995</c:v>
                </c:pt>
                <c:pt idx="5535">
                  <c:v>92.773399999999995</c:v>
                </c:pt>
                <c:pt idx="5536">
                  <c:v>73.242199999999997</c:v>
                </c:pt>
                <c:pt idx="5537">
                  <c:v>107.422</c:v>
                </c:pt>
                <c:pt idx="5538">
                  <c:v>92.773399999999995</c:v>
                </c:pt>
                <c:pt idx="5539">
                  <c:v>107.422</c:v>
                </c:pt>
                <c:pt idx="5540">
                  <c:v>112.30500000000001</c:v>
                </c:pt>
                <c:pt idx="5541">
                  <c:v>102.539</c:v>
                </c:pt>
                <c:pt idx="5542">
                  <c:v>146.48400000000001</c:v>
                </c:pt>
                <c:pt idx="5543">
                  <c:v>87.890600000000006</c:v>
                </c:pt>
                <c:pt idx="5544">
                  <c:v>92.773399999999995</c:v>
                </c:pt>
                <c:pt idx="5545">
                  <c:v>92.773399999999995</c:v>
                </c:pt>
                <c:pt idx="5546">
                  <c:v>68.359399999999994</c:v>
                </c:pt>
                <c:pt idx="5547">
                  <c:v>102.539</c:v>
                </c:pt>
                <c:pt idx="5548">
                  <c:v>107.422</c:v>
                </c:pt>
                <c:pt idx="5549">
                  <c:v>102.539</c:v>
                </c:pt>
                <c:pt idx="5550">
                  <c:v>107.422</c:v>
                </c:pt>
                <c:pt idx="5551">
                  <c:v>92.773399999999995</c:v>
                </c:pt>
                <c:pt idx="5552">
                  <c:v>136.71899999999999</c:v>
                </c:pt>
                <c:pt idx="5553">
                  <c:v>97.656300000000002</c:v>
                </c:pt>
                <c:pt idx="5554">
                  <c:v>102.539</c:v>
                </c:pt>
                <c:pt idx="5555">
                  <c:v>117.188</c:v>
                </c:pt>
                <c:pt idx="5556">
                  <c:v>92.773399999999995</c:v>
                </c:pt>
                <c:pt idx="5557">
                  <c:v>117.188</c:v>
                </c:pt>
                <c:pt idx="5558">
                  <c:v>83.007800000000003</c:v>
                </c:pt>
                <c:pt idx="5559">
                  <c:v>102.539</c:v>
                </c:pt>
                <c:pt idx="5560">
                  <c:v>87.890600000000006</c:v>
                </c:pt>
                <c:pt idx="5561">
                  <c:v>53.710900000000002</c:v>
                </c:pt>
                <c:pt idx="5562">
                  <c:v>107.422</c:v>
                </c:pt>
                <c:pt idx="5563">
                  <c:v>53.710900000000002</c:v>
                </c:pt>
                <c:pt idx="5564">
                  <c:v>136.71899999999999</c:v>
                </c:pt>
                <c:pt idx="5565">
                  <c:v>83.007800000000003</c:v>
                </c:pt>
                <c:pt idx="5566">
                  <c:v>97.656300000000002</c:v>
                </c:pt>
                <c:pt idx="5567">
                  <c:v>97.656300000000002</c:v>
                </c:pt>
                <c:pt idx="5568">
                  <c:v>92.773399999999995</c:v>
                </c:pt>
                <c:pt idx="5569">
                  <c:v>141.602</c:v>
                </c:pt>
                <c:pt idx="5570">
                  <c:v>83.007800000000003</c:v>
                </c:pt>
                <c:pt idx="5571">
                  <c:v>73.242199999999997</c:v>
                </c:pt>
                <c:pt idx="5572">
                  <c:v>97.656300000000002</c:v>
                </c:pt>
                <c:pt idx="5573">
                  <c:v>117.188</c:v>
                </c:pt>
                <c:pt idx="5574">
                  <c:v>117.188</c:v>
                </c:pt>
                <c:pt idx="5575">
                  <c:v>73.242199999999997</c:v>
                </c:pt>
                <c:pt idx="5576">
                  <c:v>78.125</c:v>
                </c:pt>
                <c:pt idx="5577">
                  <c:v>92.773399999999995</c:v>
                </c:pt>
                <c:pt idx="5578">
                  <c:v>92.773399999999995</c:v>
                </c:pt>
                <c:pt idx="5579">
                  <c:v>92.773399999999995</c:v>
                </c:pt>
                <c:pt idx="5580">
                  <c:v>63.476599999999998</c:v>
                </c:pt>
                <c:pt idx="5581">
                  <c:v>87.890600000000006</c:v>
                </c:pt>
                <c:pt idx="5582">
                  <c:v>78.125</c:v>
                </c:pt>
                <c:pt idx="5583">
                  <c:v>92.773399999999995</c:v>
                </c:pt>
                <c:pt idx="5584">
                  <c:v>87.890600000000006</c:v>
                </c:pt>
                <c:pt idx="5585">
                  <c:v>73.242199999999997</c:v>
                </c:pt>
                <c:pt idx="5586">
                  <c:v>136.71899999999999</c:v>
                </c:pt>
                <c:pt idx="5587">
                  <c:v>92.773399999999995</c:v>
                </c:pt>
                <c:pt idx="5588">
                  <c:v>87.890600000000006</c:v>
                </c:pt>
                <c:pt idx="5589">
                  <c:v>87.890600000000006</c:v>
                </c:pt>
                <c:pt idx="5590">
                  <c:v>73.242199999999997</c:v>
                </c:pt>
                <c:pt idx="5591">
                  <c:v>107.422</c:v>
                </c:pt>
                <c:pt idx="5592">
                  <c:v>78.125</c:v>
                </c:pt>
                <c:pt idx="5593">
                  <c:v>58.593800000000002</c:v>
                </c:pt>
                <c:pt idx="5594">
                  <c:v>83.007800000000003</c:v>
                </c:pt>
                <c:pt idx="5595">
                  <c:v>68.359399999999994</c:v>
                </c:pt>
                <c:pt idx="5596">
                  <c:v>141.602</c:v>
                </c:pt>
                <c:pt idx="5597">
                  <c:v>78.125</c:v>
                </c:pt>
                <c:pt idx="5598">
                  <c:v>107.422</c:v>
                </c:pt>
                <c:pt idx="5599">
                  <c:v>112.30500000000001</c:v>
                </c:pt>
                <c:pt idx="5600">
                  <c:v>97.656300000000002</c:v>
                </c:pt>
                <c:pt idx="5601">
                  <c:v>97.656300000000002</c:v>
                </c:pt>
                <c:pt idx="5602">
                  <c:v>53.710900000000002</c:v>
                </c:pt>
                <c:pt idx="5603">
                  <c:v>107.422</c:v>
                </c:pt>
                <c:pt idx="5604">
                  <c:v>87.890600000000006</c:v>
                </c:pt>
                <c:pt idx="5605">
                  <c:v>53.710900000000002</c:v>
                </c:pt>
                <c:pt idx="5606">
                  <c:v>122.07</c:v>
                </c:pt>
                <c:pt idx="5607">
                  <c:v>73.242199999999997</c:v>
                </c:pt>
                <c:pt idx="5608">
                  <c:v>146.48400000000001</c:v>
                </c:pt>
                <c:pt idx="5609">
                  <c:v>102.539</c:v>
                </c:pt>
                <c:pt idx="5610">
                  <c:v>97.656300000000002</c:v>
                </c:pt>
                <c:pt idx="5611">
                  <c:v>112.30500000000001</c:v>
                </c:pt>
                <c:pt idx="5612">
                  <c:v>73.242199999999997</c:v>
                </c:pt>
                <c:pt idx="5613">
                  <c:v>107.422</c:v>
                </c:pt>
                <c:pt idx="5614">
                  <c:v>107.422</c:v>
                </c:pt>
                <c:pt idx="5615">
                  <c:v>78.125</c:v>
                </c:pt>
                <c:pt idx="5616">
                  <c:v>107.422</c:v>
                </c:pt>
                <c:pt idx="5617">
                  <c:v>83.007800000000003</c:v>
                </c:pt>
                <c:pt idx="5618">
                  <c:v>126.953</c:v>
                </c:pt>
                <c:pt idx="5619">
                  <c:v>92.773399999999995</c:v>
                </c:pt>
                <c:pt idx="5620">
                  <c:v>126.953</c:v>
                </c:pt>
                <c:pt idx="5621">
                  <c:v>122.07</c:v>
                </c:pt>
                <c:pt idx="5622">
                  <c:v>87.890600000000006</c:v>
                </c:pt>
                <c:pt idx="5623">
                  <c:v>112.30500000000001</c:v>
                </c:pt>
                <c:pt idx="5624">
                  <c:v>78.125</c:v>
                </c:pt>
                <c:pt idx="5625">
                  <c:v>87.890600000000006</c:v>
                </c:pt>
                <c:pt idx="5626">
                  <c:v>112.30500000000001</c:v>
                </c:pt>
                <c:pt idx="5627">
                  <c:v>78.125</c:v>
                </c:pt>
                <c:pt idx="5628">
                  <c:v>117.188</c:v>
                </c:pt>
                <c:pt idx="5629">
                  <c:v>102.539</c:v>
                </c:pt>
                <c:pt idx="5630">
                  <c:v>92.773399999999995</c:v>
                </c:pt>
                <c:pt idx="5631">
                  <c:v>112.30500000000001</c:v>
                </c:pt>
                <c:pt idx="5632">
                  <c:v>97.656300000000002</c:v>
                </c:pt>
                <c:pt idx="5633">
                  <c:v>136.71899999999999</c:v>
                </c:pt>
                <c:pt idx="5634">
                  <c:v>92.773399999999995</c:v>
                </c:pt>
                <c:pt idx="5635">
                  <c:v>87.890600000000006</c:v>
                </c:pt>
                <c:pt idx="5636">
                  <c:v>107.422</c:v>
                </c:pt>
                <c:pt idx="5637">
                  <c:v>78.125</c:v>
                </c:pt>
                <c:pt idx="5638">
                  <c:v>107.422</c:v>
                </c:pt>
                <c:pt idx="5639">
                  <c:v>78.125</c:v>
                </c:pt>
                <c:pt idx="5640">
                  <c:v>102.539</c:v>
                </c:pt>
                <c:pt idx="5641">
                  <c:v>97.656300000000002</c:v>
                </c:pt>
                <c:pt idx="5642">
                  <c:v>97.656300000000002</c:v>
                </c:pt>
                <c:pt idx="5643">
                  <c:v>117.188</c:v>
                </c:pt>
                <c:pt idx="5644">
                  <c:v>78.125</c:v>
                </c:pt>
                <c:pt idx="5645">
                  <c:v>78.125</c:v>
                </c:pt>
                <c:pt idx="5646">
                  <c:v>87.890600000000006</c:v>
                </c:pt>
                <c:pt idx="5647">
                  <c:v>48.828099999999999</c:v>
                </c:pt>
                <c:pt idx="5648">
                  <c:v>97.656300000000002</c:v>
                </c:pt>
                <c:pt idx="5649">
                  <c:v>53.710900000000002</c:v>
                </c:pt>
                <c:pt idx="5650">
                  <c:v>87.890600000000006</c:v>
                </c:pt>
                <c:pt idx="5651">
                  <c:v>73.242199999999997</c:v>
                </c:pt>
                <c:pt idx="5652">
                  <c:v>92.773399999999995</c:v>
                </c:pt>
                <c:pt idx="5653">
                  <c:v>112.30500000000001</c:v>
                </c:pt>
                <c:pt idx="5654">
                  <c:v>102.539</c:v>
                </c:pt>
                <c:pt idx="5655">
                  <c:v>102.539</c:v>
                </c:pt>
                <c:pt idx="5656">
                  <c:v>78.125</c:v>
                </c:pt>
                <c:pt idx="5657">
                  <c:v>92.773399999999995</c:v>
                </c:pt>
                <c:pt idx="5658">
                  <c:v>92.773399999999995</c:v>
                </c:pt>
                <c:pt idx="5659">
                  <c:v>68.359399999999994</c:v>
                </c:pt>
                <c:pt idx="5660">
                  <c:v>107.422</c:v>
                </c:pt>
                <c:pt idx="5661">
                  <c:v>68.359399999999994</c:v>
                </c:pt>
                <c:pt idx="5662">
                  <c:v>73.242199999999997</c:v>
                </c:pt>
                <c:pt idx="5663">
                  <c:v>87.890600000000006</c:v>
                </c:pt>
                <c:pt idx="5664">
                  <c:v>83.007800000000003</c:v>
                </c:pt>
                <c:pt idx="5665">
                  <c:v>102.539</c:v>
                </c:pt>
                <c:pt idx="5666">
                  <c:v>87.890600000000006</c:v>
                </c:pt>
                <c:pt idx="5667">
                  <c:v>107.422</c:v>
                </c:pt>
                <c:pt idx="5668">
                  <c:v>112.30500000000001</c:v>
                </c:pt>
                <c:pt idx="5669">
                  <c:v>92.773399999999995</c:v>
                </c:pt>
                <c:pt idx="5670">
                  <c:v>107.422</c:v>
                </c:pt>
                <c:pt idx="5671">
                  <c:v>73.242199999999997</c:v>
                </c:pt>
                <c:pt idx="5672">
                  <c:v>68.359399999999994</c:v>
                </c:pt>
                <c:pt idx="5673">
                  <c:v>97.656300000000002</c:v>
                </c:pt>
                <c:pt idx="5674">
                  <c:v>43.945300000000003</c:v>
                </c:pt>
                <c:pt idx="5675">
                  <c:v>112.30500000000001</c:v>
                </c:pt>
                <c:pt idx="5676">
                  <c:v>68.359399999999994</c:v>
                </c:pt>
                <c:pt idx="5677">
                  <c:v>102.539</c:v>
                </c:pt>
                <c:pt idx="5678">
                  <c:v>87.890600000000006</c:v>
                </c:pt>
                <c:pt idx="5679">
                  <c:v>92.773399999999995</c:v>
                </c:pt>
                <c:pt idx="5680">
                  <c:v>97.656300000000002</c:v>
                </c:pt>
                <c:pt idx="5681">
                  <c:v>92.773399999999995</c:v>
                </c:pt>
                <c:pt idx="5682">
                  <c:v>112.30500000000001</c:v>
                </c:pt>
                <c:pt idx="5683">
                  <c:v>97.656300000000002</c:v>
                </c:pt>
                <c:pt idx="5684">
                  <c:v>53.710900000000002</c:v>
                </c:pt>
                <c:pt idx="5685">
                  <c:v>112.30500000000001</c:v>
                </c:pt>
                <c:pt idx="5686">
                  <c:v>63.476599999999998</c:v>
                </c:pt>
                <c:pt idx="5687">
                  <c:v>97.656300000000002</c:v>
                </c:pt>
                <c:pt idx="5688">
                  <c:v>83.007800000000003</c:v>
                </c:pt>
                <c:pt idx="5689">
                  <c:v>92.773399999999995</c:v>
                </c:pt>
                <c:pt idx="5690">
                  <c:v>126.953</c:v>
                </c:pt>
                <c:pt idx="5691">
                  <c:v>97.656300000000002</c:v>
                </c:pt>
                <c:pt idx="5692">
                  <c:v>112.30500000000001</c:v>
                </c:pt>
                <c:pt idx="5693">
                  <c:v>102.539</c:v>
                </c:pt>
                <c:pt idx="5694">
                  <c:v>87.890600000000006</c:v>
                </c:pt>
                <c:pt idx="5695">
                  <c:v>92.773399999999995</c:v>
                </c:pt>
                <c:pt idx="5696">
                  <c:v>63.476599999999998</c:v>
                </c:pt>
                <c:pt idx="5697">
                  <c:v>112.30500000000001</c:v>
                </c:pt>
                <c:pt idx="5698">
                  <c:v>87.890600000000006</c:v>
                </c:pt>
                <c:pt idx="5699">
                  <c:v>73.242199999999997</c:v>
                </c:pt>
                <c:pt idx="5700">
                  <c:v>122.07</c:v>
                </c:pt>
                <c:pt idx="5701">
                  <c:v>73.242199999999997</c:v>
                </c:pt>
                <c:pt idx="5702">
                  <c:v>141.602</c:v>
                </c:pt>
                <c:pt idx="5703">
                  <c:v>73.242199999999997</c:v>
                </c:pt>
                <c:pt idx="5704">
                  <c:v>78.125</c:v>
                </c:pt>
                <c:pt idx="5705">
                  <c:v>102.539</c:v>
                </c:pt>
                <c:pt idx="5706">
                  <c:v>87.890600000000006</c:v>
                </c:pt>
                <c:pt idx="5707">
                  <c:v>107.422</c:v>
                </c:pt>
                <c:pt idx="5708">
                  <c:v>53.710900000000002</c:v>
                </c:pt>
                <c:pt idx="5709">
                  <c:v>68.359399999999994</c:v>
                </c:pt>
                <c:pt idx="5710">
                  <c:v>107.422</c:v>
                </c:pt>
                <c:pt idx="5711">
                  <c:v>102.539</c:v>
                </c:pt>
                <c:pt idx="5712">
                  <c:v>136.71899999999999</c:v>
                </c:pt>
                <c:pt idx="5713">
                  <c:v>87.890600000000006</c:v>
                </c:pt>
                <c:pt idx="5714">
                  <c:v>97.656300000000002</c:v>
                </c:pt>
                <c:pt idx="5715">
                  <c:v>78.125</c:v>
                </c:pt>
                <c:pt idx="5716">
                  <c:v>87.890600000000006</c:v>
                </c:pt>
                <c:pt idx="5717">
                  <c:v>78.125</c:v>
                </c:pt>
                <c:pt idx="5718">
                  <c:v>43.945300000000003</c:v>
                </c:pt>
                <c:pt idx="5719">
                  <c:v>92.773399999999995</c:v>
                </c:pt>
                <c:pt idx="5720">
                  <c:v>73.242199999999997</c:v>
                </c:pt>
                <c:pt idx="5721">
                  <c:v>126.953</c:v>
                </c:pt>
                <c:pt idx="5722">
                  <c:v>102.539</c:v>
                </c:pt>
                <c:pt idx="5723">
                  <c:v>58.593800000000002</c:v>
                </c:pt>
                <c:pt idx="5724">
                  <c:v>126.953</c:v>
                </c:pt>
                <c:pt idx="5725">
                  <c:v>102.539</c:v>
                </c:pt>
                <c:pt idx="5726">
                  <c:v>92.773399999999995</c:v>
                </c:pt>
                <c:pt idx="5727">
                  <c:v>102.539</c:v>
                </c:pt>
                <c:pt idx="5728">
                  <c:v>78.125</c:v>
                </c:pt>
                <c:pt idx="5729">
                  <c:v>117.188</c:v>
                </c:pt>
                <c:pt idx="5730">
                  <c:v>73.242199999999997</c:v>
                </c:pt>
                <c:pt idx="5731">
                  <c:v>68.359399999999994</c:v>
                </c:pt>
                <c:pt idx="5732">
                  <c:v>58.593800000000002</c:v>
                </c:pt>
                <c:pt idx="5733">
                  <c:v>102.539</c:v>
                </c:pt>
                <c:pt idx="5734">
                  <c:v>112.30500000000001</c:v>
                </c:pt>
                <c:pt idx="5735">
                  <c:v>78.125</c:v>
                </c:pt>
                <c:pt idx="5736">
                  <c:v>87.890600000000006</c:v>
                </c:pt>
                <c:pt idx="5737">
                  <c:v>107.422</c:v>
                </c:pt>
                <c:pt idx="5738">
                  <c:v>87.890600000000006</c:v>
                </c:pt>
                <c:pt idx="5739">
                  <c:v>117.188</c:v>
                </c:pt>
                <c:pt idx="5740">
                  <c:v>48.828099999999999</c:v>
                </c:pt>
                <c:pt idx="5741">
                  <c:v>87.890600000000006</c:v>
                </c:pt>
                <c:pt idx="5742">
                  <c:v>83.007800000000003</c:v>
                </c:pt>
                <c:pt idx="5743">
                  <c:v>83.007800000000003</c:v>
                </c:pt>
                <c:pt idx="5744">
                  <c:v>97.656300000000002</c:v>
                </c:pt>
                <c:pt idx="5745">
                  <c:v>78.125</c:v>
                </c:pt>
                <c:pt idx="5746">
                  <c:v>146.48400000000001</c:v>
                </c:pt>
                <c:pt idx="5747">
                  <c:v>102.539</c:v>
                </c:pt>
                <c:pt idx="5748">
                  <c:v>102.539</c:v>
                </c:pt>
                <c:pt idx="5749">
                  <c:v>107.422</c:v>
                </c:pt>
                <c:pt idx="5750">
                  <c:v>58.593800000000002</c:v>
                </c:pt>
                <c:pt idx="5751">
                  <c:v>102.539</c:v>
                </c:pt>
                <c:pt idx="5752">
                  <c:v>83.007800000000003</c:v>
                </c:pt>
                <c:pt idx="5753">
                  <c:v>92.773399999999995</c:v>
                </c:pt>
                <c:pt idx="5754">
                  <c:v>107.422</c:v>
                </c:pt>
                <c:pt idx="5755">
                  <c:v>92.773399999999995</c:v>
                </c:pt>
                <c:pt idx="5756">
                  <c:v>117.188</c:v>
                </c:pt>
                <c:pt idx="5757">
                  <c:v>78.125</c:v>
                </c:pt>
                <c:pt idx="5758">
                  <c:v>107.422</c:v>
                </c:pt>
                <c:pt idx="5759">
                  <c:v>117.188</c:v>
                </c:pt>
                <c:pt idx="5760">
                  <c:v>78.125</c:v>
                </c:pt>
                <c:pt idx="5761">
                  <c:v>117.188</c:v>
                </c:pt>
                <c:pt idx="5762">
                  <c:v>53.710900000000002</c:v>
                </c:pt>
                <c:pt idx="5763">
                  <c:v>83.007800000000003</c:v>
                </c:pt>
                <c:pt idx="5764">
                  <c:v>102.539</c:v>
                </c:pt>
                <c:pt idx="5765">
                  <c:v>39.0625</c:v>
                </c:pt>
                <c:pt idx="5766">
                  <c:v>117.188</c:v>
                </c:pt>
                <c:pt idx="5767">
                  <c:v>68.359399999999994</c:v>
                </c:pt>
                <c:pt idx="5768">
                  <c:v>112.30500000000001</c:v>
                </c:pt>
                <c:pt idx="5769">
                  <c:v>78.125</c:v>
                </c:pt>
                <c:pt idx="5770">
                  <c:v>73.242199999999997</c:v>
                </c:pt>
                <c:pt idx="5771">
                  <c:v>107.422</c:v>
                </c:pt>
                <c:pt idx="5772">
                  <c:v>87.890600000000006</c:v>
                </c:pt>
                <c:pt idx="5773">
                  <c:v>117.188</c:v>
                </c:pt>
                <c:pt idx="5774">
                  <c:v>78.125</c:v>
                </c:pt>
                <c:pt idx="5775">
                  <c:v>73.242199999999997</c:v>
                </c:pt>
                <c:pt idx="5776">
                  <c:v>117.188</c:v>
                </c:pt>
                <c:pt idx="5777">
                  <c:v>92.773399999999995</c:v>
                </c:pt>
                <c:pt idx="5778">
                  <c:v>92.773399999999995</c:v>
                </c:pt>
                <c:pt idx="5779">
                  <c:v>92.773399999999995</c:v>
                </c:pt>
                <c:pt idx="5780">
                  <c:v>102.539</c:v>
                </c:pt>
                <c:pt idx="5781">
                  <c:v>117.188</c:v>
                </c:pt>
                <c:pt idx="5782">
                  <c:v>102.539</c:v>
                </c:pt>
                <c:pt idx="5783">
                  <c:v>92.773399999999995</c:v>
                </c:pt>
                <c:pt idx="5784">
                  <c:v>58.593800000000002</c:v>
                </c:pt>
                <c:pt idx="5785">
                  <c:v>78.125</c:v>
                </c:pt>
                <c:pt idx="5786">
                  <c:v>97.656300000000002</c:v>
                </c:pt>
                <c:pt idx="5787">
                  <c:v>53.710900000000002</c:v>
                </c:pt>
                <c:pt idx="5788">
                  <c:v>112.30500000000001</c:v>
                </c:pt>
                <c:pt idx="5789">
                  <c:v>68.359399999999994</c:v>
                </c:pt>
                <c:pt idx="5790">
                  <c:v>126.953</c:v>
                </c:pt>
                <c:pt idx="5791">
                  <c:v>102.539</c:v>
                </c:pt>
                <c:pt idx="5792">
                  <c:v>102.539</c:v>
                </c:pt>
                <c:pt idx="5793">
                  <c:v>102.539</c:v>
                </c:pt>
                <c:pt idx="5794">
                  <c:v>78.125</c:v>
                </c:pt>
                <c:pt idx="5795">
                  <c:v>87.890600000000006</c:v>
                </c:pt>
                <c:pt idx="5796">
                  <c:v>92.773399999999995</c:v>
                </c:pt>
                <c:pt idx="5797">
                  <c:v>68.359399999999994</c:v>
                </c:pt>
                <c:pt idx="5798">
                  <c:v>102.539</c:v>
                </c:pt>
                <c:pt idx="5799">
                  <c:v>87.890600000000006</c:v>
                </c:pt>
                <c:pt idx="5800">
                  <c:v>83.007800000000003</c:v>
                </c:pt>
                <c:pt idx="5801">
                  <c:v>107.422</c:v>
                </c:pt>
                <c:pt idx="5802">
                  <c:v>112.30500000000001</c:v>
                </c:pt>
                <c:pt idx="5803">
                  <c:v>126.953</c:v>
                </c:pt>
                <c:pt idx="5804">
                  <c:v>87.890600000000006</c:v>
                </c:pt>
                <c:pt idx="5805">
                  <c:v>112.30500000000001</c:v>
                </c:pt>
                <c:pt idx="5806">
                  <c:v>122.07</c:v>
                </c:pt>
                <c:pt idx="5807">
                  <c:v>78.125</c:v>
                </c:pt>
                <c:pt idx="5808">
                  <c:v>117.188</c:v>
                </c:pt>
                <c:pt idx="5809">
                  <c:v>73.242199999999997</c:v>
                </c:pt>
                <c:pt idx="5810">
                  <c:v>87.890600000000006</c:v>
                </c:pt>
                <c:pt idx="5811">
                  <c:v>92.773399999999995</c:v>
                </c:pt>
                <c:pt idx="5812">
                  <c:v>68.359399999999994</c:v>
                </c:pt>
                <c:pt idx="5813">
                  <c:v>107.422</c:v>
                </c:pt>
                <c:pt idx="5814">
                  <c:v>58.593800000000002</c:v>
                </c:pt>
                <c:pt idx="5815">
                  <c:v>126.953</c:v>
                </c:pt>
                <c:pt idx="5816">
                  <c:v>83.007800000000003</c:v>
                </c:pt>
                <c:pt idx="5817">
                  <c:v>73.242199999999997</c:v>
                </c:pt>
                <c:pt idx="5818">
                  <c:v>78.125</c:v>
                </c:pt>
                <c:pt idx="5819">
                  <c:v>58.593800000000002</c:v>
                </c:pt>
                <c:pt idx="5820">
                  <c:v>107.422</c:v>
                </c:pt>
                <c:pt idx="5821">
                  <c:v>68.359399999999994</c:v>
                </c:pt>
                <c:pt idx="5822">
                  <c:v>97.656300000000002</c:v>
                </c:pt>
                <c:pt idx="5823">
                  <c:v>68.359399999999994</c:v>
                </c:pt>
                <c:pt idx="5824">
                  <c:v>87.890600000000006</c:v>
                </c:pt>
                <c:pt idx="5825">
                  <c:v>117.188</c:v>
                </c:pt>
                <c:pt idx="5826">
                  <c:v>83.007800000000003</c:v>
                </c:pt>
                <c:pt idx="5827">
                  <c:v>92.773399999999995</c:v>
                </c:pt>
                <c:pt idx="5828">
                  <c:v>112.30500000000001</c:v>
                </c:pt>
                <c:pt idx="5829">
                  <c:v>87.890600000000006</c:v>
                </c:pt>
                <c:pt idx="5830">
                  <c:v>63.476599999999998</c:v>
                </c:pt>
                <c:pt idx="5831">
                  <c:v>78.125</c:v>
                </c:pt>
                <c:pt idx="5832">
                  <c:v>112.30500000000001</c:v>
                </c:pt>
                <c:pt idx="5833">
                  <c:v>92.773399999999995</c:v>
                </c:pt>
                <c:pt idx="5834">
                  <c:v>34.179699999999997</c:v>
                </c:pt>
                <c:pt idx="5835">
                  <c:v>112.30500000000001</c:v>
                </c:pt>
                <c:pt idx="5836">
                  <c:v>83.007800000000003</c:v>
                </c:pt>
                <c:pt idx="5837">
                  <c:v>141.602</c:v>
                </c:pt>
                <c:pt idx="5838">
                  <c:v>97.656300000000002</c:v>
                </c:pt>
                <c:pt idx="5839">
                  <c:v>107.422</c:v>
                </c:pt>
                <c:pt idx="5840">
                  <c:v>117.188</c:v>
                </c:pt>
                <c:pt idx="5841">
                  <c:v>92.773399999999995</c:v>
                </c:pt>
                <c:pt idx="5842">
                  <c:v>92.773399999999995</c:v>
                </c:pt>
                <c:pt idx="5843">
                  <c:v>78.125</c:v>
                </c:pt>
                <c:pt idx="5844">
                  <c:v>58.593800000000002</c:v>
                </c:pt>
                <c:pt idx="5845">
                  <c:v>83.007800000000003</c:v>
                </c:pt>
                <c:pt idx="5846">
                  <c:v>68.359399999999994</c:v>
                </c:pt>
                <c:pt idx="5847">
                  <c:v>112.30500000000001</c:v>
                </c:pt>
                <c:pt idx="5848">
                  <c:v>78.125</c:v>
                </c:pt>
                <c:pt idx="5849">
                  <c:v>97.656300000000002</c:v>
                </c:pt>
                <c:pt idx="5850">
                  <c:v>117.188</c:v>
                </c:pt>
                <c:pt idx="5851">
                  <c:v>87.890600000000006</c:v>
                </c:pt>
                <c:pt idx="5852">
                  <c:v>87.890600000000006</c:v>
                </c:pt>
                <c:pt idx="5853">
                  <c:v>68.359399999999994</c:v>
                </c:pt>
                <c:pt idx="5854">
                  <c:v>83.007800000000003</c:v>
                </c:pt>
                <c:pt idx="5855">
                  <c:v>107.422</c:v>
                </c:pt>
                <c:pt idx="5856">
                  <c:v>48.828099999999999</c:v>
                </c:pt>
                <c:pt idx="5857">
                  <c:v>97.656300000000002</c:v>
                </c:pt>
                <c:pt idx="5858">
                  <c:v>87.890600000000006</c:v>
                </c:pt>
                <c:pt idx="5859">
                  <c:v>141.602</c:v>
                </c:pt>
                <c:pt idx="5860">
                  <c:v>87.890600000000006</c:v>
                </c:pt>
                <c:pt idx="5861">
                  <c:v>102.539</c:v>
                </c:pt>
                <c:pt idx="5862">
                  <c:v>92.773399999999995</c:v>
                </c:pt>
                <c:pt idx="5863">
                  <c:v>68.359399999999994</c:v>
                </c:pt>
                <c:pt idx="5864">
                  <c:v>87.890600000000006</c:v>
                </c:pt>
                <c:pt idx="5865">
                  <c:v>78.125</c:v>
                </c:pt>
                <c:pt idx="5866">
                  <c:v>73.242199999999997</c:v>
                </c:pt>
                <c:pt idx="5867">
                  <c:v>117.188</c:v>
                </c:pt>
                <c:pt idx="5868">
                  <c:v>97.656300000000002</c:v>
                </c:pt>
                <c:pt idx="5869">
                  <c:v>97.656300000000002</c:v>
                </c:pt>
                <c:pt idx="5870">
                  <c:v>78.125</c:v>
                </c:pt>
                <c:pt idx="5871">
                  <c:v>78.125</c:v>
                </c:pt>
                <c:pt idx="5872">
                  <c:v>126.953</c:v>
                </c:pt>
                <c:pt idx="5873">
                  <c:v>78.125</c:v>
                </c:pt>
                <c:pt idx="5874">
                  <c:v>78.125</c:v>
                </c:pt>
                <c:pt idx="5875">
                  <c:v>87.890600000000006</c:v>
                </c:pt>
                <c:pt idx="5876">
                  <c:v>78.125</c:v>
                </c:pt>
                <c:pt idx="5877">
                  <c:v>83.007800000000003</c:v>
                </c:pt>
                <c:pt idx="5878">
                  <c:v>43.945300000000003</c:v>
                </c:pt>
                <c:pt idx="5879">
                  <c:v>97.656300000000002</c:v>
                </c:pt>
                <c:pt idx="5880">
                  <c:v>73.242199999999997</c:v>
                </c:pt>
                <c:pt idx="5881">
                  <c:v>117.188</c:v>
                </c:pt>
                <c:pt idx="5882">
                  <c:v>97.656300000000002</c:v>
                </c:pt>
                <c:pt idx="5883">
                  <c:v>87.890600000000006</c:v>
                </c:pt>
                <c:pt idx="5884">
                  <c:v>107.422</c:v>
                </c:pt>
                <c:pt idx="5885">
                  <c:v>63.476599999999998</c:v>
                </c:pt>
                <c:pt idx="5886">
                  <c:v>97.656300000000002</c:v>
                </c:pt>
                <c:pt idx="5887">
                  <c:v>92.773399999999995</c:v>
                </c:pt>
                <c:pt idx="5888">
                  <c:v>58.593800000000002</c:v>
                </c:pt>
                <c:pt idx="5889">
                  <c:v>122.07</c:v>
                </c:pt>
                <c:pt idx="5890">
                  <c:v>102.539</c:v>
                </c:pt>
                <c:pt idx="5891">
                  <c:v>87.890600000000006</c:v>
                </c:pt>
                <c:pt idx="5892">
                  <c:v>87.890600000000006</c:v>
                </c:pt>
                <c:pt idx="5893">
                  <c:v>126.953</c:v>
                </c:pt>
                <c:pt idx="5894">
                  <c:v>117.188</c:v>
                </c:pt>
                <c:pt idx="5895">
                  <c:v>92.773399999999995</c:v>
                </c:pt>
                <c:pt idx="5896">
                  <c:v>102.539</c:v>
                </c:pt>
                <c:pt idx="5897">
                  <c:v>112.30500000000001</c:v>
                </c:pt>
                <c:pt idx="5898">
                  <c:v>83.007800000000003</c:v>
                </c:pt>
                <c:pt idx="5899">
                  <c:v>117.188</c:v>
                </c:pt>
                <c:pt idx="5900">
                  <c:v>73.242199999999997</c:v>
                </c:pt>
                <c:pt idx="5901">
                  <c:v>102.539</c:v>
                </c:pt>
                <c:pt idx="5902">
                  <c:v>78.125</c:v>
                </c:pt>
                <c:pt idx="5903">
                  <c:v>73.242199999999997</c:v>
                </c:pt>
                <c:pt idx="5904">
                  <c:v>126.953</c:v>
                </c:pt>
                <c:pt idx="5905">
                  <c:v>92.773399999999995</c:v>
                </c:pt>
                <c:pt idx="5906">
                  <c:v>146.48400000000001</c:v>
                </c:pt>
                <c:pt idx="5907">
                  <c:v>68.359399999999994</c:v>
                </c:pt>
                <c:pt idx="5908">
                  <c:v>107.422</c:v>
                </c:pt>
                <c:pt idx="5909">
                  <c:v>97.656300000000002</c:v>
                </c:pt>
                <c:pt idx="5910">
                  <c:v>83.007800000000003</c:v>
                </c:pt>
                <c:pt idx="5911">
                  <c:v>87.890600000000006</c:v>
                </c:pt>
                <c:pt idx="5912">
                  <c:v>73.242199999999997</c:v>
                </c:pt>
                <c:pt idx="5913">
                  <c:v>63.476599999999998</c:v>
                </c:pt>
                <c:pt idx="5914">
                  <c:v>97.656300000000002</c:v>
                </c:pt>
                <c:pt idx="5915">
                  <c:v>92.773399999999995</c:v>
                </c:pt>
                <c:pt idx="5916">
                  <c:v>112.30500000000001</c:v>
                </c:pt>
                <c:pt idx="5917">
                  <c:v>73.242199999999997</c:v>
                </c:pt>
                <c:pt idx="5918">
                  <c:v>107.422</c:v>
                </c:pt>
                <c:pt idx="5919">
                  <c:v>112.30500000000001</c:v>
                </c:pt>
                <c:pt idx="5920">
                  <c:v>92.773399999999995</c:v>
                </c:pt>
                <c:pt idx="5921">
                  <c:v>53.710900000000002</c:v>
                </c:pt>
                <c:pt idx="5922">
                  <c:v>58.593800000000002</c:v>
                </c:pt>
                <c:pt idx="5923">
                  <c:v>97.656300000000002</c:v>
                </c:pt>
                <c:pt idx="5924">
                  <c:v>83.007800000000003</c:v>
                </c:pt>
                <c:pt idx="5925">
                  <c:v>107.422</c:v>
                </c:pt>
                <c:pt idx="5926">
                  <c:v>97.656300000000002</c:v>
                </c:pt>
                <c:pt idx="5927">
                  <c:v>73.242199999999997</c:v>
                </c:pt>
                <c:pt idx="5928">
                  <c:v>107.422</c:v>
                </c:pt>
                <c:pt idx="5929">
                  <c:v>97.656300000000002</c:v>
                </c:pt>
                <c:pt idx="5930">
                  <c:v>83.007800000000003</c:v>
                </c:pt>
                <c:pt idx="5931">
                  <c:v>92.773399999999995</c:v>
                </c:pt>
                <c:pt idx="5932">
                  <c:v>73.242199999999997</c:v>
                </c:pt>
                <c:pt idx="5933">
                  <c:v>107.422</c:v>
                </c:pt>
                <c:pt idx="5934">
                  <c:v>63.476599999999998</c:v>
                </c:pt>
                <c:pt idx="5935">
                  <c:v>68.359399999999994</c:v>
                </c:pt>
                <c:pt idx="5936">
                  <c:v>107.422</c:v>
                </c:pt>
                <c:pt idx="5937">
                  <c:v>102.539</c:v>
                </c:pt>
                <c:pt idx="5938">
                  <c:v>112.30500000000001</c:v>
                </c:pt>
                <c:pt idx="5939">
                  <c:v>83.007800000000003</c:v>
                </c:pt>
                <c:pt idx="5940">
                  <c:v>102.539</c:v>
                </c:pt>
                <c:pt idx="5941">
                  <c:v>92.773399999999995</c:v>
                </c:pt>
                <c:pt idx="5942">
                  <c:v>19.531300000000002</c:v>
                </c:pt>
                <c:pt idx="5943">
                  <c:v>83.007800000000003</c:v>
                </c:pt>
                <c:pt idx="5944">
                  <c:v>53.710900000000002</c:v>
                </c:pt>
                <c:pt idx="5945">
                  <c:v>87.890600000000006</c:v>
                </c:pt>
                <c:pt idx="5946">
                  <c:v>97.656300000000002</c:v>
                </c:pt>
                <c:pt idx="5947">
                  <c:v>14.648400000000001</c:v>
                </c:pt>
                <c:pt idx="5948">
                  <c:v>107.422</c:v>
                </c:pt>
                <c:pt idx="5949">
                  <c:v>92.773399999999995</c:v>
                </c:pt>
                <c:pt idx="5950">
                  <c:v>126.953</c:v>
                </c:pt>
                <c:pt idx="5951">
                  <c:v>53.710900000000002</c:v>
                </c:pt>
                <c:pt idx="5952">
                  <c:v>78.125</c:v>
                </c:pt>
                <c:pt idx="5953">
                  <c:v>92.773399999999995</c:v>
                </c:pt>
                <c:pt idx="5954">
                  <c:v>87.890600000000006</c:v>
                </c:pt>
                <c:pt idx="5955">
                  <c:v>92.773399999999995</c:v>
                </c:pt>
                <c:pt idx="5956">
                  <c:v>87.890600000000006</c:v>
                </c:pt>
                <c:pt idx="5957">
                  <c:v>78.125</c:v>
                </c:pt>
                <c:pt idx="5958">
                  <c:v>112.30500000000001</c:v>
                </c:pt>
                <c:pt idx="5959">
                  <c:v>78.125</c:v>
                </c:pt>
                <c:pt idx="5960">
                  <c:v>112.30500000000001</c:v>
                </c:pt>
                <c:pt idx="5961">
                  <c:v>68.359399999999994</c:v>
                </c:pt>
                <c:pt idx="5962">
                  <c:v>92.773399999999995</c:v>
                </c:pt>
                <c:pt idx="5963">
                  <c:v>112.30500000000001</c:v>
                </c:pt>
                <c:pt idx="5964">
                  <c:v>73.242199999999997</c:v>
                </c:pt>
                <c:pt idx="5965">
                  <c:v>102.539</c:v>
                </c:pt>
                <c:pt idx="5966">
                  <c:v>68.359399999999994</c:v>
                </c:pt>
                <c:pt idx="5967">
                  <c:v>107.422</c:v>
                </c:pt>
                <c:pt idx="5968">
                  <c:v>87.890600000000006</c:v>
                </c:pt>
                <c:pt idx="5969">
                  <c:v>39.0625</c:v>
                </c:pt>
                <c:pt idx="5970">
                  <c:v>117.188</c:v>
                </c:pt>
                <c:pt idx="5971">
                  <c:v>87.890600000000006</c:v>
                </c:pt>
                <c:pt idx="5972">
                  <c:v>146.48400000000001</c:v>
                </c:pt>
                <c:pt idx="5973">
                  <c:v>92.773399999999995</c:v>
                </c:pt>
                <c:pt idx="5974">
                  <c:v>117.188</c:v>
                </c:pt>
                <c:pt idx="5975">
                  <c:v>87.890600000000006</c:v>
                </c:pt>
                <c:pt idx="5976">
                  <c:v>97.656300000000002</c:v>
                </c:pt>
                <c:pt idx="5977">
                  <c:v>97.656300000000002</c:v>
                </c:pt>
                <c:pt idx="5978">
                  <c:v>122.07</c:v>
                </c:pt>
                <c:pt idx="5979">
                  <c:v>92.773399999999995</c:v>
                </c:pt>
                <c:pt idx="5980">
                  <c:v>122.07</c:v>
                </c:pt>
                <c:pt idx="5981">
                  <c:v>87.890600000000006</c:v>
                </c:pt>
                <c:pt idx="5982">
                  <c:v>68.359399999999994</c:v>
                </c:pt>
                <c:pt idx="5983">
                  <c:v>83.007800000000003</c:v>
                </c:pt>
                <c:pt idx="5984">
                  <c:v>97.656300000000002</c:v>
                </c:pt>
                <c:pt idx="5985">
                  <c:v>107.422</c:v>
                </c:pt>
                <c:pt idx="5986">
                  <c:v>87.890600000000006</c:v>
                </c:pt>
                <c:pt idx="5987">
                  <c:v>78.125</c:v>
                </c:pt>
                <c:pt idx="5988">
                  <c:v>78.125</c:v>
                </c:pt>
                <c:pt idx="5989">
                  <c:v>68.359399999999994</c:v>
                </c:pt>
                <c:pt idx="5990">
                  <c:v>102.539</c:v>
                </c:pt>
                <c:pt idx="5991">
                  <c:v>68.359399999999994</c:v>
                </c:pt>
                <c:pt idx="5992">
                  <c:v>112.30500000000001</c:v>
                </c:pt>
                <c:pt idx="5993">
                  <c:v>83.007800000000003</c:v>
                </c:pt>
                <c:pt idx="5994">
                  <c:v>117.188</c:v>
                </c:pt>
                <c:pt idx="5995">
                  <c:v>97.656300000000002</c:v>
                </c:pt>
                <c:pt idx="5996">
                  <c:v>68.359399999999994</c:v>
                </c:pt>
                <c:pt idx="5997">
                  <c:v>78.125</c:v>
                </c:pt>
                <c:pt idx="5998">
                  <c:v>73.242199999999997</c:v>
                </c:pt>
                <c:pt idx="5999">
                  <c:v>102.539</c:v>
                </c:pt>
                <c:pt idx="6000">
                  <c:v>78.125</c:v>
                </c:pt>
                <c:pt idx="6001">
                  <c:v>68.359399999999994</c:v>
                </c:pt>
                <c:pt idx="6002">
                  <c:v>136.71899999999999</c:v>
                </c:pt>
                <c:pt idx="6003">
                  <c:v>73.242199999999997</c:v>
                </c:pt>
                <c:pt idx="6004">
                  <c:v>87.890600000000006</c:v>
                </c:pt>
                <c:pt idx="6005">
                  <c:v>68.359399999999994</c:v>
                </c:pt>
                <c:pt idx="6006">
                  <c:v>78.125</c:v>
                </c:pt>
                <c:pt idx="6007">
                  <c:v>117.188</c:v>
                </c:pt>
                <c:pt idx="6008">
                  <c:v>87.890600000000006</c:v>
                </c:pt>
                <c:pt idx="6009">
                  <c:v>92.773399999999995</c:v>
                </c:pt>
                <c:pt idx="6010">
                  <c:v>68.359399999999994</c:v>
                </c:pt>
                <c:pt idx="6011">
                  <c:v>78.125</c:v>
                </c:pt>
                <c:pt idx="6012">
                  <c:v>87.890600000000006</c:v>
                </c:pt>
                <c:pt idx="6013">
                  <c:v>48.828099999999999</c:v>
                </c:pt>
                <c:pt idx="6014">
                  <c:v>102.539</c:v>
                </c:pt>
                <c:pt idx="6015">
                  <c:v>73.242199999999997</c:v>
                </c:pt>
                <c:pt idx="6016">
                  <c:v>73.242199999999997</c:v>
                </c:pt>
                <c:pt idx="6017">
                  <c:v>87.890600000000006</c:v>
                </c:pt>
                <c:pt idx="6018">
                  <c:v>87.890600000000006</c:v>
                </c:pt>
                <c:pt idx="6019">
                  <c:v>112.30500000000001</c:v>
                </c:pt>
                <c:pt idx="6020">
                  <c:v>83.007800000000003</c:v>
                </c:pt>
                <c:pt idx="6021">
                  <c:v>97.656300000000002</c:v>
                </c:pt>
                <c:pt idx="6022">
                  <c:v>97.656300000000002</c:v>
                </c:pt>
                <c:pt idx="6023">
                  <c:v>78.125</c:v>
                </c:pt>
                <c:pt idx="6024">
                  <c:v>117.188</c:v>
                </c:pt>
                <c:pt idx="6025">
                  <c:v>53.710900000000002</c:v>
                </c:pt>
                <c:pt idx="6026">
                  <c:v>87.890600000000006</c:v>
                </c:pt>
                <c:pt idx="6027">
                  <c:v>78.125</c:v>
                </c:pt>
                <c:pt idx="6028">
                  <c:v>92.773399999999995</c:v>
                </c:pt>
                <c:pt idx="6029">
                  <c:v>102.539</c:v>
                </c:pt>
                <c:pt idx="6030">
                  <c:v>73.242199999999997</c:v>
                </c:pt>
                <c:pt idx="6031">
                  <c:v>102.539</c:v>
                </c:pt>
                <c:pt idx="6032">
                  <c:v>107.422</c:v>
                </c:pt>
                <c:pt idx="6033">
                  <c:v>83.007800000000003</c:v>
                </c:pt>
                <c:pt idx="6034">
                  <c:v>97.656300000000002</c:v>
                </c:pt>
                <c:pt idx="6035">
                  <c:v>73.242199999999997</c:v>
                </c:pt>
                <c:pt idx="6036">
                  <c:v>117.188</c:v>
                </c:pt>
                <c:pt idx="6037">
                  <c:v>87.890600000000006</c:v>
                </c:pt>
                <c:pt idx="6038">
                  <c:v>92.773399999999995</c:v>
                </c:pt>
                <c:pt idx="6039">
                  <c:v>102.539</c:v>
                </c:pt>
                <c:pt idx="6040">
                  <c:v>92.773399999999995</c:v>
                </c:pt>
                <c:pt idx="6041">
                  <c:v>151.36699999999999</c:v>
                </c:pt>
                <c:pt idx="6042">
                  <c:v>63.476599999999998</c:v>
                </c:pt>
                <c:pt idx="6043">
                  <c:v>107.422</c:v>
                </c:pt>
                <c:pt idx="6044">
                  <c:v>92.773399999999995</c:v>
                </c:pt>
                <c:pt idx="6045">
                  <c:v>58.593800000000002</c:v>
                </c:pt>
                <c:pt idx="6046">
                  <c:v>102.539</c:v>
                </c:pt>
                <c:pt idx="6047">
                  <c:v>68.359399999999994</c:v>
                </c:pt>
                <c:pt idx="6048">
                  <c:v>48.828099999999999</c:v>
                </c:pt>
                <c:pt idx="6049">
                  <c:v>97.656300000000002</c:v>
                </c:pt>
                <c:pt idx="6050">
                  <c:v>87.890600000000006</c:v>
                </c:pt>
                <c:pt idx="6051">
                  <c:v>117.188</c:v>
                </c:pt>
                <c:pt idx="6052">
                  <c:v>107.422</c:v>
                </c:pt>
                <c:pt idx="6053">
                  <c:v>122.07</c:v>
                </c:pt>
                <c:pt idx="6054">
                  <c:v>117.188</c:v>
                </c:pt>
                <c:pt idx="6055">
                  <c:v>102.539</c:v>
                </c:pt>
                <c:pt idx="6056">
                  <c:v>117.188</c:v>
                </c:pt>
                <c:pt idx="6057">
                  <c:v>73.242199999999997</c:v>
                </c:pt>
                <c:pt idx="6058">
                  <c:v>87.890600000000006</c:v>
                </c:pt>
                <c:pt idx="6059">
                  <c:v>83.007800000000003</c:v>
                </c:pt>
                <c:pt idx="6060">
                  <c:v>63.476599999999998</c:v>
                </c:pt>
                <c:pt idx="6061">
                  <c:v>126.953</c:v>
                </c:pt>
                <c:pt idx="6062">
                  <c:v>83.007800000000003</c:v>
                </c:pt>
                <c:pt idx="6063">
                  <c:v>146.48400000000001</c:v>
                </c:pt>
                <c:pt idx="6064">
                  <c:v>92.773399999999995</c:v>
                </c:pt>
                <c:pt idx="6065">
                  <c:v>107.422</c:v>
                </c:pt>
                <c:pt idx="6066">
                  <c:v>92.773399999999995</c:v>
                </c:pt>
                <c:pt idx="6067">
                  <c:v>58.593800000000002</c:v>
                </c:pt>
                <c:pt idx="6068">
                  <c:v>146.48400000000001</c:v>
                </c:pt>
                <c:pt idx="6069">
                  <c:v>83.007800000000003</c:v>
                </c:pt>
                <c:pt idx="6070">
                  <c:v>83.007800000000003</c:v>
                </c:pt>
                <c:pt idx="6071">
                  <c:v>73.242199999999997</c:v>
                </c:pt>
                <c:pt idx="6072">
                  <c:v>87.890600000000006</c:v>
                </c:pt>
                <c:pt idx="6073">
                  <c:v>112.30500000000001</c:v>
                </c:pt>
                <c:pt idx="6074">
                  <c:v>83.007800000000003</c:v>
                </c:pt>
                <c:pt idx="6075">
                  <c:v>122.07</c:v>
                </c:pt>
                <c:pt idx="6076">
                  <c:v>117.188</c:v>
                </c:pt>
                <c:pt idx="6077">
                  <c:v>83.007800000000003</c:v>
                </c:pt>
                <c:pt idx="6078">
                  <c:v>102.539</c:v>
                </c:pt>
                <c:pt idx="6079">
                  <c:v>83.007800000000003</c:v>
                </c:pt>
                <c:pt idx="6080">
                  <c:v>92.773399999999995</c:v>
                </c:pt>
                <c:pt idx="6081">
                  <c:v>87.890600000000006</c:v>
                </c:pt>
                <c:pt idx="6082">
                  <c:v>63.476599999999998</c:v>
                </c:pt>
                <c:pt idx="6083">
                  <c:v>112.30500000000001</c:v>
                </c:pt>
                <c:pt idx="6084">
                  <c:v>63.476599999999998</c:v>
                </c:pt>
                <c:pt idx="6085">
                  <c:v>112.30500000000001</c:v>
                </c:pt>
                <c:pt idx="6086">
                  <c:v>97.656300000000002</c:v>
                </c:pt>
                <c:pt idx="6087">
                  <c:v>87.890600000000006</c:v>
                </c:pt>
                <c:pt idx="6088">
                  <c:v>87.890600000000006</c:v>
                </c:pt>
                <c:pt idx="6089">
                  <c:v>92.773399999999995</c:v>
                </c:pt>
                <c:pt idx="6090">
                  <c:v>97.656300000000002</c:v>
                </c:pt>
                <c:pt idx="6091">
                  <c:v>78.125</c:v>
                </c:pt>
                <c:pt idx="6092">
                  <c:v>73.242199999999997</c:v>
                </c:pt>
                <c:pt idx="6093">
                  <c:v>92.773399999999995</c:v>
                </c:pt>
                <c:pt idx="6094">
                  <c:v>73.242199999999997</c:v>
                </c:pt>
                <c:pt idx="6095">
                  <c:v>92.773399999999995</c:v>
                </c:pt>
                <c:pt idx="6096">
                  <c:v>78.125</c:v>
                </c:pt>
                <c:pt idx="6097">
                  <c:v>97.656300000000002</c:v>
                </c:pt>
                <c:pt idx="6098">
                  <c:v>97.656300000000002</c:v>
                </c:pt>
                <c:pt idx="6099">
                  <c:v>68.359399999999994</c:v>
                </c:pt>
                <c:pt idx="6100">
                  <c:v>102.539</c:v>
                </c:pt>
                <c:pt idx="6101">
                  <c:v>73.242199999999997</c:v>
                </c:pt>
                <c:pt idx="6102">
                  <c:v>58.593800000000002</c:v>
                </c:pt>
                <c:pt idx="6103">
                  <c:v>97.656300000000002</c:v>
                </c:pt>
                <c:pt idx="6104">
                  <c:v>48.828099999999999</c:v>
                </c:pt>
                <c:pt idx="6105">
                  <c:v>117.188</c:v>
                </c:pt>
                <c:pt idx="6106">
                  <c:v>53.710900000000002</c:v>
                </c:pt>
                <c:pt idx="6107">
                  <c:v>102.539</c:v>
                </c:pt>
                <c:pt idx="6108">
                  <c:v>97.656300000000002</c:v>
                </c:pt>
                <c:pt idx="6109">
                  <c:v>107.422</c:v>
                </c:pt>
                <c:pt idx="6110">
                  <c:v>102.539</c:v>
                </c:pt>
                <c:pt idx="6111">
                  <c:v>92.773399999999995</c:v>
                </c:pt>
                <c:pt idx="6112">
                  <c:v>83.007800000000003</c:v>
                </c:pt>
                <c:pt idx="6113">
                  <c:v>117.188</c:v>
                </c:pt>
                <c:pt idx="6114">
                  <c:v>58.593800000000002</c:v>
                </c:pt>
                <c:pt idx="6115">
                  <c:v>107.422</c:v>
                </c:pt>
                <c:pt idx="6116">
                  <c:v>78.125</c:v>
                </c:pt>
                <c:pt idx="6117">
                  <c:v>102.539</c:v>
                </c:pt>
                <c:pt idx="6118">
                  <c:v>83.007800000000003</c:v>
                </c:pt>
                <c:pt idx="6119">
                  <c:v>83.007800000000003</c:v>
                </c:pt>
                <c:pt idx="6120">
                  <c:v>107.422</c:v>
                </c:pt>
                <c:pt idx="6121">
                  <c:v>92.773399999999995</c:v>
                </c:pt>
                <c:pt idx="6122">
                  <c:v>102.539</c:v>
                </c:pt>
                <c:pt idx="6123">
                  <c:v>112.30500000000001</c:v>
                </c:pt>
                <c:pt idx="6124">
                  <c:v>73.242199999999997</c:v>
                </c:pt>
                <c:pt idx="6125">
                  <c:v>92.773399999999995</c:v>
                </c:pt>
                <c:pt idx="6126">
                  <c:v>73.242199999999997</c:v>
                </c:pt>
                <c:pt idx="6127">
                  <c:v>112.30500000000001</c:v>
                </c:pt>
                <c:pt idx="6128">
                  <c:v>63.476599999999998</c:v>
                </c:pt>
                <c:pt idx="6129">
                  <c:v>126.953</c:v>
                </c:pt>
                <c:pt idx="6130">
                  <c:v>97.656300000000002</c:v>
                </c:pt>
                <c:pt idx="6131">
                  <c:v>92.773399999999995</c:v>
                </c:pt>
                <c:pt idx="6132">
                  <c:v>73.242199999999997</c:v>
                </c:pt>
                <c:pt idx="6133">
                  <c:v>87.890600000000006</c:v>
                </c:pt>
                <c:pt idx="6134">
                  <c:v>107.422</c:v>
                </c:pt>
                <c:pt idx="6135">
                  <c:v>73.242199999999997</c:v>
                </c:pt>
                <c:pt idx="6136">
                  <c:v>87.890600000000006</c:v>
                </c:pt>
                <c:pt idx="6137">
                  <c:v>87.890600000000006</c:v>
                </c:pt>
                <c:pt idx="6138">
                  <c:v>58.593800000000002</c:v>
                </c:pt>
                <c:pt idx="6139">
                  <c:v>122.07</c:v>
                </c:pt>
                <c:pt idx="6140">
                  <c:v>87.890600000000006</c:v>
                </c:pt>
                <c:pt idx="6141">
                  <c:v>92.773399999999995</c:v>
                </c:pt>
                <c:pt idx="6142">
                  <c:v>97.656300000000002</c:v>
                </c:pt>
                <c:pt idx="6143">
                  <c:v>87.890600000000006</c:v>
                </c:pt>
                <c:pt idx="6144">
                  <c:v>102.539</c:v>
                </c:pt>
                <c:pt idx="6145">
                  <c:v>53.710900000000002</c:v>
                </c:pt>
                <c:pt idx="6146">
                  <c:v>97.656300000000002</c:v>
                </c:pt>
                <c:pt idx="6147">
                  <c:v>107.422</c:v>
                </c:pt>
                <c:pt idx="6148">
                  <c:v>34.179699999999997</c:v>
                </c:pt>
                <c:pt idx="6149">
                  <c:v>107.422</c:v>
                </c:pt>
                <c:pt idx="6150">
                  <c:v>78.125</c:v>
                </c:pt>
                <c:pt idx="6151">
                  <c:v>126.953</c:v>
                </c:pt>
                <c:pt idx="6152">
                  <c:v>97.656300000000002</c:v>
                </c:pt>
                <c:pt idx="6153">
                  <c:v>97.656300000000002</c:v>
                </c:pt>
                <c:pt idx="6154">
                  <c:v>87.890600000000006</c:v>
                </c:pt>
                <c:pt idx="6155">
                  <c:v>68.359399999999994</c:v>
                </c:pt>
                <c:pt idx="6156">
                  <c:v>112.30500000000001</c:v>
                </c:pt>
                <c:pt idx="6157">
                  <c:v>63.476599999999998</c:v>
                </c:pt>
                <c:pt idx="6158">
                  <c:v>68.359399999999994</c:v>
                </c:pt>
                <c:pt idx="6159">
                  <c:v>107.422</c:v>
                </c:pt>
                <c:pt idx="6160">
                  <c:v>97.656300000000002</c:v>
                </c:pt>
                <c:pt idx="6161">
                  <c:v>102.539</c:v>
                </c:pt>
                <c:pt idx="6162">
                  <c:v>68.359399999999994</c:v>
                </c:pt>
                <c:pt idx="6163">
                  <c:v>87.890600000000006</c:v>
                </c:pt>
                <c:pt idx="6164">
                  <c:v>117.188</c:v>
                </c:pt>
                <c:pt idx="6165">
                  <c:v>83.007800000000003</c:v>
                </c:pt>
                <c:pt idx="6166">
                  <c:v>112.30500000000001</c:v>
                </c:pt>
                <c:pt idx="6167">
                  <c:v>53.710900000000002</c:v>
                </c:pt>
                <c:pt idx="6168">
                  <c:v>87.890600000000006</c:v>
                </c:pt>
                <c:pt idx="6169">
                  <c:v>83.007800000000003</c:v>
                </c:pt>
                <c:pt idx="6170">
                  <c:v>107.422</c:v>
                </c:pt>
                <c:pt idx="6171">
                  <c:v>122.07</c:v>
                </c:pt>
                <c:pt idx="6172">
                  <c:v>68.359399999999994</c:v>
                </c:pt>
                <c:pt idx="6173">
                  <c:v>112.30500000000001</c:v>
                </c:pt>
                <c:pt idx="6174">
                  <c:v>92.773399999999995</c:v>
                </c:pt>
                <c:pt idx="6175">
                  <c:v>117.188</c:v>
                </c:pt>
                <c:pt idx="6176">
                  <c:v>87.890600000000006</c:v>
                </c:pt>
                <c:pt idx="6177">
                  <c:v>78.125</c:v>
                </c:pt>
                <c:pt idx="6178">
                  <c:v>97.656300000000002</c:v>
                </c:pt>
                <c:pt idx="6179">
                  <c:v>87.890600000000006</c:v>
                </c:pt>
                <c:pt idx="6180">
                  <c:v>102.539</c:v>
                </c:pt>
                <c:pt idx="6181">
                  <c:v>83.007800000000003</c:v>
                </c:pt>
                <c:pt idx="6182">
                  <c:v>78.125</c:v>
                </c:pt>
                <c:pt idx="6183">
                  <c:v>141.602</c:v>
                </c:pt>
                <c:pt idx="6184">
                  <c:v>87.890600000000006</c:v>
                </c:pt>
                <c:pt idx="6185">
                  <c:v>117.188</c:v>
                </c:pt>
                <c:pt idx="6186">
                  <c:v>92.773399999999995</c:v>
                </c:pt>
                <c:pt idx="6187">
                  <c:v>83.007800000000003</c:v>
                </c:pt>
                <c:pt idx="6188">
                  <c:v>92.773399999999995</c:v>
                </c:pt>
                <c:pt idx="6189">
                  <c:v>48.828099999999999</c:v>
                </c:pt>
                <c:pt idx="6190">
                  <c:v>102.539</c:v>
                </c:pt>
                <c:pt idx="6191">
                  <c:v>97.656300000000002</c:v>
                </c:pt>
                <c:pt idx="6192">
                  <c:v>43.945300000000003</c:v>
                </c:pt>
                <c:pt idx="6193">
                  <c:v>107.422</c:v>
                </c:pt>
                <c:pt idx="6194">
                  <c:v>73.242199999999997</c:v>
                </c:pt>
                <c:pt idx="6195">
                  <c:v>141.602</c:v>
                </c:pt>
                <c:pt idx="6196">
                  <c:v>63.476599999999998</c:v>
                </c:pt>
                <c:pt idx="6197">
                  <c:v>83.007800000000003</c:v>
                </c:pt>
                <c:pt idx="6198">
                  <c:v>97.656300000000002</c:v>
                </c:pt>
                <c:pt idx="6199">
                  <c:v>68.359399999999994</c:v>
                </c:pt>
                <c:pt idx="6200">
                  <c:v>102.539</c:v>
                </c:pt>
                <c:pt idx="6201">
                  <c:v>92.773399999999995</c:v>
                </c:pt>
                <c:pt idx="6202">
                  <c:v>78.125</c:v>
                </c:pt>
                <c:pt idx="6203">
                  <c:v>92.773399999999995</c:v>
                </c:pt>
                <c:pt idx="6204">
                  <c:v>87.890600000000006</c:v>
                </c:pt>
                <c:pt idx="6205">
                  <c:v>112.30500000000001</c:v>
                </c:pt>
                <c:pt idx="6206">
                  <c:v>83.007800000000003</c:v>
                </c:pt>
                <c:pt idx="6207">
                  <c:v>97.656300000000002</c:v>
                </c:pt>
                <c:pt idx="6208">
                  <c:v>48.828099999999999</c:v>
                </c:pt>
                <c:pt idx="6209">
                  <c:v>73.242199999999997</c:v>
                </c:pt>
                <c:pt idx="6210">
                  <c:v>87.890600000000006</c:v>
                </c:pt>
                <c:pt idx="6211">
                  <c:v>53.710900000000002</c:v>
                </c:pt>
                <c:pt idx="6212">
                  <c:v>107.422</c:v>
                </c:pt>
                <c:pt idx="6213">
                  <c:v>83.007800000000003</c:v>
                </c:pt>
                <c:pt idx="6214">
                  <c:v>112.30500000000001</c:v>
                </c:pt>
                <c:pt idx="6215">
                  <c:v>87.890600000000006</c:v>
                </c:pt>
                <c:pt idx="6216">
                  <c:v>87.890600000000006</c:v>
                </c:pt>
                <c:pt idx="6217">
                  <c:v>112.30500000000001</c:v>
                </c:pt>
                <c:pt idx="6218">
                  <c:v>78.125</c:v>
                </c:pt>
                <c:pt idx="6219">
                  <c:v>87.890600000000006</c:v>
                </c:pt>
                <c:pt idx="6220">
                  <c:v>83.007800000000003</c:v>
                </c:pt>
                <c:pt idx="6221">
                  <c:v>63.476599999999998</c:v>
                </c:pt>
                <c:pt idx="6222">
                  <c:v>126.953</c:v>
                </c:pt>
                <c:pt idx="6223">
                  <c:v>68.359399999999994</c:v>
                </c:pt>
                <c:pt idx="6224">
                  <c:v>97.656300000000002</c:v>
                </c:pt>
                <c:pt idx="6225">
                  <c:v>107.422</c:v>
                </c:pt>
                <c:pt idx="6226">
                  <c:v>83.007800000000003</c:v>
                </c:pt>
                <c:pt idx="6227">
                  <c:v>112.30500000000001</c:v>
                </c:pt>
                <c:pt idx="6228">
                  <c:v>63.476599999999998</c:v>
                </c:pt>
                <c:pt idx="6229">
                  <c:v>107.422</c:v>
                </c:pt>
                <c:pt idx="6230">
                  <c:v>97.656300000000002</c:v>
                </c:pt>
                <c:pt idx="6231">
                  <c:v>63.476599999999998</c:v>
                </c:pt>
                <c:pt idx="6232">
                  <c:v>92.773399999999995</c:v>
                </c:pt>
                <c:pt idx="6233">
                  <c:v>63.476599999999998</c:v>
                </c:pt>
                <c:pt idx="6234">
                  <c:v>112.30500000000001</c:v>
                </c:pt>
                <c:pt idx="6235">
                  <c:v>73.242199999999997</c:v>
                </c:pt>
                <c:pt idx="6236">
                  <c:v>87.890600000000006</c:v>
                </c:pt>
                <c:pt idx="6237">
                  <c:v>107.422</c:v>
                </c:pt>
                <c:pt idx="6238">
                  <c:v>102.539</c:v>
                </c:pt>
                <c:pt idx="6239">
                  <c:v>122.07</c:v>
                </c:pt>
                <c:pt idx="6240">
                  <c:v>68.359399999999994</c:v>
                </c:pt>
                <c:pt idx="6241">
                  <c:v>102.539</c:v>
                </c:pt>
                <c:pt idx="6242">
                  <c:v>107.422</c:v>
                </c:pt>
                <c:pt idx="6243">
                  <c:v>97.656300000000002</c:v>
                </c:pt>
                <c:pt idx="6244">
                  <c:v>112.30500000000001</c:v>
                </c:pt>
                <c:pt idx="6245">
                  <c:v>83.007800000000003</c:v>
                </c:pt>
                <c:pt idx="6246">
                  <c:v>92.773399999999995</c:v>
                </c:pt>
                <c:pt idx="6247">
                  <c:v>107.422</c:v>
                </c:pt>
                <c:pt idx="6248">
                  <c:v>87.890600000000006</c:v>
                </c:pt>
                <c:pt idx="6249">
                  <c:v>136.71899999999999</c:v>
                </c:pt>
                <c:pt idx="6250">
                  <c:v>92.773399999999995</c:v>
                </c:pt>
                <c:pt idx="6251">
                  <c:v>97.656300000000002</c:v>
                </c:pt>
                <c:pt idx="6252">
                  <c:v>122.07</c:v>
                </c:pt>
                <c:pt idx="6253">
                  <c:v>87.890600000000006</c:v>
                </c:pt>
                <c:pt idx="6254">
                  <c:v>92.773399999999995</c:v>
                </c:pt>
                <c:pt idx="6255">
                  <c:v>58.593800000000002</c:v>
                </c:pt>
                <c:pt idx="6256">
                  <c:v>73.242199999999997</c:v>
                </c:pt>
                <c:pt idx="6257">
                  <c:v>83.007800000000003</c:v>
                </c:pt>
                <c:pt idx="6258">
                  <c:v>48.828099999999999</c:v>
                </c:pt>
                <c:pt idx="6259">
                  <c:v>136.71899999999999</c:v>
                </c:pt>
                <c:pt idx="6260">
                  <c:v>68.359399999999994</c:v>
                </c:pt>
                <c:pt idx="6261">
                  <c:v>117.188</c:v>
                </c:pt>
                <c:pt idx="6262">
                  <c:v>112.30500000000001</c:v>
                </c:pt>
                <c:pt idx="6263">
                  <c:v>83.007800000000003</c:v>
                </c:pt>
                <c:pt idx="6264">
                  <c:v>78.125</c:v>
                </c:pt>
                <c:pt idx="6265">
                  <c:v>87.890600000000006</c:v>
                </c:pt>
                <c:pt idx="6266">
                  <c:v>87.890600000000006</c:v>
                </c:pt>
                <c:pt idx="6267">
                  <c:v>102.539</c:v>
                </c:pt>
                <c:pt idx="6268">
                  <c:v>53.710900000000002</c:v>
                </c:pt>
                <c:pt idx="6269">
                  <c:v>117.188</c:v>
                </c:pt>
                <c:pt idx="6270">
                  <c:v>87.890600000000006</c:v>
                </c:pt>
                <c:pt idx="6271">
                  <c:v>112.30500000000001</c:v>
                </c:pt>
                <c:pt idx="6272">
                  <c:v>73.242199999999997</c:v>
                </c:pt>
                <c:pt idx="6273">
                  <c:v>83.007800000000003</c:v>
                </c:pt>
                <c:pt idx="6274">
                  <c:v>117.188</c:v>
                </c:pt>
                <c:pt idx="6275">
                  <c:v>87.890600000000006</c:v>
                </c:pt>
                <c:pt idx="6276">
                  <c:v>87.890600000000006</c:v>
                </c:pt>
                <c:pt idx="6277">
                  <c:v>63.476599999999998</c:v>
                </c:pt>
                <c:pt idx="6278">
                  <c:v>97.656300000000002</c:v>
                </c:pt>
                <c:pt idx="6279">
                  <c:v>92.773399999999995</c:v>
                </c:pt>
                <c:pt idx="6280">
                  <c:v>43.945300000000003</c:v>
                </c:pt>
                <c:pt idx="6281">
                  <c:v>112.30500000000001</c:v>
                </c:pt>
                <c:pt idx="6282">
                  <c:v>87.890600000000006</c:v>
                </c:pt>
                <c:pt idx="6283">
                  <c:v>112.30500000000001</c:v>
                </c:pt>
                <c:pt idx="6284">
                  <c:v>87.890600000000006</c:v>
                </c:pt>
                <c:pt idx="6285">
                  <c:v>92.773399999999995</c:v>
                </c:pt>
                <c:pt idx="6286">
                  <c:v>78.125</c:v>
                </c:pt>
                <c:pt idx="6287">
                  <c:v>73.242199999999997</c:v>
                </c:pt>
                <c:pt idx="6288">
                  <c:v>107.422</c:v>
                </c:pt>
                <c:pt idx="6289">
                  <c:v>97.656300000000002</c:v>
                </c:pt>
                <c:pt idx="6290">
                  <c:v>68.359399999999994</c:v>
                </c:pt>
                <c:pt idx="6291">
                  <c:v>112.30500000000001</c:v>
                </c:pt>
                <c:pt idx="6292">
                  <c:v>87.890600000000006</c:v>
                </c:pt>
                <c:pt idx="6293">
                  <c:v>102.539</c:v>
                </c:pt>
                <c:pt idx="6294">
                  <c:v>73.242199999999997</c:v>
                </c:pt>
                <c:pt idx="6295">
                  <c:v>68.359399999999994</c:v>
                </c:pt>
                <c:pt idx="6296">
                  <c:v>126.953</c:v>
                </c:pt>
                <c:pt idx="6297">
                  <c:v>53.710900000000002</c:v>
                </c:pt>
                <c:pt idx="6298">
                  <c:v>87.890600000000006</c:v>
                </c:pt>
                <c:pt idx="6299">
                  <c:v>97.656300000000002</c:v>
                </c:pt>
                <c:pt idx="6300">
                  <c:v>78.125</c:v>
                </c:pt>
                <c:pt idx="6301">
                  <c:v>87.890600000000006</c:v>
                </c:pt>
                <c:pt idx="6302">
                  <c:v>58.593800000000002</c:v>
                </c:pt>
                <c:pt idx="6303">
                  <c:v>112.30500000000001</c:v>
                </c:pt>
                <c:pt idx="6304">
                  <c:v>78.125</c:v>
                </c:pt>
                <c:pt idx="6305">
                  <c:v>78.125</c:v>
                </c:pt>
                <c:pt idx="6306">
                  <c:v>92.773399999999995</c:v>
                </c:pt>
                <c:pt idx="6307">
                  <c:v>92.773399999999995</c:v>
                </c:pt>
                <c:pt idx="6308">
                  <c:v>112.30500000000001</c:v>
                </c:pt>
                <c:pt idx="6309">
                  <c:v>68.359399999999994</c:v>
                </c:pt>
                <c:pt idx="6310">
                  <c:v>78.125</c:v>
                </c:pt>
                <c:pt idx="6311">
                  <c:v>107.422</c:v>
                </c:pt>
                <c:pt idx="6312">
                  <c:v>63.476599999999998</c:v>
                </c:pt>
                <c:pt idx="6313">
                  <c:v>117.188</c:v>
                </c:pt>
                <c:pt idx="6314">
                  <c:v>87.890600000000006</c:v>
                </c:pt>
                <c:pt idx="6315">
                  <c:v>107.422</c:v>
                </c:pt>
                <c:pt idx="6316">
                  <c:v>87.890600000000006</c:v>
                </c:pt>
                <c:pt idx="6317">
                  <c:v>78.125</c:v>
                </c:pt>
                <c:pt idx="6318">
                  <c:v>126.953</c:v>
                </c:pt>
                <c:pt idx="6319">
                  <c:v>73.242199999999997</c:v>
                </c:pt>
                <c:pt idx="6320">
                  <c:v>102.539</c:v>
                </c:pt>
                <c:pt idx="6321">
                  <c:v>126.953</c:v>
                </c:pt>
                <c:pt idx="6322">
                  <c:v>68.359399999999994</c:v>
                </c:pt>
                <c:pt idx="6323">
                  <c:v>102.539</c:v>
                </c:pt>
                <c:pt idx="6324">
                  <c:v>78.125</c:v>
                </c:pt>
                <c:pt idx="6325">
                  <c:v>68.359399999999994</c:v>
                </c:pt>
                <c:pt idx="6326">
                  <c:v>73.242199999999997</c:v>
                </c:pt>
                <c:pt idx="6327">
                  <c:v>48.828099999999999</c:v>
                </c:pt>
                <c:pt idx="6328">
                  <c:v>102.539</c:v>
                </c:pt>
                <c:pt idx="6329">
                  <c:v>68.359399999999994</c:v>
                </c:pt>
                <c:pt idx="6330">
                  <c:v>117.188</c:v>
                </c:pt>
                <c:pt idx="6331">
                  <c:v>83.007800000000003</c:v>
                </c:pt>
                <c:pt idx="6332">
                  <c:v>87.890600000000006</c:v>
                </c:pt>
                <c:pt idx="6333">
                  <c:v>87.890600000000006</c:v>
                </c:pt>
                <c:pt idx="6334">
                  <c:v>102.539</c:v>
                </c:pt>
                <c:pt idx="6335">
                  <c:v>107.422</c:v>
                </c:pt>
                <c:pt idx="6336">
                  <c:v>107.422</c:v>
                </c:pt>
                <c:pt idx="6337">
                  <c:v>68.359399999999994</c:v>
                </c:pt>
                <c:pt idx="6338">
                  <c:v>102.539</c:v>
                </c:pt>
                <c:pt idx="6339">
                  <c:v>117.188</c:v>
                </c:pt>
                <c:pt idx="6340">
                  <c:v>107.422</c:v>
                </c:pt>
                <c:pt idx="6341">
                  <c:v>102.539</c:v>
                </c:pt>
                <c:pt idx="6342">
                  <c:v>87.890600000000006</c:v>
                </c:pt>
                <c:pt idx="6343">
                  <c:v>102.539</c:v>
                </c:pt>
                <c:pt idx="6344">
                  <c:v>92.773399999999995</c:v>
                </c:pt>
                <c:pt idx="6345">
                  <c:v>87.890600000000006</c:v>
                </c:pt>
                <c:pt idx="6346">
                  <c:v>58.593800000000002</c:v>
                </c:pt>
                <c:pt idx="6347">
                  <c:v>107.422</c:v>
                </c:pt>
                <c:pt idx="6348">
                  <c:v>102.539</c:v>
                </c:pt>
                <c:pt idx="6349">
                  <c:v>78.125</c:v>
                </c:pt>
                <c:pt idx="6350">
                  <c:v>107.422</c:v>
                </c:pt>
                <c:pt idx="6351">
                  <c:v>58.593800000000002</c:v>
                </c:pt>
                <c:pt idx="6352">
                  <c:v>122.07</c:v>
                </c:pt>
                <c:pt idx="6353">
                  <c:v>68.359399999999994</c:v>
                </c:pt>
                <c:pt idx="6354">
                  <c:v>92.773399999999995</c:v>
                </c:pt>
                <c:pt idx="6355">
                  <c:v>102.539</c:v>
                </c:pt>
                <c:pt idx="6356">
                  <c:v>68.359399999999994</c:v>
                </c:pt>
                <c:pt idx="6357">
                  <c:v>102.539</c:v>
                </c:pt>
                <c:pt idx="6358">
                  <c:v>87.890600000000006</c:v>
                </c:pt>
                <c:pt idx="6359">
                  <c:v>63.476599999999998</c:v>
                </c:pt>
                <c:pt idx="6360">
                  <c:v>78.125</c:v>
                </c:pt>
                <c:pt idx="6361">
                  <c:v>63.476599999999998</c:v>
                </c:pt>
                <c:pt idx="6362">
                  <c:v>102.539</c:v>
                </c:pt>
                <c:pt idx="6363">
                  <c:v>53.710900000000002</c:v>
                </c:pt>
                <c:pt idx="6364">
                  <c:v>102.539</c:v>
                </c:pt>
                <c:pt idx="6365">
                  <c:v>97.656300000000002</c:v>
                </c:pt>
                <c:pt idx="6366">
                  <c:v>83.007800000000003</c:v>
                </c:pt>
                <c:pt idx="6367">
                  <c:v>107.422</c:v>
                </c:pt>
                <c:pt idx="6368">
                  <c:v>73.242199999999997</c:v>
                </c:pt>
                <c:pt idx="6369">
                  <c:v>97.656300000000002</c:v>
                </c:pt>
                <c:pt idx="6370">
                  <c:v>73.242199999999997</c:v>
                </c:pt>
                <c:pt idx="6371">
                  <c:v>29.296900000000001</c:v>
                </c:pt>
                <c:pt idx="6372">
                  <c:v>97.656300000000002</c:v>
                </c:pt>
                <c:pt idx="6373">
                  <c:v>97.656300000000002</c:v>
                </c:pt>
                <c:pt idx="6374">
                  <c:v>117.188</c:v>
                </c:pt>
                <c:pt idx="6375">
                  <c:v>87.890600000000006</c:v>
                </c:pt>
                <c:pt idx="6376">
                  <c:v>107.422</c:v>
                </c:pt>
                <c:pt idx="6377">
                  <c:v>92.773399999999995</c:v>
                </c:pt>
                <c:pt idx="6378">
                  <c:v>83.007800000000003</c:v>
                </c:pt>
                <c:pt idx="6379">
                  <c:v>102.539</c:v>
                </c:pt>
                <c:pt idx="6380">
                  <c:v>87.890600000000006</c:v>
                </c:pt>
                <c:pt idx="6381">
                  <c:v>68.359399999999994</c:v>
                </c:pt>
                <c:pt idx="6382">
                  <c:v>117.188</c:v>
                </c:pt>
                <c:pt idx="6383">
                  <c:v>73.242199999999997</c:v>
                </c:pt>
                <c:pt idx="6384">
                  <c:v>92.773399999999995</c:v>
                </c:pt>
                <c:pt idx="6385">
                  <c:v>73.242199999999997</c:v>
                </c:pt>
                <c:pt idx="6386">
                  <c:v>97.656300000000002</c:v>
                </c:pt>
                <c:pt idx="6387">
                  <c:v>97.656300000000002</c:v>
                </c:pt>
                <c:pt idx="6388">
                  <c:v>63.476599999999998</c:v>
                </c:pt>
                <c:pt idx="6389">
                  <c:v>102.539</c:v>
                </c:pt>
                <c:pt idx="6390">
                  <c:v>83.007800000000003</c:v>
                </c:pt>
                <c:pt idx="6391">
                  <c:v>68.359399999999994</c:v>
                </c:pt>
                <c:pt idx="6392">
                  <c:v>87.890600000000006</c:v>
                </c:pt>
                <c:pt idx="6393">
                  <c:v>63.476599999999998</c:v>
                </c:pt>
                <c:pt idx="6394">
                  <c:v>97.656300000000002</c:v>
                </c:pt>
                <c:pt idx="6395">
                  <c:v>83.007800000000003</c:v>
                </c:pt>
                <c:pt idx="6396">
                  <c:v>92.773399999999995</c:v>
                </c:pt>
                <c:pt idx="6397">
                  <c:v>83.007800000000003</c:v>
                </c:pt>
                <c:pt idx="6398">
                  <c:v>87.890600000000006</c:v>
                </c:pt>
                <c:pt idx="6399">
                  <c:v>126.953</c:v>
                </c:pt>
                <c:pt idx="6400">
                  <c:v>97.656300000000002</c:v>
                </c:pt>
                <c:pt idx="6401">
                  <c:v>112.30500000000001</c:v>
                </c:pt>
                <c:pt idx="6402">
                  <c:v>92.773399999999995</c:v>
                </c:pt>
                <c:pt idx="6403">
                  <c:v>97.656300000000002</c:v>
                </c:pt>
                <c:pt idx="6404">
                  <c:v>117.188</c:v>
                </c:pt>
                <c:pt idx="6405">
                  <c:v>102.539</c:v>
                </c:pt>
                <c:pt idx="6406">
                  <c:v>97.656300000000002</c:v>
                </c:pt>
                <c:pt idx="6407">
                  <c:v>83.007800000000003</c:v>
                </c:pt>
                <c:pt idx="6408">
                  <c:v>102.539</c:v>
                </c:pt>
                <c:pt idx="6409">
                  <c:v>117.188</c:v>
                </c:pt>
                <c:pt idx="6410">
                  <c:v>73.242199999999997</c:v>
                </c:pt>
                <c:pt idx="6411">
                  <c:v>102.539</c:v>
                </c:pt>
                <c:pt idx="6412">
                  <c:v>83.007800000000003</c:v>
                </c:pt>
                <c:pt idx="6413">
                  <c:v>92.773399999999995</c:v>
                </c:pt>
                <c:pt idx="6414">
                  <c:v>117.188</c:v>
                </c:pt>
                <c:pt idx="6415">
                  <c:v>63.476599999999998</c:v>
                </c:pt>
                <c:pt idx="6416">
                  <c:v>107.422</c:v>
                </c:pt>
                <c:pt idx="6417">
                  <c:v>68.359399999999994</c:v>
                </c:pt>
                <c:pt idx="6418">
                  <c:v>126.953</c:v>
                </c:pt>
                <c:pt idx="6419">
                  <c:v>92.773399999999995</c:v>
                </c:pt>
                <c:pt idx="6420">
                  <c:v>83.007800000000003</c:v>
                </c:pt>
                <c:pt idx="6421">
                  <c:v>83.007800000000003</c:v>
                </c:pt>
                <c:pt idx="6422">
                  <c:v>102.539</c:v>
                </c:pt>
                <c:pt idx="6423">
                  <c:v>97.656300000000002</c:v>
                </c:pt>
                <c:pt idx="6424">
                  <c:v>97.656300000000002</c:v>
                </c:pt>
                <c:pt idx="6425">
                  <c:v>68.359399999999994</c:v>
                </c:pt>
                <c:pt idx="6426">
                  <c:v>122.07</c:v>
                </c:pt>
                <c:pt idx="6427">
                  <c:v>97.656300000000002</c:v>
                </c:pt>
                <c:pt idx="6428">
                  <c:v>92.773399999999995</c:v>
                </c:pt>
                <c:pt idx="6429">
                  <c:v>87.890600000000006</c:v>
                </c:pt>
                <c:pt idx="6430">
                  <c:v>112.30500000000001</c:v>
                </c:pt>
                <c:pt idx="6431">
                  <c:v>117.188</c:v>
                </c:pt>
                <c:pt idx="6432">
                  <c:v>78.125</c:v>
                </c:pt>
                <c:pt idx="6433">
                  <c:v>83.007800000000003</c:v>
                </c:pt>
                <c:pt idx="6434">
                  <c:v>78.125</c:v>
                </c:pt>
                <c:pt idx="6435">
                  <c:v>63.476599999999998</c:v>
                </c:pt>
                <c:pt idx="6436">
                  <c:v>78.125</c:v>
                </c:pt>
                <c:pt idx="6437">
                  <c:v>53.710900000000002</c:v>
                </c:pt>
                <c:pt idx="6438">
                  <c:v>117.188</c:v>
                </c:pt>
                <c:pt idx="6439">
                  <c:v>78.125</c:v>
                </c:pt>
                <c:pt idx="6440">
                  <c:v>73.242199999999997</c:v>
                </c:pt>
                <c:pt idx="6441">
                  <c:v>83.007800000000003</c:v>
                </c:pt>
                <c:pt idx="6442">
                  <c:v>73.242199999999997</c:v>
                </c:pt>
                <c:pt idx="6443">
                  <c:v>87.890600000000006</c:v>
                </c:pt>
                <c:pt idx="6444">
                  <c:v>83.007800000000003</c:v>
                </c:pt>
                <c:pt idx="6445">
                  <c:v>87.890600000000006</c:v>
                </c:pt>
                <c:pt idx="6446">
                  <c:v>97.656300000000002</c:v>
                </c:pt>
                <c:pt idx="6447">
                  <c:v>68.359399999999994</c:v>
                </c:pt>
                <c:pt idx="6448">
                  <c:v>102.539</c:v>
                </c:pt>
                <c:pt idx="6449">
                  <c:v>63.476599999999998</c:v>
                </c:pt>
                <c:pt idx="6450">
                  <c:v>83.007800000000003</c:v>
                </c:pt>
                <c:pt idx="6451">
                  <c:v>83.007800000000003</c:v>
                </c:pt>
                <c:pt idx="6452">
                  <c:v>83.007800000000003</c:v>
                </c:pt>
                <c:pt idx="6453">
                  <c:v>112.30500000000001</c:v>
                </c:pt>
                <c:pt idx="6454">
                  <c:v>87.890600000000006</c:v>
                </c:pt>
                <c:pt idx="6455">
                  <c:v>97.656300000000002</c:v>
                </c:pt>
                <c:pt idx="6456">
                  <c:v>78.125</c:v>
                </c:pt>
                <c:pt idx="6457">
                  <c:v>63.476599999999998</c:v>
                </c:pt>
                <c:pt idx="6458">
                  <c:v>97.656300000000002</c:v>
                </c:pt>
                <c:pt idx="6459">
                  <c:v>48.828099999999999</c:v>
                </c:pt>
                <c:pt idx="6460">
                  <c:v>107.422</c:v>
                </c:pt>
                <c:pt idx="6461">
                  <c:v>63.476599999999998</c:v>
                </c:pt>
                <c:pt idx="6462">
                  <c:v>117.188</c:v>
                </c:pt>
                <c:pt idx="6463">
                  <c:v>102.539</c:v>
                </c:pt>
                <c:pt idx="6464">
                  <c:v>63.476599999999998</c:v>
                </c:pt>
                <c:pt idx="6465">
                  <c:v>83.007800000000003</c:v>
                </c:pt>
                <c:pt idx="6466">
                  <c:v>83.007800000000003</c:v>
                </c:pt>
                <c:pt idx="6467">
                  <c:v>107.422</c:v>
                </c:pt>
                <c:pt idx="6468">
                  <c:v>112.30500000000001</c:v>
                </c:pt>
                <c:pt idx="6469">
                  <c:v>63.476599999999998</c:v>
                </c:pt>
                <c:pt idx="6470">
                  <c:v>112.30500000000001</c:v>
                </c:pt>
                <c:pt idx="6471">
                  <c:v>92.773399999999995</c:v>
                </c:pt>
                <c:pt idx="6472">
                  <c:v>97.656300000000002</c:v>
                </c:pt>
                <c:pt idx="6473">
                  <c:v>92.773399999999995</c:v>
                </c:pt>
                <c:pt idx="6474">
                  <c:v>83.007800000000003</c:v>
                </c:pt>
                <c:pt idx="6475">
                  <c:v>122.07</c:v>
                </c:pt>
                <c:pt idx="6476">
                  <c:v>83.007800000000003</c:v>
                </c:pt>
                <c:pt idx="6477">
                  <c:v>87.890600000000006</c:v>
                </c:pt>
                <c:pt idx="6478">
                  <c:v>68.359399999999994</c:v>
                </c:pt>
                <c:pt idx="6479">
                  <c:v>102.539</c:v>
                </c:pt>
                <c:pt idx="6480">
                  <c:v>78.125</c:v>
                </c:pt>
                <c:pt idx="6481">
                  <c:v>43.945300000000003</c:v>
                </c:pt>
                <c:pt idx="6482">
                  <c:v>122.07</c:v>
                </c:pt>
                <c:pt idx="6483">
                  <c:v>92.773399999999995</c:v>
                </c:pt>
                <c:pt idx="6484">
                  <c:v>141.602</c:v>
                </c:pt>
                <c:pt idx="6485">
                  <c:v>97.656300000000002</c:v>
                </c:pt>
                <c:pt idx="6486">
                  <c:v>107.422</c:v>
                </c:pt>
                <c:pt idx="6487">
                  <c:v>112.30500000000001</c:v>
                </c:pt>
                <c:pt idx="6488">
                  <c:v>92.773399999999995</c:v>
                </c:pt>
                <c:pt idx="6489">
                  <c:v>107.422</c:v>
                </c:pt>
                <c:pt idx="6490">
                  <c:v>102.539</c:v>
                </c:pt>
                <c:pt idx="6491">
                  <c:v>87.890600000000006</c:v>
                </c:pt>
                <c:pt idx="6492">
                  <c:v>107.422</c:v>
                </c:pt>
                <c:pt idx="6493">
                  <c:v>83.007800000000003</c:v>
                </c:pt>
                <c:pt idx="6494">
                  <c:v>107.422</c:v>
                </c:pt>
                <c:pt idx="6495">
                  <c:v>92.773399999999995</c:v>
                </c:pt>
                <c:pt idx="6496">
                  <c:v>87.890600000000006</c:v>
                </c:pt>
                <c:pt idx="6497">
                  <c:v>107.422</c:v>
                </c:pt>
                <c:pt idx="6498">
                  <c:v>73.242199999999997</c:v>
                </c:pt>
                <c:pt idx="6499">
                  <c:v>97.656300000000002</c:v>
                </c:pt>
                <c:pt idx="6500">
                  <c:v>63.476599999999998</c:v>
                </c:pt>
                <c:pt idx="6501">
                  <c:v>87.890600000000006</c:v>
                </c:pt>
                <c:pt idx="6502">
                  <c:v>73.242199999999997</c:v>
                </c:pt>
                <c:pt idx="6503">
                  <c:v>58.593800000000002</c:v>
                </c:pt>
                <c:pt idx="6504">
                  <c:v>117.188</c:v>
                </c:pt>
                <c:pt idx="6505">
                  <c:v>68.359399999999994</c:v>
                </c:pt>
                <c:pt idx="6506">
                  <c:v>117.188</c:v>
                </c:pt>
                <c:pt idx="6507">
                  <c:v>63.476599999999998</c:v>
                </c:pt>
                <c:pt idx="6508">
                  <c:v>87.890600000000006</c:v>
                </c:pt>
                <c:pt idx="6509">
                  <c:v>97.656300000000002</c:v>
                </c:pt>
                <c:pt idx="6510">
                  <c:v>87.890600000000006</c:v>
                </c:pt>
                <c:pt idx="6511">
                  <c:v>87.890600000000006</c:v>
                </c:pt>
                <c:pt idx="6512">
                  <c:v>83.007800000000003</c:v>
                </c:pt>
                <c:pt idx="6513">
                  <c:v>73.242199999999997</c:v>
                </c:pt>
                <c:pt idx="6514">
                  <c:v>112.30500000000001</c:v>
                </c:pt>
                <c:pt idx="6515">
                  <c:v>68.359399999999994</c:v>
                </c:pt>
                <c:pt idx="6516">
                  <c:v>97.656300000000002</c:v>
                </c:pt>
                <c:pt idx="6517">
                  <c:v>73.242199999999997</c:v>
                </c:pt>
                <c:pt idx="6518">
                  <c:v>102.539</c:v>
                </c:pt>
                <c:pt idx="6519">
                  <c:v>97.656300000000002</c:v>
                </c:pt>
                <c:pt idx="6520">
                  <c:v>87.890600000000006</c:v>
                </c:pt>
                <c:pt idx="6521">
                  <c:v>78.125</c:v>
                </c:pt>
                <c:pt idx="6522">
                  <c:v>53.710900000000002</c:v>
                </c:pt>
                <c:pt idx="6523">
                  <c:v>97.656300000000002</c:v>
                </c:pt>
                <c:pt idx="6524">
                  <c:v>102.539</c:v>
                </c:pt>
                <c:pt idx="6525">
                  <c:v>39.0625</c:v>
                </c:pt>
                <c:pt idx="6526">
                  <c:v>122.07</c:v>
                </c:pt>
                <c:pt idx="6527">
                  <c:v>68.359399999999994</c:v>
                </c:pt>
                <c:pt idx="6528">
                  <c:v>107.422</c:v>
                </c:pt>
                <c:pt idx="6529">
                  <c:v>58.593800000000002</c:v>
                </c:pt>
                <c:pt idx="6530">
                  <c:v>68.359399999999994</c:v>
                </c:pt>
                <c:pt idx="6531">
                  <c:v>102.539</c:v>
                </c:pt>
                <c:pt idx="6532">
                  <c:v>87.890600000000006</c:v>
                </c:pt>
                <c:pt idx="6533">
                  <c:v>83.007800000000003</c:v>
                </c:pt>
                <c:pt idx="6534">
                  <c:v>73.242199999999997</c:v>
                </c:pt>
                <c:pt idx="6535">
                  <c:v>63.476599999999998</c:v>
                </c:pt>
                <c:pt idx="6536">
                  <c:v>102.539</c:v>
                </c:pt>
                <c:pt idx="6537">
                  <c:v>73.242199999999997</c:v>
                </c:pt>
                <c:pt idx="6538">
                  <c:v>68.359399999999994</c:v>
                </c:pt>
                <c:pt idx="6539">
                  <c:v>78.125</c:v>
                </c:pt>
                <c:pt idx="6540">
                  <c:v>87.890600000000006</c:v>
                </c:pt>
                <c:pt idx="6541">
                  <c:v>112.30500000000001</c:v>
                </c:pt>
                <c:pt idx="6542">
                  <c:v>58.593800000000002</c:v>
                </c:pt>
                <c:pt idx="6543">
                  <c:v>87.890600000000006</c:v>
                </c:pt>
                <c:pt idx="6544">
                  <c:v>112.30500000000001</c:v>
                </c:pt>
                <c:pt idx="6545">
                  <c:v>87.890600000000006</c:v>
                </c:pt>
                <c:pt idx="6546">
                  <c:v>102.539</c:v>
                </c:pt>
                <c:pt idx="6547">
                  <c:v>78.125</c:v>
                </c:pt>
                <c:pt idx="6548">
                  <c:v>107.422</c:v>
                </c:pt>
                <c:pt idx="6549">
                  <c:v>73.242199999999997</c:v>
                </c:pt>
                <c:pt idx="6550">
                  <c:v>102.539</c:v>
                </c:pt>
                <c:pt idx="6551">
                  <c:v>87.890600000000006</c:v>
                </c:pt>
                <c:pt idx="6552">
                  <c:v>97.656300000000002</c:v>
                </c:pt>
                <c:pt idx="6553">
                  <c:v>83.007800000000003</c:v>
                </c:pt>
                <c:pt idx="6554">
                  <c:v>87.890600000000006</c:v>
                </c:pt>
                <c:pt idx="6555">
                  <c:v>92.773399999999995</c:v>
                </c:pt>
                <c:pt idx="6556">
                  <c:v>92.773399999999995</c:v>
                </c:pt>
                <c:pt idx="6557">
                  <c:v>63.476599999999998</c:v>
                </c:pt>
                <c:pt idx="6558">
                  <c:v>117.188</c:v>
                </c:pt>
                <c:pt idx="6559">
                  <c:v>87.890600000000006</c:v>
                </c:pt>
                <c:pt idx="6560">
                  <c:v>83.007800000000003</c:v>
                </c:pt>
                <c:pt idx="6561">
                  <c:v>107.422</c:v>
                </c:pt>
                <c:pt idx="6562">
                  <c:v>97.656300000000002</c:v>
                </c:pt>
                <c:pt idx="6563">
                  <c:v>102.539</c:v>
                </c:pt>
                <c:pt idx="6564">
                  <c:v>87.890600000000006</c:v>
                </c:pt>
                <c:pt idx="6565">
                  <c:v>97.656300000000002</c:v>
                </c:pt>
                <c:pt idx="6566">
                  <c:v>97.656300000000002</c:v>
                </c:pt>
                <c:pt idx="6567">
                  <c:v>68.359399999999994</c:v>
                </c:pt>
                <c:pt idx="6568">
                  <c:v>107.422</c:v>
                </c:pt>
                <c:pt idx="6569">
                  <c:v>43.945300000000003</c:v>
                </c:pt>
                <c:pt idx="6570">
                  <c:v>92.773399999999995</c:v>
                </c:pt>
                <c:pt idx="6571">
                  <c:v>73.242199999999997</c:v>
                </c:pt>
                <c:pt idx="6572">
                  <c:v>68.359399999999994</c:v>
                </c:pt>
                <c:pt idx="6573">
                  <c:v>122.07</c:v>
                </c:pt>
                <c:pt idx="6574">
                  <c:v>78.125</c:v>
                </c:pt>
                <c:pt idx="6575">
                  <c:v>126.953</c:v>
                </c:pt>
                <c:pt idx="6576">
                  <c:v>78.125</c:v>
                </c:pt>
                <c:pt idx="6577">
                  <c:v>68.359399999999994</c:v>
                </c:pt>
                <c:pt idx="6578">
                  <c:v>102.539</c:v>
                </c:pt>
                <c:pt idx="6579">
                  <c:v>102.539</c:v>
                </c:pt>
                <c:pt idx="6580">
                  <c:v>87.890600000000006</c:v>
                </c:pt>
                <c:pt idx="6581">
                  <c:v>73.242199999999997</c:v>
                </c:pt>
                <c:pt idx="6582">
                  <c:v>68.359399999999994</c:v>
                </c:pt>
                <c:pt idx="6583">
                  <c:v>97.656300000000002</c:v>
                </c:pt>
                <c:pt idx="6584">
                  <c:v>83.007800000000003</c:v>
                </c:pt>
                <c:pt idx="6585">
                  <c:v>102.539</c:v>
                </c:pt>
                <c:pt idx="6586">
                  <c:v>73.242199999999997</c:v>
                </c:pt>
                <c:pt idx="6587">
                  <c:v>112.30500000000001</c:v>
                </c:pt>
                <c:pt idx="6588">
                  <c:v>107.422</c:v>
                </c:pt>
                <c:pt idx="6589">
                  <c:v>78.125</c:v>
                </c:pt>
                <c:pt idx="6590">
                  <c:v>92.773399999999995</c:v>
                </c:pt>
                <c:pt idx="6591">
                  <c:v>68.359399999999994</c:v>
                </c:pt>
                <c:pt idx="6592">
                  <c:v>107.422</c:v>
                </c:pt>
                <c:pt idx="6593">
                  <c:v>73.242199999999997</c:v>
                </c:pt>
                <c:pt idx="6594">
                  <c:v>78.125</c:v>
                </c:pt>
                <c:pt idx="6595">
                  <c:v>87.890600000000006</c:v>
                </c:pt>
                <c:pt idx="6596">
                  <c:v>87.890600000000006</c:v>
                </c:pt>
                <c:pt idx="6597">
                  <c:v>107.422</c:v>
                </c:pt>
                <c:pt idx="6598">
                  <c:v>78.125</c:v>
                </c:pt>
                <c:pt idx="6599">
                  <c:v>87.890600000000006</c:v>
                </c:pt>
                <c:pt idx="6600">
                  <c:v>78.125</c:v>
                </c:pt>
                <c:pt idx="6601">
                  <c:v>87.890600000000006</c:v>
                </c:pt>
                <c:pt idx="6602">
                  <c:v>126.953</c:v>
                </c:pt>
                <c:pt idx="6603">
                  <c:v>73.242199999999997</c:v>
                </c:pt>
                <c:pt idx="6604">
                  <c:v>73.242199999999997</c:v>
                </c:pt>
                <c:pt idx="6605">
                  <c:v>97.656300000000002</c:v>
                </c:pt>
                <c:pt idx="6606">
                  <c:v>73.242199999999997</c:v>
                </c:pt>
                <c:pt idx="6607">
                  <c:v>83.007800000000003</c:v>
                </c:pt>
                <c:pt idx="6608">
                  <c:v>97.656300000000002</c:v>
                </c:pt>
                <c:pt idx="6609">
                  <c:v>92.773399999999995</c:v>
                </c:pt>
                <c:pt idx="6610">
                  <c:v>102.539</c:v>
                </c:pt>
                <c:pt idx="6611">
                  <c:v>78.125</c:v>
                </c:pt>
                <c:pt idx="6612">
                  <c:v>97.656300000000002</c:v>
                </c:pt>
                <c:pt idx="6613">
                  <c:v>63.476599999999998</c:v>
                </c:pt>
                <c:pt idx="6614">
                  <c:v>102.539</c:v>
                </c:pt>
                <c:pt idx="6615">
                  <c:v>53.710900000000002</c:v>
                </c:pt>
                <c:pt idx="6616">
                  <c:v>63.476599999999998</c:v>
                </c:pt>
                <c:pt idx="6617">
                  <c:v>112.30500000000001</c:v>
                </c:pt>
                <c:pt idx="6618">
                  <c:v>68.359399999999994</c:v>
                </c:pt>
                <c:pt idx="6619">
                  <c:v>117.188</c:v>
                </c:pt>
                <c:pt idx="6620">
                  <c:v>97.656300000000002</c:v>
                </c:pt>
                <c:pt idx="6621">
                  <c:v>97.656300000000002</c:v>
                </c:pt>
                <c:pt idx="6622">
                  <c:v>87.890600000000006</c:v>
                </c:pt>
                <c:pt idx="6623">
                  <c:v>92.773399999999995</c:v>
                </c:pt>
                <c:pt idx="6624">
                  <c:v>107.422</c:v>
                </c:pt>
                <c:pt idx="6625">
                  <c:v>68.359399999999994</c:v>
                </c:pt>
                <c:pt idx="6626">
                  <c:v>97.656300000000002</c:v>
                </c:pt>
                <c:pt idx="6627">
                  <c:v>63.476599999999998</c:v>
                </c:pt>
                <c:pt idx="6628">
                  <c:v>107.422</c:v>
                </c:pt>
                <c:pt idx="6629">
                  <c:v>126.953</c:v>
                </c:pt>
                <c:pt idx="6630">
                  <c:v>78.125</c:v>
                </c:pt>
                <c:pt idx="6631">
                  <c:v>73.242199999999997</c:v>
                </c:pt>
                <c:pt idx="6632">
                  <c:v>83.007800000000003</c:v>
                </c:pt>
                <c:pt idx="6633">
                  <c:v>83.007800000000003</c:v>
                </c:pt>
                <c:pt idx="6634">
                  <c:v>68.359399999999994</c:v>
                </c:pt>
                <c:pt idx="6635">
                  <c:v>48.828099999999999</c:v>
                </c:pt>
                <c:pt idx="6636">
                  <c:v>107.422</c:v>
                </c:pt>
                <c:pt idx="6637">
                  <c:v>87.890600000000006</c:v>
                </c:pt>
                <c:pt idx="6638">
                  <c:v>112.30500000000001</c:v>
                </c:pt>
                <c:pt idx="6639">
                  <c:v>87.890600000000006</c:v>
                </c:pt>
                <c:pt idx="6640">
                  <c:v>68.359399999999994</c:v>
                </c:pt>
                <c:pt idx="6641">
                  <c:v>68.359399999999994</c:v>
                </c:pt>
                <c:pt idx="6642">
                  <c:v>58.593800000000002</c:v>
                </c:pt>
                <c:pt idx="6643">
                  <c:v>97.656300000000002</c:v>
                </c:pt>
                <c:pt idx="6644">
                  <c:v>68.359399999999994</c:v>
                </c:pt>
                <c:pt idx="6645">
                  <c:v>43.945300000000003</c:v>
                </c:pt>
                <c:pt idx="6646">
                  <c:v>107.422</c:v>
                </c:pt>
                <c:pt idx="6647">
                  <c:v>48.828099999999999</c:v>
                </c:pt>
                <c:pt idx="6648">
                  <c:v>78.125</c:v>
                </c:pt>
                <c:pt idx="6649">
                  <c:v>87.890600000000006</c:v>
                </c:pt>
                <c:pt idx="6650">
                  <c:v>63.476599999999998</c:v>
                </c:pt>
                <c:pt idx="6651">
                  <c:v>107.422</c:v>
                </c:pt>
                <c:pt idx="6652">
                  <c:v>83.007800000000003</c:v>
                </c:pt>
                <c:pt idx="6653">
                  <c:v>63.476599999999998</c:v>
                </c:pt>
                <c:pt idx="6654">
                  <c:v>63.476599999999998</c:v>
                </c:pt>
                <c:pt idx="6655">
                  <c:v>73.242199999999997</c:v>
                </c:pt>
                <c:pt idx="6656">
                  <c:v>83.007800000000003</c:v>
                </c:pt>
                <c:pt idx="6657">
                  <c:v>34.179699999999997</c:v>
                </c:pt>
                <c:pt idx="6658">
                  <c:v>92.773399999999995</c:v>
                </c:pt>
                <c:pt idx="6659">
                  <c:v>48.828099999999999</c:v>
                </c:pt>
                <c:pt idx="6660">
                  <c:v>78.125</c:v>
                </c:pt>
                <c:pt idx="6661">
                  <c:v>58.593800000000002</c:v>
                </c:pt>
                <c:pt idx="6662">
                  <c:v>78.125</c:v>
                </c:pt>
                <c:pt idx="6663">
                  <c:v>73.242199999999997</c:v>
                </c:pt>
                <c:pt idx="6664">
                  <c:v>53.710900000000002</c:v>
                </c:pt>
                <c:pt idx="6665">
                  <c:v>87.890600000000006</c:v>
                </c:pt>
                <c:pt idx="6666">
                  <c:v>87.890600000000006</c:v>
                </c:pt>
                <c:pt idx="6667">
                  <c:v>39.0625</c:v>
                </c:pt>
                <c:pt idx="6668">
                  <c:v>78.125</c:v>
                </c:pt>
                <c:pt idx="6669">
                  <c:v>48.828099999999999</c:v>
                </c:pt>
                <c:pt idx="6670">
                  <c:v>63.476599999999998</c:v>
                </c:pt>
                <c:pt idx="6671">
                  <c:v>53.710900000000002</c:v>
                </c:pt>
                <c:pt idx="6672">
                  <c:v>87.890600000000006</c:v>
                </c:pt>
                <c:pt idx="6673">
                  <c:v>97.656300000000002</c:v>
                </c:pt>
                <c:pt idx="6674">
                  <c:v>48.828099999999999</c:v>
                </c:pt>
                <c:pt idx="6675">
                  <c:v>53.710900000000002</c:v>
                </c:pt>
                <c:pt idx="6676">
                  <c:v>63.476599999999998</c:v>
                </c:pt>
                <c:pt idx="6677">
                  <c:v>48.828099999999999</c:v>
                </c:pt>
                <c:pt idx="6678">
                  <c:v>97.656300000000002</c:v>
                </c:pt>
                <c:pt idx="6679">
                  <c:v>43.945300000000003</c:v>
                </c:pt>
                <c:pt idx="6680">
                  <c:v>78.125</c:v>
                </c:pt>
                <c:pt idx="6681">
                  <c:v>39.0625</c:v>
                </c:pt>
                <c:pt idx="6682">
                  <c:v>92.773399999999995</c:v>
                </c:pt>
                <c:pt idx="6683">
                  <c:v>63.476599999999998</c:v>
                </c:pt>
                <c:pt idx="6684">
                  <c:v>58.593800000000002</c:v>
                </c:pt>
                <c:pt idx="6685">
                  <c:v>53.710900000000002</c:v>
                </c:pt>
                <c:pt idx="6686">
                  <c:v>63.476599999999998</c:v>
                </c:pt>
                <c:pt idx="6687">
                  <c:v>68.359399999999994</c:v>
                </c:pt>
                <c:pt idx="6688">
                  <c:v>34.179699999999997</c:v>
                </c:pt>
                <c:pt idx="6689">
                  <c:v>43.945300000000003</c:v>
                </c:pt>
                <c:pt idx="6690">
                  <c:v>73.242199999999997</c:v>
                </c:pt>
                <c:pt idx="6691">
                  <c:v>48.828099999999999</c:v>
                </c:pt>
                <c:pt idx="6692">
                  <c:v>73.242199999999997</c:v>
                </c:pt>
                <c:pt idx="6693">
                  <c:v>58.593800000000002</c:v>
                </c:pt>
                <c:pt idx="6694">
                  <c:v>78.125</c:v>
                </c:pt>
                <c:pt idx="6695">
                  <c:v>68.359399999999994</c:v>
                </c:pt>
                <c:pt idx="6696">
                  <c:v>53.710900000000002</c:v>
                </c:pt>
                <c:pt idx="6697">
                  <c:v>68.359399999999994</c:v>
                </c:pt>
                <c:pt idx="6698">
                  <c:v>9.7656299999999998</c:v>
                </c:pt>
                <c:pt idx="6699">
                  <c:v>68.359399999999994</c:v>
                </c:pt>
                <c:pt idx="6700">
                  <c:v>43.945300000000003</c:v>
                </c:pt>
                <c:pt idx="6701">
                  <c:v>29.296900000000001</c:v>
                </c:pt>
                <c:pt idx="6702">
                  <c:v>73.242199999999997</c:v>
                </c:pt>
                <c:pt idx="6703">
                  <c:v>34.179699999999997</c:v>
                </c:pt>
                <c:pt idx="6704">
                  <c:v>122.07</c:v>
                </c:pt>
                <c:pt idx="6705">
                  <c:v>43.945300000000003</c:v>
                </c:pt>
                <c:pt idx="6706">
                  <c:v>53.710900000000002</c:v>
                </c:pt>
                <c:pt idx="6707">
                  <c:v>58.593800000000002</c:v>
                </c:pt>
                <c:pt idx="6708">
                  <c:v>34.179699999999997</c:v>
                </c:pt>
                <c:pt idx="6709">
                  <c:v>68.359399999999994</c:v>
                </c:pt>
                <c:pt idx="6710">
                  <c:v>48.828099999999999</c:v>
                </c:pt>
                <c:pt idx="6711">
                  <c:v>34.179699999999997</c:v>
                </c:pt>
                <c:pt idx="6712">
                  <c:v>68.359399999999994</c:v>
                </c:pt>
                <c:pt idx="6713">
                  <c:v>58.593800000000002</c:v>
                </c:pt>
                <c:pt idx="6714">
                  <c:v>73.242199999999997</c:v>
                </c:pt>
                <c:pt idx="6715">
                  <c:v>48.828099999999999</c:v>
                </c:pt>
                <c:pt idx="6716">
                  <c:v>68.359399999999994</c:v>
                </c:pt>
                <c:pt idx="6717">
                  <c:v>83.007800000000003</c:v>
                </c:pt>
                <c:pt idx="6718">
                  <c:v>43.945300000000003</c:v>
                </c:pt>
                <c:pt idx="6719">
                  <c:v>58.593800000000002</c:v>
                </c:pt>
                <c:pt idx="6720">
                  <c:v>34.179699999999997</c:v>
                </c:pt>
                <c:pt idx="6721">
                  <c:v>63.476599999999998</c:v>
                </c:pt>
                <c:pt idx="6722">
                  <c:v>43.945300000000003</c:v>
                </c:pt>
                <c:pt idx="6723">
                  <c:v>0</c:v>
                </c:pt>
                <c:pt idx="6724">
                  <c:v>68.359399999999994</c:v>
                </c:pt>
                <c:pt idx="6725">
                  <c:v>29.296900000000001</c:v>
                </c:pt>
                <c:pt idx="6726">
                  <c:v>117.188</c:v>
                </c:pt>
                <c:pt idx="6727">
                  <c:v>43.945300000000003</c:v>
                </c:pt>
                <c:pt idx="6728">
                  <c:v>68.359399999999994</c:v>
                </c:pt>
                <c:pt idx="6729">
                  <c:v>39.0625</c:v>
                </c:pt>
                <c:pt idx="6730">
                  <c:v>48.828099999999999</c:v>
                </c:pt>
                <c:pt idx="6731">
                  <c:v>78.125</c:v>
                </c:pt>
                <c:pt idx="6732">
                  <c:v>48.828099999999999</c:v>
                </c:pt>
                <c:pt idx="6733">
                  <c:v>24.414100000000001</c:v>
                </c:pt>
                <c:pt idx="6734">
                  <c:v>63.476599999999998</c:v>
                </c:pt>
                <c:pt idx="6735">
                  <c:v>39.0625</c:v>
                </c:pt>
                <c:pt idx="6736">
                  <c:v>58.593800000000002</c:v>
                </c:pt>
                <c:pt idx="6737">
                  <c:v>58.593800000000002</c:v>
                </c:pt>
                <c:pt idx="6738">
                  <c:v>92.773399999999995</c:v>
                </c:pt>
                <c:pt idx="6739">
                  <c:v>78.125</c:v>
                </c:pt>
                <c:pt idx="6740">
                  <c:v>53.710900000000002</c:v>
                </c:pt>
                <c:pt idx="6741">
                  <c:v>58.593800000000002</c:v>
                </c:pt>
                <c:pt idx="6742">
                  <c:v>29.296900000000001</c:v>
                </c:pt>
                <c:pt idx="6743">
                  <c:v>68.359399999999994</c:v>
                </c:pt>
                <c:pt idx="6744">
                  <c:v>63.476599999999998</c:v>
                </c:pt>
                <c:pt idx="6745">
                  <c:v>14.648400000000001</c:v>
                </c:pt>
                <c:pt idx="6746">
                  <c:v>73.242199999999997</c:v>
                </c:pt>
                <c:pt idx="6747">
                  <c:v>19.531300000000002</c:v>
                </c:pt>
                <c:pt idx="6748">
                  <c:v>83.007800000000003</c:v>
                </c:pt>
                <c:pt idx="6749">
                  <c:v>58.593800000000002</c:v>
                </c:pt>
                <c:pt idx="6750">
                  <c:v>48.828099999999999</c:v>
                </c:pt>
                <c:pt idx="6751">
                  <c:v>68.359399999999994</c:v>
                </c:pt>
                <c:pt idx="6752">
                  <c:v>34.179699999999997</c:v>
                </c:pt>
                <c:pt idx="6753">
                  <c:v>53.710900000000002</c:v>
                </c:pt>
                <c:pt idx="6754">
                  <c:v>48.828099999999999</c:v>
                </c:pt>
                <c:pt idx="6755">
                  <c:v>29.296900000000001</c:v>
                </c:pt>
                <c:pt idx="6756">
                  <c:v>63.476599999999998</c:v>
                </c:pt>
                <c:pt idx="6757">
                  <c:v>39.0625</c:v>
                </c:pt>
                <c:pt idx="6758">
                  <c:v>58.593800000000002</c:v>
                </c:pt>
                <c:pt idx="6759">
                  <c:v>29.296900000000001</c:v>
                </c:pt>
                <c:pt idx="6760">
                  <c:v>63.476599999999998</c:v>
                </c:pt>
                <c:pt idx="6761">
                  <c:v>58.593800000000002</c:v>
                </c:pt>
                <c:pt idx="6762">
                  <c:v>43.945300000000003</c:v>
                </c:pt>
                <c:pt idx="6763">
                  <c:v>48.828099999999999</c:v>
                </c:pt>
                <c:pt idx="6764">
                  <c:v>14.648400000000001</c:v>
                </c:pt>
                <c:pt idx="6765">
                  <c:v>63.476599999999998</c:v>
                </c:pt>
                <c:pt idx="6766">
                  <c:v>63.476599999999998</c:v>
                </c:pt>
                <c:pt idx="6767">
                  <c:v>29.296900000000001</c:v>
                </c:pt>
                <c:pt idx="6768">
                  <c:v>73.242199999999997</c:v>
                </c:pt>
                <c:pt idx="6769">
                  <c:v>43.945300000000003</c:v>
                </c:pt>
                <c:pt idx="6770">
                  <c:v>102.539</c:v>
                </c:pt>
                <c:pt idx="6771">
                  <c:v>63.476599999999998</c:v>
                </c:pt>
                <c:pt idx="6772">
                  <c:v>48.828099999999999</c:v>
                </c:pt>
                <c:pt idx="6773">
                  <c:v>58.593800000000002</c:v>
                </c:pt>
                <c:pt idx="6774">
                  <c:v>58.593800000000002</c:v>
                </c:pt>
                <c:pt idx="6775">
                  <c:v>73.242199999999997</c:v>
                </c:pt>
                <c:pt idx="6776">
                  <c:v>43.945300000000003</c:v>
                </c:pt>
                <c:pt idx="6777">
                  <c:v>19.531300000000002</c:v>
                </c:pt>
                <c:pt idx="6778">
                  <c:v>58.593800000000002</c:v>
                </c:pt>
                <c:pt idx="6779">
                  <c:v>43.945300000000003</c:v>
                </c:pt>
                <c:pt idx="6780">
                  <c:v>68.359399999999994</c:v>
                </c:pt>
                <c:pt idx="6781">
                  <c:v>48.828099999999999</c:v>
                </c:pt>
                <c:pt idx="6782">
                  <c:v>78.125</c:v>
                </c:pt>
                <c:pt idx="6783">
                  <c:v>87.890600000000006</c:v>
                </c:pt>
                <c:pt idx="6784">
                  <c:v>24.414100000000001</c:v>
                </c:pt>
                <c:pt idx="6785">
                  <c:v>53.710900000000002</c:v>
                </c:pt>
                <c:pt idx="6786">
                  <c:v>58.593800000000002</c:v>
                </c:pt>
                <c:pt idx="6787">
                  <c:v>53.710900000000002</c:v>
                </c:pt>
                <c:pt idx="6788">
                  <c:v>48.828099999999999</c:v>
                </c:pt>
                <c:pt idx="6789">
                  <c:v>19.531300000000002</c:v>
                </c:pt>
                <c:pt idx="6790">
                  <c:v>78.125</c:v>
                </c:pt>
                <c:pt idx="6791">
                  <c:v>14.648400000000001</c:v>
                </c:pt>
                <c:pt idx="6792">
                  <c:v>34.179699999999997</c:v>
                </c:pt>
                <c:pt idx="6793">
                  <c:v>63.476599999999998</c:v>
                </c:pt>
                <c:pt idx="6794">
                  <c:v>48.828099999999999</c:v>
                </c:pt>
                <c:pt idx="6795">
                  <c:v>97.656300000000002</c:v>
                </c:pt>
                <c:pt idx="6796">
                  <c:v>53.710900000000002</c:v>
                </c:pt>
                <c:pt idx="6797">
                  <c:v>53.710900000000002</c:v>
                </c:pt>
                <c:pt idx="6798">
                  <c:v>68.359399999999994</c:v>
                </c:pt>
                <c:pt idx="6799">
                  <c:v>48.828099999999999</c:v>
                </c:pt>
                <c:pt idx="6800">
                  <c:v>78.125</c:v>
                </c:pt>
                <c:pt idx="6801">
                  <c:v>48.828099999999999</c:v>
                </c:pt>
                <c:pt idx="6802">
                  <c:v>58.593800000000002</c:v>
                </c:pt>
                <c:pt idx="6803">
                  <c:v>48.828099999999999</c:v>
                </c:pt>
                <c:pt idx="6804">
                  <c:v>73.242199999999997</c:v>
                </c:pt>
                <c:pt idx="6805">
                  <c:v>78.125</c:v>
                </c:pt>
                <c:pt idx="6806">
                  <c:v>48.828099999999999</c:v>
                </c:pt>
                <c:pt idx="6807">
                  <c:v>53.710900000000002</c:v>
                </c:pt>
                <c:pt idx="6808">
                  <c:v>48.828099999999999</c:v>
                </c:pt>
                <c:pt idx="6809">
                  <c:v>19.531300000000002</c:v>
                </c:pt>
                <c:pt idx="6810">
                  <c:v>48.828099999999999</c:v>
                </c:pt>
                <c:pt idx="6811">
                  <c:v>24.414100000000001</c:v>
                </c:pt>
                <c:pt idx="6812">
                  <c:v>83.007800000000003</c:v>
                </c:pt>
                <c:pt idx="6813">
                  <c:v>29.296900000000001</c:v>
                </c:pt>
                <c:pt idx="6814">
                  <c:v>53.710900000000002</c:v>
                </c:pt>
                <c:pt idx="6815">
                  <c:v>68.359399999999994</c:v>
                </c:pt>
                <c:pt idx="6816">
                  <c:v>43.945300000000003</c:v>
                </c:pt>
                <c:pt idx="6817">
                  <c:v>68.359399999999994</c:v>
                </c:pt>
                <c:pt idx="6818">
                  <c:v>43.945300000000003</c:v>
                </c:pt>
                <c:pt idx="6819">
                  <c:v>68.359399999999994</c:v>
                </c:pt>
                <c:pt idx="6820">
                  <c:v>58.593800000000002</c:v>
                </c:pt>
                <c:pt idx="6821">
                  <c:v>24.414100000000001</c:v>
                </c:pt>
                <c:pt idx="6822">
                  <c:v>87.890600000000006</c:v>
                </c:pt>
                <c:pt idx="6823">
                  <c:v>58.593800000000002</c:v>
                </c:pt>
                <c:pt idx="6824">
                  <c:v>34.179699999999997</c:v>
                </c:pt>
                <c:pt idx="6825">
                  <c:v>68.359399999999994</c:v>
                </c:pt>
                <c:pt idx="6826">
                  <c:v>63.476599999999998</c:v>
                </c:pt>
                <c:pt idx="6827">
                  <c:v>83.007800000000003</c:v>
                </c:pt>
                <c:pt idx="6828">
                  <c:v>43.945300000000003</c:v>
                </c:pt>
                <c:pt idx="6829">
                  <c:v>39.0625</c:v>
                </c:pt>
                <c:pt idx="6830">
                  <c:v>39.0625</c:v>
                </c:pt>
                <c:pt idx="6831">
                  <c:v>53.710900000000002</c:v>
                </c:pt>
                <c:pt idx="6832">
                  <c:v>53.710900000000002</c:v>
                </c:pt>
                <c:pt idx="6833">
                  <c:v>24.414100000000001</c:v>
                </c:pt>
                <c:pt idx="6834">
                  <c:v>78.125</c:v>
                </c:pt>
                <c:pt idx="6835">
                  <c:v>58.593800000000002</c:v>
                </c:pt>
                <c:pt idx="6836">
                  <c:v>83.007800000000003</c:v>
                </c:pt>
                <c:pt idx="6837">
                  <c:v>43.945300000000003</c:v>
                </c:pt>
                <c:pt idx="6838">
                  <c:v>63.476599999999998</c:v>
                </c:pt>
                <c:pt idx="6839">
                  <c:v>34.179699999999997</c:v>
                </c:pt>
                <c:pt idx="6840">
                  <c:v>53.710900000000002</c:v>
                </c:pt>
                <c:pt idx="6841">
                  <c:v>63.476599999999998</c:v>
                </c:pt>
                <c:pt idx="6842">
                  <c:v>58.593800000000002</c:v>
                </c:pt>
                <c:pt idx="6843">
                  <c:v>19.531300000000002</c:v>
                </c:pt>
                <c:pt idx="6844">
                  <c:v>73.242199999999997</c:v>
                </c:pt>
                <c:pt idx="6845">
                  <c:v>63.476599999999998</c:v>
                </c:pt>
                <c:pt idx="6846">
                  <c:v>53.710900000000002</c:v>
                </c:pt>
                <c:pt idx="6847">
                  <c:v>53.710900000000002</c:v>
                </c:pt>
                <c:pt idx="6848">
                  <c:v>73.242199999999997</c:v>
                </c:pt>
                <c:pt idx="6849">
                  <c:v>87.890600000000006</c:v>
                </c:pt>
                <c:pt idx="6850">
                  <c:v>63.476599999999998</c:v>
                </c:pt>
                <c:pt idx="6851">
                  <c:v>68.359399999999994</c:v>
                </c:pt>
                <c:pt idx="6852">
                  <c:v>43.945300000000003</c:v>
                </c:pt>
                <c:pt idx="6853">
                  <c:v>48.828099999999999</c:v>
                </c:pt>
                <c:pt idx="6854">
                  <c:v>48.828099999999999</c:v>
                </c:pt>
                <c:pt idx="6855">
                  <c:v>39.0625</c:v>
                </c:pt>
                <c:pt idx="6856">
                  <c:v>92.773399999999995</c:v>
                </c:pt>
                <c:pt idx="6857">
                  <c:v>39.0625</c:v>
                </c:pt>
                <c:pt idx="6858">
                  <c:v>78.125</c:v>
                </c:pt>
                <c:pt idx="6859">
                  <c:v>73.242199999999997</c:v>
                </c:pt>
                <c:pt idx="6860">
                  <c:v>53.710900000000002</c:v>
                </c:pt>
                <c:pt idx="6861">
                  <c:v>53.710900000000002</c:v>
                </c:pt>
                <c:pt idx="6862">
                  <c:v>58.593800000000002</c:v>
                </c:pt>
                <c:pt idx="6863">
                  <c:v>73.242199999999997</c:v>
                </c:pt>
                <c:pt idx="6864">
                  <c:v>73.242199999999997</c:v>
                </c:pt>
                <c:pt idx="6865">
                  <c:v>53.710900000000002</c:v>
                </c:pt>
                <c:pt idx="6866">
                  <c:v>73.242199999999997</c:v>
                </c:pt>
                <c:pt idx="6867">
                  <c:v>39.0625</c:v>
                </c:pt>
                <c:pt idx="6868">
                  <c:v>87.890600000000006</c:v>
                </c:pt>
                <c:pt idx="6869">
                  <c:v>48.828099999999999</c:v>
                </c:pt>
                <c:pt idx="6870">
                  <c:v>63.476599999999998</c:v>
                </c:pt>
                <c:pt idx="6871">
                  <c:v>97.656300000000002</c:v>
                </c:pt>
                <c:pt idx="6872">
                  <c:v>58.593800000000002</c:v>
                </c:pt>
                <c:pt idx="6873">
                  <c:v>68.359399999999994</c:v>
                </c:pt>
                <c:pt idx="6874">
                  <c:v>48.828099999999999</c:v>
                </c:pt>
                <c:pt idx="6875">
                  <c:v>43.945300000000003</c:v>
                </c:pt>
                <c:pt idx="6876">
                  <c:v>58.593800000000002</c:v>
                </c:pt>
                <c:pt idx="6877">
                  <c:v>34.179699999999997</c:v>
                </c:pt>
                <c:pt idx="6878">
                  <c:v>78.125</c:v>
                </c:pt>
                <c:pt idx="6879">
                  <c:v>34.179699999999997</c:v>
                </c:pt>
                <c:pt idx="6880">
                  <c:v>53.710900000000002</c:v>
                </c:pt>
                <c:pt idx="6881">
                  <c:v>87.890600000000006</c:v>
                </c:pt>
                <c:pt idx="6882">
                  <c:v>68.359399999999994</c:v>
                </c:pt>
                <c:pt idx="6883">
                  <c:v>58.593800000000002</c:v>
                </c:pt>
                <c:pt idx="6884">
                  <c:v>34.179699999999997</c:v>
                </c:pt>
                <c:pt idx="6885">
                  <c:v>68.359399999999994</c:v>
                </c:pt>
                <c:pt idx="6886">
                  <c:v>58.593800000000002</c:v>
                </c:pt>
                <c:pt idx="6887">
                  <c:v>29.296900000000001</c:v>
                </c:pt>
                <c:pt idx="6888">
                  <c:v>63.476599999999998</c:v>
                </c:pt>
                <c:pt idx="6889">
                  <c:v>39.0625</c:v>
                </c:pt>
                <c:pt idx="6890">
                  <c:v>58.593800000000002</c:v>
                </c:pt>
                <c:pt idx="6891">
                  <c:v>34.179699999999997</c:v>
                </c:pt>
                <c:pt idx="6892">
                  <c:v>43.945300000000003</c:v>
                </c:pt>
                <c:pt idx="6893">
                  <c:v>87.890600000000006</c:v>
                </c:pt>
                <c:pt idx="6894">
                  <c:v>68.359399999999994</c:v>
                </c:pt>
                <c:pt idx="6895">
                  <c:v>73.242199999999997</c:v>
                </c:pt>
                <c:pt idx="6896">
                  <c:v>29.296900000000001</c:v>
                </c:pt>
                <c:pt idx="6897">
                  <c:v>73.242199999999997</c:v>
                </c:pt>
                <c:pt idx="6898">
                  <c:v>63.476599999999998</c:v>
                </c:pt>
                <c:pt idx="6899">
                  <c:v>39.0625</c:v>
                </c:pt>
                <c:pt idx="6900">
                  <c:v>87.890600000000006</c:v>
                </c:pt>
                <c:pt idx="6901">
                  <c:v>43.945300000000003</c:v>
                </c:pt>
                <c:pt idx="6902">
                  <c:v>78.125</c:v>
                </c:pt>
                <c:pt idx="6903">
                  <c:v>58.593800000000002</c:v>
                </c:pt>
                <c:pt idx="6904">
                  <c:v>63.476599999999998</c:v>
                </c:pt>
                <c:pt idx="6905">
                  <c:v>39.0625</c:v>
                </c:pt>
                <c:pt idx="6906">
                  <c:v>39.0625</c:v>
                </c:pt>
                <c:pt idx="6907">
                  <c:v>87.890600000000006</c:v>
                </c:pt>
                <c:pt idx="6908">
                  <c:v>48.828099999999999</c:v>
                </c:pt>
                <c:pt idx="6909">
                  <c:v>73.242199999999997</c:v>
                </c:pt>
                <c:pt idx="6910">
                  <c:v>39.0625</c:v>
                </c:pt>
                <c:pt idx="6911">
                  <c:v>68.359399999999994</c:v>
                </c:pt>
                <c:pt idx="6912">
                  <c:v>92.773399999999995</c:v>
                </c:pt>
                <c:pt idx="6913">
                  <c:v>53.710900000000002</c:v>
                </c:pt>
                <c:pt idx="6914">
                  <c:v>68.359399999999994</c:v>
                </c:pt>
                <c:pt idx="6915">
                  <c:v>63.476599999999998</c:v>
                </c:pt>
                <c:pt idx="6916">
                  <c:v>34.179699999999997</c:v>
                </c:pt>
                <c:pt idx="6917">
                  <c:v>48.828099999999999</c:v>
                </c:pt>
                <c:pt idx="6918">
                  <c:v>19.531300000000002</c:v>
                </c:pt>
                <c:pt idx="6919">
                  <c:v>63.476599999999998</c:v>
                </c:pt>
                <c:pt idx="6920">
                  <c:v>43.945300000000003</c:v>
                </c:pt>
                <c:pt idx="6921">
                  <c:v>34.179699999999997</c:v>
                </c:pt>
                <c:pt idx="6922">
                  <c:v>39.0625</c:v>
                </c:pt>
                <c:pt idx="6923">
                  <c:v>48.828099999999999</c:v>
                </c:pt>
                <c:pt idx="6924">
                  <c:v>87.890600000000006</c:v>
                </c:pt>
                <c:pt idx="6925">
                  <c:v>29.296900000000001</c:v>
                </c:pt>
                <c:pt idx="6926">
                  <c:v>73.242199999999997</c:v>
                </c:pt>
                <c:pt idx="6927">
                  <c:v>58.593800000000002</c:v>
                </c:pt>
                <c:pt idx="6928">
                  <c:v>58.593800000000002</c:v>
                </c:pt>
                <c:pt idx="6929">
                  <c:v>68.359399999999994</c:v>
                </c:pt>
                <c:pt idx="6930">
                  <c:v>39.0625</c:v>
                </c:pt>
                <c:pt idx="6931">
                  <c:v>48.828099999999999</c:v>
                </c:pt>
                <c:pt idx="6932">
                  <c:v>78.125</c:v>
                </c:pt>
                <c:pt idx="6933">
                  <c:v>43.945300000000003</c:v>
                </c:pt>
                <c:pt idx="6934">
                  <c:v>97.656300000000002</c:v>
                </c:pt>
                <c:pt idx="6935">
                  <c:v>63.476599999999998</c:v>
                </c:pt>
                <c:pt idx="6936">
                  <c:v>39.0625</c:v>
                </c:pt>
                <c:pt idx="6937">
                  <c:v>14.648400000000001</c:v>
                </c:pt>
                <c:pt idx="6938">
                  <c:v>78.125</c:v>
                </c:pt>
                <c:pt idx="6939">
                  <c:v>68.359399999999994</c:v>
                </c:pt>
                <c:pt idx="6940">
                  <c:v>29.296900000000001</c:v>
                </c:pt>
                <c:pt idx="6941">
                  <c:v>87.890600000000006</c:v>
                </c:pt>
                <c:pt idx="6942">
                  <c:v>24.414100000000001</c:v>
                </c:pt>
                <c:pt idx="6943">
                  <c:v>78.125</c:v>
                </c:pt>
                <c:pt idx="6944">
                  <c:v>19.531300000000002</c:v>
                </c:pt>
                <c:pt idx="6945">
                  <c:v>92.773399999999995</c:v>
                </c:pt>
                <c:pt idx="6946">
                  <c:v>63.476599999999998</c:v>
                </c:pt>
                <c:pt idx="6947">
                  <c:v>53.710900000000002</c:v>
                </c:pt>
                <c:pt idx="6948">
                  <c:v>68.359399999999994</c:v>
                </c:pt>
                <c:pt idx="6949">
                  <c:v>48.828099999999999</c:v>
                </c:pt>
                <c:pt idx="6950">
                  <c:v>34.179699999999997</c:v>
                </c:pt>
                <c:pt idx="6951">
                  <c:v>68.359399999999994</c:v>
                </c:pt>
                <c:pt idx="6952">
                  <c:v>34.179699999999997</c:v>
                </c:pt>
                <c:pt idx="6953">
                  <c:v>68.359399999999994</c:v>
                </c:pt>
                <c:pt idx="6954">
                  <c:v>58.593800000000002</c:v>
                </c:pt>
                <c:pt idx="6955">
                  <c:v>58.593800000000002</c:v>
                </c:pt>
                <c:pt idx="6956">
                  <c:v>83.007800000000003</c:v>
                </c:pt>
                <c:pt idx="6957">
                  <c:v>34.179699999999997</c:v>
                </c:pt>
                <c:pt idx="6958">
                  <c:v>39.0625</c:v>
                </c:pt>
                <c:pt idx="6959">
                  <c:v>68.359399999999994</c:v>
                </c:pt>
                <c:pt idx="6960">
                  <c:v>68.359399999999994</c:v>
                </c:pt>
                <c:pt idx="6961">
                  <c:v>48.828099999999999</c:v>
                </c:pt>
                <c:pt idx="6962">
                  <c:v>34.179699999999997</c:v>
                </c:pt>
                <c:pt idx="6963">
                  <c:v>83.007800000000003</c:v>
                </c:pt>
                <c:pt idx="6964">
                  <c:v>58.593800000000002</c:v>
                </c:pt>
                <c:pt idx="6965">
                  <c:v>68.359399999999994</c:v>
                </c:pt>
                <c:pt idx="6966">
                  <c:v>83.007800000000003</c:v>
                </c:pt>
                <c:pt idx="6967">
                  <c:v>53.710900000000002</c:v>
                </c:pt>
                <c:pt idx="6968">
                  <c:v>58.593800000000002</c:v>
                </c:pt>
                <c:pt idx="6969">
                  <c:v>53.710900000000002</c:v>
                </c:pt>
                <c:pt idx="6970">
                  <c:v>68.359399999999994</c:v>
                </c:pt>
                <c:pt idx="6971">
                  <c:v>48.828099999999999</c:v>
                </c:pt>
                <c:pt idx="6972">
                  <c:v>48.828099999999999</c:v>
                </c:pt>
                <c:pt idx="6973">
                  <c:v>78.125</c:v>
                </c:pt>
                <c:pt idx="6974">
                  <c:v>53.710900000000002</c:v>
                </c:pt>
                <c:pt idx="6975">
                  <c:v>63.476599999999998</c:v>
                </c:pt>
                <c:pt idx="6976">
                  <c:v>39.0625</c:v>
                </c:pt>
                <c:pt idx="6977">
                  <c:v>83.007800000000003</c:v>
                </c:pt>
                <c:pt idx="6978">
                  <c:v>107.422</c:v>
                </c:pt>
                <c:pt idx="6979">
                  <c:v>53.710900000000002</c:v>
                </c:pt>
                <c:pt idx="6980">
                  <c:v>63.476599999999998</c:v>
                </c:pt>
                <c:pt idx="6981">
                  <c:v>53.710900000000002</c:v>
                </c:pt>
                <c:pt idx="6982">
                  <c:v>34.179699999999997</c:v>
                </c:pt>
                <c:pt idx="6983">
                  <c:v>53.710900000000002</c:v>
                </c:pt>
                <c:pt idx="6984">
                  <c:v>-19.531300000000002</c:v>
                </c:pt>
                <c:pt idx="6985">
                  <c:v>68.359399999999994</c:v>
                </c:pt>
                <c:pt idx="6986">
                  <c:v>53.710900000000002</c:v>
                </c:pt>
                <c:pt idx="6987">
                  <c:v>78.125</c:v>
                </c:pt>
                <c:pt idx="6988">
                  <c:v>43.945300000000003</c:v>
                </c:pt>
                <c:pt idx="6989">
                  <c:v>68.359399999999994</c:v>
                </c:pt>
                <c:pt idx="6990">
                  <c:v>68.359399999999994</c:v>
                </c:pt>
                <c:pt idx="6991">
                  <c:v>53.710900000000002</c:v>
                </c:pt>
                <c:pt idx="6992">
                  <c:v>92.773399999999995</c:v>
                </c:pt>
                <c:pt idx="6993">
                  <c:v>48.828099999999999</c:v>
                </c:pt>
                <c:pt idx="6994">
                  <c:v>29.296900000000001</c:v>
                </c:pt>
                <c:pt idx="6995">
                  <c:v>73.242199999999997</c:v>
                </c:pt>
                <c:pt idx="6996">
                  <c:v>48.828099999999999</c:v>
                </c:pt>
                <c:pt idx="6997">
                  <c:v>68.359399999999994</c:v>
                </c:pt>
                <c:pt idx="6998">
                  <c:v>34.179699999999997</c:v>
                </c:pt>
                <c:pt idx="6999">
                  <c:v>73.242199999999997</c:v>
                </c:pt>
                <c:pt idx="7000">
                  <c:v>87.890600000000006</c:v>
                </c:pt>
                <c:pt idx="7001">
                  <c:v>48.828099999999999</c:v>
                </c:pt>
                <c:pt idx="7002">
                  <c:v>48.828099999999999</c:v>
                </c:pt>
                <c:pt idx="7003">
                  <c:v>34.179699999999997</c:v>
                </c:pt>
                <c:pt idx="7004">
                  <c:v>53.710900000000002</c:v>
                </c:pt>
                <c:pt idx="7005">
                  <c:v>29.296900000000001</c:v>
                </c:pt>
                <c:pt idx="7006">
                  <c:v>19.531300000000002</c:v>
                </c:pt>
                <c:pt idx="7007">
                  <c:v>34.179699999999997</c:v>
                </c:pt>
                <c:pt idx="7008">
                  <c:v>29.296900000000001</c:v>
                </c:pt>
                <c:pt idx="7009">
                  <c:v>97.656300000000002</c:v>
                </c:pt>
                <c:pt idx="7010">
                  <c:v>63.476599999999998</c:v>
                </c:pt>
                <c:pt idx="7011">
                  <c:v>78.125</c:v>
                </c:pt>
                <c:pt idx="7012">
                  <c:v>53.710900000000002</c:v>
                </c:pt>
                <c:pt idx="7013">
                  <c:v>48.828099999999999</c:v>
                </c:pt>
                <c:pt idx="7014">
                  <c:v>68.359399999999994</c:v>
                </c:pt>
                <c:pt idx="7015">
                  <c:v>48.828099999999999</c:v>
                </c:pt>
                <c:pt idx="7016">
                  <c:v>43.945300000000003</c:v>
                </c:pt>
                <c:pt idx="7017">
                  <c:v>63.476599999999998</c:v>
                </c:pt>
                <c:pt idx="7018">
                  <c:v>53.710900000000002</c:v>
                </c:pt>
                <c:pt idx="7019">
                  <c:v>87.890600000000006</c:v>
                </c:pt>
                <c:pt idx="7020">
                  <c:v>43.945300000000003</c:v>
                </c:pt>
                <c:pt idx="7021">
                  <c:v>58.593800000000002</c:v>
                </c:pt>
                <c:pt idx="7022">
                  <c:v>83.007800000000003</c:v>
                </c:pt>
                <c:pt idx="7023">
                  <c:v>63.476599999999998</c:v>
                </c:pt>
                <c:pt idx="7024">
                  <c:v>63.476599999999998</c:v>
                </c:pt>
                <c:pt idx="7025">
                  <c:v>29.296900000000001</c:v>
                </c:pt>
                <c:pt idx="7026">
                  <c:v>68.359399999999994</c:v>
                </c:pt>
                <c:pt idx="7027">
                  <c:v>73.242199999999997</c:v>
                </c:pt>
                <c:pt idx="7028">
                  <c:v>0</c:v>
                </c:pt>
                <c:pt idx="7029">
                  <c:v>63.476599999999998</c:v>
                </c:pt>
                <c:pt idx="7030">
                  <c:v>63.476599999999998</c:v>
                </c:pt>
                <c:pt idx="7031">
                  <c:v>97.656300000000002</c:v>
                </c:pt>
                <c:pt idx="7032">
                  <c:v>34.179699999999997</c:v>
                </c:pt>
                <c:pt idx="7033">
                  <c:v>53.710900000000002</c:v>
                </c:pt>
                <c:pt idx="7034">
                  <c:v>87.890600000000006</c:v>
                </c:pt>
                <c:pt idx="7035">
                  <c:v>34.179699999999997</c:v>
                </c:pt>
                <c:pt idx="7036">
                  <c:v>73.242199999999997</c:v>
                </c:pt>
                <c:pt idx="7037">
                  <c:v>58.593800000000002</c:v>
                </c:pt>
                <c:pt idx="7038">
                  <c:v>34.179699999999997</c:v>
                </c:pt>
                <c:pt idx="7039">
                  <c:v>58.593800000000002</c:v>
                </c:pt>
                <c:pt idx="7040">
                  <c:v>53.710900000000002</c:v>
                </c:pt>
                <c:pt idx="7041">
                  <c:v>73.242199999999997</c:v>
                </c:pt>
                <c:pt idx="7042">
                  <c:v>48.828099999999999</c:v>
                </c:pt>
                <c:pt idx="7043">
                  <c:v>53.710900000000002</c:v>
                </c:pt>
                <c:pt idx="7044">
                  <c:v>68.359399999999994</c:v>
                </c:pt>
                <c:pt idx="7045">
                  <c:v>24.414100000000001</c:v>
                </c:pt>
                <c:pt idx="7046">
                  <c:v>43.945300000000003</c:v>
                </c:pt>
                <c:pt idx="7047">
                  <c:v>19.531300000000002</c:v>
                </c:pt>
                <c:pt idx="7048">
                  <c:v>63.476599999999998</c:v>
                </c:pt>
                <c:pt idx="7049">
                  <c:v>34.179699999999997</c:v>
                </c:pt>
                <c:pt idx="7050">
                  <c:v>73.242199999999997</c:v>
                </c:pt>
                <c:pt idx="7051">
                  <c:v>39.0625</c:v>
                </c:pt>
                <c:pt idx="7052">
                  <c:v>87.890600000000006</c:v>
                </c:pt>
                <c:pt idx="7053">
                  <c:v>87.890600000000006</c:v>
                </c:pt>
                <c:pt idx="7054">
                  <c:v>58.593800000000002</c:v>
                </c:pt>
                <c:pt idx="7055">
                  <c:v>78.125</c:v>
                </c:pt>
                <c:pt idx="7056">
                  <c:v>53.710900000000002</c:v>
                </c:pt>
                <c:pt idx="7057">
                  <c:v>29.296900000000001</c:v>
                </c:pt>
                <c:pt idx="7058">
                  <c:v>78.125</c:v>
                </c:pt>
                <c:pt idx="7059">
                  <c:v>58.593800000000002</c:v>
                </c:pt>
                <c:pt idx="7060">
                  <c:v>58.593800000000002</c:v>
                </c:pt>
                <c:pt idx="7061">
                  <c:v>68.359399999999994</c:v>
                </c:pt>
                <c:pt idx="7062">
                  <c:v>53.710900000000002</c:v>
                </c:pt>
                <c:pt idx="7063">
                  <c:v>92.773399999999995</c:v>
                </c:pt>
                <c:pt idx="7064">
                  <c:v>53.710900000000002</c:v>
                </c:pt>
                <c:pt idx="7065">
                  <c:v>68.359399999999994</c:v>
                </c:pt>
                <c:pt idx="7066">
                  <c:v>43.945300000000003</c:v>
                </c:pt>
                <c:pt idx="7067">
                  <c:v>53.710900000000002</c:v>
                </c:pt>
                <c:pt idx="7068">
                  <c:v>48.828099999999999</c:v>
                </c:pt>
                <c:pt idx="7069">
                  <c:v>19.531300000000002</c:v>
                </c:pt>
                <c:pt idx="7070">
                  <c:v>68.359399999999994</c:v>
                </c:pt>
                <c:pt idx="7071">
                  <c:v>48.828099999999999</c:v>
                </c:pt>
                <c:pt idx="7072">
                  <c:v>53.710900000000002</c:v>
                </c:pt>
                <c:pt idx="7073">
                  <c:v>63.476599999999998</c:v>
                </c:pt>
                <c:pt idx="7074">
                  <c:v>58.593800000000002</c:v>
                </c:pt>
                <c:pt idx="7075">
                  <c:v>73.242199999999997</c:v>
                </c:pt>
                <c:pt idx="7076">
                  <c:v>39.0625</c:v>
                </c:pt>
                <c:pt idx="7077">
                  <c:v>53.710900000000002</c:v>
                </c:pt>
                <c:pt idx="7078">
                  <c:v>48.828099999999999</c:v>
                </c:pt>
                <c:pt idx="7079">
                  <c:v>48.828099999999999</c:v>
                </c:pt>
                <c:pt idx="7080">
                  <c:v>68.359399999999994</c:v>
                </c:pt>
                <c:pt idx="7081">
                  <c:v>58.593800000000002</c:v>
                </c:pt>
                <c:pt idx="7082">
                  <c:v>68.359399999999994</c:v>
                </c:pt>
                <c:pt idx="7083">
                  <c:v>34.179699999999997</c:v>
                </c:pt>
                <c:pt idx="7084">
                  <c:v>97.656300000000002</c:v>
                </c:pt>
                <c:pt idx="7085">
                  <c:v>78.125</c:v>
                </c:pt>
                <c:pt idx="7086">
                  <c:v>39.0625</c:v>
                </c:pt>
                <c:pt idx="7087">
                  <c:v>73.242199999999997</c:v>
                </c:pt>
                <c:pt idx="7088">
                  <c:v>43.945300000000003</c:v>
                </c:pt>
                <c:pt idx="7089">
                  <c:v>39.0625</c:v>
                </c:pt>
                <c:pt idx="7090">
                  <c:v>48.828099999999999</c:v>
                </c:pt>
                <c:pt idx="7091">
                  <c:v>73.242199999999997</c:v>
                </c:pt>
                <c:pt idx="7092">
                  <c:v>78.125</c:v>
                </c:pt>
                <c:pt idx="7093">
                  <c:v>63.476599999999998</c:v>
                </c:pt>
                <c:pt idx="7094">
                  <c:v>107.422</c:v>
                </c:pt>
                <c:pt idx="7095">
                  <c:v>63.476599999999998</c:v>
                </c:pt>
                <c:pt idx="7096">
                  <c:v>48.828099999999999</c:v>
                </c:pt>
                <c:pt idx="7097">
                  <c:v>68.359399999999994</c:v>
                </c:pt>
                <c:pt idx="7098">
                  <c:v>24.414100000000001</c:v>
                </c:pt>
                <c:pt idx="7099">
                  <c:v>53.710900000000002</c:v>
                </c:pt>
                <c:pt idx="7100">
                  <c:v>48.828099999999999</c:v>
                </c:pt>
                <c:pt idx="7101">
                  <c:v>58.593800000000002</c:v>
                </c:pt>
                <c:pt idx="7102">
                  <c:v>48.828099999999999</c:v>
                </c:pt>
                <c:pt idx="7103">
                  <c:v>53.710900000000002</c:v>
                </c:pt>
                <c:pt idx="7104">
                  <c:v>83.007800000000003</c:v>
                </c:pt>
                <c:pt idx="7105">
                  <c:v>39.0625</c:v>
                </c:pt>
                <c:pt idx="7106">
                  <c:v>43.945300000000003</c:v>
                </c:pt>
                <c:pt idx="7107">
                  <c:v>58.593800000000002</c:v>
                </c:pt>
                <c:pt idx="7108">
                  <c:v>73.242199999999997</c:v>
                </c:pt>
                <c:pt idx="7109">
                  <c:v>48.828099999999999</c:v>
                </c:pt>
                <c:pt idx="7110">
                  <c:v>29.296900000000001</c:v>
                </c:pt>
                <c:pt idx="7111">
                  <c:v>83.007800000000003</c:v>
                </c:pt>
                <c:pt idx="7112">
                  <c:v>43.945300000000003</c:v>
                </c:pt>
                <c:pt idx="7113">
                  <c:v>58.593800000000002</c:v>
                </c:pt>
                <c:pt idx="7114">
                  <c:v>34.179699999999997</c:v>
                </c:pt>
                <c:pt idx="7115">
                  <c:v>73.242199999999997</c:v>
                </c:pt>
                <c:pt idx="7116">
                  <c:v>43.945300000000003</c:v>
                </c:pt>
                <c:pt idx="7117">
                  <c:v>43.945300000000003</c:v>
                </c:pt>
                <c:pt idx="7118">
                  <c:v>78.125</c:v>
                </c:pt>
                <c:pt idx="7119">
                  <c:v>39.0625</c:v>
                </c:pt>
                <c:pt idx="7120">
                  <c:v>34.179699999999997</c:v>
                </c:pt>
                <c:pt idx="7121">
                  <c:v>34.179699999999997</c:v>
                </c:pt>
                <c:pt idx="7122">
                  <c:v>34.179699999999997</c:v>
                </c:pt>
                <c:pt idx="7123">
                  <c:v>83.007800000000003</c:v>
                </c:pt>
                <c:pt idx="7124">
                  <c:v>53.710900000000002</c:v>
                </c:pt>
                <c:pt idx="7125">
                  <c:v>48.828099999999999</c:v>
                </c:pt>
                <c:pt idx="7126">
                  <c:v>68.359399999999994</c:v>
                </c:pt>
                <c:pt idx="7127">
                  <c:v>29.296900000000001</c:v>
                </c:pt>
                <c:pt idx="7128">
                  <c:v>53.710900000000002</c:v>
                </c:pt>
                <c:pt idx="7129">
                  <c:v>14.648400000000001</c:v>
                </c:pt>
                <c:pt idx="7130">
                  <c:v>78.125</c:v>
                </c:pt>
                <c:pt idx="7131">
                  <c:v>29.296900000000001</c:v>
                </c:pt>
                <c:pt idx="7132">
                  <c:v>58.593800000000002</c:v>
                </c:pt>
                <c:pt idx="7133">
                  <c:v>63.476599999999998</c:v>
                </c:pt>
                <c:pt idx="7134">
                  <c:v>29.296900000000001</c:v>
                </c:pt>
                <c:pt idx="7135">
                  <c:v>92.773399999999995</c:v>
                </c:pt>
                <c:pt idx="7136">
                  <c:v>43.945300000000003</c:v>
                </c:pt>
                <c:pt idx="7137">
                  <c:v>73.242199999999997</c:v>
                </c:pt>
                <c:pt idx="7138">
                  <c:v>34.179699999999997</c:v>
                </c:pt>
                <c:pt idx="7139">
                  <c:v>24.414100000000001</c:v>
                </c:pt>
                <c:pt idx="7140">
                  <c:v>78.125</c:v>
                </c:pt>
                <c:pt idx="7141">
                  <c:v>19.531300000000002</c:v>
                </c:pt>
                <c:pt idx="7142">
                  <c:v>68.359399999999994</c:v>
                </c:pt>
                <c:pt idx="7143">
                  <c:v>29.296900000000001</c:v>
                </c:pt>
                <c:pt idx="7144">
                  <c:v>53.710900000000002</c:v>
                </c:pt>
                <c:pt idx="7145">
                  <c:v>78.125</c:v>
                </c:pt>
                <c:pt idx="7146">
                  <c:v>68.359399999999994</c:v>
                </c:pt>
                <c:pt idx="7147">
                  <c:v>63.476599999999998</c:v>
                </c:pt>
                <c:pt idx="7148">
                  <c:v>19.531300000000002</c:v>
                </c:pt>
                <c:pt idx="7149">
                  <c:v>53.710900000000002</c:v>
                </c:pt>
                <c:pt idx="7150">
                  <c:v>39.0625</c:v>
                </c:pt>
                <c:pt idx="7151">
                  <c:v>39.0625</c:v>
                </c:pt>
                <c:pt idx="7152">
                  <c:v>83.007800000000003</c:v>
                </c:pt>
                <c:pt idx="7153">
                  <c:v>39.0625</c:v>
                </c:pt>
                <c:pt idx="7154">
                  <c:v>97.656300000000002</c:v>
                </c:pt>
                <c:pt idx="7155">
                  <c:v>53.710900000000002</c:v>
                </c:pt>
                <c:pt idx="7156">
                  <c:v>43.945300000000003</c:v>
                </c:pt>
                <c:pt idx="7157">
                  <c:v>29.296900000000001</c:v>
                </c:pt>
                <c:pt idx="7158">
                  <c:v>34.179699999999997</c:v>
                </c:pt>
                <c:pt idx="7159">
                  <c:v>92.773399999999995</c:v>
                </c:pt>
                <c:pt idx="7160">
                  <c:v>39.0625</c:v>
                </c:pt>
                <c:pt idx="7161">
                  <c:v>43.945300000000003</c:v>
                </c:pt>
                <c:pt idx="7162">
                  <c:v>58.593800000000002</c:v>
                </c:pt>
                <c:pt idx="7163">
                  <c:v>43.945300000000003</c:v>
                </c:pt>
                <c:pt idx="7164">
                  <c:v>53.710900000000002</c:v>
                </c:pt>
                <c:pt idx="7165">
                  <c:v>39.0625</c:v>
                </c:pt>
                <c:pt idx="7166">
                  <c:v>73.242199999999997</c:v>
                </c:pt>
                <c:pt idx="7167">
                  <c:v>53.710900000000002</c:v>
                </c:pt>
                <c:pt idx="7168">
                  <c:v>73.242199999999997</c:v>
                </c:pt>
                <c:pt idx="7169">
                  <c:v>73.242199999999997</c:v>
                </c:pt>
                <c:pt idx="7170">
                  <c:v>34.179699999999997</c:v>
                </c:pt>
                <c:pt idx="7171">
                  <c:v>68.359399999999994</c:v>
                </c:pt>
                <c:pt idx="7172">
                  <c:v>39.0625</c:v>
                </c:pt>
                <c:pt idx="7173">
                  <c:v>29.296900000000001</c:v>
                </c:pt>
                <c:pt idx="7174">
                  <c:v>68.359399999999994</c:v>
                </c:pt>
                <c:pt idx="7175">
                  <c:v>48.828099999999999</c:v>
                </c:pt>
                <c:pt idx="7176">
                  <c:v>102.539</c:v>
                </c:pt>
                <c:pt idx="7177">
                  <c:v>48.828099999999999</c:v>
                </c:pt>
                <c:pt idx="7178">
                  <c:v>63.476599999999998</c:v>
                </c:pt>
                <c:pt idx="7179">
                  <c:v>58.593800000000002</c:v>
                </c:pt>
                <c:pt idx="7180">
                  <c:v>19.531300000000002</c:v>
                </c:pt>
                <c:pt idx="7181">
                  <c:v>63.476599999999998</c:v>
                </c:pt>
                <c:pt idx="7182">
                  <c:v>53.710900000000002</c:v>
                </c:pt>
                <c:pt idx="7183">
                  <c:v>58.593800000000002</c:v>
                </c:pt>
                <c:pt idx="7184">
                  <c:v>34.179699999999997</c:v>
                </c:pt>
                <c:pt idx="7185">
                  <c:v>68.359399999999994</c:v>
                </c:pt>
                <c:pt idx="7186">
                  <c:v>68.359399999999994</c:v>
                </c:pt>
                <c:pt idx="7187">
                  <c:v>53.710900000000002</c:v>
                </c:pt>
                <c:pt idx="7188">
                  <c:v>73.242199999999997</c:v>
                </c:pt>
                <c:pt idx="7189">
                  <c:v>53.710900000000002</c:v>
                </c:pt>
                <c:pt idx="7190">
                  <c:v>53.710900000000002</c:v>
                </c:pt>
                <c:pt idx="7191">
                  <c:v>34.179699999999997</c:v>
                </c:pt>
                <c:pt idx="7192">
                  <c:v>9.7656299999999998</c:v>
                </c:pt>
                <c:pt idx="7193">
                  <c:v>92.773399999999995</c:v>
                </c:pt>
                <c:pt idx="7194">
                  <c:v>14.648400000000001</c:v>
                </c:pt>
                <c:pt idx="7195">
                  <c:v>97.656300000000002</c:v>
                </c:pt>
                <c:pt idx="7196">
                  <c:v>39.0625</c:v>
                </c:pt>
                <c:pt idx="7197">
                  <c:v>29.296900000000001</c:v>
                </c:pt>
                <c:pt idx="7198">
                  <c:v>43.945300000000003</c:v>
                </c:pt>
                <c:pt idx="7199">
                  <c:v>48.828099999999999</c:v>
                </c:pt>
                <c:pt idx="7200">
                  <c:v>48.828099999999999</c:v>
                </c:pt>
                <c:pt idx="7201">
                  <c:v>63.476599999999998</c:v>
                </c:pt>
                <c:pt idx="7202">
                  <c:v>39.0625</c:v>
                </c:pt>
                <c:pt idx="7203">
                  <c:v>34.179699999999997</c:v>
                </c:pt>
                <c:pt idx="7204">
                  <c:v>58.593800000000002</c:v>
                </c:pt>
                <c:pt idx="7205">
                  <c:v>97.656300000000002</c:v>
                </c:pt>
                <c:pt idx="7206">
                  <c:v>29.296900000000001</c:v>
                </c:pt>
                <c:pt idx="7207">
                  <c:v>63.476599999999998</c:v>
                </c:pt>
                <c:pt idx="7208">
                  <c:v>78.125</c:v>
                </c:pt>
                <c:pt idx="7209">
                  <c:v>48.828099999999999</c:v>
                </c:pt>
                <c:pt idx="7210">
                  <c:v>68.359399999999994</c:v>
                </c:pt>
                <c:pt idx="7211">
                  <c:v>29.296900000000001</c:v>
                </c:pt>
                <c:pt idx="7212">
                  <c:v>34.179699999999997</c:v>
                </c:pt>
                <c:pt idx="7213">
                  <c:v>34.179699999999997</c:v>
                </c:pt>
                <c:pt idx="7214">
                  <c:v>48.828099999999999</c:v>
                </c:pt>
                <c:pt idx="7215">
                  <c:v>63.476599999999998</c:v>
                </c:pt>
                <c:pt idx="7216">
                  <c:v>34.179699999999997</c:v>
                </c:pt>
                <c:pt idx="7217">
                  <c:v>78.125</c:v>
                </c:pt>
                <c:pt idx="7218">
                  <c:v>53.710900000000002</c:v>
                </c:pt>
                <c:pt idx="7219">
                  <c:v>58.593800000000002</c:v>
                </c:pt>
                <c:pt idx="7220">
                  <c:v>53.710900000000002</c:v>
                </c:pt>
                <c:pt idx="7221">
                  <c:v>24.414100000000001</c:v>
                </c:pt>
                <c:pt idx="7222">
                  <c:v>73.242199999999997</c:v>
                </c:pt>
                <c:pt idx="7223">
                  <c:v>43.945300000000003</c:v>
                </c:pt>
                <c:pt idx="7224">
                  <c:v>48.828099999999999</c:v>
                </c:pt>
                <c:pt idx="7225">
                  <c:v>4.8828100000000001</c:v>
                </c:pt>
                <c:pt idx="7226">
                  <c:v>48.828099999999999</c:v>
                </c:pt>
                <c:pt idx="7227">
                  <c:v>97.656300000000002</c:v>
                </c:pt>
                <c:pt idx="7228">
                  <c:v>34.179699999999997</c:v>
                </c:pt>
                <c:pt idx="7229">
                  <c:v>53.710900000000002</c:v>
                </c:pt>
                <c:pt idx="7230">
                  <c:v>68.359399999999994</c:v>
                </c:pt>
                <c:pt idx="7231">
                  <c:v>53.710900000000002</c:v>
                </c:pt>
                <c:pt idx="7232">
                  <c:v>29.296900000000001</c:v>
                </c:pt>
                <c:pt idx="7233">
                  <c:v>24.414100000000001</c:v>
                </c:pt>
                <c:pt idx="7234">
                  <c:v>43.945300000000003</c:v>
                </c:pt>
                <c:pt idx="7235">
                  <c:v>58.593800000000002</c:v>
                </c:pt>
                <c:pt idx="7236">
                  <c:v>34.179699999999997</c:v>
                </c:pt>
                <c:pt idx="7237">
                  <c:v>53.710900000000002</c:v>
                </c:pt>
                <c:pt idx="7238">
                  <c:v>58.593800000000002</c:v>
                </c:pt>
                <c:pt idx="7239">
                  <c:v>102.539</c:v>
                </c:pt>
                <c:pt idx="7240">
                  <c:v>48.828099999999999</c:v>
                </c:pt>
                <c:pt idx="7241">
                  <c:v>53.710900000000002</c:v>
                </c:pt>
                <c:pt idx="7242">
                  <c:v>63.476599999999998</c:v>
                </c:pt>
                <c:pt idx="7243">
                  <c:v>43.945300000000003</c:v>
                </c:pt>
                <c:pt idx="7244">
                  <c:v>97.656300000000002</c:v>
                </c:pt>
                <c:pt idx="7245">
                  <c:v>24.414100000000001</c:v>
                </c:pt>
                <c:pt idx="7246">
                  <c:v>29.296900000000001</c:v>
                </c:pt>
                <c:pt idx="7247">
                  <c:v>53.710900000000002</c:v>
                </c:pt>
                <c:pt idx="7248">
                  <c:v>43.945300000000003</c:v>
                </c:pt>
                <c:pt idx="7249">
                  <c:v>97.656300000000002</c:v>
                </c:pt>
                <c:pt idx="7250">
                  <c:v>29.296900000000001</c:v>
                </c:pt>
                <c:pt idx="7251">
                  <c:v>53.710900000000002</c:v>
                </c:pt>
                <c:pt idx="7252">
                  <c:v>78.125</c:v>
                </c:pt>
                <c:pt idx="7253">
                  <c:v>48.828099999999999</c:v>
                </c:pt>
                <c:pt idx="7254">
                  <c:v>68.359399999999994</c:v>
                </c:pt>
                <c:pt idx="7255">
                  <c:v>-4.8828100000000001</c:v>
                </c:pt>
                <c:pt idx="7256">
                  <c:v>92.773399999999995</c:v>
                </c:pt>
                <c:pt idx="7257">
                  <c:v>29.296900000000001</c:v>
                </c:pt>
                <c:pt idx="7258">
                  <c:v>68.359399999999994</c:v>
                </c:pt>
                <c:pt idx="7259">
                  <c:v>63.476599999999998</c:v>
                </c:pt>
                <c:pt idx="7260">
                  <c:v>68.359399999999994</c:v>
                </c:pt>
                <c:pt idx="7261">
                  <c:v>53.710900000000002</c:v>
                </c:pt>
                <c:pt idx="7262">
                  <c:v>43.945300000000003</c:v>
                </c:pt>
                <c:pt idx="7263">
                  <c:v>68.359399999999994</c:v>
                </c:pt>
                <c:pt idx="7264">
                  <c:v>39.0625</c:v>
                </c:pt>
                <c:pt idx="7265">
                  <c:v>24.414100000000001</c:v>
                </c:pt>
                <c:pt idx="7266">
                  <c:v>53.710900000000002</c:v>
                </c:pt>
                <c:pt idx="7267">
                  <c:v>48.828099999999999</c:v>
                </c:pt>
                <c:pt idx="7268">
                  <c:v>58.593800000000002</c:v>
                </c:pt>
                <c:pt idx="7269">
                  <c:v>58.593800000000002</c:v>
                </c:pt>
                <c:pt idx="7270">
                  <c:v>68.359399999999994</c:v>
                </c:pt>
                <c:pt idx="7271">
                  <c:v>68.359399999999994</c:v>
                </c:pt>
                <c:pt idx="7272">
                  <c:v>48.828099999999999</c:v>
                </c:pt>
                <c:pt idx="7273">
                  <c:v>58.593800000000002</c:v>
                </c:pt>
                <c:pt idx="7274">
                  <c:v>78.125</c:v>
                </c:pt>
                <c:pt idx="7275">
                  <c:v>48.828099999999999</c:v>
                </c:pt>
                <c:pt idx="7276">
                  <c:v>39.0625</c:v>
                </c:pt>
                <c:pt idx="7277">
                  <c:v>9.7656299999999998</c:v>
                </c:pt>
                <c:pt idx="7278">
                  <c:v>78.125</c:v>
                </c:pt>
                <c:pt idx="7279">
                  <c:v>53.710900000000002</c:v>
                </c:pt>
                <c:pt idx="7280">
                  <c:v>34.179699999999997</c:v>
                </c:pt>
                <c:pt idx="7281">
                  <c:v>83.007800000000003</c:v>
                </c:pt>
                <c:pt idx="7282">
                  <c:v>53.710900000000002</c:v>
                </c:pt>
                <c:pt idx="7283">
                  <c:v>112.30500000000001</c:v>
                </c:pt>
                <c:pt idx="7284">
                  <c:v>53.710900000000002</c:v>
                </c:pt>
                <c:pt idx="7285">
                  <c:v>73.242199999999997</c:v>
                </c:pt>
                <c:pt idx="7286">
                  <c:v>48.828099999999999</c:v>
                </c:pt>
                <c:pt idx="7287">
                  <c:v>9.7656299999999998</c:v>
                </c:pt>
                <c:pt idx="7288">
                  <c:v>83.007800000000003</c:v>
                </c:pt>
                <c:pt idx="7289">
                  <c:v>48.828099999999999</c:v>
                </c:pt>
                <c:pt idx="7290">
                  <c:v>68.359399999999994</c:v>
                </c:pt>
                <c:pt idx="7291">
                  <c:v>68.359399999999994</c:v>
                </c:pt>
                <c:pt idx="7292">
                  <c:v>68.359399999999994</c:v>
                </c:pt>
                <c:pt idx="7293">
                  <c:v>92.773399999999995</c:v>
                </c:pt>
                <c:pt idx="7294">
                  <c:v>34.179699999999997</c:v>
                </c:pt>
                <c:pt idx="7295">
                  <c:v>53.710900000000002</c:v>
                </c:pt>
                <c:pt idx="7296">
                  <c:v>53.710900000000002</c:v>
                </c:pt>
                <c:pt idx="7297">
                  <c:v>78.125</c:v>
                </c:pt>
                <c:pt idx="7298">
                  <c:v>73.242199999999997</c:v>
                </c:pt>
                <c:pt idx="7299">
                  <c:v>39.0625</c:v>
                </c:pt>
                <c:pt idx="7300">
                  <c:v>53.710900000000002</c:v>
                </c:pt>
                <c:pt idx="7301">
                  <c:v>53.710900000000002</c:v>
                </c:pt>
                <c:pt idx="7302">
                  <c:v>24.414100000000001</c:v>
                </c:pt>
                <c:pt idx="7303">
                  <c:v>68.359399999999994</c:v>
                </c:pt>
                <c:pt idx="7304">
                  <c:v>48.828099999999999</c:v>
                </c:pt>
                <c:pt idx="7305">
                  <c:v>68.359399999999994</c:v>
                </c:pt>
                <c:pt idx="7306">
                  <c:v>43.945300000000003</c:v>
                </c:pt>
                <c:pt idx="7307">
                  <c:v>48.828099999999999</c:v>
                </c:pt>
                <c:pt idx="7308">
                  <c:v>53.710900000000002</c:v>
                </c:pt>
                <c:pt idx="7309">
                  <c:v>48.828099999999999</c:v>
                </c:pt>
                <c:pt idx="7310">
                  <c:v>68.359399999999994</c:v>
                </c:pt>
                <c:pt idx="7311">
                  <c:v>73.242199999999997</c:v>
                </c:pt>
                <c:pt idx="7312">
                  <c:v>29.296900000000001</c:v>
                </c:pt>
                <c:pt idx="7313">
                  <c:v>83.007800000000003</c:v>
                </c:pt>
                <c:pt idx="7314">
                  <c:v>48.828099999999999</c:v>
                </c:pt>
                <c:pt idx="7315">
                  <c:v>63.476599999999998</c:v>
                </c:pt>
                <c:pt idx="7316">
                  <c:v>48.828099999999999</c:v>
                </c:pt>
                <c:pt idx="7317">
                  <c:v>97.656300000000002</c:v>
                </c:pt>
                <c:pt idx="7318">
                  <c:v>83.007800000000003</c:v>
                </c:pt>
                <c:pt idx="7319">
                  <c:v>43.945300000000003</c:v>
                </c:pt>
                <c:pt idx="7320">
                  <c:v>68.359399999999994</c:v>
                </c:pt>
                <c:pt idx="7321">
                  <c:v>19.531300000000002</c:v>
                </c:pt>
                <c:pt idx="7322">
                  <c:v>92.773399999999995</c:v>
                </c:pt>
                <c:pt idx="7323">
                  <c:v>29.296900000000001</c:v>
                </c:pt>
                <c:pt idx="7324">
                  <c:v>53.710900000000002</c:v>
                </c:pt>
                <c:pt idx="7325">
                  <c:v>63.476599999999998</c:v>
                </c:pt>
                <c:pt idx="7326">
                  <c:v>53.710900000000002</c:v>
                </c:pt>
                <c:pt idx="7327">
                  <c:v>78.125</c:v>
                </c:pt>
                <c:pt idx="7328">
                  <c:v>58.593800000000002</c:v>
                </c:pt>
                <c:pt idx="7329">
                  <c:v>53.710900000000002</c:v>
                </c:pt>
                <c:pt idx="7330">
                  <c:v>73.242199999999997</c:v>
                </c:pt>
                <c:pt idx="7331">
                  <c:v>24.414100000000001</c:v>
                </c:pt>
                <c:pt idx="7332">
                  <c:v>63.476599999999998</c:v>
                </c:pt>
                <c:pt idx="7333">
                  <c:v>63.476599999999998</c:v>
                </c:pt>
                <c:pt idx="7334">
                  <c:v>48.828099999999999</c:v>
                </c:pt>
                <c:pt idx="7335">
                  <c:v>58.593800000000002</c:v>
                </c:pt>
                <c:pt idx="7336">
                  <c:v>87.890600000000006</c:v>
                </c:pt>
                <c:pt idx="7337">
                  <c:v>97.656300000000002</c:v>
                </c:pt>
                <c:pt idx="7338">
                  <c:v>29.296900000000001</c:v>
                </c:pt>
                <c:pt idx="7339">
                  <c:v>68.359399999999994</c:v>
                </c:pt>
                <c:pt idx="7340">
                  <c:v>68.359399999999994</c:v>
                </c:pt>
                <c:pt idx="7341">
                  <c:v>29.296900000000001</c:v>
                </c:pt>
                <c:pt idx="7342">
                  <c:v>68.359399999999994</c:v>
                </c:pt>
                <c:pt idx="7343">
                  <c:v>39.0625</c:v>
                </c:pt>
                <c:pt idx="7344">
                  <c:v>53.710900000000002</c:v>
                </c:pt>
                <c:pt idx="7345">
                  <c:v>63.476599999999998</c:v>
                </c:pt>
                <c:pt idx="7346">
                  <c:v>-4.8828100000000001</c:v>
                </c:pt>
                <c:pt idx="7347">
                  <c:v>63.476599999999998</c:v>
                </c:pt>
                <c:pt idx="7348">
                  <c:v>39.0625</c:v>
                </c:pt>
                <c:pt idx="7349">
                  <c:v>102.539</c:v>
                </c:pt>
                <c:pt idx="7350">
                  <c:v>48.828099999999999</c:v>
                </c:pt>
                <c:pt idx="7351">
                  <c:v>48.828099999999999</c:v>
                </c:pt>
                <c:pt idx="7352">
                  <c:v>48.828099999999999</c:v>
                </c:pt>
                <c:pt idx="7353">
                  <c:v>63.476599999999998</c:v>
                </c:pt>
                <c:pt idx="7354">
                  <c:v>73.242199999999997</c:v>
                </c:pt>
                <c:pt idx="7355">
                  <c:v>53.710900000000002</c:v>
                </c:pt>
                <c:pt idx="7356">
                  <c:v>24.414100000000001</c:v>
                </c:pt>
                <c:pt idx="7357">
                  <c:v>68.359399999999994</c:v>
                </c:pt>
                <c:pt idx="7358">
                  <c:v>34.179699999999997</c:v>
                </c:pt>
                <c:pt idx="7359">
                  <c:v>87.890600000000006</c:v>
                </c:pt>
                <c:pt idx="7360">
                  <c:v>29.296900000000001</c:v>
                </c:pt>
                <c:pt idx="7361">
                  <c:v>78.125</c:v>
                </c:pt>
                <c:pt idx="7362">
                  <c:v>97.656300000000002</c:v>
                </c:pt>
                <c:pt idx="7363">
                  <c:v>39.0625</c:v>
                </c:pt>
                <c:pt idx="7364">
                  <c:v>87.890600000000006</c:v>
                </c:pt>
                <c:pt idx="7365">
                  <c:v>19.531300000000002</c:v>
                </c:pt>
                <c:pt idx="7366">
                  <c:v>43.945300000000003</c:v>
                </c:pt>
                <c:pt idx="7367">
                  <c:v>73.242199999999997</c:v>
                </c:pt>
                <c:pt idx="7368">
                  <c:v>14.648400000000001</c:v>
                </c:pt>
                <c:pt idx="7369">
                  <c:v>68.359399999999994</c:v>
                </c:pt>
                <c:pt idx="7370">
                  <c:v>43.945300000000003</c:v>
                </c:pt>
                <c:pt idx="7371">
                  <c:v>97.656300000000002</c:v>
                </c:pt>
                <c:pt idx="7372">
                  <c:v>48.828099999999999</c:v>
                </c:pt>
                <c:pt idx="7373">
                  <c:v>63.476599999999998</c:v>
                </c:pt>
                <c:pt idx="7374">
                  <c:v>43.945300000000003</c:v>
                </c:pt>
                <c:pt idx="7375">
                  <c:v>63.476599999999998</c:v>
                </c:pt>
                <c:pt idx="7376">
                  <c:v>68.359399999999994</c:v>
                </c:pt>
                <c:pt idx="7377">
                  <c:v>39.0625</c:v>
                </c:pt>
                <c:pt idx="7378">
                  <c:v>39.0625</c:v>
                </c:pt>
                <c:pt idx="7379">
                  <c:v>58.593800000000002</c:v>
                </c:pt>
                <c:pt idx="7380">
                  <c:v>48.828099999999999</c:v>
                </c:pt>
                <c:pt idx="7381">
                  <c:v>43.945300000000003</c:v>
                </c:pt>
                <c:pt idx="7382">
                  <c:v>34.179699999999997</c:v>
                </c:pt>
                <c:pt idx="7383">
                  <c:v>53.710900000000002</c:v>
                </c:pt>
                <c:pt idx="7384">
                  <c:v>68.359399999999994</c:v>
                </c:pt>
                <c:pt idx="7385">
                  <c:v>53.710900000000002</c:v>
                </c:pt>
                <c:pt idx="7386">
                  <c:v>78.125</c:v>
                </c:pt>
                <c:pt idx="7387">
                  <c:v>43.945300000000003</c:v>
                </c:pt>
                <c:pt idx="7388">
                  <c:v>58.593800000000002</c:v>
                </c:pt>
                <c:pt idx="7389">
                  <c:v>73.242199999999997</c:v>
                </c:pt>
                <c:pt idx="7390">
                  <c:v>19.531300000000002</c:v>
                </c:pt>
                <c:pt idx="7391">
                  <c:v>87.890600000000006</c:v>
                </c:pt>
                <c:pt idx="7392">
                  <c:v>53.710900000000002</c:v>
                </c:pt>
                <c:pt idx="7393">
                  <c:v>112.30500000000001</c:v>
                </c:pt>
                <c:pt idx="7394">
                  <c:v>34.179699999999997</c:v>
                </c:pt>
                <c:pt idx="7395">
                  <c:v>63.476599999999998</c:v>
                </c:pt>
                <c:pt idx="7396">
                  <c:v>48.828099999999999</c:v>
                </c:pt>
                <c:pt idx="7397">
                  <c:v>39.0625</c:v>
                </c:pt>
                <c:pt idx="7398">
                  <c:v>78.125</c:v>
                </c:pt>
                <c:pt idx="7399">
                  <c:v>48.828099999999999</c:v>
                </c:pt>
                <c:pt idx="7400">
                  <c:v>39.0625</c:v>
                </c:pt>
                <c:pt idx="7401">
                  <c:v>58.593800000000002</c:v>
                </c:pt>
                <c:pt idx="7402">
                  <c:v>53.710900000000002</c:v>
                </c:pt>
                <c:pt idx="7403">
                  <c:v>78.125</c:v>
                </c:pt>
                <c:pt idx="7404">
                  <c:v>58.593800000000002</c:v>
                </c:pt>
                <c:pt idx="7405">
                  <c:v>48.828099999999999</c:v>
                </c:pt>
                <c:pt idx="7406">
                  <c:v>87.890600000000006</c:v>
                </c:pt>
                <c:pt idx="7407">
                  <c:v>24.414100000000001</c:v>
                </c:pt>
                <c:pt idx="7408">
                  <c:v>48.828099999999999</c:v>
                </c:pt>
                <c:pt idx="7409">
                  <c:v>29.296900000000001</c:v>
                </c:pt>
                <c:pt idx="7410">
                  <c:v>39.0625</c:v>
                </c:pt>
                <c:pt idx="7411">
                  <c:v>48.828099999999999</c:v>
                </c:pt>
                <c:pt idx="7412">
                  <c:v>14.648400000000001</c:v>
                </c:pt>
                <c:pt idx="7413">
                  <c:v>73.242199999999997</c:v>
                </c:pt>
                <c:pt idx="7414">
                  <c:v>24.414100000000001</c:v>
                </c:pt>
                <c:pt idx="7415">
                  <c:v>92.773399999999995</c:v>
                </c:pt>
                <c:pt idx="7416">
                  <c:v>48.828099999999999</c:v>
                </c:pt>
                <c:pt idx="7417">
                  <c:v>58.593800000000002</c:v>
                </c:pt>
                <c:pt idx="7418">
                  <c:v>58.593800000000002</c:v>
                </c:pt>
                <c:pt idx="7419">
                  <c:v>68.359399999999994</c:v>
                </c:pt>
                <c:pt idx="7420">
                  <c:v>58.593800000000002</c:v>
                </c:pt>
                <c:pt idx="7421">
                  <c:v>43.945300000000003</c:v>
                </c:pt>
                <c:pt idx="7422">
                  <c:v>48.828099999999999</c:v>
                </c:pt>
                <c:pt idx="7423">
                  <c:v>73.242199999999997</c:v>
                </c:pt>
                <c:pt idx="7424">
                  <c:v>48.828099999999999</c:v>
                </c:pt>
                <c:pt idx="7425">
                  <c:v>63.476599999999998</c:v>
                </c:pt>
                <c:pt idx="7426">
                  <c:v>34.179699999999997</c:v>
                </c:pt>
                <c:pt idx="7427">
                  <c:v>68.359399999999994</c:v>
                </c:pt>
                <c:pt idx="7428">
                  <c:v>73.242199999999997</c:v>
                </c:pt>
                <c:pt idx="7429">
                  <c:v>29.296900000000001</c:v>
                </c:pt>
                <c:pt idx="7430">
                  <c:v>48.828099999999999</c:v>
                </c:pt>
                <c:pt idx="7431">
                  <c:v>73.242199999999997</c:v>
                </c:pt>
                <c:pt idx="7432">
                  <c:v>34.179699999999997</c:v>
                </c:pt>
                <c:pt idx="7433">
                  <c:v>34.179699999999997</c:v>
                </c:pt>
                <c:pt idx="7434">
                  <c:v>14.648400000000001</c:v>
                </c:pt>
                <c:pt idx="7435">
                  <c:v>68.359399999999994</c:v>
                </c:pt>
                <c:pt idx="7436">
                  <c:v>39.0625</c:v>
                </c:pt>
                <c:pt idx="7437">
                  <c:v>107.422</c:v>
                </c:pt>
                <c:pt idx="7438">
                  <c:v>58.593800000000002</c:v>
                </c:pt>
                <c:pt idx="7439">
                  <c:v>73.242199999999997</c:v>
                </c:pt>
                <c:pt idx="7440">
                  <c:v>58.593800000000002</c:v>
                </c:pt>
                <c:pt idx="7441">
                  <c:v>68.359399999999994</c:v>
                </c:pt>
                <c:pt idx="7442">
                  <c:v>63.476599999999998</c:v>
                </c:pt>
                <c:pt idx="7443">
                  <c:v>39.0625</c:v>
                </c:pt>
                <c:pt idx="7444">
                  <c:v>39.0625</c:v>
                </c:pt>
                <c:pt idx="7445">
                  <c:v>58.593800000000002</c:v>
                </c:pt>
                <c:pt idx="7446">
                  <c:v>73.242199999999997</c:v>
                </c:pt>
                <c:pt idx="7447">
                  <c:v>63.476599999999998</c:v>
                </c:pt>
                <c:pt idx="7448">
                  <c:v>34.179699999999997</c:v>
                </c:pt>
                <c:pt idx="7449">
                  <c:v>102.539</c:v>
                </c:pt>
                <c:pt idx="7450">
                  <c:v>73.242199999999997</c:v>
                </c:pt>
                <c:pt idx="7451">
                  <c:v>58.593800000000002</c:v>
                </c:pt>
                <c:pt idx="7452">
                  <c:v>48.828099999999999</c:v>
                </c:pt>
                <c:pt idx="7453">
                  <c:v>39.0625</c:v>
                </c:pt>
                <c:pt idx="7454">
                  <c:v>78.125</c:v>
                </c:pt>
                <c:pt idx="7455">
                  <c:v>53.710900000000002</c:v>
                </c:pt>
                <c:pt idx="7456">
                  <c:v>9.7656299999999998</c:v>
                </c:pt>
                <c:pt idx="7457">
                  <c:v>83.007800000000003</c:v>
                </c:pt>
                <c:pt idx="7458">
                  <c:v>43.945300000000003</c:v>
                </c:pt>
                <c:pt idx="7459">
                  <c:v>126.953</c:v>
                </c:pt>
                <c:pt idx="7460">
                  <c:v>58.593800000000002</c:v>
                </c:pt>
                <c:pt idx="7461">
                  <c:v>34.179699999999997</c:v>
                </c:pt>
                <c:pt idx="7462">
                  <c:v>43.945300000000003</c:v>
                </c:pt>
                <c:pt idx="7463">
                  <c:v>58.593800000000002</c:v>
                </c:pt>
                <c:pt idx="7464">
                  <c:v>92.773399999999995</c:v>
                </c:pt>
                <c:pt idx="7465">
                  <c:v>53.710900000000002</c:v>
                </c:pt>
                <c:pt idx="7466">
                  <c:v>39.0625</c:v>
                </c:pt>
                <c:pt idx="7467">
                  <c:v>43.945300000000003</c:v>
                </c:pt>
                <c:pt idx="7468">
                  <c:v>53.710900000000002</c:v>
                </c:pt>
                <c:pt idx="7469">
                  <c:v>73.242199999999997</c:v>
                </c:pt>
                <c:pt idx="7470">
                  <c:v>24.414100000000001</c:v>
                </c:pt>
                <c:pt idx="7471">
                  <c:v>73.242199999999997</c:v>
                </c:pt>
                <c:pt idx="7472">
                  <c:v>53.710900000000002</c:v>
                </c:pt>
                <c:pt idx="7473">
                  <c:v>53.710900000000002</c:v>
                </c:pt>
                <c:pt idx="7474">
                  <c:v>63.476599999999998</c:v>
                </c:pt>
                <c:pt idx="7475">
                  <c:v>34.179699999999997</c:v>
                </c:pt>
                <c:pt idx="7476">
                  <c:v>53.710900000000002</c:v>
                </c:pt>
                <c:pt idx="7477">
                  <c:v>63.476599999999998</c:v>
                </c:pt>
                <c:pt idx="7478">
                  <c:v>-4.8828100000000001</c:v>
                </c:pt>
                <c:pt idx="7479">
                  <c:v>78.125</c:v>
                </c:pt>
                <c:pt idx="7480">
                  <c:v>53.710900000000002</c:v>
                </c:pt>
                <c:pt idx="7481">
                  <c:v>112.30500000000001</c:v>
                </c:pt>
                <c:pt idx="7482">
                  <c:v>53.710900000000002</c:v>
                </c:pt>
                <c:pt idx="7483">
                  <c:v>63.476599999999998</c:v>
                </c:pt>
                <c:pt idx="7484">
                  <c:v>39.0625</c:v>
                </c:pt>
                <c:pt idx="7485">
                  <c:v>29.296900000000001</c:v>
                </c:pt>
                <c:pt idx="7486">
                  <c:v>68.359399999999994</c:v>
                </c:pt>
                <c:pt idx="7487">
                  <c:v>53.710900000000002</c:v>
                </c:pt>
                <c:pt idx="7488">
                  <c:v>39.0625</c:v>
                </c:pt>
                <c:pt idx="7489">
                  <c:v>58.593800000000002</c:v>
                </c:pt>
                <c:pt idx="7490">
                  <c:v>68.359399999999994</c:v>
                </c:pt>
                <c:pt idx="7491">
                  <c:v>97.656300000000002</c:v>
                </c:pt>
                <c:pt idx="7492">
                  <c:v>43.945300000000003</c:v>
                </c:pt>
                <c:pt idx="7493">
                  <c:v>53.710900000000002</c:v>
                </c:pt>
                <c:pt idx="7494">
                  <c:v>78.125</c:v>
                </c:pt>
                <c:pt idx="7495">
                  <c:v>39.0625</c:v>
                </c:pt>
                <c:pt idx="7496">
                  <c:v>58.593800000000002</c:v>
                </c:pt>
                <c:pt idx="7497">
                  <c:v>43.945300000000003</c:v>
                </c:pt>
                <c:pt idx="7498">
                  <c:v>87.890600000000006</c:v>
                </c:pt>
                <c:pt idx="7499">
                  <c:v>39.0625</c:v>
                </c:pt>
                <c:pt idx="7500">
                  <c:v>83.007800000000003</c:v>
                </c:pt>
                <c:pt idx="7501">
                  <c:v>68.359399999999994</c:v>
                </c:pt>
                <c:pt idx="7502">
                  <c:v>43.945300000000003</c:v>
                </c:pt>
                <c:pt idx="7503">
                  <c:v>34.179699999999997</c:v>
                </c:pt>
                <c:pt idx="7504">
                  <c:v>39.0625</c:v>
                </c:pt>
                <c:pt idx="7505">
                  <c:v>53.710900000000002</c:v>
                </c:pt>
                <c:pt idx="7506">
                  <c:v>53.710900000000002</c:v>
                </c:pt>
                <c:pt idx="7507">
                  <c:v>39.0625</c:v>
                </c:pt>
                <c:pt idx="7508">
                  <c:v>78.125</c:v>
                </c:pt>
                <c:pt idx="7509">
                  <c:v>34.179699999999997</c:v>
                </c:pt>
                <c:pt idx="7510">
                  <c:v>78.125</c:v>
                </c:pt>
                <c:pt idx="7511">
                  <c:v>73.242199999999997</c:v>
                </c:pt>
                <c:pt idx="7512">
                  <c:v>53.710900000000002</c:v>
                </c:pt>
                <c:pt idx="7513">
                  <c:v>87.890600000000006</c:v>
                </c:pt>
                <c:pt idx="7514">
                  <c:v>63.476599999999998</c:v>
                </c:pt>
                <c:pt idx="7515">
                  <c:v>53.710900000000002</c:v>
                </c:pt>
                <c:pt idx="7516">
                  <c:v>43.945300000000003</c:v>
                </c:pt>
                <c:pt idx="7517">
                  <c:v>58.593800000000002</c:v>
                </c:pt>
                <c:pt idx="7518">
                  <c:v>53.710900000000002</c:v>
                </c:pt>
                <c:pt idx="7519">
                  <c:v>29.296900000000001</c:v>
                </c:pt>
                <c:pt idx="7520">
                  <c:v>68.359399999999994</c:v>
                </c:pt>
                <c:pt idx="7521">
                  <c:v>39.0625</c:v>
                </c:pt>
                <c:pt idx="7522">
                  <c:v>68.359399999999994</c:v>
                </c:pt>
                <c:pt idx="7523">
                  <c:v>68.359399999999994</c:v>
                </c:pt>
                <c:pt idx="7524">
                  <c:v>58.593800000000002</c:v>
                </c:pt>
                <c:pt idx="7525">
                  <c:v>63.476599999999998</c:v>
                </c:pt>
                <c:pt idx="7526">
                  <c:v>63.476599999999998</c:v>
                </c:pt>
                <c:pt idx="7527">
                  <c:v>58.593800000000002</c:v>
                </c:pt>
                <c:pt idx="7528">
                  <c:v>68.359399999999994</c:v>
                </c:pt>
                <c:pt idx="7529">
                  <c:v>53.710900000000002</c:v>
                </c:pt>
                <c:pt idx="7530">
                  <c:v>58.593800000000002</c:v>
                </c:pt>
                <c:pt idx="7531">
                  <c:v>43.945300000000003</c:v>
                </c:pt>
                <c:pt idx="7532">
                  <c:v>63.476599999999998</c:v>
                </c:pt>
                <c:pt idx="7533">
                  <c:v>53.710900000000002</c:v>
                </c:pt>
                <c:pt idx="7534">
                  <c:v>53.710900000000002</c:v>
                </c:pt>
                <c:pt idx="7535">
                  <c:v>83.007800000000003</c:v>
                </c:pt>
                <c:pt idx="7536">
                  <c:v>68.359399999999994</c:v>
                </c:pt>
                <c:pt idx="7537">
                  <c:v>39.0625</c:v>
                </c:pt>
                <c:pt idx="7538">
                  <c:v>29.296900000000001</c:v>
                </c:pt>
                <c:pt idx="7539">
                  <c:v>43.945300000000003</c:v>
                </c:pt>
                <c:pt idx="7540">
                  <c:v>58.593800000000002</c:v>
                </c:pt>
                <c:pt idx="7541">
                  <c:v>53.710900000000002</c:v>
                </c:pt>
                <c:pt idx="7542">
                  <c:v>53.710900000000002</c:v>
                </c:pt>
                <c:pt idx="7543">
                  <c:v>43.945300000000003</c:v>
                </c:pt>
                <c:pt idx="7544">
                  <c:v>87.890600000000006</c:v>
                </c:pt>
                <c:pt idx="7545">
                  <c:v>43.945300000000003</c:v>
                </c:pt>
                <c:pt idx="7546">
                  <c:v>78.125</c:v>
                </c:pt>
                <c:pt idx="7547">
                  <c:v>58.593800000000002</c:v>
                </c:pt>
                <c:pt idx="7548">
                  <c:v>34.179699999999997</c:v>
                </c:pt>
                <c:pt idx="7549">
                  <c:v>68.359399999999994</c:v>
                </c:pt>
                <c:pt idx="7550">
                  <c:v>58.593800000000002</c:v>
                </c:pt>
                <c:pt idx="7551">
                  <c:v>48.828099999999999</c:v>
                </c:pt>
                <c:pt idx="7552">
                  <c:v>63.476599999999998</c:v>
                </c:pt>
                <c:pt idx="7553">
                  <c:v>48.828099999999999</c:v>
                </c:pt>
                <c:pt idx="7554">
                  <c:v>97.656300000000002</c:v>
                </c:pt>
                <c:pt idx="7555">
                  <c:v>34.179699999999997</c:v>
                </c:pt>
                <c:pt idx="7556">
                  <c:v>58.593800000000002</c:v>
                </c:pt>
                <c:pt idx="7557">
                  <c:v>63.476599999999998</c:v>
                </c:pt>
                <c:pt idx="7558">
                  <c:v>48.828099999999999</c:v>
                </c:pt>
                <c:pt idx="7559">
                  <c:v>58.593800000000002</c:v>
                </c:pt>
                <c:pt idx="7560">
                  <c:v>48.828099999999999</c:v>
                </c:pt>
                <c:pt idx="7561">
                  <c:v>53.710900000000002</c:v>
                </c:pt>
                <c:pt idx="7562">
                  <c:v>53.710900000000002</c:v>
                </c:pt>
                <c:pt idx="7563">
                  <c:v>39.0625</c:v>
                </c:pt>
                <c:pt idx="7564">
                  <c:v>58.593800000000002</c:v>
                </c:pt>
                <c:pt idx="7565">
                  <c:v>34.179699999999997</c:v>
                </c:pt>
                <c:pt idx="7566">
                  <c:v>117.188</c:v>
                </c:pt>
                <c:pt idx="7567">
                  <c:v>43.945300000000003</c:v>
                </c:pt>
                <c:pt idx="7568">
                  <c:v>58.593800000000002</c:v>
                </c:pt>
                <c:pt idx="7569">
                  <c:v>39.0625</c:v>
                </c:pt>
                <c:pt idx="7570">
                  <c:v>48.828099999999999</c:v>
                </c:pt>
                <c:pt idx="7571">
                  <c:v>73.242199999999997</c:v>
                </c:pt>
                <c:pt idx="7572">
                  <c:v>34.179699999999997</c:v>
                </c:pt>
                <c:pt idx="7573">
                  <c:v>39.0625</c:v>
                </c:pt>
                <c:pt idx="7574">
                  <c:v>48.828099999999999</c:v>
                </c:pt>
                <c:pt idx="7575">
                  <c:v>68.359399999999994</c:v>
                </c:pt>
                <c:pt idx="7576">
                  <c:v>63.476599999999998</c:v>
                </c:pt>
                <c:pt idx="7577">
                  <c:v>68.359399999999994</c:v>
                </c:pt>
                <c:pt idx="7578">
                  <c:v>53.710900000000002</c:v>
                </c:pt>
                <c:pt idx="7579">
                  <c:v>68.359399999999994</c:v>
                </c:pt>
                <c:pt idx="7580">
                  <c:v>68.359399999999994</c:v>
                </c:pt>
                <c:pt idx="7581">
                  <c:v>78.125</c:v>
                </c:pt>
                <c:pt idx="7582">
                  <c:v>29.296900000000001</c:v>
                </c:pt>
                <c:pt idx="7583">
                  <c:v>58.593800000000002</c:v>
                </c:pt>
                <c:pt idx="7584">
                  <c:v>48.828099999999999</c:v>
                </c:pt>
                <c:pt idx="7585">
                  <c:v>9.7656299999999998</c:v>
                </c:pt>
                <c:pt idx="7586">
                  <c:v>78.125</c:v>
                </c:pt>
                <c:pt idx="7587">
                  <c:v>63.476599999999998</c:v>
                </c:pt>
                <c:pt idx="7588">
                  <c:v>83.007800000000003</c:v>
                </c:pt>
                <c:pt idx="7589">
                  <c:v>39.0625</c:v>
                </c:pt>
                <c:pt idx="7590">
                  <c:v>83.007800000000003</c:v>
                </c:pt>
                <c:pt idx="7591">
                  <c:v>68.359399999999994</c:v>
                </c:pt>
                <c:pt idx="7592">
                  <c:v>39.0625</c:v>
                </c:pt>
                <c:pt idx="7593">
                  <c:v>63.476599999999998</c:v>
                </c:pt>
                <c:pt idx="7594">
                  <c:v>39.0625</c:v>
                </c:pt>
                <c:pt idx="7595">
                  <c:v>43.945300000000003</c:v>
                </c:pt>
                <c:pt idx="7596">
                  <c:v>73.242199999999997</c:v>
                </c:pt>
                <c:pt idx="7597">
                  <c:v>68.359399999999994</c:v>
                </c:pt>
                <c:pt idx="7598">
                  <c:v>87.890600000000006</c:v>
                </c:pt>
                <c:pt idx="7599">
                  <c:v>53.710900000000002</c:v>
                </c:pt>
                <c:pt idx="7600">
                  <c:v>48.828099999999999</c:v>
                </c:pt>
                <c:pt idx="7601">
                  <c:v>87.890600000000006</c:v>
                </c:pt>
                <c:pt idx="7602">
                  <c:v>68.359399999999994</c:v>
                </c:pt>
                <c:pt idx="7603">
                  <c:v>43.945300000000003</c:v>
                </c:pt>
                <c:pt idx="7604">
                  <c:v>19.531300000000002</c:v>
                </c:pt>
                <c:pt idx="7605">
                  <c:v>53.710900000000002</c:v>
                </c:pt>
                <c:pt idx="7606">
                  <c:v>24.414100000000001</c:v>
                </c:pt>
                <c:pt idx="7607">
                  <c:v>68.359399999999994</c:v>
                </c:pt>
                <c:pt idx="7608">
                  <c:v>78.125</c:v>
                </c:pt>
                <c:pt idx="7609">
                  <c:v>39.0625</c:v>
                </c:pt>
                <c:pt idx="7610">
                  <c:v>68.359399999999994</c:v>
                </c:pt>
                <c:pt idx="7611">
                  <c:v>39.0625</c:v>
                </c:pt>
                <c:pt idx="7612">
                  <c:v>58.593800000000002</c:v>
                </c:pt>
                <c:pt idx="7613">
                  <c:v>73.242199999999997</c:v>
                </c:pt>
                <c:pt idx="7614">
                  <c:v>43.945300000000003</c:v>
                </c:pt>
                <c:pt idx="7615">
                  <c:v>68.359399999999994</c:v>
                </c:pt>
                <c:pt idx="7616">
                  <c:v>58.593800000000002</c:v>
                </c:pt>
                <c:pt idx="7617">
                  <c:v>58.593800000000002</c:v>
                </c:pt>
                <c:pt idx="7618">
                  <c:v>43.945300000000003</c:v>
                </c:pt>
                <c:pt idx="7619">
                  <c:v>53.710900000000002</c:v>
                </c:pt>
                <c:pt idx="7620">
                  <c:v>78.125</c:v>
                </c:pt>
                <c:pt idx="7621">
                  <c:v>34.179699999999997</c:v>
                </c:pt>
                <c:pt idx="7622">
                  <c:v>48.828099999999999</c:v>
                </c:pt>
                <c:pt idx="7623">
                  <c:v>87.890600000000006</c:v>
                </c:pt>
                <c:pt idx="7624">
                  <c:v>63.476599999999998</c:v>
                </c:pt>
                <c:pt idx="7625">
                  <c:v>63.476599999999998</c:v>
                </c:pt>
                <c:pt idx="7626">
                  <c:v>19.531300000000002</c:v>
                </c:pt>
                <c:pt idx="7627">
                  <c:v>43.945300000000003</c:v>
                </c:pt>
                <c:pt idx="7628">
                  <c:v>53.710900000000002</c:v>
                </c:pt>
                <c:pt idx="7629">
                  <c:v>9.7656299999999998</c:v>
                </c:pt>
                <c:pt idx="7630">
                  <c:v>102.539</c:v>
                </c:pt>
                <c:pt idx="7631">
                  <c:v>24.414100000000001</c:v>
                </c:pt>
                <c:pt idx="7632">
                  <c:v>92.773399999999995</c:v>
                </c:pt>
                <c:pt idx="7633">
                  <c:v>53.710900000000002</c:v>
                </c:pt>
                <c:pt idx="7634">
                  <c:v>58.593800000000002</c:v>
                </c:pt>
                <c:pt idx="7635">
                  <c:v>39.0625</c:v>
                </c:pt>
                <c:pt idx="7636">
                  <c:v>24.414100000000001</c:v>
                </c:pt>
                <c:pt idx="7637">
                  <c:v>63.476599999999998</c:v>
                </c:pt>
                <c:pt idx="7638">
                  <c:v>78.125</c:v>
                </c:pt>
                <c:pt idx="7639">
                  <c:v>48.828099999999999</c:v>
                </c:pt>
                <c:pt idx="7640">
                  <c:v>53.710900000000002</c:v>
                </c:pt>
                <c:pt idx="7641">
                  <c:v>48.828099999999999</c:v>
                </c:pt>
                <c:pt idx="7642">
                  <c:v>73.242199999999997</c:v>
                </c:pt>
                <c:pt idx="7643">
                  <c:v>43.945300000000003</c:v>
                </c:pt>
                <c:pt idx="7644">
                  <c:v>53.710900000000002</c:v>
                </c:pt>
                <c:pt idx="7645">
                  <c:v>73.242199999999997</c:v>
                </c:pt>
                <c:pt idx="7646">
                  <c:v>29.296900000000001</c:v>
                </c:pt>
                <c:pt idx="7647">
                  <c:v>58.593800000000002</c:v>
                </c:pt>
                <c:pt idx="7648">
                  <c:v>19.531300000000002</c:v>
                </c:pt>
                <c:pt idx="7649">
                  <c:v>68.359399999999994</c:v>
                </c:pt>
                <c:pt idx="7650">
                  <c:v>73.242199999999997</c:v>
                </c:pt>
                <c:pt idx="7651">
                  <c:v>0</c:v>
                </c:pt>
                <c:pt idx="7652">
                  <c:v>83.007800000000003</c:v>
                </c:pt>
                <c:pt idx="7653">
                  <c:v>58.593800000000002</c:v>
                </c:pt>
                <c:pt idx="7654">
                  <c:v>102.539</c:v>
                </c:pt>
                <c:pt idx="7655">
                  <c:v>48.828099999999999</c:v>
                </c:pt>
                <c:pt idx="7656">
                  <c:v>63.476599999999998</c:v>
                </c:pt>
                <c:pt idx="7657">
                  <c:v>48.828099999999999</c:v>
                </c:pt>
                <c:pt idx="7658">
                  <c:v>34.179699999999997</c:v>
                </c:pt>
                <c:pt idx="7659">
                  <c:v>68.359399999999994</c:v>
                </c:pt>
                <c:pt idx="7660">
                  <c:v>39.0625</c:v>
                </c:pt>
                <c:pt idx="7661">
                  <c:v>34.179699999999997</c:v>
                </c:pt>
                <c:pt idx="7662">
                  <c:v>68.359399999999994</c:v>
                </c:pt>
                <c:pt idx="7663">
                  <c:v>53.710900000000002</c:v>
                </c:pt>
                <c:pt idx="7664">
                  <c:v>63.476599999999998</c:v>
                </c:pt>
                <c:pt idx="7665">
                  <c:v>34.179699999999997</c:v>
                </c:pt>
                <c:pt idx="7666">
                  <c:v>68.359399999999994</c:v>
                </c:pt>
                <c:pt idx="7667">
                  <c:v>63.476599999999998</c:v>
                </c:pt>
                <c:pt idx="7668">
                  <c:v>39.0625</c:v>
                </c:pt>
                <c:pt idx="7669">
                  <c:v>24.414100000000001</c:v>
                </c:pt>
                <c:pt idx="7670">
                  <c:v>53.710900000000002</c:v>
                </c:pt>
                <c:pt idx="7671">
                  <c:v>29.296900000000001</c:v>
                </c:pt>
                <c:pt idx="7672">
                  <c:v>39.0625</c:v>
                </c:pt>
                <c:pt idx="7673">
                  <c:v>14.648400000000001</c:v>
                </c:pt>
                <c:pt idx="7674">
                  <c:v>83.007800000000003</c:v>
                </c:pt>
                <c:pt idx="7675">
                  <c:v>43.945300000000003</c:v>
                </c:pt>
                <c:pt idx="7676">
                  <c:v>78.125</c:v>
                </c:pt>
                <c:pt idx="7677">
                  <c:v>43.945300000000003</c:v>
                </c:pt>
                <c:pt idx="7678">
                  <c:v>63.476599999999998</c:v>
                </c:pt>
                <c:pt idx="7679">
                  <c:v>68.359399999999994</c:v>
                </c:pt>
                <c:pt idx="7680">
                  <c:v>43.945300000000003</c:v>
                </c:pt>
                <c:pt idx="7681">
                  <c:v>68.359399999999994</c:v>
                </c:pt>
                <c:pt idx="7682">
                  <c:v>34.179699999999997</c:v>
                </c:pt>
                <c:pt idx="7683">
                  <c:v>19.531300000000002</c:v>
                </c:pt>
                <c:pt idx="7684">
                  <c:v>73.242199999999997</c:v>
                </c:pt>
                <c:pt idx="7685">
                  <c:v>53.710900000000002</c:v>
                </c:pt>
                <c:pt idx="7686">
                  <c:v>48.828099999999999</c:v>
                </c:pt>
                <c:pt idx="7687">
                  <c:v>24.414100000000001</c:v>
                </c:pt>
                <c:pt idx="7688">
                  <c:v>43.945300000000003</c:v>
                </c:pt>
                <c:pt idx="7689">
                  <c:v>83.007800000000003</c:v>
                </c:pt>
                <c:pt idx="7690">
                  <c:v>43.945300000000003</c:v>
                </c:pt>
                <c:pt idx="7691">
                  <c:v>58.593800000000002</c:v>
                </c:pt>
                <c:pt idx="7692">
                  <c:v>34.179699999999997</c:v>
                </c:pt>
                <c:pt idx="7693">
                  <c:v>39.0625</c:v>
                </c:pt>
                <c:pt idx="7694">
                  <c:v>87.890600000000006</c:v>
                </c:pt>
                <c:pt idx="7695">
                  <c:v>9.7656299999999998</c:v>
                </c:pt>
                <c:pt idx="7696">
                  <c:v>78.125</c:v>
                </c:pt>
                <c:pt idx="7697">
                  <c:v>29.296900000000001</c:v>
                </c:pt>
                <c:pt idx="7698">
                  <c:v>68.359399999999994</c:v>
                </c:pt>
                <c:pt idx="7699">
                  <c:v>39.0625</c:v>
                </c:pt>
                <c:pt idx="7700">
                  <c:v>53.710900000000002</c:v>
                </c:pt>
                <c:pt idx="7701">
                  <c:v>48.828099999999999</c:v>
                </c:pt>
                <c:pt idx="7702">
                  <c:v>53.710900000000002</c:v>
                </c:pt>
                <c:pt idx="7703">
                  <c:v>73.242199999999997</c:v>
                </c:pt>
                <c:pt idx="7704">
                  <c:v>78.125</c:v>
                </c:pt>
                <c:pt idx="7705">
                  <c:v>34.179699999999997</c:v>
                </c:pt>
                <c:pt idx="7706">
                  <c:v>78.125</c:v>
                </c:pt>
                <c:pt idx="7707">
                  <c:v>63.476599999999998</c:v>
                </c:pt>
                <c:pt idx="7708">
                  <c:v>43.945300000000003</c:v>
                </c:pt>
                <c:pt idx="7709">
                  <c:v>34.179699999999997</c:v>
                </c:pt>
                <c:pt idx="7710">
                  <c:v>87.890600000000006</c:v>
                </c:pt>
                <c:pt idx="7711">
                  <c:v>92.773399999999995</c:v>
                </c:pt>
                <c:pt idx="7712">
                  <c:v>63.476599999999998</c:v>
                </c:pt>
                <c:pt idx="7713">
                  <c:v>73.242199999999997</c:v>
                </c:pt>
                <c:pt idx="7714">
                  <c:v>34.179699999999997</c:v>
                </c:pt>
                <c:pt idx="7715">
                  <c:v>68.359399999999994</c:v>
                </c:pt>
                <c:pt idx="7716">
                  <c:v>63.476599999999998</c:v>
                </c:pt>
                <c:pt idx="7717">
                  <c:v>29.296900000000001</c:v>
                </c:pt>
                <c:pt idx="7718">
                  <c:v>73.242199999999997</c:v>
                </c:pt>
                <c:pt idx="7719">
                  <c:v>34.179699999999997</c:v>
                </c:pt>
                <c:pt idx="7720">
                  <c:v>78.125</c:v>
                </c:pt>
                <c:pt idx="7721">
                  <c:v>68.359399999999994</c:v>
                </c:pt>
                <c:pt idx="7722">
                  <c:v>48.828099999999999</c:v>
                </c:pt>
                <c:pt idx="7723">
                  <c:v>68.359399999999994</c:v>
                </c:pt>
                <c:pt idx="7724">
                  <c:v>53.710900000000002</c:v>
                </c:pt>
                <c:pt idx="7725">
                  <c:v>39.0625</c:v>
                </c:pt>
                <c:pt idx="7726">
                  <c:v>58.593800000000002</c:v>
                </c:pt>
                <c:pt idx="7727">
                  <c:v>53.710900000000002</c:v>
                </c:pt>
                <c:pt idx="7728">
                  <c:v>73.242199999999997</c:v>
                </c:pt>
                <c:pt idx="7729">
                  <c:v>14.648400000000001</c:v>
                </c:pt>
                <c:pt idx="7730">
                  <c:v>48.828099999999999</c:v>
                </c:pt>
                <c:pt idx="7731">
                  <c:v>68.359399999999994</c:v>
                </c:pt>
                <c:pt idx="7732">
                  <c:v>48.828099999999999</c:v>
                </c:pt>
                <c:pt idx="7733">
                  <c:v>78.125</c:v>
                </c:pt>
                <c:pt idx="7734">
                  <c:v>48.828099999999999</c:v>
                </c:pt>
                <c:pt idx="7735">
                  <c:v>87.890600000000006</c:v>
                </c:pt>
                <c:pt idx="7736">
                  <c:v>39.0625</c:v>
                </c:pt>
                <c:pt idx="7737">
                  <c:v>24.414100000000001</c:v>
                </c:pt>
                <c:pt idx="7738">
                  <c:v>53.710900000000002</c:v>
                </c:pt>
                <c:pt idx="7739">
                  <c:v>-9.7656299999999998</c:v>
                </c:pt>
                <c:pt idx="7740">
                  <c:v>83.007800000000003</c:v>
                </c:pt>
                <c:pt idx="7741">
                  <c:v>48.828099999999999</c:v>
                </c:pt>
                <c:pt idx="7742">
                  <c:v>39.0625</c:v>
                </c:pt>
                <c:pt idx="7743">
                  <c:v>78.125</c:v>
                </c:pt>
                <c:pt idx="7744">
                  <c:v>63.476599999999998</c:v>
                </c:pt>
                <c:pt idx="7745">
                  <c:v>48.828099999999999</c:v>
                </c:pt>
                <c:pt idx="7746">
                  <c:v>29.296900000000001</c:v>
                </c:pt>
                <c:pt idx="7747">
                  <c:v>53.710900000000002</c:v>
                </c:pt>
                <c:pt idx="7748">
                  <c:v>73.242199999999997</c:v>
                </c:pt>
                <c:pt idx="7749">
                  <c:v>29.296900000000001</c:v>
                </c:pt>
                <c:pt idx="7750">
                  <c:v>63.476599999999998</c:v>
                </c:pt>
                <c:pt idx="7751">
                  <c:v>73.242199999999997</c:v>
                </c:pt>
                <c:pt idx="7752">
                  <c:v>48.828099999999999</c:v>
                </c:pt>
                <c:pt idx="7753">
                  <c:v>48.828099999999999</c:v>
                </c:pt>
                <c:pt idx="7754">
                  <c:v>43.945300000000003</c:v>
                </c:pt>
                <c:pt idx="7755">
                  <c:v>87.890600000000006</c:v>
                </c:pt>
                <c:pt idx="7756">
                  <c:v>53.710900000000002</c:v>
                </c:pt>
                <c:pt idx="7757">
                  <c:v>53.710900000000002</c:v>
                </c:pt>
                <c:pt idx="7758">
                  <c:v>68.359399999999994</c:v>
                </c:pt>
                <c:pt idx="7759">
                  <c:v>63.476599999999998</c:v>
                </c:pt>
                <c:pt idx="7760">
                  <c:v>24.414100000000001</c:v>
                </c:pt>
                <c:pt idx="7761">
                  <c:v>4.8828100000000001</c:v>
                </c:pt>
                <c:pt idx="7762">
                  <c:v>53.710900000000002</c:v>
                </c:pt>
                <c:pt idx="7763">
                  <c:v>58.593800000000002</c:v>
                </c:pt>
                <c:pt idx="7764">
                  <c:v>24.414100000000001</c:v>
                </c:pt>
                <c:pt idx="7765">
                  <c:v>73.242199999999997</c:v>
                </c:pt>
                <c:pt idx="7766">
                  <c:v>43.945300000000003</c:v>
                </c:pt>
                <c:pt idx="7767">
                  <c:v>48.828099999999999</c:v>
                </c:pt>
                <c:pt idx="7768">
                  <c:v>58.593800000000002</c:v>
                </c:pt>
                <c:pt idx="7769">
                  <c:v>48.828099999999999</c:v>
                </c:pt>
                <c:pt idx="7770">
                  <c:v>63.476599999999998</c:v>
                </c:pt>
                <c:pt idx="7771">
                  <c:v>39.0625</c:v>
                </c:pt>
                <c:pt idx="7772">
                  <c:v>53.710900000000002</c:v>
                </c:pt>
                <c:pt idx="7773">
                  <c:v>53.710900000000002</c:v>
                </c:pt>
                <c:pt idx="7774">
                  <c:v>29.296900000000001</c:v>
                </c:pt>
                <c:pt idx="7775">
                  <c:v>53.710900000000002</c:v>
                </c:pt>
                <c:pt idx="7776">
                  <c:v>48.828099999999999</c:v>
                </c:pt>
                <c:pt idx="7777">
                  <c:v>107.422</c:v>
                </c:pt>
                <c:pt idx="7778">
                  <c:v>48.828099999999999</c:v>
                </c:pt>
                <c:pt idx="7779">
                  <c:v>48.828099999999999</c:v>
                </c:pt>
                <c:pt idx="7780">
                  <c:v>73.242199999999997</c:v>
                </c:pt>
                <c:pt idx="7781">
                  <c:v>39.0625</c:v>
                </c:pt>
                <c:pt idx="7782">
                  <c:v>73.242199999999997</c:v>
                </c:pt>
                <c:pt idx="7783">
                  <c:v>0</c:v>
                </c:pt>
                <c:pt idx="7784">
                  <c:v>68.359399999999994</c:v>
                </c:pt>
                <c:pt idx="7785">
                  <c:v>9.7656299999999998</c:v>
                </c:pt>
                <c:pt idx="7786">
                  <c:v>19.531300000000002</c:v>
                </c:pt>
                <c:pt idx="7787">
                  <c:v>58.593800000000002</c:v>
                </c:pt>
                <c:pt idx="7788">
                  <c:v>34.179699999999997</c:v>
                </c:pt>
                <c:pt idx="7789">
                  <c:v>78.125</c:v>
                </c:pt>
                <c:pt idx="7790">
                  <c:v>48.828099999999999</c:v>
                </c:pt>
                <c:pt idx="7791">
                  <c:v>43.945300000000003</c:v>
                </c:pt>
                <c:pt idx="7792">
                  <c:v>58.593800000000002</c:v>
                </c:pt>
                <c:pt idx="7793">
                  <c:v>39.0625</c:v>
                </c:pt>
                <c:pt idx="7794">
                  <c:v>53.710900000000002</c:v>
                </c:pt>
                <c:pt idx="7795">
                  <c:v>53.710900000000002</c:v>
                </c:pt>
                <c:pt idx="7796">
                  <c:v>34.179699999999997</c:v>
                </c:pt>
                <c:pt idx="7797">
                  <c:v>43.945300000000003</c:v>
                </c:pt>
                <c:pt idx="7798">
                  <c:v>29.296900000000001</c:v>
                </c:pt>
                <c:pt idx="7799">
                  <c:v>107.422</c:v>
                </c:pt>
                <c:pt idx="7800">
                  <c:v>43.945300000000003</c:v>
                </c:pt>
                <c:pt idx="7801">
                  <c:v>63.476599999999998</c:v>
                </c:pt>
                <c:pt idx="7802">
                  <c:v>107.422</c:v>
                </c:pt>
                <c:pt idx="7803">
                  <c:v>48.828099999999999</c:v>
                </c:pt>
                <c:pt idx="7804">
                  <c:v>83.007800000000003</c:v>
                </c:pt>
                <c:pt idx="7805">
                  <c:v>19.531300000000002</c:v>
                </c:pt>
                <c:pt idx="7806">
                  <c:v>58.593800000000002</c:v>
                </c:pt>
                <c:pt idx="7807">
                  <c:v>63.476599999999998</c:v>
                </c:pt>
                <c:pt idx="7808">
                  <c:v>39.0625</c:v>
                </c:pt>
                <c:pt idx="7809">
                  <c:v>87.890600000000006</c:v>
                </c:pt>
                <c:pt idx="7810">
                  <c:v>43.945300000000003</c:v>
                </c:pt>
                <c:pt idx="7811">
                  <c:v>97.656300000000002</c:v>
                </c:pt>
                <c:pt idx="7812">
                  <c:v>58.593800000000002</c:v>
                </c:pt>
                <c:pt idx="7813">
                  <c:v>34.179699999999997</c:v>
                </c:pt>
                <c:pt idx="7814">
                  <c:v>63.476599999999998</c:v>
                </c:pt>
                <c:pt idx="7815">
                  <c:v>48.828099999999999</c:v>
                </c:pt>
                <c:pt idx="7816">
                  <c:v>87.890600000000006</c:v>
                </c:pt>
                <c:pt idx="7817">
                  <c:v>24.414100000000001</c:v>
                </c:pt>
                <c:pt idx="7818">
                  <c:v>63.476599999999998</c:v>
                </c:pt>
                <c:pt idx="7819">
                  <c:v>53.710900000000002</c:v>
                </c:pt>
                <c:pt idx="7820">
                  <c:v>68.359399999999994</c:v>
                </c:pt>
                <c:pt idx="7821">
                  <c:v>97.656300000000002</c:v>
                </c:pt>
                <c:pt idx="7822">
                  <c:v>58.593800000000002</c:v>
                </c:pt>
                <c:pt idx="7823">
                  <c:v>73.242199999999997</c:v>
                </c:pt>
                <c:pt idx="7824">
                  <c:v>87.890600000000006</c:v>
                </c:pt>
                <c:pt idx="7825">
                  <c:v>53.710900000000002</c:v>
                </c:pt>
                <c:pt idx="7826">
                  <c:v>58.593800000000002</c:v>
                </c:pt>
                <c:pt idx="7827">
                  <c:v>48.828099999999999</c:v>
                </c:pt>
                <c:pt idx="7828">
                  <c:v>43.945300000000003</c:v>
                </c:pt>
                <c:pt idx="7829">
                  <c:v>43.945300000000003</c:v>
                </c:pt>
                <c:pt idx="7830">
                  <c:v>-14.648400000000001</c:v>
                </c:pt>
                <c:pt idx="7831">
                  <c:v>58.593800000000002</c:v>
                </c:pt>
                <c:pt idx="7832">
                  <c:v>48.828099999999999</c:v>
                </c:pt>
                <c:pt idx="7833">
                  <c:v>87.890600000000006</c:v>
                </c:pt>
                <c:pt idx="7834">
                  <c:v>63.476599999999998</c:v>
                </c:pt>
                <c:pt idx="7835">
                  <c:v>58.593800000000002</c:v>
                </c:pt>
                <c:pt idx="7836">
                  <c:v>39.0625</c:v>
                </c:pt>
                <c:pt idx="7837">
                  <c:v>43.945300000000003</c:v>
                </c:pt>
                <c:pt idx="7838">
                  <c:v>78.125</c:v>
                </c:pt>
                <c:pt idx="7839">
                  <c:v>43.945300000000003</c:v>
                </c:pt>
                <c:pt idx="7840">
                  <c:v>14.648400000000001</c:v>
                </c:pt>
                <c:pt idx="7841">
                  <c:v>78.125</c:v>
                </c:pt>
                <c:pt idx="7842">
                  <c:v>53.710900000000002</c:v>
                </c:pt>
                <c:pt idx="7843">
                  <c:v>87.890600000000006</c:v>
                </c:pt>
                <c:pt idx="7844">
                  <c:v>48.828099999999999</c:v>
                </c:pt>
                <c:pt idx="7845">
                  <c:v>68.359399999999994</c:v>
                </c:pt>
                <c:pt idx="7846">
                  <c:v>83.007800000000003</c:v>
                </c:pt>
                <c:pt idx="7847">
                  <c:v>39.0625</c:v>
                </c:pt>
                <c:pt idx="7848">
                  <c:v>39.0625</c:v>
                </c:pt>
                <c:pt idx="7849">
                  <c:v>43.945300000000003</c:v>
                </c:pt>
                <c:pt idx="7850">
                  <c:v>53.710900000000002</c:v>
                </c:pt>
                <c:pt idx="7851">
                  <c:v>39.0625</c:v>
                </c:pt>
                <c:pt idx="7852">
                  <c:v>9.7656299999999998</c:v>
                </c:pt>
                <c:pt idx="7853">
                  <c:v>78.125</c:v>
                </c:pt>
                <c:pt idx="7854">
                  <c:v>29.296900000000001</c:v>
                </c:pt>
                <c:pt idx="7855">
                  <c:v>102.539</c:v>
                </c:pt>
                <c:pt idx="7856">
                  <c:v>34.179699999999997</c:v>
                </c:pt>
                <c:pt idx="7857">
                  <c:v>48.828099999999999</c:v>
                </c:pt>
                <c:pt idx="7858">
                  <c:v>53.710900000000002</c:v>
                </c:pt>
                <c:pt idx="7859">
                  <c:v>34.179699999999997</c:v>
                </c:pt>
                <c:pt idx="7860">
                  <c:v>63.476599999999998</c:v>
                </c:pt>
                <c:pt idx="7861">
                  <c:v>34.179699999999997</c:v>
                </c:pt>
                <c:pt idx="7862">
                  <c:v>14.648400000000001</c:v>
                </c:pt>
                <c:pt idx="7863">
                  <c:v>78.125</c:v>
                </c:pt>
                <c:pt idx="7864">
                  <c:v>58.593800000000002</c:v>
                </c:pt>
                <c:pt idx="7865">
                  <c:v>53.710900000000002</c:v>
                </c:pt>
                <c:pt idx="7866">
                  <c:v>39.0625</c:v>
                </c:pt>
                <c:pt idx="7867">
                  <c:v>68.359399999999994</c:v>
                </c:pt>
                <c:pt idx="7868">
                  <c:v>83.007800000000003</c:v>
                </c:pt>
                <c:pt idx="7869">
                  <c:v>34.179699999999997</c:v>
                </c:pt>
                <c:pt idx="7870">
                  <c:v>39.0625</c:v>
                </c:pt>
                <c:pt idx="7871">
                  <c:v>68.359399999999994</c:v>
                </c:pt>
                <c:pt idx="7872">
                  <c:v>48.828099999999999</c:v>
                </c:pt>
                <c:pt idx="7873">
                  <c:v>68.359399999999994</c:v>
                </c:pt>
                <c:pt idx="7874">
                  <c:v>9.7656299999999998</c:v>
                </c:pt>
                <c:pt idx="7875">
                  <c:v>87.890600000000006</c:v>
                </c:pt>
                <c:pt idx="7876">
                  <c:v>29.296900000000001</c:v>
                </c:pt>
                <c:pt idx="7877">
                  <c:v>83.007800000000003</c:v>
                </c:pt>
                <c:pt idx="7878">
                  <c:v>43.945300000000003</c:v>
                </c:pt>
                <c:pt idx="7879">
                  <c:v>68.359399999999994</c:v>
                </c:pt>
                <c:pt idx="7880">
                  <c:v>34.179699999999997</c:v>
                </c:pt>
                <c:pt idx="7881">
                  <c:v>48.828099999999999</c:v>
                </c:pt>
                <c:pt idx="7882">
                  <c:v>73.242199999999997</c:v>
                </c:pt>
                <c:pt idx="7883">
                  <c:v>48.828099999999999</c:v>
                </c:pt>
                <c:pt idx="7884">
                  <c:v>53.710900000000002</c:v>
                </c:pt>
                <c:pt idx="7885">
                  <c:v>53.710900000000002</c:v>
                </c:pt>
                <c:pt idx="7886">
                  <c:v>78.125</c:v>
                </c:pt>
                <c:pt idx="7887">
                  <c:v>68.359399999999994</c:v>
                </c:pt>
                <c:pt idx="7888">
                  <c:v>48.828099999999999</c:v>
                </c:pt>
                <c:pt idx="7889">
                  <c:v>63.476599999999998</c:v>
                </c:pt>
                <c:pt idx="7890">
                  <c:v>68.359399999999994</c:v>
                </c:pt>
                <c:pt idx="7891">
                  <c:v>53.710900000000002</c:v>
                </c:pt>
                <c:pt idx="7892">
                  <c:v>48.828099999999999</c:v>
                </c:pt>
                <c:pt idx="7893">
                  <c:v>14.648400000000001</c:v>
                </c:pt>
                <c:pt idx="7894">
                  <c:v>63.476599999999998</c:v>
                </c:pt>
                <c:pt idx="7895">
                  <c:v>24.414100000000001</c:v>
                </c:pt>
                <c:pt idx="7896">
                  <c:v>-4.8828100000000001</c:v>
                </c:pt>
                <c:pt idx="7897">
                  <c:v>78.125</c:v>
                </c:pt>
                <c:pt idx="7898">
                  <c:v>39.0625</c:v>
                </c:pt>
                <c:pt idx="7899">
                  <c:v>97.656300000000002</c:v>
                </c:pt>
                <c:pt idx="7900">
                  <c:v>68.359399999999994</c:v>
                </c:pt>
                <c:pt idx="7901">
                  <c:v>48.828099999999999</c:v>
                </c:pt>
                <c:pt idx="7902">
                  <c:v>34.179699999999997</c:v>
                </c:pt>
                <c:pt idx="7903">
                  <c:v>53.710900000000002</c:v>
                </c:pt>
                <c:pt idx="7904">
                  <c:v>97.656300000000002</c:v>
                </c:pt>
                <c:pt idx="7905">
                  <c:v>53.710900000000002</c:v>
                </c:pt>
                <c:pt idx="7906">
                  <c:v>29.296900000000001</c:v>
                </c:pt>
                <c:pt idx="7907">
                  <c:v>92.773399999999995</c:v>
                </c:pt>
                <c:pt idx="7908">
                  <c:v>48.828099999999999</c:v>
                </c:pt>
                <c:pt idx="7909">
                  <c:v>87.890600000000006</c:v>
                </c:pt>
                <c:pt idx="7910">
                  <c:v>39.0625</c:v>
                </c:pt>
                <c:pt idx="7911">
                  <c:v>58.593800000000002</c:v>
                </c:pt>
                <c:pt idx="7912">
                  <c:v>92.773399999999995</c:v>
                </c:pt>
                <c:pt idx="7913">
                  <c:v>43.945300000000003</c:v>
                </c:pt>
                <c:pt idx="7914">
                  <c:v>78.125</c:v>
                </c:pt>
                <c:pt idx="7915">
                  <c:v>29.296900000000001</c:v>
                </c:pt>
                <c:pt idx="7916">
                  <c:v>29.296900000000001</c:v>
                </c:pt>
                <c:pt idx="7917">
                  <c:v>29.296900000000001</c:v>
                </c:pt>
                <c:pt idx="7918">
                  <c:v>14.648400000000001</c:v>
                </c:pt>
                <c:pt idx="7919">
                  <c:v>78.125</c:v>
                </c:pt>
                <c:pt idx="7920">
                  <c:v>48.828099999999999</c:v>
                </c:pt>
                <c:pt idx="7921">
                  <c:v>107.422</c:v>
                </c:pt>
                <c:pt idx="7922">
                  <c:v>39.0625</c:v>
                </c:pt>
                <c:pt idx="7923">
                  <c:v>48.828099999999999</c:v>
                </c:pt>
                <c:pt idx="7924">
                  <c:v>53.710900000000002</c:v>
                </c:pt>
                <c:pt idx="7925">
                  <c:v>43.945300000000003</c:v>
                </c:pt>
                <c:pt idx="7926">
                  <c:v>58.593800000000002</c:v>
                </c:pt>
                <c:pt idx="7927">
                  <c:v>34.179699999999997</c:v>
                </c:pt>
                <c:pt idx="7928">
                  <c:v>48.828099999999999</c:v>
                </c:pt>
                <c:pt idx="7929">
                  <c:v>43.945300000000003</c:v>
                </c:pt>
                <c:pt idx="7930">
                  <c:v>34.179699999999997</c:v>
                </c:pt>
                <c:pt idx="7931">
                  <c:v>58.593800000000002</c:v>
                </c:pt>
                <c:pt idx="7932">
                  <c:v>53.710900000000002</c:v>
                </c:pt>
                <c:pt idx="7933">
                  <c:v>39.0625</c:v>
                </c:pt>
                <c:pt idx="7934">
                  <c:v>73.242199999999997</c:v>
                </c:pt>
                <c:pt idx="7935">
                  <c:v>53.710900000000002</c:v>
                </c:pt>
                <c:pt idx="7936">
                  <c:v>68.359399999999994</c:v>
                </c:pt>
                <c:pt idx="7937">
                  <c:v>48.828099999999999</c:v>
                </c:pt>
                <c:pt idx="7938">
                  <c:v>53.710900000000002</c:v>
                </c:pt>
                <c:pt idx="7939">
                  <c:v>39.0625</c:v>
                </c:pt>
                <c:pt idx="7940">
                  <c:v>24.414100000000001</c:v>
                </c:pt>
                <c:pt idx="7941">
                  <c:v>58.593800000000002</c:v>
                </c:pt>
                <c:pt idx="7942">
                  <c:v>39.0625</c:v>
                </c:pt>
                <c:pt idx="7943">
                  <c:v>87.890600000000006</c:v>
                </c:pt>
                <c:pt idx="7944">
                  <c:v>58.593800000000002</c:v>
                </c:pt>
                <c:pt idx="7945">
                  <c:v>53.710900000000002</c:v>
                </c:pt>
                <c:pt idx="7946">
                  <c:v>68.359399999999994</c:v>
                </c:pt>
                <c:pt idx="7947">
                  <c:v>19.531300000000002</c:v>
                </c:pt>
                <c:pt idx="7948">
                  <c:v>68.359399999999994</c:v>
                </c:pt>
                <c:pt idx="7949">
                  <c:v>43.945300000000003</c:v>
                </c:pt>
                <c:pt idx="7950">
                  <c:v>48.828099999999999</c:v>
                </c:pt>
                <c:pt idx="7951">
                  <c:v>63.476599999999998</c:v>
                </c:pt>
                <c:pt idx="7952">
                  <c:v>58.593800000000002</c:v>
                </c:pt>
                <c:pt idx="7953">
                  <c:v>78.125</c:v>
                </c:pt>
                <c:pt idx="7954">
                  <c:v>34.179699999999997</c:v>
                </c:pt>
                <c:pt idx="7955">
                  <c:v>78.125</c:v>
                </c:pt>
                <c:pt idx="7956">
                  <c:v>58.593800000000002</c:v>
                </c:pt>
                <c:pt idx="7957">
                  <c:v>48.828099999999999</c:v>
                </c:pt>
                <c:pt idx="7958">
                  <c:v>58.593800000000002</c:v>
                </c:pt>
                <c:pt idx="7959">
                  <c:v>43.945300000000003</c:v>
                </c:pt>
                <c:pt idx="7960">
                  <c:v>83.007800000000003</c:v>
                </c:pt>
                <c:pt idx="7961">
                  <c:v>34.179699999999997</c:v>
                </c:pt>
                <c:pt idx="7962">
                  <c:v>63.476599999999998</c:v>
                </c:pt>
                <c:pt idx="7963">
                  <c:v>53.710900000000002</c:v>
                </c:pt>
                <c:pt idx="7964">
                  <c:v>58.593800000000002</c:v>
                </c:pt>
                <c:pt idx="7965">
                  <c:v>87.890600000000006</c:v>
                </c:pt>
                <c:pt idx="7966">
                  <c:v>53.710900000000002</c:v>
                </c:pt>
                <c:pt idx="7967">
                  <c:v>63.476599999999998</c:v>
                </c:pt>
                <c:pt idx="7968">
                  <c:v>78.125</c:v>
                </c:pt>
                <c:pt idx="7969">
                  <c:v>29.296900000000001</c:v>
                </c:pt>
                <c:pt idx="7970">
                  <c:v>63.476599999999998</c:v>
                </c:pt>
                <c:pt idx="7971">
                  <c:v>53.710900000000002</c:v>
                </c:pt>
                <c:pt idx="7972">
                  <c:v>24.414100000000001</c:v>
                </c:pt>
                <c:pt idx="7973">
                  <c:v>43.945300000000003</c:v>
                </c:pt>
                <c:pt idx="7974">
                  <c:v>63.476599999999998</c:v>
                </c:pt>
                <c:pt idx="7975">
                  <c:v>87.890600000000006</c:v>
                </c:pt>
                <c:pt idx="7976">
                  <c:v>53.710900000000002</c:v>
                </c:pt>
                <c:pt idx="7977">
                  <c:v>48.828099999999999</c:v>
                </c:pt>
                <c:pt idx="7978">
                  <c:v>73.242199999999997</c:v>
                </c:pt>
                <c:pt idx="7979">
                  <c:v>48.828099999999999</c:v>
                </c:pt>
                <c:pt idx="7980">
                  <c:v>68.359399999999994</c:v>
                </c:pt>
                <c:pt idx="7981">
                  <c:v>19.531300000000002</c:v>
                </c:pt>
                <c:pt idx="7982">
                  <c:v>73.242199999999997</c:v>
                </c:pt>
                <c:pt idx="7983">
                  <c:v>43.945300000000003</c:v>
                </c:pt>
                <c:pt idx="7984">
                  <c:v>68.359399999999994</c:v>
                </c:pt>
                <c:pt idx="7985">
                  <c:v>68.359399999999994</c:v>
                </c:pt>
                <c:pt idx="7986">
                  <c:v>53.710900000000002</c:v>
                </c:pt>
                <c:pt idx="7987">
                  <c:v>53.710900000000002</c:v>
                </c:pt>
                <c:pt idx="7988">
                  <c:v>43.945300000000003</c:v>
                </c:pt>
                <c:pt idx="7989">
                  <c:v>53.710900000000002</c:v>
                </c:pt>
                <c:pt idx="7990">
                  <c:v>53.710900000000002</c:v>
                </c:pt>
                <c:pt idx="7991">
                  <c:v>39.0625</c:v>
                </c:pt>
                <c:pt idx="7992">
                  <c:v>68.359399999999994</c:v>
                </c:pt>
                <c:pt idx="7993">
                  <c:v>34.179699999999997</c:v>
                </c:pt>
                <c:pt idx="7994">
                  <c:v>53.710900000000002</c:v>
                </c:pt>
                <c:pt idx="7995">
                  <c:v>43.945300000000003</c:v>
                </c:pt>
                <c:pt idx="7996">
                  <c:v>43.945300000000003</c:v>
                </c:pt>
                <c:pt idx="7997">
                  <c:v>78.125</c:v>
                </c:pt>
                <c:pt idx="7998">
                  <c:v>48.828099999999999</c:v>
                </c:pt>
                <c:pt idx="7999">
                  <c:v>68.359399999999994</c:v>
                </c:pt>
                <c:pt idx="8000">
                  <c:v>63.476599999999998</c:v>
                </c:pt>
                <c:pt idx="8001">
                  <c:v>58.593800000000002</c:v>
                </c:pt>
                <c:pt idx="8002">
                  <c:v>58.593800000000002</c:v>
                </c:pt>
                <c:pt idx="8003">
                  <c:v>19.531300000000002</c:v>
                </c:pt>
                <c:pt idx="8004">
                  <c:v>53.710900000000002</c:v>
                </c:pt>
                <c:pt idx="8005">
                  <c:v>48.828099999999999</c:v>
                </c:pt>
                <c:pt idx="8006">
                  <c:v>83.007800000000003</c:v>
                </c:pt>
                <c:pt idx="8007">
                  <c:v>63.476599999999998</c:v>
                </c:pt>
                <c:pt idx="8008">
                  <c:v>39.0625</c:v>
                </c:pt>
                <c:pt idx="8009">
                  <c:v>73.242199999999997</c:v>
                </c:pt>
                <c:pt idx="8010">
                  <c:v>73.242199999999997</c:v>
                </c:pt>
                <c:pt idx="8011">
                  <c:v>68.359399999999994</c:v>
                </c:pt>
                <c:pt idx="8012">
                  <c:v>29.296900000000001</c:v>
                </c:pt>
                <c:pt idx="8013">
                  <c:v>9.7656299999999998</c:v>
                </c:pt>
                <c:pt idx="8014">
                  <c:v>68.359399999999994</c:v>
                </c:pt>
                <c:pt idx="8015">
                  <c:v>53.710900000000002</c:v>
                </c:pt>
                <c:pt idx="8016">
                  <c:v>53.710900000000002</c:v>
                </c:pt>
                <c:pt idx="8017">
                  <c:v>24.414100000000001</c:v>
                </c:pt>
                <c:pt idx="8018">
                  <c:v>63.476599999999998</c:v>
                </c:pt>
                <c:pt idx="8019">
                  <c:v>68.359399999999994</c:v>
                </c:pt>
                <c:pt idx="8020">
                  <c:v>53.710900000000002</c:v>
                </c:pt>
                <c:pt idx="8021">
                  <c:v>53.710900000000002</c:v>
                </c:pt>
                <c:pt idx="8022">
                  <c:v>53.710900000000002</c:v>
                </c:pt>
                <c:pt idx="8023">
                  <c:v>83.007800000000003</c:v>
                </c:pt>
                <c:pt idx="8024">
                  <c:v>34.179699999999997</c:v>
                </c:pt>
                <c:pt idx="8025">
                  <c:v>34.179699999999997</c:v>
                </c:pt>
                <c:pt idx="8026">
                  <c:v>48.828099999999999</c:v>
                </c:pt>
                <c:pt idx="8027">
                  <c:v>68.359399999999994</c:v>
                </c:pt>
                <c:pt idx="8028">
                  <c:v>117.188</c:v>
                </c:pt>
                <c:pt idx="8029">
                  <c:v>39.0625</c:v>
                </c:pt>
                <c:pt idx="8030">
                  <c:v>63.476599999999998</c:v>
                </c:pt>
                <c:pt idx="8031">
                  <c:v>68.359399999999994</c:v>
                </c:pt>
                <c:pt idx="8032">
                  <c:v>19.531300000000002</c:v>
                </c:pt>
                <c:pt idx="8033">
                  <c:v>68.359399999999994</c:v>
                </c:pt>
                <c:pt idx="8034">
                  <c:v>68.359399999999994</c:v>
                </c:pt>
                <c:pt idx="8035">
                  <c:v>34.179699999999997</c:v>
                </c:pt>
                <c:pt idx="8036">
                  <c:v>63.476599999999998</c:v>
                </c:pt>
                <c:pt idx="8037">
                  <c:v>39.0625</c:v>
                </c:pt>
                <c:pt idx="8038">
                  <c:v>39.0625</c:v>
                </c:pt>
                <c:pt idx="8039">
                  <c:v>34.179699999999997</c:v>
                </c:pt>
                <c:pt idx="8040">
                  <c:v>73.242199999999997</c:v>
                </c:pt>
                <c:pt idx="8041">
                  <c:v>97.656300000000002</c:v>
                </c:pt>
                <c:pt idx="8042">
                  <c:v>39.0625</c:v>
                </c:pt>
                <c:pt idx="8043">
                  <c:v>87.890600000000006</c:v>
                </c:pt>
                <c:pt idx="8044">
                  <c:v>29.296900000000001</c:v>
                </c:pt>
                <c:pt idx="8045">
                  <c:v>48.828099999999999</c:v>
                </c:pt>
                <c:pt idx="8046">
                  <c:v>58.593800000000002</c:v>
                </c:pt>
                <c:pt idx="8047">
                  <c:v>-4.8828100000000001</c:v>
                </c:pt>
                <c:pt idx="8048">
                  <c:v>87.890600000000006</c:v>
                </c:pt>
                <c:pt idx="8049">
                  <c:v>39.0625</c:v>
                </c:pt>
                <c:pt idx="8050">
                  <c:v>63.476599999999998</c:v>
                </c:pt>
                <c:pt idx="8051">
                  <c:v>63.476599999999998</c:v>
                </c:pt>
                <c:pt idx="8052">
                  <c:v>48.828099999999999</c:v>
                </c:pt>
                <c:pt idx="8053">
                  <c:v>78.125</c:v>
                </c:pt>
                <c:pt idx="8054">
                  <c:v>58.593800000000002</c:v>
                </c:pt>
                <c:pt idx="8055">
                  <c:v>58.593800000000002</c:v>
                </c:pt>
                <c:pt idx="8056">
                  <c:v>34.179699999999997</c:v>
                </c:pt>
                <c:pt idx="8057">
                  <c:v>29.296900000000001</c:v>
                </c:pt>
                <c:pt idx="8058">
                  <c:v>87.890600000000006</c:v>
                </c:pt>
                <c:pt idx="8059">
                  <c:v>53.710900000000002</c:v>
                </c:pt>
                <c:pt idx="8060">
                  <c:v>73.242199999999997</c:v>
                </c:pt>
                <c:pt idx="8061">
                  <c:v>48.828099999999999</c:v>
                </c:pt>
                <c:pt idx="8062">
                  <c:v>53.710900000000002</c:v>
                </c:pt>
                <c:pt idx="8063">
                  <c:v>87.890600000000006</c:v>
                </c:pt>
                <c:pt idx="8064">
                  <c:v>39.0625</c:v>
                </c:pt>
                <c:pt idx="8065">
                  <c:v>73.242199999999997</c:v>
                </c:pt>
                <c:pt idx="8066">
                  <c:v>24.414100000000001</c:v>
                </c:pt>
                <c:pt idx="8067">
                  <c:v>53.710900000000002</c:v>
                </c:pt>
                <c:pt idx="8068">
                  <c:v>43.945300000000003</c:v>
                </c:pt>
                <c:pt idx="8069">
                  <c:v>0</c:v>
                </c:pt>
                <c:pt idx="8070">
                  <c:v>83.007800000000003</c:v>
                </c:pt>
                <c:pt idx="8071">
                  <c:v>34.179699999999997</c:v>
                </c:pt>
                <c:pt idx="8072">
                  <c:v>92.773399999999995</c:v>
                </c:pt>
                <c:pt idx="8073">
                  <c:v>53.710900000000002</c:v>
                </c:pt>
                <c:pt idx="8074">
                  <c:v>58.593800000000002</c:v>
                </c:pt>
                <c:pt idx="8075">
                  <c:v>63.476599999999998</c:v>
                </c:pt>
                <c:pt idx="8076">
                  <c:v>53.710900000000002</c:v>
                </c:pt>
                <c:pt idx="8077">
                  <c:v>63.476599999999998</c:v>
                </c:pt>
                <c:pt idx="8078">
                  <c:v>48.828099999999999</c:v>
                </c:pt>
                <c:pt idx="8079">
                  <c:v>19.531300000000002</c:v>
                </c:pt>
                <c:pt idx="8080">
                  <c:v>48.828099999999999</c:v>
                </c:pt>
                <c:pt idx="8081">
                  <c:v>48.828099999999999</c:v>
                </c:pt>
                <c:pt idx="8082">
                  <c:v>63.476599999999998</c:v>
                </c:pt>
                <c:pt idx="8083">
                  <c:v>53.710900000000002</c:v>
                </c:pt>
                <c:pt idx="8084">
                  <c:v>73.242199999999997</c:v>
                </c:pt>
                <c:pt idx="8085">
                  <c:v>63.476599999999998</c:v>
                </c:pt>
                <c:pt idx="8086">
                  <c:v>68.359399999999994</c:v>
                </c:pt>
                <c:pt idx="8087">
                  <c:v>63.476599999999998</c:v>
                </c:pt>
                <c:pt idx="8088">
                  <c:v>24.414100000000001</c:v>
                </c:pt>
                <c:pt idx="8089">
                  <c:v>39.0625</c:v>
                </c:pt>
                <c:pt idx="8090">
                  <c:v>58.593800000000002</c:v>
                </c:pt>
                <c:pt idx="8091">
                  <c:v>24.414100000000001</c:v>
                </c:pt>
                <c:pt idx="8092">
                  <c:v>78.125</c:v>
                </c:pt>
                <c:pt idx="8093">
                  <c:v>63.476599999999998</c:v>
                </c:pt>
                <c:pt idx="8094">
                  <c:v>102.539</c:v>
                </c:pt>
                <c:pt idx="8095">
                  <c:v>39.0625</c:v>
                </c:pt>
                <c:pt idx="8096">
                  <c:v>58.593800000000002</c:v>
                </c:pt>
                <c:pt idx="8097">
                  <c:v>73.242199999999997</c:v>
                </c:pt>
                <c:pt idx="8098">
                  <c:v>34.179699999999997</c:v>
                </c:pt>
                <c:pt idx="8099">
                  <c:v>63.476599999999998</c:v>
                </c:pt>
                <c:pt idx="8100">
                  <c:v>39.0625</c:v>
                </c:pt>
                <c:pt idx="8101">
                  <c:v>53.710900000000002</c:v>
                </c:pt>
                <c:pt idx="8102">
                  <c:v>58.593800000000002</c:v>
                </c:pt>
                <c:pt idx="8103">
                  <c:v>53.710900000000002</c:v>
                </c:pt>
                <c:pt idx="8104">
                  <c:v>58.593800000000002</c:v>
                </c:pt>
                <c:pt idx="8105">
                  <c:v>58.593800000000002</c:v>
                </c:pt>
                <c:pt idx="8106">
                  <c:v>43.945300000000003</c:v>
                </c:pt>
                <c:pt idx="8107">
                  <c:v>83.007800000000003</c:v>
                </c:pt>
                <c:pt idx="8108">
                  <c:v>53.710900000000002</c:v>
                </c:pt>
                <c:pt idx="8109">
                  <c:v>53.710900000000002</c:v>
                </c:pt>
                <c:pt idx="8110">
                  <c:v>39.0625</c:v>
                </c:pt>
                <c:pt idx="8111">
                  <c:v>58.593800000000002</c:v>
                </c:pt>
                <c:pt idx="8112">
                  <c:v>78.125</c:v>
                </c:pt>
                <c:pt idx="8113">
                  <c:v>-9.7656299999999998</c:v>
                </c:pt>
                <c:pt idx="8114">
                  <c:v>68.359399999999994</c:v>
                </c:pt>
                <c:pt idx="8115">
                  <c:v>19.531300000000002</c:v>
                </c:pt>
                <c:pt idx="8116">
                  <c:v>73.242199999999997</c:v>
                </c:pt>
                <c:pt idx="8117">
                  <c:v>68.359399999999994</c:v>
                </c:pt>
                <c:pt idx="8118">
                  <c:v>58.593800000000002</c:v>
                </c:pt>
                <c:pt idx="8119">
                  <c:v>68.359399999999994</c:v>
                </c:pt>
                <c:pt idx="8120">
                  <c:v>39.0625</c:v>
                </c:pt>
                <c:pt idx="8121">
                  <c:v>73.242199999999997</c:v>
                </c:pt>
                <c:pt idx="8122">
                  <c:v>58.593800000000002</c:v>
                </c:pt>
                <c:pt idx="8123">
                  <c:v>39.0625</c:v>
                </c:pt>
                <c:pt idx="8124">
                  <c:v>43.945300000000003</c:v>
                </c:pt>
                <c:pt idx="8125">
                  <c:v>29.296900000000001</c:v>
                </c:pt>
                <c:pt idx="8126">
                  <c:v>87.890600000000006</c:v>
                </c:pt>
                <c:pt idx="8127">
                  <c:v>24.414100000000001</c:v>
                </c:pt>
                <c:pt idx="8128">
                  <c:v>58.593800000000002</c:v>
                </c:pt>
                <c:pt idx="8129">
                  <c:v>83.007800000000003</c:v>
                </c:pt>
                <c:pt idx="8130">
                  <c:v>34.179699999999997</c:v>
                </c:pt>
                <c:pt idx="8131">
                  <c:v>53.710900000000002</c:v>
                </c:pt>
                <c:pt idx="8132">
                  <c:v>34.179699999999997</c:v>
                </c:pt>
                <c:pt idx="8133">
                  <c:v>53.710900000000002</c:v>
                </c:pt>
                <c:pt idx="8134">
                  <c:v>58.593800000000002</c:v>
                </c:pt>
                <c:pt idx="8135">
                  <c:v>-9.7656299999999998</c:v>
                </c:pt>
                <c:pt idx="8136">
                  <c:v>78.125</c:v>
                </c:pt>
                <c:pt idx="8137">
                  <c:v>39.0625</c:v>
                </c:pt>
                <c:pt idx="8138">
                  <c:v>87.890600000000006</c:v>
                </c:pt>
                <c:pt idx="8139">
                  <c:v>48.828099999999999</c:v>
                </c:pt>
                <c:pt idx="8140">
                  <c:v>68.359399999999994</c:v>
                </c:pt>
                <c:pt idx="8141">
                  <c:v>58.593800000000002</c:v>
                </c:pt>
                <c:pt idx="8142">
                  <c:v>43.945300000000003</c:v>
                </c:pt>
                <c:pt idx="8143">
                  <c:v>58.593800000000002</c:v>
                </c:pt>
                <c:pt idx="8144">
                  <c:v>48.828099999999999</c:v>
                </c:pt>
                <c:pt idx="8145">
                  <c:v>19.531300000000002</c:v>
                </c:pt>
                <c:pt idx="8146">
                  <c:v>63.476599999999998</c:v>
                </c:pt>
                <c:pt idx="8147">
                  <c:v>53.710900000000002</c:v>
                </c:pt>
                <c:pt idx="8148">
                  <c:v>48.828099999999999</c:v>
                </c:pt>
                <c:pt idx="8149">
                  <c:v>53.710900000000002</c:v>
                </c:pt>
                <c:pt idx="8150">
                  <c:v>58.593800000000002</c:v>
                </c:pt>
                <c:pt idx="8151">
                  <c:v>68.359399999999994</c:v>
                </c:pt>
                <c:pt idx="8152">
                  <c:v>48.828099999999999</c:v>
                </c:pt>
                <c:pt idx="8153">
                  <c:v>73.242199999999997</c:v>
                </c:pt>
                <c:pt idx="8154">
                  <c:v>63.476599999999998</c:v>
                </c:pt>
                <c:pt idx="8155">
                  <c:v>48.828099999999999</c:v>
                </c:pt>
                <c:pt idx="8156">
                  <c:v>43.945300000000003</c:v>
                </c:pt>
                <c:pt idx="8157">
                  <c:v>29.296900000000001</c:v>
                </c:pt>
                <c:pt idx="8158">
                  <c:v>73.242199999999997</c:v>
                </c:pt>
                <c:pt idx="8159">
                  <c:v>24.414100000000001</c:v>
                </c:pt>
                <c:pt idx="8160">
                  <c:v>87.890600000000006</c:v>
                </c:pt>
                <c:pt idx="8161">
                  <c:v>73.242199999999997</c:v>
                </c:pt>
                <c:pt idx="8162">
                  <c:v>58.593800000000002</c:v>
                </c:pt>
                <c:pt idx="8163">
                  <c:v>73.242199999999997</c:v>
                </c:pt>
                <c:pt idx="8164">
                  <c:v>39.0625</c:v>
                </c:pt>
                <c:pt idx="8165">
                  <c:v>73.242199999999997</c:v>
                </c:pt>
                <c:pt idx="8166">
                  <c:v>48.828099999999999</c:v>
                </c:pt>
                <c:pt idx="8167">
                  <c:v>24.414100000000001</c:v>
                </c:pt>
                <c:pt idx="8168">
                  <c:v>78.125</c:v>
                </c:pt>
                <c:pt idx="8169">
                  <c:v>43.945300000000003</c:v>
                </c:pt>
                <c:pt idx="8170">
                  <c:v>78.125</c:v>
                </c:pt>
                <c:pt idx="8171">
                  <c:v>39.0625</c:v>
                </c:pt>
                <c:pt idx="8172">
                  <c:v>53.710900000000002</c:v>
                </c:pt>
                <c:pt idx="8173">
                  <c:v>87.890600000000006</c:v>
                </c:pt>
                <c:pt idx="8174">
                  <c:v>-9.7656299999999998</c:v>
                </c:pt>
                <c:pt idx="8175">
                  <c:v>73.242199999999997</c:v>
                </c:pt>
                <c:pt idx="8176">
                  <c:v>63.476599999999998</c:v>
                </c:pt>
                <c:pt idx="8177">
                  <c:v>34.179699999999997</c:v>
                </c:pt>
                <c:pt idx="8178">
                  <c:v>73.242199999999997</c:v>
                </c:pt>
                <c:pt idx="8179">
                  <c:v>29.296900000000001</c:v>
                </c:pt>
                <c:pt idx="8180">
                  <c:v>78.125</c:v>
                </c:pt>
                <c:pt idx="8181">
                  <c:v>24.414100000000001</c:v>
                </c:pt>
                <c:pt idx="8182">
                  <c:v>9.7656299999999998</c:v>
                </c:pt>
                <c:pt idx="8183">
                  <c:v>78.125</c:v>
                </c:pt>
                <c:pt idx="8184">
                  <c:v>78.125</c:v>
                </c:pt>
                <c:pt idx="8185">
                  <c:v>112.30500000000001</c:v>
                </c:pt>
                <c:pt idx="8186">
                  <c:v>43.945300000000003</c:v>
                </c:pt>
                <c:pt idx="8187">
                  <c:v>83.007800000000003</c:v>
                </c:pt>
                <c:pt idx="8188">
                  <c:v>43.945300000000003</c:v>
                </c:pt>
                <c:pt idx="8189">
                  <c:v>53.710900000000002</c:v>
                </c:pt>
                <c:pt idx="8190">
                  <c:v>63.476599999999998</c:v>
                </c:pt>
                <c:pt idx="8191">
                  <c:v>39.0625</c:v>
                </c:pt>
                <c:pt idx="8192">
                  <c:v>68.359399999999994</c:v>
                </c:pt>
                <c:pt idx="8193">
                  <c:v>58.593800000000002</c:v>
                </c:pt>
                <c:pt idx="8194">
                  <c:v>43.945300000000003</c:v>
                </c:pt>
                <c:pt idx="8195">
                  <c:v>87.890600000000006</c:v>
                </c:pt>
                <c:pt idx="8196">
                  <c:v>39.0625</c:v>
                </c:pt>
                <c:pt idx="8197">
                  <c:v>53.710900000000002</c:v>
                </c:pt>
                <c:pt idx="8198">
                  <c:v>53.710900000000002</c:v>
                </c:pt>
                <c:pt idx="8199">
                  <c:v>43.945300000000003</c:v>
                </c:pt>
                <c:pt idx="8200">
                  <c:v>48.828099999999999</c:v>
                </c:pt>
                <c:pt idx="8201">
                  <c:v>24.414100000000001</c:v>
                </c:pt>
                <c:pt idx="8202">
                  <c:v>39.0625</c:v>
                </c:pt>
                <c:pt idx="8203">
                  <c:v>53.710900000000002</c:v>
                </c:pt>
                <c:pt idx="8204">
                  <c:v>34.179699999999997</c:v>
                </c:pt>
                <c:pt idx="8205">
                  <c:v>68.359399999999994</c:v>
                </c:pt>
                <c:pt idx="8206">
                  <c:v>39.0625</c:v>
                </c:pt>
                <c:pt idx="8207">
                  <c:v>117.188</c:v>
                </c:pt>
                <c:pt idx="8208">
                  <c:v>63.476599999999998</c:v>
                </c:pt>
                <c:pt idx="8209">
                  <c:v>58.593800000000002</c:v>
                </c:pt>
                <c:pt idx="8210">
                  <c:v>43.945300000000003</c:v>
                </c:pt>
                <c:pt idx="8211">
                  <c:v>53.710900000000002</c:v>
                </c:pt>
                <c:pt idx="8212">
                  <c:v>68.359399999999994</c:v>
                </c:pt>
                <c:pt idx="8213">
                  <c:v>19.531300000000002</c:v>
                </c:pt>
                <c:pt idx="8214">
                  <c:v>43.945300000000003</c:v>
                </c:pt>
                <c:pt idx="8215">
                  <c:v>53.710900000000002</c:v>
                </c:pt>
                <c:pt idx="8216">
                  <c:v>68.359399999999994</c:v>
                </c:pt>
                <c:pt idx="8217">
                  <c:v>68.359399999999994</c:v>
                </c:pt>
                <c:pt idx="8218">
                  <c:v>48.828099999999999</c:v>
                </c:pt>
                <c:pt idx="8219">
                  <c:v>58.593800000000002</c:v>
                </c:pt>
                <c:pt idx="8220">
                  <c:v>83.007800000000003</c:v>
                </c:pt>
                <c:pt idx="8221">
                  <c:v>48.828099999999999</c:v>
                </c:pt>
                <c:pt idx="8222">
                  <c:v>78.125</c:v>
                </c:pt>
                <c:pt idx="8223">
                  <c:v>48.828099999999999</c:v>
                </c:pt>
                <c:pt idx="8224">
                  <c:v>24.414100000000001</c:v>
                </c:pt>
                <c:pt idx="8225">
                  <c:v>63.476599999999998</c:v>
                </c:pt>
                <c:pt idx="8226">
                  <c:v>29.296900000000001</c:v>
                </c:pt>
                <c:pt idx="8227">
                  <c:v>63.476599999999998</c:v>
                </c:pt>
                <c:pt idx="8228">
                  <c:v>48.828099999999999</c:v>
                </c:pt>
                <c:pt idx="8229">
                  <c:v>107.422</c:v>
                </c:pt>
                <c:pt idx="8230">
                  <c:v>24.414100000000001</c:v>
                </c:pt>
                <c:pt idx="8231">
                  <c:v>24.414100000000001</c:v>
                </c:pt>
                <c:pt idx="8232">
                  <c:v>43.945300000000003</c:v>
                </c:pt>
                <c:pt idx="8233">
                  <c:v>53.710900000000002</c:v>
                </c:pt>
                <c:pt idx="8234">
                  <c:v>63.476599999999998</c:v>
                </c:pt>
                <c:pt idx="8235">
                  <c:v>48.828099999999999</c:v>
                </c:pt>
                <c:pt idx="8236">
                  <c:v>34.179699999999997</c:v>
                </c:pt>
                <c:pt idx="8237">
                  <c:v>68.359399999999994</c:v>
                </c:pt>
                <c:pt idx="8238">
                  <c:v>63.476599999999998</c:v>
                </c:pt>
                <c:pt idx="8239">
                  <c:v>78.125</c:v>
                </c:pt>
                <c:pt idx="8240">
                  <c:v>48.828099999999999</c:v>
                </c:pt>
                <c:pt idx="8241">
                  <c:v>43.945300000000003</c:v>
                </c:pt>
                <c:pt idx="8242">
                  <c:v>92.773399999999995</c:v>
                </c:pt>
                <c:pt idx="8243">
                  <c:v>68.359399999999994</c:v>
                </c:pt>
                <c:pt idx="8244">
                  <c:v>48.828099999999999</c:v>
                </c:pt>
                <c:pt idx="8245">
                  <c:v>24.414100000000001</c:v>
                </c:pt>
                <c:pt idx="8246">
                  <c:v>53.710900000000002</c:v>
                </c:pt>
                <c:pt idx="8247">
                  <c:v>63.476599999999998</c:v>
                </c:pt>
                <c:pt idx="8248">
                  <c:v>24.414100000000001</c:v>
                </c:pt>
                <c:pt idx="8249">
                  <c:v>87.890600000000006</c:v>
                </c:pt>
                <c:pt idx="8250">
                  <c:v>48.828099999999999</c:v>
                </c:pt>
                <c:pt idx="8251">
                  <c:v>68.359399999999994</c:v>
                </c:pt>
                <c:pt idx="8252">
                  <c:v>73.242199999999997</c:v>
                </c:pt>
                <c:pt idx="8253">
                  <c:v>68.359399999999994</c:v>
                </c:pt>
                <c:pt idx="8254">
                  <c:v>43.945300000000003</c:v>
                </c:pt>
                <c:pt idx="8255">
                  <c:v>19.531300000000002</c:v>
                </c:pt>
                <c:pt idx="8256">
                  <c:v>53.710900000000002</c:v>
                </c:pt>
                <c:pt idx="8257">
                  <c:v>53.710900000000002</c:v>
                </c:pt>
                <c:pt idx="8258">
                  <c:v>48.828099999999999</c:v>
                </c:pt>
                <c:pt idx="8259">
                  <c:v>58.593800000000002</c:v>
                </c:pt>
                <c:pt idx="8260">
                  <c:v>48.828099999999999</c:v>
                </c:pt>
                <c:pt idx="8261">
                  <c:v>68.359399999999994</c:v>
                </c:pt>
                <c:pt idx="8262">
                  <c:v>34.179699999999997</c:v>
                </c:pt>
                <c:pt idx="8263">
                  <c:v>78.125</c:v>
                </c:pt>
                <c:pt idx="8264">
                  <c:v>53.710900000000002</c:v>
                </c:pt>
                <c:pt idx="8265">
                  <c:v>24.414100000000001</c:v>
                </c:pt>
                <c:pt idx="8266">
                  <c:v>63.476599999999998</c:v>
                </c:pt>
                <c:pt idx="8267">
                  <c:v>34.179699999999997</c:v>
                </c:pt>
                <c:pt idx="8268">
                  <c:v>53.710900000000002</c:v>
                </c:pt>
                <c:pt idx="8269">
                  <c:v>58.593800000000002</c:v>
                </c:pt>
                <c:pt idx="8270">
                  <c:v>14.648400000000001</c:v>
                </c:pt>
                <c:pt idx="8271">
                  <c:v>87.890600000000006</c:v>
                </c:pt>
                <c:pt idx="8272">
                  <c:v>58.593800000000002</c:v>
                </c:pt>
                <c:pt idx="8273">
                  <c:v>97.656300000000002</c:v>
                </c:pt>
                <c:pt idx="8274">
                  <c:v>39.0625</c:v>
                </c:pt>
                <c:pt idx="8275">
                  <c:v>78.125</c:v>
                </c:pt>
                <c:pt idx="8276">
                  <c:v>39.0625</c:v>
                </c:pt>
                <c:pt idx="8277">
                  <c:v>39.0625</c:v>
                </c:pt>
                <c:pt idx="8278">
                  <c:v>63.476599999999998</c:v>
                </c:pt>
                <c:pt idx="8279">
                  <c:v>48.828099999999999</c:v>
                </c:pt>
                <c:pt idx="8280">
                  <c:v>19.531300000000002</c:v>
                </c:pt>
                <c:pt idx="8281">
                  <c:v>58.593800000000002</c:v>
                </c:pt>
                <c:pt idx="8282">
                  <c:v>29.296900000000001</c:v>
                </c:pt>
                <c:pt idx="8283">
                  <c:v>63.476599999999998</c:v>
                </c:pt>
                <c:pt idx="8284">
                  <c:v>43.945300000000003</c:v>
                </c:pt>
                <c:pt idx="8285">
                  <c:v>68.359399999999994</c:v>
                </c:pt>
                <c:pt idx="8286">
                  <c:v>68.359399999999994</c:v>
                </c:pt>
                <c:pt idx="8287">
                  <c:v>29.296900000000001</c:v>
                </c:pt>
                <c:pt idx="8288">
                  <c:v>58.593800000000002</c:v>
                </c:pt>
                <c:pt idx="8289">
                  <c:v>29.296900000000001</c:v>
                </c:pt>
                <c:pt idx="8290">
                  <c:v>39.0625</c:v>
                </c:pt>
                <c:pt idx="8291">
                  <c:v>53.710900000000002</c:v>
                </c:pt>
                <c:pt idx="8292">
                  <c:v>34.179699999999997</c:v>
                </c:pt>
                <c:pt idx="8293">
                  <c:v>97.656300000000002</c:v>
                </c:pt>
                <c:pt idx="8294">
                  <c:v>29.296900000000001</c:v>
                </c:pt>
                <c:pt idx="8295">
                  <c:v>78.125</c:v>
                </c:pt>
                <c:pt idx="8296">
                  <c:v>58.593800000000002</c:v>
                </c:pt>
                <c:pt idx="8297">
                  <c:v>29.296900000000001</c:v>
                </c:pt>
                <c:pt idx="8298">
                  <c:v>68.359399999999994</c:v>
                </c:pt>
                <c:pt idx="8299">
                  <c:v>53.710900000000002</c:v>
                </c:pt>
                <c:pt idx="8300">
                  <c:v>87.890600000000006</c:v>
                </c:pt>
                <c:pt idx="8301">
                  <c:v>39.0625</c:v>
                </c:pt>
                <c:pt idx="8302">
                  <c:v>34.179699999999997</c:v>
                </c:pt>
                <c:pt idx="8303">
                  <c:v>53.710900000000002</c:v>
                </c:pt>
                <c:pt idx="8304">
                  <c:v>68.359399999999994</c:v>
                </c:pt>
                <c:pt idx="8305">
                  <c:v>102.539</c:v>
                </c:pt>
                <c:pt idx="8306">
                  <c:v>34.179699999999997</c:v>
                </c:pt>
                <c:pt idx="8307">
                  <c:v>48.828099999999999</c:v>
                </c:pt>
                <c:pt idx="8308">
                  <c:v>58.593800000000002</c:v>
                </c:pt>
                <c:pt idx="8309">
                  <c:v>53.710900000000002</c:v>
                </c:pt>
                <c:pt idx="8310">
                  <c:v>53.710900000000002</c:v>
                </c:pt>
                <c:pt idx="8311">
                  <c:v>29.296900000000001</c:v>
                </c:pt>
                <c:pt idx="8312">
                  <c:v>68.359399999999994</c:v>
                </c:pt>
                <c:pt idx="8313">
                  <c:v>39.0625</c:v>
                </c:pt>
                <c:pt idx="8314">
                  <c:v>34.179699999999997</c:v>
                </c:pt>
                <c:pt idx="8315">
                  <c:v>58.593800000000002</c:v>
                </c:pt>
                <c:pt idx="8316">
                  <c:v>68.359399999999994</c:v>
                </c:pt>
                <c:pt idx="8317">
                  <c:v>107.422</c:v>
                </c:pt>
                <c:pt idx="8318">
                  <c:v>68.359399999999994</c:v>
                </c:pt>
                <c:pt idx="8319">
                  <c:v>43.945300000000003</c:v>
                </c:pt>
                <c:pt idx="8320">
                  <c:v>43.945300000000003</c:v>
                </c:pt>
                <c:pt idx="8321">
                  <c:v>43.945300000000003</c:v>
                </c:pt>
                <c:pt idx="8322">
                  <c:v>58.593800000000002</c:v>
                </c:pt>
                <c:pt idx="8323">
                  <c:v>29.296900000000001</c:v>
                </c:pt>
                <c:pt idx="8324">
                  <c:v>63.476599999999998</c:v>
                </c:pt>
                <c:pt idx="8325">
                  <c:v>73.242199999999997</c:v>
                </c:pt>
                <c:pt idx="8326">
                  <c:v>48.828099999999999</c:v>
                </c:pt>
                <c:pt idx="8327">
                  <c:v>92.773399999999995</c:v>
                </c:pt>
                <c:pt idx="8328">
                  <c:v>63.476599999999998</c:v>
                </c:pt>
                <c:pt idx="8329">
                  <c:v>48.828099999999999</c:v>
                </c:pt>
                <c:pt idx="8330">
                  <c:v>53.710900000000002</c:v>
                </c:pt>
                <c:pt idx="8331">
                  <c:v>53.710900000000002</c:v>
                </c:pt>
                <c:pt idx="8332">
                  <c:v>78.125</c:v>
                </c:pt>
                <c:pt idx="8333">
                  <c:v>29.296900000000001</c:v>
                </c:pt>
                <c:pt idx="8334">
                  <c:v>58.593800000000002</c:v>
                </c:pt>
                <c:pt idx="8335">
                  <c:v>24.414100000000001</c:v>
                </c:pt>
                <c:pt idx="8336">
                  <c:v>83.007800000000003</c:v>
                </c:pt>
                <c:pt idx="8337">
                  <c:v>43.945300000000003</c:v>
                </c:pt>
                <c:pt idx="8338">
                  <c:v>29.296900000000001</c:v>
                </c:pt>
                <c:pt idx="8339">
                  <c:v>58.593800000000002</c:v>
                </c:pt>
                <c:pt idx="8340">
                  <c:v>53.710900000000002</c:v>
                </c:pt>
                <c:pt idx="8341">
                  <c:v>48.828099999999999</c:v>
                </c:pt>
                <c:pt idx="8342">
                  <c:v>43.945300000000003</c:v>
                </c:pt>
                <c:pt idx="8343">
                  <c:v>29.296900000000001</c:v>
                </c:pt>
                <c:pt idx="8344">
                  <c:v>58.593800000000002</c:v>
                </c:pt>
                <c:pt idx="8345">
                  <c:v>43.945300000000003</c:v>
                </c:pt>
                <c:pt idx="8346">
                  <c:v>29.296900000000001</c:v>
                </c:pt>
                <c:pt idx="8347">
                  <c:v>63.476599999999998</c:v>
                </c:pt>
                <c:pt idx="8348">
                  <c:v>63.476599999999998</c:v>
                </c:pt>
                <c:pt idx="8349">
                  <c:v>92.773399999999995</c:v>
                </c:pt>
                <c:pt idx="8350">
                  <c:v>43.945300000000003</c:v>
                </c:pt>
                <c:pt idx="8351">
                  <c:v>48.828099999999999</c:v>
                </c:pt>
                <c:pt idx="8352">
                  <c:v>63.476599999999998</c:v>
                </c:pt>
                <c:pt idx="8353">
                  <c:v>63.476599999999998</c:v>
                </c:pt>
                <c:pt idx="8354">
                  <c:v>87.890600000000006</c:v>
                </c:pt>
                <c:pt idx="8355">
                  <c:v>0</c:v>
                </c:pt>
                <c:pt idx="8356">
                  <c:v>73.242199999999997</c:v>
                </c:pt>
                <c:pt idx="8357">
                  <c:v>39.0625</c:v>
                </c:pt>
                <c:pt idx="8358">
                  <c:v>68.359399999999994</c:v>
                </c:pt>
                <c:pt idx="8359">
                  <c:v>68.359399999999994</c:v>
                </c:pt>
                <c:pt idx="8360">
                  <c:v>63.476599999999998</c:v>
                </c:pt>
                <c:pt idx="8361">
                  <c:v>68.359399999999994</c:v>
                </c:pt>
                <c:pt idx="8362">
                  <c:v>48.828099999999999</c:v>
                </c:pt>
                <c:pt idx="8363">
                  <c:v>48.828099999999999</c:v>
                </c:pt>
                <c:pt idx="8364">
                  <c:v>58.593800000000002</c:v>
                </c:pt>
                <c:pt idx="8365">
                  <c:v>53.710900000000002</c:v>
                </c:pt>
                <c:pt idx="8366">
                  <c:v>83.007800000000003</c:v>
                </c:pt>
                <c:pt idx="8367">
                  <c:v>48.828099999999999</c:v>
                </c:pt>
                <c:pt idx="8368">
                  <c:v>73.242199999999997</c:v>
                </c:pt>
                <c:pt idx="8369">
                  <c:v>34.179699999999997</c:v>
                </c:pt>
                <c:pt idx="8370">
                  <c:v>48.828099999999999</c:v>
                </c:pt>
                <c:pt idx="8371">
                  <c:v>58.593800000000002</c:v>
                </c:pt>
                <c:pt idx="8372">
                  <c:v>58.593800000000002</c:v>
                </c:pt>
                <c:pt idx="8373">
                  <c:v>63.476599999999998</c:v>
                </c:pt>
                <c:pt idx="8374">
                  <c:v>39.0625</c:v>
                </c:pt>
                <c:pt idx="8375">
                  <c:v>58.593800000000002</c:v>
                </c:pt>
                <c:pt idx="8376">
                  <c:v>48.828099999999999</c:v>
                </c:pt>
                <c:pt idx="8377">
                  <c:v>19.531300000000002</c:v>
                </c:pt>
                <c:pt idx="8378">
                  <c:v>68.359399999999994</c:v>
                </c:pt>
                <c:pt idx="8379">
                  <c:v>53.710900000000002</c:v>
                </c:pt>
                <c:pt idx="8380">
                  <c:v>107.422</c:v>
                </c:pt>
                <c:pt idx="8381">
                  <c:v>43.945300000000003</c:v>
                </c:pt>
                <c:pt idx="8382">
                  <c:v>48.828099999999999</c:v>
                </c:pt>
                <c:pt idx="8383">
                  <c:v>58.593800000000002</c:v>
                </c:pt>
                <c:pt idx="8384">
                  <c:v>43.945300000000003</c:v>
                </c:pt>
                <c:pt idx="8385">
                  <c:v>58.593800000000002</c:v>
                </c:pt>
                <c:pt idx="8386">
                  <c:v>48.828099999999999</c:v>
                </c:pt>
                <c:pt idx="8387">
                  <c:v>29.296900000000001</c:v>
                </c:pt>
                <c:pt idx="8388">
                  <c:v>53.710900000000002</c:v>
                </c:pt>
                <c:pt idx="8389">
                  <c:v>48.828099999999999</c:v>
                </c:pt>
                <c:pt idx="8390">
                  <c:v>83.007800000000003</c:v>
                </c:pt>
                <c:pt idx="8391">
                  <c:v>63.476599999999998</c:v>
                </c:pt>
                <c:pt idx="8392">
                  <c:v>48.828099999999999</c:v>
                </c:pt>
                <c:pt idx="8393">
                  <c:v>87.890600000000006</c:v>
                </c:pt>
                <c:pt idx="8394">
                  <c:v>58.593800000000002</c:v>
                </c:pt>
                <c:pt idx="8395">
                  <c:v>39.0625</c:v>
                </c:pt>
                <c:pt idx="8396">
                  <c:v>43.945300000000003</c:v>
                </c:pt>
                <c:pt idx="8397">
                  <c:v>34.179699999999997</c:v>
                </c:pt>
                <c:pt idx="8398">
                  <c:v>53.710900000000002</c:v>
                </c:pt>
                <c:pt idx="8399">
                  <c:v>9.7656299999999998</c:v>
                </c:pt>
                <c:pt idx="8400">
                  <c:v>78.125</c:v>
                </c:pt>
                <c:pt idx="8401">
                  <c:v>34.179699999999997</c:v>
                </c:pt>
                <c:pt idx="8402">
                  <c:v>107.422</c:v>
                </c:pt>
                <c:pt idx="8403">
                  <c:v>48.828099999999999</c:v>
                </c:pt>
                <c:pt idx="8404">
                  <c:v>78.125</c:v>
                </c:pt>
                <c:pt idx="8405">
                  <c:v>83.007800000000003</c:v>
                </c:pt>
                <c:pt idx="8406">
                  <c:v>53.710900000000002</c:v>
                </c:pt>
                <c:pt idx="8407">
                  <c:v>53.710900000000002</c:v>
                </c:pt>
                <c:pt idx="8408">
                  <c:v>43.945300000000003</c:v>
                </c:pt>
                <c:pt idx="8409">
                  <c:v>34.179699999999997</c:v>
                </c:pt>
                <c:pt idx="8410">
                  <c:v>53.710900000000002</c:v>
                </c:pt>
                <c:pt idx="8411">
                  <c:v>48.828099999999999</c:v>
                </c:pt>
                <c:pt idx="8412">
                  <c:v>78.125</c:v>
                </c:pt>
                <c:pt idx="8413">
                  <c:v>43.945300000000003</c:v>
                </c:pt>
                <c:pt idx="8414">
                  <c:v>48.828099999999999</c:v>
                </c:pt>
                <c:pt idx="8415">
                  <c:v>68.359399999999994</c:v>
                </c:pt>
                <c:pt idx="8416">
                  <c:v>53.710900000000002</c:v>
                </c:pt>
                <c:pt idx="8417">
                  <c:v>53.710900000000002</c:v>
                </c:pt>
                <c:pt idx="8418">
                  <c:v>9.7656299999999998</c:v>
                </c:pt>
                <c:pt idx="8419">
                  <c:v>48.828099999999999</c:v>
                </c:pt>
                <c:pt idx="8420">
                  <c:v>73.242199999999997</c:v>
                </c:pt>
                <c:pt idx="8421">
                  <c:v>24.414100000000001</c:v>
                </c:pt>
                <c:pt idx="8422">
                  <c:v>53.710900000000002</c:v>
                </c:pt>
                <c:pt idx="8423">
                  <c:v>58.593800000000002</c:v>
                </c:pt>
                <c:pt idx="8424">
                  <c:v>112.30500000000001</c:v>
                </c:pt>
                <c:pt idx="8425">
                  <c:v>43.945300000000003</c:v>
                </c:pt>
                <c:pt idx="8426">
                  <c:v>58.593800000000002</c:v>
                </c:pt>
                <c:pt idx="8427">
                  <c:v>58.593800000000002</c:v>
                </c:pt>
                <c:pt idx="8428">
                  <c:v>43.945300000000003</c:v>
                </c:pt>
                <c:pt idx="8429">
                  <c:v>68.359399999999994</c:v>
                </c:pt>
                <c:pt idx="8430">
                  <c:v>43.945300000000003</c:v>
                </c:pt>
                <c:pt idx="8431">
                  <c:v>39.0625</c:v>
                </c:pt>
                <c:pt idx="8432">
                  <c:v>63.476599999999998</c:v>
                </c:pt>
                <c:pt idx="8433">
                  <c:v>68.359399999999994</c:v>
                </c:pt>
                <c:pt idx="8434">
                  <c:v>73.242199999999997</c:v>
                </c:pt>
                <c:pt idx="8435">
                  <c:v>29.296900000000001</c:v>
                </c:pt>
                <c:pt idx="8436">
                  <c:v>58.593800000000002</c:v>
                </c:pt>
                <c:pt idx="8437">
                  <c:v>73.242199999999997</c:v>
                </c:pt>
                <c:pt idx="8438">
                  <c:v>24.414100000000001</c:v>
                </c:pt>
                <c:pt idx="8439">
                  <c:v>39.0625</c:v>
                </c:pt>
                <c:pt idx="8440">
                  <c:v>29.296900000000001</c:v>
                </c:pt>
                <c:pt idx="8441">
                  <c:v>97.656300000000002</c:v>
                </c:pt>
                <c:pt idx="8442">
                  <c:v>34.179699999999997</c:v>
                </c:pt>
                <c:pt idx="8443">
                  <c:v>58.593800000000002</c:v>
                </c:pt>
                <c:pt idx="8444">
                  <c:v>68.359399999999994</c:v>
                </c:pt>
                <c:pt idx="8445">
                  <c:v>58.593800000000002</c:v>
                </c:pt>
                <c:pt idx="8446">
                  <c:v>87.890600000000006</c:v>
                </c:pt>
                <c:pt idx="8447">
                  <c:v>48.828099999999999</c:v>
                </c:pt>
                <c:pt idx="8448">
                  <c:v>53.710900000000002</c:v>
                </c:pt>
                <c:pt idx="8449">
                  <c:v>53.710900000000002</c:v>
                </c:pt>
                <c:pt idx="8450">
                  <c:v>43.945300000000003</c:v>
                </c:pt>
                <c:pt idx="8451">
                  <c:v>68.359399999999994</c:v>
                </c:pt>
                <c:pt idx="8452">
                  <c:v>48.828099999999999</c:v>
                </c:pt>
                <c:pt idx="8453">
                  <c:v>58.593800000000002</c:v>
                </c:pt>
                <c:pt idx="8454">
                  <c:v>39.0625</c:v>
                </c:pt>
                <c:pt idx="8455">
                  <c:v>53.710900000000002</c:v>
                </c:pt>
                <c:pt idx="8456">
                  <c:v>87.890600000000006</c:v>
                </c:pt>
                <c:pt idx="8457">
                  <c:v>39.0625</c:v>
                </c:pt>
                <c:pt idx="8458">
                  <c:v>53.710900000000002</c:v>
                </c:pt>
                <c:pt idx="8459">
                  <c:v>73.242199999999997</c:v>
                </c:pt>
                <c:pt idx="8460">
                  <c:v>48.828099999999999</c:v>
                </c:pt>
                <c:pt idx="8461">
                  <c:v>83.007800000000003</c:v>
                </c:pt>
                <c:pt idx="8462">
                  <c:v>4.8828100000000001</c:v>
                </c:pt>
                <c:pt idx="8463">
                  <c:v>53.710900000000002</c:v>
                </c:pt>
                <c:pt idx="8464">
                  <c:v>53.710900000000002</c:v>
                </c:pt>
                <c:pt idx="8465">
                  <c:v>34.179699999999997</c:v>
                </c:pt>
                <c:pt idx="8466">
                  <c:v>87.890600000000006</c:v>
                </c:pt>
                <c:pt idx="8467">
                  <c:v>43.945300000000003</c:v>
                </c:pt>
                <c:pt idx="8468">
                  <c:v>87.890600000000006</c:v>
                </c:pt>
                <c:pt idx="8469">
                  <c:v>48.828099999999999</c:v>
                </c:pt>
                <c:pt idx="8470">
                  <c:v>39.0625</c:v>
                </c:pt>
                <c:pt idx="8471">
                  <c:v>53.710900000000002</c:v>
                </c:pt>
                <c:pt idx="8472">
                  <c:v>24.414100000000001</c:v>
                </c:pt>
                <c:pt idx="8473">
                  <c:v>63.476599999999998</c:v>
                </c:pt>
                <c:pt idx="8474">
                  <c:v>43.945300000000003</c:v>
                </c:pt>
                <c:pt idx="8475">
                  <c:v>53.710900000000002</c:v>
                </c:pt>
                <c:pt idx="8476">
                  <c:v>63.476599999999998</c:v>
                </c:pt>
                <c:pt idx="8477">
                  <c:v>63.476599999999998</c:v>
                </c:pt>
                <c:pt idx="8478">
                  <c:v>92.773399999999995</c:v>
                </c:pt>
                <c:pt idx="8479">
                  <c:v>39.0625</c:v>
                </c:pt>
                <c:pt idx="8480">
                  <c:v>68.359399999999994</c:v>
                </c:pt>
                <c:pt idx="8481">
                  <c:v>53.710900000000002</c:v>
                </c:pt>
                <c:pt idx="8482">
                  <c:v>4.8828100000000001</c:v>
                </c:pt>
                <c:pt idx="8483">
                  <c:v>68.359399999999994</c:v>
                </c:pt>
                <c:pt idx="8484">
                  <c:v>14.648400000000001</c:v>
                </c:pt>
                <c:pt idx="8485">
                  <c:v>48.828099999999999</c:v>
                </c:pt>
                <c:pt idx="8486">
                  <c:v>43.945300000000003</c:v>
                </c:pt>
                <c:pt idx="8487">
                  <c:v>68.359399999999994</c:v>
                </c:pt>
                <c:pt idx="8488">
                  <c:v>63.476599999999998</c:v>
                </c:pt>
                <c:pt idx="8489">
                  <c:v>29.296900000000001</c:v>
                </c:pt>
                <c:pt idx="8490">
                  <c:v>58.593800000000002</c:v>
                </c:pt>
                <c:pt idx="8491">
                  <c:v>53.710900000000002</c:v>
                </c:pt>
                <c:pt idx="8492">
                  <c:v>78.125</c:v>
                </c:pt>
                <c:pt idx="8493">
                  <c:v>39.0625</c:v>
                </c:pt>
                <c:pt idx="8494">
                  <c:v>34.179699999999997</c:v>
                </c:pt>
                <c:pt idx="8495">
                  <c:v>78.125</c:v>
                </c:pt>
                <c:pt idx="8496">
                  <c:v>68.359399999999994</c:v>
                </c:pt>
                <c:pt idx="8497">
                  <c:v>48.828099999999999</c:v>
                </c:pt>
                <c:pt idx="8498">
                  <c:v>58.593800000000002</c:v>
                </c:pt>
                <c:pt idx="8499">
                  <c:v>48.828099999999999</c:v>
                </c:pt>
                <c:pt idx="8500">
                  <c:v>78.125</c:v>
                </c:pt>
                <c:pt idx="8501">
                  <c:v>39.0625</c:v>
                </c:pt>
                <c:pt idx="8502">
                  <c:v>58.593800000000002</c:v>
                </c:pt>
                <c:pt idx="8503">
                  <c:v>58.593800000000002</c:v>
                </c:pt>
                <c:pt idx="8504">
                  <c:v>39.0625</c:v>
                </c:pt>
                <c:pt idx="8505">
                  <c:v>58.593800000000002</c:v>
                </c:pt>
                <c:pt idx="8506">
                  <c:v>34.179699999999997</c:v>
                </c:pt>
                <c:pt idx="8507">
                  <c:v>73.242199999999997</c:v>
                </c:pt>
                <c:pt idx="8508">
                  <c:v>29.296900000000001</c:v>
                </c:pt>
                <c:pt idx="8509">
                  <c:v>48.828099999999999</c:v>
                </c:pt>
                <c:pt idx="8510">
                  <c:v>53.710900000000002</c:v>
                </c:pt>
                <c:pt idx="8511">
                  <c:v>63.476599999999998</c:v>
                </c:pt>
                <c:pt idx="8512">
                  <c:v>87.890600000000006</c:v>
                </c:pt>
                <c:pt idx="8513">
                  <c:v>24.414100000000001</c:v>
                </c:pt>
                <c:pt idx="8514">
                  <c:v>53.710900000000002</c:v>
                </c:pt>
                <c:pt idx="8515">
                  <c:v>58.593800000000002</c:v>
                </c:pt>
                <c:pt idx="8516">
                  <c:v>48.828099999999999</c:v>
                </c:pt>
                <c:pt idx="8517">
                  <c:v>68.359399999999994</c:v>
                </c:pt>
                <c:pt idx="8518">
                  <c:v>48.828099999999999</c:v>
                </c:pt>
                <c:pt idx="8519">
                  <c:v>48.828099999999999</c:v>
                </c:pt>
                <c:pt idx="8520">
                  <c:v>48.828099999999999</c:v>
                </c:pt>
                <c:pt idx="8521">
                  <c:v>73.242199999999997</c:v>
                </c:pt>
                <c:pt idx="8522">
                  <c:v>83.007800000000003</c:v>
                </c:pt>
                <c:pt idx="8523">
                  <c:v>48.828099999999999</c:v>
                </c:pt>
                <c:pt idx="8524">
                  <c:v>63.476599999999998</c:v>
                </c:pt>
                <c:pt idx="8525">
                  <c:v>48.828099999999999</c:v>
                </c:pt>
                <c:pt idx="8526">
                  <c:v>39.0625</c:v>
                </c:pt>
                <c:pt idx="8527">
                  <c:v>58.593800000000002</c:v>
                </c:pt>
                <c:pt idx="8528">
                  <c:v>34.179699999999997</c:v>
                </c:pt>
                <c:pt idx="8529">
                  <c:v>73.242199999999997</c:v>
                </c:pt>
                <c:pt idx="8530">
                  <c:v>53.710900000000002</c:v>
                </c:pt>
                <c:pt idx="8531">
                  <c:v>68.359399999999994</c:v>
                </c:pt>
                <c:pt idx="8532">
                  <c:v>68.359399999999994</c:v>
                </c:pt>
                <c:pt idx="8533">
                  <c:v>68.359399999999994</c:v>
                </c:pt>
                <c:pt idx="8534">
                  <c:v>97.656300000000002</c:v>
                </c:pt>
                <c:pt idx="8535">
                  <c:v>39.0625</c:v>
                </c:pt>
                <c:pt idx="8536">
                  <c:v>43.945300000000003</c:v>
                </c:pt>
                <c:pt idx="8537">
                  <c:v>58.593800000000002</c:v>
                </c:pt>
                <c:pt idx="8538">
                  <c:v>29.296900000000001</c:v>
                </c:pt>
                <c:pt idx="8539">
                  <c:v>63.476599999999998</c:v>
                </c:pt>
                <c:pt idx="8540">
                  <c:v>43.945300000000003</c:v>
                </c:pt>
                <c:pt idx="8541">
                  <c:v>29.296900000000001</c:v>
                </c:pt>
                <c:pt idx="8542">
                  <c:v>53.710900000000002</c:v>
                </c:pt>
                <c:pt idx="8543">
                  <c:v>43.945300000000003</c:v>
                </c:pt>
                <c:pt idx="8544">
                  <c:v>78.125</c:v>
                </c:pt>
                <c:pt idx="8545">
                  <c:v>34.179699999999997</c:v>
                </c:pt>
                <c:pt idx="8546">
                  <c:v>58.593800000000002</c:v>
                </c:pt>
                <c:pt idx="8547">
                  <c:v>68.359399999999994</c:v>
                </c:pt>
                <c:pt idx="8548">
                  <c:v>58.593800000000002</c:v>
                </c:pt>
                <c:pt idx="8549">
                  <c:v>53.710900000000002</c:v>
                </c:pt>
                <c:pt idx="8550">
                  <c:v>34.179699999999997</c:v>
                </c:pt>
                <c:pt idx="8551">
                  <c:v>78.125</c:v>
                </c:pt>
                <c:pt idx="8552">
                  <c:v>43.945300000000003</c:v>
                </c:pt>
                <c:pt idx="8553">
                  <c:v>39.0625</c:v>
                </c:pt>
                <c:pt idx="8554">
                  <c:v>68.359399999999994</c:v>
                </c:pt>
                <c:pt idx="8555">
                  <c:v>43.945300000000003</c:v>
                </c:pt>
                <c:pt idx="8556">
                  <c:v>92.773399999999995</c:v>
                </c:pt>
                <c:pt idx="8557">
                  <c:v>39.0625</c:v>
                </c:pt>
                <c:pt idx="8558">
                  <c:v>53.710900000000002</c:v>
                </c:pt>
                <c:pt idx="8559">
                  <c:v>53.710900000000002</c:v>
                </c:pt>
                <c:pt idx="8560">
                  <c:v>48.828099999999999</c:v>
                </c:pt>
                <c:pt idx="8561">
                  <c:v>68.359399999999994</c:v>
                </c:pt>
                <c:pt idx="8562">
                  <c:v>68.359399999999994</c:v>
                </c:pt>
                <c:pt idx="8563">
                  <c:v>24.414100000000001</c:v>
                </c:pt>
                <c:pt idx="8564">
                  <c:v>78.125</c:v>
                </c:pt>
                <c:pt idx="8565">
                  <c:v>43.945300000000003</c:v>
                </c:pt>
                <c:pt idx="8566">
                  <c:v>92.773399999999995</c:v>
                </c:pt>
                <c:pt idx="8567">
                  <c:v>24.414100000000001</c:v>
                </c:pt>
                <c:pt idx="8568">
                  <c:v>58.593800000000002</c:v>
                </c:pt>
                <c:pt idx="8569">
                  <c:v>83.007800000000003</c:v>
                </c:pt>
                <c:pt idx="8570">
                  <c:v>68.359399999999994</c:v>
                </c:pt>
                <c:pt idx="8571">
                  <c:v>63.476599999999998</c:v>
                </c:pt>
                <c:pt idx="8572">
                  <c:v>9.7656299999999998</c:v>
                </c:pt>
                <c:pt idx="8573">
                  <c:v>29.296900000000001</c:v>
                </c:pt>
                <c:pt idx="8574">
                  <c:v>63.476599999999998</c:v>
                </c:pt>
                <c:pt idx="8575">
                  <c:v>24.414100000000001</c:v>
                </c:pt>
                <c:pt idx="8576">
                  <c:v>68.359399999999994</c:v>
                </c:pt>
                <c:pt idx="8577">
                  <c:v>24.414100000000001</c:v>
                </c:pt>
                <c:pt idx="8578">
                  <c:v>87.890600000000006</c:v>
                </c:pt>
                <c:pt idx="8579">
                  <c:v>53.710900000000002</c:v>
                </c:pt>
                <c:pt idx="8580">
                  <c:v>48.828099999999999</c:v>
                </c:pt>
                <c:pt idx="8581">
                  <c:v>53.710900000000002</c:v>
                </c:pt>
                <c:pt idx="8582">
                  <c:v>29.296900000000001</c:v>
                </c:pt>
                <c:pt idx="8583">
                  <c:v>43.945300000000003</c:v>
                </c:pt>
                <c:pt idx="8584">
                  <c:v>29.296900000000001</c:v>
                </c:pt>
                <c:pt idx="8585">
                  <c:v>63.476599999999998</c:v>
                </c:pt>
                <c:pt idx="8586">
                  <c:v>63.476599999999998</c:v>
                </c:pt>
                <c:pt idx="8587">
                  <c:v>63.476599999999998</c:v>
                </c:pt>
                <c:pt idx="8588">
                  <c:v>78.125</c:v>
                </c:pt>
                <c:pt idx="8589">
                  <c:v>39.0625</c:v>
                </c:pt>
                <c:pt idx="8590">
                  <c:v>68.359399999999994</c:v>
                </c:pt>
                <c:pt idx="8591">
                  <c:v>73.242199999999997</c:v>
                </c:pt>
                <c:pt idx="8592">
                  <c:v>29.296900000000001</c:v>
                </c:pt>
                <c:pt idx="8593">
                  <c:v>68.359399999999994</c:v>
                </c:pt>
                <c:pt idx="8594">
                  <c:v>19.531300000000002</c:v>
                </c:pt>
                <c:pt idx="8595">
                  <c:v>63.476599999999998</c:v>
                </c:pt>
                <c:pt idx="8596">
                  <c:v>34.179699999999997</c:v>
                </c:pt>
                <c:pt idx="8597">
                  <c:v>19.531300000000002</c:v>
                </c:pt>
                <c:pt idx="8598">
                  <c:v>87.890600000000006</c:v>
                </c:pt>
                <c:pt idx="8599">
                  <c:v>48.828099999999999</c:v>
                </c:pt>
                <c:pt idx="8600">
                  <c:v>78.125</c:v>
                </c:pt>
                <c:pt idx="8601">
                  <c:v>58.593800000000002</c:v>
                </c:pt>
                <c:pt idx="8602">
                  <c:v>78.125</c:v>
                </c:pt>
                <c:pt idx="8603">
                  <c:v>58.593800000000002</c:v>
                </c:pt>
                <c:pt idx="8604">
                  <c:v>34.179699999999997</c:v>
                </c:pt>
                <c:pt idx="8605">
                  <c:v>48.828099999999999</c:v>
                </c:pt>
                <c:pt idx="8606">
                  <c:v>43.945300000000003</c:v>
                </c:pt>
                <c:pt idx="8607">
                  <c:v>4.8828100000000001</c:v>
                </c:pt>
                <c:pt idx="8608">
                  <c:v>68.359399999999994</c:v>
                </c:pt>
                <c:pt idx="8609">
                  <c:v>63.476599999999998</c:v>
                </c:pt>
                <c:pt idx="8610">
                  <c:v>73.242199999999997</c:v>
                </c:pt>
                <c:pt idx="8611">
                  <c:v>24.414100000000001</c:v>
                </c:pt>
                <c:pt idx="8612">
                  <c:v>48.828099999999999</c:v>
                </c:pt>
                <c:pt idx="8613">
                  <c:v>63.476599999999998</c:v>
                </c:pt>
                <c:pt idx="8614">
                  <c:v>39.0625</c:v>
                </c:pt>
                <c:pt idx="8615">
                  <c:v>63.476599999999998</c:v>
                </c:pt>
                <c:pt idx="8616">
                  <c:v>43.945300000000003</c:v>
                </c:pt>
                <c:pt idx="8617">
                  <c:v>53.710900000000002</c:v>
                </c:pt>
                <c:pt idx="8618">
                  <c:v>29.296900000000001</c:v>
                </c:pt>
                <c:pt idx="8619">
                  <c:v>53.710900000000002</c:v>
                </c:pt>
                <c:pt idx="8620">
                  <c:v>87.890600000000006</c:v>
                </c:pt>
                <c:pt idx="8621">
                  <c:v>34.179699999999997</c:v>
                </c:pt>
                <c:pt idx="8622">
                  <c:v>83.007800000000003</c:v>
                </c:pt>
                <c:pt idx="8623">
                  <c:v>34.179699999999997</c:v>
                </c:pt>
                <c:pt idx="8624">
                  <c:v>43.945300000000003</c:v>
                </c:pt>
                <c:pt idx="8625">
                  <c:v>73.242199999999997</c:v>
                </c:pt>
                <c:pt idx="8626">
                  <c:v>34.179699999999997</c:v>
                </c:pt>
                <c:pt idx="8627">
                  <c:v>78.125</c:v>
                </c:pt>
                <c:pt idx="8628">
                  <c:v>29.296900000000001</c:v>
                </c:pt>
                <c:pt idx="8629">
                  <c:v>9.7656299999999998</c:v>
                </c:pt>
                <c:pt idx="8630">
                  <c:v>48.828099999999999</c:v>
                </c:pt>
                <c:pt idx="8631">
                  <c:v>78.125</c:v>
                </c:pt>
                <c:pt idx="8632">
                  <c:v>73.242199999999997</c:v>
                </c:pt>
                <c:pt idx="8633">
                  <c:v>63.476599999999998</c:v>
                </c:pt>
                <c:pt idx="8634">
                  <c:v>63.476599999999998</c:v>
                </c:pt>
                <c:pt idx="8635">
                  <c:v>73.242199999999997</c:v>
                </c:pt>
                <c:pt idx="8636">
                  <c:v>48.828099999999999</c:v>
                </c:pt>
                <c:pt idx="8637">
                  <c:v>68.359399999999994</c:v>
                </c:pt>
                <c:pt idx="8638">
                  <c:v>29.296900000000001</c:v>
                </c:pt>
                <c:pt idx="8639">
                  <c:v>39.0625</c:v>
                </c:pt>
                <c:pt idx="8640">
                  <c:v>53.710900000000002</c:v>
                </c:pt>
                <c:pt idx="8641">
                  <c:v>-14.648400000000001</c:v>
                </c:pt>
                <c:pt idx="8642">
                  <c:v>78.125</c:v>
                </c:pt>
                <c:pt idx="8643">
                  <c:v>24.414100000000001</c:v>
                </c:pt>
                <c:pt idx="8644">
                  <c:v>92.773399999999995</c:v>
                </c:pt>
                <c:pt idx="8645">
                  <c:v>39.0625</c:v>
                </c:pt>
                <c:pt idx="8646">
                  <c:v>68.359399999999994</c:v>
                </c:pt>
                <c:pt idx="8647">
                  <c:v>58.593800000000002</c:v>
                </c:pt>
                <c:pt idx="8648">
                  <c:v>24.414100000000001</c:v>
                </c:pt>
                <c:pt idx="8649">
                  <c:v>73.242199999999997</c:v>
                </c:pt>
                <c:pt idx="8650">
                  <c:v>39.0625</c:v>
                </c:pt>
                <c:pt idx="8651">
                  <c:v>53.710900000000002</c:v>
                </c:pt>
                <c:pt idx="8652">
                  <c:v>68.359399999999994</c:v>
                </c:pt>
                <c:pt idx="8653">
                  <c:v>58.593800000000002</c:v>
                </c:pt>
                <c:pt idx="8654">
                  <c:v>92.773399999999995</c:v>
                </c:pt>
                <c:pt idx="8655">
                  <c:v>29.296900000000001</c:v>
                </c:pt>
                <c:pt idx="8656">
                  <c:v>63.476599999999998</c:v>
                </c:pt>
                <c:pt idx="8657">
                  <c:v>39.0625</c:v>
                </c:pt>
                <c:pt idx="8658">
                  <c:v>48.828099999999999</c:v>
                </c:pt>
                <c:pt idx="8659">
                  <c:v>58.593800000000002</c:v>
                </c:pt>
                <c:pt idx="8660">
                  <c:v>-4.8828100000000001</c:v>
                </c:pt>
                <c:pt idx="8661">
                  <c:v>87.890600000000006</c:v>
                </c:pt>
                <c:pt idx="8662">
                  <c:v>34.179699999999997</c:v>
                </c:pt>
                <c:pt idx="8663">
                  <c:v>78.125</c:v>
                </c:pt>
                <c:pt idx="8664">
                  <c:v>53.710900000000002</c:v>
                </c:pt>
                <c:pt idx="8665">
                  <c:v>19.531300000000002</c:v>
                </c:pt>
                <c:pt idx="8666">
                  <c:v>78.125</c:v>
                </c:pt>
                <c:pt idx="8667">
                  <c:v>53.710900000000002</c:v>
                </c:pt>
                <c:pt idx="8668">
                  <c:v>53.710900000000002</c:v>
                </c:pt>
                <c:pt idx="8669">
                  <c:v>14.648400000000001</c:v>
                </c:pt>
                <c:pt idx="8670">
                  <c:v>43.945300000000003</c:v>
                </c:pt>
                <c:pt idx="8671">
                  <c:v>63.476599999999998</c:v>
                </c:pt>
                <c:pt idx="8672">
                  <c:v>34.179699999999997</c:v>
                </c:pt>
                <c:pt idx="8673">
                  <c:v>39.0625</c:v>
                </c:pt>
                <c:pt idx="8674">
                  <c:v>48.828099999999999</c:v>
                </c:pt>
                <c:pt idx="8675">
                  <c:v>68.359399999999994</c:v>
                </c:pt>
                <c:pt idx="8676">
                  <c:v>73.242199999999997</c:v>
                </c:pt>
                <c:pt idx="8677">
                  <c:v>34.179699999999997</c:v>
                </c:pt>
                <c:pt idx="8678">
                  <c:v>83.007800000000003</c:v>
                </c:pt>
                <c:pt idx="8679">
                  <c:v>87.890600000000006</c:v>
                </c:pt>
                <c:pt idx="8680">
                  <c:v>48.828099999999999</c:v>
                </c:pt>
                <c:pt idx="8681">
                  <c:v>39.0625</c:v>
                </c:pt>
                <c:pt idx="8682">
                  <c:v>4.8828100000000001</c:v>
                </c:pt>
                <c:pt idx="8683">
                  <c:v>68.359399999999994</c:v>
                </c:pt>
                <c:pt idx="8684">
                  <c:v>48.828099999999999</c:v>
                </c:pt>
                <c:pt idx="8685">
                  <c:v>0</c:v>
                </c:pt>
                <c:pt idx="8686">
                  <c:v>68.359399999999994</c:v>
                </c:pt>
                <c:pt idx="8687">
                  <c:v>43.945300000000003</c:v>
                </c:pt>
                <c:pt idx="8688">
                  <c:v>73.242199999999997</c:v>
                </c:pt>
                <c:pt idx="8689">
                  <c:v>48.828099999999999</c:v>
                </c:pt>
                <c:pt idx="8690">
                  <c:v>43.945300000000003</c:v>
                </c:pt>
                <c:pt idx="8691">
                  <c:v>39.0625</c:v>
                </c:pt>
                <c:pt idx="8692">
                  <c:v>58.593800000000002</c:v>
                </c:pt>
                <c:pt idx="8693">
                  <c:v>78.125</c:v>
                </c:pt>
                <c:pt idx="8694">
                  <c:v>39.0625</c:v>
                </c:pt>
                <c:pt idx="8695">
                  <c:v>9.7656299999999998</c:v>
                </c:pt>
                <c:pt idx="8696">
                  <c:v>68.359399999999994</c:v>
                </c:pt>
                <c:pt idx="8697">
                  <c:v>43.945300000000003</c:v>
                </c:pt>
                <c:pt idx="8698">
                  <c:v>68.359399999999994</c:v>
                </c:pt>
                <c:pt idx="8699">
                  <c:v>39.0625</c:v>
                </c:pt>
                <c:pt idx="8700">
                  <c:v>63.476599999999998</c:v>
                </c:pt>
                <c:pt idx="8701">
                  <c:v>48.828099999999999</c:v>
                </c:pt>
                <c:pt idx="8702">
                  <c:v>48.828099999999999</c:v>
                </c:pt>
                <c:pt idx="8703">
                  <c:v>53.710900000000002</c:v>
                </c:pt>
                <c:pt idx="8704">
                  <c:v>24.414100000000001</c:v>
                </c:pt>
                <c:pt idx="8705">
                  <c:v>63.476599999999998</c:v>
                </c:pt>
                <c:pt idx="8706">
                  <c:v>34.179699999999997</c:v>
                </c:pt>
                <c:pt idx="8707">
                  <c:v>14.648400000000001</c:v>
                </c:pt>
                <c:pt idx="8708">
                  <c:v>68.359399999999994</c:v>
                </c:pt>
                <c:pt idx="8709">
                  <c:v>29.296900000000001</c:v>
                </c:pt>
                <c:pt idx="8710">
                  <c:v>92.773399999999995</c:v>
                </c:pt>
                <c:pt idx="8711">
                  <c:v>39.0625</c:v>
                </c:pt>
                <c:pt idx="8712">
                  <c:v>48.828099999999999</c:v>
                </c:pt>
                <c:pt idx="8713">
                  <c:v>58.593800000000002</c:v>
                </c:pt>
                <c:pt idx="8714">
                  <c:v>63.476599999999998</c:v>
                </c:pt>
                <c:pt idx="8715">
                  <c:v>58.593800000000002</c:v>
                </c:pt>
                <c:pt idx="8716">
                  <c:v>48.828099999999999</c:v>
                </c:pt>
                <c:pt idx="8717">
                  <c:v>73.242199999999997</c:v>
                </c:pt>
                <c:pt idx="8718">
                  <c:v>73.242199999999997</c:v>
                </c:pt>
                <c:pt idx="8719">
                  <c:v>48.828099999999999</c:v>
                </c:pt>
                <c:pt idx="8720">
                  <c:v>78.125</c:v>
                </c:pt>
                <c:pt idx="8721">
                  <c:v>29.296900000000001</c:v>
                </c:pt>
                <c:pt idx="8722">
                  <c:v>53.710900000000002</c:v>
                </c:pt>
                <c:pt idx="8723">
                  <c:v>39.0625</c:v>
                </c:pt>
                <c:pt idx="8724">
                  <c:v>29.296900000000001</c:v>
                </c:pt>
                <c:pt idx="8725">
                  <c:v>48.828099999999999</c:v>
                </c:pt>
                <c:pt idx="8726">
                  <c:v>24.414100000000001</c:v>
                </c:pt>
                <c:pt idx="8727">
                  <c:v>97.656300000000002</c:v>
                </c:pt>
                <c:pt idx="8728">
                  <c:v>43.945300000000003</c:v>
                </c:pt>
                <c:pt idx="8729">
                  <c:v>68.359399999999994</c:v>
                </c:pt>
                <c:pt idx="8730">
                  <c:v>68.359399999999994</c:v>
                </c:pt>
                <c:pt idx="8731">
                  <c:v>53.710900000000002</c:v>
                </c:pt>
                <c:pt idx="8732">
                  <c:v>48.828099999999999</c:v>
                </c:pt>
                <c:pt idx="8733">
                  <c:v>63.476599999999998</c:v>
                </c:pt>
                <c:pt idx="8734">
                  <c:v>48.828099999999999</c:v>
                </c:pt>
                <c:pt idx="8735">
                  <c:v>53.710900000000002</c:v>
                </c:pt>
                <c:pt idx="8736">
                  <c:v>24.414100000000001</c:v>
                </c:pt>
                <c:pt idx="8737">
                  <c:v>87.890600000000006</c:v>
                </c:pt>
                <c:pt idx="8738">
                  <c:v>43.945300000000003</c:v>
                </c:pt>
                <c:pt idx="8739">
                  <c:v>29.296900000000001</c:v>
                </c:pt>
                <c:pt idx="8740">
                  <c:v>68.359399999999994</c:v>
                </c:pt>
                <c:pt idx="8741">
                  <c:v>83.007800000000003</c:v>
                </c:pt>
                <c:pt idx="8742">
                  <c:v>87.890600000000006</c:v>
                </c:pt>
                <c:pt idx="8743">
                  <c:v>39.0625</c:v>
                </c:pt>
                <c:pt idx="8744">
                  <c:v>58.593800000000002</c:v>
                </c:pt>
                <c:pt idx="8745">
                  <c:v>58.593800000000002</c:v>
                </c:pt>
                <c:pt idx="8746">
                  <c:v>58.593800000000002</c:v>
                </c:pt>
                <c:pt idx="8747">
                  <c:v>53.710900000000002</c:v>
                </c:pt>
                <c:pt idx="8748">
                  <c:v>29.296900000000001</c:v>
                </c:pt>
                <c:pt idx="8749">
                  <c:v>58.593800000000002</c:v>
                </c:pt>
                <c:pt idx="8750">
                  <c:v>39.0625</c:v>
                </c:pt>
              </c:numCache>
            </c:numRef>
          </c:val>
          <c:smooth val="0"/>
          <c:extLst>
            <c:ext xmlns:c16="http://schemas.microsoft.com/office/drawing/2014/chart" uri="{C3380CC4-5D6E-409C-BE32-E72D297353CC}">
              <c16:uniqueId val="{00000001-806E-4BF6-9B2F-F49C7ADEF5A0}"/>
            </c:ext>
          </c:extLst>
        </c:ser>
        <c:dLbls>
          <c:showLegendKey val="0"/>
          <c:showVal val="0"/>
          <c:showCatName val="0"/>
          <c:showSerName val="0"/>
          <c:showPercent val="0"/>
          <c:showBubbleSize val="0"/>
        </c:dLbls>
        <c:marker val="1"/>
        <c:smooth val="0"/>
        <c:axId val="971770080"/>
        <c:axId val="946524256"/>
      </c:lineChart>
      <c:catAx>
        <c:axId val="531266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944"/>
        <c:crosses val="autoZero"/>
        <c:auto val="1"/>
        <c:lblAlgn val="ctr"/>
        <c:lblOffset val="100"/>
        <c:tickLblSkip val="875"/>
        <c:noMultiLvlLbl val="0"/>
      </c:catAx>
      <c:valAx>
        <c:axId val="531266944"/>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XY-Direction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224"/>
        <c:crosses val="autoZero"/>
        <c:crossBetween val="midCat"/>
        <c:majorUnit val="25"/>
        <c:minorUnit val="12.5"/>
      </c:valAx>
      <c:valAx>
        <c:axId val="946524256"/>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a:t>
                </a:r>
                <a:r>
                  <a:rPr lang="de-DE" baseline="0"/>
                  <a:t> Z-Direction [N]</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71770080"/>
        <c:crosses val="max"/>
        <c:crossBetween val="between"/>
      </c:valAx>
      <c:catAx>
        <c:axId val="971770080"/>
        <c:scaling>
          <c:orientation val="minMax"/>
        </c:scaling>
        <c:delete val="1"/>
        <c:axPos val="b"/>
        <c:numFmt formatCode="0.00000" sourceLinked="1"/>
        <c:majorTickMark val="out"/>
        <c:minorTickMark val="none"/>
        <c:tickLblPos val="nextTo"/>
        <c:crossAx val="9465242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Surface Finishing TENDO P / Silver (Rz)</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TENDO_P_Silver_Finishing!$B$5</c:f>
              <c:strCache>
                <c:ptCount val="1"/>
                <c:pt idx="0">
                  <c:v>TENDO Silver</c:v>
                </c:pt>
              </c:strCache>
            </c:strRef>
          </c:tx>
          <c:spPr>
            <a:solidFill>
              <a:schemeClr val="accent1"/>
            </a:solidFill>
            <a:ln>
              <a:noFill/>
            </a:ln>
            <a:effectLst/>
          </c:spPr>
          <c:invertIfNegative val="0"/>
          <c:cat>
            <c:strRef>
              <c:f>(TENDO_P_Silver_Finishing!$C$2,TENDO_P_Silver_Finishing!$E$2,TENDO_P_Silver_Finishing!$G$2)</c:f>
              <c:strCache>
                <c:ptCount val="3"/>
                <c:pt idx="0">
                  <c:v>ae=0,2mm</c:v>
                </c:pt>
                <c:pt idx="1">
                  <c:v>ae=1mm</c:v>
                </c:pt>
                <c:pt idx="2">
                  <c:v>ae=2mm</c:v>
                </c:pt>
              </c:strCache>
            </c:strRef>
          </c:cat>
          <c:val>
            <c:numRef>
              <c:f>(TENDO_P_Silver_Finishing!$C$5,TENDO_P_Silver_Finishing!$E$5,TENDO_P_Silver_Finishing!$G$5)</c:f>
              <c:numCache>
                <c:formatCode>0.00</c:formatCode>
                <c:ptCount val="3"/>
                <c:pt idx="0">
                  <c:v>1.62</c:v>
                </c:pt>
                <c:pt idx="1">
                  <c:v>1.96</c:v>
                </c:pt>
                <c:pt idx="2">
                  <c:v>2.25</c:v>
                </c:pt>
              </c:numCache>
            </c:numRef>
          </c:val>
          <c:extLst>
            <c:ext xmlns:c16="http://schemas.microsoft.com/office/drawing/2014/chart" uri="{C3380CC4-5D6E-409C-BE32-E72D297353CC}">
              <c16:uniqueId val="{00000000-DCA6-4DE0-9F3E-64EEE514916A}"/>
            </c:ext>
          </c:extLst>
        </c:ser>
        <c:ser>
          <c:idx val="1"/>
          <c:order val="1"/>
          <c:tx>
            <c:strRef>
              <c:f>TENDO_P_Silver_Finishing!$B$4</c:f>
              <c:strCache>
                <c:ptCount val="1"/>
                <c:pt idx="0">
                  <c:v>TENDO P</c:v>
                </c:pt>
              </c:strCache>
            </c:strRef>
          </c:tx>
          <c:spPr>
            <a:solidFill>
              <a:schemeClr val="accent2"/>
            </a:solidFill>
            <a:ln>
              <a:noFill/>
            </a:ln>
            <a:effectLst/>
          </c:spPr>
          <c:invertIfNegative val="0"/>
          <c:cat>
            <c:strRef>
              <c:f>(TENDO_P_Silver_Finishing!$C$2,TENDO_P_Silver_Finishing!$E$2,TENDO_P_Silver_Finishing!$G$2)</c:f>
              <c:strCache>
                <c:ptCount val="3"/>
                <c:pt idx="0">
                  <c:v>ae=0,2mm</c:v>
                </c:pt>
                <c:pt idx="1">
                  <c:v>ae=1mm</c:v>
                </c:pt>
                <c:pt idx="2">
                  <c:v>ae=2mm</c:v>
                </c:pt>
              </c:strCache>
            </c:strRef>
          </c:cat>
          <c:val>
            <c:numRef>
              <c:f>(TENDO_P_Silver_Finishing!$C$4,TENDO_P_Silver_Finishing!$E$4,TENDO_P_Silver_Finishing!$G$4)</c:f>
              <c:numCache>
                <c:formatCode>0.00</c:formatCode>
                <c:ptCount val="3"/>
                <c:pt idx="0">
                  <c:v>1.6</c:v>
                </c:pt>
                <c:pt idx="1">
                  <c:v>1.97</c:v>
                </c:pt>
                <c:pt idx="2">
                  <c:v>2.1</c:v>
                </c:pt>
              </c:numCache>
            </c:numRef>
          </c:val>
          <c:extLst>
            <c:ext xmlns:c16="http://schemas.microsoft.com/office/drawing/2014/chart" uri="{C3380CC4-5D6E-409C-BE32-E72D297353CC}">
              <c16:uniqueId val="{00000001-DCA6-4DE0-9F3E-64EEE514916A}"/>
            </c:ext>
          </c:extLst>
        </c:ser>
        <c:dLbls>
          <c:showLegendKey val="0"/>
          <c:showVal val="0"/>
          <c:showCatName val="0"/>
          <c:showSerName val="0"/>
          <c:showPercent val="0"/>
          <c:showBubbleSize val="0"/>
        </c:dLbls>
        <c:gapWidth val="219"/>
        <c:overlap val="-27"/>
        <c:axId val="913722472"/>
        <c:axId val="913717432"/>
      </c:barChart>
      <c:catAx>
        <c:axId val="913722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13717432"/>
        <c:crosses val="autoZero"/>
        <c:auto val="1"/>
        <c:lblAlgn val="ctr"/>
        <c:lblOffset val="100"/>
        <c:noMultiLvlLbl val="0"/>
      </c:catAx>
      <c:valAx>
        <c:axId val="913717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Rz [µm]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13722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Surface Finishing TENDO P / Silver (Ra)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TENDO_P_Silver_Finishing!$B$5</c:f>
              <c:strCache>
                <c:ptCount val="1"/>
                <c:pt idx="0">
                  <c:v>TENDO Silver</c:v>
                </c:pt>
              </c:strCache>
            </c:strRef>
          </c:tx>
          <c:spPr>
            <a:solidFill>
              <a:schemeClr val="accent1"/>
            </a:solidFill>
            <a:ln>
              <a:noFill/>
            </a:ln>
            <a:effectLst/>
          </c:spPr>
          <c:invertIfNegative val="0"/>
          <c:cat>
            <c:strRef>
              <c:f>(TENDO_P_Silver_Finishing!$C$2,TENDO_P_Silver_Finishing!$E$2,TENDO_P_Silver_Finishing!$G$2)</c:f>
              <c:strCache>
                <c:ptCount val="3"/>
                <c:pt idx="0">
                  <c:v>ae=0,2mm</c:v>
                </c:pt>
                <c:pt idx="1">
                  <c:v>ae=1mm</c:v>
                </c:pt>
                <c:pt idx="2">
                  <c:v>ae=2mm</c:v>
                </c:pt>
              </c:strCache>
            </c:strRef>
          </c:cat>
          <c:val>
            <c:numRef>
              <c:f>(TENDO_P_Silver_Finishing!$D$5,TENDO_P_Silver_Finishing!$F$5,TENDO_P_Silver_Finishing!$H$5)</c:f>
              <c:numCache>
                <c:formatCode>0.00</c:formatCode>
                <c:ptCount val="3"/>
                <c:pt idx="0">
                  <c:v>0.34</c:v>
                </c:pt>
                <c:pt idx="1">
                  <c:v>0.309</c:v>
                </c:pt>
                <c:pt idx="2">
                  <c:v>0.433</c:v>
                </c:pt>
              </c:numCache>
            </c:numRef>
          </c:val>
          <c:extLst>
            <c:ext xmlns:c16="http://schemas.microsoft.com/office/drawing/2014/chart" uri="{C3380CC4-5D6E-409C-BE32-E72D297353CC}">
              <c16:uniqueId val="{00000000-F2EC-4150-8151-DAB439DF14E9}"/>
            </c:ext>
          </c:extLst>
        </c:ser>
        <c:ser>
          <c:idx val="1"/>
          <c:order val="1"/>
          <c:tx>
            <c:strRef>
              <c:f>TENDO_P_Silver_Finishing!$B$4</c:f>
              <c:strCache>
                <c:ptCount val="1"/>
                <c:pt idx="0">
                  <c:v>TENDO P</c:v>
                </c:pt>
              </c:strCache>
            </c:strRef>
          </c:tx>
          <c:spPr>
            <a:solidFill>
              <a:schemeClr val="accent2"/>
            </a:solidFill>
            <a:ln>
              <a:noFill/>
            </a:ln>
            <a:effectLst/>
          </c:spPr>
          <c:invertIfNegative val="0"/>
          <c:cat>
            <c:strRef>
              <c:f>(TENDO_P_Silver_Finishing!$C$2,TENDO_P_Silver_Finishing!$E$2,TENDO_P_Silver_Finishing!$G$2)</c:f>
              <c:strCache>
                <c:ptCount val="3"/>
                <c:pt idx="0">
                  <c:v>ae=0,2mm</c:v>
                </c:pt>
                <c:pt idx="1">
                  <c:v>ae=1mm</c:v>
                </c:pt>
                <c:pt idx="2">
                  <c:v>ae=2mm</c:v>
                </c:pt>
              </c:strCache>
            </c:strRef>
          </c:cat>
          <c:val>
            <c:numRef>
              <c:f>(TENDO_P_Silver_Finishing!$D$4,TENDO_P_Silver_Finishing!$F$4,TENDO_P_Silver_Finishing!$H$4)</c:f>
              <c:numCache>
                <c:formatCode>0.00</c:formatCode>
                <c:ptCount val="3"/>
                <c:pt idx="0">
                  <c:v>0.33</c:v>
                </c:pt>
                <c:pt idx="1">
                  <c:v>0.35</c:v>
                </c:pt>
                <c:pt idx="2">
                  <c:v>0.373</c:v>
                </c:pt>
              </c:numCache>
            </c:numRef>
          </c:val>
          <c:extLst>
            <c:ext xmlns:c16="http://schemas.microsoft.com/office/drawing/2014/chart" uri="{C3380CC4-5D6E-409C-BE32-E72D297353CC}">
              <c16:uniqueId val="{00000001-F2EC-4150-8151-DAB439DF14E9}"/>
            </c:ext>
          </c:extLst>
        </c:ser>
        <c:dLbls>
          <c:showLegendKey val="0"/>
          <c:showVal val="0"/>
          <c:showCatName val="0"/>
          <c:showSerName val="0"/>
          <c:showPercent val="0"/>
          <c:showBubbleSize val="0"/>
        </c:dLbls>
        <c:gapWidth val="219"/>
        <c:overlap val="-27"/>
        <c:axId val="913722472"/>
        <c:axId val="913717432"/>
      </c:barChart>
      <c:catAx>
        <c:axId val="913722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13717432"/>
        <c:crosses val="autoZero"/>
        <c:auto val="1"/>
        <c:lblAlgn val="ctr"/>
        <c:lblOffset val="100"/>
        <c:noMultiLvlLbl val="0"/>
      </c:catAx>
      <c:valAx>
        <c:axId val="913717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Ra [µm]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13722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measured runout vs. catalog specification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1"/>
          <c:order val="0"/>
          <c:tx>
            <c:strRef>
              <c:f>Runout_Torque!$E$1:$E$2</c:f>
              <c:strCache>
                <c:ptCount val="2"/>
                <c:pt idx="0">
                  <c:v>measured runout  [µm]</c:v>
                </c:pt>
              </c:strCache>
            </c:strRef>
          </c:tx>
          <c:spPr>
            <a:solidFill>
              <a:schemeClr val="accent2"/>
            </a:solidFill>
            <a:ln>
              <a:noFill/>
            </a:ln>
            <a:effectLst/>
          </c:spPr>
          <c:invertIfNegative val="0"/>
          <c:cat>
            <c:strRef>
              <c:f>Runout_Torque!$B$3:$B$6</c:f>
              <c:strCache>
                <c:ptCount val="4"/>
                <c:pt idx="0">
                  <c:v>TENDO E cont HSK-A63 Ø12 x85</c:v>
                </c:pt>
                <c:pt idx="1">
                  <c:v>TENDO E cont HSK-A63 Ø20 x90</c:v>
                </c:pt>
                <c:pt idx="2">
                  <c:v>TENDO P HSK-A63 Ø12 L1=85</c:v>
                </c:pt>
                <c:pt idx="3">
                  <c:v>TENDO P HSK-A63 Ø20 L1=90</c:v>
                </c:pt>
              </c:strCache>
              <c:extLst/>
            </c:strRef>
          </c:cat>
          <c:val>
            <c:numRef>
              <c:f>Runout_Torque!$E$3:$E$6</c:f>
              <c:numCache>
                <c:formatCode>General</c:formatCode>
                <c:ptCount val="4"/>
                <c:pt idx="0">
                  <c:v>2</c:v>
                </c:pt>
                <c:pt idx="1">
                  <c:v>2</c:v>
                </c:pt>
                <c:pt idx="2">
                  <c:v>1</c:v>
                </c:pt>
                <c:pt idx="3">
                  <c:v>1</c:v>
                </c:pt>
              </c:numCache>
              <c:extLst/>
            </c:numRef>
          </c:val>
          <c:extLst>
            <c:ext xmlns:c16="http://schemas.microsoft.com/office/drawing/2014/chart" uri="{C3380CC4-5D6E-409C-BE32-E72D297353CC}">
              <c16:uniqueId val="{00000000-0A50-48B2-AD62-E08025738B3E}"/>
            </c:ext>
          </c:extLst>
        </c:ser>
        <c:ser>
          <c:idx val="0"/>
          <c:order val="1"/>
          <c:tx>
            <c:strRef>
              <c:f>Runout_Torque!$D$1</c:f>
              <c:strCache>
                <c:ptCount val="1"/>
                <c:pt idx="0">
                  <c:v>catalog specification runout [µm]</c:v>
                </c:pt>
              </c:strCache>
            </c:strRef>
          </c:tx>
          <c:spPr>
            <a:solidFill>
              <a:schemeClr val="accent1"/>
            </a:solidFill>
            <a:ln>
              <a:noFill/>
            </a:ln>
            <a:effectLst/>
          </c:spPr>
          <c:invertIfNegative val="0"/>
          <c:cat>
            <c:strLit>
              <c:ptCount val="4"/>
              <c:pt idx="0">
                <c:v>TENDO E cont HSK-A63 Ø12 x85</c:v>
              </c:pt>
              <c:pt idx="1">
                <c:v>TENDO E cont HSK-A63 Ø20 x90</c:v>
              </c:pt>
              <c:pt idx="2">
                <c:v>TENDO P HSK-A63 Ø12 L1=85</c:v>
              </c:pt>
              <c:pt idx="3">
                <c:v>TENDO P HSK-A63 Ø20 L1=90</c:v>
              </c:pt>
              <c:extLst>
                <c:ext xmlns:c15="http://schemas.microsoft.com/office/drawing/2012/chart" uri="{02D57815-91ED-43cb-92C2-25804820EDAC}">
                  <c15:autoCat val="1"/>
                </c:ext>
              </c:extLst>
            </c:strLit>
          </c:cat>
          <c:val>
            <c:numRef>
              <c:f>Runout_Torque!$D$3:$D$6</c:f>
              <c:numCache>
                <c:formatCode>General</c:formatCode>
                <c:ptCount val="4"/>
                <c:pt idx="0">
                  <c:v>3</c:v>
                </c:pt>
                <c:pt idx="1">
                  <c:v>3</c:v>
                </c:pt>
                <c:pt idx="2">
                  <c:v>3</c:v>
                </c:pt>
                <c:pt idx="3">
                  <c:v>3</c:v>
                </c:pt>
              </c:numCache>
              <c:extLst/>
            </c:numRef>
          </c:val>
          <c:extLst>
            <c:ext xmlns:c16="http://schemas.microsoft.com/office/drawing/2014/chart" uri="{C3380CC4-5D6E-409C-BE32-E72D297353CC}">
              <c16:uniqueId val="{00000001-0A50-48B2-AD62-E08025738B3E}"/>
            </c:ext>
          </c:extLst>
        </c:ser>
        <c:dLbls>
          <c:showLegendKey val="0"/>
          <c:showVal val="0"/>
          <c:showCatName val="0"/>
          <c:showSerName val="0"/>
          <c:showPercent val="0"/>
          <c:showBubbleSize val="0"/>
        </c:dLbls>
        <c:gapWidth val="219"/>
        <c:overlap val="-27"/>
        <c:axId val="368918344"/>
        <c:axId val="368915824"/>
      </c:barChart>
      <c:catAx>
        <c:axId val="368918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8915824"/>
        <c:crosses val="autoZero"/>
        <c:auto val="1"/>
        <c:lblAlgn val="ctr"/>
        <c:lblOffset val="100"/>
        <c:noMultiLvlLbl val="0"/>
      </c:catAx>
      <c:valAx>
        <c:axId val="368915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Runout [µm]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8918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measured torque vs. catalog specification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1"/>
          <c:order val="0"/>
          <c:tx>
            <c:strRef>
              <c:f>Runout_Torque!$G$1</c:f>
              <c:strCache>
                <c:ptCount val="1"/>
                <c:pt idx="0">
                  <c:v>measured torque [Nm]</c:v>
                </c:pt>
              </c:strCache>
            </c:strRef>
          </c:tx>
          <c:spPr>
            <a:solidFill>
              <a:schemeClr val="accent2"/>
            </a:solidFill>
            <a:ln>
              <a:noFill/>
            </a:ln>
            <a:effectLst/>
          </c:spPr>
          <c:invertIfNegative val="0"/>
          <c:cat>
            <c:strRef>
              <c:f>Runout_Torque!$B$3:$B$6</c:f>
              <c:strCache>
                <c:ptCount val="4"/>
                <c:pt idx="0">
                  <c:v>TENDO E cont HSK-A63 Ø12 x85</c:v>
                </c:pt>
                <c:pt idx="1">
                  <c:v>TENDO E cont HSK-A63 Ø20 x90</c:v>
                </c:pt>
                <c:pt idx="2">
                  <c:v>TENDO P HSK-A63 Ø12 L1=85</c:v>
                </c:pt>
                <c:pt idx="3">
                  <c:v>TENDO P HSK-A63 Ø20 L1=90</c:v>
                </c:pt>
              </c:strCache>
              <c:extLst/>
            </c:strRef>
          </c:cat>
          <c:val>
            <c:numRef>
              <c:f>Runout_Torque!$G$3:$G$6</c:f>
              <c:numCache>
                <c:formatCode>General</c:formatCode>
                <c:ptCount val="4"/>
                <c:pt idx="0">
                  <c:v>173</c:v>
                </c:pt>
                <c:pt idx="1">
                  <c:v>350</c:v>
                </c:pt>
                <c:pt idx="2">
                  <c:v>185</c:v>
                </c:pt>
                <c:pt idx="3">
                  <c:v>385</c:v>
                </c:pt>
              </c:numCache>
              <c:extLst/>
            </c:numRef>
          </c:val>
          <c:extLst>
            <c:ext xmlns:c16="http://schemas.microsoft.com/office/drawing/2014/chart" uri="{C3380CC4-5D6E-409C-BE32-E72D297353CC}">
              <c16:uniqueId val="{00000000-8BCE-4001-83E0-3BE9310A5FB1}"/>
            </c:ext>
          </c:extLst>
        </c:ser>
        <c:ser>
          <c:idx val="0"/>
          <c:order val="1"/>
          <c:tx>
            <c:strRef>
              <c:f>Runout_Torque!$F$1</c:f>
              <c:strCache>
                <c:ptCount val="1"/>
                <c:pt idx="0">
                  <c:v>catalog specification torque [Nm]</c:v>
                </c:pt>
              </c:strCache>
            </c:strRef>
          </c:tx>
          <c:spPr>
            <a:solidFill>
              <a:schemeClr val="accent1"/>
            </a:solidFill>
            <a:ln>
              <a:noFill/>
            </a:ln>
            <a:effectLst/>
          </c:spPr>
          <c:invertIfNegative val="0"/>
          <c:cat>
            <c:strRef>
              <c:f>Runout_Torque!$B$3:$B$6</c:f>
              <c:strCache>
                <c:ptCount val="4"/>
                <c:pt idx="0">
                  <c:v>TENDO E cont HSK-A63 Ø12 x85</c:v>
                </c:pt>
                <c:pt idx="1">
                  <c:v>TENDO E cont HSK-A63 Ø20 x90</c:v>
                </c:pt>
                <c:pt idx="2">
                  <c:v>TENDO P HSK-A63 Ø12 L1=85</c:v>
                </c:pt>
                <c:pt idx="3">
                  <c:v>TENDO P HSK-A63 Ø20 L1=90</c:v>
                </c:pt>
              </c:strCache>
              <c:extLst/>
            </c:strRef>
          </c:cat>
          <c:val>
            <c:numRef>
              <c:f>Runout_Torque!$F$3:$F$6</c:f>
              <c:numCache>
                <c:formatCode>General</c:formatCode>
                <c:ptCount val="4"/>
                <c:pt idx="0">
                  <c:v>90</c:v>
                </c:pt>
                <c:pt idx="1">
                  <c:v>330</c:v>
                </c:pt>
                <c:pt idx="2">
                  <c:v>90</c:v>
                </c:pt>
                <c:pt idx="3">
                  <c:v>330</c:v>
                </c:pt>
              </c:numCache>
              <c:extLst/>
            </c:numRef>
          </c:val>
          <c:extLst>
            <c:ext xmlns:c16="http://schemas.microsoft.com/office/drawing/2014/chart" uri="{C3380CC4-5D6E-409C-BE32-E72D297353CC}">
              <c16:uniqueId val="{00000001-8BCE-4001-83E0-3BE9310A5FB1}"/>
            </c:ext>
          </c:extLst>
        </c:ser>
        <c:dLbls>
          <c:showLegendKey val="0"/>
          <c:showVal val="0"/>
          <c:showCatName val="0"/>
          <c:showSerName val="0"/>
          <c:showPercent val="0"/>
          <c:showBubbleSize val="0"/>
        </c:dLbls>
        <c:gapWidth val="219"/>
        <c:overlap val="-27"/>
        <c:axId val="368918344"/>
        <c:axId val="368915824"/>
      </c:barChart>
      <c:catAx>
        <c:axId val="368918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8915824"/>
        <c:crosses val="autoZero"/>
        <c:auto val="1"/>
        <c:lblAlgn val="ctr"/>
        <c:lblOffset val="100"/>
        <c:noMultiLvlLbl val="0"/>
      </c:catAx>
      <c:valAx>
        <c:axId val="368915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Torque [Nm]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8918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1400" b="0" i="0" u="none" strike="noStrike" baseline="0" dirty="0">
                <a:effectLst/>
              </a:rPr>
              <a:t>WZH Direktspannung, </a:t>
            </a:r>
            <a:r>
              <a:rPr lang="de-DE" dirty="0"/>
              <a:t>F=1500N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4"/>
          <c:order val="1"/>
          <c:tx>
            <c:strRef>
              <c:f>Datentabelle!$B$5</c:f>
              <c:strCache>
                <c:ptCount val="1"/>
                <c:pt idx="0">
                  <c:v>TENDO Silver D20 - Nachmessung</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xVal>
            <c:numRef>
              <c:f>(Datentabelle!$D$5,Datentabelle!$J$5,Datentabelle!$P$5,Datentabelle!$V$5)</c:f>
              <c:numCache>
                <c:formatCode>General</c:formatCode>
                <c:ptCount val="4"/>
                <c:pt idx="0">
                  <c:v>8</c:v>
                </c:pt>
                <c:pt idx="1">
                  <c:v>87</c:v>
                </c:pt>
                <c:pt idx="2">
                  <c:v>93</c:v>
                </c:pt>
                <c:pt idx="3">
                  <c:v>140</c:v>
                </c:pt>
              </c:numCache>
            </c:numRef>
          </c:xVal>
          <c:yVal>
            <c:numRef>
              <c:f>(Datentabelle!$I$5,Datentabelle!$O$5,Datentabelle!$U$5,Datentabelle!$AA$5)</c:f>
              <c:numCache>
                <c:formatCode>General</c:formatCode>
                <c:ptCount val="4"/>
                <c:pt idx="0">
                  <c:v>16</c:v>
                </c:pt>
                <c:pt idx="1">
                  <c:v>46</c:v>
                </c:pt>
                <c:pt idx="2">
                  <c:v>91</c:v>
                </c:pt>
                <c:pt idx="3">
                  <c:v>160</c:v>
                </c:pt>
              </c:numCache>
            </c:numRef>
          </c:yVal>
          <c:smooth val="0"/>
          <c:extLst>
            <c:ext xmlns:c16="http://schemas.microsoft.com/office/drawing/2014/chart" uri="{C3380CC4-5D6E-409C-BE32-E72D297353CC}">
              <c16:uniqueId val="{00000001-D8B0-44C8-A4B7-A9E55D4BBBA6}"/>
            </c:ext>
          </c:extLst>
        </c:ser>
        <c:ser>
          <c:idx val="1"/>
          <c:order val="2"/>
          <c:tx>
            <c:strRef>
              <c:f>Datentabelle!$B$6</c:f>
              <c:strCache>
                <c:ptCount val="1"/>
                <c:pt idx="0">
                  <c:v>TENDO P D20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(Datentabelle!$D$6,Datentabelle!$J$6,Datentabelle!$P$6,Datentabelle!$V$6)</c:f>
              <c:numCache>
                <c:formatCode>General</c:formatCode>
                <c:ptCount val="4"/>
                <c:pt idx="0">
                  <c:v>8</c:v>
                </c:pt>
                <c:pt idx="1">
                  <c:v>87</c:v>
                </c:pt>
                <c:pt idx="2">
                  <c:v>93</c:v>
                </c:pt>
                <c:pt idx="3">
                  <c:v>140</c:v>
                </c:pt>
              </c:numCache>
            </c:numRef>
          </c:xVal>
          <c:yVal>
            <c:numRef>
              <c:f>(Datentabelle!$I$6,Datentabelle!$O$6,Datentabelle!$U$6,Datentabelle!$AA$6)</c:f>
              <c:numCache>
                <c:formatCode>General</c:formatCode>
                <c:ptCount val="4"/>
                <c:pt idx="0">
                  <c:v>8</c:v>
                </c:pt>
                <c:pt idx="1">
                  <c:v>52</c:v>
                </c:pt>
                <c:pt idx="2">
                  <c:v>96</c:v>
                </c:pt>
                <c:pt idx="3">
                  <c:v>162</c:v>
                </c:pt>
              </c:numCache>
            </c:numRef>
          </c:yVal>
          <c:smooth val="0"/>
          <c:extLst>
            <c:ext xmlns:c16="http://schemas.microsoft.com/office/drawing/2014/chart" uri="{C3380CC4-5D6E-409C-BE32-E72D297353CC}">
              <c16:uniqueId val="{00000002-D8B0-44C8-A4B7-A9E55D4BBBA6}"/>
            </c:ext>
          </c:extLst>
        </c:ser>
        <c:dLbls>
          <c:showLegendKey val="0"/>
          <c:showVal val="0"/>
          <c:showCatName val="0"/>
          <c:showSerName val="0"/>
          <c:showPercent val="0"/>
          <c:showBubbleSize val="0"/>
        </c:dLbls>
        <c:axId val="517063464"/>
        <c:axId val="517064544"/>
        <c:extLst>
          <c:ext xmlns:c15="http://schemas.microsoft.com/office/drawing/2012/chart" uri="{02D57815-91ED-43cb-92C2-25804820EDAC}">
            <c15:filteredScatterSeries>
              <c15:ser>
                <c:idx val="0"/>
                <c:order val="0"/>
                <c:tx>
                  <c:strRef>
                    <c:extLst>
                      <c:ext uri="{02D57815-91ED-43cb-92C2-25804820EDAC}">
                        <c15:formulaRef>
                          <c15:sqref>Datentabelle!$B$4</c15:sqref>
                        </c15:formulaRef>
                      </c:ext>
                    </c:extLst>
                    <c:strCache>
                      <c:ptCount val="1"/>
                      <c:pt idx="0">
                        <c:v>TENDO Silver D20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(Datentabelle!$D$4,Datentabelle!$J$4,Datentabelle!$P$4,Datentabelle!$V$4)</c15:sqref>
                        </c15:formulaRef>
                      </c:ext>
                    </c:extLst>
                    <c:numCache>
                      <c:formatCode>General</c:formatCode>
                      <c:ptCount val="4"/>
                      <c:pt idx="0">
                        <c:v>8</c:v>
                      </c:pt>
                      <c:pt idx="1">
                        <c:v>87</c:v>
                      </c:pt>
                      <c:pt idx="2">
                        <c:v>93</c:v>
                      </c:pt>
                      <c:pt idx="3">
                        <c:v>140</c:v>
                      </c:pt>
                    </c:numCache>
                  </c:numRef>
                </c:xVal>
                <c:yVal>
                  <c:numRef>
                    <c:extLst>
                      <c:ext uri="{02D57815-91ED-43cb-92C2-25804820EDAC}">
                        <c15:formulaRef>
                          <c15:sqref>(Datentabelle!$I$4,Datentabelle!$O$4,Datentabelle!$U$4,Datentabelle!$AA$4)</c15:sqref>
                        </c15:formulaRef>
                      </c:ext>
                    </c:extLst>
                    <c:numCache>
                      <c:formatCode>General</c:formatCode>
                      <c:ptCount val="4"/>
                      <c:pt idx="0">
                        <c:v>3</c:v>
                      </c:pt>
                      <c:pt idx="1">
                        <c:v>29</c:v>
                      </c:pt>
                      <c:pt idx="2">
                        <c:v>40</c:v>
                      </c:pt>
                      <c:pt idx="3">
                        <c:v>103</c:v>
                      </c:pt>
                    </c:numCache>
                  </c:numRef>
                </c:yVal>
                <c:smooth val="0"/>
                <c:extLst>
                  <c:ext xmlns:c16="http://schemas.microsoft.com/office/drawing/2014/chart" uri="{C3380CC4-5D6E-409C-BE32-E72D297353CC}">
                    <c16:uniqueId val="{00000000-D8B0-44C8-A4B7-A9E55D4BBBA6}"/>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Datentabelle!$B$7</c15:sqref>
                        </c15:formulaRef>
                      </c:ext>
                    </c:extLst>
                    <c:strCache>
                      <c:ptCount val="1"/>
                      <c:pt idx="0">
                        <c:v>TENDO E compact D20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(Datentabelle!$D$7,Datentabelle!$J$7,Datentabelle!$P$7,Datentabelle!$V$7)</c15:sqref>
                        </c15:formulaRef>
                      </c:ext>
                    </c:extLst>
                    <c:numCache>
                      <c:formatCode>General</c:formatCode>
                      <c:ptCount val="4"/>
                      <c:pt idx="0">
                        <c:v>8</c:v>
                      </c:pt>
                      <c:pt idx="1">
                        <c:v>77</c:v>
                      </c:pt>
                      <c:pt idx="2">
                        <c:v>83</c:v>
                      </c:pt>
                      <c:pt idx="3">
                        <c:v>130</c:v>
                      </c:pt>
                    </c:numCache>
                  </c:numRef>
                </c:xVal>
                <c:yVal>
                  <c:numRef>
                    <c:extLst xmlns:c15="http://schemas.microsoft.com/office/drawing/2012/chart">
                      <c:ext xmlns:c15="http://schemas.microsoft.com/office/drawing/2012/chart" uri="{02D57815-91ED-43cb-92C2-25804820EDAC}">
                        <c15:formulaRef>
                          <c15:sqref>(Datentabelle!$I$7,Datentabelle!$O$7,Datentabelle!$U$7,Datentabelle!$AA$7)</c15:sqref>
                        </c15:formulaRef>
                      </c:ext>
                    </c:extLst>
                    <c:numCache>
                      <c:formatCode>General</c:formatCode>
                      <c:ptCount val="4"/>
                      <c:pt idx="0">
                        <c:v>9</c:v>
                      </c:pt>
                      <c:pt idx="1">
                        <c:v>41</c:v>
                      </c:pt>
                      <c:pt idx="2">
                        <c:v>52</c:v>
                      </c:pt>
                      <c:pt idx="3">
                        <c:v>106</c:v>
                      </c:pt>
                    </c:numCache>
                  </c:numRef>
                </c:yVal>
                <c:smooth val="0"/>
                <c:extLst xmlns:c15="http://schemas.microsoft.com/office/drawing/2012/chart">
                  <c:ext xmlns:c16="http://schemas.microsoft.com/office/drawing/2014/chart" uri="{C3380CC4-5D6E-409C-BE32-E72D297353CC}">
                    <c16:uniqueId val="{00000003-D8B0-44C8-A4B7-A9E55D4BBBA6}"/>
                  </c:ext>
                </c:extLst>
              </c15:ser>
            </c15:filteredScatterSeries>
            <c15:filteredScatterSeries>
              <c15:ser>
                <c:idx val="3"/>
                <c:order val="4"/>
                <c:tx>
                  <c:strRef>
                    <c:extLst xmlns:c15="http://schemas.microsoft.com/office/drawing/2012/chart">
                      <c:ext xmlns:c15="http://schemas.microsoft.com/office/drawing/2012/chart" uri="{02D57815-91ED-43cb-92C2-25804820EDAC}">
                        <c15:formulaRef>
                          <c15:sqref>Datentabelle!$B$8</c15:sqref>
                        </c15:formulaRef>
                      </c:ext>
                    </c:extLst>
                    <c:strCache>
                      <c:ptCount val="1"/>
                      <c:pt idx="0">
                        <c:v>SINO-R D20</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(Datentabelle!$D$8,Datentabelle!$J$8,Datentabelle!$P$8,Datentabelle!$V$8)</c15:sqref>
                        </c15:formulaRef>
                      </c:ext>
                    </c:extLst>
                    <c:numCache>
                      <c:formatCode>General</c:formatCode>
                      <c:ptCount val="4"/>
                      <c:pt idx="0">
                        <c:v>8</c:v>
                      </c:pt>
                      <c:pt idx="1">
                        <c:v>82</c:v>
                      </c:pt>
                      <c:pt idx="2">
                        <c:v>88</c:v>
                      </c:pt>
                      <c:pt idx="3">
                        <c:v>135</c:v>
                      </c:pt>
                    </c:numCache>
                  </c:numRef>
                </c:xVal>
                <c:yVal>
                  <c:numRef>
                    <c:extLst xmlns:c15="http://schemas.microsoft.com/office/drawing/2012/chart">
                      <c:ext xmlns:c15="http://schemas.microsoft.com/office/drawing/2012/chart" uri="{02D57815-91ED-43cb-92C2-25804820EDAC}">
                        <c15:formulaRef>
                          <c15:sqref>(Datentabelle!$I$8,Datentabelle!$O$8,Datentabelle!$U$8,Datentabelle!$AA$8)</c15:sqref>
                        </c15:formulaRef>
                      </c:ext>
                    </c:extLst>
                    <c:numCache>
                      <c:formatCode>General</c:formatCode>
                      <c:ptCount val="4"/>
                      <c:pt idx="0">
                        <c:v>8</c:v>
                      </c:pt>
                      <c:pt idx="1">
                        <c:v>53</c:v>
                      </c:pt>
                      <c:pt idx="2">
                        <c:v>68</c:v>
                      </c:pt>
                      <c:pt idx="3">
                        <c:v>154</c:v>
                      </c:pt>
                    </c:numCache>
                  </c:numRef>
                </c:yVal>
                <c:smooth val="0"/>
                <c:extLst xmlns:c15="http://schemas.microsoft.com/office/drawing/2012/chart">
                  <c:ext xmlns:c16="http://schemas.microsoft.com/office/drawing/2014/chart" uri="{C3380CC4-5D6E-409C-BE32-E72D297353CC}">
                    <c16:uniqueId val="{00000004-D8B0-44C8-A4B7-A9E55D4BBBA6}"/>
                  </c:ext>
                </c:extLst>
              </c15:ser>
            </c15:filteredScatterSeries>
          </c:ext>
        </c:extLst>
      </c:scatterChart>
      <c:valAx>
        <c:axId val="517063464"/>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7064544"/>
        <c:crosses val="autoZero"/>
        <c:crossBetween val="midCat"/>
      </c:valAx>
      <c:valAx>
        <c:axId val="517064544"/>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706346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measured runout vs. catalog specification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1"/>
          <c:order val="0"/>
          <c:tx>
            <c:strRef>
              <c:f>Runout_Torque!$E$1:$E$2</c:f>
              <c:strCache>
                <c:ptCount val="2"/>
                <c:pt idx="0">
                  <c:v>measured runout  [µm]</c:v>
                </c:pt>
              </c:strCache>
            </c:strRef>
          </c:tx>
          <c:spPr>
            <a:solidFill>
              <a:schemeClr val="accent2"/>
            </a:solidFill>
            <a:ln>
              <a:noFill/>
            </a:ln>
            <a:effectLst/>
          </c:spPr>
          <c:invertIfNegative val="0"/>
          <c:cat>
            <c:strRef>
              <c:f>Runout_Torque!$B$7:$B$12</c:f>
              <c:strCache>
                <c:ptCount val="6"/>
                <c:pt idx="0">
                  <c:v>TENDO EC HSK-A63 Ø12x80</c:v>
                </c:pt>
                <c:pt idx="1">
                  <c:v>TENDO EC HSK-A63 Ø20x80</c:v>
                </c:pt>
                <c:pt idx="2">
                  <c:v>TENDO EC HSK-A63 Ø20x80 mit GZB 20-12</c:v>
                </c:pt>
                <c:pt idx="3">
                  <c:v>SINO-R HSK-A63 Ø12x80</c:v>
                </c:pt>
                <c:pt idx="4">
                  <c:v>SINO-R HSK-A63 Ø20x85</c:v>
                </c:pt>
                <c:pt idx="5">
                  <c:v>SINO-R HSK-A63 Ø20x85 mit GZB 20-12</c:v>
                </c:pt>
              </c:strCache>
              <c:extLst/>
            </c:strRef>
          </c:cat>
          <c:val>
            <c:numRef>
              <c:f>Runout_Torque!$E$7:$E$12</c:f>
              <c:numCache>
                <c:formatCode>General</c:formatCode>
                <c:ptCount val="6"/>
                <c:pt idx="0">
                  <c:v>3</c:v>
                </c:pt>
                <c:pt idx="1">
                  <c:v>3</c:v>
                </c:pt>
                <c:pt idx="2">
                  <c:v>4.5</c:v>
                </c:pt>
                <c:pt idx="3">
                  <c:v>4</c:v>
                </c:pt>
                <c:pt idx="4">
                  <c:v>7</c:v>
                </c:pt>
                <c:pt idx="5">
                  <c:v>3</c:v>
                </c:pt>
              </c:numCache>
              <c:extLst/>
            </c:numRef>
          </c:val>
          <c:extLst>
            <c:ext xmlns:c16="http://schemas.microsoft.com/office/drawing/2014/chart" uri="{C3380CC4-5D6E-409C-BE32-E72D297353CC}">
              <c16:uniqueId val="{00000000-BF58-4BC6-90B8-29155C956A97}"/>
            </c:ext>
          </c:extLst>
        </c:ser>
        <c:ser>
          <c:idx val="0"/>
          <c:order val="1"/>
          <c:tx>
            <c:strRef>
              <c:f>Runout_Torque!$D$1</c:f>
              <c:strCache>
                <c:ptCount val="1"/>
                <c:pt idx="0">
                  <c:v>catalog specification runout [µm]</c:v>
                </c:pt>
              </c:strCache>
            </c:strRef>
          </c:tx>
          <c:spPr>
            <a:solidFill>
              <a:schemeClr val="accent1"/>
            </a:solidFill>
            <a:ln>
              <a:noFill/>
            </a:ln>
            <a:effectLst/>
          </c:spPr>
          <c:invertIfNegative val="0"/>
          <c:cat>
            <c:strLit>
              <c:ptCount val="6"/>
              <c:pt idx="0">
                <c:v>TENDO EC HSK-A63 Ø12x80</c:v>
              </c:pt>
              <c:pt idx="1">
                <c:v>TENDO EC HSK-A63 Ø20x80</c:v>
              </c:pt>
              <c:pt idx="2">
                <c:v>TENDO EC HSK-A63 Ø20x80 mit GZB 20-12</c:v>
              </c:pt>
              <c:pt idx="3">
                <c:v>SINO-R HSK-A63 Ø12x80</c:v>
              </c:pt>
              <c:pt idx="4">
                <c:v>SINO-R HSK-A63 Ø20x85</c:v>
              </c:pt>
              <c:pt idx="5">
                <c:v>SINO-R HSK-A63 Ø20x85 mit GZB 20-12</c:v>
              </c:pt>
              <c:extLst>
                <c:ext xmlns:c15="http://schemas.microsoft.com/office/drawing/2012/chart" uri="{02D57815-91ED-43cb-92C2-25804820EDAC}">
                  <c15:autoCat val="1"/>
                </c:ext>
              </c:extLst>
            </c:strLit>
          </c:cat>
          <c:val>
            <c:numRef>
              <c:f>Runout_Torque!$D$7:$D$12</c:f>
              <c:numCache>
                <c:formatCode>General</c:formatCode>
                <c:ptCount val="6"/>
                <c:pt idx="0">
                  <c:v>3</c:v>
                </c:pt>
                <c:pt idx="1">
                  <c:v>3</c:v>
                </c:pt>
                <c:pt idx="2">
                  <c:v>5</c:v>
                </c:pt>
                <c:pt idx="3">
                  <c:v>3</c:v>
                </c:pt>
                <c:pt idx="4">
                  <c:v>3</c:v>
                </c:pt>
                <c:pt idx="5">
                  <c:v>5</c:v>
                </c:pt>
              </c:numCache>
              <c:extLst/>
            </c:numRef>
          </c:val>
          <c:extLst>
            <c:ext xmlns:c16="http://schemas.microsoft.com/office/drawing/2014/chart" uri="{C3380CC4-5D6E-409C-BE32-E72D297353CC}">
              <c16:uniqueId val="{00000001-BF58-4BC6-90B8-29155C956A97}"/>
            </c:ext>
          </c:extLst>
        </c:ser>
        <c:dLbls>
          <c:showLegendKey val="0"/>
          <c:showVal val="0"/>
          <c:showCatName val="0"/>
          <c:showSerName val="0"/>
          <c:showPercent val="0"/>
          <c:showBubbleSize val="0"/>
        </c:dLbls>
        <c:gapWidth val="219"/>
        <c:overlap val="-27"/>
        <c:axId val="368918344"/>
        <c:axId val="368915824"/>
      </c:barChart>
      <c:catAx>
        <c:axId val="368918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8915824"/>
        <c:crosses val="autoZero"/>
        <c:auto val="1"/>
        <c:lblAlgn val="ctr"/>
        <c:lblOffset val="100"/>
        <c:noMultiLvlLbl val="0"/>
      </c:catAx>
      <c:valAx>
        <c:axId val="368915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Runout [µm]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8918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measured torque vs. catalog specification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1"/>
          <c:order val="0"/>
          <c:tx>
            <c:strRef>
              <c:f>Runout_Torque!$G$1</c:f>
              <c:strCache>
                <c:ptCount val="1"/>
                <c:pt idx="0">
                  <c:v>measured torque [Nm]</c:v>
                </c:pt>
              </c:strCache>
            </c:strRef>
          </c:tx>
          <c:spPr>
            <a:solidFill>
              <a:schemeClr val="accent2"/>
            </a:solidFill>
            <a:ln>
              <a:noFill/>
            </a:ln>
            <a:effectLst/>
          </c:spPr>
          <c:invertIfNegative val="0"/>
          <c:cat>
            <c:strRef>
              <c:f>Runout_Torque!$B$7:$B$12</c:f>
              <c:strCache>
                <c:ptCount val="6"/>
                <c:pt idx="0">
                  <c:v>TENDO EC HSK-A63 Ø12x80</c:v>
                </c:pt>
                <c:pt idx="1">
                  <c:v>TENDO EC HSK-A63 Ø20x80</c:v>
                </c:pt>
                <c:pt idx="2">
                  <c:v>TENDO EC HSK-A63 Ø20x80 mit GZB 20-12</c:v>
                </c:pt>
                <c:pt idx="3">
                  <c:v>SINO-R HSK-A63 Ø12x80</c:v>
                </c:pt>
                <c:pt idx="4">
                  <c:v>SINO-R HSK-A63 Ø20x85</c:v>
                </c:pt>
                <c:pt idx="5">
                  <c:v>SINO-R HSK-A63 Ø20x85 mit GZB 20-12</c:v>
                </c:pt>
              </c:strCache>
              <c:extLst/>
            </c:strRef>
          </c:cat>
          <c:val>
            <c:numRef>
              <c:f>Runout_Torque!$G$7:$G$12</c:f>
              <c:numCache>
                <c:formatCode>General</c:formatCode>
                <c:ptCount val="6"/>
                <c:pt idx="0">
                  <c:v>131</c:v>
                </c:pt>
                <c:pt idx="1">
                  <c:v>507</c:v>
                </c:pt>
                <c:pt idx="2">
                  <c:v>171</c:v>
                </c:pt>
                <c:pt idx="3">
                  <c:v>189</c:v>
                </c:pt>
                <c:pt idx="4">
                  <c:v>607</c:v>
                </c:pt>
                <c:pt idx="5">
                  <c:v>248</c:v>
                </c:pt>
              </c:numCache>
              <c:extLst/>
            </c:numRef>
          </c:val>
          <c:extLst>
            <c:ext xmlns:c16="http://schemas.microsoft.com/office/drawing/2014/chart" uri="{C3380CC4-5D6E-409C-BE32-E72D297353CC}">
              <c16:uniqueId val="{00000000-89B1-4397-B30D-7A2A592CAF01}"/>
            </c:ext>
          </c:extLst>
        </c:ser>
        <c:ser>
          <c:idx val="0"/>
          <c:order val="1"/>
          <c:tx>
            <c:strRef>
              <c:f>Runout_Torque!$F$1</c:f>
              <c:strCache>
                <c:ptCount val="1"/>
                <c:pt idx="0">
                  <c:v>catalog specification torque [Nm]</c:v>
                </c:pt>
              </c:strCache>
            </c:strRef>
          </c:tx>
          <c:spPr>
            <a:solidFill>
              <a:schemeClr val="accent1"/>
            </a:solidFill>
            <a:ln>
              <a:noFill/>
            </a:ln>
            <a:effectLst/>
          </c:spPr>
          <c:invertIfNegative val="0"/>
          <c:cat>
            <c:strRef>
              <c:f>Runout_Torque!$B$7:$B$12</c:f>
              <c:strCache>
                <c:ptCount val="6"/>
                <c:pt idx="0">
                  <c:v>TENDO EC HSK-A63 Ø12x80</c:v>
                </c:pt>
                <c:pt idx="1">
                  <c:v>TENDO EC HSK-A63 Ø20x80</c:v>
                </c:pt>
                <c:pt idx="2">
                  <c:v>TENDO EC HSK-A63 Ø20x80 mit GZB 20-12</c:v>
                </c:pt>
                <c:pt idx="3">
                  <c:v>SINO-R HSK-A63 Ø12x80</c:v>
                </c:pt>
                <c:pt idx="4">
                  <c:v>SINO-R HSK-A63 Ø20x85</c:v>
                </c:pt>
                <c:pt idx="5">
                  <c:v>SINO-R HSK-A63 Ø20x85 mit GZB 20-12</c:v>
                </c:pt>
              </c:strCache>
              <c:extLst/>
            </c:strRef>
          </c:cat>
          <c:val>
            <c:numRef>
              <c:f>Runout_Torque!$F$7:$F$12</c:f>
              <c:numCache>
                <c:formatCode>General</c:formatCode>
                <c:ptCount val="6"/>
                <c:pt idx="0">
                  <c:v>110</c:v>
                </c:pt>
                <c:pt idx="1">
                  <c:v>520</c:v>
                </c:pt>
                <c:pt idx="2">
                  <c:v>0</c:v>
                </c:pt>
                <c:pt idx="3">
                  <c:v>120</c:v>
                </c:pt>
                <c:pt idx="4">
                  <c:v>450</c:v>
                </c:pt>
                <c:pt idx="5">
                  <c:v>0</c:v>
                </c:pt>
              </c:numCache>
              <c:extLst/>
            </c:numRef>
          </c:val>
          <c:extLst>
            <c:ext xmlns:c16="http://schemas.microsoft.com/office/drawing/2014/chart" uri="{C3380CC4-5D6E-409C-BE32-E72D297353CC}">
              <c16:uniqueId val="{00000001-89B1-4397-B30D-7A2A592CAF01}"/>
            </c:ext>
          </c:extLst>
        </c:ser>
        <c:dLbls>
          <c:showLegendKey val="0"/>
          <c:showVal val="0"/>
          <c:showCatName val="0"/>
          <c:showSerName val="0"/>
          <c:showPercent val="0"/>
          <c:showBubbleSize val="0"/>
        </c:dLbls>
        <c:gapWidth val="219"/>
        <c:overlap val="-27"/>
        <c:axId val="368918344"/>
        <c:axId val="368915824"/>
      </c:barChart>
      <c:catAx>
        <c:axId val="368918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8915824"/>
        <c:crosses val="autoZero"/>
        <c:auto val="1"/>
        <c:lblAlgn val="ctr"/>
        <c:lblOffset val="100"/>
        <c:noMultiLvlLbl val="0"/>
      </c:catAx>
      <c:valAx>
        <c:axId val="368915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Torque [Nm]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8918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1400" b="0" i="0" u="none" strike="noStrike" baseline="0">
                <a:effectLst/>
              </a:rPr>
              <a:t>EC und SINO Vergleich Direktspannung / GZB</a:t>
            </a:r>
            <a:r>
              <a:rPr lang="de-DE"/>
              <a:t>, F=1000N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2"/>
          <c:order val="0"/>
          <c:tx>
            <c:strRef>
              <c:f>Datentabelle!$B$7</c:f>
              <c:strCache>
                <c:ptCount val="1"/>
                <c:pt idx="0">
                  <c:v>TENDO E compact D20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numRef>
              <c:f>(Datentabelle!$D$7,Datentabelle!$J$7,Datentabelle!$P$7,Datentabelle!$V$7)</c:f>
              <c:numCache>
                <c:formatCode>General</c:formatCode>
                <c:ptCount val="4"/>
                <c:pt idx="0">
                  <c:v>8</c:v>
                </c:pt>
                <c:pt idx="1">
                  <c:v>77</c:v>
                </c:pt>
                <c:pt idx="2">
                  <c:v>83</c:v>
                </c:pt>
                <c:pt idx="3">
                  <c:v>130</c:v>
                </c:pt>
              </c:numCache>
            </c:numRef>
          </c:xVal>
          <c:yVal>
            <c:numRef>
              <c:f>(Datentabelle!$G$7,Datentabelle!$M$7,Datentabelle!$S$7,Datentabelle!$Y$7)</c:f>
              <c:numCache>
                <c:formatCode>General</c:formatCode>
                <c:ptCount val="4"/>
                <c:pt idx="0">
                  <c:v>1.5</c:v>
                </c:pt>
                <c:pt idx="1">
                  <c:v>7</c:v>
                </c:pt>
                <c:pt idx="2">
                  <c:v>12</c:v>
                </c:pt>
                <c:pt idx="3">
                  <c:v>27</c:v>
                </c:pt>
              </c:numCache>
            </c:numRef>
          </c:yVal>
          <c:smooth val="0"/>
          <c:extLst>
            <c:ext xmlns:c16="http://schemas.microsoft.com/office/drawing/2014/chart" uri="{C3380CC4-5D6E-409C-BE32-E72D297353CC}">
              <c16:uniqueId val="{00000000-E60F-41DD-B21A-B56C7BEDB50C}"/>
            </c:ext>
          </c:extLst>
        </c:ser>
        <c:ser>
          <c:idx val="3"/>
          <c:order val="1"/>
          <c:tx>
            <c:strRef>
              <c:f>Datentabelle!$B$8</c:f>
              <c:strCache>
                <c:ptCount val="1"/>
                <c:pt idx="0">
                  <c:v>SINO-R D20</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f>(Datentabelle!$D$8,Datentabelle!$J$8,Datentabelle!$P$8,Datentabelle!$V$8)</c:f>
              <c:numCache>
                <c:formatCode>General</c:formatCode>
                <c:ptCount val="4"/>
                <c:pt idx="0">
                  <c:v>8</c:v>
                </c:pt>
                <c:pt idx="1">
                  <c:v>82</c:v>
                </c:pt>
                <c:pt idx="2">
                  <c:v>88</c:v>
                </c:pt>
                <c:pt idx="3">
                  <c:v>135</c:v>
                </c:pt>
              </c:numCache>
            </c:numRef>
          </c:xVal>
          <c:yVal>
            <c:numRef>
              <c:f>(Datentabelle!$G$8,Datentabelle!$M$8,Datentabelle!$S$8,Datentabelle!$Y$8)</c:f>
              <c:numCache>
                <c:formatCode>General</c:formatCode>
                <c:ptCount val="4"/>
                <c:pt idx="0">
                  <c:v>2</c:v>
                </c:pt>
                <c:pt idx="1">
                  <c:v>13</c:v>
                </c:pt>
                <c:pt idx="2">
                  <c:v>23</c:v>
                </c:pt>
                <c:pt idx="3">
                  <c:v>42</c:v>
                </c:pt>
              </c:numCache>
            </c:numRef>
          </c:yVal>
          <c:smooth val="0"/>
          <c:extLst>
            <c:ext xmlns:c16="http://schemas.microsoft.com/office/drawing/2014/chart" uri="{C3380CC4-5D6E-409C-BE32-E72D297353CC}">
              <c16:uniqueId val="{00000001-E60F-41DD-B21A-B56C7BEDB50C}"/>
            </c:ext>
          </c:extLst>
        </c:ser>
        <c:dLbls>
          <c:showLegendKey val="0"/>
          <c:showVal val="0"/>
          <c:showCatName val="0"/>
          <c:showSerName val="0"/>
          <c:showPercent val="0"/>
          <c:showBubbleSize val="0"/>
        </c:dLbls>
        <c:axId val="517063464"/>
        <c:axId val="517064544"/>
        <c:extLst>
          <c:ext xmlns:c15="http://schemas.microsoft.com/office/drawing/2012/chart" uri="{02D57815-91ED-43cb-92C2-25804820EDAC}">
            <c15:filteredScatterSeries>
              <c15:ser>
                <c:idx val="0"/>
                <c:order val="2"/>
                <c:tx>
                  <c:strRef>
                    <c:extLst>
                      <c:ext uri="{02D57815-91ED-43cb-92C2-25804820EDAC}">
                        <c15:formulaRef>
                          <c15:sqref>Datentabelle!$B$9</c15:sqref>
                        </c15:formulaRef>
                      </c:ext>
                    </c:extLst>
                    <c:strCache>
                      <c:ptCount val="1"/>
                      <c:pt idx="0">
                        <c:v>TENDO E compact D20 + GZB 20/12</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(Datentabelle!$D$9,Datentabelle!$J$9,Datentabelle!$P$9,Datentabelle!$V$9)</c15:sqref>
                        </c15:formulaRef>
                      </c:ext>
                    </c:extLst>
                    <c:numCache>
                      <c:formatCode>General</c:formatCode>
                      <c:ptCount val="4"/>
                      <c:pt idx="0">
                        <c:v>8</c:v>
                      </c:pt>
                      <c:pt idx="1">
                        <c:v>79</c:v>
                      </c:pt>
                      <c:pt idx="2">
                        <c:v>85</c:v>
                      </c:pt>
                      <c:pt idx="3">
                        <c:v>112</c:v>
                      </c:pt>
                    </c:numCache>
                  </c:numRef>
                </c:xVal>
                <c:yVal>
                  <c:numRef>
                    <c:extLst>
                      <c:ext uri="{02D57815-91ED-43cb-92C2-25804820EDAC}">
                        <c15:formulaRef>
                          <c15:sqref>(Datentabelle!$H$9,Datentabelle!$N$9,Datentabelle!$T$9,Datentabelle!$Z$9)</c15:sqref>
                        </c15:formulaRef>
                      </c:ext>
                    </c:extLst>
                    <c:numCache>
                      <c:formatCode>General</c:formatCode>
                      <c:ptCount val="4"/>
                      <c:pt idx="0">
                        <c:v>6</c:v>
                      </c:pt>
                      <c:pt idx="1">
                        <c:v>26</c:v>
                      </c:pt>
                      <c:pt idx="2">
                        <c:v>48</c:v>
                      </c:pt>
                      <c:pt idx="3">
                        <c:v>88</c:v>
                      </c:pt>
                    </c:numCache>
                  </c:numRef>
                </c:yVal>
                <c:smooth val="0"/>
                <c:extLst>
                  <c:ext xmlns:c16="http://schemas.microsoft.com/office/drawing/2014/chart" uri="{C3380CC4-5D6E-409C-BE32-E72D297353CC}">
                    <c16:uniqueId val="{00000002-E60F-41DD-B21A-B56C7BEDB50C}"/>
                  </c:ext>
                </c:extLst>
              </c15:ser>
            </c15:filteredScatterSeries>
            <c15:filteredScatterSeries>
              <c15:ser>
                <c:idx val="1"/>
                <c:order val="3"/>
                <c:tx>
                  <c:strRef>
                    <c:extLst xmlns:c15="http://schemas.microsoft.com/office/drawing/2012/chart">
                      <c:ext xmlns:c15="http://schemas.microsoft.com/office/drawing/2012/chart" uri="{02D57815-91ED-43cb-92C2-25804820EDAC}">
                        <c15:formulaRef>
                          <c15:sqref>Datentabelle!$B$10</c15:sqref>
                        </c15:formulaRef>
                      </c:ext>
                    </c:extLst>
                    <c:strCache>
                      <c:ptCount val="1"/>
                      <c:pt idx="0">
                        <c:v>SINO-R D20  + GZB 20/12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(Datentabelle!$D$10,Datentabelle!$J$10,Datentabelle!$P$10,Datentabelle!$V$10)</c15:sqref>
                        </c15:formulaRef>
                      </c:ext>
                    </c:extLst>
                    <c:numCache>
                      <c:formatCode>General</c:formatCode>
                      <c:ptCount val="4"/>
                      <c:pt idx="0">
                        <c:v>8</c:v>
                      </c:pt>
                      <c:pt idx="1">
                        <c:v>84</c:v>
                      </c:pt>
                      <c:pt idx="2">
                        <c:v>90</c:v>
                      </c:pt>
                      <c:pt idx="3">
                        <c:v>117</c:v>
                      </c:pt>
                    </c:numCache>
                  </c:numRef>
                </c:xVal>
                <c:yVal>
                  <c:numRef>
                    <c:extLst xmlns:c15="http://schemas.microsoft.com/office/drawing/2012/chart">
                      <c:ext xmlns:c15="http://schemas.microsoft.com/office/drawing/2012/chart" uri="{02D57815-91ED-43cb-92C2-25804820EDAC}">
                        <c15:formulaRef>
                          <c15:sqref>(Datentabelle!$H$10,Datentabelle!$N$10,Datentabelle!$T$10,Datentabelle!$Z$10)</c15:sqref>
                        </c15:formulaRef>
                      </c:ext>
                    </c:extLst>
                    <c:numCache>
                      <c:formatCode>General</c:formatCode>
                      <c:ptCount val="4"/>
                      <c:pt idx="0">
                        <c:v>4</c:v>
                      </c:pt>
                      <c:pt idx="1">
                        <c:v>40</c:v>
                      </c:pt>
                      <c:pt idx="2">
                        <c:v>43</c:v>
                      </c:pt>
                      <c:pt idx="3">
                        <c:v>96</c:v>
                      </c:pt>
                    </c:numCache>
                  </c:numRef>
                </c:yVal>
                <c:smooth val="0"/>
                <c:extLst xmlns:c15="http://schemas.microsoft.com/office/drawing/2012/chart">
                  <c:ext xmlns:c16="http://schemas.microsoft.com/office/drawing/2014/chart" uri="{C3380CC4-5D6E-409C-BE32-E72D297353CC}">
                    <c16:uniqueId val="{00000003-E60F-41DD-B21A-B56C7BEDB50C}"/>
                  </c:ext>
                </c:extLst>
              </c15:ser>
            </c15:filteredScatterSeries>
          </c:ext>
        </c:extLst>
      </c:scatterChart>
      <c:valAx>
        <c:axId val="517063464"/>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7064544"/>
        <c:crosses val="autoZero"/>
        <c:crossBetween val="midCat"/>
      </c:valAx>
      <c:valAx>
        <c:axId val="517064544"/>
        <c:scaling>
          <c:orientation val="maxMin"/>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706346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t>Stiffness</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de-DE"/>
        </a:p>
      </c:txPr>
    </c:title>
    <c:autoTitleDeleted val="0"/>
    <c:plotArea>
      <c:layout>
        <c:manualLayout>
          <c:layoutTarget val="inner"/>
          <c:xMode val="edge"/>
          <c:yMode val="edge"/>
          <c:x val="9.1277678958662123E-2"/>
          <c:y val="0.16348843144857317"/>
          <c:w val="0.86867377505583143"/>
          <c:h val="0.67571797535784539"/>
        </c:manualLayout>
      </c:layout>
      <c:barChart>
        <c:barDir val="col"/>
        <c:grouping val="clustered"/>
        <c:varyColors val="0"/>
        <c:ser>
          <c:idx val="0"/>
          <c:order val="0"/>
          <c:tx>
            <c:strRef>
              <c:f>Tabelle1!$B$1</c:f>
              <c:strCache>
                <c:ptCount val="1"/>
                <c:pt idx="0">
                  <c:v>Drehmoment</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0"/>
              <c:tx>
                <c:rich>
                  <a:bodyPr/>
                  <a:lstStyle/>
                  <a:p>
                    <a:r>
                      <a:rPr lang="en-US"/>
                      <a:t>18,75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5F0-4081-AB35-46A4E8D39F77}"/>
                </c:ext>
              </c:extLst>
            </c:dLbl>
            <c:dLbl>
              <c:idx val="1"/>
              <c:tx>
                <c:rich>
                  <a:bodyPr/>
                  <a:lstStyle/>
                  <a:p>
                    <a:r>
                      <a:rPr lang="en-US"/>
                      <a:t>13,9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5F0-4081-AB35-46A4E8D39F77}"/>
                </c:ext>
              </c:extLst>
            </c:dLbl>
            <c:dLbl>
              <c:idx val="2"/>
              <c:tx>
                <c:rich>
                  <a:bodyPr/>
                  <a:lstStyle/>
                  <a:p>
                    <a:r>
                      <a:rPr lang="en-US"/>
                      <a:t>13,9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5F0-4081-AB35-46A4E8D39F77}"/>
                </c:ext>
              </c:extLst>
            </c:dLbl>
            <c:dLbl>
              <c:idx val="3"/>
              <c:tx>
                <c:rich>
                  <a:bodyPr/>
                  <a:lstStyle/>
                  <a:p>
                    <a:r>
                      <a:rPr lang="en-US"/>
                      <a:t>10,3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5F0-4081-AB35-46A4E8D39F7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TENDO E compact</c:v>
                </c:pt>
                <c:pt idx="1">
                  <c:v>TENDO Silver</c:v>
                </c:pt>
                <c:pt idx="2">
                  <c:v>TENDO P</c:v>
                </c:pt>
                <c:pt idx="3">
                  <c:v>CELSIO</c:v>
                </c:pt>
              </c:strCache>
            </c:strRef>
          </c:cat>
          <c:val>
            <c:numRef>
              <c:f>Tabelle1!$B$2:$B$5</c:f>
              <c:numCache>
                <c:formatCode>General</c:formatCode>
                <c:ptCount val="4"/>
                <c:pt idx="0">
                  <c:v>18.75</c:v>
                </c:pt>
                <c:pt idx="1">
                  <c:v>13.9</c:v>
                </c:pt>
                <c:pt idx="2">
                  <c:v>13.9</c:v>
                </c:pt>
                <c:pt idx="3">
                  <c:v>10.3</c:v>
                </c:pt>
              </c:numCache>
            </c:numRef>
          </c:val>
          <c:extLst>
            <c:ext xmlns:c16="http://schemas.microsoft.com/office/drawing/2014/chart" uri="{C3380CC4-5D6E-409C-BE32-E72D297353CC}">
              <c16:uniqueId val="{00000000-D5F0-4081-AB35-46A4E8D39F77}"/>
            </c:ext>
          </c:extLst>
        </c:ser>
        <c:dLbls>
          <c:dLblPos val="outEnd"/>
          <c:showLegendKey val="0"/>
          <c:showVal val="1"/>
          <c:showCatName val="0"/>
          <c:showSerName val="0"/>
          <c:showPercent val="0"/>
          <c:showBubbleSize val="0"/>
        </c:dLbls>
        <c:gapWidth val="164"/>
        <c:overlap val="-22"/>
        <c:axId val="555214512"/>
        <c:axId val="555209112"/>
      </c:barChart>
      <c:catAx>
        <c:axId val="55521451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55209112"/>
        <c:crosses val="autoZero"/>
        <c:auto val="1"/>
        <c:lblAlgn val="ctr"/>
        <c:lblOffset val="100"/>
        <c:noMultiLvlLbl val="0"/>
      </c:catAx>
      <c:valAx>
        <c:axId val="555209112"/>
        <c:scaling>
          <c:orientation val="minMax"/>
        </c:scaling>
        <c:delete val="1"/>
        <c:axPos val="l"/>
        <c:numFmt formatCode="General" sourceLinked="1"/>
        <c:majorTickMark val="none"/>
        <c:minorTickMark val="none"/>
        <c:tickLblPos val="nextTo"/>
        <c:crossAx val="555214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de-DE" dirty="0"/>
              <a:t>Interfaces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Schnittstellen</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Tabelle1!$A$2:$A$4</c:f>
              <c:strCache>
                <c:ptCount val="3"/>
                <c:pt idx="0">
                  <c:v>TENDO P</c:v>
                </c:pt>
                <c:pt idx="1">
                  <c:v>TENDO E compact</c:v>
                </c:pt>
                <c:pt idx="2">
                  <c:v>TENDO Silver</c:v>
                </c:pt>
              </c:strCache>
            </c:strRef>
          </c:cat>
          <c:val>
            <c:numRef>
              <c:f>Tabelle1!$B$2:$B$4</c:f>
              <c:numCache>
                <c:formatCode>General</c:formatCode>
                <c:ptCount val="3"/>
                <c:pt idx="0">
                  <c:v>26</c:v>
                </c:pt>
                <c:pt idx="1">
                  <c:v>18</c:v>
                </c:pt>
                <c:pt idx="2">
                  <c:v>9</c:v>
                </c:pt>
              </c:numCache>
            </c:numRef>
          </c:val>
          <c:extLst>
            <c:ext xmlns:c16="http://schemas.microsoft.com/office/drawing/2014/chart" uri="{C3380CC4-5D6E-409C-BE32-E72D297353CC}">
              <c16:uniqueId val="{00000000-0421-4975-8316-6279CE7BAA75}"/>
            </c:ext>
          </c:extLst>
        </c:ser>
        <c:dLbls>
          <c:dLblPos val="inEnd"/>
          <c:showLegendKey val="0"/>
          <c:showVal val="1"/>
          <c:showCatName val="0"/>
          <c:showSerName val="0"/>
          <c:showPercent val="0"/>
          <c:showBubbleSize val="0"/>
        </c:dLbls>
        <c:gapWidth val="65"/>
        <c:axId val="636305832"/>
        <c:axId val="636313032"/>
      </c:barChart>
      <c:catAx>
        <c:axId val="6363058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de-DE"/>
          </a:p>
        </c:txPr>
        <c:crossAx val="636313032"/>
        <c:crosses val="autoZero"/>
        <c:auto val="1"/>
        <c:lblAlgn val="ctr"/>
        <c:lblOffset val="100"/>
        <c:noMultiLvlLbl val="0"/>
      </c:catAx>
      <c:valAx>
        <c:axId val="6363130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36305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de-DE" dirty="0"/>
              <a:t>Material Numbers</a:t>
            </a:r>
          </a:p>
        </c:rich>
      </c:tx>
      <c:layout>
        <c:manualLayout>
          <c:xMode val="edge"/>
          <c:yMode val="edge"/>
          <c:x val="0.18857235411011794"/>
          <c:y val="0.10778748342187068"/>
        </c:manualLayout>
      </c:layout>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de-DE"/>
        </a:p>
      </c:txPr>
    </c:title>
    <c:autoTitleDeleted val="0"/>
    <c:plotArea>
      <c:layout>
        <c:manualLayout>
          <c:layoutTarget val="inner"/>
          <c:xMode val="edge"/>
          <c:yMode val="edge"/>
          <c:x val="7.1942466420004084E-2"/>
          <c:y val="0.24333461223839756"/>
          <c:w val="0.92086328693799546"/>
          <c:h val="0.69005906344708767"/>
        </c:manualLayout>
      </c:layout>
      <c:barChart>
        <c:barDir val="col"/>
        <c:grouping val="clustered"/>
        <c:varyColors val="0"/>
        <c:ser>
          <c:idx val="0"/>
          <c:order val="0"/>
          <c:tx>
            <c:strRef>
              <c:f>Tabelle1!$B$1</c:f>
              <c:strCache>
                <c:ptCount val="1"/>
                <c:pt idx="0">
                  <c:v>TENDO P</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c:f>
              <c:strCache>
                <c:ptCount val="1"/>
                <c:pt idx="0">
                  <c:v>Materialnummern</c:v>
                </c:pt>
              </c:strCache>
            </c:strRef>
          </c:cat>
          <c:val>
            <c:numRef>
              <c:f>Tabelle1!$B$2</c:f>
              <c:numCache>
                <c:formatCode>General</c:formatCode>
                <c:ptCount val="1"/>
                <c:pt idx="0">
                  <c:v>223</c:v>
                </c:pt>
              </c:numCache>
            </c:numRef>
          </c:val>
          <c:extLst>
            <c:ext xmlns:c16="http://schemas.microsoft.com/office/drawing/2014/chart" uri="{C3380CC4-5D6E-409C-BE32-E72D297353CC}">
              <c16:uniqueId val="{00000000-555E-432F-8B92-3C80597BFE67}"/>
            </c:ext>
          </c:extLst>
        </c:ser>
        <c:ser>
          <c:idx val="1"/>
          <c:order val="1"/>
          <c:tx>
            <c:strRef>
              <c:f>Tabelle1!$C$1</c:f>
              <c:strCache>
                <c:ptCount val="1"/>
                <c:pt idx="0">
                  <c:v>Spalte1</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c:f>
              <c:strCache>
                <c:ptCount val="1"/>
                <c:pt idx="0">
                  <c:v>Materialnummern</c:v>
                </c:pt>
              </c:strCache>
            </c:strRef>
          </c:cat>
          <c:val>
            <c:numRef>
              <c:f>Tabelle1!$C$2</c:f>
              <c:numCache>
                <c:formatCode>General</c:formatCode>
                <c:ptCount val="1"/>
              </c:numCache>
            </c:numRef>
          </c:val>
          <c:extLst>
            <c:ext xmlns:c16="http://schemas.microsoft.com/office/drawing/2014/chart" uri="{C3380CC4-5D6E-409C-BE32-E72D297353CC}">
              <c16:uniqueId val="{00000001-555E-432F-8B92-3C80597BFE67}"/>
            </c:ext>
          </c:extLst>
        </c:ser>
        <c:ser>
          <c:idx val="2"/>
          <c:order val="2"/>
          <c:tx>
            <c:strRef>
              <c:f>Tabelle1!$D$1</c:f>
              <c:strCache>
                <c:ptCount val="1"/>
                <c:pt idx="0">
                  <c:v>TENDO E compact</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c:f>
              <c:strCache>
                <c:ptCount val="1"/>
                <c:pt idx="0">
                  <c:v>Materialnummern</c:v>
                </c:pt>
              </c:strCache>
            </c:strRef>
          </c:cat>
          <c:val>
            <c:numRef>
              <c:f>Tabelle1!$D$2</c:f>
              <c:numCache>
                <c:formatCode>General</c:formatCode>
                <c:ptCount val="1"/>
                <c:pt idx="0">
                  <c:v>85</c:v>
                </c:pt>
              </c:numCache>
            </c:numRef>
          </c:val>
          <c:extLst>
            <c:ext xmlns:c16="http://schemas.microsoft.com/office/drawing/2014/chart" uri="{C3380CC4-5D6E-409C-BE32-E72D297353CC}">
              <c16:uniqueId val="{00000002-555E-432F-8B92-3C80597BFE67}"/>
            </c:ext>
          </c:extLst>
        </c:ser>
        <c:ser>
          <c:idx val="3"/>
          <c:order val="3"/>
          <c:tx>
            <c:strRef>
              <c:f>Tabelle1!$E$1</c:f>
              <c:strCache>
                <c:ptCount val="1"/>
                <c:pt idx="0">
                  <c:v>Spalte2</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c:f>
              <c:strCache>
                <c:ptCount val="1"/>
                <c:pt idx="0">
                  <c:v>Materialnummern</c:v>
                </c:pt>
              </c:strCache>
            </c:strRef>
          </c:cat>
          <c:val>
            <c:numRef>
              <c:f>Tabelle1!$E$2</c:f>
              <c:numCache>
                <c:formatCode>General</c:formatCode>
                <c:ptCount val="1"/>
              </c:numCache>
            </c:numRef>
          </c:val>
          <c:extLst>
            <c:ext xmlns:c16="http://schemas.microsoft.com/office/drawing/2014/chart" uri="{C3380CC4-5D6E-409C-BE32-E72D297353CC}">
              <c16:uniqueId val="{00000006-555E-432F-8B92-3C80597BFE67}"/>
            </c:ext>
          </c:extLst>
        </c:ser>
        <c:ser>
          <c:idx val="4"/>
          <c:order val="4"/>
          <c:tx>
            <c:strRef>
              <c:f>Tabelle1!$F$1</c:f>
              <c:strCache>
                <c:ptCount val="1"/>
                <c:pt idx="0">
                  <c:v>TENDO Silver</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c:f>
              <c:strCache>
                <c:ptCount val="1"/>
                <c:pt idx="0">
                  <c:v>Materialnummern</c:v>
                </c:pt>
              </c:strCache>
            </c:strRef>
          </c:cat>
          <c:val>
            <c:numRef>
              <c:f>Tabelle1!$F$2</c:f>
              <c:numCache>
                <c:formatCode>General</c:formatCode>
                <c:ptCount val="1"/>
                <c:pt idx="0">
                  <c:v>66</c:v>
                </c:pt>
              </c:numCache>
            </c:numRef>
          </c:val>
          <c:extLst>
            <c:ext xmlns:c16="http://schemas.microsoft.com/office/drawing/2014/chart" uri="{C3380CC4-5D6E-409C-BE32-E72D297353CC}">
              <c16:uniqueId val="{00000007-555E-432F-8B92-3C80597BFE67}"/>
            </c:ext>
          </c:extLst>
        </c:ser>
        <c:dLbls>
          <c:dLblPos val="outEnd"/>
          <c:showLegendKey val="0"/>
          <c:showVal val="1"/>
          <c:showCatName val="0"/>
          <c:showSerName val="0"/>
          <c:showPercent val="0"/>
          <c:showBubbleSize val="0"/>
        </c:dLbls>
        <c:gapWidth val="164"/>
        <c:overlap val="-22"/>
        <c:axId val="634634080"/>
        <c:axId val="634627960"/>
      </c:barChart>
      <c:catAx>
        <c:axId val="634634080"/>
        <c:scaling>
          <c:orientation val="minMax"/>
        </c:scaling>
        <c:delete val="1"/>
        <c:axPos val="b"/>
        <c:numFmt formatCode="General" sourceLinked="1"/>
        <c:majorTickMark val="none"/>
        <c:minorTickMark val="none"/>
        <c:tickLblPos val="nextTo"/>
        <c:crossAx val="634627960"/>
        <c:crosses val="autoZero"/>
        <c:auto val="1"/>
        <c:lblAlgn val="ctr"/>
        <c:lblOffset val="100"/>
        <c:noMultiLvlLbl val="0"/>
      </c:catAx>
      <c:valAx>
        <c:axId val="6346279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634634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Mittelwerte!$E$21</c:f>
              <c:strCache>
                <c:ptCount val="1"/>
                <c:pt idx="0">
                  <c:v>Force XY</c:v>
                </c:pt>
              </c:strCache>
            </c:strRef>
          </c:tx>
          <c:spPr>
            <a:ln w="28575" cap="rnd">
              <a:solidFill>
                <a:schemeClr val="accent2"/>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Mittelwerte!$E$22:$E$8772</c:f>
              <c:numCache>
                <c:formatCode>General</c:formatCode>
                <c:ptCount val="8751"/>
                <c:pt idx="0">
                  <c:v>19.991244834319179</c:v>
                </c:pt>
                <c:pt idx="1">
                  <c:v>19.995016394332357</c:v>
                </c:pt>
                <c:pt idx="2">
                  <c:v>20.009059255276455</c:v>
                </c:pt>
                <c:pt idx="3">
                  <c:v>19.993160626313795</c:v>
                </c:pt>
                <c:pt idx="4">
                  <c:v>19.991581153954957</c:v>
                </c:pt>
                <c:pt idx="5">
                  <c:v>19.987057378749551</c:v>
                </c:pt>
                <c:pt idx="6">
                  <c:v>20.007190336433617</c:v>
                </c:pt>
                <c:pt idx="7">
                  <c:v>20.016433908286157</c:v>
                </c:pt>
                <c:pt idx="8">
                  <c:v>20.03922571450553</c:v>
                </c:pt>
                <c:pt idx="9">
                  <c:v>20.046632824250551</c:v>
                </c:pt>
                <c:pt idx="10">
                  <c:v>20.051437354404992</c:v>
                </c:pt>
                <c:pt idx="11">
                  <c:v>20.0495057143719</c:v>
                </c:pt>
                <c:pt idx="12">
                  <c:v>20.067027252091432</c:v>
                </c:pt>
                <c:pt idx="13">
                  <c:v>20.081034715035312</c:v>
                </c:pt>
                <c:pt idx="14">
                  <c:v>20.094472736000796</c:v>
                </c:pt>
                <c:pt idx="15">
                  <c:v>20.104526911054915</c:v>
                </c:pt>
                <c:pt idx="16">
                  <c:v>20.099520465201575</c:v>
                </c:pt>
                <c:pt idx="17">
                  <c:v>20.122384744857843</c:v>
                </c:pt>
                <c:pt idx="18">
                  <c:v>20.115634023541496</c:v>
                </c:pt>
                <c:pt idx="19">
                  <c:v>20.121365443638457</c:v>
                </c:pt>
                <c:pt idx="20">
                  <c:v>20.096130955043119</c:v>
                </c:pt>
                <c:pt idx="21">
                  <c:v>20.067492166427279</c:v>
                </c:pt>
                <c:pt idx="22">
                  <c:v>20.043306170557361</c:v>
                </c:pt>
                <c:pt idx="23">
                  <c:v>20.024279249171272</c:v>
                </c:pt>
                <c:pt idx="24">
                  <c:v>20.010617770588528</c:v>
                </c:pt>
                <c:pt idx="25">
                  <c:v>19.993682219075744</c:v>
                </c:pt>
                <c:pt idx="26">
                  <c:v>19.966930767046531</c:v>
                </c:pt>
                <c:pt idx="27">
                  <c:v>19.959810371325585</c:v>
                </c:pt>
                <c:pt idx="28">
                  <c:v>19.938598592825056</c:v>
                </c:pt>
                <c:pt idx="29">
                  <c:v>19.902191863208987</c:v>
                </c:pt>
                <c:pt idx="30">
                  <c:v>19.88962076622547</c:v>
                </c:pt>
                <c:pt idx="31">
                  <c:v>19.884370740122694</c:v>
                </c:pt>
                <c:pt idx="32">
                  <c:v>19.836998548932513</c:v>
                </c:pt>
                <c:pt idx="33">
                  <c:v>19.798503777864905</c:v>
                </c:pt>
                <c:pt idx="34">
                  <c:v>19.751225399924472</c:v>
                </c:pt>
                <c:pt idx="35">
                  <c:v>19.721054977070818</c:v>
                </c:pt>
                <c:pt idx="36">
                  <c:v>19.69987770124953</c:v>
                </c:pt>
                <c:pt idx="37">
                  <c:v>19.668101650481137</c:v>
                </c:pt>
                <c:pt idx="38">
                  <c:v>19.622356677964952</c:v>
                </c:pt>
                <c:pt idx="39">
                  <c:v>19.627692782927824</c:v>
                </c:pt>
                <c:pt idx="40">
                  <c:v>19.605443312418188</c:v>
                </c:pt>
                <c:pt idx="41">
                  <c:v>19.601567287263514</c:v>
                </c:pt>
                <c:pt idx="42">
                  <c:v>19.59171352281351</c:v>
                </c:pt>
                <c:pt idx="43">
                  <c:v>19.605601286756226</c:v>
                </c:pt>
                <c:pt idx="44">
                  <c:v>19.616559785373777</c:v>
                </c:pt>
                <c:pt idx="45">
                  <c:v>19.61979524495052</c:v>
                </c:pt>
                <c:pt idx="46">
                  <c:v>19.623939128116898</c:v>
                </c:pt>
                <c:pt idx="47">
                  <c:v>19.643606235300386</c:v>
                </c:pt>
                <c:pt idx="48">
                  <c:v>19.66073420441213</c:v>
                </c:pt>
                <c:pt idx="49">
                  <c:v>19.690406148445508</c:v>
                </c:pt>
                <c:pt idx="50">
                  <c:v>19.741016482950215</c:v>
                </c:pt>
                <c:pt idx="51">
                  <c:v>19.768784483064273</c:v>
                </c:pt>
                <c:pt idx="52">
                  <c:v>19.799948613277618</c:v>
                </c:pt>
                <c:pt idx="53">
                  <c:v>19.838627324041106</c:v>
                </c:pt>
                <c:pt idx="54">
                  <c:v>19.888904711412096</c:v>
                </c:pt>
                <c:pt idx="55">
                  <c:v>19.946569407411957</c:v>
                </c:pt>
                <c:pt idx="56">
                  <c:v>19.969791813860148</c:v>
                </c:pt>
                <c:pt idx="57">
                  <c:v>20.02147608799411</c:v>
                </c:pt>
                <c:pt idx="58">
                  <c:v>20.08917808607784</c:v>
                </c:pt>
                <c:pt idx="59">
                  <c:v>20.134706101555615</c:v>
                </c:pt>
                <c:pt idx="60">
                  <c:v>20.185973741476758</c:v>
                </c:pt>
                <c:pt idx="61">
                  <c:v>20.278212564565557</c:v>
                </c:pt>
                <c:pt idx="62">
                  <c:v>20.337503707422702</c:v>
                </c:pt>
                <c:pt idx="63">
                  <c:v>20.389385145894614</c:v>
                </c:pt>
                <c:pt idx="64">
                  <c:v>20.449042024682289</c:v>
                </c:pt>
                <c:pt idx="65">
                  <c:v>20.504259121092652</c:v>
                </c:pt>
                <c:pt idx="66">
                  <c:v>20.545435799295635</c:v>
                </c:pt>
                <c:pt idx="67">
                  <c:v>20.581669069882619</c:v>
                </c:pt>
                <c:pt idx="68">
                  <c:v>20.636753665194206</c:v>
                </c:pt>
                <c:pt idx="69">
                  <c:v>20.640930033017657</c:v>
                </c:pt>
                <c:pt idx="70">
                  <c:v>20.694983523678193</c:v>
                </c:pt>
                <c:pt idx="71">
                  <c:v>20.74818220717717</c:v>
                </c:pt>
                <c:pt idx="72">
                  <c:v>20.760355382076742</c:v>
                </c:pt>
                <c:pt idx="73">
                  <c:v>20.778016440757455</c:v>
                </c:pt>
                <c:pt idx="74">
                  <c:v>20.795420340251464</c:v>
                </c:pt>
                <c:pt idx="75">
                  <c:v>20.806557216618273</c:v>
                </c:pt>
                <c:pt idx="76">
                  <c:v>20.847730189269612</c:v>
                </c:pt>
                <c:pt idx="77">
                  <c:v>20.861231994601575</c:v>
                </c:pt>
                <c:pt idx="78">
                  <c:v>20.890636257916825</c:v>
                </c:pt>
                <c:pt idx="79">
                  <c:v>20.905985401494156</c:v>
                </c:pt>
                <c:pt idx="80">
                  <c:v>20.94380072540849</c:v>
                </c:pt>
                <c:pt idx="81">
                  <c:v>20.969743684278722</c:v>
                </c:pt>
                <c:pt idx="82">
                  <c:v>20.989120780773021</c:v>
                </c:pt>
                <c:pt idx="83">
                  <c:v>21.008925884167557</c:v>
                </c:pt>
                <c:pt idx="84">
                  <c:v>21.008387713033461</c:v>
                </c:pt>
                <c:pt idx="85">
                  <c:v>21.020568569000254</c:v>
                </c:pt>
                <c:pt idx="86">
                  <c:v>21.021226764241046</c:v>
                </c:pt>
                <c:pt idx="87">
                  <c:v>21.026624283586109</c:v>
                </c:pt>
                <c:pt idx="88">
                  <c:v>21.001633014770501</c:v>
                </c:pt>
                <c:pt idx="89">
                  <c:v>20.96046295307092</c:v>
                </c:pt>
                <c:pt idx="90">
                  <c:v>20.936580837426042</c:v>
                </c:pt>
                <c:pt idx="91">
                  <c:v>20.938323372399328</c:v>
                </c:pt>
                <c:pt idx="92">
                  <c:v>20.921288529655531</c:v>
                </c:pt>
                <c:pt idx="93">
                  <c:v>20.897205682665518</c:v>
                </c:pt>
                <c:pt idx="94">
                  <c:v>20.894804346963113</c:v>
                </c:pt>
                <c:pt idx="95">
                  <c:v>20.889227971543662</c:v>
                </c:pt>
                <c:pt idx="96">
                  <c:v>20.877473305925371</c:v>
                </c:pt>
                <c:pt idx="97">
                  <c:v>20.867071168471004</c:v>
                </c:pt>
                <c:pt idx="98">
                  <c:v>20.866764748565839</c:v>
                </c:pt>
                <c:pt idx="99">
                  <c:v>20.870118517845665</c:v>
                </c:pt>
                <c:pt idx="100">
                  <c:v>20.928281425802716</c:v>
                </c:pt>
                <c:pt idx="101">
                  <c:v>20.986946246662473</c:v>
                </c:pt>
                <c:pt idx="102">
                  <c:v>21.025778462265695</c:v>
                </c:pt>
                <c:pt idx="103">
                  <c:v>21.047974358342909</c:v>
                </c:pt>
                <c:pt idx="104">
                  <c:v>21.081058370419608</c:v>
                </c:pt>
                <c:pt idx="105">
                  <c:v>21.110960811740568</c:v>
                </c:pt>
                <c:pt idx="106">
                  <c:v>21.123936645914345</c:v>
                </c:pt>
                <c:pt idx="107">
                  <c:v>21.147231003710999</c:v>
                </c:pt>
                <c:pt idx="108">
                  <c:v>21.227085292630449</c:v>
                </c:pt>
                <c:pt idx="109">
                  <c:v>21.284065755359904</c:v>
                </c:pt>
                <c:pt idx="110">
                  <c:v>21.347512563116311</c:v>
                </c:pt>
                <c:pt idx="111">
                  <c:v>21.370844860047988</c:v>
                </c:pt>
                <c:pt idx="112">
                  <c:v>21.449469802050544</c:v>
                </c:pt>
                <c:pt idx="113">
                  <c:v>21.494784782086253</c:v>
                </c:pt>
                <c:pt idx="114">
                  <c:v>21.563479318109589</c:v>
                </c:pt>
                <c:pt idx="115">
                  <c:v>21.611213547150179</c:v>
                </c:pt>
                <c:pt idx="116">
                  <c:v>21.667017076562004</c:v>
                </c:pt>
                <c:pt idx="117">
                  <c:v>21.723417800085414</c:v>
                </c:pt>
                <c:pt idx="118">
                  <c:v>21.818962446328953</c:v>
                </c:pt>
                <c:pt idx="119">
                  <c:v>21.862043792234378</c:v>
                </c:pt>
                <c:pt idx="120">
                  <c:v>21.908552681945274</c:v>
                </c:pt>
                <c:pt idx="121">
                  <c:v>21.956165934549919</c:v>
                </c:pt>
                <c:pt idx="122">
                  <c:v>22.015070740924383</c:v>
                </c:pt>
                <c:pt idx="123">
                  <c:v>22.076444130290227</c:v>
                </c:pt>
                <c:pt idx="124">
                  <c:v>22.124958844327605</c:v>
                </c:pt>
                <c:pt idx="125">
                  <c:v>22.176883221842271</c:v>
                </c:pt>
                <c:pt idx="126">
                  <c:v>22.190595885482455</c:v>
                </c:pt>
                <c:pt idx="127">
                  <c:v>22.249931552609699</c:v>
                </c:pt>
                <c:pt idx="128">
                  <c:v>22.288814719472867</c:v>
                </c:pt>
                <c:pt idx="129">
                  <c:v>22.346431575900436</c:v>
                </c:pt>
                <c:pt idx="130">
                  <c:v>22.412598300976615</c:v>
                </c:pt>
                <c:pt idx="131">
                  <c:v>22.434079154886813</c:v>
                </c:pt>
                <c:pt idx="132">
                  <c:v>22.464420987726481</c:v>
                </c:pt>
                <c:pt idx="133">
                  <c:v>22.479081900954871</c:v>
                </c:pt>
                <c:pt idx="134">
                  <c:v>22.5337492585905</c:v>
                </c:pt>
                <c:pt idx="135">
                  <c:v>22.571838950109232</c:v>
                </c:pt>
                <c:pt idx="136">
                  <c:v>22.626048680585626</c:v>
                </c:pt>
                <c:pt idx="137">
                  <c:v>22.660240211557156</c:v>
                </c:pt>
                <c:pt idx="138">
                  <c:v>22.679955856820868</c:v>
                </c:pt>
                <c:pt idx="139">
                  <c:v>22.737460043567406</c:v>
                </c:pt>
                <c:pt idx="140">
                  <c:v>22.79082909243477</c:v>
                </c:pt>
                <c:pt idx="141">
                  <c:v>22.852635603470119</c:v>
                </c:pt>
                <c:pt idx="142">
                  <c:v>22.898684088586727</c:v>
                </c:pt>
                <c:pt idx="143">
                  <c:v>22.936365001054146</c:v>
                </c:pt>
                <c:pt idx="144">
                  <c:v>22.974583885674413</c:v>
                </c:pt>
                <c:pt idx="145">
                  <c:v>23.006069324322421</c:v>
                </c:pt>
                <c:pt idx="146">
                  <c:v>22.972613882829268</c:v>
                </c:pt>
                <c:pt idx="147">
                  <c:v>22.938136125310468</c:v>
                </c:pt>
                <c:pt idx="148">
                  <c:v>22.908753789875504</c:v>
                </c:pt>
                <c:pt idx="149">
                  <c:v>22.875773101381583</c:v>
                </c:pt>
                <c:pt idx="150">
                  <c:v>22.836225049248082</c:v>
                </c:pt>
                <c:pt idx="151">
                  <c:v>22.785555762895733</c:v>
                </c:pt>
                <c:pt idx="152">
                  <c:v>22.807289638150166</c:v>
                </c:pt>
                <c:pt idx="153">
                  <c:v>22.799846829140421</c:v>
                </c:pt>
                <c:pt idx="154">
                  <c:v>22.834356742615046</c:v>
                </c:pt>
                <c:pt idx="155">
                  <c:v>22.868944506912083</c:v>
                </c:pt>
                <c:pt idx="156">
                  <c:v>22.882559343803013</c:v>
                </c:pt>
                <c:pt idx="157">
                  <c:v>22.91216072938084</c:v>
                </c:pt>
                <c:pt idx="158">
                  <c:v>22.919128244917125</c:v>
                </c:pt>
                <c:pt idx="159">
                  <c:v>22.929939293031872</c:v>
                </c:pt>
                <c:pt idx="160">
                  <c:v>22.922510421264917</c:v>
                </c:pt>
                <c:pt idx="161">
                  <c:v>22.92566635049204</c:v>
                </c:pt>
                <c:pt idx="162">
                  <c:v>22.936594759287608</c:v>
                </c:pt>
                <c:pt idx="163">
                  <c:v>22.963021891570062</c:v>
                </c:pt>
                <c:pt idx="164">
                  <c:v>22.994218585599153</c:v>
                </c:pt>
                <c:pt idx="165">
                  <c:v>23.024733080771615</c:v>
                </c:pt>
                <c:pt idx="166">
                  <c:v>23.017767320000843</c:v>
                </c:pt>
                <c:pt idx="167">
                  <c:v>23.021633730824885</c:v>
                </c:pt>
                <c:pt idx="168">
                  <c:v>23.049703751825639</c:v>
                </c:pt>
                <c:pt idx="169">
                  <c:v>23.094952319452968</c:v>
                </c:pt>
                <c:pt idx="170">
                  <c:v>23.132451219608431</c:v>
                </c:pt>
                <c:pt idx="171">
                  <c:v>23.15956115850787</c:v>
                </c:pt>
                <c:pt idx="172">
                  <c:v>23.196756003048765</c:v>
                </c:pt>
                <c:pt idx="173">
                  <c:v>23.235722794252911</c:v>
                </c:pt>
                <c:pt idx="174">
                  <c:v>23.305595504968522</c:v>
                </c:pt>
                <c:pt idx="175">
                  <c:v>23.332039403334644</c:v>
                </c:pt>
                <c:pt idx="176">
                  <c:v>23.341496562390791</c:v>
                </c:pt>
                <c:pt idx="177">
                  <c:v>23.325360744517475</c:v>
                </c:pt>
                <c:pt idx="178">
                  <c:v>23.349410149019647</c:v>
                </c:pt>
                <c:pt idx="179">
                  <c:v>23.358539234020345</c:v>
                </c:pt>
                <c:pt idx="180">
                  <c:v>23.387166462799517</c:v>
                </c:pt>
                <c:pt idx="181">
                  <c:v>23.401777710613391</c:v>
                </c:pt>
                <c:pt idx="182">
                  <c:v>23.443692654798344</c:v>
                </c:pt>
                <c:pt idx="183">
                  <c:v>23.515438734971752</c:v>
                </c:pt>
                <c:pt idx="184">
                  <c:v>23.570312796701618</c:v>
                </c:pt>
                <c:pt idx="185">
                  <c:v>23.637295541612897</c:v>
                </c:pt>
                <c:pt idx="186">
                  <c:v>23.686247947052074</c:v>
                </c:pt>
                <c:pt idx="187">
                  <c:v>23.703854137502891</c:v>
                </c:pt>
                <c:pt idx="188">
                  <c:v>23.735238879162047</c:v>
                </c:pt>
                <c:pt idx="189">
                  <c:v>23.808484347104599</c:v>
                </c:pt>
                <c:pt idx="190">
                  <c:v>23.908631914111435</c:v>
                </c:pt>
                <c:pt idx="191">
                  <c:v>23.982183801959156</c:v>
                </c:pt>
                <c:pt idx="192">
                  <c:v>24.048777055480539</c:v>
                </c:pt>
                <c:pt idx="193">
                  <c:v>24.159882889857656</c:v>
                </c:pt>
                <c:pt idx="194">
                  <c:v>24.268895530831937</c:v>
                </c:pt>
                <c:pt idx="195">
                  <c:v>24.371147376763691</c:v>
                </c:pt>
                <c:pt idx="196">
                  <c:v>24.508315775363887</c:v>
                </c:pt>
                <c:pt idx="197">
                  <c:v>24.608148489148931</c:v>
                </c:pt>
                <c:pt idx="198">
                  <c:v>24.674049103267649</c:v>
                </c:pt>
                <c:pt idx="199">
                  <c:v>24.735721718153773</c:v>
                </c:pt>
                <c:pt idx="200">
                  <c:v>24.812170084541716</c:v>
                </c:pt>
                <c:pt idx="201">
                  <c:v>24.859091527596647</c:v>
                </c:pt>
                <c:pt idx="202">
                  <c:v>24.906010706567042</c:v>
                </c:pt>
                <c:pt idx="203">
                  <c:v>24.922881632305742</c:v>
                </c:pt>
                <c:pt idx="204">
                  <c:v>24.953109465154697</c:v>
                </c:pt>
                <c:pt idx="205">
                  <c:v>24.97425127986671</c:v>
                </c:pt>
                <c:pt idx="206">
                  <c:v>24.990701733736163</c:v>
                </c:pt>
                <c:pt idx="207">
                  <c:v>24.982014547828292</c:v>
                </c:pt>
                <c:pt idx="208">
                  <c:v>24.956408971909212</c:v>
                </c:pt>
                <c:pt idx="209">
                  <c:v>24.925985916563619</c:v>
                </c:pt>
                <c:pt idx="210">
                  <c:v>24.914376732876107</c:v>
                </c:pt>
                <c:pt idx="211">
                  <c:v>24.876162704936405</c:v>
                </c:pt>
                <c:pt idx="212">
                  <c:v>24.892013785566846</c:v>
                </c:pt>
                <c:pt idx="213">
                  <c:v>24.865878178388265</c:v>
                </c:pt>
                <c:pt idx="214">
                  <c:v>24.828628137724017</c:v>
                </c:pt>
                <c:pt idx="215">
                  <c:v>24.783241020583652</c:v>
                </c:pt>
                <c:pt idx="216">
                  <c:v>24.757684980408786</c:v>
                </c:pt>
                <c:pt idx="217">
                  <c:v>24.745158911557727</c:v>
                </c:pt>
                <c:pt idx="218">
                  <c:v>24.731720905273292</c:v>
                </c:pt>
                <c:pt idx="219">
                  <c:v>24.741484769455855</c:v>
                </c:pt>
                <c:pt idx="220">
                  <c:v>24.751421794303464</c:v>
                </c:pt>
                <c:pt idx="221">
                  <c:v>24.745823828841608</c:v>
                </c:pt>
                <c:pt idx="222">
                  <c:v>24.749654405223122</c:v>
                </c:pt>
                <c:pt idx="223">
                  <c:v>24.776408055109812</c:v>
                </c:pt>
                <c:pt idx="224">
                  <c:v>24.801917370235543</c:v>
                </c:pt>
                <c:pt idx="225">
                  <c:v>24.853058585687229</c:v>
                </c:pt>
                <c:pt idx="226">
                  <c:v>24.935336256024009</c:v>
                </c:pt>
                <c:pt idx="227">
                  <c:v>25.05703879115849</c:v>
                </c:pt>
                <c:pt idx="228">
                  <c:v>25.147638936821338</c:v>
                </c:pt>
                <c:pt idx="229">
                  <c:v>25.23445410623015</c:v>
                </c:pt>
                <c:pt idx="230">
                  <c:v>25.296312751012394</c:v>
                </c:pt>
                <c:pt idx="231">
                  <c:v>25.367119514599008</c:v>
                </c:pt>
                <c:pt idx="232">
                  <c:v>25.445380256168864</c:v>
                </c:pt>
                <c:pt idx="233">
                  <c:v>25.510078465481836</c:v>
                </c:pt>
                <c:pt idx="234">
                  <c:v>25.58834130066959</c:v>
                </c:pt>
                <c:pt idx="235">
                  <c:v>25.643231036512198</c:v>
                </c:pt>
                <c:pt idx="236">
                  <c:v>25.713335501705203</c:v>
                </c:pt>
                <c:pt idx="237">
                  <c:v>25.797997561798983</c:v>
                </c:pt>
                <c:pt idx="238">
                  <c:v>25.894333893422584</c:v>
                </c:pt>
                <c:pt idx="239">
                  <c:v>25.964102669603751</c:v>
                </c:pt>
                <c:pt idx="240">
                  <c:v>26.09351595657505</c:v>
                </c:pt>
                <c:pt idx="241">
                  <c:v>26.213435582733961</c:v>
                </c:pt>
                <c:pt idx="242">
                  <c:v>26.361188918095113</c:v>
                </c:pt>
                <c:pt idx="243">
                  <c:v>26.52810749268998</c:v>
                </c:pt>
                <c:pt idx="244">
                  <c:v>26.682283263973936</c:v>
                </c:pt>
                <c:pt idx="245">
                  <c:v>26.841924804028956</c:v>
                </c:pt>
                <c:pt idx="246">
                  <c:v>26.987710939638486</c:v>
                </c:pt>
                <c:pt idx="247">
                  <c:v>27.189995660180038</c:v>
                </c:pt>
                <c:pt idx="248">
                  <c:v>27.364022351050334</c:v>
                </c:pt>
                <c:pt idx="249">
                  <c:v>27.528880337787626</c:v>
                </c:pt>
                <c:pt idx="250">
                  <c:v>27.716952441286143</c:v>
                </c:pt>
                <c:pt idx="251">
                  <c:v>27.887019849187887</c:v>
                </c:pt>
                <c:pt idx="252">
                  <c:v>28.041349894402114</c:v>
                </c:pt>
                <c:pt idx="253">
                  <c:v>28.162624371814942</c:v>
                </c:pt>
                <c:pt idx="254">
                  <c:v>28.275545350171555</c:v>
                </c:pt>
                <c:pt idx="255">
                  <c:v>28.38026627331444</c:v>
                </c:pt>
                <c:pt idx="256">
                  <c:v>28.496713077602806</c:v>
                </c:pt>
                <c:pt idx="257">
                  <c:v>28.596542061586529</c:v>
                </c:pt>
                <c:pt idx="258">
                  <c:v>28.713761925851223</c:v>
                </c:pt>
                <c:pt idx="259">
                  <c:v>28.825976709504737</c:v>
                </c:pt>
                <c:pt idx="260">
                  <c:v>28.903295878692891</c:v>
                </c:pt>
                <c:pt idx="261">
                  <c:v>28.983932945189004</c:v>
                </c:pt>
                <c:pt idx="262">
                  <c:v>29.0522220975216</c:v>
                </c:pt>
                <c:pt idx="263">
                  <c:v>29.102517463472022</c:v>
                </c:pt>
                <c:pt idx="264">
                  <c:v>29.138085562022795</c:v>
                </c:pt>
                <c:pt idx="265">
                  <c:v>29.173867699290891</c:v>
                </c:pt>
                <c:pt idx="266">
                  <c:v>29.212278659974352</c:v>
                </c:pt>
                <c:pt idx="267">
                  <c:v>29.213549633123417</c:v>
                </c:pt>
                <c:pt idx="268">
                  <c:v>29.201928318509655</c:v>
                </c:pt>
                <c:pt idx="269">
                  <c:v>29.215863191731412</c:v>
                </c:pt>
                <c:pt idx="270">
                  <c:v>29.23450985593081</c:v>
                </c:pt>
                <c:pt idx="271">
                  <c:v>29.239353354685836</c:v>
                </c:pt>
                <c:pt idx="272">
                  <c:v>29.272287585772713</c:v>
                </c:pt>
                <c:pt idx="273">
                  <c:v>29.312912348270313</c:v>
                </c:pt>
                <c:pt idx="274">
                  <c:v>29.359868321554266</c:v>
                </c:pt>
                <c:pt idx="275">
                  <c:v>29.429708505226259</c:v>
                </c:pt>
                <c:pt idx="276">
                  <c:v>29.542112162056821</c:v>
                </c:pt>
                <c:pt idx="277">
                  <c:v>29.678651581544084</c:v>
                </c:pt>
                <c:pt idx="278">
                  <c:v>29.81650318539954</c:v>
                </c:pt>
                <c:pt idx="279">
                  <c:v>29.93467596113533</c:v>
                </c:pt>
                <c:pt idx="280">
                  <c:v>30.044832095506155</c:v>
                </c:pt>
                <c:pt idx="281">
                  <c:v>30.189355073999337</c:v>
                </c:pt>
                <c:pt idx="282">
                  <c:v>30.301970810504262</c:v>
                </c:pt>
                <c:pt idx="283">
                  <c:v>30.427101314435973</c:v>
                </c:pt>
                <c:pt idx="284">
                  <c:v>30.522287520149323</c:v>
                </c:pt>
                <c:pt idx="285">
                  <c:v>30.593687966526169</c:v>
                </c:pt>
                <c:pt idx="286">
                  <c:v>30.663904078477344</c:v>
                </c:pt>
                <c:pt idx="287">
                  <c:v>30.744310633589517</c:v>
                </c:pt>
                <c:pt idx="288">
                  <c:v>30.883121093731621</c:v>
                </c:pt>
                <c:pt idx="289">
                  <c:v>31.015028050060803</c:v>
                </c:pt>
                <c:pt idx="290">
                  <c:v>31.209544975508948</c:v>
                </c:pt>
                <c:pt idx="291">
                  <c:v>31.458114142304169</c:v>
                </c:pt>
                <c:pt idx="292">
                  <c:v>31.713442123767663</c:v>
                </c:pt>
                <c:pt idx="293">
                  <c:v>32.033151484112679</c:v>
                </c:pt>
                <c:pt idx="294">
                  <c:v>32.394128322205717</c:v>
                </c:pt>
                <c:pt idx="295">
                  <c:v>32.755326555016268</c:v>
                </c:pt>
                <c:pt idx="296">
                  <c:v>33.085782147289414</c:v>
                </c:pt>
                <c:pt idx="297">
                  <c:v>33.386426740057196</c:v>
                </c:pt>
                <c:pt idx="298">
                  <c:v>33.691901297032331</c:v>
                </c:pt>
                <c:pt idx="299">
                  <c:v>33.966373749170074</c:v>
                </c:pt>
                <c:pt idx="300">
                  <c:v>34.199216350597361</c:v>
                </c:pt>
                <c:pt idx="301">
                  <c:v>34.443085655456017</c:v>
                </c:pt>
                <c:pt idx="302">
                  <c:v>34.689201804718834</c:v>
                </c:pt>
                <c:pt idx="303">
                  <c:v>34.917857216610372</c:v>
                </c:pt>
                <c:pt idx="304">
                  <c:v>35.08929937191828</c:v>
                </c:pt>
                <c:pt idx="305">
                  <c:v>35.264200336537165</c:v>
                </c:pt>
                <c:pt idx="306">
                  <c:v>35.432531706659603</c:v>
                </c:pt>
                <c:pt idx="307">
                  <c:v>35.600382313829741</c:v>
                </c:pt>
                <c:pt idx="308">
                  <c:v>35.819467763409264</c:v>
                </c:pt>
                <c:pt idx="309">
                  <c:v>36.058783487923769</c:v>
                </c:pt>
                <c:pt idx="310">
                  <c:v>36.284425988641729</c:v>
                </c:pt>
                <c:pt idx="311">
                  <c:v>36.490563769389681</c:v>
                </c:pt>
                <c:pt idx="312">
                  <c:v>36.692230457239098</c:v>
                </c:pt>
                <c:pt idx="313">
                  <c:v>36.879872178672187</c:v>
                </c:pt>
                <c:pt idx="314">
                  <c:v>37.058162028872012</c:v>
                </c:pt>
                <c:pt idx="315">
                  <c:v>37.204842519979884</c:v>
                </c:pt>
                <c:pt idx="316">
                  <c:v>37.337107728657685</c:v>
                </c:pt>
                <c:pt idx="317">
                  <c:v>37.434689902353867</c:v>
                </c:pt>
                <c:pt idx="318">
                  <c:v>37.508012849669143</c:v>
                </c:pt>
                <c:pt idx="319">
                  <c:v>37.614464400585518</c:v>
                </c:pt>
                <c:pt idx="320">
                  <c:v>37.691718207116395</c:v>
                </c:pt>
                <c:pt idx="321">
                  <c:v>37.796407538831829</c:v>
                </c:pt>
                <c:pt idx="322">
                  <c:v>37.903534371006117</c:v>
                </c:pt>
                <c:pt idx="323">
                  <c:v>37.991439088737692</c:v>
                </c:pt>
                <c:pt idx="324">
                  <c:v>38.100442367240717</c:v>
                </c:pt>
                <c:pt idx="325">
                  <c:v>38.186661079523532</c:v>
                </c:pt>
                <c:pt idx="326">
                  <c:v>38.259927867861762</c:v>
                </c:pt>
                <c:pt idx="327">
                  <c:v>38.345228860806948</c:v>
                </c:pt>
                <c:pt idx="328">
                  <c:v>38.438337682544585</c:v>
                </c:pt>
                <c:pt idx="329">
                  <c:v>38.535697418554022</c:v>
                </c:pt>
                <c:pt idx="330">
                  <c:v>38.626211860387045</c:v>
                </c:pt>
                <c:pt idx="331">
                  <c:v>38.754875021756263</c:v>
                </c:pt>
                <c:pt idx="332">
                  <c:v>38.882737453026181</c:v>
                </c:pt>
                <c:pt idx="333">
                  <c:v>39.017383411658109</c:v>
                </c:pt>
                <c:pt idx="334">
                  <c:v>39.126705966624876</c:v>
                </c:pt>
                <c:pt idx="335">
                  <c:v>39.224870747998807</c:v>
                </c:pt>
                <c:pt idx="336">
                  <c:v>39.302436482320644</c:v>
                </c:pt>
                <c:pt idx="337">
                  <c:v>39.364649912955073</c:v>
                </c:pt>
                <c:pt idx="338">
                  <c:v>39.401547543508919</c:v>
                </c:pt>
                <c:pt idx="339">
                  <c:v>39.419255628912488</c:v>
                </c:pt>
                <c:pt idx="340">
                  <c:v>39.428626531202028</c:v>
                </c:pt>
                <c:pt idx="341">
                  <c:v>39.448727300294856</c:v>
                </c:pt>
                <c:pt idx="342">
                  <c:v>39.503215193260282</c:v>
                </c:pt>
                <c:pt idx="343">
                  <c:v>39.558203918350337</c:v>
                </c:pt>
                <c:pt idx="344">
                  <c:v>39.596529680974307</c:v>
                </c:pt>
                <c:pt idx="345">
                  <c:v>39.646490152861482</c:v>
                </c:pt>
                <c:pt idx="346">
                  <c:v>39.737577735705393</c:v>
                </c:pt>
                <c:pt idx="347">
                  <c:v>39.845001923967978</c:v>
                </c:pt>
                <c:pt idx="348">
                  <c:v>39.908274717618639</c:v>
                </c:pt>
                <c:pt idx="349">
                  <c:v>39.912389549850836</c:v>
                </c:pt>
                <c:pt idx="350">
                  <c:v>39.946361292191369</c:v>
                </c:pt>
                <c:pt idx="351">
                  <c:v>39.942589732178185</c:v>
                </c:pt>
                <c:pt idx="352">
                  <c:v>39.957876752930289</c:v>
                </c:pt>
                <c:pt idx="353">
                  <c:v>39.973457911242626</c:v>
                </c:pt>
                <c:pt idx="354">
                  <c:v>39.971109921862421</c:v>
                </c:pt>
                <c:pt idx="355">
                  <c:v>40.016191768285381</c:v>
                </c:pt>
                <c:pt idx="356">
                  <c:v>40.085913137362901</c:v>
                </c:pt>
                <c:pt idx="357">
                  <c:v>40.214600425072241</c:v>
                </c:pt>
                <c:pt idx="358">
                  <c:v>40.383291738857402</c:v>
                </c:pt>
                <c:pt idx="359">
                  <c:v>40.569329622891161</c:v>
                </c:pt>
                <c:pt idx="360">
                  <c:v>40.722142310394318</c:v>
                </c:pt>
                <c:pt idx="361">
                  <c:v>40.862880115344339</c:v>
                </c:pt>
                <c:pt idx="362">
                  <c:v>41.033046909619628</c:v>
                </c:pt>
                <c:pt idx="363">
                  <c:v>41.273971646938094</c:v>
                </c:pt>
                <c:pt idx="364">
                  <c:v>41.540334947497549</c:v>
                </c:pt>
                <c:pt idx="365">
                  <c:v>41.806018860161757</c:v>
                </c:pt>
                <c:pt idx="366">
                  <c:v>42.019704427401017</c:v>
                </c:pt>
                <c:pt idx="367">
                  <c:v>42.203064203218581</c:v>
                </c:pt>
                <c:pt idx="368">
                  <c:v>42.370335156632322</c:v>
                </c:pt>
                <c:pt idx="369">
                  <c:v>42.517560645942808</c:v>
                </c:pt>
                <c:pt idx="370">
                  <c:v>42.684542600917055</c:v>
                </c:pt>
                <c:pt idx="371">
                  <c:v>42.858493185640455</c:v>
                </c:pt>
                <c:pt idx="372">
                  <c:v>42.984434507962689</c:v>
                </c:pt>
                <c:pt idx="373">
                  <c:v>43.065432226228602</c:v>
                </c:pt>
                <c:pt idx="374">
                  <c:v>43.138806929820632</c:v>
                </c:pt>
                <c:pt idx="375">
                  <c:v>43.206756215301645</c:v>
                </c:pt>
                <c:pt idx="376">
                  <c:v>43.266831044773355</c:v>
                </c:pt>
                <c:pt idx="377">
                  <c:v>43.354422014837361</c:v>
                </c:pt>
                <c:pt idx="378">
                  <c:v>43.435317745253279</c:v>
                </c:pt>
                <c:pt idx="379">
                  <c:v>43.520247868552076</c:v>
                </c:pt>
                <c:pt idx="380">
                  <c:v>43.615254393046591</c:v>
                </c:pt>
                <c:pt idx="381">
                  <c:v>43.700007781998863</c:v>
                </c:pt>
                <c:pt idx="382">
                  <c:v>43.832358040284312</c:v>
                </c:pt>
                <c:pt idx="383">
                  <c:v>43.965851191834197</c:v>
                </c:pt>
                <c:pt idx="384">
                  <c:v>44.09924910816504</c:v>
                </c:pt>
                <c:pt idx="385">
                  <c:v>44.189705820409074</c:v>
                </c:pt>
                <c:pt idx="386">
                  <c:v>44.242131459485179</c:v>
                </c:pt>
                <c:pt idx="387">
                  <c:v>44.276917045860877</c:v>
                </c:pt>
                <c:pt idx="388">
                  <c:v>44.335521609775618</c:v>
                </c:pt>
                <c:pt idx="389">
                  <c:v>44.400164857653458</c:v>
                </c:pt>
                <c:pt idx="390">
                  <c:v>44.460834527453976</c:v>
                </c:pt>
                <c:pt idx="391">
                  <c:v>44.502832399043783</c:v>
                </c:pt>
                <c:pt idx="392">
                  <c:v>44.538001338293135</c:v>
                </c:pt>
                <c:pt idx="393">
                  <c:v>44.613452373754463</c:v>
                </c:pt>
                <c:pt idx="394">
                  <c:v>44.67141152234251</c:v>
                </c:pt>
                <c:pt idx="395">
                  <c:v>44.759855546466213</c:v>
                </c:pt>
                <c:pt idx="396">
                  <c:v>44.815339156050435</c:v>
                </c:pt>
                <c:pt idx="397">
                  <c:v>44.855819195122628</c:v>
                </c:pt>
                <c:pt idx="398">
                  <c:v>44.877209462783966</c:v>
                </c:pt>
                <c:pt idx="399">
                  <c:v>44.874301061288399</c:v>
                </c:pt>
                <c:pt idx="400">
                  <c:v>44.838393166712734</c:v>
                </c:pt>
                <c:pt idx="401">
                  <c:v>44.774216407667105</c:v>
                </c:pt>
                <c:pt idx="402">
                  <c:v>44.718396883463178</c:v>
                </c:pt>
                <c:pt idx="403">
                  <c:v>44.679820136505178</c:v>
                </c:pt>
                <c:pt idx="404">
                  <c:v>44.671906318487856</c:v>
                </c:pt>
                <c:pt idx="405">
                  <c:v>44.647820203061379</c:v>
                </c:pt>
                <c:pt idx="406">
                  <c:v>44.668308128758063</c:v>
                </c:pt>
                <c:pt idx="407">
                  <c:v>44.699586045313204</c:v>
                </c:pt>
                <c:pt idx="408">
                  <c:v>44.709297926106721</c:v>
                </c:pt>
                <c:pt idx="409">
                  <c:v>44.721617418891981</c:v>
                </c:pt>
                <c:pt idx="410">
                  <c:v>44.737395088683627</c:v>
                </c:pt>
                <c:pt idx="411">
                  <c:v>44.744733023211239</c:v>
                </c:pt>
                <c:pt idx="412">
                  <c:v>44.724046954024061</c:v>
                </c:pt>
                <c:pt idx="413">
                  <c:v>44.667776145014315</c:v>
                </c:pt>
                <c:pt idx="414">
                  <c:v>44.655904137409138</c:v>
                </c:pt>
                <c:pt idx="415">
                  <c:v>44.721221355595532</c:v>
                </c:pt>
                <c:pt idx="416">
                  <c:v>44.827495914664254</c:v>
                </c:pt>
                <c:pt idx="417">
                  <c:v>44.958919294225481</c:v>
                </c:pt>
                <c:pt idx="418">
                  <c:v>45.11896184194228</c:v>
                </c:pt>
                <c:pt idx="419">
                  <c:v>45.3374874793152</c:v>
                </c:pt>
                <c:pt idx="420">
                  <c:v>45.521924138005033</c:v>
                </c:pt>
                <c:pt idx="421">
                  <c:v>45.70287526461253</c:v>
                </c:pt>
                <c:pt idx="422">
                  <c:v>45.910377305327323</c:v>
                </c:pt>
                <c:pt idx="423">
                  <c:v>46.127980512928815</c:v>
                </c:pt>
                <c:pt idx="424">
                  <c:v>46.309510930565573</c:v>
                </c:pt>
                <c:pt idx="425">
                  <c:v>46.451235429558523</c:v>
                </c:pt>
                <c:pt idx="426">
                  <c:v>46.591426708839073</c:v>
                </c:pt>
                <c:pt idx="427">
                  <c:v>46.761595669130337</c:v>
                </c:pt>
                <c:pt idx="428">
                  <c:v>46.909244852267854</c:v>
                </c:pt>
                <c:pt idx="429">
                  <c:v>47.043896770878824</c:v>
                </c:pt>
                <c:pt idx="430">
                  <c:v>47.142031041158191</c:v>
                </c:pt>
                <c:pt idx="431">
                  <c:v>47.235062194226131</c:v>
                </c:pt>
                <c:pt idx="432">
                  <c:v>47.295793620039468</c:v>
                </c:pt>
                <c:pt idx="433">
                  <c:v>47.340466564361009</c:v>
                </c:pt>
                <c:pt idx="434">
                  <c:v>47.388277495643777</c:v>
                </c:pt>
                <c:pt idx="435">
                  <c:v>47.435446180523378</c:v>
                </c:pt>
                <c:pt idx="436">
                  <c:v>47.524622139766109</c:v>
                </c:pt>
                <c:pt idx="437">
                  <c:v>47.642512983867888</c:v>
                </c:pt>
                <c:pt idx="438">
                  <c:v>47.767046579999786</c:v>
                </c:pt>
                <c:pt idx="439">
                  <c:v>47.892496298337598</c:v>
                </c:pt>
                <c:pt idx="440">
                  <c:v>48.045327147796101</c:v>
                </c:pt>
                <c:pt idx="441">
                  <c:v>48.202200429591571</c:v>
                </c:pt>
                <c:pt idx="442">
                  <c:v>48.341922794459443</c:v>
                </c:pt>
                <c:pt idx="443">
                  <c:v>48.475131307759753</c:v>
                </c:pt>
                <c:pt idx="444">
                  <c:v>48.580474972203028</c:v>
                </c:pt>
                <c:pt idx="445">
                  <c:v>48.70733025983138</c:v>
                </c:pt>
                <c:pt idx="446">
                  <c:v>48.82988264852461</c:v>
                </c:pt>
                <c:pt idx="447">
                  <c:v>48.917205456559635</c:v>
                </c:pt>
                <c:pt idx="448">
                  <c:v>48.966994519989051</c:v>
                </c:pt>
                <c:pt idx="449">
                  <c:v>49.029008074672539</c:v>
                </c:pt>
                <c:pt idx="450">
                  <c:v>49.055554877900299</c:v>
                </c:pt>
                <c:pt idx="451">
                  <c:v>49.093106852840471</c:v>
                </c:pt>
                <c:pt idx="452">
                  <c:v>49.158401725580646</c:v>
                </c:pt>
                <c:pt idx="453">
                  <c:v>49.148984281633183</c:v>
                </c:pt>
                <c:pt idx="454">
                  <c:v>49.108169925679377</c:v>
                </c:pt>
                <c:pt idx="455">
                  <c:v>49.050790013127504</c:v>
                </c:pt>
                <c:pt idx="456">
                  <c:v>49.000980338157909</c:v>
                </c:pt>
                <c:pt idx="457">
                  <c:v>48.956499085035162</c:v>
                </c:pt>
                <c:pt idx="458">
                  <c:v>48.916808444839155</c:v>
                </c:pt>
                <c:pt idx="459">
                  <c:v>48.933022136524805</c:v>
                </c:pt>
                <c:pt idx="460">
                  <c:v>48.91773780939338</c:v>
                </c:pt>
                <c:pt idx="461">
                  <c:v>48.958232197210151</c:v>
                </c:pt>
                <c:pt idx="462">
                  <c:v>48.968417344376398</c:v>
                </c:pt>
                <c:pt idx="463">
                  <c:v>49.022822612241121</c:v>
                </c:pt>
                <c:pt idx="464">
                  <c:v>49.030202315557126</c:v>
                </c:pt>
                <c:pt idx="465">
                  <c:v>49.046016220782768</c:v>
                </c:pt>
                <c:pt idx="466">
                  <c:v>49.035552977085224</c:v>
                </c:pt>
                <c:pt idx="467">
                  <c:v>48.963005723691332</c:v>
                </c:pt>
                <c:pt idx="468">
                  <c:v>48.895652316861735</c:v>
                </c:pt>
                <c:pt idx="469">
                  <c:v>48.873762333239846</c:v>
                </c:pt>
                <c:pt idx="470">
                  <c:v>48.86273600931893</c:v>
                </c:pt>
                <c:pt idx="471">
                  <c:v>48.901473251402415</c:v>
                </c:pt>
                <c:pt idx="472">
                  <c:v>49.030833698294416</c:v>
                </c:pt>
                <c:pt idx="473">
                  <c:v>49.153099013978228</c:v>
                </c:pt>
                <c:pt idx="474">
                  <c:v>49.313105874613029</c:v>
                </c:pt>
                <c:pt idx="475">
                  <c:v>49.503821105759236</c:v>
                </c:pt>
                <c:pt idx="476">
                  <c:v>49.762296921736748</c:v>
                </c:pt>
                <c:pt idx="477">
                  <c:v>49.998887576832772</c:v>
                </c:pt>
                <c:pt idx="478">
                  <c:v>50.216437089079896</c:v>
                </c:pt>
                <c:pt idx="479">
                  <c:v>50.375412064035338</c:v>
                </c:pt>
                <c:pt idx="480">
                  <c:v>50.51240935305313</c:v>
                </c:pt>
                <c:pt idx="481">
                  <c:v>50.687202329821503</c:v>
                </c:pt>
                <c:pt idx="482">
                  <c:v>50.830188279655587</c:v>
                </c:pt>
                <c:pt idx="483">
                  <c:v>50.951334301763687</c:v>
                </c:pt>
                <c:pt idx="484">
                  <c:v>51.014834017398584</c:v>
                </c:pt>
                <c:pt idx="485">
                  <c:v>51.094255034265402</c:v>
                </c:pt>
                <c:pt idx="486">
                  <c:v>51.15251979007337</c:v>
                </c:pt>
                <c:pt idx="487">
                  <c:v>51.206741290915211</c:v>
                </c:pt>
                <c:pt idx="488">
                  <c:v>51.226019081088495</c:v>
                </c:pt>
                <c:pt idx="489">
                  <c:v>51.235045093978023</c:v>
                </c:pt>
                <c:pt idx="490">
                  <c:v>51.255634343887358</c:v>
                </c:pt>
                <c:pt idx="491">
                  <c:v>51.234770330089042</c:v>
                </c:pt>
                <c:pt idx="492">
                  <c:v>51.248238163486164</c:v>
                </c:pt>
                <c:pt idx="493">
                  <c:v>51.264186962866745</c:v>
                </c:pt>
                <c:pt idx="494">
                  <c:v>51.265438920462195</c:v>
                </c:pt>
                <c:pt idx="495">
                  <c:v>51.294308614016096</c:v>
                </c:pt>
                <c:pt idx="496">
                  <c:v>51.419241815365716</c:v>
                </c:pt>
                <c:pt idx="497">
                  <c:v>51.55252380998504</c:v>
                </c:pt>
                <c:pt idx="498">
                  <c:v>51.710086099693058</c:v>
                </c:pt>
                <c:pt idx="499">
                  <c:v>51.867122152228077</c:v>
                </c:pt>
                <c:pt idx="500">
                  <c:v>52.017255535939299</c:v>
                </c:pt>
                <c:pt idx="501">
                  <c:v>52.207551863085548</c:v>
                </c:pt>
                <c:pt idx="502">
                  <c:v>52.369313077365277</c:v>
                </c:pt>
                <c:pt idx="503">
                  <c:v>52.48183193913485</c:v>
                </c:pt>
                <c:pt idx="504">
                  <c:v>52.595197915669488</c:v>
                </c:pt>
                <c:pt idx="505">
                  <c:v>52.738083570502184</c:v>
                </c:pt>
                <c:pt idx="506">
                  <c:v>52.908835712700665</c:v>
                </c:pt>
                <c:pt idx="507">
                  <c:v>53.024968188269249</c:v>
                </c:pt>
                <c:pt idx="508">
                  <c:v>53.146008393757363</c:v>
                </c:pt>
                <c:pt idx="509">
                  <c:v>53.261018214523752</c:v>
                </c:pt>
                <c:pt idx="510">
                  <c:v>53.35621110591147</c:v>
                </c:pt>
                <c:pt idx="511">
                  <c:v>53.420225519465916</c:v>
                </c:pt>
                <c:pt idx="512">
                  <c:v>53.423974195192848</c:v>
                </c:pt>
                <c:pt idx="513">
                  <c:v>53.392746250035927</c:v>
                </c:pt>
                <c:pt idx="514">
                  <c:v>53.376346956450739</c:v>
                </c:pt>
                <c:pt idx="515">
                  <c:v>53.37982096654202</c:v>
                </c:pt>
                <c:pt idx="516">
                  <c:v>53.397238515905023</c:v>
                </c:pt>
                <c:pt idx="517">
                  <c:v>53.425356079938418</c:v>
                </c:pt>
                <c:pt idx="518">
                  <c:v>53.483486730404621</c:v>
                </c:pt>
                <c:pt idx="519">
                  <c:v>53.515046191344155</c:v>
                </c:pt>
                <c:pt idx="520">
                  <c:v>53.576184295255104</c:v>
                </c:pt>
                <c:pt idx="521">
                  <c:v>53.615075142658398</c:v>
                </c:pt>
                <c:pt idx="522">
                  <c:v>53.631004212063395</c:v>
                </c:pt>
                <c:pt idx="523">
                  <c:v>53.628504821836259</c:v>
                </c:pt>
                <c:pt idx="524">
                  <c:v>53.616976812486733</c:v>
                </c:pt>
                <c:pt idx="525">
                  <c:v>53.643310693737334</c:v>
                </c:pt>
                <c:pt idx="526">
                  <c:v>53.697469101278536</c:v>
                </c:pt>
                <c:pt idx="527">
                  <c:v>53.753799932792859</c:v>
                </c:pt>
                <c:pt idx="528">
                  <c:v>53.774690538358044</c:v>
                </c:pt>
                <c:pt idx="529">
                  <c:v>53.814792181794829</c:v>
                </c:pt>
                <c:pt idx="530">
                  <c:v>53.836773405600873</c:v>
                </c:pt>
                <c:pt idx="531">
                  <c:v>53.846503699850345</c:v>
                </c:pt>
                <c:pt idx="532">
                  <c:v>53.827857207552512</c:v>
                </c:pt>
                <c:pt idx="533">
                  <c:v>53.819100858946854</c:v>
                </c:pt>
                <c:pt idx="534">
                  <c:v>53.836982419546338</c:v>
                </c:pt>
                <c:pt idx="535">
                  <c:v>53.861062804021678</c:v>
                </c:pt>
                <c:pt idx="536">
                  <c:v>53.987451159433448</c:v>
                </c:pt>
                <c:pt idx="537">
                  <c:v>54.168594153954672</c:v>
                </c:pt>
                <c:pt idx="538">
                  <c:v>54.408242144282475</c:v>
                </c:pt>
                <c:pt idx="539">
                  <c:v>54.632137417305877</c:v>
                </c:pt>
                <c:pt idx="540">
                  <c:v>54.85154860536062</c:v>
                </c:pt>
                <c:pt idx="541">
                  <c:v>55.063340359031656</c:v>
                </c:pt>
                <c:pt idx="542">
                  <c:v>55.295955419819435</c:v>
                </c:pt>
                <c:pt idx="543">
                  <c:v>55.424055054034987</c:v>
                </c:pt>
                <c:pt idx="544">
                  <c:v>55.524328024637754</c:v>
                </c:pt>
                <c:pt idx="545">
                  <c:v>55.584136842984485</c:v>
                </c:pt>
                <c:pt idx="546">
                  <c:v>55.628772646215744</c:v>
                </c:pt>
                <c:pt idx="547">
                  <c:v>55.709325308738222</c:v>
                </c:pt>
                <c:pt idx="548">
                  <c:v>55.781187005402813</c:v>
                </c:pt>
                <c:pt idx="549">
                  <c:v>55.805944758725836</c:v>
                </c:pt>
                <c:pt idx="550">
                  <c:v>55.751449494901223</c:v>
                </c:pt>
                <c:pt idx="551">
                  <c:v>55.683660134686889</c:v>
                </c:pt>
                <c:pt idx="552">
                  <c:v>55.577083437854903</c:v>
                </c:pt>
                <c:pt idx="553">
                  <c:v>55.525174117919292</c:v>
                </c:pt>
                <c:pt idx="554">
                  <c:v>55.520753664099779</c:v>
                </c:pt>
                <c:pt idx="555">
                  <c:v>55.571374382885715</c:v>
                </c:pt>
                <c:pt idx="556">
                  <c:v>55.604722383796108</c:v>
                </c:pt>
                <c:pt idx="557">
                  <c:v>55.700479183175794</c:v>
                </c:pt>
                <c:pt idx="558">
                  <c:v>55.835255244022598</c:v>
                </c:pt>
                <c:pt idx="559">
                  <c:v>55.933463681466861</c:v>
                </c:pt>
                <c:pt idx="560">
                  <c:v>56.038292520912279</c:v>
                </c:pt>
                <c:pt idx="561">
                  <c:v>56.121806267373657</c:v>
                </c:pt>
                <c:pt idx="562">
                  <c:v>56.183082950600387</c:v>
                </c:pt>
                <c:pt idx="563">
                  <c:v>56.322978288842421</c:v>
                </c:pt>
                <c:pt idx="564">
                  <c:v>56.465723342091877</c:v>
                </c:pt>
                <c:pt idx="565">
                  <c:v>56.602225940981711</c:v>
                </c:pt>
                <c:pt idx="566">
                  <c:v>56.751110325565627</c:v>
                </c:pt>
                <c:pt idx="567">
                  <c:v>56.880507422645763</c:v>
                </c:pt>
                <c:pt idx="568">
                  <c:v>57.019387586389975</c:v>
                </c:pt>
                <c:pt idx="569">
                  <c:v>57.159585885036108</c:v>
                </c:pt>
                <c:pt idx="570">
                  <c:v>57.293066012109378</c:v>
                </c:pt>
                <c:pt idx="571">
                  <c:v>57.402574993973339</c:v>
                </c:pt>
                <c:pt idx="572">
                  <c:v>57.49451794242205</c:v>
                </c:pt>
                <c:pt idx="573">
                  <c:v>57.543227552677699</c:v>
                </c:pt>
                <c:pt idx="574">
                  <c:v>57.544487527446087</c:v>
                </c:pt>
                <c:pt idx="575">
                  <c:v>57.452427952658347</c:v>
                </c:pt>
                <c:pt idx="576">
                  <c:v>57.359512446149736</c:v>
                </c:pt>
                <c:pt idx="577">
                  <c:v>57.299664813766874</c:v>
                </c:pt>
                <c:pt idx="578">
                  <c:v>57.300468658217518</c:v>
                </c:pt>
                <c:pt idx="579">
                  <c:v>57.311031332828684</c:v>
                </c:pt>
                <c:pt idx="580">
                  <c:v>57.34978168284065</c:v>
                </c:pt>
                <c:pt idx="581">
                  <c:v>57.400024954993462</c:v>
                </c:pt>
                <c:pt idx="582">
                  <c:v>57.438597575351189</c:v>
                </c:pt>
                <c:pt idx="583">
                  <c:v>57.434495907428406</c:v>
                </c:pt>
                <c:pt idx="584">
                  <c:v>57.402183629241229</c:v>
                </c:pt>
                <c:pt idx="585">
                  <c:v>57.374047608437998</c:v>
                </c:pt>
                <c:pt idx="586">
                  <c:v>57.307380673313105</c:v>
                </c:pt>
                <c:pt idx="587">
                  <c:v>57.281702046222648</c:v>
                </c:pt>
                <c:pt idx="588">
                  <c:v>57.255237595787371</c:v>
                </c:pt>
                <c:pt idx="589">
                  <c:v>57.281447104531253</c:v>
                </c:pt>
                <c:pt idx="590">
                  <c:v>57.290883967301824</c:v>
                </c:pt>
                <c:pt idx="591">
                  <c:v>57.298707475894574</c:v>
                </c:pt>
                <c:pt idx="592">
                  <c:v>57.236905299599748</c:v>
                </c:pt>
                <c:pt idx="593">
                  <c:v>57.134730903896219</c:v>
                </c:pt>
                <c:pt idx="594">
                  <c:v>57.042444315113116</c:v>
                </c:pt>
                <c:pt idx="595">
                  <c:v>56.897971505238601</c:v>
                </c:pt>
                <c:pt idx="596">
                  <c:v>56.727454669966114</c:v>
                </c:pt>
                <c:pt idx="597">
                  <c:v>56.552709353172482</c:v>
                </c:pt>
                <c:pt idx="598">
                  <c:v>56.45317105177606</c:v>
                </c:pt>
                <c:pt idx="599">
                  <c:v>56.404326751627906</c:v>
                </c:pt>
                <c:pt idx="600">
                  <c:v>56.391693002911914</c:v>
                </c:pt>
                <c:pt idx="601">
                  <c:v>56.429625219469941</c:v>
                </c:pt>
                <c:pt idx="602">
                  <c:v>56.456471907748806</c:v>
                </c:pt>
                <c:pt idx="603">
                  <c:v>56.522133418777813</c:v>
                </c:pt>
                <c:pt idx="604">
                  <c:v>56.567107481757255</c:v>
                </c:pt>
                <c:pt idx="605">
                  <c:v>56.608118652821098</c:v>
                </c:pt>
                <c:pt idx="606">
                  <c:v>56.632186995498259</c:v>
                </c:pt>
                <c:pt idx="607">
                  <c:v>56.661426239150501</c:v>
                </c:pt>
                <c:pt idx="608">
                  <c:v>56.655112695692317</c:v>
                </c:pt>
                <c:pt idx="609">
                  <c:v>56.624098654330268</c:v>
                </c:pt>
                <c:pt idx="610">
                  <c:v>56.591196268852521</c:v>
                </c:pt>
                <c:pt idx="611">
                  <c:v>56.524440136965254</c:v>
                </c:pt>
                <c:pt idx="612">
                  <c:v>56.555005533023284</c:v>
                </c:pt>
                <c:pt idx="613">
                  <c:v>56.644578315271005</c:v>
                </c:pt>
                <c:pt idx="614">
                  <c:v>56.762024513121482</c:v>
                </c:pt>
                <c:pt idx="615">
                  <c:v>56.923041526151188</c:v>
                </c:pt>
                <c:pt idx="616">
                  <c:v>57.080494244364225</c:v>
                </c:pt>
                <c:pt idx="617">
                  <c:v>57.247533688163251</c:v>
                </c:pt>
                <c:pt idx="618">
                  <c:v>57.389943603700566</c:v>
                </c:pt>
                <c:pt idx="619">
                  <c:v>57.488308699847458</c:v>
                </c:pt>
                <c:pt idx="620">
                  <c:v>57.592694317135717</c:v>
                </c:pt>
                <c:pt idx="621">
                  <c:v>57.69066923346039</c:v>
                </c:pt>
                <c:pt idx="622">
                  <c:v>57.768656787853971</c:v>
                </c:pt>
                <c:pt idx="623">
                  <c:v>57.801554636573222</c:v>
                </c:pt>
                <c:pt idx="624">
                  <c:v>57.840047687808017</c:v>
                </c:pt>
                <c:pt idx="625">
                  <c:v>57.809953454074346</c:v>
                </c:pt>
                <c:pt idx="626">
                  <c:v>57.783689267448331</c:v>
                </c:pt>
                <c:pt idx="627">
                  <c:v>57.746130545415276</c:v>
                </c:pt>
                <c:pt idx="628">
                  <c:v>57.698814061395545</c:v>
                </c:pt>
                <c:pt idx="629">
                  <c:v>57.622382542587161</c:v>
                </c:pt>
                <c:pt idx="630">
                  <c:v>57.56053144508077</c:v>
                </c:pt>
                <c:pt idx="631">
                  <c:v>57.476843855631493</c:v>
                </c:pt>
                <c:pt idx="632">
                  <c:v>57.432580015777674</c:v>
                </c:pt>
                <c:pt idx="633">
                  <c:v>57.361982423674093</c:v>
                </c:pt>
                <c:pt idx="634">
                  <c:v>57.25922341985995</c:v>
                </c:pt>
                <c:pt idx="635">
                  <c:v>57.182229543975481</c:v>
                </c:pt>
                <c:pt idx="636">
                  <c:v>57.104935226983372</c:v>
                </c:pt>
                <c:pt idx="637">
                  <c:v>57.072936955928256</c:v>
                </c:pt>
                <c:pt idx="638">
                  <c:v>56.944370452157536</c:v>
                </c:pt>
                <c:pt idx="639">
                  <c:v>56.822079394456765</c:v>
                </c:pt>
                <c:pt idx="640">
                  <c:v>56.631046692422181</c:v>
                </c:pt>
                <c:pt idx="641">
                  <c:v>56.409634563257576</c:v>
                </c:pt>
                <c:pt idx="642">
                  <c:v>56.196670280074215</c:v>
                </c:pt>
                <c:pt idx="643">
                  <c:v>55.933407629798282</c:v>
                </c:pt>
                <c:pt idx="644">
                  <c:v>55.604283633383901</c:v>
                </c:pt>
                <c:pt idx="645">
                  <c:v>55.243085400573335</c:v>
                </c:pt>
                <c:pt idx="646">
                  <c:v>54.891796320863939</c:v>
                </c:pt>
                <c:pt idx="647">
                  <c:v>54.596258609885815</c:v>
                </c:pt>
                <c:pt idx="648">
                  <c:v>54.272705768396087</c:v>
                </c:pt>
                <c:pt idx="649">
                  <c:v>54.007799985034424</c:v>
                </c:pt>
                <c:pt idx="650">
                  <c:v>53.812355727007088</c:v>
                </c:pt>
                <c:pt idx="651">
                  <c:v>53.593132020911021</c:v>
                </c:pt>
                <c:pt idx="652">
                  <c:v>53.383499088580344</c:v>
                </c:pt>
                <c:pt idx="653">
                  <c:v>53.202221150490089</c:v>
                </c:pt>
                <c:pt idx="654">
                  <c:v>53.066090857140082</c:v>
                </c:pt>
                <c:pt idx="655">
                  <c:v>52.908277181606913</c:v>
                </c:pt>
                <c:pt idx="656">
                  <c:v>52.763640450227747</c:v>
                </c:pt>
                <c:pt idx="657">
                  <c:v>52.570208836182552</c:v>
                </c:pt>
                <c:pt idx="658">
                  <c:v>52.351557417891257</c:v>
                </c:pt>
                <c:pt idx="659">
                  <c:v>52.157151213613432</c:v>
                </c:pt>
                <c:pt idx="660">
                  <c:v>51.979349425208284</c:v>
                </c:pt>
                <c:pt idx="661">
                  <c:v>51.866603050101318</c:v>
                </c:pt>
                <c:pt idx="662">
                  <c:v>51.766607504271214</c:v>
                </c:pt>
                <c:pt idx="663">
                  <c:v>51.672732288405157</c:v>
                </c:pt>
                <c:pt idx="664">
                  <c:v>51.604002380329426</c:v>
                </c:pt>
                <c:pt idx="665">
                  <c:v>51.5430989331063</c:v>
                </c:pt>
                <c:pt idx="666">
                  <c:v>51.519919096216285</c:v>
                </c:pt>
                <c:pt idx="667">
                  <c:v>51.527946517567301</c:v>
                </c:pt>
                <c:pt idx="668">
                  <c:v>51.545808736641504</c:v>
                </c:pt>
                <c:pt idx="669">
                  <c:v>51.5743210751953</c:v>
                </c:pt>
                <c:pt idx="670">
                  <c:v>51.591189172913964</c:v>
                </c:pt>
                <c:pt idx="671">
                  <c:v>51.587015481006937</c:v>
                </c:pt>
                <c:pt idx="672">
                  <c:v>51.608547855207142</c:v>
                </c:pt>
                <c:pt idx="673">
                  <c:v>51.66159505415478</c:v>
                </c:pt>
                <c:pt idx="674">
                  <c:v>51.714153258416005</c:v>
                </c:pt>
                <c:pt idx="675">
                  <c:v>51.82108619280541</c:v>
                </c:pt>
                <c:pt idx="676">
                  <c:v>51.976809459444929</c:v>
                </c:pt>
                <c:pt idx="677">
                  <c:v>52.131121012489999</c:v>
                </c:pt>
                <c:pt idx="678">
                  <c:v>52.3041806275128</c:v>
                </c:pt>
                <c:pt idx="679">
                  <c:v>52.421518451414542</c:v>
                </c:pt>
                <c:pt idx="680">
                  <c:v>52.524888225901051</c:v>
                </c:pt>
                <c:pt idx="681">
                  <c:v>52.557243620025993</c:v>
                </c:pt>
                <c:pt idx="682">
                  <c:v>52.599273183388277</c:v>
                </c:pt>
                <c:pt idx="683">
                  <c:v>52.605112747673225</c:v>
                </c:pt>
                <c:pt idx="684">
                  <c:v>52.592625667450527</c:v>
                </c:pt>
                <c:pt idx="685">
                  <c:v>52.585706775773673</c:v>
                </c:pt>
                <c:pt idx="686">
                  <c:v>52.580782477652228</c:v>
                </c:pt>
                <c:pt idx="687">
                  <c:v>52.55058402161805</c:v>
                </c:pt>
                <c:pt idx="688">
                  <c:v>52.515398441747848</c:v>
                </c:pt>
                <c:pt idx="689">
                  <c:v>52.471380539026775</c:v>
                </c:pt>
                <c:pt idx="690">
                  <c:v>52.496770879911459</c:v>
                </c:pt>
                <c:pt idx="691">
                  <c:v>52.519467665136503</c:v>
                </c:pt>
                <c:pt idx="692">
                  <c:v>52.490597971582602</c:v>
                </c:pt>
                <c:pt idx="693">
                  <c:v>52.489981164913708</c:v>
                </c:pt>
                <c:pt idx="694">
                  <c:v>52.50427460616735</c:v>
                </c:pt>
                <c:pt idx="695">
                  <c:v>52.484578906325325</c:v>
                </c:pt>
                <c:pt idx="696">
                  <c:v>52.428242565004069</c:v>
                </c:pt>
                <c:pt idx="697">
                  <c:v>52.389736023947066</c:v>
                </c:pt>
                <c:pt idx="698">
                  <c:v>52.396866936478574</c:v>
                </c:pt>
                <c:pt idx="699">
                  <c:v>52.42271293526661</c:v>
                </c:pt>
                <c:pt idx="700">
                  <c:v>52.450393645565867</c:v>
                </c:pt>
                <c:pt idx="701">
                  <c:v>52.468046140187901</c:v>
                </c:pt>
                <c:pt idx="702">
                  <c:v>52.461690239271825</c:v>
                </c:pt>
                <c:pt idx="703">
                  <c:v>52.457099847886774</c:v>
                </c:pt>
                <c:pt idx="704">
                  <c:v>52.43745675171585</c:v>
                </c:pt>
                <c:pt idx="705">
                  <c:v>52.370108609728383</c:v>
                </c:pt>
                <c:pt idx="706">
                  <c:v>52.276614088570703</c:v>
                </c:pt>
                <c:pt idx="707">
                  <c:v>52.158221664313992</c:v>
                </c:pt>
                <c:pt idx="708">
                  <c:v>51.977759394765215</c:v>
                </c:pt>
                <c:pt idx="709">
                  <c:v>51.796776710894413</c:v>
                </c:pt>
                <c:pt idx="710">
                  <c:v>51.643554959650992</c:v>
                </c:pt>
                <c:pt idx="711">
                  <c:v>51.509562277983846</c:v>
                </c:pt>
                <c:pt idx="712">
                  <c:v>51.321215854627333</c:v>
                </c:pt>
                <c:pt idx="713">
                  <c:v>51.055361759403759</c:v>
                </c:pt>
                <c:pt idx="714">
                  <c:v>50.745390015025173</c:v>
                </c:pt>
                <c:pt idx="715">
                  <c:v>50.453092238180567</c:v>
                </c:pt>
                <c:pt idx="716">
                  <c:v>50.214551591587082</c:v>
                </c:pt>
                <c:pt idx="717">
                  <c:v>50.007953392648282</c:v>
                </c:pt>
                <c:pt idx="718">
                  <c:v>49.854885303212463</c:v>
                </c:pt>
                <c:pt idx="719">
                  <c:v>49.684489925233585</c:v>
                </c:pt>
                <c:pt idx="720">
                  <c:v>49.526220028631109</c:v>
                </c:pt>
                <c:pt idx="721">
                  <c:v>49.38013317689861</c:v>
                </c:pt>
                <c:pt idx="722">
                  <c:v>49.285353870259868</c:v>
                </c:pt>
                <c:pt idx="723">
                  <c:v>49.209556457683668</c:v>
                </c:pt>
                <c:pt idx="724">
                  <c:v>49.138156011306812</c:v>
                </c:pt>
                <c:pt idx="725">
                  <c:v>49.153706096089529</c:v>
                </c:pt>
                <c:pt idx="726">
                  <c:v>49.196616357956614</c:v>
                </c:pt>
                <c:pt idx="727">
                  <c:v>49.225452628760017</c:v>
                </c:pt>
                <c:pt idx="728">
                  <c:v>49.295843541370878</c:v>
                </c:pt>
                <c:pt idx="729">
                  <c:v>49.379151804407293</c:v>
                </c:pt>
                <c:pt idx="730">
                  <c:v>49.471079242807029</c:v>
                </c:pt>
                <c:pt idx="731">
                  <c:v>49.557619552036343</c:v>
                </c:pt>
                <c:pt idx="732">
                  <c:v>49.649373460005279</c:v>
                </c:pt>
                <c:pt idx="733">
                  <c:v>49.755429515432368</c:v>
                </c:pt>
                <c:pt idx="734">
                  <c:v>49.90682302958308</c:v>
                </c:pt>
                <c:pt idx="735">
                  <c:v>50.109105599222886</c:v>
                </c:pt>
                <c:pt idx="736">
                  <c:v>50.301779686550269</c:v>
                </c:pt>
                <c:pt idx="737">
                  <c:v>50.512631636315753</c:v>
                </c:pt>
                <c:pt idx="738">
                  <c:v>50.645212235545657</c:v>
                </c:pt>
                <c:pt idx="739">
                  <c:v>50.764640628953266</c:v>
                </c:pt>
                <c:pt idx="740">
                  <c:v>50.910198198102549</c:v>
                </c:pt>
                <c:pt idx="741">
                  <c:v>51.083184079645441</c:v>
                </c:pt>
                <c:pt idx="742">
                  <c:v>51.252232954691834</c:v>
                </c:pt>
                <c:pt idx="743">
                  <c:v>51.32359176004168</c:v>
                </c:pt>
                <c:pt idx="744">
                  <c:v>51.369783293593784</c:v>
                </c:pt>
                <c:pt idx="745">
                  <c:v>51.43379324890568</c:v>
                </c:pt>
                <c:pt idx="746">
                  <c:v>51.531695835739519</c:v>
                </c:pt>
                <c:pt idx="747">
                  <c:v>51.550439410970469</c:v>
                </c:pt>
                <c:pt idx="748">
                  <c:v>51.536781861425553</c:v>
                </c:pt>
                <c:pt idx="749">
                  <c:v>51.572962507677239</c:v>
                </c:pt>
                <c:pt idx="750">
                  <c:v>51.642430105728778</c:v>
                </c:pt>
                <c:pt idx="751">
                  <c:v>51.725808103297524</c:v>
                </c:pt>
                <c:pt idx="752">
                  <c:v>51.82680481869621</c:v>
                </c:pt>
                <c:pt idx="753">
                  <c:v>51.910906900567745</c:v>
                </c:pt>
                <c:pt idx="754">
                  <c:v>51.928463274187173</c:v>
                </c:pt>
                <c:pt idx="755">
                  <c:v>51.949258430881798</c:v>
                </c:pt>
                <c:pt idx="756">
                  <c:v>51.945223130426065</c:v>
                </c:pt>
                <c:pt idx="757">
                  <c:v>51.902087362725091</c:v>
                </c:pt>
                <c:pt idx="758">
                  <c:v>51.86218457254207</c:v>
                </c:pt>
                <c:pt idx="759">
                  <c:v>51.831083576372869</c:v>
                </c:pt>
                <c:pt idx="760">
                  <c:v>51.804581178326302</c:v>
                </c:pt>
                <c:pt idx="761">
                  <c:v>51.715293633628796</c:v>
                </c:pt>
                <c:pt idx="762">
                  <c:v>51.667032720927551</c:v>
                </c:pt>
                <c:pt idx="763">
                  <c:v>51.678349580705692</c:v>
                </c:pt>
                <c:pt idx="764">
                  <c:v>51.607739482899049</c:v>
                </c:pt>
                <c:pt idx="765">
                  <c:v>51.473176937327246</c:v>
                </c:pt>
                <c:pt idx="766">
                  <c:v>51.292079834714613</c:v>
                </c:pt>
                <c:pt idx="767">
                  <c:v>51.103905203510074</c:v>
                </c:pt>
                <c:pt idx="768">
                  <c:v>50.879011581220816</c:v>
                </c:pt>
                <c:pt idx="769">
                  <c:v>50.628944837050412</c:v>
                </c:pt>
                <c:pt idx="770">
                  <c:v>50.3520006768344</c:v>
                </c:pt>
                <c:pt idx="771">
                  <c:v>50.127701844854371</c:v>
                </c:pt>
                <c:pt idx="772">
                  <c:v>49.883240402260377</c:v>
                </c:pt>
                <c:pt idx="773">
                  <c:v>49.619303537256634</c:v>
                </c:pt>
                <c:pt idx="774">
                  <c:v>49.38110406563893</c:v>
                </c:pt>
                <c:pt idx="775">
                  <c:v>49.168038721006795</c:v>
                </c:pt>
                <c:pt idx="776">
                  <c:v>48.938178762454307</c:v>
                </c:pt>
                <c:pt idx="777">
                  <c:v>48.787853448674035</c:v>
                </c:pt>
                <c:pt idx="778">
                  <c:v>48.660168046188012</c:v>
                </c:pt>
                <c:pt idx="779">
                  <c:v>48.567284025511803</c:v>
                </c:pt>
                <c:pt idx="780">
                  <c:v>48.458973570066746</c:v>
                </c:pt>
                <c:pt idx="781">
                  <c:v>48.33959996531334</c:v>
                </c:pt>
                <c:pt idx="782">
                  <c:v>48.26035471958177</c:v>
                </c:pt>
                <c:pt idx="783">
                  <c:v>48.21022480033912</c:v>
                </c:pt>
                <c:pt idx="784">
                  <c:v>48.139263250904222</c:v>
                </c:pt>
                <c:pt idx="785">
                  <c:v>48.05235740357741</c:v>
                </c:pt>
                <c:pt idx="786">
                  <c:v>47.976247900984774</c:v>
                </c:pt>
                <c:pt idx="787">
                  <c:v>47.86140379469694</c:v>
                </c:pt>
                <c:pt idx="788">
                  <c:v>47.806065015347954</c:v>
                </c:pt>
                <c:pt idx="789">
                  <c:v>47.781039503775069</c:v>
                </c:pt>
                <c:pt idx="790">
                  <c:v>47.812047367618995</c:v>
                </c:pt>
                <c:pt idx="791">
                  <c:v>47.797434824341678</c:v>
                </c:pt>
                <c:pt idx="792">
                  <c:v>47.849142656661591</c:v>
                </c:pt>
                <c:pt idx="793">
                  <c:v>47.927944482596025</c:v>
                </c:pt>
                <c:pt idx="794">
                  <c:v>48.04792184768646</c:v>
                </c:pt>
                <c:pt idx="795">
                  <c:v>48.142968972304267</c:v>
                </c:pt>
                <c:pt idx="796">
                  <c:v>48.276115851350895</c:v>
                </c:pt>
                <c:pt idx="797">
                  <c:v>48.398754722212978</c:v>
                </c:pt>
                <c:pt idx="798">
                  <c:v>48.517584552671821</c:v>
                </c:pt>
                <c:pt idx="799">
                  <c:v>48.628700341678048</c:v>
                </c:pt>
                <c:pt idx="800">
                  <c:v>48.752403993839856</c:v>
                </c:pt>
                <c:pt idx="801">
                  <c:v>48.86508069660924</c:v>
                </c:pt>
                <c:pt idx="802">
                  <c:v>48.948363834430296</c:v>
                </c:pt>
                <c:pt idx="803">
                  <c:v>49.060842388564922</c:v>
                </c:pt>
                <c:pt idx="804">
                  <c:v>49.201289248156954</c:v>
                </c:pt>
                <c:pt idx="805">
                  <c:v>49.380216587959339</c:v>
                </c:pt>
                <c:pt idx="806">
                  <c:v>49.508561760891304</c:v>
                </c:pt>
                <c:pt idx="807">
                  <c:v>49.595331550701488</c:v>
                </c:pt>
                <c:pt idx="808">
                  <c:v>49.60732567373244</c:v>
                </c:pt>
                <c:pt idx="809">
                  <c:v>49.572070655866483</c:v>
                </c:pt>
                <c:pt idx="810">
                  <c:v>49.548732157477133</c:v>
                </c:pt>
                <c:pt idx="811">
                  <c:v>49.519956303393016</c:v>
                </c:pt>
                <c:pt idx="812">
                  <c:v>49.511522852593721</c:v>
                </c:pt>
                <c:pt idx="813">
                  <c:v>49.496129094245937</c:v>
                </c:pt>
                <c:pt idx="814">
                  <c:v>49.48707344196923</c:v>
                </c:pt>
                <c:pt idx="815">
                  <c:v>49.46449603867444</c:v>
                </c:pt>
                <c:pt idx="816">
                  <c:v>49.441522800970155</c:v>
                </c:pt>
                <c:pt idx="817">
                  <c:v>49.502900850495728</c:v>
                </c:pt>
                <c:pt idx="818">
                  <c:v>49.550296875757745</c:v>
                </c:pt>
                <c:pt idx="819">
                  <c:v>49.554860053576746</c:v>
                </c:pt>
                <c:pt idx="820">
                  <c:v>49.528772292797179</c:v>
                </c:pt>
                <c:pt idx="821">
                  <c:v>49.433835957487275</c:v>
                </c:pt>
                <c:pt idx="822">
                  <c:v>49.226106186986719</c:v>
                </c:pt>
                <c:pt idx="823">
                  <c:v>49.024071766937091</c:v>
                </c:pt>
                <c:pt idx="824">
                  <c:v>48.794790940795878</c:v>
                </c:pt>
                <c:pt idx="825">
                  <c:v>48.510838562636074</c:v>
                </c:pt>
                <c:pt idx="826">
                  <c:v>48.202432644596712</c:v>
                </c:pt>
                <c:pt idx="827">
                  <c:v>47.887353053832683</c:v>
                </c:pt>
                <c:pt idx="828">
                  <c:v>47.620104714680167</c:v>
                </c:pt>
                <c:pt idx="829">
                  <c:v>47.386533710436851</c:v>
                </c:pt>
                <c:pt idx="830">
                  <c:v>47.228041835581557</c:v>
                </c:pt>
                <c:pt idx="831">
                  <c:v>47.031671199029191</c:v>
                </c:pt>
                <c:pt idx="832">
                  <c:v>46.843978722928185</c:v>
                </c:pt>
                <c:pt idx="833">
                  <c:v>46.70509298396636</c:v>
                </c:pt>
                <c:pt idx="834">
                  <c:v>46.567875179233326</c:v>
                </c:pt>
                <c:pt idx="835">
                  <c:v>46.432583213284175</c:v>
                </c:pt>
                <c:pt idx="836">
                  <c:v>46.316158028990344</c:v>
                </c:pt>
                <c:pt idx="837">
                  <c:v>46.266628164040135</c:v>
                </c:pt>
                <c:pt idx="838">
                  <c:v>46.282683481136942</c:v>
                </c:pt>
                <c:pt idx="839">
                  <c:v>46.251711349762935</c:v>
                </c:pt>
                <c:pt idx="840">
                  <c:v>46.185764540477365</c:v>
                </c:pt>
                <c:pt idx="841">
                  <c:v>46.136998284756096</c:v>
                </c:pt>
                <c:pt idx="842">
                  <c:v>46.070651607677604</c:v>
                </c:pt>
                <c:pt idx="843">
                  <c:v>45.985694315025142</c:v>
                </c:pt>
                <c:pt idx="844">
                  <c:v>45.915213210955244</c:v>
                </c:pt>
                <c:pt idx="845">
                  <c:v>45.864212786897426</c:v>
                </c:pt>
                <c:pt idx="846">
                  <c:v>45.791522642678281</c:v>
                </c:pt>
                <c:pt idx="847">
                  <c:v>45.722298717549585</c:v>
                </c:pt>
                <c:pt idx="848">
                  <c:v>45.6624097659885</c:v>
                </c:pt>
                <c:pt idx="849">
                  <c:v>45.611846428377255</c:v>
                </c:pt>
                <c:pt idx="850">
                  <c:v>45.589282077672223</c:v>
                </c:pt>
                <c:pt idx="851">
                  <c:v>45.5618084338778</c:v>
                </c:pt>
                <c:pt idx="852">
                  <c:v>45.551632809497036</c:v>
                </c:pt>
                <c:pt idx="853">
                  <c:v>45.585667484534895</c:v>
                </c:pt>
                <c:pt idx="854">
                  <c:v>45.59304312703609</c:v>
                </c:pt>
                <c:pt idx="855">
                  <c:v>45.574660460478079</c:v>
                </c:pt>
                <c:pt idx="856">
                  <c:v>45.544635470093077</c:v>
                </c:pt>
                <c:pt idx="857">
                  <c:v>45.607188882790659</c:v>
                </c:pt>
                <c:pt idx="858">
                  <c:v>45.692962421264021</c:v>
                </c:pt>
                <c:pt idx="859">
                  <c:v>45.816193273560344</c:v>
                </c:pt>
                <c:pt idx="860">
                  <c:v>45.963279652946177</c:v>
                </c:pt>
                <c:pt idx="861">
                  <c:v>46.140968981285106</c:v>
                </c:pt>
                <c:pt idx="862">
                  <c:v>46.359592230859313</c:v>
                </c:pt>
                <c:pt idx="863">
                  <c:v>46.60688301160836</c:v>
                </c:pt>
                <c:pt idx="864">
                  <c:v>46.788095377745186</c:v>
                </c:pt>
                <c:pt idx="865">
                  <c:v>46.906864142604903</c:v>
                </c:pt>
                <c:pt idx="866">
                  <c:v>46.980663185280669</c:v>
                </c:pt>
                <c:pt idx="867">
                  <c:v>46.9720115073549</c:v>
                </c:pt>
                <c:pt idx="868">
                  <c:v>46.943902579551761</c:v>
                </c:pt>
                <c:pt idx="869">
                  <c:v>46.916673237107055</c:v>
                </c:pt>
                <c:pt idx="870">
                  <c:v>46.879171776185373</c:v>
                </c:pt>
                <c:pt idx="871">
                  <c:v>46.871747121474286</c:v>
                </c:pt>
                <c:pt idx="872">
                  <c:v>46.887938145300275</c:v>
                </c:pt>
                <c:pt idx="873">
                  <c:v>46.900838765750244</c:v>
                </c:pt>
                <c:pt idx="874">
                  <c:v>46.884119034384774</c:v>
                </c:pt>
                <c:pt idx="875">
                  <c:v>46.876487481195632</c:v>
                </c:pt>
                <c:pt idx="876">
                  <c:v>46.879865202358239</c:v>
                </c:pt>
                <c:pt idx="877">
                  <c:v>46.890533342628729</c:v>
                </c:pt>
                <c:pt idx="878">
                  <c:v>46.91429070764584</c:v>
                </c:pt>
                <c:pt idx="879">
                  <c:v>46.914290591139434</c:v>
                </c:pt>
                <c:pt idx="880">
                  <c:v>46.879951450165024</c:v>
                </c:pt>
                <c:pt idx="881">
                  <c:v>46.885494758609127</c:v>
                </c:pt>
                <c:pt idx="882">
                  <c:v>46.899486708386199</c:v>
                </c:pt>
                <c:pt idx="883">
                  <c:v>46.887593037893147</c:v>
                </c:pt>
                <c:pt idx="884">
                  <c:v>46.804399078391079</c:v>
                </c:pt>
                <c:pt idx="885">
                  <c:v>46.684416597293257</c:v>
                </c:pt>
                <c:pt idx="886">
                  <c:v>46.491170684626063</c:v>
                </c:pt>
                <c:pt idx="887">
                  <c:v>46.268648347573858</c:v>
                </c:pt>
                <c:pt idx="888">
                  <c:v>45.95786939015013</c:v>
                </c:pt>
                <c:pt idx="889">
                  <c:v>45.626178638729286</c:v>
                </c:pt>
                <c:pt idx="890">
                  <c:v>45.265843280775059</c:v>
                </c:pt>
                <c:pt idx="891">
                  <c:v>44.954008853666323</c:v>
                </c:pt>
                <c:pt idx="892">
                  <c:v>44.637398821346373</c:v>
                </c:pt>
                <c:pt idx="893">
                  <c:v>44.379219149813977</c:v>
                </c:pt>
                <c:pt idx="894">
                  <c:v>44.166084036471077</c:v>
                </c:pt>
                <c:pt idx="895">
                  <c:v>43.984558380341561</c:v>
                </c:pt>
                <c:pt idx="896">
                  <c:v>43.831477097661313</c:v>
                </c:pt>
                <c:pt idx="897">
                  <c:v>43.637063490378758</c:v>
                </c:pt>
                <c:pt idx="898">
                  <c:v>43.469022254885658</c:v>
                </c:pt>
                <c:pt idx="899">
                  <c:v>43.349019751173216</c:v>
                </c:pt>
                <c:pt idx="900">
                  <c:v>43.296433248151857</c:v>
                </c:pt>
                <c:pt idx="901">
                  <c:v>43.332426367080274</c:v>
                </c:pt>
                <c:pt idx="902">
                  <c:v>43.398276812338686</c:v>
                </c:pt>
                <c:pt idx="903">
                  <c:v>43.436490530760338</c:v>
                </c:pt>
                <c:pt idx="904">
                  <c:v>43.437672866218769</c:v>
                </c:pt>
                <c:pt idx="905">
                  <c:v>43.390918546266136</c:v>
                </c:pt>
                <c:pt idx="906">
                  <c:v>43.379290095963427</c:v>
                </c:pt>
                <c:pt idx="907">
                  <c:v>43.34971026196969</c:v>
                </c:pt>
                <c:pt idx="908">
                  <c:v>43.305832772033149</c:v>
                </c:pt>
                <c:pt idx="909">
                  <c:v>43.29418890988083</c:v>
                </c:pt>
                <c:pt idx="910">
                  <c:v>43.279268846979413</c:v>
                </c:pt>
                <c:pt idx="911">
                  <c:v>43.317618979885538</c:v>
                </c:pt>
                <c:pt idx="912">
                  <c:v>43.329305337106824</c:v>
                </c:pt>
                <c:pt idx="913">
                  <c:v>43.298647820295422</c:v>
                </c:pt>
                <c:pt idx="914">
                  <c:v>43.313482671791739</c:v>
                </c:pt>
                <c:pt idx="915">
                  <c:v>43.326928512851161</c:v>
                </c:pt>
                <c:pt idx="916">
                  <c:v>43.344400336809393</c:v>
                </c:pt>
                <c:pt idx="917">
                  <c:v>43.367812143623539</c:v>
                </c:pt>
                <c:pt idx="918">
                  <c:v>43.350865465438481</c:v>
                </c:pt>
                <c:pt idx="919">
                  <c:v>43.311742890196797</c:v>
                </c:pt>
                <c:pt idx="920">
                  <c:v>43.342277462462114</c:v>
                </c:pt>
                <c:pt idx="921">
                  <c:v>43.465542908076415</c:v>
                </c:pt>
                <c:pt idx="922">
                  <c:v>43.658576262891494</c:v>
                </c:pt>
                <c:pt idx="923">
                  <c:v>43.930147067767471</c:v>
                </c:pt>
                <c:pt idx="924">
                  <c:v>44.250067136142988</c:v>
                </c:pt>
                <c:pt idx="925">
                  <c:v>44.673620388322071</c:v>
                </c:pt>
                <c:pt idx="926">
                  <c:v>45.071580847382641</c:v>
                </c:pt>
                <c:pt idx="927">
                  <c:v>45.44910784689462</c:v>
                </c:pt>
                <c:pt idx="928">
                  <c:v>45.741615315635805</c:v>
                </c:pt>
                <c:pt idx="929">
                  <c:v>45.993317687226401</c:v>
                </c:pt>
                <c:pt idx="930">
                  <c:v>46.176708279541131</c:v>
                </c:pt>
                <c:pt idx="931">
                  <c:v>46.331983641630735</c:v>
                </c:pt>
                <c:pt idx="932">
                  <c:v>46.424514499755063</c:v>
                </c:pt>
                <c:pt idx="933">
                  <c:v>46.521453829500722</c:v>
                </c:pt>
                <c:pt idx="934">
                  <c:v>46.633055318667466</c:v>
                </c:pt>
                <c:pt idx="935">
                  <c:v>46.765328608379129</c:v>
                </c:pt>
                <c:pt idx="936">
                  <c:v>46.892204031169882</c:v>
                </c:pt>
                <c:pt idx="937">
                  <c:v>46.939521030622501</c:v>
                </c:pt>
                <c:pt idx="938">
                  <c:v>46.946847189874099</c:v>
                </c:pt>
                <c:pt idx="939">
                  <c:v>46.908864702562965</c:v>
                </c:pt>
                <c:pt idx="940">
                  <c:v>46.837732607254011</c:v>
                </c:pt>
                <c:pt idx="941">
                  <c:v>46.780624029828907</c:v>
                </c:pt>
                <c:pt idx="942">
                  <c:v>46.780164071198001</c:v>
                </c:pt>
                <c:pt idx="943">
                  <c:v>46.801249900088173</c:v>
                </c:pt>
                <c:pt idx="944">
                  <c:v>46.824084099688264</c:v>
                </c:pt>
                <c:pt idx="945">
                  <c:v>46.871624591713719</c:v>
                </c:pt>
                <c:pt idx="946">
                  <c:v>46.931133791195407</c:v>
                </c:pt>
                <c:pt idx="947">
                  <c:v>47.00116778485684</c:v>
                </c:pt>
                <c:pt idx="948">
                  <c:v>47.00706685632251</c:v>
                </c:pt>
                <c:pt idx="949">
                  <c:v>46.981733741161932</c:v>
                </c:pt>
                <c:pt idx="950">
                  <c:v>46.913725283801313</c:v>
                </c:pt>
                <c:pt idx="951">
                  <c:v>46.769060698387307</c:v>
                </c:pt>
                <c:pt idx="952">
                  <c:v>46.664807688021789</c:v>
                </c:pt>
                <c:pt idx="953">
                  <c:v>46.553622570173886</c:v>
                </c:pt>
                <c:pt idx="954">
                  <c:v>46.458065537321978</c:v>
                </c:pt>
                <c:pt idx="955">
                  <c:v>46.29258039443598</c:v>
                </c:pt>
                <c:pt idx="956">
                  <c:v>46.139832236245304</c:v>
                </c:pt>
                <c:pt idx="957">
                  <c:v>45.9848539424747</c:v>
                </c:pt>
                <c:pt idx="958">
                  <c:v>45.889997114615646</c:v>
                </c:pt>
                <c:pt idx="959">
                  <c:v>45.826842509083065</c:v>
                </c:pt>
                <c:pt idx="960">
                  <c:v>45.827972365642069</c:v>
                </c:pt>
                <c:pt idx="961">
                  <c:v>45.827099071900108</c:v>
                </c:pt>
                <c:pt idx="962">
                  <c:v>45.759812547275196</c:v>
                </c:pt>
                <c:pt idx="963">
                  <c:v>45.649759863422709</c:v>
                </c:pt>
                <c:pt idx="964">
                  <c:v>45.534074648958899</c:v>
                </c:pt>
                <c:pt idx="965">
                  <c:v>45.422666648343544</c:v>
                </c:pt>
                <c:pt idx="966">
                  <c:v>45.306680859683979</c:v>
                </c:pt>
                <c:pt idx="967">
                  <c:v>45.228120081661025</c:v>
                </c:pt>
                <c:pt idx="968">
                  <c:v>45.1642108677853</c:v>
                </c:pt>
                <c:pt idx="969">
                  <c:v>45.120990944459123</c:v>
                </c:pt>
                <c:pt idx="970">
                  <c:v>45.060303345140916</c:v>
                </c:pt>
                <c:pt idx="971">
                  <c:v>45.042909030137565</c:v>
                </c:pt>
                <c:pt idx="972">
                  <c:v>45.017145425422626</c:v>
                </c:pt>
                <c:pt idx="973">
                  <c:v>45.003813024950979</c:v>
                </c:pt>
                <c:pt idx="974">
                  <c:v>44.979155647455272</c:v>
                </c:pt>
                <c:pt idx="975">
                  <c:v>44.95391940747438</c:v>
                </c:pt>
                <c:pt idx="976">
                  <c:v>44.871641737137594</c:v>
                </c:pt>
                <c:pt idx="977">
                  <c:v>44.788147042166912</c:v>
                </c:pt>
                <c:pt idx="978">
                  <c:v>44.72027757604193</c:v>
                </c:pt>
                <c:pt idx="979">
                  <c:v>44.698395902690912</c:v>
                </c:pt>
                <c:pt idx="980">
                  <c:v>44.687601842347277</c:v>
                </c:pt>
                <c:pt idx="981">
                  <c:v>44.674193527459479</c:v>
                </c:pt>
                <c:pt idx="982">
                  <c:v>44.63768993768641</c:v>
                </c:pt>
                <c:pt idx="983">
                  <c:v>44.661421923451528</c:v>
                </c:pt>
                <c:pt idx="984">
                  <c:v>44.756910855989595</c:v>
                </c:pt>
                <c:pt idx="985">
                  <c:v>44.861554506349549</c:v>
                </c:pt>
                <c:pt idx="986">
                  <c:v>44.97595777246169</c:v>
                </c:pt>
                <c:pt idx="987">
                  <c:v>45.039175249388805</c:v>
                </c:pt>
                <c:pt idx="988">
                  <c:v>45.145093320021729</c:v>
                </c:pt>
                <c:pt idx="989">
                  <c:v>45.2829324020462</c:v>
                </c:pt>
                <c:pt idx="990">
                  <c:v>45.405767127627975</c:v>
                </c:pt>
                <c:pt idx="991">
                  <c:v>45.560962998000086</c:v>
                </c:pt>
                <c:pt idx="992">
                  <c:v>45.706976501377547</c:v>
                </c:pt>
                <c:pt idx="993">
                  <c:v>45.836187689769297</c:v>
                </c:pt>
                <c:pt idx="994">
                  <c:v>45.988091686819416</c:v>
                </c:pt>
                <c:pt idx="995">
                  <c:v>46.182180457983812</c:v>
                </c:pt>
                <c:pt idx="996">
                  <c:v>46.389605579683035</c:v>
                </c:pt>
                <c:pt idx="997">
                  <c:v>46.526113804198999</c:v>
                </c:pt>
                <c:pt idx="998">
                  <c:v>46.652348446126787</c:v>
                </c:pt>
                <c:pt idx="999">
                  <c:v>46.734256249864224</c:v>
                </c:pt>
                <c:pt idx="1000">
                  <c:v>46.758660344942037</c:v>
                </c:pt>
                <c:pt idx="1001">
                  <c:v>46.810562543831857</c:v>
                </c:pt>
                <c:pt idx="1002">
                  <c:v>46.857950458381126</c:v>
                </c:pt>
                <c:pt idx="1003">
                  <c:v>46.904109757129234</c:v>
                </c:pt>
                <c:pt idx="1004">
                  <c:v>46.945357400372124</c:v>
                </c:pt>
                <c:pt idx="1005">
                  <c:v>47.056914449693764</c:v>
                </c:pt>
                <c:pt idx="1006">
                  <c:v>47.171819677624569</c:v>
                </c:pt>
                <c:pt idx="1007">
                  <c:v>47.287647670532856</c:v>
                </c:pt>
                <c:pt idx="1008">
                  <c:v>47.37265198366174</c:v>
                </c:pt>
                <c:pt idx="1009">
                  <c:v>47.413136899528162</c:v>
                </c:pt>
                <c:pt idx="1010">
                  <c:v>47.430798928776383</c:v>
                </c:pt>
                <c:pt idx="1011">
                  <c:v>47.385634571930915</c:v>
                </c:pt>
                <c:pt idx="1012">
                  <c:v>47.341840504712337</c:v>
                </c:pt>
                <c:pt idx="1013">
                  <c:v>47.303803828242359</c:v>
                </c:pt>
                <c:pt idx="1014">
                  <c:v>47.260908387610833</c:v>
                </c:pt>
                <c:pt idx="1015">
                  <c:v>47.228354517841026</c:v>
                </c:pt>
                <c:pt idx="1016">
                  <c:v>47.177883525676847</c:v>
                </c:pt>
                <c:pt idx="1017">
                  <c:v>47.117213940697006</c:v>
                </c:pt>
                <c:pt idx="1018">
                  <c:v>47.057181474727194</c:v>
                </c:pt>
                <c:pt idx="1019">
                  <c:v>46.985202407671657</c:v>
                </c:pt>
                <c:pt idx="1020">
                  <c:v>46.849910441722521</c:v>
                </c:pt>
                <c:pt idx="1021">
                  <c:v>46.737548167415468</c:v>
                </c:pt>
                <c:pt idx="1022">
                  <c:v>46.605321857127493</c:v>
                </c:pt>
                <c:pt idx="1023">
                  <c:v>46.486336349229134</c:v>
                </c:pt>
                <c:pt idx="1024">
                  <c:v>46.325620502227125</c:v>
                </c:pt>
                <c:pt idx="1025">
                  <c:v>46.163318129028738</c:v>
                </c:pt>
                <c:pt idx="1026">
                  <c:v>45.985059528227552</c:v>
                </c:pt>
                <c:pt idx="1027">
                  <c:v>45.791195681270466</c:v>
                </c:pt>
                <c:pt idx="1028">
                  <c:v>45.583631281359217</c:v>
                </c:pt>
                <c:pt idx="1029">
                  <c:v>45.42378613090947</c:v>
                </c:pt>
                <c:pt idx="1030">
                  <c:v>45.24867650310177</c:v>
                </c:pt>
                <c:pt idx="1031">
                  <c:v>45.115261385592135</c:v>
                </c:pt>
                <c:pt idx="1032">
                  <c:v>45.027720153705026</c:v>
                </c:pt>
                <c:pt idx="1033">
                  <c:v>44.939604943186893</c:v>
                </c:pt>
                <c:pt idx="1034">
                  <c:v>44.925697743988216</c:v>
                </c:pt>
                <c:pt idx="1035">
                  <c:v>44.915873062011336</c:v>
                </c:pt>
                <c:pt idx="1036">
                  <c:v>44.880359237321024</c:v>
                </c:pt>
                <c:pt idx="1037">
                  <c:v>44.828108400439774</c:v>
                </c:pt>
                <c:pt idx="1038">
                  <c:v>44.831696475373931</c:v>
                </c:pt>
                <c:pt idx="1039">
                  <c:v>44.852319955897769</c:v>
                </c:pt>
                <c:pt idx="1040">
                  <c:v>44.83574794186616</c:v>
                </c:pt>
                <c:pt idx="1041">
                  <c:v>44.862355867645583</c:v>
                </c:pt>
                <c:pt idx="1042">
                  <c:v>44.930703142782619</c:v>
                </c:pt>
                <c:pt idx="1043">
                  <c:v>44.964632424441383</c:v>
                </c:pt>
                <c:pt idx="1044">
                  <c:v>45.003873222891883</c:v>
                </c:pt>
                <c:pt idx="1045">
                  <c:v>45.044681519591293</c:v>
                </c:pt>
                <c:pt idx="1046">
                  <c:v>45.155447244453164</c:v>
                </c:pt>
                <c:pt idx="1047">
                  <c:v>45.258129211880458</c:v>
                </c:pt>
                <c:pt idx="1048">
                  <c:v>45.316797860229727</c:v>
                </c:pt>
                <c:pt idx="1049">
                  <c:v>45.384552618586945</c:v>
                </c:pt>
                <c:pt idx="1050">
                  <c:v>45.444850795213604</c:v>
                </c:pt>
                <c:pt idx="1051">
                  <c:v>45.58178133137681</c:v>
                </c:pt>
                <c:pt idx="1052">
                  <c:v>45.785727315015016</c:v>
                </c:pt>
                <c:pt idx="1053">
                  <c:v>46.007499751490251</c:v>
                </c:pt>
                <c:pt idx="1054">
                  <c:v>46.260201516249218</c:v>
                </c:pt>
                <c:pt idx="1055">
                  <c:v>46.522700392239919</c:v>
                </c:pt>
                <c:pt idx="1056">
                  <c:v>46.74625394361302</c:v>
                </c:pt>
                <c:pt idx="1057">
                  <c:v>46.960304841802071</c:v>
                </c:pt>
                <c:pt idx="1058">
                  <c:v>47.14016383489605</c:v>
                </c:pt>
                <c:pt idx="1059">
                  <c:v>47.273931843183163</c:v>
                </c:pt>
                <c:pt idx="1060">
                  <c:v>47.370715961866445</c:v>
                </c:pt>
                <c:pt idx="1061">
                  <c:v>47.494407302260008</c:v>
                </c:pt>
                <c:pt idx="1062">
                  <c:v>47.628050380022188</c:v>
                </c:pt>
                <c:pt idx="1063">
                  <c:v>47.786005422740523</c:v>
                </c:pt>
                <c:pt idx="1064">
                  <c:v>47.966512694747422</c:v>
                </c:pt>
                <c:pt idx="1065">
                  <c:v>48.120913826678319</c:v>
                </c:pt>
                <c:pt idx="1066">
                  <c:v>48.255392137845838</c:v>
                </c:pt>
                <c:pt idx="1067">
                  <c:v>48.369507824341916</c:v>
                </c:pt>
                <c:pt idx="1068">
                  <c:v>48.496293507209778</c:v>
                </c:pt>
                <c:pt idx="1069">
                  <c:v>48.622645663590767</c:v>
                </c:pt>
                <c:pt idx="1070">
                  <c:v>48.752958616449625</c:v>
                </c:pt>
                <c:pt idx="1071">
                  <c:v>48.843710618564096</c:v>
                </c:pt>
                <c:pt idx="1072">
                  <c:v>48.92757633886594</c:v>
                </c:pt>
                <c:pt idx="1073">
                  <c:v>49.023030650651727</c:v>
                </c:pt>
                <c:pt idx="1074">
                  <c:v>49.162011484784813</c:v>
                </c:pt>
                <c:pt idx="1075">
                  <c:v>49.194428343043995</c:v>
                </c:pt>
                <c:pt idx="1076">
                  <c:v>49.184118356236766</c:v>
                </c:pt>
                <c:pt idx="1077">
                  <c:v>49.144638783422444</c:v>
                </c:pt>
                <c:pt idx="1078">
                  <c:v>49.08561995816995</c:v>
                </c:pt>
                <c:pt idx="1079">
                  <c:v>49.032457715531294</c:v>
                </c:pt>
                <c:pt idx="1080">
                  <c:v>48.942089821152727</c:v>
                </c:pt>
                <c:pt idx="1081">
                  <c:v>48.852673350626439</c:v>
                </c:pt>
                <c:pt idx="1082">
                  <c:v>48.701733907624785</c:v>
                </c:pt>
                <c:pt idx="1083">
                  <c:v>48.552551311165878</c:v>
                </c:pt>
                <c:pt idx="1084">
                  <c:v>48.37502731293042</c:v>
                </c:pt>
                <c:pt idx="1085">
                  <c:v>48.159719338127125</c:v>
                </c:pt>
                <c:pt idx="1086">
                  <c:v>47.97979415260167</c:v>
                </c:pt>
                <c:pt idx="1087">
                  <c:v>47.82181058129617</c:v>
                </c:pt>
                <c:pt idx="1088">
                  <c:v>47.683921124229663</c:v>
                </c:pt>
                <c:pt idx="1089">
                  <c:v>47.5377941168204</c:v>
                </c:pt>
                <c:pt idx="1090">
                  <c:v>47.405159615718034</c:v>
                </c:pt>
                <c:pt idx="1091">
                  <c:v>47.280986645114318</c:v>
                </c:pt>
                <c:pt idx="1092">
                  <c:v>47.151966533958394</c:v>
                </c:pt>
                <c:pt idx="1093">
                  <c:v>47.043776022212207</c:v>
                </c:pt>
                <c:pt idx="1094">
                  <c:v>46.97518826379153</c:v>
                </c:pt>
                <c:pt idx="1095">
                  <c:v>46.8766565595825</c:v>
                </c:pt>
                <c:pt idx="1096">
                  <c:v>46.807467405991652</c:v>
                </c:pt>
                <c:pt idx="1097">
                  <c:v>46.810634558038231</c:v>
                </c:pt>
                <c:pt idx="1098">
                  <c:v>46.831232922727963</c:v>
                </c:pt>
                <c:pt idx="1099">
                  <c:v>46.779290596584715</c:v>
                </c:pt>
                <c:pt idx="1100">
                  <c:v>46.710107099941084</c:v>
                </c:pt>
                <c:pt idx="1101">
                  <c:v>46.645359221148567</c:v>
                </c:pt>
                <c:pt idx="1102">
                  <c:v>46.557444498938473</c:v>
                </c:pt>
                <c:pt idx="1103">
                  <c:v>46.481361475290171</c:v>
                </c:pt>
                <c:pt idx="1104">
                  <c:v>46.44382779253133</c:v>
                </c:pt>
                <c:pt idx="1105">
                  <c:v>46.453091644047852</c:v>
                </c:pt>
                <c:pt idx="1106">
                  <c:v>46.479596045714139</c:v>
                </c:pt>
                <c:pt idx="1107">
                  <c:v>46.519111241271865</c:v>
                </c:pt>
                <c:pt idx="1108">
                  <c:v>46.551611253282672</c:v>
                </c:pt>
                <c:pt idx="1109">
                  <c:v>46.597820544563767</c:v>
                </c:pt>
                <c:pt idx="1110">
                  <c:v>46.673035509630886</c:v>
                </c:pt>
                <c:pt idx="1111">
                  <c:v>46.853132793343995</c:v>
                </c:pt>
                <c:pt idx="1112">
                  <c:v>47.071425120726218</c:v>
                </c:pt>
                <c:pt idx="1113">
                  <c:v>47.306862399311939</c:v>
                </c:pt>
                <c:pt idx="1114">
                  <c:v>47.607904400224342</c:v>
                </c:pt>
                <c:pt idx="1115">
                  <c:v>47.92308043171731</c:v>
                </c:pt>
                <c:pt idx="1116">
                  <c:v>48.285269865077019</c:v>
                </c:pt>
                <c:pt idx="1117">
                  <c:v>48.640432200781966</c:v>
                </c:pt>
                <c:pt idx="1118">
                  <c:v>49.025536933148167</c:v>
                </c:pt>
                <c:pt idx="1119">
                  <c:v>49.388040063914644</c:v>
                </c:pt>
                <c:pt idx="1120">
                  <c:v>49.737727040314496</c:v>
                </c:pt>
                <c:pt idx="1121">
                  <c:v>49.99489052607332</c:v>
                </c:pt>
                <c:pt idx="1122">
                  <c:v>50.226275833018079</c:v>
                </c:pt>
                <c:pt idx="1123">
                  <c:v>50.471926599782414</c:v>
                </c:pt>
                <c:pt idx="1124">
                  <c:v>50.722874524114992</c:v>
                </c:pt>
                <c:pt idx="1125">
                  <c:v>50.975000609097364</c:v>
                </c:pt>
                <c:pt idx="1126">
                  <c:v>51.219840544868347</c:v>
                </c:pt>
                <c:pt idx="1127">
                  <c:v>51.326090661361235</c:v>
                </c:pt>
                <c:pt idx="1128">
                  <c:v>51.395412195960148</c:v>
                </c:pt>
                <c:pt idx="1129">
                  <c:v>51.461068303997827</c:v>
                </c:pt>
                <c:pt idx="1130">
                  <c:v>51.562751997376992</c:v>
                </c:pt>
                <c:pt idx="1131">
                  <c:v>51.688744815761126</c:v>
                </c:pt>
                <c:pt idx="1132">
                  <c:v>51.78210307326281</c:v>
                </c:pt>
                <c:pt idx="1133">
                  <c:v>51.856488738750883</c:v>
                </c:pt>
                <c:pt idx="1134">
                  <c:v>51.970548480854156</c:v>
                </c:pt>
                <c:pt idx="1135">
                  <c:v>52.129368825147374</c:v>
                </c:pt>
                <c:pt idx="1136">
                  <c:v>52.226717878292483</c:v>
                </c:pt>
                <c:pt idx="1137">
                  <c:v>52.311859096385319</c:v>
                </c:pt>
                <c:pt idx="1138">
                  <c:v>52.340267681281986</c:v>
                </c:pt>
                <c:pt idx="1139">
                  <c:v>52.330553149765578</c:v>
                </c:pt>
                <c:pt idx="1140">
                  <c:v>52.22019629335459</c:v>
                </c:pt>
                <c:pt idx="1141">
                  <c:v>52.147525610568792</c:v>
                </c:pt>
                <c:pt idx="1142">
                  <c:v>52.008873277102964</c:v>
                </c:pt>
                <c:pt idx="1143">
                  <c:v>51.841517019796704</c:v>
                </c:pt>
                <c:pt idx="1144">
                  <c:v>51.660222341983776</c:v>
                </c:pt>
                <c:pt idx="1145">
                  <c:v>51.468588878663887</c:v>
                </c:pt>
                <c:pt idx="1146">
                  <c:v>51.290188320538242</c:v>
                </c:pt>
                <c:pt idx="1147">
                  <c:v>51.134559355262525</c:v>
                </c:pt>
                <c:pt idx="1148">
                  <c:v>51.015059148688515</c:v>
                </c:pt>
                <c:pt idx="1149">
                  <c:v>50.944205057856969</c:v>
                </c:pt>
                <c:pt idx="1150">
                  <c:v>50.891767576189835</c:v>
                </c:pt>
                <c:pt idx="1151">
                  <c:v>50.77921330745496</c:v>
                </c:pt>
                <c:pt idx="1152">
                  <c:v>50.660065846683949</c:v>
                </c:pt>
                <c:pt idx="1153">
                  <c:v>50.587228351232</c:v>
                </c:pt>
                <c:pt idx="1154">
                  <c:v>50.51524107009368</c:v>
                </c:pt>
                <c:pt idx="1155">
                  <c:v>50.380379113823935</c:v>
                </c:pt>
                <c:pt idx="1156">
                  <c:v>50.334818584647365</c:v>
                </c:pt>
                <c:pt idx="1157">
                  <c:v>50.300190785778206</c:v>
                </c:pt>
                <c:pt idx="1158">
                  <c:v>50.320351505296799</c:v>
                </c:pt>
                <c:pt idx="1159">
                  <c:v>50.301877360598695</c:v>
                </c:pt>
                <c:pt idx="1160">
                  <c:v>50.336834909318299</c:v>
                </c:pt>
                <c:pt idx="1161">
                  <c:v>50.35592971117434</c:v>
                </c:pt>
                <c:pt idx="1162">
                  <c:v>50.374063524802111</c:v>
                </c:pt>
                <c:pt idx="1163">
                  <c:v>50.319937132474671</c:v>
                </c:pt>
                <c:pt idx="1164">
                  <c:v>50.201168550630904</c:v>
                </c:pt>
                <c:pt idx="1165">
                  <c:v>50.129025129246187</c:v>
                </c:pt>
                <c:pt idx="1166">
                  <c:v>50.137724135448806</c:v>
                </c:pt>
                <c:pt idx="1167">
                  <c:v>50.144924335735922</c:v>
                </c:pt>
                <c:pt idx="1168">
                  <c:v>50.206956094560041</c:v>
                </c:pt>
                <c:pt idx="1169">
                  <c:v>50.328603402175993</c:v>
                </c:pt>
                <c:pt idx="1170">
                  <c:v>50.481497904078921</c:v>
                </c:pt>
                <c:pt idx="1171">
                  <c:v>50.625287328812163</c:v>
                </c:pt>
                <c:pt idx="1172">
                  <c:v>50.819161475248258</c:v>
                </c:pt>
                <c:pt idx="1173">
                  <c:v>51.049073346524843</c:v>
                </c:pt>
                <c:pt idx="1174">
                  <c:v>51.31362778757385</c:v>
                </c:pt>
                <c:pt idx="1175">
                  <c:v>51.640694113798546</c:v>
                </c:pt>
                <c:pt idx="1176">
                  <c:v>51.986977149717809</c:v>
                </c:pt>
                <c:pt idx="1177">
                  <c:v>52.366193873925745</c:v>
                </c:pt>
                <c:pt idx="1178">
                  <c:v>52.765309041653374</c:v>
                </c:pt>
                <c:pt idx="1179">
                  <c:v>53.156607949821876</c:v>
                </c:pt>
                <c:pt idx="1180">
                  <c:v>53.524732399890233</c:v>
                </c:pt>
                <c:pt idx="1181">
                  <c:v>53.933776031180415</c:v>
                </c:pt>
                <c:pt idx="1182">
                  <c:v>54.368414661712748</c:v>
                </c:pt>
                <c:pt idx="1183">
                  <c:v>54.761111520381291</c:v>
                </c:pt>
                <c:pt idx="1184">
                  <c:v>55.118624763800995</c:v>
                </c:pt>
                <c:pt idx="1185">
                  <c:v>55.456972299186098</c:v>
                </c:pt>
                <c:pt idx="1186">
                  <c:v>55.774138895700702</c:v>
                </c:pt>
                <c:pt idx="1187">
                  <c:v>56.045627609717393</c:v>
                </c:pt>
                <c:pt idx="1188">
                  <c:v>56.272167172881744</c:v>
                </c:pt>
                <c:pt idx="1189">
                  <c:v>56.441242014590813</c:v>
                </c:pt>
                <c:pt idx="1190">
                  <c:v>56.593222185839267</c:v>
                </c:pt>
                <c:pt idx="1191">
                  <c:v>56.761126612712289</c:v>
                </c:pt>
                <c:pt idx="1192">
                  <c:v>56.958464070466455</c:v>
                </c:pt>
                <c:pt idx="1193">
                  <c:v>57.146788223442471</c:v>
                </c:pt>
                <c:pt idx="1194">
                  <c:v>57.270959282679179</c:v>
                </c:pt>
                <c:pt idx="1195">
                  <c:v>57.349862992954812</c:v>
                </c:pt>
                <c:pt idx="1196">
                  <c:v>57.417938650649603</c:v>
                </c:pt>
                <c:pt idx="1197">
                  <c:v>57.491230112987822</c:v>
                </c:pt>
                <c:pt idx="1198">
                  <c:v>57.539665161580821</c:v>
                </c:pt>
                <c:pt idx="1199">
                  <c:v>57.550174300117099</c:v>
                </c:pt>
                <c:pt idx="1200">
                  <c:v>57.511639524891862</c:v>
                </c:pt>
                <c:pt idx="1201">
                  <c:v>57.429685084354809</c:v>
                </c:pt>
                <c:pt idx="1202">
                  <c:v>57.328497679652273</c:v>
                </c:pt>
                <c:pt idx="1203">
                  <c:v>57.256906828734195</c:v>
                </c:pt>
                <c:pt idx="1204">
                  <c:v>57.139327152547175</c:v>
                </c:pt>
                <c:pt idx="1205">
                  <c:v>57.02388084834169</c:v>
                </c:pt>
                <c:pt idx="1206">
                  <c:v>56.860595977240635</c:v>
                </c:pt>
                <c:pt idx="1207">
                  <c:v>56.659192413881122</c:v>
                </c:pt>
                <c:pt idx="1208">
                  <c:v>56.491977914965176</c:v>
                </c:pt>
                <c:pt idx="1209">
                  <c:v>56.308853234691085</c:v>
                </c:pt>
                <c:pt idx="1210">
                  <c:v>56.160445540246613</c:v>
                </c:pt>
                <c:pt idx="1211">
                  <c:v>55.998201261223087</c:v>
                </c:pt>
                <c:pt idx="1212">
                  <c:v>55.830444971122311</c:v>
                </c:pt>
                <c:pt idx="1213">
                  <c:v>55.685647376324226</c:v>
                </c:pt>
                <c:pt idx="1214">
                  <c:v>55.625721789271054</c:v>
                </c:pt>
                <c:pt idx="1215">
                  <c:v>55.635492547235167</c:v>
                </c:pt>
                <c:pt idx="1216">
                  <c:v>55.661449142661375</c:v>
                </c:pt>
                <c:pt idx="1217">
                  <c:v>55.739486379640461</c:v>
                </c:pt>
                <c:pt idx="1218">
                  <c:v>55.820121269068984</c:v>
                </c:pt>
                <c:pt idx="1219">
                  <c:v>55.882365312698489</c:v>
                </c:pt>
                <c:pt idx="1220">
                  <c:v>55.856294004290838</c:v>
                </c:pt>
                <c:pt idx="1221">
                  <c:v>55.856406045414083</c:v>
                </c:pt>
                <c:pt idx="1222">
                  <c:v>55.835123696396884</c:v>
                </c:pt>
                <c:pt idx="1223">
                  <c:v>55.754654954823074</c:v>
                </c:pt>
                <c:pt idx="1224">
                  <c:v>55.696793624283842</c:v>
                </c:pt>
                <c:pt idx="1225">
                  <c:v>55.624169926625335</c:v>
                </c:pt>
                <c:pt idx="1226">
                  <c:v>55.571550437639111</c:v>
                </c:pt>
                <c:pt idx="1227">
                  <c:v>55.545025086306048</c:v>
                </c:pt>
                <c:pt idx="1228">
                  <c:v>55.570024489979311</c:v>
                </c:pt>
                <c:pt idx="1229">
                  <c:v>55.622968388802413</c:v>
                </c:pt>
                <c:pt idx="1230">
                  <c:v>55.772883025233583</c:v>
                </c:pt>
                <c:pt idx="1231">
                  <c:v>55.973135194742923</c:v>
                </c:pt>
                <c:pt idx="1232">
                  <c:v>56.21607176840223</c:v>
                </c:pt>
                <c:pt idx="1233">
                  <c:v>56.515204700643672</c:v>
                </c:pt>
                <c:pt idx="1234">
                  <c:v>56.885122053315655</c:v>
                </c:pt>
                <c:pt idx="1235">
                  <c:v>57.306530701333685</c:v>
                </c:pt>
                <c:pt idx="1236">
                  <c:v>57.750852306115185</c:v>
                </c:pt>
                <c:pt idx="1237">
                  <c:v>58.158837774054568</c:v>
                </c:pt>
                <c:pt idx="1238">
                  <c:v>58.622687228298666</c:v>
                </c:pt>
                <c:pt idx="1239">
                  <c:v>59.087919695113349</c:v>
                </c:pt>
                <c:pt idx="1240">
                  <c:v>59.5339238652302</c:v>
                </c:pt>
                <c:pt idx="1241">
                  <c:v>59.956525395063757</c:v>
                </c:pt>
                <c:pt idx="1242">
                  <c:v>60.341286746460248</c:v>
                </c:pt>
                <c:pt idx="1243">
                  <c:v>60.747056114985078</c:v>
                </c:pt>
                <c:pt idx="1244">
                  <c:v>61.186426350525572</c:v>
                </c:pt>
                <c:pt idx="1245">
                  <c:v>61.635944202730755</c:v>
                </c:pt>
                <c:pt idx="1246">
                  <c:v>62.029882776582191</c:v>
                </c:pt>
                <c:pt idx="1247">
                  <c:v>62.441844667849622</c:v>
                </c:pt>
                <c:pt idx="1248">
                  <c:v>62.847042813309464</c:v>
                </c:pt>
                <c:pt idx="1249">
                  <c:v>63.268284208127433</c:v>
                </c:pt>
                <c:pt idx="1250">
                  <c:v>63.718408668504637</c:v>
                </c:pt>
                <c:pt idx="1251">
                  <c:v>64.090859114237531</c:v>
                </c:pt>
                <c:pt idx="1252">
                  <c:v>64.43154538428557</c:v>
                </c:pt>
                <c:pt idx="1253">
                  <c:v>64.749837486966882</c:v>
                </c:pt>
                <c:pt idx="1254">
                  <c:v>65.019937246203412</c:v>
                </c:pt>
                <c:pt idx="1255">
                  <c:v>65.265634284648797</c:v>
                </c:pt>
                <c:pt idx="1256">
                  <c:v>65.460125326597989</c:v>
                </c:pt>
                <c:pt idx="1257">
                  <c:v>65.575985837848592</c:v>
                </c:pt>
                <c:pt idx="1258">
                  <c:v>65.637918277716551</c:v>
                </c:pt>
                <c:pt idx="1259">
                  <c:v>65.654072846272115</c:v>
                </c:pt>
                <c:pt idx="1260">
                  <c:v>65.646749743756487</c:v>
                </c:pt>
                <c:pt idx="1261">
                  <c:v>65.55941241773219</c:v>
                </c:pt>
                <c:pt idx="1262">
                  <c:v>65.441031396418623</c:v>
                </c:pt>
                <c:pt idx="1263">
                  <c:v>65.319232624430342</c:v>
                </c:pt>
                <c:pt idx="1264">
                  <c:v>65.190374200594903</c:v>
                </c:pt>
                <c:pt idx="1265">
                  <c:v>65.06553148170255</c:v>
                </c:pt>
                <c:pt idx="1266">
                  <c:v>64.985295651776724</c:v>
                </c:pt>
                <c:pt idx="1267">
                  <c:v>64.895254338700568</c:v>
                </c:pt>
                <c:pt idx="1268">
                  <c:v>64.790564762459582</c:v>
                </c:pt>
                <c:pt idx="1269">
                  <c:v>64.699543214109255</c:v>
                </c:pt>
                <c:pt idx="1270">
                  <c:v>64.575428592642979</c:v>
                </c:pt>
                <c:pt idx="1271">
                  <c:v>64.411562147402037</c:v>
                </c:pt>
                <c:pt idx="1272">
                  <c:v>64.209539118356261</c:v>
                </c:pt>
                <c:pt idx="1273">
                  <c:v>63.95625227110073</c:v>
                </c:pt>
                <c:pt idx="1274">
                  <c:v>63.745189424359694</c:v>
                </c:pt>
                <c:pt idx="1275">
                  <c:v>63.494043697830044</c:v>
                </c:pt>
                <c:pt idx="1276">
                  <c:v>63.236426277228965</c:v>
                </c:pt>
                <c:pt idx="1277">
                  <c:v>62.959842710718043</c:v>
                </c:pt>
                <c:pt idx="1278">
                  <c:v>62.755027153913701</c:v>
                </c:pt>
                <c:pt idx="1279">
                  <c:v>62.568201241791023</c:v>
                </c:pt>
                <c:pt idx="1280">
                  <c:v>62.420934642733556</c:v>
                </c:pt>
                <c:pt idx="1281">
                  <c:v>62.249888556430236</c:v>
                </c:pt>
                <c:pt idx="1282">
                  <c:v>62.093419386418134</c:v>
                </c:pt>
                <c:pt idx="1283">
                  <c:v>61.960473688556853</c:v>
                </c:pt>
                <c:pt idx="1284">
                  <c:v>61.801600432975796</c:v>
                </c:pt>
                <c:pt idx="1285">
                  <c:v>61.639731205264525</c:v>
                </c:pt>
                <c:pt idx="1286">
                  <c:v>61.459075468724414</c:v>
                </c:pt>
                <c:pt idx="1287">
                  <c:v>61.340173739870643</c:v>
                </c:pt>
                <c:pt idx="1288">
                  <c:v>61.253834397113565</c:v>
                </c:pt>
                <c:pt idx="1289">
                  <c:v>61.257105012928378</c:v>
                </c:pt>
                <c:pt idx="1290">
                  <c:v>61.315414450881292</c:v>
                </c:pt>
                <c:pt idx="1291">
                  <c:v>61.39229433994926</c:v>
                </c:pt>
                <c:pt idx="1292">
                  <c:v>61.484805942970397</c:v>
                </c:pt>
                <c:pt idx="1293">
                  <c:v>61.618746204841266</c:v>
                </c:pt>
                <c:pt idx="1294">
                  <c:v>61.798306024135279</c:v>
                </c:pt>
                <c:pt idx="1295">
                  <c:v>62.041776052108794</c:v>
                </c:pt>
                <c:pt idx="1296">
                  <c:v>62.321602002927058</c:v>
                </c:pt>
                <c:pt idx="1297">
                  <c:v>62.608452685840838</c:v>
                </c:pt>
                <c:pt idx="1298">
                  <c:v>62.922296957154792</c:v>
                </c:pt>
                <c:pt idx="1299">
                  <c:v>63.241523368118202</c:v>
                </c:pt>
                <c:pt idx="1300">
                  <c:v>63.603173946819837</c:v>
                </c:pt>
                <c:pt idx="1301">
                  <c:v>63.968831089842197</c:v>
                </c:pt>
                <c:pt idx="1302">
                  <c:v>64.311070899289405</c:v>
                </c:pt>
                <c:pt idx="1303">
                  <c:v>64.677137914106737</c:v>
                </c:pt>
                <c:pt idx="1304">
                  <c:v>65.059626551975271</c:v>
                </c:pt>
                <c:pt idx="1305">
                  <c:v>65.480551514105883</c:v>
                </c:pt>
                <c:pt idx="1306">
                  <c:v>65.861049049881032</c:v>
                </c:pt>
                <c:pt idx="1307">
                  <c:v>66.225961824609854</c:v>
                </c:pt>
                <c:pt idx="1308">
                  <c:v>66.54051374624413</c:v>
                </c:pt>
                <c:pt idx="1309">
                  <c:v>66.880275449646149</c:v>
                </c:pt>
                <c:pt idx="1310">
                  <c:v>67.186500387521136</c:v>
                </c:pt>
                <c:pt idx="1311">
                  <c:v>67.516164730631331</c:v>
                </c:pt>
                <c:pt idx="1312">
                  <c:v>67.78693690738848</c:v>
                </c:pt>
                <c:pt idx="1313">
                  <c:v>68.082396944613677</c:v>
                </c:pt>
                <c:pt idx="1314">
                  <c:v>68.357261724296833</c:v>
                </c:pt>
                <c:pt idx="1315">
                  <c:v>68.567417846955877</c:v>
                </c:pt>
                <c:pt idx="1316">
                  <c:v>68.769586146238325</c:v>
                </c:pt>
                <c:pt idx="1317">
                  <c:v>68.886954383662371</c:v>
                </c:pt>
                <c:pt idx="1318">
                  <c:v>68.948586207425464</c:v>
                </c:pt>
                <c:pt idx="1319">
                  <c:v>68.969318134651289</c:v>
                </c:pt>
                <c:pt idx="1320">
                  <c:v>68.928175573799749</c:v>
                </c:pt>
                <c:pt idx="1321">
                  <c:v>68.832191239278174</c:v>
                </c:pt>
                <c:pt idx="1322">
                  <c:v>68.723339212539457</c:v>
                </c:pt>
                <c:pt idx="1323">
                  <c:v>68.6516675444078</c:v>
                </c:pt>
                <c:pt idx="1324">
                  <c:v>68.616852697443122</c:v>
                </c:pt>
                <c:pt idx="1325">
                  <c:v>68.636664556266311</c:v>
                </c:pt>
                <c:pt idx="1326">
                  <c:v>68.680505796777041</c:v>
                </c:pt>
                <c:pt idx="1327">
                  <c:v>68.764879340234216</c:v>
                </c:pt>
                <c:pt idx="1328">
                  <c:v>68.859128625390113</c:v>
                </c:pt>
                <c:pt idx="1329">
                  <c:v>68.922809339849394</c:v>
                </c:pt>
                <c:pt idx="1330">
                  <c:v>69.030244933982985</c:v>
                </c:pt>
                <c:pt idx="1331">
                  <c:v>69.13942034155788</c:v>
                </c:pt>
                <c:pt idx="1332">
                  <c:v>69.247739969030235</c:v>
                </c:pt>
                <c:pt idx="1333">
                  <c:v>69.392712059297551</c:v>
                </c:pt>
                <c:pt idx="1334">
                  <c:v>69.486092193283739</c:v>
                </c:pt>
                <c:pt idx="1335">
                  <c:v>69.605085498044701</c:v>
                </c:pt>
                <c:pt idx="1336">
                  <c:v>69.697868090756003</c:v>
                </c:pt>
                <c:pt idx="1337">
                  <c:v>69.828372912703074</c:v>
                </c:pt>
                <c:pt idx="1338">
                  <c:v>69.937363369631555</c:v>
                </c:pt>
                <c:pt idx="1339">
                  <c:v>69.983410675257801</c:v>
                </c:pt>
                <c:pt idx="1340">
                  <c:v>70.014895045798681</c:v>
                </c:pt>
                <c:pt idx="1341">
                  <c:v>69.967591184303032</c:v>
                </c:pt>
                <c:pt idx="1342">
                  <c:v>69.911681837438707</c:v>
                </c:pt>
                <c:pt idx="1343">
                  <c:v>69.88315230292487</c:v>
                </c:pt>
                <c:pt idx="1344">
                  <c:v>69.863539790856322</c:v>
                </c:pt>
                <c:pt idx="1345">
                  <c:v>69.83261014143568</c:v>
                </c:pt>
                <c:pt idx="1346">
                  <c:v>69.801447990617987</c:v>
                </c:pt>
                <c:pt idx="1347">
                  <c:v>69.752041849979065</c:v>
                </c:pt>
                <c:pt idx="1348">
                  <c:v>69.733231442485547</c:v>
                </c:pt>
                <c:pt idx="1349">
                  <c:v>69.703432271492574</c:v>
                </c:pt>
                <c:pt idx="1350">
                  <c:v>69.684691060247502</c:v>
                </c:pt>
                <c:pt idx="1351">
                  <c:v>69.587977278917833</c:v>
                </c:pt>
                <c:pt idx="1352">
                  <c:v>69.506855501779199</c:v>
                </c:pt>
                <c:pt idx="1353">
                  <c:v>69.492786308601637</c:v>
                </c:pt>
                <c:pt idx="1354">
                  <c:v>69.486589760132176</c:v>
                </c:pt>
                <c:pt idx="1355">
                  <c:v>69.435246762525622</c:v>
                </c:pt>
                <c:pt idx="1356">
                  <c:v>69.483543332135326</c:v>
                </c:pt>
                <c:pt idx="1357">
                  <c:v>69.633304876286374</c:v>
                </c:pt>
                <c:pt idx="1358">
                  <c:v>69.833876894365119</c:v>
                </c:pt>
                <c:pt idx="1359">
                  <c:v>70.093409022018079</c:v>
                </c:pt>
                <c:pt idx="1360">
                  <c:v>70.377236969344779</c:v>
                </c:pt>
                <c:pt idx="1361">
                  <c:v>70.715661294098794</c:v>
                </c:pt>
                <c:pt idx="1362">
                  <c:v>71.085467458087479</c:v>
                </c:pt>
                <c:pt idx="1363">
                  <c:v>71.476510871172181</c:v>
                </c:pt>
                <c:pt idx="1364">
                  <c:v>71.859473290666187</c:v>
                </c:pt>
                <c:pt idx="1365">
                  <c:v>72.241891989044717</c:v>
                </c:pt>
                <c:pt idx="1366">
                  <c:v>72.61119789109776</c:v>
                </c:pt>
                <c:pt idx="1367">
                  <c:v>73.030059316974516</c:v>
                </c:pt>
                <c:pt idx="1368">
                  <c:v>73.424958700466973</c:v>
                </c:pt>
                <c:pt idx="1369">
                  <c:v>73.749280511665447</c:v>
                </c:pt>
                <c:pt idx="1370">
                  <c:v>74.094346844695394</c:v>
                </c:pt>
                <c:pt idx="1371">
                  <c:v>74.40429850068584</c:v>
                </c:pt>
                <c:pt idx="1372">
                  <c:v>74.713707648116412</c:v>
                </c:pt>
                <c:pt idx="1373">
                  <c:v>75.006930925165875</c:v>
                </c:pt>
                <c:pt idx="1374">
                  <c:v>75.30724161611775</c:v>
                </c:pt>
                <c:pt idx="1375">
                  <c:v>75.549800690987723</c:v>
                </c:pt>
                <c:pt idx="1376">
                  <c:v>75.767923881911372</c:v>
                </c:pt>
                <c:pt idx="1377">
                  <c:v>75.962109000208329</c:v>
                </c:pt>
                <c:pt idx="1378">
                  <c:v>76.142057519800403</c:v>
                </c:pt>
                <c:pt idx="1379">
                  <c:v>76.298531422757819</c:v>
                </c:pt>
                <c:pt idx="1380">
                  <c:v>76.432993659569632</c:v>
                </c:pt>
                <c:pt idx="1381">
                  <c:v>76.509961283707355</c:v>
                </c:pt>
                <c:pt idx="1382">
                  <c:v>76.519401388676243</c:v>
                </c:pt>
                <c:pt idx="1383">
                  <c:v>76.530604540440237</c:v>
                </c:pt>
                <c:pt idx="1384">
                  <c:v>76.487017757144585</c:v>
                </c:pt>
                <c:pt idx="1385">
                  <c:v>76.449448246574818</c:v>
                </c:pt>
                <c:pt idx="1386">
                  <c:v>76.403085352777495</c:v>
                </c:pt>
                <c:pt idx="1387">
                  <c:v>76.371005215058503</c:v>
                </c:pt>
                <c:pt idx="1388">
                  <c:v>76.35527088833571</c:v>
                </c:pt>
                <c:pt idx="1389">
                  <c:v>76.3566360835501</c:v>
                </c:pt>
                <c:pt idx="1390">
                  <c:v>76.359918641151339</c:v>
                </c:pt>
                <c:pt idx="1391">
                  <c:v>76.323053408450676</c:v>
                </c:pt>
                <c:pt idx="1392">
                  <c:v>76.27242408888138</c:v>
                </c:pt>
                <c:pt idx="1393">
                  <c:v>76.231702926353904</c:v>
                </c:pt>
                <c:pt idx="1394">
                  <c:v>76.17922996938276</c:v>
                </c:pt>
                <c:pt idx="1395">
                  <c:v>76.185106448236397</c:v>
                </c:pt>
                <c:pt idx="1396">
                  <c:v>76.125302441143063</c:v>
                </c:pt>
                <c:pt idx="1397">
                  <c:v>76.069532435709391</c:v>
                </c:pt>
                <c:pt idx="1398">
                  <c:v>76.073271108830284</c:v>
                </c:pt>
                <c:pt idx="1399">
                  <c:v>76.104548304451043</c:v>
                </c:pt>
                <c:pt idx="1400">
                  <c:v>76.142313364362948</c:v>
                </c:pt>
                <c:pt idx="1401">
                  <c:v>76.159527976191924</c:v>
                </c:pt>
                <c:pt idx="1402">
                  <c:v>76.151752738755079</c:v>
                </c:pt>
                <c:pt idx="1403">
                  <c:v>76.120192386706364</c:v>
                </c:pt>
                <c:pt idx="1404">
                  <c:v>76.11213648519599</c:v>
                </c:pt>
                <c:pt idx="1405">
                  <c:v>76.091086445794602</c:v>
                </c:pt>
                <c:pt idx="1406">
                  <c:v>75.997568820366766</c:v>
                </c:pt>
                <c:pt idx="1407">
                  <c:v>75.840875354204343</c:v>
                </c:pt>
                <c:pt idx="1408">
                  <c:v>75.736835064934269</c:v>
                </c:pt>
                <c:pt idx="1409">
                  <c:v>75.629243140926832</c:v>
                </c:pt>
                <c:pt idx="1410">
                  <c:v>75.54831657506891</c:v>
                </c:pt>
                <c:pt idx="1411">
                  <c:v>75.416750113383443</c:v>
                </c:pt>
                <c:pt idx="1412">
                  <c:v>75.325118156910108</c:v>
                </c:pt>
                <c:pt idx="1413">
                  <c:v>75.241298452897396</c:v>
                </c:pt>
                <c:pt idx="1414">
                  <c:v>75.177851472038057</c:v>
                </c:pt>
                <c:pt idx="1415">
                  <c:v>75.138030247850011</c:v>
                </c:pt>
                <c:pt idx="1416">
                  <c:v>75.172200058228654</c:v>
                </c:pt>
                <c:pt idx="1417">
                  <c:v>75.306147841655886</c:v>
                </c:pt>
                <c:pt idx="1418">
                  <c:v>75.447151604119185</c:v>
                </c:pt>
                <c:pt idx="1419">
                  <c:v>75.62179449960702</c:v>
                </c:pt>
                <c:pt idx="1420">
                  <c:v>75.789441759154812</c:v>
                </c:pt>
                <c:pt idx="1421">
                  <c:v>76.012666591402152</c:v>
                </c:pt>
                <c:pt idx="1422">
                  <c:v>76.220970805367401</c:v>
                </c:pt>
                <c:pt idx="1423">
                  <c:v>76.439740577534707</c:v>
                </c:pt>
                <c:pt idx="1424">
                  <c:v>76.623269244144367</c:v>
                </c:pt>
                <c:pt idx="1425">
                  <c:v>76.844377151176488</c:v>
                </c:pt>
                <c:pt idx="1426">
                  <c:v>77.142330897217875</c:v>
                </c:pt>
                <c:pt idx="1427">
                  <c:v>77.470402375540104</c:v>
                </c:pt>
                <c:pt idx="1428">
                  <c:v>77.789896805577229</c:v>
                </c:pt>
                <c:pt idx="1429">
                  <c:v>78.057399628240347</c:v>
                </c:pt>
                <c:pt idx="1430">
                  <c:v>78.359690908030316</c:v>
                </c:pt>
                <c:pt idx="1431">
                  <c:v>78.661848377535364</c:v>
                </c:pt>
                <c:pt idx="1432">
                  <c:v>79.013304034312881</c:v>
                </c:pt>
                <c:pt idx="1433">
                  <c:v>79.297234196621602</c:v>
                </c:pt>
                <c:pt idx="1434">
                  <c:v>79.545921580475678</c:v>
                </c:pt>
                <c:pt idx="1435">
                  <c:v>79.822764337827607</c:v>
                </c:pt>
                <c:pt idx="1436">
                  <c:v>80.069404925832032</c:v>
                </c:pt>
                <c:pt idx="1437">
                  <c:v>80.285055953602182</c:v>
                </c:pt>
                <c:pt idx="1438">
                  <c:v>80.535400718148821</c:v>
                </c:pt>
                <c:pt idx="1439">
                  <c:v>80.771884789397646</c:v>
                </c:pt>
                <c:pt idx="1440">
                  <c:v>80.944543459242098</c:v>
                </c:pt>
                <c:pt idx="1441">
                  <c:v>81.119149994501797</c:v>
                </c:pt>
                <c:pt idx="1442">
                  <c:v>81.295959150113219</c:v>
                </c:pt>
                <c:pt idx="1443">
                  <c:v>81.492287411576271</c:v>
                </c:pt>
                <c:pt idx="1444">
                  <c:v>81.647041866475291</c:v>
                </c:pt>
                <c:pt idx="1445">
                  <c:v>81.688060830077603</c:v>
                </c:pt>
                <c:pt idx="1446">
                  <c:v>81.646443413532069</c:v>
                </c:pt>
                <c:pt idx="1447">
                  <c:v>81.564528670924332</c:v>
                </c:pt>
                <c:pt idx="1448">
                  <c:v>81.492979153212346</c:v>
                </c:pt>
                <c:pt idx="1449">
                  <c:v>81.508306891303206</c:v>
                </c:pt>
                <c:pt idx="1450">
                  <c:v>81.58712084943933</c:v>
                </c:pt>
                <c:pt idx="1451">
                  <c:v>81.6912085279031</c:v>
                </c:pt>
                <c:pt idx="1452">
                  <c:v>81.826592842349811</c:v>
                </c:pt>
                <c:pt idx="1453">
                  <c:v>81.925263766348493</c:v>
                </c:pt>
                <c:pt idx="1454">
                  <c:v>82.007143418573463</c:v>
                </c:pt>
                <c:pt idx="1455">
                  <c:v>82.113797983544771</c:v>
                </c:pt>
                <c:pt idx="1456">
                  <c:v>82.187765607827643</c:v>
                </c:pt>
                <c:pt idx="1457">
                  <c:v>82.275023561573448</c:v>
                </c:pt>
                <c:pt idx="1458">
                  <c:v>82.351318208716407</c:v>
                </c:pt>
                <c:pt idx="1459">
                  <c:v>82.441445849581726</c:v>
                </c:pt>
                <c:pt idx="1460">
                  <c:v>82.49100373578375</c:v>
                </c:pt>
                <c:pt idx="1461">
                  <c:v>82.498852895511845</c:v>
                </c:pt>
                <c:pt idx="1462">
                  <c:v>82.41735003636785</c:v>
                </c:pt>
                <c:pt idx="1463">
                  <c:v>82.295248066174167</c:v>
                </c:pt>
                <c:pt idx="1464">
                  <c:v>82.11426111914372</c:v>
                </c:pt>
                <c:pt idx="1465">
                  <c:v>81.930078009899376</c:v>
                </c:pt>
                <c:pt idx="1466">
                  <c:v>81.674592534977663</c:v>
                </c:pt>
                <c:pt idx="1467">
                  <c:v>81.37566414627814</c:v>
                </c:pt>
                <c:pt idx="1468">
                  <c:v>81.056143467245406</c:v>
                </c:pt>
                <c:pt idx="1469">
                  <c:v>80.755247957968081</c:v>
                </c:pt>
                <c:pt idx="1470">
                  <c:v>80.488378460079275</c:v>
                </c:pt>
                <c:pt idx="1471">
                  <c:v>80.288605046898553</c:v>
                </c:pt>
                <c:pt idx="1472">
                  <c:v>80.074245104210434</c:v>
                </c:pt>
                <c:pt idx="1473">
                  <c:v>79.8808866854923</c:v>
                </c:pt>
                <c:pt idx="1474">
                  <c:v>79.741375428788132</c:v>
                </c:pt>
                <c:pt idx="1475">
                  <c:v>79.62180191614982</c:v>
                </c:pt>
                <c:pt idx="1476">
                  <c:v>79.551209300771802</c:v>
                </c:pt>
                <c:pt idx="1477">
                  <c:v>79.542333918159855</c:v>
                </c:pt>
                <c:pt idx="1478">
                  <c:v>79.598030691242556</c:v>
                </c:pt>
                <c:pt idx="1479">
                  <c:v>79.691120662797985</c:v>
                </c:pt>
                <c:pt idx="1480">
                  <c:v>79.810409086086253</c:v>
                </c:pt>
                <c:pt idx="1481">
                  <c:v>79.964479452843605</c:v>
                </c:pt>
                <c:pt idx="1482">
                  <c:v>80.153731370756688</c:v>
                </c:pt>
                <c:pt idx="1483">
                  <c:v>80.367368208113291</c:v>
                </c:pt>
                <c:pt idx="1484">
                  <c:v>80.545628065768227</c:v>
                </c:pt>
                <c:pt idx="1485">
                  <c:v>80.732165062010395</c:v>
                </c:pt>
                <c:pt idx="1486">
                  <c:v>80.952552540219415</c:v>
                </c:pt>
                <c:pt idx="1487">
                  <c:v>81.229835592979583</c:v>
                </c:pt>
                <c:pt idx="1488">
                  <c:v>81.54507184997486</c:v>
                </c:pt>
                <c:pt idx="1489">
                  <c:v>81.872609523777015</c:v>
                </c:pt>
                <c:pt idx="1490">
                  <c:v>82.194086570554887</c:v>
                </c:pt>
                <c:pt idx="1491">
                  <c:v>82.489074854460057</c:v>
                </c:pt>
                <c:pt idx="1492">
                  <c:v>82.787255853810066</c:v>
                </c:pt>
                <c:pt idx="1493">
                  <c:v>83.122234995746538</c:v>
                </c:pt>
                <c:pt idx="1494">
                  <c:v>83.458842502090462</c:v>
                </c:pt>
                <c:pt idx="1495">
                  <c:v>83.762945665379817</c:v>
                </c:pt>
                <c:pt idx="1496">
                  <c:v>84.010395579965348</c:v>
                </c:pt>
                <c:pt idx="1497">
                  <c:v>84.247636134323002</c:v>
                </c:pt>
                <c:pt idx="1498">
                  <c:v>84.467136165139664</c:v>
                </c:pt>
                <c:pt idx="1499">
                  <c:v>84.624553872065491</c:v>
                </c:pt>
                <c:pt idx="1500">
                  <c:v>84.75653934135218</c:v>
                </c:pt>
                <c:pt idx="1501">
                  <c:v>84.916237433145227</c:v>
                </c:pt>
                <c:pt idx="1502">
                  <c:v>85.088138155419244</c:v>
                </c:pt>
                <c:pt idx="1503">
                  <c:v>85.246774000246717</c:v>
                </c:pt>
                <c:pt idx="1504">
                  <c:v>85.365659655072022</c:v>
                </c:pt>
                <c:pt idx="1505">
                  <c:v>85.524865683774038</c:v>
                </c:pt>
                <c:pt idx="1506">
                  <c:v>85.639653694896168</c:v>
                </c:pt>
                <c:pt idx="1507">
                  <c:v>85.79722325804525</c:v>
                </c:pt>
                <c:pt idx="1508">
                  <c:v>85.849747051106732</c:v>
                </c:pt>
                <c:pt idx="1509">
                  <c:v>85.892783240537085</c:v>
                </c:pt>
                <c:pt idx="1510">
                  <c:v>85.826176289941415</c:v>
                </c:pt>
                <c:pt idx="1511">
                  <c:v>85.730612174313322</c:v>
                </c:pt>
                <c:pt idx="1512">
                  <c:v>85.622099760020006</c:v>
                </c:pt>
                <c:pt idx="1513">
                  <c:v>85.659357754820675</c:v>
                </c:pt>
                <c:pt idx="1514">
                  <c:v>85.78035628118738</c:v>
                </c:pt>
                <c:pt idx="1515">
                  <c:v>85.884616690301229</c:v>
                </c:pt>
                <c:pt idx="1516">
                  <c:v>86.014421318984049</c:v>
                </c:pt>
                <c:pt idx="1517">
                  <c:v>86.151559212960123</c:v>
                </c:pt>
                <c:pt idx="1518">
                  <c:v>86.21953133288433</c:v>
                </c:pt>
                <c:pt idx="1519">
                  <c:v>86.289546862797948</c:v>
                </c:pt>
                <c:pt idx="1520">
                  <c:v>86.356924216984154</c:v>
                </c:pt>
                <c:pt idx="1521">
                  <c:v>86.431323356649273</c:v>
                </c:pt>
                <c:pt idx="1522">
                  <c:v>86.432472675166039</c:v>
                </c:pt>
                <c:pt idx="1523">
                  <c:v>86.394798113336108</c:v>
                </c:pt>
                <c:pt idx="1524">
                  <c:v>86.322788385900779</c:v>
                </c:pt>
                <c:pt idx="1525">
                  <c:v>86.193807224004118</c:v>
                </c:pt>
                <c:pt idx="1526">
                  <c:v>86.060195845061372</c:v>
                </c:pt>
                <c:pt idx="1527">
                  <c:v>85.888883129333152</c:v>
                </c:pt>
                <c:pt idx="1528">
                  <c:v>85.657119009224814</c:v>
                </c:pt>
                <c:pt idx="1529">
                  <c:v>85.451293790800804</c:v>
                </c:pt>
                <c:pt idx="1530">
                  <c:v>85.216241175343313</c:v>
                </c:pt>
                <c:pt idx="1531">
                  <c:v>84.957283925176711</c:v>
                </c:pt>
                <c:pt idx="1532">
                  <c:v>84.668296258372848</c:v>
                </c:pt>
                <c:pt idx="1533">
                  <c:v>84.385976820930864</c:v>
                </c:pt>
                <c:pt idx="1534">
                  <c:v>84.144237489952303</c:v>
                </c:pt>
                <c:pt idx="1535">
                  <c:v>83.937100084826497</c:v>
                </c:pt>
                <c:pt idx="1536">
                  <c:v>83.70057478831302</c:v>
                </c:pt>
                <c:pt idx="1537">
                  <c:v>83.449852381513608</c:v>
                </c:pt>
                <c:pt idx="1538">
                  <c:v>83.253802306661697</c:v>
                </c:pt>
                <c:pt idx="1539">
                  <c:v>83.137470951843113</c:v>
                </c:pt>
                <c:pt idx="1540">
                  <c:v>83.096654528701464</c:v>
                </c:pt>
                <c:pt idx="1541">
                  <c:v>83.06761725397979</c:v>
                </c:pt>
                <c:pt idx="1542">
                  <c:v>83.053044242058931</c:v>
                </c:pt>
                <c:pt idx="1543">
                  <c:v>83.058988320532023</c:v>
                </c:pt>
                <c:pt idx="1544">
                  <c:v>83.172572108025904</c:v>
                </c:pt>
                <c:pt idx="1545">
                  <c:v>83.256060359884799</c:v>
                </c:pt>
                <c:pt idx="1546">
                  <c:v>83.305246742248272</c:v>
                </c:pt>
                <c:pt idx="1547">
                  <c:v>83.39227337026243</c:v>
                </c:pt>
                <c:pt idx="1548">
                  <c:v>83.498011500877368</c:v>
                </c:pt>
                <c:pt idx="1549">
                  <c:v>83.646296594810721</c:v>
                </c:pt>
                <c:pt idx="1550">
                  <c:v>83.863216941095772</c:v>
                </c:pt>
                <c:pt idx="1551">
                  <c:v>84.093202729624579</c:v>
                </c:pt>
                <c:pt idx="1552">
                  <c:v>84.301730256452359</c:v>
                </c:pt>
                <c:pt idx="1553">
                  <c:v>84.466389019534958</c:v>
                </c:pt>
                <c:pt idx="1554">
                  <c:v>84.687919290551946</c:v>
                </c:pt>
                <c:pt idx="1555">
                  <c:v>84.968360642776062</c:v>
                </c:pt>
                <c:pt idx="1556">
                  <c:v>85.329644747759417</c:v>
                </c:pt>
                <c:pt idx="1557">
                  <c:v>85.610778999312529</c:v>
                </c:pt>
                <c:pt idx="1558">
                  <c:v>85.822161182757654</c:v>
                </c:pt>
                <c:pt idx="1559">
                  <c:v>86.020550110321125</c:v>
                </c:pt>
                <c:pt idx="1560">
                  <c:v>86.175965687236001</c:v>
                </c:pt>
                <c:pt idx="1561">
                  <c:v>86.328791138707018</c:v>
                </c:pt>
                <c:pt idx="1562">
                  <c:v>86.528614305020213</c:v>
                </c:pt>
                <c:pt idx="1563">
                  <c:v>86.732980302513937</c:v>
                </c:pt>
                <c:pt idx="1564">
                  <c:v>86.886957745192646</c:v>
                </c:pt>
                <c:pt idx="1565">
                  <c:v>86.99696288661228</c:v>
                </c:pt>
                <c:pt idx="1566">
                  <c:v>87.114516703704993</c:v>
                </c:pt>
                <c:pt idx="1567">
                  <c:v>87.243325438835768</c:v>
                </c:pt>
                <c:pt idx="1568">
                  <c:v>87.32124715697951</c:v>
                </c:pt>
                <c:pt idx="1569">
                  <c:v>87.373149905932721</c:v>
                </c:pt>
                <c:pt idx="1570">
                  <c:v>87.522657692831629</c:v>
                </c:pt>
                <c:pt idx="1571">
                  <c:v>87.668445643042375</c:v>
                </c:pt>
                <c:pt idx="1572">
                  <c:v>87.799721461881163</c:v>
                </c:pt>
                <c:pt idx="1573">
                  <c:v>88.003051757166318</c:v>
                </c:pt>
                <c:pt idx="1574">
                  <c:v>88.129029030893292</c:v>
                </c:pt>
                <c:pt idx="1575">
                  <c:v>88.262513222867312</c:v>
                </c:pt>
                <c:pt idx="1576">
                  <c:v>88.337056331240845</c:v>
                </c:pt>
                <c:pt idx="1577">
                  <c:v>88.350819803755556</c:v>
                </c:pt>
                <c:pt idx="1578">
                  <c:v>88.263532319857219</c:v>
                </c:pt>
                <c:pt idx="1579">
                  <c:v>88.153812509338096</c:v>
                </c:pt>
                <c:pt idx="1580">
                  <c:v>88.052098778162076</c:v>
                </c:pt>
                <c:pt idx="1581">
                  <c:v>87.883039331867295</c:v>
                </c:pt>
                <c:pt idx="1582">
                  <c:v>87.700379398320749</c:v>
                </c:pt>
                <c:pt idx="1583">
                  <c:v>87.482724167336059</c:v>
                </c:pt>
                <c:pt idx="1584">
                  <c:v>87.322794857066981</c:v>
                </c:pt>
                <c:pt idx="1585">
                  <c:v>87.163238015313496</c:v>
                </c:pt>
                <c:pt idx="1586">
                  <c:v>86.935820452414319</c:v>
                </c:pt>
                <c:pt idx="1587">
                  <c:v>86.683167067048089</c:v>
                </c:pt>
                <c:pt idx="1588">
                  <c:v>86.424173756294053</c:v>
                </c:pt>
                <c:pt idx="1589">
                  <c:v>86.165822891805718</c:v>
                </c:pt>
                <c:pt idx="1590">
                  <c:v>85.932681140781554</c:v>
                </c:pt>
                <c:pt idx="1591">
                  <c:v>85.685770420015757</c:v>
                </c:pt>
                <c:pt idx="1592">
                  <c:v>85.427001887003399</c:v>
                </c:pt>
                <c:pt idx="1593">
                  <c:v>85.194122708737595</c:v>
                </c:pt>
                <c:pt idx="1594">
                  <c:v>84.867460877972263</c:v>
                </c:pt>
                <c:pt idx="1595">
                  <c:v>84.519521281791256</c:v>
                </c:pt>
                <c:pt idx="1596">
                  <c:v>84.181903264526838</c:v>
                </c:pt>
                <c:pt idx="1597">
                  <c:v>83.852666954119798</c:v>
                </c:pt>
                <c:pt idx="1598">
                  <c:v>83.539881480807907</c:v>
                </c:pt>
                <c:pt idx="1599">
                  <c:v>83.225595877878447</c:v>
                </c:pt>
                <c:pt idx="1600">
                  <c:v>82.921654133136769</c:v>
                </c:pt>
                <c:pt idx="1601">
                  <c:v>82.63218237223235</c:v>
                </c:pt>
                <c:pt idx="1602">
                  <c:v>82.393821928796257</c:v>
                </c:pt>
                <c:pt idx="1603">
                  <c:v>82.187040276944117</c:v>
                </c:pt>
                <c:pt idx="1604">
                  <c:v>81.999291502307713</c:v>
                </c:pt>
                <c:pt idx="1605">
                  <c:v>81.824536444399058</c:v>
                </c:pt>
                <c:pt idx="1606">
                  <c:v>81.65312975281644</c:v>
                </c:pt>
                <c:pt idx="1607">
                  <c:v>81.526847480443067</c:v>
                </c:pt>
                <c:pt idx="1608">
                  <c:v>81.444038875312074</c:v>
                </c:pt>
                <c:pt idx="1609">
                  <c:v>81.428843553061085</c:v>
                </c:pt>
                <c:pt idx="1610">
                  <c:v>81.440873841452301</c:v>
                </c:pt>
                <c:pt idx="1611">
                  <c:v>81.497202306612792</c:v>
                </c:pt>
                <c:pt idx="1612">
                  <c:v>81.616365487921087</c:v>
                </c:pt>
                <c:pt idx="1613">
                  <c:v>81.711707015545414</c:v>
                </c:pt>
                <c:pt idx="1614">
                  <c:v>81.773214059365415</c:v>
                </c:pt>
                <c:pt idx="1615">
                  <c:v>81.860539340791505</c:v>
                </c:pt>
                <c:pt idx="1616">
                  <c:v>81.905430564243744</c:v>
                </c:pt>
                <c:pt idx="1617">
                  <c:v>81.990678839771775</c:v>
                </c:pt>
                <c:pt idx="1618">
                  <c:v>82.116505524540059</c:v>
                </c:pt>
                <c:pt idx="1619">
                  <c:v>82.250476920308785</c:v>
                </c:pt>
                <c:pt idx="1620">
                  <c:v>82.345997178083593</c:v>
                </c:pt>
                <c:pt idx="1621">
                  <c:v>82.436794529610154</c:v>
                </c:pt>
                <c:pt idx="1622">
                  <c:v>82.53732251856394</c:v>
                </c:pt>
                <c:pt idx="1623">
                  <c:v>82.6254091473659</c:v>
                </c:pt>
                <c:pt idx="1624">
                  <c:v>82.737381633168198</c:v>
                </c:pt>
                <c:pt idx="1625">
                  <c:v>82.85437778083103</c:v>
                </c:pt>
                <c:pt idx="1626">
                  <c:v>82.931930338306969</c:v>
                </c:pt>
                <c:pt idx="1627">
                  <c:v>83.00480096284339</c:v>
                </c:pt>
                <c:pt idx="1628">
                  <c:v>83.072545815724553</c:v>
                </c:pt>
                <c:pt idx="1629">
                  <c:v>83.148179790510312</c:v>
                </c:pt>
                <c:pt idx="1630">
                  <c:v>83.234975631188206</c:v>
                </c:pt>
                <c:pt idx="1631">
                  <c:v>83.317512388154526</c:v>
                </c:pt>
                <c:pt idx="1632">
                  <c:v>83.389446867890754</c:v>
                </c:pt>
                <c:pt idx="1633">
                  <c:v>83.47851323429505</c:v>
                </c:pt>
                <c:pt idx="1634">
                  <c:v>83.546786848173895</c:v>
                </c:pt>
                <c:pt idx="1635">
                  <c:v>83.548698992686326</c:v>
                </c:pt>
                <c:pt idx="1636">
                  <c:v>83.545809663733991</c:v>
                </c:pt>
                <c:pt idx="1637">
                  <c:v>83.560027123474072</c:v>
                </c:pt>
                <c:pt idx="1638">
                  <c:v>83.601652139492444</c:v>
                </c:pt>
                <c:pt idx="1639">
                  <c:v>83.589568414959345</c:v>
                </c:pt>
                <c:pt idx="1640">
                  <c:v>83.534671889669497</c:v>
                </c:pt>
                <c:pt idx="1641">
                  <c:v>83.446855139828187</c:v>
                </c:pt>
                <c:pt idx="1642">
                  <c:v>83.343870165728944</c:v>
                </c:pt>
                <c:pt idx="1643">
                  <c:v>83.179568241671305</c:v>
                </c:pt>
                <c:pt idx="1644">
                  <c:v>83.008817877640155</c:v>
                </c:pt>
                <c:pt idx="1645">
                  <c:v>82.777094557592378</c:v>
                </c:pt>
                <c:pt idx="1646">
                  <c:v>82.526556515552258</c:v>
                </c:pt>
                <c:pt idx="1647">
                  <c:v>82.24699614069938</c:v>
                </c:pt>
                <c:pt idx="1648">
                  <c:v>81.944865205329265</c:v>
                </c:pt>
                <c:pt idx="1649">
                  <c:v>81.618663365794418</c:v>
                </c:pt>
                <c:pt idx="1650">
                  <c:v>81.254233232528335</c:v>
                </c:pt>
                <c:pt idx="1651">
                  <c:v>80.927835383338817</c:v>
                </c:pt>
                <c:pt idx="1652">
                  <c:v>80.623134813271875</c:v>
                </c:pt>
                <c:pt idx="1653">
                  <c:v>80.31312409952254</c:v>
                </c:pt>
                <c:pt idx="1654">
                  <c:v>79.973853768514928</c:v>
                </c:pt>
                <c:pt idx="1655">
                  <c:v>79.657066218018699</c:v>
                </c:pt>
                <c:pt idx="1656">
                  <c:v>79.382545018735385</c:v>
                </c:pt>
                <c:pt idx="1657">
                  <c:v>79.094618140055559</c:v>
                </c:pt>
                <c:pt idx="1658">
                  <c:v>78.816895569155193</c:v>
                </c:pt>
                <c:pt idx="1659">
                  <c:v>78.49666270365968</c:v>
                </c:pt>
                <c:pt idx="1660">
                  <c:v>78.212605535527146</c:v>
                </c:pt>
                <c:pt idx="1661">
                  <c:v>77.912210557306835</c:v>
                </c:pt>
                <c:pt idx="1662">
                  <c:v>77.692021145905002</c:v>
                </c:pt>
                <c:pt idx="1663">
                  <c:v>77.49446762532726</c:v>
                </c:pt>
                <c:pt idx="1664">
                  <c:v>77.228123076730981</c:v>
                </c:pt>
                <c:pt idx="1665">
                  <c:v>76.925758582085749</c:v>
                </c:pt>
                <c:pt idx="1666">
                  <c:v>76.704542499607626</c:v>
                </c:pt>
                <c:pt idx="1667">
                  <c:v>76.570258493302632</c:v>
                </c:pt>
                <c:pt idx="1668">
                  <c:v>76.485663558388467</c:v>
                </c:pt>
                <c:pt idx="1669">
                  <c:v>76.428632879155344</c:v>
                </c:pt>
                <c:pt idx="1670">
                  <c:v>76.441873624880756</c:v>
                </c:pt>
                <c:pt idx="1671">
                  <c:v>76.532936770252491</c:v>
                </c:pt>
                <c:pt idx="1672">
                  <c:v>76.661582331885739</c:v>
                </c:pt>
                <c:pt idx="1673">
                  <c:v>76.762910688567388</c:v>
                </c:pt>
                <c:pt idx="1674">
                  <c:v>76.829842038149636</c:v>
                </c:pt>
                <c:pt idx="1675">
                  <c:v>76.927316055587539</c:v>
                </c:pt>
                <c:pt idx="1676">
                  <c:v>77.059301374711652</c:v>
                </c:pt>
                <c:pt idx="1677">
                  <c:v>77.159706846571112</c:v>
                </c:pt>
                <c:pt idx="1678">
                  <c:v>77.257483400130567</c:v>
                </c:pt>
                <c:pt idx="1679">
                  <c:v>77.381119278971056</c:v>
                </c:pt>
                <c:pt idx="1680">
                  <c:v>77.514329615471979</c:v>
                </c:pt>
                <c:pt idx="1681">
                  <c:v>77.670842092335803</c:v>
                </c:pt>
                <c:pt idx="1682">
                  <c:v>77.85343353648372</c:v>
                </c:pt>
                <c:pt idx="1683">
                  <c:v>77.963350228420211</c:v>
                </c:pt>
                <c:pt idx="1684">
                  <c:v>78.058947482891199</c:v>
                </c:pt>
                <c:pt idx="1685">
                  <c:v>78.143110032875853</c:v>
                </c:pt>
                <c:pt idx="1686">
                  <c:v>78.228329189829722</c:v>
                </c:pt>
                <c:pt idx="1687">
                  <c:v>78.260440374786995</c:v>
                </c:pt>
                <c:pt idx="1688">
                  <c:v>78.279766778027877</c:v>
                </c:pt>
                <c:pt idx="1689">
                  <c:v>78.326336172112448</c:v>
                </c:pt>
                <c:pt idx="1690">
                  <c:v>78.369452329453608</c:v>
                </c:pt>
                <c:pt idx="1691">
                  <c:v>78.430301230803082</c:v>
                </c:pt>
                <c:pt idx="1692">
                  <c:v>78.456919793969718</c:v>
                </c:pt>
                <c:pt idx="1693">
                  <c:v>78.433463327691797</c:v>
                </c:pt>
                <c:pt idx="1694">
                  <c:v>78.324555592343444</c:v>
                </c:pt>
                <c:pt idx="1695">
                  <c:v>78.219256108819494</c:v>
                </c:pt>
                <c:pt idx="1696">
                  <c:v>78.052599652395941</c:v>
                </c:pt>
                <c:pt idx="1697">
                  <c:v>77.927983335018055</c:v>
                </c:pt>
                <c:pt idx="1698">
                  <c:v>77.812836203249546</c:v>
                </c:pt>
                <c:pt idx="1699">
                  <c:v>77.745135271452583</c:v>
                </c:pt>
                <c:pt idx="1700">
                  <c:v>77.717317713338787</c:v>
                </c:pt>
                <c:pt idx="1701">
                  <c:v>77.75457436775848</c:v>
                </c:pt>
                <c:pt idx="1702">
                  <c:v>77.803292199346615</c:v>
                </c:pt>
                <c:pt idx="1703">
                  <c:v>77.786223749073955</c:v>
                </c:pt>
                <c:pt idx="1704">
                  <c:v>77.748596235630245</c:v>
                </c:pt>
                <c:pt idx="1705">
                  <c:v>77.736877825305385</c:v>
                </c:pt>
                <c:pt idx="1706">
                  <c:v>77.632829497467085</c:v>
                </c:pt>
                <c:pt idx="1707">
                  <c:v>77.497838955785738</c:v>
                </c:pt>
                <c:pt idx="1708">
                  <c:v>77.318306982915118</c:v>
                </c:pt>
                <c:pt idx="1709">
                  <c:v>77.076322747899951</c:v>
                </c:pt>
                <c:pt idx="1710">
                  <c:v>76.826108779375019</c:v>
                </c:pt>
                <c:pt idx="1711">
                  <c:v>76.54938216451842</c:v>
                </c:pt>
                <c:pt idx="1712">
                  <c:v>76.223482275434208</c:v>
                </c:pt>
                <c:pt idx="1713">
                  <c:v>75.894341076508624</c:v>
                </c:pt>
                <c:pt idx="1714">
                  <c:v>75.560660840235371</c:v>
                </c:pt>
                <c:pt idx="1715">
                  <c:v>75.232741037186003</c:v>
                </c:pt>
                <c:pt idx="1716">
                  <c:v>74.915362974619157</c:v>
                </c:pt>
                <c:pt idx="1717">
                  <c:v>74.57604621145542</c:v>
                </c:pt>
                <c:pt idx="1718">
                  <c:v>74.262775216686833</c:v>
                </c:pt>
                <c:pt idx="1719">
                  <c:v>73.940598405267664</c:v>
                </c:pt>
                <c:pt idx="1720">
                  <c:v>73.671045288604162</c:v>
                </c:pt>
                <c:pt idx="1721">
                  <c:v>73.432271754372067</c:v>
                </c:pt>
                <c:pt idx="1722">
                  <c:v>73.199106502558493</c:v>
                </c:pt>
                <c:pt idx="1723">
                  <c:v>72.963718561069655</c:v>
                </c:pt>
                <c:pt idx="1724">
                  <c:v>72.749128819881136</c:v>
                </c:pt>
                <c:pt idx="1725">
                  <c:v>72.571575849937744</c:v>
                </c:pt>
                <c:pt idx="1726">
                  <c:v>72.453747633927534</c:v>
                </c:pt>
                <c:pt idx="1727">
                  <c:v>72.381892605529458</c:v>
                </c:pt>
                <c:pt idx="1728">
                  <c:v>72.332106044134562</c:v>
                </c:pt>
                <c:pt idx="1729">
                  <c:v>72.277961981589542</c:v>
                </c:pt>
                <c:pt idx="1730">
                  <c:v>72.286647109748756</c:v>
                </c:pt>
                <c:pt idx="1731">
                  <c:v>72.346946077078201</c:v>
                </c:pt>
                <c:pt idx="1732">
                  <c:v>72.485616095734343</c:v>
                </c:pt>
                <c:pt idx="1733">
                  <c:v>72.668718194495028</c:v>
                </c:pt>
                <c:pt idx="1734">
                  <c:v>72.877402726410722</c:v>
                </c:pt>
                <c:pt idx="1735">
                  <c:v>73.129718115689371</c:v>
                </c:pt>
                <c:pt idx="1736">
                  <c:v>73.427613385581338</c:v>
                </c:pt>
                <c:pt idx="1737">
                  <c:v>73.79111603305185</c:v>
                </c:pt>
                <c:pt idx="1738">
                  <c:v>74.144477866470396</c:v>
                </c:pt>
                <c:pt idx="1739">
                  <c:v>74.491845257061343</c:v>
                </c:pt>
                <c:pt idx="1740">
                  <c:v>74.820544294981431</c:v>
                </c:pt>
                <c:pt idx="1741">
                  <c:v>75.159897808523922</c:v>
                </c:pt>
                <c:pt idx="1742">
                  <c:v>75.44016763883576</c:v>
                </c:pt>
                <c:pt idx="1743">
                  <c:v>75.714695047799481</c:v>
                </c:pt>
                <c:pt idx="1744">
                  <c:v>76.019075039083432</c:v>
                </c:pt>
                <c:pt idx="1745">
                  <c:v>76.29585854816105</c:v>
                </c:pt>
                <c:pt idx="1746">
                  <c:v>76.543795209423379</c:v>
                </c:pt>
                <c:pt idx="1747">
                  <c:v>76.780584482505134</c:v>
                </c:pt>
                <c:pt idx="1748">
                  <c:v>76.911516630057093</c:v>
                </c:pt>
                <c:pt idx="1749">
                  <c:v>77.047273164103217</c:v>
                </c:pt>
                <c:pt idx="1750">
                  <c:v>77.184833812349368</c:v>
                </c:pt>
                <c:pt idx="1751">
                  <c:v>77.276515834819179</c:v>
                </c:pt>
                <c:pt idx="1752">
                  <c:v>77.29587695541295</c:v>
                </c:pt>
                <c:pt idx="1753">
                  <c:v>77.309381790944769</c:v>
                </c:pt>
                <c:pt idx="1754">
                  <c:v>77.259286181893813</c:v>
                </c:pt>
                <c:pt idx="1755">
                  <c:v>77.207851810069471</c:v>
                </c:pt>
                <c:pt idx="1756">
                  <c:v>77.261976526319501</c:v>
                </c:pt>
                <c:pt idx="1757">
                  <c:v>77.361906671490345</c:v>
                </c:pt>
                <c:pt idx="1758">
                  <c:v>77.412912609420772</c:v>
                </c:pt>
                <c:pt idx="1759">
                  <c:v>77.478357716136756</c:v>
                </c:pt>
                <c:pt idx="1760">
                  <c:v>77.555069105866494</c:v>
                </c:pt>
                <c:pt idx="1761">
                  <c:v>77.620840663371226</c:v>
                </c:pt>
                <c:pt idx="1762">
                  <c:v>77.568348508455898</c:v>
                </c:pt>
                <c:pt idx="1763">
                  <c:v>77.473841594693184</c:v>
                </c:pt>
                <c:pt idx="1764">
                  <c:v>77.35833608157229</c:v>
                </c:pt>
                <c:pt idx="1765">
                  <c:v>77.246089754444114</c:v>
                </c:pt>
                <c:pt idx="1766">
                  <c:v>77.124170335365079</c:v>
                </c:pt>
                <c:pt idx="1767">
                  <c:v>76.960337072060639</c:v>
                </c:pt>
                <c:pt idx="1768">
                  <c:v>76.795789330045366</c:v>
                </c:pt>
                <c:pt idx="1769">
                  <c:v>76.636383600450031</c:v>
                </c:pt>
                <c:pt idx="1770">
                  <c:v>76.515432291580211</c:v>
                </c:pt>
                <c:pt idx="1771">
                  <c:v>76.376640190700783</c:v>
                </c:pt>
                <c:pt idx="1772">
                  <c:v>76.255737257546059</c:v>
                </c:pt>
                <c:pt idx="1773">
                  <c:v>76.112327930727986</c:v>
                </c:pt>
                <c:pt idx="1774">
                  <c:v>75.953243555883418</c:v>
                </c:pt>
                <c:pt idx="1775">
                  <c:v>75.834611767731957</c:v>
                </c:pt>
                <c:pt idx="1776">
                  <c:v>75.631917425635251</c:v>
                </c:pt>
                <c:pt idx="1777">
                  <c:v>75.380390467187411</c:v>
                </c:pt>
                <c:pt idx="1778">
                  <c:v>75.13042098044788</c:v>
                </c:pt>
                <c:pt idx="1779">
                  <c:v>74.892356665479525</c:v>
                </c:pt>
                <c:pt idx="1780">
                  <c:v>74.596304061456181</c:v>
                </c:pt>
                <c:pt idx="1781">
                  <c:v>74.272158523925171</c:v>
                </c:pt>
                <c:pt idx="1782">
                  <c:v>73.942930755097279</c:v>
                </c:pt>
                <c:pt idx="1783">
                  <c:v>73.634231557067736</c:v>
                </c:pt>
                <c:pt idx="1784">
                  <c:v>73.364063534137131</c:v>
                </c:pt>
                <c:pt idx="1785">
                  <c:v>73.121319524778372</c:v>
                </c:pt>
                <c:pt idx="1786">
                  <c:v>72.900450534737729</c:v>
                </c:pt>
                <c:pt idx="1787">
                  <c:v>72.732657279883284</c:v>
                </c:pt>
                <c:pt idx="1788">
                  <c:v>72.619329656604535</c:v>
                </c:pt>
                <c:pt idx="1789">
                  <c:v>72.515091655222079</c:v>
                </c:pt>
                <c:pt idx="1790">
                  <c:v>72.468796522478769</c:v>
                </c:pt>
                <c:pt idx="1791">
                  <c:v>72.415411487383736</c:v>
                </c:pt>
                <c:pt idx="1792">
                  <c:v>72.357539187678427</c:v>
                </c:pt>
                <c:pt idx="1793">
                  <c:v>72.305029625631931</c:v>
                </c:pt>
                <c:pt idx="1794">
                  <c:v>72.315308156042192</c:v>
                </c:pt>
                <c:pt idx="1795">
                  <c:v>72.441672053542106</c:v>
                </c:pt>
                <c:pt idx="1796">
                  <c:v>72.638809277561705</c:v>
                </c:pt>
                <c:pt idx="1797">
                  <c:v>72.978616757708622</c:v>
                </c:pt>
                <c:pt idx="1798">
                  <c:v>73.385840037484527</c:v>
                </c:pt>
                <c:pt idx="1799">
                  <c:v>73.753539249640582</c:v>
                </c:pt>
                <c:pt idx="1800">
                  <c:v>74.046492171073098</c:v>
                </c:pt>
                <c:pt idx="1801">
                  <c:v>74.344761358865753</c:v>
                </c:pt>
                <c:pt idx="1802">
                  <c:v>74.619455244417068</c:v>
                </c:pt>
                <c:pt idx="1803">
                  <c:v>74.919338622817335</c:v>
                </c:pt>
                <c:pt idx="1804">
                  <c:v>75.143555864873647</c:v>
                </c:pt>
                <c:pt idx="1805">
                  <c:v>75.363129731449035</c:v>
                </c:pt>
                <c:pt idx="1806">
                  <c:v>75.558677574866607</c:v>
                </c:pt>
                <c:pt idx="1807">
                  <c:v>75.765670973725548</c:v>
                </c:pt>
                <c:pt idx="1808">
                  <c:v>75.968767192693406</c:v>
                </c:pt>
                <c:pt idx="1809">
                  <c:v>76.175222866146214</c:v>
                </c:pt>
                <c:pt idx="1810">
                  <c:v>76.383150676808711</c:v>
                </c:pt>
                <c:pt idx="1811">
                  <c:v>76.576523014014754</c:v>
                </c:pt>
                <c:pt idx="1812">
                  <c:v>76.789135993645985</c:v>
                </c:pt>
                <c:pt idx="1813">
                  <c:v>77.006501101440918</c:v>
                </c:pt>
                <c:pt idx="1814">
                  <c:v>77.22023460347998</c:v>
                </c:pt>
                <c:pt idx="1815">
                  <c:v>77.362306981619909</c:v>
                </c:pt>
                <c:pt idx="1816">
                  <c:v>77.528132519993235</c:v>
                </c:pt>
                <c:pt idx="1817">
                  <c:v>77.714628772313532</c:v>
                </c:pt>
                <c:pt idx="1818">
                  <c:v>77.901155565834145</c:v>
                </c:pt>
                <c:pt idx="1819">
                  <c:v>78.054871235109616</c:v>
                </c:pt>
                <c:pt idx="1820">
                  <c:v>78.168047671721396</c:v>
                </c:pt>
                <c:pt idx="1821">
                  <c:v>78.256258600704669</c:v>
                </c:pt>
                <c:pt idx="1822">
                  <c:v>78.408465928038865</c:v>
                </c:pt>
                <c:pt idx="1823">
                  <c:v>78.535535295328899</c:v>
                </c:pt>
                <c:pt idx="1824">
                  <c:v>78.555895733520856</c:v>
                </c:pt>
                <c:pt idx="1825">
                  <c:v>78.501519142750553</c:v>
                </c:pt>
                <c:pt idx="1826">
                  <c:v>78.391809949820896</c:v>
                </c:pt>
                <c:pt idx="1827">
                  <c:v>78.290962502584662</c:v>
                </c:pt>
                <c:pt idx="1828">
                  <c:v>78.142637364760162</c:v>
                </c:pt>
                <c:pt idx="1829">
                  <c:v>77.993909711359422</c:v>
                </c:pt>
                <c:pt idx="1830">
                  <c:v>77.856438857206868</c:v>
                </c:pt>
                <c:pt idx="1831">
                  <c:v>77.694675915479252</c:v>
                </c:pt>
                <c:pt idx="1832">
                  <c:v>77.573795177099996</c:v>
                </c:pt>
                <c:pt idx="1833">
                  <c:v>77.474363433544085</c:v>
                </c:pt>
                <c:pt idx="1834">
                  <c:v>77.387782776716477</c:v>
                </c:pt>
                <c:pt idx="1835">
                  <c:v>77.261036064231448</c:v>
                </c:pt>
                <c:pt idx="1836">
                  <c:v>77.145860944116151</c:v>
                </c:pt>
                <c:pt idx="1837">
                  <c:v>77.020242796729065</c:v>
                </c:pt>
                <c:pt idx="1838">
                  <c:v>76.838940011767207</c:v>
                </c:pt>
                <c:pt idx="1839">
                  <c:v>76.583756634915318</c:v>
                </c:pt>
                <c:pt idx="1840">
                  <c:v>76.368309207173354</c:v>
                </c:pt>
                <c:pt idx="1841">
                  <c:v>76.15538642814488</c:v>
                </c:pt>
                <c:pt idx="1842">
                  <c:v>75.900253496792317</c:v>
                </c:pt>
                <c:pt idx="1843">
                  <c:v>75.593154918304535</c:v>
                </c:pt>
                <c:pt idx="1844">
                  <c:v>75.254996062738101</c:v>
                </c:pt>
                <c:pt idx="1845">
                  <c:v>74.927447355499822</c:v>
                </c:pt>
                <c:pt idx="1846">
                  <c:v>74.607369130967825</c:v>
                </c:pt>
                <c:pt idx="1847">
                  <c:v>74.304673783041366</c:v>
                </c:pt>
                <c:pt idx="1848">
                  <c:v>74.056346330171024</c:v>
                </c:pt>
                <c:pt idx="1849">
                  <c:v>73.87874287991427</c:v>
                </c:pt>
                <c:pt idx="1850">
                  <c:v>73.721972829825319</c:v>
                </c:pt>
                <c:pt idx="1851">
                  <c:v>73.542954540108127</c:v>
                </c:pt>
                <c:pt idx="1852">
                  <c:v>73.407618347724409</c:v>
                </c:pt>
                <c:pt idx="1853">
                  <c:v>73.293067051949492</c:v>
                </c:pt>
                <c:pt idx="1854">
                  <c:v>73.236704420018285</c:v>
                </c:pt>
                <c:pt idx="1855">
                  <c:v>73.197603868205107</c:v>
                </c:pt>
                <c:pt idx="1856">
                  <c:v>73.20268305335739</c:v>
                </c:pt>
                <c:pt idx="1857">
                  <c:v>73.196007040632878</c:v>
                </c:pt>
                <c:pt idx="1858">
                  <c:v>73.30237159711622</c:v>
                </c:pt>
                <c:pt idx="1859">
                  <c:v>73.457306338237046</c:v>
                </c:pt>
                <c:pt idx="1860">
                  <c:v>73.72154593008608</c:v>
                </c:pt>
                <c:pt idx="1861">
                  <c:v>74.054287802665613</c:v>
                </c:pt>
                <c:pt idx="1862">
                  <c:v>74.415607110689677</c:v>
                </c:pt>
                <c:pt idx="1863">
                  <c:v>74.699587156451884</c:v>
                </c:pt>
                <c:pt idx="1864">
                  <c:v>74.991185675433414</c:v>
                </c:pt>
                <c:pt idx="1865">
                  <c:v>75.313969011436328</c:v>
                </c:pt>
                <c:pt idx="1866">
                  <c:v>75.565802405659014</c:v>
                </c:pt>
                <c:pt idx="1867">
                  <c:v>75.791485877285609</c:v>
                </c:pt>
                <c:pt idx="1868">
                  <c:v>75.969324909507804</c:v>
                </c:pt>
                <c:pt idx="1869">
                  <c:v>76.11213879363379</c:v>
                </c:pt>
                <c:pt idx="1870">
                  <c:v>76.213095682373236</c:v>
                </c:pt>
                <c:pt idx="1871">
                  <c:v>76.370152892863132</c:v>
                </c:pt>
                <c:pt idx="1872">
                  <c:v>76.56526701819385</c:v>
                </c:pt>
                <c:pt idx="1873">
                  <c:v>76.703115675838035</c:v>
                </c:pt>
                <c:pt idx="1874">
                  <c:v>76.812806172339037</c:v>
                </c:pt>
                <c:pt idx="1875">
                  <c:v>76.920475711530571</c:v>
                </c:pt>
                <c:pt idx="1876">
                  <c:v>76.967256988641182</c:v>
                </c:pt>
                <c:pt idx="1877">
                  <c:v>77.025044373909452</c:v>
                </c:pt>
                <c:pt idx="1878">
                  <c:v>77.08251780344159</c:v>
                </c:pt>
                <c:pt idx="1879">
                  <c:v>77.105500009871221</c:v>
                </c:pt>
                <c:pt idx="1880">
                  <c:v>77.123326474947291</c:v>
                </c:pt>
                <c:pt idx="1881">
                  <c:v>77.159656212416365</c:v>
                </c:pt>
                <c:pt idx="1882">
                  <c:v>77.214220043093277</c:v>
                </c:pt>
                <c:pt idx="1883">
                  <c:v>77.320465811718819</c:v>
                </c:pt>
                <c:pt idx="1884">
                  <c:v>77.418397202112857</c:v>
                </c:pt>
                <c:pt idx="1885">
                  <c:v>77.485986592030883</c:v>
                </c:pt>
                <c:pt idx="1886">
                  <c:v>77.587445706645596</c:v>
                </c:pt>
                <c:pt idx="1887">
                  <c:v>77.649293980316799</c:v>
                </c:pt>
                <c:pt idx="1888">
                  <c:v>77.650485735433733</c:v>
                </c:pt>
                <c:pt idx="1889">
                  <c:v>77.628098510020578</c:v>
                </c:pt>
                <c:pt idx="1890">
                  <c:v>77.555131737312749</c:v>
                </c:pt>
                <c:pt idx="1891">
                  <c:v>77.474016012988756</c:v>
                </c:pt>
                <c:pt idx="1892">
                  <c:v>77.384692546992525</c:v>
                </c:pt>
                <c:pt idx="1893">
                  <c:v>77.280960045734091</c:v>
                </c:pt>
                <c:pt idx="1894">
                  <c:v>77.171825953043225</c:v>
                </c:pt>
                <c:pt idx="1895">
                  <c:v>77.163550446455531</c:v>
                </c:pt>
                <c:pt idx="1896">
                  <c:v>77.22255859762987</c:v>
                </c:pt>
                <c:pt idx="1897">
                  <c:v>77.229921257884058</c:v>
                </c:pt>
                <c:pt idx="1898">
                  <c:v>77.186579154986532</c:v>
                </c:pt>
                <c:pt idx="1899">
                  <c:v>77.126573248305576</c:v>
                </c:pt>
                <c:pt idx="1900">
                  <c:v>76.995828445511563</c:v>
                </c:pt>
                <c:pt idx="1901">
                  <c:v>76.868207550235226</c:v>
                </c:pt>
                <c:pt idx="1902">
                  <c:v>76.697787622139217</c:v>
                </c:pt>
                <c:pt idx="1903">
                  <c:v>76.453110176534366</c:v>
                </c:pt>
                <c:pt idx="1904">
                  <c:v>76.187239792699032</c:v>
                </c:pt>
                <c:pt idx="1905">
                  <c:v>75.872860375967392</c:v>
                </c:pt>
                <c:pt idx="1906">
                  <c:v>75.484213005838512</c:v>
                </c:pt>
                <c:pt idx="1907">
                  <c:v>75.184427857728863</c:v>
                </c:pt>
                <c:pt idx="1908">
                  <c:v>74.933128958587915</c:v>
                </c:pt>
                <c:pt idx="1909">
                  <c:v>74.698851034643724</c:v>
                </c:pt>
                <c:pt idx="1910">
                  <c:v>74.522536779729251</c:v>
                </c:pt>
                <c:pt idx="1911">
                  <c:v>74.380992078711031</c:v>
                </c:pt>
                <c:pt idx="1912">
                  <c:v>74.208916725231603</c:v>
                </c:pt>
                <c:pt idx="1913">
                  <c:v>74.002453727494483</c:v>
                </c:pt>
                <c:pt idx="1914">
                  <c:v>73.817869739228996</c:v>
                </c:pt>
                <c:pt idx="1915">
                  <c:v>73.648817186918322</c:v>
                </c:pt>
                <c:pt idx="1916">
                  <c:v>73.531398207232414</c:v>
                </c:pt>
                <c:pt idx="1917">
                  <c:v>73.402902115165432</c:v>
                </c:pt>
                <c:pt idx="1918">
                  <c:v>73.270346654033133</c:v>
                </c:pt>
                <c:pt idx="1919">
                  <c:v>73.233728994850125</c:v>
                </c:pt>
                <c:pt idx="1920">
                  <c:v>73.2755804837916</c:v>
                </c:pt>
                <c:pt idx="1921">
                  <c:v>73.366593940174681</c:v>
                </c:pt>
                <c:pt idx="1922">
                  <c:v>73.434303330070023</c:v>
                </c:pt>
                <c:pt idx="1923">
                  <c:v>73.524600332579979</c:v>
                </c:pt>
                <c:pt idx="1924">
                  <c:v>73.658587287903202</c:v>
                </c:pt>
                <c:pt idx="1925">
                  <c:v>73.852364589421725</c:v>
                </c:pt>
                <c:pt idx="1926">
                  <c:v>74.14414327499577</c:v>
                </c:pt>
                <c:pt idx="1927">
                  <c:v>74.473155490219355</c:v>
                </c:pt>
                <c:pt idx="1928">
                  <c:v>74.845558125629694</c:v>
                </c:pt>
                <c:pt idx="1929">
                  <c:v>75.159770296079287</c:v>
                </c:pt>
                <c:pt idx="1930">
                  <c:v>75.367676602837818</c:v>
                </c:pt>
                <c:pt idx="1931">
                  <c:v>75.613545182509483</c:v>
                </c:pt>
                <c:pt idx="1932">
                  <c:v>75.832787153378462</c:v>
                </c:pt>
                <c:pt idx="1933">
                  <c:v>75.996473500706202</c:v>
                </c:pt>
                <c:pt idx="1934">
                  <c:v>76.061616068972711</c:v>
                </c:pt>
                <c:pt idx="1935">
                  <c:v>76.070414086222485</c:v>
                </c:pt>
                <c:pt idx="1936">
                  <c:v>76.080562553616204</c:v>
                </c:pt>
                <c:pt idx="1937">
                  <c:v>76.118295796325228</c:v>
                </c:pt>
                <c:pt idx="1938">
                  <c:v>76.156902792686608</c:v>
                </c:pt>
                <c:pt idx="1939">
                  <c:v>76.203059005046697</c:v>
                </c:pt>
                <c:pt idx="1940">
                  <c:v>76.2690914821749</c:v>
                </c:pt>
                <c:pt idx="1941">
                  <c:v>76.347467340170454</c:v>
                </c:pt>
                <c:pt idx="1942">
                  <c:v>76.414648273713468</c:v>
                </c:pt>
                <c:pt idx="1943">
                  <c:v>76.455800313234604</c:v>
                </c:pt>
                <c:pt idx="1944">
                  <c:v>76.53756190317408</c:v>
                </c:pt>
                <c:pt idx="1945">
                  <c:v>76.617087356252839</c:v>
                </c:pt>
                <c:pt idx="1946">
                  <c:v>76.694185083839187</c:v>
                </c:pt>
                <c:pt idx="1947">
                  <c:v>76.736780660999869</c:v>
                </c:pt>
                <c:pt idx="1948">
                  <c:v>76.74899971456621</c:v>
                </c:pt>
                <c:pt idx="1949">
                  <c:v>76.704899873169722</c:v>
                </c:pt>
                <c:pt idx="1950">
                  <c:v>76.599449143160399</c:v>
                </c:pt>
                <c:pt idx="1951">
                  <c:v>76.485242513175024</c:v>
                </c:pt>
                <c:pt idx="1952">
                  <c:v>76.385218746189395</c:v>
                </c:pt>
                <c:pt idx="1953">
                  <c:v>76.278552029358707</c:v>
                </c:pt>
                <c:pt idx="1954">
                  <c:v>76.189869996669685</c:v>
                </c:pt>
                <c:pt idx="1955">
                  <c:v>76.0736431775331</c:v>
                </c:pt>
                <c:pt idx="1956">
                  <c:v>76.019208500106231</c:v>
                </c:pt>
                <c:pt idx="1957">
                  <c:v>75.996776655051761</c:v>
                </c:pt>
                <c:pt idx="1958">
                  <c:v>75.980955868574981</c:v>
                </c:pt>
                <c:pt idx="1959">
                  <c:v>75.937516579043134</c:v>
                </c:pt>
                <c:pt idx="1960">
                  <c:v>75.844220193473816</c:v>
                </c:pt>
                <c:pt idx="1961">
                  <c:v>75.753853582955756</c:v>
                </c:pt>
                <c:pt idx="1962">
                  <c:v>75.624504555584608</c:v>
                </c:pt>
                <c:pt idx="1963">
                  <c:v>75.516618215448716</c:v>
                </c:pt>
                <c:pt idx="1964">
                  <c:v>75.423956676475228</c:v>
                </c:pt>
                <c:pt idx="1965">
                  <c:v>75.310119686503754</c:v>
                </c:pt>
                <c:pt idx="1966">
                  <c:v>75.190588967574953</c:v>
                </c:pt>
                <c:pt idx="1967">
                  <c:v>75.078978201223336</c:v>
                </c:pt>
                <c:pt idx="1968">
                  <c:v>75.008738684648534</c:v>
                </c:pt>
                <c:pt idx="1969">
                  <c:v>74.920054787702043</c:v>
                </c:pt>
                <c:pt idx="1970">
                  <c:v>74.839529137829246</c:v>
                </c:pt>
                <c:pt idx="1971">
                  <c:v>74.761023681631713</c:v>
                </c:pt>
                <c:pt idx="1972">
                  <c:v>74.648595198557629</c:v>
                </c:pt>
                <c:pt idx="1973">
                  <c:v>74.552441360775447</c:v>
                </c:pt>
                <c:pt idx="1974">
                  <c:v>74.390042587418563</c:v>
                </c:pt>
                <c:pt idx="1975">
                  <c:v>74.200234286540535</c:v>
                </c:pt>
                <c:pt idx="1976">
                  <c:v>74.101482455967087</c:v>
                </c:pt>
                <c:pt idx="1977">
                  <c:v>73.990780072778904</c:v>
                </c:pt>
                <c:pt idx="1978">
                  <c:v>73.903310561226903</c:v>
                </c:pt>
                <c:pt idx="1979">
                  <c:v>73.8532386353112</c:v>
                </c:pt>
                <c:pt idx="1980">
                  <c:v>73.852665315833789</c:v>
                </c:pt>
                <c:pt idx="1981">
                  <c:v>73.860792826437134</c:v>
                </c:pt>
                <c:pt idx="1982">
                  <c:v>73.958340117825983</c:v>
                </c:pt>
                <c:pt idx="1983">
                  <c:v>74.053059178949766</c:v>
                </c:pt>
                <c:pt idx="1984">
                  <c:v>74.180266531401884</c:v>
                </c:pt>
                <c:pt idx="1985">
                  <c:v>74.406146549171467</c:v>
                </c:pt>
                <c:pt idx="1986">
                  <c:v>74.696958261747156</c:v>
                </c:pt>
                <c:pt idx="1987">
                  <c:v>74.918302931087936</c:v>
                </c:pt>
                <c:pt idx="1988">
                  <c:v>75.09429600583212</c:v>
                </c:pt>
                <c:pt idx="1989">
                  <c:v>75.257502239471677</c:v>
                </c:pt>
                <c:pt idx="1990">
                  <c:v>75.439634561676726</c:v>
                </c:pt>
                <c:pt idx="1991">
                  <c:v>75.572266016021345</c:v>
                </c:pt>
                <c:pt idx="1992">
                  <c:v>75.659477859270694</c:v>
                </c:pt>
                <c:pt idx="1993">
                  <c:v>75.790527018214391</c:v>
                </c:pt>
                <c:pt idx="1994">
                  <c:v>75.897017263242716</c:v>
                </c:pt>
                <c:pt idx="1995">
                  <c:v>76.015497011583491</c:v>
                </c:pt>
                <c:pt idx="1996">
                  <c:v>76.104679567986977</c:v>
                </c:pt>
                <c:pt idx="1997">
                  <c:v>76.191945632741195</c:v>
                </c:pt>
                <c:pt idx="1998">
                  <c:v>76.286675576632334</c:v>
                </c:pt>
                <c:pt idx="1999">
                  <c:v>76.35938071745683</c:v>
                </c:pt>
                <c:pt idx="2000">
                  <c:v>76.435728493470123</c:v>
                </c:pt>
                <c:pt idx="2001">
                  <c:v>76.523149864692286</c:v>
                </c:pt>
                <c:pt idx="2002">
                  <c:v>76.572466889534155</c:v>
                </c:pt>
                <c:pt idx="2003">
                  <c:v>76.644660312700395</c:v>
                </c:pt>
                <c:pt idx="2004">
                  <c:v>76.714542352137812</c:v>
                </c:pt>
                <c:pt idx="2005">
                  <c:v>76.769611889196696</c:v>
                </c:pt>
                <c:pt idx="2006">
                  <c:v>76.801885618057682</c:v>
                </c:pt>
                <c:pt idx="2007">
                  <c:v>76.864222430727665</c:v>
                </c:pt>
                <c:pt idx="2008">
                  <c:v>76.870730309571144</c:v>
                </c:pt>
                <c:pt idx="2009">
                  <c:v>76.860113568302225</c:v>
                </c:pt>
                <c:pt idx="2010">
                  <c:v>76.805158668085596</c:v>
                </c:pt>
                <c:pt idx="2011">
                  <c:v>76.757763317371669</c:v>
                </c:pt>
                <c:pt idx="2012">
                  <c:v>76.661711220274682</c:v>
                </c:pt>
                <c:pt idx="2013">
                  <c:v>76.507296988457128</c:v>
                </c:pt>
                <c:pt idx="2014">
                  <c:v>76.444004144301616</c:v>
                </c:pt>
                <c:pt idx="2015">
                  <c:v>76.466391676966452</c:v>
                </c:pt>
                <c:pt idx="2016">
                  <c:v>76.391270442498666</c:v>
                </c:pt>
                <c:pt idx="2017">
                  <c:v>76.293815628706511</c:v>
                </c:pt>
                <c:pt idx="2018">
                  <c:v>76.232377787910238</c:v>
                </c:pt>
                <c:pt idx="2019">
                  <c:v>76.175667798889435</c:v>
                </c:pt>
                <c:pt idx="2020">
                  <c:v>76.107045246933666</c:v>
                </c:pt>
                <c:pt idx="2021">
                  <c:v>76.019904132850172</c:v>
                </c:pt>
                <c:pt idx="2022">
                  <c:v>75.89726381933167</c:v>
                </c:pt>
                <c:pt idx="2023">
                  <c:v>75.814256574133537</c:v>
                </c:pt>
                <c:pt idx="2024">
                  <c:v>75.762416088545194</c:v>
                </c:pt>
                <c:pt idx="2025">
                  <c:v>75.68960393532997</c:v>
                </c:pt>
                <c:pt idx="2026">
                  <c:v>75.537926608559829</c:v>
                </c:pt>
                <c:pt idx="2027">
                  <c:v>75.407012073017626</c:v>
                </c:pt>
                <c:pt idx="2028">
                  <c:v>75.302044090900878</c:v>
                </c:pt>
                <c:pt idx="2029">
                  <c:v>75.128663054759542</c:v>
                </c:pt>
                <c:pt idx="2030">
                  <c:v>74.83097199567348</c:v>
                </c:pt>
                <c:pt idx="2031">
                  <c:v>74.526543872535768</c:v>
                </c:pt>
                <c:pt idx="2032">
                  <c:v>74.215985523351947</c:v>
                </c:pt>
                <c:pt idx="2033">
                  <c:v>73.911477437392037</c:v>
                </c:pt>
                <c:pt idx="2034">
                  <c:v>73.701734871643239</c:v>
                </c:pt>
                <c:pt idx="2035">
                  <c:v>73.487991712345377</c:v>
                </c:pt>
                <c:pt idx="2036">
                  <c:v>73.286777139479128</c:v>
                </c:pt>
                <c:pt idx="2037">
                  <c:v>73.147123594946891</c:v>
                </c:pt>
                <c:pt idx="2038">
                  <c:v>73.024826472243774</c:v>
                </c:pt>
                <c:pt idx="2039">
                  <c:v>72.89302456190353</c:v>
                </c:pt>
                <c:pt idx="2040">
                  <c:v>72.838537391737717</c:v>
                </c:pt>
                <c:pt idx="2041">
                  <c:v>72.845797262483842</c:v>
                </c:pt>
                <c:pt idx="2042">
                  <c:v>72.872380776033268</c:v>
                </c:pt>
                <c:pt idx="2043">
                  <c:v>72.886930778210129</c:v>
                </c:pt>
                <c:pt idx="2044">
                  <c:v>72.987184583435763</c:v>
                </c:pt>
                <c:pt idx="2045">
                  <c:v>73.105385611972309</c:v>
                </c:pt>
                <c:pt idx="2046">
                  <c:v>73.339724882696032</c:v>
                </c:pt>
                <c:pt idx="2047">
                  <c:v>73.612127796713608</c:v>
                </c:pt>
                <c:pt idx="2048">
                  <c:v>73.849203926077365</c:v>
                </c:pt>
                <c:pt idx="2049">
                  <c:v>73.994293659918441</c:v>
                </c:pt>
                <c:pt idx="2050">
                  <c:v>74.118842596564022</c:v>
                </c:pt>
                <c:pt idx="2051">
                  <c:v>74.25453658523233</c:v>
                </c:pt>
                <c:pt idx="2052">
                  <c:v>74.369659491039101</c:v>
                </c:pt>
                <c:pt idx="2053">
                  <c:v>74.460922735341782</c:v>
                </c:pt>
                <c:pt idx="2054">
                  <c:v>74.546165296620629</c:v>
                </c:pt>
                <c:pt idx="2055">
                  <c:v>74.627711955269561</c:v>
                </c:pt>
                <c:pt idx="2056">
                  <c:v>74.710434509290849</c:v>
                </c:pt>
                <c:pt idx="2057">
                  <c:v>74.777452056436189</c:v>
                </c:pt>
                <c:pt idx="2058">
                  <c:v>74.862232726607175</c:v>
                </c:pt>
                <c:pt idx="2059">
                  <c:v>74.951704067812202</c:v>
                </c:pt>
                <c:pt idx="2060">
                  <c:v>75.031184260083705</c:v>
                </c:pt>
                <c:pt idx="2061">
                  <c:v>75.145492547936882</c:v>
                </c:pt>
                <c:pt idx="2062">
                  <c:v>75.266185400112093</c:v>
                </c:pt>
                <c:pt idx="2063">
                  <c:v>75.367537882229982</c:v>
                </c:pt>
                <c:pt idx="2064">
                  <c:v>75.473516120562223</c:v>
                </c:pt>
                <c:pt idx="2065">
                  <c:v>75.564255311764299</c:v>
                </c:pt>
                <c:pt idx="2066">
                  <c:v>75.652021655876268</c:v>
                </c:pt>
                <c:pt idx="2067">
                  <c:v>75.693951907034489</c:v>
                </c:pt>
                <c:pt idx="2068">
                  <c:v>75.710533459379064</c:v>
                </c:pt>
                <c:pt idx="2069">
                  <c:v>75.796967160146735</c:v>
                </c:pt>
                <c:pt idx="2070">
                  <c:v>75.858803475609108</c:v>
                </c:pt>
                <c:pt idx="2071">
                  <c:v>75.939323361967112</c:v>
                </c:pt>
                <c:pt idx="2072">
                  <c:v>75.967255565057854</c:v>
                </c:pt>
                <c:pt idx="2073">
                  <c:v>75.927261943662216</c:v>
                </c:pt>
                <c:pt idx="2074">
                  <c:v>75.905005210462647</c:v>
                </c:pt>
                <c:pt idx="2075">
                  <c:v>75.874053510281229</c:v>
                </c:pt>
                <c:pt idx="2076">
                  <c:v>75.854526705269251</c:v>
                </c:pt>
                <c:pt idx="2077">
                  <c:v>75.835061490216233</c:v>
                </c:pt>
                <c:pt idx="2078">
                  <c:v>75.809193773812268</c:v>
                </c:pt>
                <c:pt idx="2079">
                  <c:v>75.776179314629587</c:v>
                </c:pt>
                <c:pt idx="2080">
                  <c:v>75.748939463875047</c:v>
                </c:pt>
                <c:pt idx="2081">
                  <c:v>75.727294136229759</c:v>
                </c:pt>
                <c:pt idx="2082">
                  <c:v>75.653692621518104</c:v>
                </c:pt>
                <c:pt idx="2083">
                  <c:v>75.528986528143463</c:v>
                </c:pt>
                <c:pt idx="2084">
                  <c:v>75.343918217513632</c:v>
                </c:pt>
                <c:pt idx="2085">
                  <c:v>75.126240253034396</c:v>
                </c:pt>
                <c:pt idx="2086">
                  <c:v>74.900323153828538</c:v>
                </c:pt>
                <c:pt idx="2087">
                  <c:v>74.619119476141535</c:v>
                </c:pt>
                <c:pt idx="2088">
                  <c:v>74.306073244083748</c:v>
                </c:pt>
                <c:pt idx="2089">
                  <c:v>73.974054464763796</c:v>
                </c:pt>
                <c:pt idx="2090">
                  <c:v>73.610445654259493</c:v>
                </c:pt>
                <c:pt idx="2091">
                  <c:v>73.220138911120415</c:v>
                </c:pt>
                <c:pt idx="2092">
                  <c:v>72.858167822972149</c:v>
                </c:pt>
                <c:pt idx="2093">
                  <c:v>72.486795518721777</c:v>
                </c:pt>
                <c:pt idx="2094">
                  <c:v>72.121290934318949</c:v>
                </c:pt>
                <c:pt idx="2095">
                  <c:v>71.782831147372249</c:v>
                </c:pt>
                <c:pt idx="2096">
                  <c:v>71.434397152156734</c:v>
                </c:pt>
                <c:pt idx="2097">
                  <c:v>71.098961437723617</c:v>
                </c:pt>
                <c:pt idx="2098">
                  <c:v>70.873542889489983</c:v>
                </c:pt>
                <c:pt idx="2099">
                  <c:v>70.661219905032738</c:v>
                </c:pt>
                <c:pt idx="2100">
                  <c:v>70.460389131368331</c:v>
                </c:pt>
                <c:pt idx="2101">
                  <c:v>70.316242309580218</c:v>
                </c:pt>
                <c:pt idx="2102">
                  <c:v>70.18448526809965</c:v>
                </c:pt>
                <c:pt idx="2103">
                  <c:v>70.119549812714311</c:v>
                </c:pt>
                <c:pt idx="2104">
                  <c:v>70.098083525982318</c:v>
                </c:pt>
                <c:pt idx="2105">
                  <c:v>70.070134743365941</c:v>
                </c:pt>
                <c:pt idx="2106">
                  <c:v>69.997577898702374</c:v>
                </c:pt>
                <c:pt idx="2107">
                  <c:v>69.890591010755756</c:v>
                </c:pt>
                <c:pt idx="2108">
                  <c:v>69.830631845072531</c:v>
                </c:pt>
                <c:pt idx="2109">
                  <c:v>69.825229660077781</c:v>
                </c:pt>
                <c:pt idx="2110">
                  <c:v>69.831671753891072</c:v>
                </c:pt>
                <c:pt idx="2111">
                  <c:v>69.848731519243316</c:v>
                </c:pt>
                <c:pt idx="2112">
                  <c:v>69.949760203241297</c:v>
                </c:pt>
                <c:pt idx="2113">
                  <c:v>70.064747601316952</c:v>
                </c:pt>
                <c:pt idx="2114">
                  <c:v>70.165480544115979</c:v>
                </c:pt>
                <c:pt idx="2115">
                  <c:v>70.277919584217585</c:v>
                </c:pt>
                <c:pt idx="2116">
                  <c:v>70.354588668252802</c:v>
                </c:pt>
                <c:pt idx="2117">
                  <c:v>70.337717472296546</c:v>
                </c:pt>
                <c:pt idx="2118">
                  <c:v>70.290283671797127</c:v>
                </c:pt>
                <c:pt idx="2119">
                  <c:v>70.203214503091246</c:v>
                </c:pt>
                <c:pt idx="2120">
                  <c:v>70.060874514894579</c:v>
                </c:pt>
                <c:pt idx="2121">
                  <c:v>69.939394021301595</c:v>
                </c:pt>
                <c:pt idx="2122">
                  <c:v>69.811057942177698</c:v>
                </c:pt>
                <c:pt idx="2123">
                  <c:v>69.696471057715186</c:v>
                </c:pt>
                <c:pt idx="2124">
                  <c:v>69.600372957768116</c:v>
                </c:pt>
                <c:pt idx="2125">
                  <c:v>69.525285961587286</c:v>
                </c:pt>
                <c:pt idx="2126">
                  <c:v>69.473120791641449</c:v>
                </c:pt>
                <c:pt idx="2127">
                  <c:v>69.469600608673517</c:v>
                </c:pt>
                <c:pt idx="2128">
                  <c:v>69.435212245018107</c:v>
                </c:pt>
                <c:pt idx="2129">
                  <c:v>69.422455396659373</c:v>
                </c:pt>
                <c:pt idx="2130">
                  <c:v>69.470805395043996</c:v>
                </c:pt>
                <c:pt idx="2131">
                  <c:v>69.535567241075483</c:v>
                </c:pt>
                <c:pt idx="2132">
                  <c:v>69.604053936321833</c:v>
                </c:pt>
                <c:pt idx="2133">
                  <c:v>69.709116215757277</c:v>
                </c:pt>
                <c:pt idx="2134">
                  <c:v>69.845127678127255</c:v>
                </c:pt>
                <c:pt idx="2135">
                  <c:v>69.935674245637017</c:v>
                </c:pt>
                <c:pt idx="2136">
                  <c:v>70.032907109318757</c:v>
                </c:pt>
                <c:pt idx="2137">
                  <c:v>70.084511255179052</c:v>
                </c:pt>
                <c:pt idx="2138">
                  <c:v>70.05597843014867</c:v>
                </c:pt>
                <c:pt idx="2139">
                  <c:v>70.059811294934875</c:v>
                </c:pt>
                <c:pt idx="2140">
                  <c:v>69.986104416690537</c:v>
                </c:pt>
                <c:pt idx="2141">
                  <c:v>69.866702413837018</c:v>
                </c:pt>
                <c:pt idx="2142">
                  <c:v>69.728222610796848</c:v>
                </c:pt>
                <c:pt idx="2143">
                  <c:v>69.575092813182465</c:v>
                </c:pt>
                <c:pt idx="2144">
                  <c:v>69.406652443936053</c:v>
                </c:pt>
                <c:pt idx="2145">
                  <c:v>69.236590383320021</c:v>
                </c:pt>
                <c:pt idx="2146">
                  <c:v>69.106184470792186</c:v>
                </c:pt>
                <c:pt idx="2147">
                  <c:v>68.879506383179546</c:v>
                </c:pt>
                <c:pt idx="2148">
                  <c:v>68.654934661286518</c:v>
                </c:pt>
                <c:pt idx="2149">
                  <c:v>68.455105486987662</c:v>
                </c:pt>
                <c:pt idx="2150">
                  <c:v>68.279021567600495</c:v>
                </c:pt>
                <c:pt idx="2151">
                  <c:v>68.057263634757078</c:v>
                </c:pt>
                <c:pt idx="2152">
                  <c:v>67.824011876058663</c:v>
                </c:pt>
                <c:pt idx="2153">
                  <c:v>67.565045138105759</c:v>
                </c:pt>
                <c:pt idx="2154">
                  <c:v>67.35941870933469</c:v>
                </c:pt>
                <c:pt idx="2155">
                  <c:v>67.088220094085827</c:v>
                </c:pt>
                <c:pt idx="2156">
                  <c:v>66.829540978800239</c:v>
                </c:pt>
                <c:pt idx="2157">
                  <c:v>66.482395499275057</c:v>
                </c:pt>
                <c:pt idx="2158">
                  <c:v>66.17100117584171</c:v>
                </c:pt>
                <c:pt idx="2159">
                  <c:v>65.860701988955725</c:v>
                </c:pt>
                <c:pt idx="2160">
                  <c:v>65.52986436619517</c:v>
                </c:pt>
                <c:pt idx="2161">
                  <c:v>65.212443969995348</c:v>
                </c:pt>
                <c:pt idx="2162">
                  <c:v>64.902786010678355</c:v>
                </c:pt>
                <c:pt idx="2163">
                  <c:v>64.63394423927366</c:v>
                </c:pt>
                <c:pt idx="2164">
                  <c:v>64.412259851072477</c:v>
                </c:pt>
                <c:pt idx="2165">
                  <c:v>64.292075086471087</c:v>
                </c:pt>
                <c:pt idx="2166">
                  <c:v>64.176081212275506</c:v>
                </c:pt>
                <c:pt idx="2167">
                  <c:v>64.075978926383868</c:v>
                </c:pt>
                <c:pt idx="2168">
                  <c:v>63.961693074342712</c:v>
                </c:pt>
                <c:pt idx="2169">
                  <c:v>63.910414221326128</c:v>
                </c:pt>
                <c:pt idx="2170">
                  <c:v>63.865350010216133</c:v>
                </c:pt>
                <c:pt idx="2171">
                  <c:v>63.818519869892263</c:v>
                </c:pt>
                <c:pt idx="2172">
                  <c:v>63.732320598157138</c:v>
                </c:pt>
                <c:pt idx="2173">
                  <c:v>63.672866102666063</c:v>
                </c:pt>
                <c:pt idx="2174">
                  <c:v>63.656507764908106</c:v>
                </c:pt>
                <c:pt idx="2175">
                  <c:v>63.696747803350362</c:v>
                </c:pt>
                <c:pt idx="2176">
                  <c:v>63.773375638407678</c:v>
                </c:pt>
                <c:pt idx="2177">
                  <c:v>63.836847641077014</c:v>
                </c:pt>
                <c:pt idx="2178">
                  <c:v>63.868762193727505</c:v>
                </c:pt>
                <c:pt idx="2179">
                  <c:v>63.851796461666069</c:v>
                </c:pt>
                <c:pt idx="2180">
                  <c:v>63.759709358529413</c:v>
                </c:pt>
                <c:pt idx="2181">
                  <c:v>63.6536668525534</c:v>
                </c:pt>
                <c:pt idx="2182">
                  <c:v>63.52671018648013</c:v>
                </c:pt>
                <c:pt idx="2183">
                  <c:v>63.351876133968908</c:v>
                </c:pt>
                <c:pt idx="2184">
                  <c:v>63.204332441388175</c:v>
                </c:pt>
                <c:pt idx="2185">
                  <c:v>63.106835101931523</c:v>
                </c:pt>
                <c:pt idx="2186">
                  <c:v>62.9616050780755</c:v>
                </c:pt>
                <c:pt idx="2187">
                  <c:v>62.830860287800917</c:v>
                </c:pt>
                <c:pt idx="2188">
                  <c:v>62.790040851852851</c:v>
                </c:pt>
                <c:pt idx="2189">
                  <c:v>62.817299034693384</c:v>
                </c:pt>
                <c:pt idx="2190">
                  <c:v>62.832887224846331</c:v>
                </c:pt>
                <c:pt idx="2191">
                  <c:v>62.885401684739378</c:v>
                </c:pt>
                <c:pt idx="2192">
                  <c:v>62.998272734941295</c:v>
                </c:pt>
                <c:pt idx="2193">
                  <c:v>63.1668076435652</c:v>
                </c:pt>
                <c:pt idx="2194">
                  <c:v>63.366449610730434</c:v>
                </c:pt>
                <c:pt idx="2195">
                  <c:v>63.581179516182168</c:v>
                </c:pt>
                <c:pt idx="2196">
                  <c:v>63.824369087189389</c:v>
                </c:pt>
                <c:pt idx="2197">
                  <c:v>64.06936106435785</c:v>
                </c:pt>
                <c:pt idx="2198">
                  <c:v>64.288929881459907</c:v>
                </c:pt>
                <c:pt idx="2199">
                  <c:v>64.447241057775926</c:v>
                </c:pt>
                <c:pt idx="2200">
                  <c:v>64.560935935247812</c:v>
                </c:pt>
                <c:pt idx="2201">
                  <c:v>64.722816871591775</c:v>
                </c:pt>
                <c:pt idx="2202">
                  <c:v>64.825102913335527</c:v>
                </c:pt>
                <c:pt idx="2203">
                  <c:v>64.912290518056736</c:v>
                </c:pt>
                <c:pt idx="2204">
                  <c:v>64.96193855503877</c:v>
                </c:pt>
                <c:pt idx="2205">
                  <c:v>65.006812580970887</c:v>
                </c:pt>
                <c:pt idx="2206">
                  <c:v>65.012167011954645</c:v>
                </c:pt>
                <c:pt idx="2207">
                  <c:v>64.985195730493359</c:v>
                </c:pt>
                <c:pt idx="2208">
                  <c:v>64.905378768335282</c:v>
                </c:pt>
                <c:pt idx="2209">
                  <c:v>64.781615684875618</c:v>
                </c:pt>
                <c:pt idx="2210">
                  <c:v>64.58948851331958</c:v>
                </c:pt>
                <c:pt idx="2211">
                  <c:v>64.347109310155503</c:v>
                </c:pt>
                <c:pt idx="2212">
                  <c:v>64.055456653024834</c:v>
                </c:pt>
                <c:pt idx="2213">
                  <c:v>63.745526986851814</c:v>
                </c:pt>
                <c:pt idx="2214">
                  <c:v>63.404582681893217</c:v>
                </c:pt>
                <c:pt idx="2215">
                  <c:v>63.005651092792434</c:v>
                </c:pt>
                <c:pt idx="2216">
                  <c:v>62.648185017737319</c:v>
                </c:pt>
                <c:pt idx="2217">
                  <c:v>62.32018604739136</c:v>
                </c:pt>
                <c:pt idx="2218">
                  <c:v>62.063651232656568</c:v>
                </c:pt>
                <c:pt idx="2219">
                  <c:v>61.810117641157618</c:v>
                </c:pt>
                <c:pt idx="2220">
                  <c:v>61.580117750455422</c:v>
                </c:pt>
                <c:pt idx="2221">
                  <c:v>61.307600812709872</c:v>
                </c:pt>
                <c:pt idx="2222">
                  <c:v>61.055659755138009</c:v>
                </c:pt>
                <c:pt idx="2223">
                  <c:v>60.848813182632078</c:v>
                </c:pt>
                <c:pt idx="2224">
                  <c:v>60.68220005722835</c:v>
                </c:pt>
                <c:pt idx="2225">
                  <c:v>60.510088644381</c:v>
                </c:pt>
                <c:pt idx="2226">
                  <c:v>60.358837338686975</c:v>
                </c:pt>
                <c:pt idx="2227">
                  <c:v>60.165983132285888</c:v>
                </c:pt>
                <c:pt idx="2228">
                  <c:v>60.01544528858421</c:v>
                </c:pt>
                <c:pt idx="2229">
                  <c:v>59.907087813577867</c:v>
                </c:pt>
                <c:pt idx="2230">
                  <c:v>59.813415699919027</c:v>
                </c:pt>
                <c:pt idx="2231">
                  <c:v>59.715645476377595</c:v>
                </c:pt>
                <c:pt idx="2232">
                  <c:v>59.582238858178826</c:v>
                </c:pt>
                <c:pt idx="2233">
                  <c:v>59.409201439300396</c:v>
                </c:pt>
                <c:pt idx="2234">
                  <c:v>59.286391657210871</c:v>
                </c:pt>
                <c:pt idx="2235">
                  <c:v>59.196678851256927</c:v>
                </c:pt>
                <c:pt idx="2236">
                  <c:v>59.097039078603487</c:v>
                </c:pt>
                <c:pt idx="2237">
                  <c:v>59.000504214166327</c:v>
                </c:pt>
                <c:pt idx="2238">
                  <c:v>58.965173724222154</c:v>
                </c:pt>
                <c:pt idx="2239">
                  <c:v>58.987048184720067</c:v>
                </c:pt>
                <c:pt idx="2240">
                  <c:v>59.022454417299741</c:v>
                </c:pt>
                <c:pt idx="2241">
                  <c:v>59.062276502495287</c:v>
                </c:pt>
                <c:pt idx="2242">
                  <c:v>59.090277799842553</c:v>
                </c:pt>
                <c:pt idx="2243">
                  <c:v>59.159580930387058</c:v>
                </c:pt>
                <c:pt idx="2244">
                  <c:v>59.207282234309034</c:v>
                </c:pt>
                <c:pt idx="2245">
                  <c:v>59.192705452779464</c:v>
                </c:pt>
                <c:pt idx="2246">
                  <c:v>59.112684317474091</c:v>
                </c:pt>
                <c:pt idx="2247">
                  <c:v>59.054062903584459</c:v>
                </c:pt>
                <c:pt idx="2248">
                  <c:v>59.041251110183055</c:v>
                </c:pt>
                <c:pt idx="2249">
                  <c:v>59.049761659418564</c:v>
                </c:pt>
                <c:pt idx="2250">
                  <c:v>59.08744671815181</c:v>
                </c:pt>
                <c:pt idx="2251">
                  <c:v>59.08056771962314</c:v>
                </c:pt>
                <c:pt idx="2252">
                  <c:v>59.138441166465057</c:v>
                </c:pt>
                <c:pt idx="2253">
                  <c:v>59.299745984059889</c:v>
                </c:pt>
                <c:pt idx="2254">
                  <c:v>59.432741091136307</c:v>
                </c:pt>
                <c:pt idx="2255">
                  <c:v>59.576484936020485</c:v>
                </c:pt>
                <c:pt idx="2256">
                  <c:v>59.766644470774786</c:v>
                </c:pt>
                <c:pt idx="2257">
                  <c:v>59.906679188488418</c:v>
                </c:pt>
                <c:pt idx="2258">
                  <c:v>60.012084751420595</c:v>
                </c:pt>
                <c:pt idx="2259">
                  <c:v>60.056930712085794</c:v>
                </c:pt>
                <c:pt idx="2260">
                  <c:v>60.053000000330464</c:v>
                </c:pt>
                <c:pt idx="2261">
                  <c:v>60.072943628139534</c:v>
                </c:pt>
                <c:pt idx="2262">
                  <c:v>60.08703632004665</c:v>
                </c:pt>
                <c:pt idx="2263">
                  <c:v>60.100846656233898</c:v>
                </c:pt>
                <c:pt idx="2264">
                  <c:v>60.107085850771767</c:v>
                </c:pt>
                <c:pt idx="2265">
                  <c:v>60.093139164500919</c:v>
                </c:pt>
                <c:pt idx="2266">
                  <c:v>60.066454533110445</c:v>
                </c:pt>
                <c:pt idx="2267">
                  <c:v>60.035001076645806</c:v>
                </c:pt>
                <c:pt idx="2268">
                  <c:v>60.033979390561164</c:v>
                </c:pt>
                <c:pt idx="2269">
                  <c:v>59.957494780571537</c:v>
                </c:pt>
                <c:pt idx="2270">
                  <c:v>59.782995647508727</c:v>
                </c:pt>
                <c:pt idx="2271">
                  <c:v>59.581372014254107</c:v>
                </c:pt>
                <c:pt idx="2272">
                  <c:v>59.42480495967758</c:v>
                </c:pt>
                <c:pt idx="2273">
                  <c:v>59.26021836896448</c:v>
                </c:pt>
                <c:pt idx="2274">
                  <c:v>59.103589854566579</c:v>
                </c:pt>
                <c:pt idx="2275">
                  <c:v>58.85114807600177</c:v>
                </c:pt>
                <c:pt idx="2276">
                  <c:v>58.54077934069965</c:v>
                </c:pt>
                <c:pt idx="2277">
                  <c:v>58.237861495137068</c:v>
                </c:pt>
                <c:pt idx="2278">
                  <c:v>57.931978092854678</c:v>
                </c:pt>
                <c:pt idx="2279">
                  <c:v>57.650274105484549</c:v>
                </c:pt>
                <c:pt idx="2280">
                  <c:v>57.39641079772273</c:v>
                </c:pt>
                <c:pt idx="2281">
                  <c:v>57.160901908836273</c:v>
                </c:pt>
                <c:pt idx="2282">
                  <c:v>56.920346856347315</c:v>
                </c:pt>
                <c:pt idx="2283">
                  <c:v>56.701141920032065</c:v>
                </c:pt>
                <c:pt idx="2284">
                  <c:v>56.490828528723902</c:v>
                </c:pt>
                <c:pt idx="2285">
                  <c:v>56.287731091139449</c:v>
                </c:pt>
                <c:pt idx="2286">
                  <c:v>56.110508732762788</c:v>
                </c:pt>
                <c:pt idx="2287">
                  <c:v>55.958642617002575</c:v>
                </c:pt>
                <c:pt idx="2288">
                  <c:v>55.773570953787917</c:v>
                </c:pt>
                <c:pt idx="2289">
                  <c:v>55.584712283418639</c:v>
                </c:pt>
                <c:pt idx="2290">
                  <c:v>55.446384640714314</c:v>
                </c:pt>
                <c:pt idx="2291">
                  <c:v>55.333801102771531</c:v>
                </c:pt>
                <c:pt idx="2292">
                  <c:v>55.286342776819303</c:v>
                </c:pt>
                <c:pt idx="2293">
                  <c:v>55.233588698233184</c:v>
                </c:pt>
                <c:pt idx="2294">
                  <c:v>55.140336199661064</c:v>
                </c:pt>
                <c:pt idx="2295">
                  <c:v>55.056434558230869</c:v>
                </c:pt>
                <c:pt idx="2296">
                  <c:v>55.041270876681772</c:v>
                </c:pt>
                <c:pt idx="2297">
                  <c:v>55.058052021176366</c:v>
                </c:pt>
                <c:pt idx="2298">
                  <c:v>55.009491752234403</c:v>
                </c:pt>
                <c:pt idx="2299">
                  <c:v>54.993428761314831</c:v>
                </c:pt>
                <c:pt idx="2300">
                  <c:v>55.068455891777184</c:v>
                </c:pt>
                <c:pt idx="2301">
                  <c:v>55.185348820712626</c:v>
                </c:pt>
                <c:pt idx="2302">
                  <c:v>55.264313399454728</c:v>
                </c:pt>
                <c:pt idx="2303">
                  <c:v>55.339760605796378</c:v>
                </c:pt>
                <c:pt idx="2304">
                  <c:v>55.465657649120445</c:v>
                </c:pt>
                <c:pt idx="2305">
                  <c:v>55.622258902702349</c:v>
                </c:pt>
                <c:pt idx="2306">
                  <c:v>55.756378417230067</c:v>
                </c:pt>
                <c:pt idx="2307">
                  <c:v>55.887100937276969</c:v>
                </c:pt>
                <c:pt idx="2308">
                  <c:v>56.035677248696715</c:v>
                </c:pt>
                <c:pt idx="2309">
                  <c:v>56.177264211771792</c:v>
                </c:pt>
                <c:pt idx="2310">
                  <c:v>56.357133955412841</c:v>
                </c:pt>
                <c:pt idx="2311">
                  <c:v>56.525355691418724</c:v>
                </c:pt>
                <c:pt idx="2312">
                  <c:v>56.72201440201372</c:v>
                </c:pt>
                <c:pt idx="2313">
                  <c:v>56.924444158936637</c:v>
                </c:pt>
                <c:pt idx="2314">
                  <c:v>57.14772626146199</c:v>
                </c:pt>
                <c:pt idx="2315">
                  <c:v>57.367326442680849</c:v>
                </c:pt>
                <c:pt idx="2316">
                  <c:v>57.551371634638727</c:v>
                </c:pt>
                <c:pt idx="2317">
                  <c:v>57.727264842625175</c:v>
                </c:pt>
                <c:pt idx="2318">
                  <c:v>57.866677052148724</c:v>
                </c:pt>
                <c:pt idx="2319">
                  <c:v>57.957528936977333</c:v>
                </c:pt>
                <c:pt idx="2320">
                  <c:v>58.035259521970154</c:v>
                </c:pt>
                <c:pt idx="2321">
                  <c:v>58.045822196581312</c:v>
                </c:pt>
                <c:pt idx="2322">
                  <c:v>58.082488454753872</c:v>
                </c:pt>
                <c:pt idx="2323">
                  <c:v>58.105070308926422</c:v>
                </c:pt>
                <c:pt idx="2324">
                  <c:v>58.169733200666577</c:v>
                </c:pt>
                <c:pt idx="2325">
                  <c:v>58.230082638836663</c:v>
                </c:pt>
                <c:pt idx="2326">
                  <c:v>58.235755402727293</c:v>
                </c:pt>
                <c:pt idx="2327">
                  <c:v>58.242128052306661</c:v>
                </c:pt>
                <c:pt idx="2328">
                  <c:v>58.216693413105752</c:v>
                </c:pt>
                <c:pt idx="2329">
                  <c:v>58.169060938790892</c:v>
                </c:pt>
                <c:pt idx="2330">
                  <c:v>58.065504790880162</c:v>
                </c:pt>
                <c:pt idx="2331">
                  <c:v>58.004236040979222</c:v>
                </c:pt>
                <c:pt idx="2332">
                  <c:v>57.903659173622145</c:v>
                </c:pt>
                <c:pt idx="2333">
                  <c:v>57.7895118200287</c:v>
                </c:pt>
                <c:pt idx="2334">
                  <c:v>57.67973097471063</c:v>
                </c:pt>
                <c:pt idx="2335">
                  <c:v>57.54046104417143</c:v>
                </c:pt>
                <c:pt idx="2336">
                  <c:v>57.365538877489492</c:v>
                </c:pt>
                <c:pt idx="2337">
                  <c:v>57.198701064774809</c:v>
                </c:pt>
                <c:pt idx="2338">
                  <c:v>57.032179035086955</c:v>
                </c:pt>
                <c:pt idx="2339">
                  <c:v>56.832458122482038</c:v>
                </c:pt>
                <c:pt idx="2340">
                  <c:v>56.640884887141269</c:v>
                </c:pt>
                <c:pt idx="2341">
                  <c:v>56.480570622190797</c:v>
                </c:pt>
                <c:pt idx="2342">
                  <c:v>56.332214267604584</c:v>
                </c:pt>
                <c:pt idx="2343">
                  <c:v>56.151320008063337</c:v>
                </c:pt>
                <c:pt idx="2344">
                  <c:v>55.981876935970647</c:v>
                </c:pt>
                <c:pt idx="2345">
                  <c:v>55.830669689913691</c:v>
                </c:pt>
                <c:pt idx="2346">
                  <c:v>55.738348844674633</c:v>
                </c:pt>
                <c:pt idx="2347">
                  <c:v>55.699825090188732</c:v>
                </c:pt>
                <c:pt idx="2348">
                  <c:v>55.593211771017003</c:v>
                </c:pt>
                <c:pt idx="2349">
                  <c:v>55.476006995787053</c:v>
                </c:pt>
                <c:pt idx="2350">
                  <c:v>55.340561629546904</c:v>
                </c:pt>
                <c:pt idx="2351">
                  <c:v>55.271365231564126</c:v>
                </c:pt>
                <c:pt idx="2352">
                  <c:v>55.200386222207889</c:v>
                </c:pt>
                <c:pt idx="2353">
                  <c:v>55.118413708415204</c:v>
                </c:pt>
                <c:pt idx="2354">
                  <c:v>55.01452032236265</c:v>
                </c:pt>
                <c:pt idx="2355">
                  <c:v>54.958149760714349</c:v>
                </c:pt>
                <c:pt idx="2356">
                  <c:v>54.945585839324899</c:v>
                </c:pt>
                <c:pt idx="2357">
                  <c:v>54.975763132764975</c:v>
                </c:pt>
                <c:pt idx="2358">
                  <c:v>55.077297250012272</c:v>
                </c:pt>
                <c:pt idx="2359">
                  <c:v>55.188055516411346</c:v>
                </c:pt>
                <c:pt idx="2360">
                  <c:v>55.324107797001425</c:v>
                </c:pt>
                <c:pt idx="2361">
                  <c:v>55.458676553926622</c:v>
                </c:pt>
                <c:pt idx="2362">
                  <c:v>55.616588376946353</c:v>
                </c:pt>
                <c:pt idx="2363">
                  <c:v>55.775714586932182</c:v>
                </c:pt>
                <c:pt idx="2364">
                  <c:v>55.89429318281794</c:v>
                </c:pt>
                <c:pt idx="2365">
                  <c:v>55.98826263457368</c:v>
                </c:pt>
                <c:pt idx="2366">
                  <c:v>56.115514967700186</c:v>
                </c:pt>
                <c:pt idx="2367">
                  <c:v>56.256520847444492</c:v>
                </c:pt>
                <c:pt idx="2368">
                  <c:v>56.373983586996893</c:v>
                </c:pt>
                <c:pt idx="2369">
                  <c:v>56.526398446290287</c:v>
                </c:pt>
                <c:pt idx="2370">
                  <c:v>56.707527964829652</c:v>
                </c:pt>
                <c:pt idx="2371">
                  <c:v>56.838233406135402</c:v>
                </c:pt>
                <c:pt idx="2372">
                  <c:v>56.952423854781792</c:v>
                </c:pt>
                <c:pt idx="2373">
                  <c:v>57.066492139782888</c:v>
                </c:pt>
                <c:pt idx="2374">
                  <c:v>57.20293897135992</c:v>
                </c:pt>
                <c:pt idx="2375">
                  <c:v>57.304979113703595</c:v>
                </c:pt>
                <c:pt idx="2376">
                  <c:v>57.416711847561707</c:v>
                </c:pt>
                <c:pt idx="2377">
                  <c:v>57.508661312741481</c:v>
                </c:pt>
                <c:pt idx="2378">
                  <c:v>57.523534664665512</c:v>
                </c:pt>
                <c:pt idx="2379">
                  <c:v>57.637644499820325</c:v>
                </c:pt>
                <c:pt idx="2380">
                  <c:v>57.782346210984407</c:v>
                </c:pt>
                <c:pt idx="2381">
                  <c:v>57.902606990073004</c:v>
                </c:pt>
                <c:pt idx="2382">
                  <c:v>57.99208573439703</c:v>
                </c:pt>
                <c:pt idx="2383">
                  <c:v>58.066604710481386</c:v>
                </c:pt>
                <c:pt idx="2384">
                  <c:v>58.103170598502246</c:v>
                </c:pt>
                <c:pt idx="2385">
                  <c:v>58.116284462579557</c:v>
                </c:pt>
                <c:pt idx="2386">
                  <c:v>58.109824008645496</c:v>
                </c:pt>
                <c:pt idx="2387">
                  <c:v>58.002048252849654</c:v>
                </c:pt>
                <c:pt idx="2388">
                  <c:v>57.925676995489496</c:v>
                </c:pt>
                <c:pt idx="2389">
                  <c:v>57.904533725015469</c:v>
                </c:pt>
                <c:pt idx="2390">
                  <c:v>57.824458797062626</c:v>
                </c:pt>
                <c:pt idx="2391">
                  <c:v>57.675850953384945</c:v>
                </c:pt>
                <c:pt idx="2392">
                  <c:v>57.524049593319575</c:v>
                </c:pt>
                <c:pt idx="2393">
                  <c:v>57.436592684712416</c:v>
                </c:pt>
                <c:pt idx="2394">
                  <c:v>57.332367915388716</c:v>
                </c:pt>
                <c:pt idx="2395">
                  <c:v>57.195158028389415</c:v>
                </c:pt>
                <c:pt idx="2396">
                  <c:v>57.019999325419633</c:v>
                </c:pt>
                <c:pt idx="2397">
                  <c:v>56.785110644902886</c:v>
                </c:pt>
                <c:pt idx="2398">
                  <c:v>56.573944581673778</c:v>
                </c:pt>
                <c:pt idx="2399">
                  <c:v>56.428141230802048</c:v>
                </c:pt>
                <c:pt idx="2400">
                  <c:v>56.325316973004433</c:v>
                </c:pt>
                <c:pt idx="2401">
                  <c:v>56.184075432889458</c:v>
                </c:pt>
                <c:pt idx="2402">
                  <c:v>56.034238611343497</c:v>
                </c:pt>
                <c:pt idx="2403">
                  <c:v>55.881762629293966</c:v>
                </c:pt>
                <c:pt idx="2404">
                  <c:v>55.747066219051639</c:v>
                </c:pt>
                <c:pt idx="2405">
                  <c:v>55.637608511716941</c:v>
                </c:pt>
                <c:pt idx="2406">
                  <c:v>55.500777410077724</c:v>
                </c:pt>
                <c:pt idx="2407">
                  <c:v>55.401387919907229</c:v>
                </c:pt>
                <c:pt idx="2408">
                  <c:v>55.31809961995932</c:v>
                </c:pt>
                <c:pt idx="2409">
                  <c:v>55.251166344140543</c:v>
                </c:pt>
                <c:pt idx="2410">
                  <c:v>55.151376159726858</c:v>
                </c:pt>
                <c:pt idx="2411">
                  <c:v>55.042374516913476</c:v>
                </c:pt>
                <c:pt idx="2412">
                  <c:v>54.968628475360767</c:v>
                </c:pt>
                <c:pt idx="2413">
                  <c:v>54.927471907027552</c:v>
                </c:pt>
                <c:pt idx="2414">
                  <c:v>54.875180861101754</c:v>
                </c:pt>
                <c:pt idx="2415">
                  <c:v>54.891942051623225</c:v>
                </c:pt>
                <c:pt idx="2416">
                  <c:v>54.950176197487451</c:v>
                </c:pt>
                <c:pt idx="2417">
                  <c:v>55.050976755947026</c:v>
                </c:pt>
                <c:pt idx="2418">
                  <c:v>55.169140195132279</c:v>
                </c:pt>
                <c:pt idx="2419">
                  <c:v>55.271311875742583</c:v>
                </c:pt>
                <c:pt idx="2420">
                  <c:v>55.444547229249409</c:v>
                </c:pt>
                <c:pt idx="2421">
                  <c:v>55.591072334554845</c:v>
                </c:pt>
                <c:pt idx="2422">
                  <c:v>55.746724534801594</c:v>
                </c:pt>
                <c:pt idx="2423">
                  <c:v>55.932328388380377</c:v>
                </c:pt>
                <c:pt idx="2424">
                  <c:v>56.022462082295192</c:v>
                </c:pt>
                <c:pt idx="2425">
                  <c:v>56.121636060813294</c:v>
                </c:pt>
                <c:pt idx="2426">
                  <c:v>56.165084731859636</c:v>
                </c:pt>
                <c:pt idx="2427">
                  <c:v>56.181047228216471</c:v>
                </c:pt>
                <c:pt idx="2428">
                  <c:v>56.163941329566491</c:v>
                </c:pt>
                <c:pt idx="2429">
                  <c:v>56.145816705162581</c:v>
                </c:pt>
                <c:pt idx="2430">
                  <c:v>56.12895076898149</c:v>
                </c:pt>
                <c:pt idx="2431">
                  <c:v>56.09541324551504</c:v>
                </c:pt>
                <c:pt idx="2432">
                  <c:v>56.074305468048834</c:v>
                </c:pt>
                <c:pt idx="2433">
                  <c:v>56.057560010863774</c:v>
                </c:pt>
                <c:pt idx="2434">
                  <c:v>56.075176011643102</c:v>
                </c:pt>
                <c:pt idx="2435">
                  <c:v>56.111243185547906</c:v>
                </c:pt>
                <c:pt idx="2436">
                  <c:v>56.184291285870898</c:v>
                </c:pt>
                <c:pt idx="2437">
                  <c:v>56.297304887515971</c:v>
                </c:pt>
                <c:pt idx="2438">
                  <c:v>56.38677763798713</c:v>
                </c:pt>
                <c:pt idx="2439">
                  <c:v>56.467864219208415</c:v>
                </c:pt>
                <c:pt idx="2440">
                  <c:v>56.556160280370769</c:v>
                </c:pt>
                <c:pt idx="2441">
                  <c:v>56.67456714395329</c:v>
                </c:pt>
                <c:pt idx="2442">
                  <c:v>56.789937013434447</c:v>
                </c:pt>
                <c:pt idx="2443">
                  <c:v>56.94702382042842</c:v>
                </c:pt>
                <c:pt idx="2444">
                  <c:v>57.02577141098957</c:v>
                </c:pt>
                <c:pt idx="2445">
                  <c:v>57.062947705020186</c:v>
                </c:pt>
                <c:pt idx="2446">
                  <c:v>57.112243222904361</c:v>
                </c:pt>
                <c:pt idx="2447">
                  <c:v>57.147955105096337</c:v>
                </c:pt>
                <c:pt idx="2448">
                  <c:v>57.224552870703377</c:v>
                </c:pt>
                <c:pt idx="2449">
                  <c:v>57.22789409378283</c:v>
                </c:pt>
                <c:pt idx="2450">
                  <c:v>57.21457304490491</c:v>
                </c:pt>
                <c:pt idx="2451">
                  <c:v>57.194910802662683</c:v>
                </c:pt>
                <c:pt idx="2452">
                  <c:v>57.174041063263161</c:v>
                </c:pt>
                <c:pt idx="2453">
                  <c:v>57.122766534650999</c:v>
                </c:pt>
                <c:pt idx="2454">
                  <c:v>57.067407097446079</c:v>
                </c:pt>
                <c:pt idx="2455">
                  <c:v>57.063760705143899</c:v>
                </c:pt>
                <c:pt idx="2456">
                  <c:v>57.009133786925773</c:v>
                </c:pt>
                <c:pt idx="2457">
                  <c:v>57.044158027266199</c:v>
                </c:pt>
                <c:pt idx="2458">
                  <c:v>57.07777200606796</c:v>
                </c:pt>
                <c:pt idx="2459">
                  <c:v>57.026432933855922</c:v>
                </c:pt>
                <c:pt idx="2460">
                  <c:v>56.926845516897011</c:v>
                </c:pt>
                <c:pt idx="2461">
                  <c:v>56.826519940401212</c:v>
                </c:pt>
                <c:pt idx="2462">
                  <c:v>56.740220301211082</c:v>
                </c:pt>
                <c:pt idx="2463">
                  <c:v>56.680221011897032</c:v>
                </c:pt>
                <c:pt idx="2464">
                  <c:v>56.701422993756971</c:v>
                </c:pt>
                <c:pt idx="2465">
                  <c:v>56.669551187860066</c:v>
                </c:pt>
                <c:pt idx="2466">
                  <c:v>56.664314912747422</c:v>
                </c:pt>
                <c:pt idx="2467">
                  <c:v>56.701361112492968</c:v>
                </c:pt>
                <c:pt idx="2468">
                  <c:v>56.767435879127405</c:v>
                </c:pt>
                <c:pt idx="2469">
                  <c:v>56.843438930241206</c:v>
                </c:pt>
                <c:pt idx="2470">
                  <c:v>56.921477518256587</c:v>
                </c:pt>
                <c:pt idx="2471">
                  <c:v>56.963527161792925</c:v>
                </c:pt>
                <c:pt idx="2472">
                  <c:v>56.987949646634057</c:v>
                </c:pt>
                <c:pt idx="2473">
                  <c:v>57.03646753122527</c:v>
                </c:pt>
                <c:pt idx="2474">
                  <c:v>57.120834195365624</c:v>
                </c:pt>
                <c:pt idx="2475">
                  <c:v>57.244950538955798</c:v>
                </c:pt>
                <c:pt idx="2476">
                  <c:v>57.391578512950332</c:v>
                </c:pt>
                <c:pt idx="2477">
                  <c:v>57.526765048169473</c:v>
                </c:pt>
                <c:pt idx="2478">
                  <c:v>57.718198842290732</c:v>
                </c:pt>
                <c:pt idx="2479">
                  <c:v>57.916710747141593</c:v>
                </c:pt>
                <c:pt idx="2480">
                  <c:v>58.081371779641735</c:v>
                </c:pt>
                <c:pt idx="2481">
                  <c:v>58.254906805757784</c:v>
                </c:pt>
                <c:pt idx="2482">
                  <c:v>58.43361146728062</c:v>
                </c:pt>
                <c:pt idx="2483">
                  <c:v>58.581249212146744</c:v>
                </c:pt>
                <c:pt idx="2484">
                  <c:v>58.684580156547966</c:v>
                </c:pt>
                <c:pt idx="2485">
                  <c:v>58.736790398916604</c:v>
                </c:pt>
                <c:pt idx="2486">
                  <c:v>58.761446485518164</c:v>
                </c:pt>
                <c:pt idx="2487">
                  <c:v>58.792624077392738</c:v>
                </c:pt>
                <c:pt idx="2488">
                  <c:v>58.860271669385696</c:v>
                </c:pt>
                <c:pt idx="2489">
                  <c:v>58.890273651034718</c:v>
                </c:pt>
                <c:pt idx="2490">
                  <c:v>58.943616511964919</c:v>
                </c:pt>
                <c:pt idx="2491">
                  <c:v>59.009494748277895</c:v>
                </c:pt>
                <c:pt idx="2492">
                  <c:v>59.100635485442609</c:v>
                </c:pt>
                <c:pt idx="2493">
                  <c:v>59.197113651453911</c:v>
                </c:pt>
                <c:pt idx="2494">
                  <c:v>59.278521837848622</c:v>
                </c:pt>
                <c:pt idx="2495">
                  <c:v>59.321510470528395</c:v>
                </c:pt>
                <c:pt idx="2496">
                  <c:v>59.264207151492613</c:v>
                </c:pt>
                <c:pt idx="2497">
                  <c:v>59.207705836018413</c:v>
                </c:pt>
                <c:pt idx="2498">
                  <c:v>59.141438978875556</c:v>
                </c:pt>
                <c:pt idx="2499">
                  <c:v>59.041664396216866</c:v>
                </c:pt>
                <c:pt idx="2500">
                  <c:v>58.89463248348298</c:v>
                </c:pt>
                <c:pt idx="2501">
                  <c:v>58.793494842699531</c:v>
                </c:pt>
                <c:pt idx="2502">
                  <c:v>58.68101958181861</c:v>
                </c:pt>
                <c:pt idx="2503">
                  <c:v>58.589282097276737</c:v>
                </c:pt>
                <c:pt idx="2504">
                  <c:v>58.507999360000717</c:v>
                </c:pt>
                <c:pt idx="2505">
                  <c:v>58.498843172998491</c:v>
                </c:pt>
                <c:pt idx="2506">
                  <c:v>58.488408656951052</c:v>
                </c:pt>
                <c:pt idx="2507">
                  <c:v>58.544923356014749</c:v>
                </c:pt>
                <c:pt idx="2508">
                  <c:v>58.595703636665235</c:v>
                </c:pt>
                <c:pt idx="2509">
                  <c:v>58.640435134276487</c:v>
                </c:pt>
                <c:pt idx="2510">
                  <c:v>58.713897029198435</c:v>
                </c:pt>
                <c:pt idx="2511">
                  <c:v>58.758157679270909</c:v>
                </c:pt>
                <c:pt idx="2512">
                  <c:v>58.844831542399518</c:v>
                </c:pt>
                <c:pt idx="2513">
                  <c:v>58.872352858154379</c:v>
                </c:pt>
                <c:pt idx="2514">
                  <c:v>58.832025290549623</c:v>
                </c:pt>
                <c:pt idx="2515">
                  <c:v>58.745338106896199</c:v>
                </c:pt>
                <c:pt idx="2516">
                  <c:v>58.698261900724141</c:v>
                </c:pt>
                <c:pt idx="2517">
                  <c:v>58.64690489211204</c:v>
                </c:pt>
                <c:pt idx="2518">
                  <c:v>58.593773277048967</c:v>
                </c:pt>
                <c:pt idx="2519">
                  <c:v>58.468175059130672</c:v>
                </c:pt>
                <c:pt idx="2520">
                  <c:v>58.398601245148917</c:v>
                </c:pt>
                <c:pt idx="2521">
                  <c:v>58.2899794627305</c:v>
                </c:pt>
                <c:pt idx="2522">
                  <c:v>58.199250277419395</c:v>
                </c:pt>
                <c:pt idx="2523">
                  <c:v>58.081697375603724</c:v>
                </c:pt>
                <c:pt idx="2524">
                  <c:v>58.009867051360423</c:v>
                </c:pt>
                <c:pt idx="2525">
                  <c:v>57.980142741261837</c:v>
                </c:pt>
                <c:pt idx="2526">
                  <c:v>57.971743756325971</c:v>
                </c:pt>
                <c:pt idx="2527">
                  <c:v>58.004775813521597</c:v>
                </c:pt>
                <c:pt idx="2528">
                  <c:v>58.102025951577858</c:v>
                </c:pt>
                <c:pt idx="2529">
                  <c:v>58.187534505298657</c:v>
                </c:pt>
                <c:pt idx="2530">
                  <c:v>58.32210326222387</c:v>
                </c:pt>
                <c:pt idx="2531">
                  <c:v>58.481620356581253</c:v>
                </c:pt>
                <c:pt idx="2532">
                  <c:v>58.610047263995199</c:v>
                </c:pt>
                <c:pt idx="2533">
                  <c:v>58.774557345474882</c:v>
                </c:pt>
                <c:pt idx="2534">
                  <c:v>58.911047326568777</c:v>
                </c:pt>
                <c:pt idx="2535">
                  <c:v>59.006061682815314</c:v>
                </c:pt>
                <c:pt idx="2536">
                  <c:v>59.127856347064714</c:v>
                </c:pt>
                <c:pt idx="2537">
                  <c:v>59.254939777430515</c:v>
                </c:pt>
                <c:pt idx="2538">
                  <c:v>59.320253358045825</c:v>
                </c:pt>
                <c:pt idx="2539">
                  <c:v>59.439394799653812</c:v>
                </c:pt>
                <c:pt idx="2540">
                  <c:v>59.593176523887387</c:v>
                </c:pt>
                <c:pt idx="2541">
                  <c:v>59.696484216431024</c:v>
                </c:pt>
                <c:pt idx="2542">
                  <c:v>59.790187529808108</c:v>
                </c:pt>
                <c:pt idx="2543">
                  <c:v>59.895393595782352</c:v>
                </c:pt>
                <c:pt idx="2544">
                  <c:v>59.944717068825348</c:v>
                </c:pt>
                <c:pt idx="2545">
                  <c:v>60.019943367206139</c:v>
                </c:pt>
                <c:pt idx="2546">
                  <c:v>60.075907757820254</c:v>
                </c:pt>
                <c:pt idx="2547">
                  <c:v>60.099740699631077</c:v>
                </c:pt>
                <c:pt idx="2548">
                  <c:v>60.154108395123245</c:v>
                </c:pt>
                <c:pt idx="2549">
                  <c:v>60.174483581522956</c:v>
                </c:pt>
                <c:pt idx="2550">
                  <c:v>60.16524924183431</c:v>
                </c:pt>
                <c:pt idx="2551">
                  <c:v>60.076489056777959</c:v>
                </c:pt>
                <c:pt idx="2552">
                  <c:v>60.010111236793847</c:v>
                </c:pt>
                <c:pt idx="2553">
                  <c:v>59.959211943220957</c:v>
                </c:pt>
                <c:pt idx="2554">
                  <c:v>59.876299860452178</c:v>
                </c:pt>
                <c:pt idx="2555">
                  <c:v>59.785683009159669</c:v>
                </c:pt>
                <c:pt idx="2556">
                  <c:v>59.71072102745633</c:v>
                </c:pt>
                <c:pt idx="2557">
                  <c:v>59.568834824657536</c:v>
                </c:pt>
                <c:pt idx="2558">
                  <c:v>59.471066460256736</c:v>
                </c:pt>
                <c:pt idx="2559">
                  <c:v>59.446652561097132</c:v>
                </c:pt>
                <c:pt idx="2560">
                  <c:v>59.439839613150376</c:v>
                </c:pt>
                <c:pt idx="2561">
                  <c:v>59.426782890463727</c:v>
                </c:pt>
                <c:pt idx="2562">
                  <c:v>59.395808782308521</c:v>
                </c:pt>
                <c:pt idx="2563">
                  <c:v>59.382799788518334</c:v>
                </c:pt>
                <c:pt idx="2564">
                  <c:v>59.393703350350854</c:v>
                </c:pt>
                <c:pt idx="2565">
                  <c:v>59.43586452010036</c:v>
                </c:pt>
                <c:pt idx="2566">
                  <c:v>59.386547675187686</c:v>
                </c:pt>
                <c:pt idx="2567">
                  <c:v>59.31208126142468</c:v>
                </c:pt>
                <c:pt idx="2568">
                  <c:v>59.206877153198739</c:v>
                </c:pt>
                <c:pt idx="2569">
                  <c:v>59.107116480285967</c:v>
                </c:pt>
                <c:pt idx="2570">
                  <c:v>59.00124279504638</c:v>
                </c:pt>
                <c:pt idx="2571">
                  <c:v>58.877541837066673</c:v>
                </c:pt>
                <c:pt idx="2572">
                  <c:v>58.759765475179123</c:v>
                </c:pt>
                <c:pt idx="2573">
                  <c:v>58.65669485260306</c:v>
                </c:pt>
                <c:pt idx="2574">
                  <c:v>58.49986096514791</c:v>
                </c:pt>
                <c:pt idx="2575">
                  <c:v>58.393455077734728</c:v>
                </c:pt>
                <c:pt idx="2576">
                  <c:v>58.324866759853251</c:v>
                </c:pt>
                <c:pt idx="2577">
                  <c:v>58.29505634069897</c:v>
                </c:pt>
                <c:pt idx="2578">
                  <c:v>58.226782837122563</c:v>
                </c:pt>
                <c:pt idx="2579">
                  <c:v>58.081359903912897</c:v>
                </c:pt>
                <c:pt idx="2580">
                  <c:v>57.969699034104288</c:v>
                </c:pt>
                <c:pt idx="2581">
                  <c:v>57.857267852895802</c:v>
                </c:pt>
                <c:pt idx="2582">
                  <c:v>57.803932221362075</c:v>
                </c:pt>
                <c:pt idx="2583">
                  <c:v>57.801790229383215</c:v>
                </c:pt>
                <c:pt idx="2584">
                  <c:v>57.747155158417868</c:v>
                </c:pt>
                <c:pt idx="2585">
                  <c:v>57.690270068332218</c:v>
                </c:pt>
                <c:pt idx="2586">
                  <c:v>57.691698293011754</c:v>
                </c:pt>
                <c:pt idx="2587">
                  <c:v>57.7584447432288</c:v>
                </c:pt>
                <c:pt idx="2588">
                  <c:v>57.78353473884966</c:v>
                </c:pt>
                <c:pt idx="2589">
                  <c:v>57.809953165298303</c:v>
                </c:pt>
                <c:pt idx="2590">
                  <c:v>57.834583784080074</c:v>
                </c:pt>
                <c:pt idx="2591">
                  <c:v>57.857239252712432</c:v>
                </c:pt>
                <c:pt idx="2592">
                  <c:v>57.865549721487959</c:v>
                </c:pt>
                <c:pt idx="2593">
                  <c:v>57.86494615064673</c:v>
                </c:pt>
                <c:pt idx="2594">
                  <c:v>57.874388852050068</c:v>
                </c:pt>
                <c:pt idx="2595">
                  <c:v>57.887707776526526</c:v>
                </c:pt>
                <c:pt idx="2596">
                  <c:v>57.936317263225249</c:v>
                </c:pt>
                <c:pt idx="2597">
                  <c:v>57.94829353141607</c:v>
                </c:pt>
                <c:pt idx="2598">
                  <c:v>57.911769388466595</c:v>
                </c:pt>
                <c:pt idx="2599">
                  <c:v>57.871446325081997</c:v>
                </c:pt>
                <c:pt idx="2600">
                  <c:v>57.845031383869468</c:v>
                </c:pt>
                <c:pt idx="2601">
                  <c:v>57.88831363903607</c:v>
                </c:pt>
                <c:pt idx="2602">
                  <c:v>57.931677814690161</c:v>
                </c:pt>
                <c:pt idx="2603">
                  <c:v>57.957907594928869</c:v>
                </c:pt>
                <c:pt idx="2604">
                  <c:v>57.974173631505401</c:v>
                </c:pt>
                <c:pt idx="2605">
                  <c:v>58.007445959087583</c:v>
                </c:pt>
                <c:pt idx="2606">
                  <c:v>58.007186784872154</c:v>
                </c:pt>
                <c:pt idx="2607">
                  <c:v>58.076616051038542</c:v>
                </c:pt>
                <c:pt idx="2608">
                  <c:v>58.177202695909635</c:v>
                </c:pt>
                <c:pt idx="2609">
                  <c:v>58.309786748939018</c:v>
                </c:pt>
                <c:pt idx="2610">
                  <c:v>58.433249788495139</c:v>
                </c:pt>
                <c:pt idx="2611">
                  <c:v>58.490543817122948</c:v>
                </c:pt>
                <c:pt idx="2612">
                  <c:v>58.532215184324038</c:v>
                </c:pt>
                <c:pt idx="2613">
                  <c:v>58.574630562426123</c:v>
                </c:pt>
                <c:pt idx="2614">
                  <c:v>58.561890050268772</c:v>
                </c:pt>
                <c:pt idx="2615">
                  <c:v>58.55711284252925</c:v>
                </c:pt>
                <c:pt idx="2616">
                  <c:v>58.508535435121416</c:v>
                </c:pt>
                <c:pt idx="2617">
                  <c:v>58.507218254131274</c:v>
                </c:pt>
                <c:pt idx="2618">
                  <c:v>58.525203239549818</c:v>
                </c:pt>
                <c:pt idx="2619">
                  <c:v>58.54298478761639</c:v>
                </c:pt>
                <c:pt idx="2620">
                  <c:v>58.54293224955218</c:v>
                </c:pt>
                <c:pt idx="2621">
                  <c:v>58.5248814247878</c:v>
                </c:pt>
                <c:pt idx="2622">
                  <c:v>58.489254555499201</c:v>
                </c:pt>
                <c:pt idx="2623">
                  <c:v>58.419292352372246</c:v>
                </c:pt>
                <c:pt idx="2624">
                  <c:v>58.370271386085399</c:v>
                </c:pt>
                <c:pt idx="2625">
                  <c:v>58.380564224514053</c:v>
                </c:pt>
                <c:pt idx="2626">
                  <c:v>58.377542447127617</c:v>
                </c:pt>
                <c:pt idx="2627">
                  <c:v>58.327849034534644</c:v>
                </c:pt>
                <c:pt idx="2628">
                  <c:v>58.279624603646795</c:v>
                </c:pt>
                <c:pt idx="2629">
                  <c:v>58.300189735810065</c:v>
                </c:pt>
                <c:pt idx="2630">
                  <c:v>58.314244633172656</c:v>
                </c:pt>
                <c:pt idx="2631">
                  <c:v>58.276962252172879</c:v>
                </c:pt>
                <c:pt idx="2632">
                  <c:v>58.242091321943008</c:v>
                </c:pt>
                <c:pt idx="2633">
                  <c:v>58.200644107068001</c:v>
                </c:pt>
                <c:pt idx="2634">
                  <c:v>58.167556762225828</c:v>
                </c:pt>
                <c:pt idx="2635">
                  <c:v>58.154595962227688</c:v>
                </c:pt>
                <c:pt idx="2636">
                  <c:v>58.126584890512966</c:v>
                </c:pt>
                <c:pt idx="2637">
                  <c:v>58.062944618611304</c:v>
                </c:pt>
                <c:pt idx="2638">
                  <c:v>58.017738306557327</c:v>
                </c:pt>
                <c:pt idx="2639">
                  <c:v>57.981187531472742</c:v>
                </c:pt>
                <c:pt idx="2640">
                  <c:v>57.891690205487933</c:v>
                </c:pt>
                <c:pt idx="2641">
                  <c:v>57.812564146414353</c:v>
                </c:pt>
                <c:pt idx="2642">
                  <c:v>57.733199403486651</c:v>
                </c:pt>
                <c:pt idx="2643">
                  <c:v>57.671402403673255</c:v>
                </c:pt>
                <c:pt idx="2644">
                  <c:v>57.673706170619958</c:v>
                </c:pt>
                <c:pt idx="2645">
                  <c:v>57.722524079622723</c:v>
                </c:pt>
                <c:pt idx="2646">
                  <c:v>57.680178272132991</c:v>
                </c:pt>
                <c:pt idx="2647">
                  <c:v>57.636931058371715</c:v>
                </c:pt>
                <c:pt idx="2648">
                  <c:v>57.671006352480688</c:v>
                </c:pt>
                <c:pt idx="2649">
                  <c:v>57.680559421729235</c:v>
                </c:pt>
                <c:pt idx="2650">
                  <c:v>57.656303003237461</c:v>
                </c:pt>
                <c:pt idx="2651">
                  <c:v>57.624488270228653</c:v>
                </c:pt>
                <c:pt idx="2652">
                  <c:v>57.560064876810095</c:v>
                </c:pt>
                <c:pt idx="2653">
                  <c:v>57.530450426988253</c:v>
                </c:pt>
                <c:pt idx="2654">
                  <c:v>57.473131782899038</c:v>
                </c:pt>
                <c:pt idx="2655">
                  <c:v>57.468961394599155</c:v>
                </c:pt>
                <c:pt idx="2656">
                  <c:v>57.468332514615291</c:v>
                </c:pt>
                <c:pt idx="2657">
                  <c:v>57.496427879789586</c:v>
                </c:pt>
                <c:pt idx="2658">
                  <c:v>57.548275679553328</c:v>
                </c:pt>
                <c:pt idx="2659">
                  <c:v>57.609172435849011</c:v>
                </c:pt>
                <c:pt idx="2660">
                  <c:v>57.631699299697004</c:v>
                </c:pt>
                <c:pt idx="2661">
                  <c:v>57.679384126255727</c:v>
                </c:pt>
                <c:pt idx="2662">
                  <c:v>57.733159120084323</c:v>
                </c:pt>
                <c:pt idx="2663">
                  <c:v>57.753283821270514</c:v>
                </c:pt>
                <c:pt idx="2664">
                  <c:v>57.740668504891978</c:v>
                </c:pt>
                <c:pt idx="2665">
                  <c:v>57.699888495631583</c:v>
                </c:pt>
                <c:pt idx="2666">
                  <c:v>57.683734618788783</c:v>
                </c:pt>
                <c:pt idx="2667">
                  <c:v>57.68345516501374</c:v>
                </c:pt>
                <c:pt idx="2668">
                  <c:v>57.64336226315276</c:v>
                </c:pt>
                <c:pt idx="2669">
                  <c:v>57.635010147252416</c:v>
                </c:pt>
                <c:pt idx="2670">
                  <c:v>57.634519864893001</c:v>
                </c:pt>
                <c:pt idx="2671">
                  <c:v>57.661176746320592</c:v>
                </c:pt>
                <c:pt idx="2672">
                  <c:v>57.64098924064902</c:v>
                </c:pt>
                <c:pt idx="2673">
                  <c:v>57.638092986824994</c:v>
                </c:pt>
                <c:pt idx="2674">
                  <c:v>57.548411936143552</c:v>
                </c:pt>
                <c:pt idx="2675">
                  <c:v>57.481346770598847</c:v>
                </c:pt>
                <c:pt idx="2676">
                  <c:v>57.43329117929931</c:v>
                </c:pt>
                <c:pt idx="2677">
                  <c:v>57.396134960844243</c:v>
                </c:pt>
                <c:pt idx="2678">
                  <c:v>57.316123489232879</c:v>
                </c:pt>
                <c:pt idx="2679">
                  <c:v>57.226793878855013</c:v>
                </c:pt>
                <c:pt idx="2680">
                  <c:v>57.145613254701075</c:v>
                </c:pt>
                <c:pt idx="2681">
                  <c:v>57.093935055783859</c:v>
                </c:pt>
                <c:pt idx="2682">
                  <c:v>57.034720725644114</c:v>
                </c:pt>
                <c:pt idx="2683">
                  <c:v>56.96568265380948</c:v>
                </c:pt>
                <c:pt idx="2684">
                  <c:v>56.921160740309432</c:v>
                </c:pt>
                <c:pt idx="2685">
                  <c:v>56.864347629499278</c:v>
                </c:pt>
                <c:pt idx="2686">
                  <c:v>56.856788667688129</c:v>
                </c:pt>
                <c:pt idx="2687">
                  <c:v>56.814097630794414</c:v>
                </c:pt>
                <c:pt idx="2688">
                  <c:v>56.743272155113146</c:v>
                </c:pt>
                <c:pt idx="2689">
                  <c:v>56.705986137238476</c:v>
                </c:pt>
                <c:pt idx="2690">
                  <c:v>56.658014663704151</c:v>
                </c:pt>
                <c:pt idx="2691">
                  <c:v>56.584757808808163</c:v>
                </c:pt>
                <c:pt idx="2692">
                  <c:v>56.558622202958432</c:v>
                </c:pt>
                <c:pt idx="2693">
                  <c:v>56.541328990026045</c:v>
                </c:pt>
                <c:pt idx="2694">
                  <c:v>56.49667382269147</c:v>
                </c:pt>
                <c:pt idx="2695">
                  <c:v>56.465181461661047</c:v>
                </c:pt>
                <c:pt idx="2696">
                  <c:v>56.404016152989058</c:v>
                </c:pt>
                <c:pt idx="2697">
                  <c:v>56.27121230592968</c:v>
                </c:pt>
                <c:pt idx="2698">
                  <c:v>56.204707495857427</c:v>
                </c:pt>
                <c:pt idx="2699">
                  <c:v>56.173735333817447</c:v>
                </c:pt>
                <c:pt idx="2700">
                  <c:v>56.210886523143564</c:v>
                </c:pt>
                <c:pt idx="2701">
                  <c:v>56.203680196827946</c:v>
                </c:pt>
                <c:pt idx="2702">
                  <c:v>56.230800645573687</c:v>
                </c:pt>
                <c:pt idx="2703">
                  <c:v>56.246846108869782</c:v>
                </c:pt>
                <c:pt idx="2704">
                  <c:v>56.282147968913499</c:v>
                </c:pt>
                <c:pt idx="2705">
                  <c:v>56.263968408829065</c:v>
                </c:pt>
                <c:pt idx="2706">
                  <c:v>56.231879245031557</c:v>
                </c:pt>
                <c:pt idx="2707">
                  <c:v>56.190290082223406</c:v>
                </c:pt>
                <c:pt idx="2708">
                  <c:v>56.155145200831676</c:v>
                </c:pt>
                <c:pt idx="2709">
                  <c:v>56.105223335639174</c:v>
                </c:pt>
                <c:pt idx="2710">
                  <c:v>56.023431780452498</c:v>
                </c:pt>
                <c:pt idx="2711">
                  <c:v>55.9169563437015</c:v>
                </c:pt>
                <c:pt idx="2712">
                  <c:v>55.840558644858142</c:v>
                </c:pt>
                <c:pt idx="2713">
                  <c:v>55.865688728980395</c:v>
                </c:pt>
                <c:pt idx="2714">
                  <c:v>55.956931677732968</c:v>
                </c:pt>
                <c:pt idx="2715">
                  <c:v>56.060355062822126</c:v>
                </c:pt>
                <c:pt idx="2716">
                  <c:v>56.138915959916773</c:v>
                </c:pt>
                <c:pt idx="2717">
                  <c:v>56.238154678276828</c:v>
                </c:pt>
                <c:pt idx="2718">
                  <c:v>56.371114171169282</c:v>
                </c:pt>
                <c:pt idx="2719">
                  <c:v>56.517085146875012</c:v>
                </c:pt>
                <c:pt idx="2720">
                  <c:v>56.623833917601182</c:v>
                </c:pt>
                <c:pt idx="2721">
                  <c:v>56.738069179810942</c:v>
                </c:pt>
                <c:pt idx="2722">
                  <c:v>56.893429763228838</c:v>
                </c:pt>
                <c:pt idx="2723">
                  <c:v>57.017454930089464</c:v>
                </c:pt>
                <c:pt idx="2724">
                  <c:v>57.093157692139485</c:v>
                </c:pt>
                <c:pt idx="2725">
                  <c:v>57.198427044503561</c:v>
                </c:pt>
                <c:pt idx="2726">
                  <c:v>57.309197546200011</c:v>
                </c:pt>
                <c:pt idx="2727">
                  <c:v>57.379106609864579</c:v>
                </c:pt>
                <c:pt idx="2728">
                  <c:v>57.508071804719656</c:v>
                </c:pt>
                <c:pt idx="2729">
                  <c:v>57.576794316155045</c:v>
                </c:pt>
                <c:pt idx="2730">
                  <c:v>57.649887391600373</c:v>
                </c:pt>
                <c:pt idx="2731">
                  <c:v>57.71926028254844</c:v>
                </c:pt>
                <c:pt idx="2732">
                  <c:v>57.768562997253738</c:v>
                </c:pt>
                <c:pt idx="2733">
                  <c:v>57.844928465231291</c:v>
                </c:pt>
                <c:pt idx="2734">
                  <c:v>57.907914944040122</c:v>
                </c:pt>
                <c:pt idx="2735">
                  <c:v>57.919942228592959</c:v>
                </c:pt>
                <c:pt idx="2736">
                  <c:v>57.935800487571967</c:v>
                </c:pt>
                <c:pt idx="2737">
                  <c:v>58.015060005819684</c:v>
                </c:pt>
                <c:pt idx="2738">
                  <c:v>58.052468450968227</c:v>
                </c:pt>
                <c:pt idx="2739">
                  <c:v>58.028217023723315</c:v>
                </c:pt>
                <c:pt idx="2740">
                  <c:v>57.981767956580995</c:v>
                </c:pt>
                <c:pt idx="2741">
                  <c:v>57.97648031893204</c:v>
                </c:pt>
                <c:pt idx="2742">
                  <c:v>57.987825602004499</c:v>
                </c:pt>
                <c:pt idx="2743">
                  <c:v>57.957029418885057</c:v>
                </c:pt>
                <c:pt idx="2744">
                  <c:v>57.909244547702556</c:v>
                </c:pt>
                <c:pt idx="2745">
                  <c:v>57.870393767945487</c:v>
                </c:pt>
                <c:pt idx="2746">
                  <c:v>57.833695340196876</c:v>
                </c:pt>
                <c:pt idx="2747">
                  <c:v>57.832178663448161</c:v>
                </c:pt>
                <c:pt idx="2748">
                  <c:v>57.870175911299583</c:v>
                </c:pt>
                <c:pt idx="2749">
                  <c:v>57.873985406083342</c:v>
                </c:pt>
                <c:pt idx="2750">
                  <c:v>57.803333249862931</c:v>
                </c:pt>
                <c:pt idx="2751">
                  <c:v>57.739126265309594</c:v>
                </c:pt>
                <c:pt idx="2752">
                  <c:v>57.698587688516525</c:v>
                </c:pt>
                <c:pt idx="2753">
                  <c:v>57.665251219957469</c:v>
                </c:pt>
                <c:pt idx="2754">
                  <c:v>57.636789861166513</c:v>
                </c:pt>
                <c:pt idx="2755">
                  <c:v>57.568270995332639</c:v>
                </c:pt>
                <c:pt idx="2756">
                  <c:v>57.507394653438574</c:v>
                </c:pt>
                <c:pt idx="2757">
                  <c:v>57.402386503870062</c:v>
                </c:pt>
                <c:pt idx="2758">
                  <c:v>57.259538372593191</c:v>
                </c:pt>
                <c:pt idx="2759">
                  <c:v>57.103516225875794</c:v>
                </c:pt>
                <c:pt idx="2760">
                  <c:v>56.991343152523946</c:v>
                </c:pt>
                <c:pt idx="2761">
                  <c:v>56.82590777824683</c:v>
                </c:pt>
                <c:pt idx="2762">
                  <c:v>56.66214074537924</c:v>
                </c:pt>
                <c:pt idx="2763">
                  <c:v>56.491824666047918</c:v>
                </c:pt>
                <c:pt idx="2764">
                  <c:v>56.337008146325303</c:v>
                </c:pt>
                <c:pt idx="2765">
                  <c:v>56.097130301167034</c:v>
                </c:pt>
                <c:pt idx="2766">
                  <c:v>55.809198203509631</c:v>
                </c:pt>
                <c:pt idx="2767">
                  <c:v>55.543894846404626</c:v>
                </c:pt>
                <c:pt idx="2768">
                  <c:v>55.318097269386996</c:v>
                </c:pt>
                <c:pt idx="2769">
                  <c:v>55.096207019206446</c:v>
                </c:pt>
                <c:pt idx="2770">
                  <c:v>54.826792195570356</c:v>
                </c:pt>
                <c:pt idx="2771">
                  <c:v>54.560350846754424</c:v>
                </c:pt>
                <c:pt idx="2772">
                  <c:v>54.325353020031407</c:v>
                </c:pt>
                <c:pt idx="2773">
                  <c:v>54.122594060120086</c:v>
                </c:pt>
                <c:pt idx="2774">
                  <c:v>54.02708525039904</c:v>
                </c:pt>
                <c:pt idx="2775">
                  <c:v>53.979416015525466</c:v>
                </c:pt>
                <c:pt idx="2776">
                  <c:v>53.984422253912548</c:v>
                </c:pt>
                <c:pt idx="2777">
                  <c:v>53.956747186434022</c:v>
                </c:pt>
                <c:pt idx="2778">
                  <c:v>53.930772584794049</c:v>
                </c:pt>
                <c:pt idx="2779">
                  <c:v>53.960554688864661</c:v>
                </c:pt>
                <c:pt idx="2780">
                  <c:v>54.025394908884714</c:v>
                </c:pt>
                <c:pt idx="2781">
                  <c:v>54.136089957321879</c:v>
                </c:pt>
                <c:pt idx="2782">
                  <c:v>54.285104470900997</c:v>
                </c:pt>
                <c:pt idx="2783">
                  <c:v>54.388871761235727</c:v>
                </c:pt>
                <c:pt idx="2784">
                  <c:v>54.477922471456509</c:v>
                </c:pt>
                <c:pt idx="2785">
                  <c:v>54.604323093313425</c:v>
                </c:pt>
                <c:pt idx="2786">
                  <c:v>54.720848823029527</c:v>
                </c:pt>
                <c:pt idx="2787">
                  <c:v>54.826460557496901</c:v>
                </c:pt>
                <c:pt idx="2788">
                  <c:v>54.974805030982537</c:v>
                </c:pt>
                <c:pt idx="2789">
                  <c:v>55.116550304565308</c:v>
                </c:pt>
                <c:pt idx="2790">
                  <c:v>55.266463009775173</c:v>
                </c:pt>
                <c:pt idx="2791">
                  <c:v>55.369352094467061</c:v>
                </c:pt>
                <c:pt idx="2792">
                  <c:v>55.475191596204638</c:v>
                </c:pt>
                <c:pt idx="2793">
                  <c:v>55.52631131172069</c:v>
                </c:pt>
                <c:pt idx="2794">
                  <c:v>55.674246496189618</c:v>
                </c:pt>
                <c:pt idx="2795">
                  <c:v>55.78645793358816</c:v>
                </c:pt>
                <c:pt idx="2796">
                  <c:v>55.91927744110675</c:v>
                </c:pt>
                <c:pt idx="2797">
                  <c:v>56.02232317327865</c:v>
                </c:pt>
                <c:pt idx="2798">
                  <c:v>56.02673362399694</c:v>
                </c:pt>
                <c:pt idx="2799">
                  <c:v>56.077689864674667</c:v>
                </c:pt>
                <c:pt idx="2800">
                  <c:v>56.098262236808544</c:v>
                </c:pt>
                <c:pt idx="2801">
                  <c:v>56.08605521170017</c:v>
                </c:pt>
                <c:pt idx="2802">
                  <c:v>56.053935410808052</c:v>
                </c:pt>
                <c:pt idx="2803">
                  <c:v>55.991683856057449</c:v>
                </c:pt>
                <c:pt idx="2804">
                  <c:v>55.938214067321894</c:v>
                </c:pt>
                <c:pt idx="2805">
                  <c:v>55.860901506892056</c:v>
                </c:pt>
                <c:pt idx="2806">
                  <c:v>55.845782877702106</c:v>
                </c:pt>
                <c:pt idx="2807">
                  <c:v>55.773926933676506</c:v>
                </c:pt>
                <c:pt idx="2808">
                  <c:v>55.709921820163665</c:v>
                </c:pt>
                <c:pt idx="2809">
                  <c:v>55.750144104484988</c:v>
                </c:pt>
                <c:pt idx="2810">
                  <c:v>55.803525438265972</c:v>
                </c:pt>
                <c:pt idx="2811">
                  <c:v>55.874649255970851</c:v>
                </c:pt>
                <c:pt idx="2812">
                  <c:v>55.912974168162719</c:v>
                </c:pt>
                <c:pt idx="2813">
                  <c:v>55.892165499787971</c:v>
                </c:pt>
                <c:pt idx="2814">
                  <c:v>55.821710499612223</c:v>
                </c:pt>
                <c:pt idx="2815">
                  <c:v>55.751472748973093</c:v>
                </c:pt>
                <c:pt idx="2816">
                  <c:v>55.665963098922887</c:v>
                </c:pt>
                <c:pt idx="2817">
                  <c:v>55.561557888514692</c:v>
                </c:pt>
                <c:pt idx="2818">
                  <c:v>55.427290699517116</c:v>
                </c:pt>
                <c:pt idx="2819">
                  <c:v>55.307763972656844</c:v>
                </c:pt>
                <c:pt idx="2820">
                  <c:v>55.162088899374815</c:v>
                </c:pt>
                <c:pt idx="2821">
                  <c:v>55.026002897421286</c:v>
                </c:pt>
                <c:pt idx="2822">
                  <c:v>54.913419376989417</c:v>
                </c:pt>
                <c:pt idx="2823">
                  <c:v>54.78313665411266</c:v>
                </c:pt>
                <c:pt idx="2824">
                  <c:v>54.608541465241956</c:v>
                </c:pt>
                <c:pt idx="2825">
                  <c:v>54.341393795587564</c:v>
                </c:pt>
                <c:pt idx="2826">
                  <c:v>54.061557382668866</c:v>
                </c:pt>
                <c:pt idx="2827">
                  <c:v>53.785638089693968</c:v>
                </c:pt>
                <c:pt idx="2828">
                  <c:v>53.507013188957686</c:v>
                </c:pt>
                <c:pt idx="2829">
                  <c:v>53.220491479703469</c:v>
                </c:pt>
                <c:pt idx="2830">
                  <c:v>52.917646294335128</c:v>
                </c:pt>
                <c:pt idx="2831">
                  <c:v>52.634016669341896</c:v>
                </c:pt>
                <c:pt idx="2832">
                  <c:v>52.337293821980992</c:v>
                </c:pt>
                <c:pt idx="2833">
                  <c:v>52.035843592486032</c:v>
                </c:pt>
                <c:pt idx="2834">
                  <c:v>51.793332034913654</c:v>
                </c:pt>
                <c:pt idx="2835">
                  <c:v>51.625185124870249</c:v>
                </c:pt>
                <c:pt idx="2836">
                  <c:v>51.541273983187807</c:v>
                </c:pt>
                <c:pt idx="2837">
                  <c:v>51.522018520719023</c:v>
                </c:pt>
                <c:pt idx="2838">
                  <c:v>51.501605012883999</c:v>
                </c:pt>
                <c:pt idx="2839">
                  <c:v>51.454869313075086</c:v>
                </c:pt>
                <c:pt idx="2840">
                  <c:v>51.471072216073395</c:v>
                </c:pt>
                <c:pt idx="2841">
                  <c:v>51.485902989561133</c:v>
                </c:pt>
                <c:pt idx="2842">
                  <c:v>51.534073245095364</c:v>
                </c:pt>
                <c:pt idx="2843">
                  <c:v>51.62599681093063</c:v>
                </c:pt>
                <c:pt idx="2844">
                  <c:v>51.704654188259262</c:v>
                </c:pt>
                <c:pt idx="2845">
                  <c:v>51.805409558762463</c:v>
                </c:pt>
                <c:pt idx="2846">
                  <c:v>51.954062022272943</c:v>
                </c:pt>
                <c:pt idx="2847">
                  <c:v>52.110894010535525</c:v>
                </c:pt>
                <c:pt idx="2848">
                  <c:v>52.23976750689198</c:v>
                </c:pt>
                <c:pt idx="2849">
                  <c:v>52.386912510522102</c:v>
                </c:pt>
                <c:pt idx="2850">
                  <c:v>52.577302952268468</c:v>
                </c:pt>
                <c:pt idx="2851">
                  <c:v>52.751436414124733</c:v>
                </c:pt>
                <c:pt idx="2852">
                  <c:v>52.921982845952982</c:v>
                </c:pt>
                <c:pt idx="2853">
                  <c:v>53.085627261724824</c:v>
                </c:pt>
                <c:pt idx="2854">
                  <c:v>53.257449366538069</c:v>
                </c:pt>
                <c:pt idx="2855">
                  <c:v>53.373348592004376</c:v>
                </c:pt>
                <c:pt idx="2856">
                  <c:v>53.505570759465037</c:v>
                </c:pt>
                <c:pt idx="2857">
                  <c:v>53.64143551770573</c:v>
                </c:pt>
                <c:pt idx="2858">
                  <c:v>53.738689087533203</c:v>
                </c:pt>
                <c:pt idx="2859">
                  <c:v>53.754118638672914</c:v>
                </c:pt>
                <c:pt idx="2860">
                  <c:v>53.789154004218403</c:v>
                </c:pt>
                <c:pt idx="2861">
                  <c:v>53.838812780795543</c:v>
                </c:pt>
                <c:pt idx="2862">
                  <c:v>53.8171845096971</c:v>
                </c:pt>
                <c:pt idx="2863">
                  <c:v>53.815097058870215</c:v>
                </c:pt>
                <c:pt idx="2864">
                  <c:v>53.844453834765901</c:v>
                </c:pt>
                <c:pt idx="2865">
                  <c:v>53.868103961685513</c:v>
                </c:pt>
                <c:pt idx="2866">
                  <c:v>53.87873320891628</c:v>
                </c:pt>
                <c:pt idx="2867">
                  <c:v>53.935957424053385</c:v>
                </c:pt>
                <c:pt idx="2868">
                  <c:v>53.988132603449195</c:v>
                </c:pt>
                <c:pt idx="2869">
                  <c:v>54.057550042635668</c:v>
                </c:pt>
                <c:pt idx="2870">
                  <c:v>54.091355980545046</c:v>
                </c:pt>
                <c:pt idx="2871">
                  <c:v>54.185424131866206</c:v>
                </c:pt>
                <c:pt idx="2872">
                  <c:v>54.276298499924273</c:v>
                </c:pt>
                <c:pt idx="2873">
                  <c:v>54.341580566331977</c:v>
                </c:pt>
                <c:pt idx="2874">
                  <c:v>54.371532568503667</c:v>
                </c:pt>
                <c:pt idx="2875">
                  <c:v>54.35739930523895</c:v>
                </c:pt>
                <c:pt idx="2876">
                  <c:v>54.280787028597118</c:v>
                </c:pt>
                <c:pt idx="2877">
                  <c:v>54.145586410995882</c:v>
                </c:pt>
                <c:pt idx="2878">
                  <c:v>53.958381550101997</c:v>
                </c:pt>
                <c:pt idx="2879">
                  <c:v>53.808076421464264</c:v>
                </c:pt>
                <c:pt idx="2880">
                  <c:v>53.675465435604828</c:v>
                </c:pt>
                <c:pt idx="2881">
                  <c:v>53.483366701866359</c:v>
                </c:pt>
                <c:pt idx="2882">
                  <c:v>53.32519389317234</c:v>
                </c:pt>
                <c:pt idx="2883">
                  <c:v>53.157940573155749</c:v>
                </c:pt>
                <c:pt idx="2884">
                  <c:v>52.995696466964496</c:v>
                </c:pt>
                <c:pt idx="2885">
                  <c:v>52.831973994501737</c:v>
                </c:pt>
                <c:pt idx="2886">
                  <c:v>52.697881396014608</c:v>
                </c:pt>
                <c:pt idx="2887">
                  <c:v>52.508847289647072</c:v>
                </c:pt>
                <c:pt idx="2888">
                  <c:v>52.277375358219039</c:v>
                </c:pt>
                <c:pt idx="2889">
                  <c:v>51.984584544086047</c:v>
                </c:pt>
                <c:pt idx="2890">
                  <c:v>51.659585269417079</c:v>
                </c:pt>
                <c:pt idx="2891">
                  <c:v>51.354775650051501</c:v>
                </c:pt>
                <c:pt idx="2892">
                  <c:v>51.06109875664977</c:v>
                </c:pt>
                <c:pt idx="2893">
                  <c:v>50.749300968569358</c:v>
                </c:pt>
                <c:pt idx="2894">
                  <c:v>50.49985803645523</c:v>
                </c:pt>
                <c:pt idx="2895">
                  <c:v>50.27567339012743</c:v>
                </c:pt>
                <c:pt idx="2896">
                  <c:v>50.025973277469603</c:v>
                </c:pt>
                <c:pt idx="2897">
                  <c:v>49.807341192002504</c:v>
                </c:pt>
                <c:pt idx="2898">
                  <c:v>49.552367355772908</c:v>
                </c:pt>
                <c:pt idx="2899">
                  <c:v>49.367641588707173</c:v>
                </c:pt>
                <c:pt idx="2900">
                  <c:v>49.22762376618077</c:v>
                </c:pt>
                <c:pt idx="2901">
                  <c:v>49.163558667169887</c:v>
                </c:pt>
                <c:pt idx="2902">
                  <c:v>49.124196255558502</c:v>
                </c:pt>
                <c:pt idx="2903">
                  <c:v>49.082012552546843</c:v>
                </c:pt>
                <c:pt idx="2904">
                  <c:v>49.104091626636126</c:v>
                </c:pt>
                <c:pt idx="2905">
                  <c:v>49.150369467458077</c:v>
                </c:pt>
                <c:pt idx="2906">
                  <c:v>49.193567660747703</c:v>
                </c:pt>
                <c:pt idx="2907">
                  <c:v>49.405527832104966</c:v>
                </c:pt>
                <c:pt idx="2908">
                  <c:v>49.580871508955468</c:v>
                </c:pt>
                <c:pt idx="2909">
                  <c:v>49.760851018476338</c:v>
                </c:pt>
                <c:pt idx="2910">
                  <c:v>49.977791166731301</c:v>
                </c:pt>
                <c:pt idx="2911">
                  <c:v>50.210412302439074</c:v>
                </c:pt>
                <c:pt idx="2912">
                  <c:v>50.487779904004</c:v>
                </c:pt>
                <c:pt idx="2913">
                  <c:v>50.718057604376334</c:v>
                </c:pt>
                <c:pt idx="2914">
                  <c:v>50.948531122758439</c:v>
                </c:pt>
                <c:pt idx="2915">
                  <c:v>51.129025802665282</c:v>
                </c:pt>
                <c:pt idx="2916">
                  <c:v>51.359801984706067</c:v>
                </c:pt>
                <c:pt idx="2917">
                  <c:v>51.55006364128775</c:v>
                </c:pt>
                <c:pt idx="2918">
                  <c:v>51.782706440572085</c:v>
                </c:pt>
                <c:pt idx="2919">
                  <c:v>51.947527448843573</c:v>
                </c:pt>
                <c:pt idx="2920">
                  <c:v>52.093160282646743</c:v>
                </c:pt>
                <c:pt idx="2921">
                  <c:v>52.267948399486514</c:v>
                </c:pt>
                <c:pt idx="2922">
                  <c:v>52.463422580527862</c:v>
                </c:pt>
                <c:pt idx="2923">
                  <c:v>52.629964205444288</c:v>
                </c:pt>
                <c:pt idx="2924">
                  <c:v>52.839914829227276</c:v>
                </c:pt>
                <c:pt idx="2925">
                  <c:v>53.052133418384045</c:v>
                </c:pt>
                <c:pt idx="2926">
                  <c:v>53.222764237164355</c:v>
                </c:pt>
                <c:pt idx="2927">
                  <c:v>53.382258374339912</c:v>
                </c:pt>
                <c:pt idx="2928">
                  <c:v>53.518059710418271</c:v>
                </c:pt>
                <c:pt idx="2929">
                  <c:v>53.720972617358314</c:v>
                </c:pt>
                <c:pt idx="2930">
                  <c:v>53.912795150360544</c:v>
                </c:pt>
                <c:pt idx="2931">
                  <c:v>54.07922185013954</c:v>
                </c:pt>
                <c:pt idx="2932">
                  <c:v>54.191015155614231</c:v>
                </c:pt>
                <c:pt idx="2933">
                  <c:v>54.267881583977491</c:v>
                </c:pt>
                <c:pt idx="2934">
                  <c:v>54.387362099177743</c:v>
                </c:pt>
                <c:pt idx="2935">
                  <c:v>54.480879072680452</c:v>
                </c:pt>
                <c:pt idx="2936">
                  <c:v>54.557222152902334</c:v>
                </c:pt>
                <c:pt idx="2937">
                  <c:v>54.572253159033309</c:v>
                </c:pt>
                <c:pt idx="2938">
                  <c:v>54.550649237129981</c:v>
                </c:pt>
                <c:pt idx="2939">
                  <c:v>54.495156258426476</c:v>
                </c:pt>
                <c:pt idx="2940">
                  <c:v>54.47941294217523</c:v>
                </c:pt>
                <c:pt idx="2941">
                  <c:v>54.428814230039578</c:v>
                </c:pt>
                <c:pt idx="2942">
                  <c:v>54.366302534784253</c:v>
                </c:pt>
                <c:pt idx="2943">
                  <c:v>54.241878771547562</c:v>
                </c:pt>
                <c:pt idx="2944">
                  <c:v>54.106050130729827</c:v>
                </c:pt>
                <c:pt idx="2945">
                  <c:v>53.982820222798921</c:v>
                </c:pt>
                <c:pt idx="2946">
                  <c:v>53.846725335728792</c:v>
                </c:pt>
                <c:pt idx="2947">
                  <c:v>53.728185778426457</c:v>
                </c:pt>
                <c:pt idx="2948">
                  <c:v>53.617437620151051</c:v>
                </c:pt>
                <c:pt idx="2949">
                  <c:v>53.460546665906669</c:v>
                </c:pt>
                <c:pt idx="2950">
                  <c:v>53.288471708760369</c:v>
                </c:pt>
                <c:pt idx="2951">
                  <c:v>53.103174220313946</c:v>
                </c:pt>
                <c:pt idx="2952">
                  <c:v>52.959016844645575</c:v>
                </c:pt>
                <c:pt idx="2953">
                  <c:v>52.785600219958589</c:v>
                </c:pt>
                <c:pt idx="2954">
                  <c:v>52.660094621886216</c:v>
                </c:pt>
                <c:pt idx="2955">
                  <c:v>52.508276243806854</c:v>
                </c:pt>
                <c:pt idx="2956">
                  <c:v>52.403864719705808</c:v>
                </c:pt>
                <c:pt idx="2957">
                  <c:v>52.216301153165354</c:v>
                </c:pt>
                <c:pt idx="2958">
                  <c:v>51.986132905260099</c:v>
                </c:pt>
                <c:pt idx="2959">
                  <c:v>51.831198332238834</c:v>
                </c:pt>
                <c:pt idx="2960">
                  <c:v>51.690604234659787</c:v>
                </c:pt>
                <c:pt idx="2961">
                  <c:v>51.572693737238659</c:v>
                </c:pt>
                <c:pt idx="2962">
                  <c:v>51.496969582424668</c:v>
                </c:pt>
                <c:pt idx="2963">
                  <c:v>51.460147430816242</c:v>
                </c:pt>
                <c:pt idx="2964">
                  <c:v>51.523221910902151</c:v>
                </c:pt>
                <c:pt idx="2965">
                  <c:v>51.600876808648373</c:v>
                </c:pt>
                <c:pt idx="2966">
                  <c:v>51.730437839516547</c:v>
                </c:pt>
                <c:pt idx="2967">
                  <c:v>51.7908710806107</c:v>
                </c:pt>
                <c:pt idx="2968">
                  <c:v>51.88010498329448</c:v>
                </c:pt>
                <c:pt idx="2969">
                  <c:v>51.986221860544177</c:v>
                </c:pt>
                <c:pt idx="2970">
                  <c:v>52.139463243523174</c:v>
                </c:pt>
                <c:pt idx="2971">
                  <c:v>52.266372993454745</c:v>
                </c:pt>
                <c:pt idx="2972">
                  <c:v>52.41126757535627</c:v>
                </c:pt>
                <c:pt idx="2973">
                  <c:v>52.617732936387185</c:v>
                </c:pt>
                <c:pt idx="2974">
                  <c:v>52.804621924868009</c:v>
                </c:pt>
                <c:pt idx="2975">
                  <c:v>52.960591296178997</c:v>
                </c:pt>
                <c:pt idx="2976">
                  <c:v>53.132389107544149</c:v>
                </c:pt>
                <c:pt idx="2977">
                  <c:v>53.295157419967467</c:v>
                </c:pt>
                <c:pt idx="2978">
                  <c:v>53.47056495259546</c:v>
                </c:pt>
                <c:pt idx="2979">
                  <c:v>53.62872921599169</c:v>
                </c:pt>
                <c:pt idx="2980">
                  <c:v>53.784155788030432</c:v>
                </c:pt>
                <c:pt idx="2981">
                  <c:v>53.917169104158106</c:v>
                </c:pt>
                <c:pt idx="2982">
                  <c:v>54.087363914736812</c:v>
                </c:pt>
                <c:pt idx="2983">
                  <c:v>54.295483824779481</c:v>
                </c:pt>
                <c:pt idx="2984">
                  <c:v>54.511766808870881</c:v>
                </c:pt>
                <c:pt idx="2985">
                  <c:v>54.717659078564537</c:v>
                </c:pt>
                <c:pt idx="2986">
                  <c:v>54.891238716012978</c:v>
                </c:pt>
                <c:pt idx="2987">
                  <c:v>55.103236031147361</c:v>
                </c:pt>
                <c:pt idx="2988">
                  <c:v>55.321974143915639</c:v>
                </c:pt>
                <c:pt idx="2989">
                  <c:v>55.4822035546674</c:v>
                </c:pt>
                <c:pt idx="2990">
                  <c:v>55.636087125425618</c:v>
                </c:pt>
                <c:pt idx="2991">
                  <c:v>55.780669717539297</c:v>
                </c:pt>
                <c:pt idx="2992">
                  <c:v>55.91020433181896</c:v>
                </c:pt>
                <c:pt idx="2993">
                  <c:v>56.021020547192414</c:v>
                </c:pt>
                <c:pt idx="2994">
                  <c:v>56.089302168664339</c:v>
                </c:pt>
                <c:pt idx="2995">
                  <c:v>56.147868520060996</c:v>
                </c:pt>
                <c:pt idx="2996">
                  <c:v>56.196061605327493</c:v>
                </c:pt>
                <c:pt idx="2997">
                  <c:v>56.261075223987191</c:v>
                </c:pt>
                <c:pt idx="2998">
                  <c:v>56.349259339615038</c:v>
                </c:pt>
                <c:pt idx="2999">
                  <c:v>56.447965359033226</c:v>
                </c:pt>
                <c:pt idx="3000">
                  <c:v>56.533743697954428</c:v>
                </c:pt>
                <c:pt idx="3001">
                  <c:v>56.575439267616851</c:v>
                </c:pt>
                <c:pt idx="3002">
                  <c:v>56.618715927440064</c:v>
                </c:pt>
                <c:pt idx="3003">
                  <c:v>56.652682422210646</c:v>
                </c:pt>
                <c:pt idx="3004">
                  <c:v>56.682788806151045</c:v>
                </c:pt>
                <c:pt idx="3005">
                  <c:v>56.684232890476125</c:v>
                </c:pt>
                <c:pt idx="3006">
                  <c:v>56.613810593483237</c:v>
                </c:pt>
                <c:pt idx="3007">
                  <c:v>56.505625604906342</c:v>
                </c:pt>
                <c:pt idx="3008">
                  <c:v>56.314069101665787</c:v>
                </c:pt>
                <c:pt idx="3009">
                  <c:v>56.118415611107494</c:v>
                </c:pt>
                <c:pt idx="3010">
                  <c:v>55.975440839233812</c:v>
                </c:pt>
                <c:pt idx="3011">
                  <c:v>55.815506370874665</c:v>
                </c:pt>
                <c:pt idx="3012">
                  <c:v>55.627947147659143</c:v>
                </c:pt>
                <c:pt idx="3013">
                  <c:v>55.456634016456647</c:v>
                </c:pt>
                <c:pt idx="3014">
                  <c:v>55.333946175512736</c:v>
                </c:pt>
                <c:pt idx="3015">
                  <c:v>55.22034009211761</c:v>
                </c:pt>
                <c:pt idx="3016">
                  <c:v>55.102431568906304</c:v>
                </c:pt>
                <c:pt idx="3017">
                  <c:v>54.94607500146563</c:v>
                </c:pt>
                <c:pt idx="3018">
                  <c:v>54.804159931914612</c:v>
                </c:pt>
                <c:pt idx="3019">
                  <c:v>54.674337547333231</c:v>
                </c:pt>
                <c:pt idx="3020">
                  <c:v>54.552519298366036</c:v>
                </c:pt>
                <c:pt idx="3021">
                  <c:v>54.4082079478639</c:v>
                </c:pt>
                <c:pt idx="3022">
                  <c:v>54.304743364943832</c:v>
                </c:pt>
                <c:pt idx="3023">
                  <c:v>54.254041437426856</c:v>
                </c:pt>
                <c:pt idx="3024">
                  <c:v>54.254928522807596</c:v>
                </c:pt>
                <c:pt idx="3025">
                  <c:v>54.314733946956537</c:v>
                </c:pt>
                <c:pt idx="3026">
                  <c:v>54.401611333406137</c:v>
                </c:pt>
                <c:pt idx="3027">
                  <c:v>54.493098045051539</c:v>
                </c:pt>
                <c:pt idx="3028">
                  <c:v>54.616927219545573</c:v>
                </c:pt>
                <c:pt idx="3029">
                  <c:v>54.769555375291553</c:v>
                </c:pt>
                <c:pt idx="3030">
                  <c:v>54.930586084569718</c:v>
                </c:pt>
                <c:pt idx="3031">
                  <c:v>55.064455415504092</c:v>
                </c:pt>
                <c:pt idx="3032">
                  <c:v>55.258356480703711</c:v>
                </c:pt>
                <c:pt idx="3033">
                  <c:v>55.434295984619261</c:v>
                </c:pt>
                <c:pt idx="3034">
                  <c:v>55.57386374620836</c:v>
                </c:pt>
                <c:pt idx="3035">
                  <c:v>55.721587384821284</c:v>
                </c:pt>
                <c:pt idx="3036">
                  <c:v>55.871554696927362</c:v>
                </c:pt>
                <c:pt idx="3037">
                  <c:v>56.039204736127793</c:v>
                </c:pt>
                <c:pt idx="3038">
                  <c:v>56.26075062932771</c:v>
                </c:pt>
                <c:pt idx="3039">
                  <c:v>56.503576091961371</c:v>
                </c:pt>
                <c:pt idx="3040">
                  <c:v>56.719490691187332</c:v>
                </c:pt>
                <c:pt idx="3041">
                  <c:v>56.953694939220021</c:v>
                </c:pt>
                <c:pt idx="3042">
                  <c:v>57.182206034682658</c:v>
                </c:pt>
                <c:pt idx="3043">
                  <c:v>57.405975571844728</c:v>
                </c:pt>
                <c:pt idx="3044">
                  <c:v>57.637127209855038</c:v>
                </c:pt>
                <c:pt idx="3045">
                  <c:v>57.820830565482915</c:v>
                </c:pt>
                <c:pt idx="3046">
                  <c:v>57.944527400912328</c:v>
                </c:pt>
                <c:pt idx="3047">
                  <c:v>58.080193385962616</c:v>
                </c:pt>
                <c:pt idx="3048">
                  <c:v>58.201551062101075</c:v>
                </c:pt>
                <c:pt idx="3049">
                  <c:v>58.353250335076858</c:v>
                </c:pt>
                <c:pt idx="3050">
                  <c:v>58.431211503701434</c:v>
                </c:pt>
                <c:pt idx="3051">
                  <c:v>58.474113020804978</c:v>
                </c:pt>
                <c:pt idx="3052">
                  <c:v>58.49070597298406</c:v>
                </c:pt>
                <c:pt idx="3053">
                  <c:v>58.493050482875404</c:v>
                </c:pt>
                <c:pt idx="3054">
                  <c:v>58.487862392619668</c:v>
                </c:pt>
                <c:pt idx="3055">
                  <c:v>58.546799781041244</c:v>
                </c:pt>
                <c:pt idx="3056">
                  <c:v>58.576794356708</c:v>
                </c:pt>
                <c:pt idx="3057">
                  <c:v>58.600376793166596</c:v>
                </c:pt>
                <c:pt idx="3058">
                  <c:v>58.577668921993173</c:v>
                </c:pt>
                <c:pt idx="3059">
                  <c:v>58.566546217765371</c:v>
                </c:pt>
                <c:pt idx="3060">
                  <c:v>58.600965540050645</c:v>
                </c:pt>
                <c:pt idx="3061">
                  <c:v>58.657991689290462</c:v>
                </c:pt>
                <c:pt idx="3062">
                  <c:v>58.682021018555574</c:v>
                </c:pt>
                <c:pt idx="3063">
                  <c:v>58.630407685064782</c:v>
                </c:pt>
                <c:pt idx="3064">
                  <c:v>58.476425621470511</c:v>
                </c:pt>
                <c:pt idx="3065">
                  <c:v>58.339191889271738</c:v>
                </c:pt>
                <c:pt idx="3066">
                  <c:v>58.172932041513675</c:v>
                </c:pt>
                <c:pt idx="3067">
                  <c:v>58.006089901374487</c:v>
                </c:pt>
                <c:pt idx="3068">
                  <c:v>57.801428025962245</c:v>
                </c:pt>
                <c:pt idx="3069">
                  <c:v>57.538989238828485</c:v>
                </c:pt>
                <c:pt idx="3070">
                  <c:v>57.340496163245092</c:v>
                </c:pt>
                <c:pt idx="3071">
                  <c:v>57.186464933850772</c:v>
                </c:pt>
                <c:pt idx="3072">
                  <c:v>56.962180839571808</c:v>
                </c:pt>
                <c:pt idx="3073">
                  <c:v>56.729060699175953</c:v>
                </c:pt>
                <c:pt idx="3074">
                  <c:v>56.465362407870188</c:v>
                </c:pt>
                <c:pt idx="3075">
                  <c:v>56.181673259213191</c:v>
                </c:pt>
                <c:pt idx="3076">
                  <c:v>55.914579289718517</c:v>
                </c:pt>
                <c:pt idx="3077">
                  <c:v>55.675959038469387</c:v>
                </c:pt>
                <c:pt idx="3078">
                  <c:v>55.42858005972078</c:v>
                </c:pt>
                <c:pt idx="3079">
                  <c:v>55.233121382766633</c:v>
                </c:pt>
                <c:pt idx="3080">
                  <c:v>55.041286153315951</c:v>
                </c:pt>
                <c:pt idx="3081">
                  <c:v>54.889481156515735</c:v>
                </c:pt>
                <c:pt idx="3082">
                  <c:v>54.740502293511568</c:v>
                </c:pt>
                <c:pt idx="3083">
                  <c:v>54.641383693025816</c:v>
                </c:pt>
                <c:pt idx="3084">
                  <c:v>54.547634382549219</c:v>
                </c:pt>
                <c:pt idx="3085">
                  <c:v>54.503465978675706</c:v>
                </c:pt>
                <c:pt idx="3086">
                  <c:v>54.430094364330145</c:v>
                </c:pt>
                <c:pt idx="3087">
                  <c:v>54.353728842273618</c:v>
                </c:pt>
                <c:pt idx="3088">
                  <c:v>54.340959720223537</c:v>
                </c:pt>
                <c:pt idx="3089">
                  <c:v>54.387535705757266</c:v>
                </c:pt>
                <c:pt idx="3090">
                  <c:v>54.421921360973315</c:v>
                </c:pt>
                <c:pt idx="3091">
                  <c:v>54.428199822430265</c:v>
                </c:pt>
                <c:pt idx="3092">
                  <c:v>54.484355501824609</c:v>
                </c:pt>
                <c:pt idx="3093">
                  <c:v>54.615269406344318</c:v>
                </c:pt>
                <c:pt idx="3094">
                  <c:v>54.767279046850526</c:v>
                </c:pt>
                <c:pt idx="3095">
                  <c:v>54.923441147114715</c:v>
                </c:pt>
                <c:pt idx="3096">
                  <c:v>55.056951467292322</c:v>
                </c:pt>
                <c:pt idx="3097">
                  <c:v>55.227482881645095</c:v>
                </c:pt>
                <c:pt idx="3098">
                  <c:v>55.395245167823667</c:v>
                </c:pt>
                <c:pt idx="3099">
                  <c:v>55.607413187008142</c:v>
                </c:pt>
                <c:pt idx="3100">
                  <c:v>55.874518172020032</c:v>
                </c:pt>
                <c:pt idx="3101">
                  <c:v>56.159406063831419</c:v>
                </c:pt>
                <c:pt idx="3102">
                  <c:v>56.441680537455362</c:v>
                </c:pt>
                <c:pt idx="3103">
                  <c:v>56.730475244470178</c:v>
                </c:pt>
                <c:pt idx="3104">
                  <c:v>57.068351899904407</c:v>
                </c:pt>
                <c:pt idx="3105">
                  <c:v>57.411819652170173</c:v>
                </c:pt>
                <c:pt idx="3106">
                  <c:v>57.723274725055454</c:v>
                </c:pt>
                <c:pt idx="3107">
                  <c:v>58.008011585698839</c:v>
                </c:pt>
                <c:pt idx="3108">
                  <c:v>58.261043560956139</c:v>
                </c:pt>
                <c:pt idx="3109">
                  <c:v>58.550781736598054</c:v>
                </c:pt>
                <c:pt idx="3110">
                  <c:v>58.823831335730347</c:v>
                </c:pt>
                <c:pt idx="3111">
                  <c:v>59.100736163417594</c:v>
                </c:pt>
                <c:pt idx="3112">
                  <c:v>59.320502317389369</c:v>
                </c:pt>
                <c:pt idx="3113">
                  <c:v>59.534620153459088</c:v>
                </c:pt>
                <c:pt idx="3114">
                  <c:v>59.703638939705257</c:v>
                </c:pt>
                <c:pt idx="3115">
                  <c:v>59.879451379200454</c:v>
                </c:pt>
                <c:pt idx="3116">
                  <c:v>60.038823399379453</c:v>
                </c:pt>
                <c:pt idx="3117">
                  <c:v>60.166346805628962</c:v>
                </c:pt>
                <c:pt idx="3118">
                  <c:v>60.255588086793836</c:v>
                </c:pt>
                <c:pt idx="3119">
                  <c:v>60.352015341239373</c:v>
                </c:pt>
                <c:pt idx="3120">
                  <c:v>60.443057543385407</c:v>
                </c:pt>
                <c:pt idx="3121">
                  <c:v>60.479468201142716</c:v>
                </c:pt>
                <c:pt idx="3122">
                  <c:v>60.502707787337059</c:v>
                </c:pt>
                <c:pt idx="3123">
                  <c:v>60.498072597799741</c:v>
                </c:pt>
                <c:pt idx="3124">
                  <c:v>60.479084974080656</c:v>
                </c:pt>
                <c:pt idx="3125">
                  <c:v>60.414212009163862</c:v>
                </c:pt>
                <c:pt idx="3126">
                  <c:v>60.290210249189251</c:v>
                </c:pt>
                <c:pt idx="3127">
                  <c:v>60.181715919998219</c:v>
                </c:pt>
                <c:pt idx="3128">
                  <c:v>60.070325907431709</c:v>
                </c:pt>
                <c:pt idx="3129">
                  <c:v>59.989352945356359</c:v>
                </c:pt>
                <c:pt idx="3130">
                  <c:v>59.862715725522897</c:v>
                </c:pt>
                <c:pt idx="3131">
                  <c:v>59.7005272507363</c:v>
                </c:pt>
                <c:pt idx="3132">
                  <c:v>59.4862925839913</c:v>
                </c:pt>
                <c:pt idx="3133">
                  <c:v>59.357910528837188</c:v>
                </c:pt>
                <c:pt idx="3134">
                  <c:v>59.23545867677327</c:v>
                </c:pt>
                <c:pt idx="3135">
                  <c:v>59.022174355503729</c:v>
                </c:pt>
                <c:pt idx="3136">
                  <c:v>58.777515944529263</c:v>
                </c:pt>
                <c:pt idx="3137">
                  <c:v>58.478036297192155</c:v>
                </c:pt>
                <c:pt idx="3138">
                  <c:v>58.186666349308005</c:v>
                </c:pt>
                <c:pt idx="3139">
                  <c:v>57.943294392758489</c:v>
                </c:pt>
                <c:pt idx="3140">
                  <c:v>57.697674365795343</c:v>
                </c:pt>
                <c:pt idx="3141">
                  <c:v>57.467041460840441</c:v>
                </c:pt>
                <c:pt idx="3142">
                  <c:v>57.267387314448911</c:v>
                </c:pt>
                <c:pt idx="3143">
                  <c:v>57.076189978399967</c:v>
                </c:pt>
                <c:pt idx="3144">
                  <c:v>56.897413578915689</c:v>
                </c:pt>
                <c:pt idx="3145">
                  <c:v>56.766076371904916</c:v>
                </c:pt>
                <c:pt idx="3146">
                  <c:v>56.682570735209779</c:v>
                </c:pt>
                <c:pt idx="3147">
                  <c:v>56.65115199291872</c:v>
                </c:pt>
                <c:pt idx="3148">
                  <c:v>56.63301205273514</c:v>
                </c:pt>
                <c:pt idx="3149">
                  <c:v>56.665112991748373</c:v>
                </c:pt>
                <c:pt idx="3150">
                  <c:v>56.717391076988228</c:v>
                </c:pt>
                <c:pt idx="3151">
                  <c:v>56.773661755749572</c:v>
                </c:pt>
                <c:pt idx="3152">
                  <c:v>56.889407129922809</c:v>
                </c:pt>
                <c:pt idx="3153">
                  <c:v>57.003739908319943</c:v>
                </c:pt>
                <c:pt idx="3154">
                  <c:v>57.050866518840351</c:v>
                </c:pt>
                <c:pt idx="3155">
                  <c:v>57.111911768234982</c:v>
                </c:pt>
                <c:pt idx="3156">
                  <c:v>57.236750665410199</c:v>
                </c:pt>
                <c:pt idx="3157">
                  <c:v>57.358542264295934</c:v>
                </c:pt>
                <c:pt idx="3158">
                  <c:v>57.498913160753439</c:v>
                </c:pt>
                <c:pt idx="3159">
                  <c:v>57.645346949724768</c:v>
                </c:pt>
                <c:pt idx="3160">
                  <c:v>57.799711030934581</c:v>
                </c:pt>
                <c:pt idx="3161">
                  <c:v>57.938965974523818</c:v>
                </c:pt>
                <c:pt idx="3162">
                  <c:v>58.086010060805094</c:v>
                </c:pt>
                <c:pt idx="3163">
                  <c:v>58.284399975499618</c:v>
                </c:pt>
                <c:pt idx="3164">
                  <c:v>58.499786138178209</c:v>
                </c:pt>
                <c:pt idx="3165">
                  <c:v>58.757333242310438</c:v>
                </c:pt>
                <c:pt idx="3166">
                  <c:v>58.909876730671719</c:v>
                </c:pt>
                <c:pt idx="3167">
                  <c:v>59.056922186926769</c:v>
                </c:pt>
                <c:pt idx="3168">
                  <c:v>59.236180657078471</c:v>
                </c:pt>
                <c:pt idx="3169">
                  <c:v>59.41725026294565</c:v>
                </c:pt>
                <c:pt idx="3170">
                  <c:v>59.627585371637508</c:v>
                </c:pt>
                <c:pt idx="3171">
                  <c:v>59.838996232149192</c:v>
                </c:pt>
                <c:pt idx="3172">
                  <c:v>60.030686311776556</c:v>
                </c:pt>
                <c:pt idx="3173">
                  <c:v>60.176153970823414</c:v>
                </c:pt>
                <c:pt idx="3174">
                  <c:v>60.314041835475635</c:v>
                </c:pt>
                <c:pt idx="3175">
                  <c:v>60.472970403250237</c:v>
                </c:pt>
                <c:pt idx="3176">
                  <c:v>60.61142863984206</c:v>
                </c:pt>
                <c:pt idx="3177">
                  <c:v>60.707603657094559</c:v>
                </c:pt>
                <c:pt idx="3178">
                  <c:v>60.777356399479103</c:v>
                </c:pt>
                <c:pt idx="3179">
                  <c:v>60.872326183091083</c:v>
                </c:pt>
                <c:pt idx="3180">
                  <c:v>60.949762184730176</c:v>
                </c:pt>
                <c:pt idx="3181">
                  <c:v>61.02337641283934</c:v>
                </c:pt>
                <c:pt idx="3182">
                  <c:v>61.103533858830744</c:v>
                </c:pt>
                <c:pt idx="3183">
                  <c:v>61.183207296561605</c:v>
                </c:pt>
                <c:pt idx="3184">
                  <c:v>61.190894892440227</c:v>
                </c:pt>
                <c:pt idx="3185">
                  <c:v>61.20191022758285</c:v>
                </c:pt>
                <c:pt idx="3186">
                  <c:v>61.132925799042717</c:v>
                </c:pt>
                <c:pt idx="3187">
                  <c:v>60.974399651160731</c:v>
                </c:pt>
                <c:pt idx="3188">
                  <c:v>60.779760607332378</c:v>
                </c:pt>
                <c:pt idx="3189">
                  <c:v>60.652095046863053</c:v>
                </c:pt>
                <c:pt idx="3190">
                  <c:v>60.456123209163565</c:v>
                </c:pt>
                <c:pt idx="3191">
                  <c:v>60.303662173042646</c:v>
                </c:pt>
                <c:pt idx="3192">
                  <c:v>60.074349199867129</c:v>
                </c:pt>
                <c:pt idx="3193">
                  <c:v>59.859461962668178</c:v>
                </c:pt>
                <c:pt idx="3194">
                  <c:v>59.648270893031899</c:v>
                </c:pt>
                <c:pt idx="3195">
                  <c:v>59.436073029392311</c:v>
                </c:pt>
                <c:pt idx="3196">
                  <c:v>59.190187873344676</c:v>
                </c:pt>
                <c:pt idx="3197">
                  <c:v>58.973148653552222</c:v>
                </c:pt>
                <c:pt idx="3198">
                  <c:v>58.762716805912682</c:v>
                </c:pt>
                <c:pt idx="3199">
                  <c:v>58.533467314167574</c:v>
                </c:pt>
                <c:pt idx="3200">
                  <c:v>58.269109387406445</c:v>
                </c:pt>
                <c:pt idx="3201">
                  <c:v>58.007976570844271</c:v>
                </c:pt>
                <c:pt idx="3202">
                  <c:v>57.795047057168809</c:v>
                </c:pt>
                <c:pt idx="3203">
                  <c:v>57.644454114554549</c:v>
                </c:pt>
                <c:pt idx="3204">
                  <c:v>57.547877106648606</c:v>
                </c:pt>
                <c:pt idx="3205">
                  <c:v>57.478474877069985</c:v>
                </c:pt>
                <c:pt idx="3206">
                  <c:v>57.397649444452931</c:v>
                </c:pt>
                <c:pt idx="3207">
                  <c:v>57.338992441301514</c:v>
                </c:pt>
                <c:pt idx="3208">
                  <c:v>57.28223952856213</c:v>
                </c:pt>
                <c:pt idx="3209">
                  <c:v>57.319035593961424</c:v>
                </c:pt>
                <c:pt idx="3210">
                  <c:v>57.373014527971847</c:v>
                </c:pt>
                <c:pt idx="3211">
                  <c:v>57.418097972286319</c:v>
                </c:pt>
                <c:pt idx="3212">
                  <c:v>57.482661951444719</c:v>
                </c:pt>
                <c:pt idx="3213">
                  <c:v>57.572730478184766</c:v>
                </c:pt>
                <c:pt idx="3214">
                  <c:v>57.675674940310635</c:v>
                </c:pt>
                <c:pt idx="3215">
                  <c:v>57.830527753444436</c:v>
                </c:pt>
                <c:pt idx="3216">
                  <c:v>57.973106071177753</c:v>
                </c:pt>
                <c:pt idx="3217">
                  <c:v>58.044113663432405</c:v>
                </c:pt>
                <c:pt idx="3218">
                  <c:v>58.195221830689114</c:v>
                </c:pt>
                <c:pt idx="3219">
                  <c:v>58.365056505682922</c:v>
                </c:pt>
                <c:pt idx="3220">
                  <c:v>58.571281607581277</c:v>
                </c:pt>
                <c:pt idx="3221">
                  <c:v>58.773290356108937</c:v>
                </c:pt>
                <c:pt idx="3222">
                  <c:v>58.952091755433159</c:v>
                </c:pt>
                <c:pt idx="3223">
                  <c:v>59.19219918403072</c:v>
                </c:pt>
                <c:pt idx="3224">
                  <c:v>59.408042411352142</c:v>
                </c:pt>
                <c:pt idx="3225">
                  <c:v>59.599580222620844</c:v>
                </c:pt>
                <c:pt idx="3226">
                  <c:v>59.806773916898827</c:v>
                </c:pt>
                <c:pt idx="3227">
                  <c:v>60.025926511906363</c:v>
                </c:pt>
                <c:pt idx="3228">
                  <c:v>60.268166863336589</c:v>
                </c:pt>
                <c:pt idx="3229">
                  <c:v>60.47034341109589</c:v>
                </c:pt>
                <c:pt idx="3230">
                  <c:v>60.620327116187369</c:v>
                </c:pt>
                <c:pt idx="3231">
                  <c:v>60.79247210525304</c:v>
                </c:pt>
                <c:pt idx="3232">
                  <c:v>60.937888134245355</c:v>
                </c:pt>
                <c:pt idx="3233">
                  <c:v>61.063144616679402</c:v>
                </c:pt>
                <c:pt idx="3234">
                  <c:v>61.207256875882479</c:v>
                </c:pt>
                <c:pt idx="3235">
                  <c:v>61.320861066491844</c:v>
                </c:pt>
                <c:pt idx="3236">
                  <c:v>61.342656134196297</c:v>
                </c:pt>
                <c:pt idx="3237">
                  <c:v>61.397508598294415</c:v>
                </c:pt>
                <c:pt idx="3238">
                  <c:v>61.552436175865346</c:v>
                </c:pt>
                <c:pt idx="3239">
                  <c:v>61.661174522646512</c:v>
                </c:pt>
                <c:pt idx="3240">
                  <c:v>61.69823263773656</c:v>
                </c:pt>
                <c:pt idx="3241">
                  <c:v>61.74353262310909</c:v>
                </c:pt>
                <c:pt idx="3242">
                  <c:v>61.794946652940872</c:v>
                </c:pt>
                <c:pt idx="3243">
                  <c:v>61.846742291809818</c:v>
                </c:pt>
                <c:pt idx="3244">
                  <c:v>61.828958363005817</c:v>
                </c:pt>
                <c:pt idx="3245">
                  <c:v>61.757625667889194</c:v>
                </c:pt>
                <c:pt idx="3246">
                  <c:v>61.721223530046991</c:v>
                </c:pt>
                <c:pt idx="3247">
                  <c:v>61.64686649439318</c:v>
                </c:pt>
                <c:pt idx="3248">
                  <c:v>61.597788367045993</c:v>
                </c:pt>
                <c:pt idx="3249">
                  <c:v>61.491692241764511</c:v>
                </c:pt>
                <c:pt idx="3250">
                  <c:v>61.379396719720276</c:v>
                </c:pt>
                <c:pt idx="3251">
                  <c:v>61.268445137523805</c:v>
                </c:pt>
                <c:pt idx="3252">
                  <c:v>61.164175815279499</c:v>
                </c:pt>
                <c:pt idx="3253">
                  <c:v>61.048945849433878</c:v>
                </c:pt>
                <c:pt idx="3254">
                  <c:v>60.912367472072575</c:v>
                </c:pt>
                <c:pt idx="3255">
                  <c:v>60.795947491269594</c:v>
                </c:pt>
                <c:pt idx="3256">
                  <c:v>60.65506204488517</c:v>
                </c:pt>
                <c:pt idx="3257">
                  <c:v>60.471591380119612</c:v>
                </c:pt>
                <c:pt idx="3258">
                  <c:v>60.341503510941493</c:v>
                </c:pt>
                <c:pt idx="3259">
                  <c:v>60.128728013220886</c:v>
                </c:pt>
                <c:pt idx="3260">
                  <c:v>59.906028818665</c:v>
                </c:pt>
                <c:pt idx="3261">
                  <c:v>59.750074724944405</c:v>
                </c:pt>
                <c:pt idx="3262">
                  <c:v>59.591331215212712</c:v>
                </c:pt>
                <c:pt idx="3263">
                  <c:v>59.475510652357158</c:v>
                </c:pt>
                <c:pt idx="3264">
                  <c:v>59.342514134491232</c:v>
                </c:pt>
                <c:pt idx="3265">
                  <c:v>59.224019544831258</c:v>
                </c:pt>
                <c:pt idx="3266">
                  <c:v>59.113170625286294</c:v>
                </c:pt>
                <c:pt idx="3267">
                  <c:v>58.997247766818127</c:v>
                </c:pt>
                <c:pt idx="3268">
                  <c:v>58.848002483349305</c:v>
                </c:pt>
                <c:pt idx="3269">
                  <c:v>58.773854969917032</c:v>
                </c:pt>
                <c:pt idx="3270">
                  <c:v>58.713761377962406</c:v>
                </c:pt>
                <c:pt idx="3271">
                  <c:v>58.653323173612307</c:v>
                </c:pt>
                <c:pt idx="3272">
                  <c:v>58.569122640209137</c:v>
                </c:pt>
                <c:pt idx="3273">
                  <c:v>58.521554614402298</c:v>
                </c:pt>
                <c:pt idx="3274">
                  <c:v>58.481786809365666</c:v>
                </c:pt>
                <c:pt idx="3275">
                  <c:v>58.455154875252418</c:v>
                </c:pt>
                <c:pt idx="3276">
                  <c:v>58.472976701793463</c:v>
                </c:pt>
                <c:pt idx="3277">
                  <c:v>58.477667948816212</c:v>
                </c:pt>
                <c:pt idx="3278">
                  <c:v>58.523051538613075</c:v>
                </c:pt>
                <c:pt idx="3279">
                  <c:v>58.503402290703349</c:v>
                </c:pt>
                <c:pt idx="3280">
                  <c:v>58.483598344617747</c:v>
                </c:pt>
                <c:pt idx="3281">
                  <c:v>58.514983621866328</c:v>
                </c:pt>
                <c:pt idx="3282">
                  <c:v>58.555487778323545</c:v>
                </c:pt>
                <c:pt idx="3283">
                  <c:v>58.562326660305118</c:v>
                </c:pt>
                <c:pt idx="3284">
                  <c:v>58.565290691871297</c:v>
                </c:pt>
                <c:pt idx="3285">
                  <c:v>58.578224489042782</c:v>
                </c:pt>
                <c:pt idx="3286">
                  <c:v>58.540205205664677</c:v>
                </c:pt>
                <c:pt idx="3287">
                  <c:v>58.594046566790539</c:v>
                </c:pt>
                <c:pt idx="3288">
                  <c:v>58.706089099267722</c:v>
                </c:pt>
                <c:pt idx="3289">
                  <c:v>58.804447515637065</c:v>
                </c:pt>
                <c:pt idx="3290">
                  <c:v>58.819063218972495</c:v>
                </c:pt>
                <c:pt idx="3291">
                  <c:v>58.866614805692713</c:v>
                </c:pt>
                <c:pt idx="3292">
                  <c:v>58.918605515648203</c:v>
                </c:pt>
                <c:pt idx="3293">
                  <c:v>58.981305262038795</c:v>
                </c:pt>
                <c:pt idx="3294">
                  <c:v>59.005689615157138</c:v>
                </c:pt>
                <c:pt idx="3295">
                  <c:v>59.02375816988684</c:v>
                </c:pt>
                <c:pt idx="3296">
                  <c:v>59.029049411693599</c:v>
                </c:pt>
                <c:pt idx="3297">
                  <c:v>59.02855530143151</c:v>
                </c:pt>
                <c:pt idx="3298">
                  <c:v>59.062181104122452</c:v>
                </c:pt>
                <c:pt idx="3299">
                  <c:v>59.103599618265164</c:v>
                </c:pt>
                <c:pt idx="3300">
                  <c:v>59.147582965379705</c:v>
                </c:pt>
                <c:pt idx="3301">
                  <c:v>59.160036914045342</c:v>
                </c:pt>
                <c:pt idx="3302">
                  <c:v>59.134652858648913</c:v>
                </c:pt>
                <c:pt idx="3303">
                  <c:v>59.140100837803359</c:v>
                </c:pt>
                <c:pt idx="3304">
                  <c:v>59.121921163471953</c:v>
                </c:pt>
                <c:pt idx="3305">
                  <c:v>59.098112442485061</c:v>
                </c:pt>
                <c:pt idx="3306">
                  <c:v>58.996340984752884</c:v>
                </c:pt>
                <c:pt idx="3307">
                  <c:v>58.96396567117371</c:v>
                </c:pt>
                <c:pt idx="3308">
                  <c:v>58.947558200962213</c:v>
                </c:pt>
                <c:pt idx="3309">
                  <c:v>58.882265205971024</c:v>
                </c:pt>
                <c:pt idx="3310">
                  <c:v>58.820005259654522</c:v>
                </c:pt>
                <c:pt idx="3311">
                  <c:v>58.771554050658366</c:v>
                </c:pt>
                <c:pt idx="3312">
                  <c:v>58.727139544631108</c:v>
                </c:pt>
                <c:pt idx="3313">
                  <c:v>58.679358141048652</c:v>
                </c:pt>
                <c:pt idx="3314">
                  <c:v>58.56675470495211</c:v>
                </c:pt>
                <c:pt idx="3315">
                  <c:v>58.420687113974452</c:v>
                </c:pt>
                <c:pt idx="3316">
                  <c:v>58.279268264251776</c:v>
                </c:pt>
                <c:pt idx="3317">
                  <c:v>58.209843426610853</c:v>
                </c:pt>
                <c:pt idx="3318">
                  <c:v>58.093491477146223</c:v>
                </c:pt>
                <c:pt idx="3319">
                  <c:v>57.982033473779289</c:v>
                </c:pt>
                <c:pt idx="3320">
                  <c:v>57.873292823379629</c:v>
                </c:pt>
                <c:pt idx="3321">
                  <c:v>57.760705925876714</c:v>
                </c:pt>
                <c:pt idx="3322">
                  <c:v>57.646620397268634</c:v>
                </c:pt>
                <c:pt idx="3323">
                  <c:v>57.495524481170555</c:v>
                </c:pt>
                <c:pt idx="3324">
                  <c:v>57.35725449325605</c:v>
                </c:pt>
                <c:pt idx="3325">
                  <c:v>57.21340526112585</c:v>
                </c:pt>
                <c:pt idx="3326">
                  <c:v>57.05341159352043</c:v>
                </c:pt>
                <c:pt idx="3327">
                  <c:v>56.903784461547971</c:v>
                </c:pt>
                <c:pt idx="3328">
                  <c:v>56.759811336859933</c:v>
                </c:pt>
                <c:pt idx="3329">
                  <c:v>56.639721703119214</c:v>
                </c:pt>
                <c:pt idx="3330">
                  <c:v>56.506914963426205</c:v>
                </c:pt>
                <c:pt idx="3331">
                  <c:v>56.385306484342117</c:v>
                </c:pt>
                <c:pt idx="3332">
                  <c:v>56.242589148407994</c:v>
                </c:pt>
                <c:pt idx="3333">
                  <c:v>56.080129443220464</c:v>
                </c:pt>
                <c:pt idx="3334">
                  <c:v>55.893118012362486</c:v>
                </c:pt>
                <c:pt idx="3335">
                  <c:v>55.716680173786195</c:v>
                </c:pt>
                <c:pt idx="3336">
                  <c:v>55.620930200188376</c:v>
                </c:pt>
                <c:pt idx="3337">
                  <c:v>55.519422686668278</c:v>
                </c:pt>
                <c:pt idx="3338">
                  <c:v>55.42114858701617</c:v>
                </c:pt>
                <c:pt idx="3339">
                  <c:v>55.37555133539778</c:v>
                </c:pt>
                <c:pt idx="3340">
                  <c:v>55.336442918937337</c:v>
                </c:pt>
                <c:pt idx="3341">
                  <c:v>55.31328854116768</c:v>
                </c:pt>
                <c:pt idx="3342">
                  <c:v>55.276132209440462</c:v>
                </c:pt>
                <c:pt idx="3343">
                  <c:v>55.272063239300543</c:v>
                </c:pt>
                <c:pt idx="3344">
                  <c:v>55.222378242532443</c:v>
                </c:pt>
                <c:pt idx="3345">
                  <c:v>55.115118550084198</c:v>
                </c:pt>
                <c:pt idx="3346">
                  <c:v>55.068994715453101</c:v>
                </c:pt>
                <c:pt idx="3347">
                  <c:v>55.054986021982515</c:v>
                </c:pt>
                <c:pt idx="3348">
                  <c:v>54.995396191178081</c:v>
                </c:pt>
                <c:pt idx="3349">
                  <c:v>54.922891684825323</c:v>
                </c:pt>
                <c:pt idx="3350">
                  <c:v>54.847906913981475</c:v>
                </c:pt>
                <c:pt idx="3351">
                  <c:v>54.779660818776414</c:v>
                </c:pt>
                <c:pt idx="3352">
                  <c:v>54.744992097791865</c:v>
                </c:pt>
                <c:pt idx="3353">
                  <c:v>54.705141882898531</c:v>
                </c:pt>
                <c:pt idx="3354">
                  <c:v>54.642577597404461</c:v>
                </c:pt>
                <c:pt idx="3355">
                  <c:v>54.537067856826823</c:v>
                </c:pt>
                <c:pt idx="3356">
                  <c:v>54.477276807306097</c:v>
                </c:pt>
                <c:pt idx="3357">
                  <c:v>54.408356301387343</c:v>
                </c:pt>
                <c:pt idx="3358">
                  <c:v>54.383959106843115</c:v>
                </c:pt>
                <c:pt idx="3359">
                  <c:v>54.35644372904008</c:v>
                </c:pt>
                <c:pt idx="3360">
                  <c:v>54.311655532869359</c:v>
                </c:pt>
                <c:pt idx="3361">
                  <c:v>54.316673564443867</c:v>
                </c:pt>
                <c:pt idx="3362">
                  <c:v>54.339926679372624</c:v>
                </c:pt>
                <c:pt idx="3363">
                  <c:v>54.339678301305625</c:v>
                </c:pt>
                <c:pt idx="3364">
                  <c:v>54.3311325893659</c:v>
                </c:pt>
                <c:pt idx="3365">
                  <c:v>54.364035445042838</c:v>
                </c:pt>
                <c:pt idx="3366">
                  <c:v>54.414614028697052</c:v>
                </c:pt>
                <c:pt idx="3367">
                  <c:v>54.486513205066998</c:v>
                </c:pt>
                <c:pt idx="3368">
                  <c:v>54.59553360230619</c:v>
                </c:pt>
                <c:pt idx="3369">
                  <c:v>54.66719231885498</c:v>
                </c:pt>
                <c:pt idx="3370">
                  <c:v>54.704573636692281</c:v>
                </c:pt>
                <c:pt idx="3371">
                  <c:v>54.833005241645651</c:v>
                </c:pt>
                <c:pt idx="3372">
                  <c:v>54.969141926304843</c:v>
                </c:pt>
                <c:pt idx="3373">
                  <c:v>55.041241016811369</c:v>
                </c:pt>
                <c:pt idx="3374">
                  <c:v>55.107820977844135</c:v>
                </c:pt>
                <c:pt idx="3375">
                  <c:v>55.112613331383798</c:v>
                </c:pt>
                <c:pt idx="3376">
                  <c:v>55.077005579095143</c:v>
                </c:pt>
                <c:pt idx="3377">
                  <c:v>55.062178673035469</c:v>
                </c:pt>
                <c:pt idx="3378">
                  <c:v>55.048894730480157</c:v>
                </c:pt>
                <c:pt idx="3379">
                  <c:v>55.051166139004259</c:v>
                </c:pt>
                <c:pt idx="3380">
                  <c:v>55.012645659564662</c:v>
                </c:pt>
                <c:pt idx="3381">
                  <c:v>54.893478510759806</c:v>
                </c:pt>
                <c:pt idx="3382">
                  <c:v>54.726636611146624</c:v>
                </c:pt>
                <c:pt idx="3383">
                  <c:v>54.58126845655012</c:v>
                </c:pt>
                <c:pt idx="3384">
                  <c:v>54.447315346269832</c:v>
                </c:pt>
                <c:pt idx="3385">
                  <c:v>54.355080560558633</c:v>
                </c:pt>
                <c:pt idx="3386">
                  <c:v>54.219041310225748</c:v>
                </c:pt>
                <c:pt idx="3387">
                  <c:v>54.100685468547461</c:v>
                </c:pt>
                <c:pt idx="3388">
                  <c:v>53.949479324458835</c:v>
                </c:pt>
                <c:pt idx="3389">
                  <c:v>53.789845391692801</c:v>
                </c:pt>
                <c:pt idx="3390">
                  <c:v>53.671690322738399</c:v>
                </c:pt>
                <c:pt idx="3391">
                  <c:v>53.550948534094722</c:v>
                </c:pt>
                <c:pt idx="3392">
                  <c:v>53.381475076380895</c:v>
                </c:pt>
                <c:pt idx="3393">
                  <c:v>53.180113657098232</c:v>
                </c:pt>
                <c:pt idx="3394">
                  <c:v>53.00409236404176</c:v>
                </c:pt>
                <c:pt idx="3395">
                  <c:v>52.858169428271438</c:v>
                </c:pt>
                <c:pt idx="3396">
                  <c:v>52.773600766677525</c:v>
                </c:pt>
                <c:pt idx="3397">
                  <c:v>52.677140290078917</c:v>
                </c:pt>
                <c:pt idx="3398">
                  <c:v>52.581868012342134</c:v>
                </c:pt>
                <c:pt idx="3399">
                  <c:v>52.496700478547872</c:v>
                </c:pt>
                <c:pt idx="3400">
                  <c:v>52.412704846886378</c:v>
                </c:pt>
                <c:pt idx="3401">
                  <c:v>52.352950375990709</c:v>
                </c:pt>
                <c:pt idx="3402">
                  <c:v>52.316725924916298</c:v>
                </c:pt>
                <c:pt idx="3403">
                  <c:v>52.30829218938743</c:v>
                </c:pt>
                <c:pt idx="3404">
                  <c:v>52.335559267501637</c:v>
                </c:pt>
                <c:pt idx="3405">
                  <c:v>52.289195837697925</c:v>
                </c:pt>
                <c:pt idx="3406">
                  <c:v>52.232129211864958</c:v>
                </c:pt>
                <c:pt idx="3407">
                  <c:v>52.166570802492068</c:v>
                </c:pt>
                <c:pt idx="3408">
                  <c:v>52.119967656162899</c:v>
                </c:pt>
                <c:pt idx="3409">
                  <c:v>52.099839076408045</c:v>
                </c:pt>
                <c:pt idx="3410">
                  <c:v>52.105327314433637</c:v>
                </c:pt>
                <c:pt idx="3411">
                  <c:v>52.074636403784162</c:v>
                </c:pt>
                <c:pt idx="3412">
                  <c:v>52.066850449027363</c:v>
                </c:pt>
                <c:pt idx="3413">
                  <c:v>52.059608196637313</c:v>
                </c:pt>
                <c:pt idx="3414">
                  <c:v>52.117629660353352</c:v>
                </c:pt>
                <c:pt idx="3415">
                  <c:v>52.135018666423939</c:v>
                </c:pt>
                <c:pt idx="3416">
                  <c:v>52.196462097070146</c:v>
                </c:pt>
                <c:pt idx="3417">
                  <c:v>52.224580191560591</c:v>
                </c:pt>
                <c:pt idx="3418">
                  <c:v>52.222278480031562</c:v>
                </c:pt>
                <c:pt idx="3419">
                  <c:v>52.273370754174323</c:v>
                </c:pt>
                <c:pt idx="3420">
                  <c:v>52.308411521019359</c:v>
                </c:pt>
                <c:pt idx="3421">
                  <c:v>52.272871444181398</c:v>
                </c:pt>
                <c:pt idx="3422">
                  <c:v>52.33736262057193</c:v>
                </c:pt>
                <c:pt idx="3423">
                  <c:v>52.401632725640731</c:v>
                </c:pt>
                <c:pt idx="3424">
                  <c:v>52.495865404170743</c:v>
                </c:pt>
                <c:pt idx="3425">
                  <c:v>52.581919941672908</c:v>
                </c:pt>
                <c:pt idx="3426">
                  <c:v>52.708872853369705</c:v>
                </c:pt>
                <c:pt idx="3427">
                  <c:v>52.844737268113988</c:v>
                </c:pt>
                <c:pt idx="3428">
                  <c:v>52.959373611367489</c:v>
                </c:pt>
                <c:pt idx="3429">
                  <c:v>53.039168933637818</c:v>
                </c:pt>
                <c:pt idx="3430">
                  <c:v>53.146293151689584</c:v>
                </c:pt>
                <c:pt idx="3431">
                  <c:v>53.197279106625992</c:v>
                </c:pt>
                <c:pt idx="3432">
                  <c:v>53.282225510164437</c:v>
                </c:pt>
                <c:pt idx="3433">
                  <c:v>53.353923408159922</c:v>
                </c:pt>
                <c:pt idx="3434">
                  <c:v>53.512850618844269</c:v>
                </c:pt>
                <c:pt idx="3435">
                  <c:v>53.642465511865716</c:v>
                </c:pt>
                <c:pt idx="3436">
                  <c:v>53.836402569314814</c:v>
                </c:pt>
                <c:pt idx="3437">
                  <c:v>54.029281412164458</c:v>
                </c:pt>
                <c:pt idx="3438">
                  <c:v>54.139965445916729</c:v>
                </c:pt>
                <c:pt idx="3439">
                  <c:v>54.166458350428904</c:v>
                </c:pt>
                <c:pt idx="3440">
                  <c:v>54.236618294343771</c:v>
                </c:pt>
                <c:pt idx="3441">
                  <c:v>54.272192977360234</c:v>
                </c:pt>
                <c:pt idx="3442">
                  <c:v>54.242901241154222</c:v>
                </c:pt>
                <c:pt idx="3443">
                  <c:v>54.13635124213657</c:v>
                </c:pt>
                <c:pt idx="3444">
                  <c:v>54.008949427098791</c:v>
                </c:pt>
                <c:pt idx="3445">
                  <c:v>53.891036341437221</c:v>
                </c:pt>
                <c:pt idx="3446">
                  <c:v>53.808980088932458</c:v>
                </c:pt>
                <c:pt idx="3447">
                  <c:v>53.68257624427531</c:v>
                </c:pt>
                <c:pt idx="3448">
                  <c:v>53.553253834375369</c:v>
                </c:pt>
                <c:pt idx="3449">
                  <c:v>53.390543236320291</c:v>
                </c:pt>
                <c:pt idx="3450">
                  <c:v>53.174928123910391</c:v>
                </c:pt>
                <c:pt idx="3451">
                  <c:v>52.973203078415381</c:v>
                </c:pt>
                <c:pt idx="3452">
                  <c:v>52.751074637800642</c:v>
                </c:pt>
                <c:pt idx="3453">
                  <c:v>52.519022069997391</c:v>
                </c:pt>
                <c:pt idx="3454">
                  <c:v>52.24716430469315</c:v>
                </c:pt>
                <c:pt idx="3455">
                  <c:v>51.948060060657518</c:v>
                </c:pt>
                <c:pt idx="3456">
                  <c:v>51.687291287340287</c:v>
                </c:pt>
                <c:pt idx="3457">
                  <c:v>51.509752886329295</c:v>
                </c:pt>
                <c:pt idx="3458">
                  <c:v>51.35020050375735</c:v>
                </c:pt>
                <c:pt idx="3459">
                  <c:v>51.106555584055997</c:v>
                </c:pt>
                <c:pt idx="3460">
                  <c:v>50.908570822777548</c:v>
                </c:pt>
                <c:pt idx="3461">
                  <c:v>50.749822258174262</c:v>
                </c:pt>
                <c:pt idx="3462">
                  <c:v>50.592806911924761</c:v>
                </c:pt>
                <c:pt idx="3463">
                  <c:v>50.452211560078126</c:v>
                </c:pt>
                <c:pt idx="3464">
                  <c:v>50.345380295607228</c:v>
                </c:pt>
                <c:pt idx="3465">
                  <c:v>50.234451073608412</c:v>
                </c:pt>
                <c:pt idx="3466">
                  <c:v>50.178710254660267</c:v>
                </c:pt>
                <c:pt idx="3467">
                  <c:v>50.108298327948575</c:v>
                </c:pt>
                <c:pt idx="3468">
                  <c:v>50.009751306206972</c:v>
                </c:pt>
                <c:pt idx="3469">
                  <c:v>49.879338535194705</c:v>
                </c:pt>
                <c:pt idx="3470">
                  <c:v>49.832160729518257</c:v>
                </c:pt>
                <c:pt idx="3471">
                  <c:v>49.851926674255807</c:v>
                </c:pt>
                <c:pt idx="3472">
                  <c:v>49.887382472362795</c:v>
                </c:pt>
                <c:pt idx="3473">
                  <c:v>49.964666335409369</c:v>
                </c:pt>
                <c:pt idx="3474">
                  <c:v>50.013733460524527</c:v>
                </c:pt>
                <c:pt idx="3475">
                  <c:v>50.077005439442829</c:v>
                </c:pt>
                <c:pt idx="3476">
                  <c:v>50.119585422793129</c:v>
                </c:pt>
                <c:pt idx="3477">
                  <c:v>50.171299371924405</c:v>
                </c:pt>
                <c:pt idx="3478">
                  <c:v>50.294226828928835</c:v>
                </c:pt>
                <c:pt idx="3479">
                  <c:v>50.330963072323669</c:v>
                </c:pt>
                <c:pt idx="3480">
                  <c:v>50.395025563475478</c:v>
                </c:pt>
                <c:pt idx="3481">
                  <c:v>50.453226134341179</c:v>
                </c:pt>
                <c:pt idx="3482">
                  <c:v>50.51201521206967</c:v>
                </c:pt>
                <c:pt idx="3483">
                  <c:v>50.538248794943065</c:v>
                </c:pt>
                <c:pt idx="3484">
                  <c:v>50.601990935803819</c:v>
                </c:pt>
                <c:pt idx="3485">
                  <c:v>50.721929290511369</c:v>
                </c:pt>
                <c:pt idx="3486">
                  <c:v>50.848641595274728</c:v>
                </c:pt>
                <c:pt idx="3487">
                  <c:v>51.014322676507653</c:v>
                </c:pt>
                <c:pt idx="3488">
                  <c:v>51.136464146149216</c:v>
                </c:pt>
                <c:pt idx="3489">
                  <c:v>51.287166890411278</c:v>
                </c:pt>
                <c:pt idx="3490">
                  <c:v>51.502622453660578</c:v>
                </c:pt>
                <c:pt idx="3491">
                  <c:v>51.746255335773924</c:v>
                </c:pt>
                <c:pt idx="3492">
                  <c:v>51.996930531960921</c:v>
                </c:pt>
                <c:pt idx="3493">
                  <c:v>52.243729246852858</c:v>
                </c:pt>
                <c:pt idx="3494">
                  <c:v>52.451364156636323</c:v>
                </c:pt>
                <c:pt idx="3495">
                  <c:v>52.671797282422197</c:v>
                </c:pt>
                <c:pt idx="3496">
                  <c:v>52.795608176606358</c:v>
                </c:pt>
                <c:pt idx="3497">
                  <c:v>52.90032594252591</c:v>
                </c:pt>
                <c:pt idx="3498">
                  <c:v>52.980669888564286</c:v>
                </c:pt>
                <c:pt idx="3499">
                  <c:v>52.976997147468865</c:v>
                </c:pt>
                <c:pt idx="3500">
                  <c:v>52.94105682593662</c:v>
                </c:pt>
                <c:pt idx="3501">
                  <c:v>52.88692414571269</c:v>
                </c:pt>
                <c:pt idx="3502">
                  <c:v>52.753337057374459</c:v>
                </c:pt>
                <c:pt idx="3503">
                  <c:v>52.60615780858744</c:v>
                </c:pt>
                <c:pt idx="3504">
                  <c:v>52.584444537015557</c:v>
                </c:pt>
                <c:pt idx="3505">
                  <c:v>52.490371425917587</c:v>
                </c:pt>
                <c:pt idx="3506">
                  <c:v>52.372629453050543</c:v>
                </c:pt>
                <c:pt idx="3507">
                  <c:v>52.238726994892566</c:v>
                </c:pt>
                <c:pt idx="3508">
                  <c:v>52.076570818742589</c:v>
                </c:pt>
                <c:pt idx="3509">
                  <c:v>51.864322429493861</c:v>
                </c:pt>
                <c:pt idx="3510">
                  <c:v>51.671236623174558</c:v>
                </c:pt>
                <c:pt idx="3511">
                  <c:v>51.519015731590905</c:v>
                </c:pt>
                <c:pt idx="3512">
                  <c:v>51.400294563937244</c:v>
                </c:pt>
                <c:pt idx="3513">
                  <c:v>51.278932566542267</c:v>
                </c:pt>
                <c:pt idx="3514">
                  <c:v>51.147705342475838</c:v>
                </c:pt>
                <c:pt idx="3515">
                  <c:v>50.963588627056552</c:v>
                </c:pt>
                <c:pt idx="3516">
                  <c:v>50.841005969715511</c:v>
                </c:pt>
                <c:pt idx="3517">
                  <c:v>50.739292126065713</c:v>
                </c:pt>
                <c:pt idx="3518">
                  <c:v>50.640422943302433</c:v>
                </c:pt>
                <c:pt idx="3519">
                  <c:v>50.56062683359491</c:v>
                </c:pt>
                <c:pt idx="3520">
                  <c:v>50.446755272493682</c:v>
                </c:pt>
                <c:pt idx="3521">
                  <c:v>50.316983711083459</c:v>
                </c:pt>
                <c:pt idx="3522">
                  <c:v>50.201046743626897</c:v>
                </c:pt>
                <c:pt idx="3523">
                  <c:v>50.113230244497856</c:v>
                </c:pt>
                <c:pt idx="3524">
                  <c:v>50.033659733602896</c:v>
                </c:pt>
                <c:pt idx="3525">
                  <c:v>49.904247435825134</c:v>
                </c:pt>
                <c:pt idx="3526">
                  <c:v>49.791681116130341</c:v>
                </c:pt>
                <c:pt idx="3527">
                  <c:v>49.708165767193307</c:v>
                </c:pt>
                <c:pt idx="3528">
                  <c:v>49.661563955540423</c:v>
                </c:pt>
                <c:pt idx="3529">
                  <c:v>49.591267254827656</c:v>
                </c:pt>
                <c:pt idx="3530">
                  <c:v>49.615146083582843</c:v>
                </c:pt>
                <c:pt idx="3531">
                  <c:v>49.663160357153807</c:v>
                </c:pt>
                <c:pt idx="3532">
                  <c:v>49.671903251194763</c:v>
                </c:pt>
                <c:pt idx="3533">
                  <c:v>49.740560916770733</c:v>
                </c:pt>
                <c:pt idx="3534">
                  <c:v>49.830001816894693</c:v>
                </c:pt>
                <c:pt idx="3535">
                  <c:v>49.899439675957446</c:v>
                </c:pt>
                <c:pt idx="3536">
                  <c:v>49.988472713511158</c:v>
                </c:pt>
                <c:pt idx="3537">
                  <c:v>50.078816130646842</c:v>
                </c:pt>
                <c:pt idx="3538">
                  <c:v>50.207763560912383</c:v>
                </c:pt>
                <c:pt idx="3539">
                  <c:v>50.270101384150237</c:v>
                </c:pt>
                <c:pt idx="3540">
                  <c:v>50.394816016167333</c:v>
                </c:pt>
                <c:pt idx="3541">
                  <c:v>50.520986161620542</c:v>
                </c:pt>
                <c:pt idx="3542">
                  <c:v>50.699950099407943</c:v>
                </c:pt>
                <c:pt idx="3543">
                  <c:v>50.820408855194181</c:v>
                </c:pt>
                <c:pt idx="3544">
                  <c:v>50.950220435815716</c:v>
                </c:pt>
                <c:pt idx="3545">
                  <c:v>51.086959559489955</c:v>
                </c:pt>
                <c:pt idx="3546">
                  <c:v>51.276704279836551</c:v>
                </c:pt>
                <c:pt idx="3547">
                  <c:v>51.449314957028349</c:v>
                </c:pt>
                <c:pt idx="3548">
                  <c:v>51.656431594025719</c:v>
                </c:pt>
                <c:pt idx="3549">
                  <c:v>51.853508851593837</c:v>
                </c:pt>
                <c:pt idx="3550">
                  <c:v>52.067609270205708</c:v>
                </c:pt>
                <c:pt idx="3551">
                  <c:v>52.280698414510177</c:v>
                </c:pt>
                <c:pt idx="3552">
                  <c:v>52.459795515353669</c:v>
                </c:pt>
                <c:pt idx="3553">
                  <c:v>52.605465673630583</c:v>
                </c:pt>
                <c:pt idx="3554">
                  <c:v>52.669389846214614</c:v>
                </c:pt>
                <c:pt idx="3555">
                  <c:v>52.71751243607406</c:v>
                </c:pt>
                <c:pt idx="3556">
                  <c:v>52.801108353213969</c:v>
                </c:pt>
                <c:pt idx="3557">
                  <c:v>52.817414405273489</c:v>
                </c:pt>
                <c:pt idx="3558">
                  <c:v>52.818725626438471</c:v>
                </c:pt>
                <c:pt idx="3559">
                  <c:v>52.807962204260789</c:v>
                </c:pt>
                <c:pt idx="3560">
                  <c:v>52.730777902173777</c:v>
                </c:pt>
                <c:pt idx="3561">
                  <c:v>52.645305047000733</c:v>
                </c:pt>
                <c:pt idx="3562">
                  <c:v>52.564456771187878</c:v>
                </c:pt>
                <c:pt idx="3563">
                  <c:v>52.423681722491089</c:v>
                </c:pt>
                <c:pt idx="3564">
                  <c:v>52.282286109077646</c:v>
                </c:pt>
                <c:pt idx="3565">
                  <c:v>52.08908369312914</c:v>
                </c:pt>
                <c:pt idx="3566">
                  <c:v>51.883850693520131</c:v>
                </c:pt>
                <c:pt idx="3567">
                  <c:v>51.68425340473992</c:v>
                </c:pt>
                <c:pt idx="3568">
                  <c:v>51.470102331932921</c:v>
                </c:pt>
                <c:pt idx="3569">
                  <c:v>51.268979639026291</c:v>
                </c:pt>
                <c:pt idx="3570">
                  <c:v>51.069709406069336</c:v>
                </c:pt>
                <c:pt idx="3571">
                  <c:v>50.830282551613898</c:v>
                </c:pt>
                <c:pt idx="3572">
                  <c:v>50.600288640100324</c:v>
                </c:pt>
                <c:pt idx="3573">
                  <c:v>50.385162793213134</c:v>
                </c:pt>
                <c:pt idx="3574">
                  <c:v>50.192914421985293</c:v>
                </c:pt>
                <c:pt idx="3575">
                  <c:v>50.058843871390259</c:v>
                </c:pt>
                <c:pt idx="3576">
                  <c:v>49.899132252324698</c:v>
                </c:pt>
                <c:pt idx="3577">
                  <c:v>49.753278163289103</c:v>
                </c:pt>
                <c:pt idx="3578">
                  <c:v>49.508485033170324</c:v>
                </c:pt>
                <c:pt idx="3579">
                  <c:v>49.353192542223333</c:v>
                </c:pt>
                <c:pt idx="3580">
                  <c:v>49.242343800948383</c:v>
                </c:pt>
                <c:pt idx="3581">
                  <c:v>49.143325569295591</c:v>
                </c:pt>
                <c:pt idx="3582">
                  <c:v>49.034011887996122</c:v>
                </c:pt>
                <c:pt idx="3583">
                  <c:v>48.935306039302489</c:v>
                </c:pt>
                <c:pt idx="3584">
                  <c:v>48.807756618932437</c:v>
                </c:pt>
                <c:pt idx="3585">
                  <c:v>48.677200969673528</c:v>
                </c:pt>
                <c:pt idx="3586">
                  <c:v>48.591447491243336</c:v>
                </c:pt>
                <c:pt idx="3587">
                  <c:v>48.539922660827983</c:v>
                </c:pt>
                <c:pt idx="3588">
                  <c:v>48.410085161170336</c:v>
                </c:pt>
                <c:pt idx="3589">
                  <c:v>48.354202550101874</c:v>
                </c:pt>
                <c:pt idx="3590">
                  <c:v>48.341740174412408</c:v>
                </c:pt>
                <c:pt idx="3591">
                  <c:v>48.311004581668882</c:v>
                </c:pt>
                <c:pt idx="3592">
                  <c:v>48.287824994849032</c:v>
                </c:pt>
                <c:pt idx="3593">
                  <c:v>48.257629646899346</c:v>
                </c:pt>
                <c:pt idx="3594">
                  <c:v>48.29112538261306</c:v>
                </c:pt>
                <c:pt idx="3595">
                  <c:v>48.323609050296533</c:v>
                </c:pt>
                <c:pt idx="3596">
                  <c:v>48.35389984895469</c:v>
                </c:pt>
                <c:pt idx="3597">
                  <c:v>48.458154012712704</c:v>
                </c:pt>
                <c:pt idx="3598">
                  <c:v>48.538335150143183</c:v>
                </c:pt>
                <c:pt idx="3599">
                  <c:v>48.633105324222292</c:v>
                </c:pt>
                <c:pt idx="3600">
                  <c:v>48.757423361986604</c:v>
                </c:pt>
                <c:pt idx="3601">
                  <c:v>48.919049789378633</c:v>
                </c:pt>
                <c:pt idx="3602">
                  <c:v>49.063469623530132</c:v>
                </c:pt>
                <c:pt idx="3603">
                  <c:v>49.175103932765083</c:v>
                </c:pt>
                <c:pt idx="3604">
                  <c:v>49.328849079979676</c:v>
                </c:pt>
                <c:pt idx="3605">
                  <c:v>49.471971677029309</c:v>
                </c:pt>
                <c:pt idx="3606">
                  <c:v>49.650681947221692</c:v>
                </c:pt>
                <c:pt idx="3607">
                  <c:v>49.833112278768404</c:v>
                </c:pt>
                <c:pt idx="3608">
                  <c:v>49.970357568342834</c:v>
                </c:pt>
                <c:pt idx="3609">
                  <c:v>50.182500725108277</c:v>
                </c:pt>
                <c:pt idx="3610">
                  <c:v>50.334731109550205</c:v>
                </c:pt>
                <c:pt idx="3611">
                  <c:v>50.423867951915305</c:v>
                </c:pt>
                <c:pt idx="3612">
                  <c:v>50.490858123066999</c:v>
                </c:pt>
                <c:pt idx="3613">
                  <c:v>50.542559901369074</c:v>
                </c:pt>
                <c:pt idx="3614">
                  <c:v>50.629226152470103</c:v>
                </c:pt>
                <c:pt idx="3615">
                  <c:v>50.696238909142672</c:v>
                </c:pt>
                <c:pt idx="3616">
                  <c:v>50.722184142428233</c:v>
                </c:pt>
                <c:pt idx="3617">
                  <c:v>50.783853777392956</c:v>
                </c:pt>
                <c:pt idx="3618">
                  <c:v>50.821447426100086</c:v>
                </c:pt>
                <c:pt idx="3619">
                  <c:v>50.858950791048912</c:v>
                </c:pt>
                <c:pt idx="3620">
                  <c:v>50.892428730187625</c:v>
                </c:pt>
                <c:pt idx="3621">
                  <c:v>50.886738787136402</c:v>
                </c:pt>
                <c:pt idx="3622">
                  <c:v>50.851938654011036</c:v>
                </c:pt>
                <c:pt idx="3623">
                  <c:v>50.722866184512014</c:v>
                </c:pt>
                <c:pt idx="3624">
                  <c:v>50.637037214690679</c:v>
                </c:pt>
                <c:pt idx="3625">
                  <c:v>50.529790393902687</c:v>
                </c:pt>
                <c:pt idx="3626">
                  <c:v>50.432535853964623</c:v>
                </c:pt>
                <c:pt idx="3627">
                  <c:v>50.338521131824983</c:v>
                </c:pt>
                <c:pt idx="3628">
                  <c:v>50.252757478976484</c:v>
                </c:pt>
                <c:pt idx="3629">
                  <c:v>50.247430537806963</c:v>
                </c:pt>
                <c:pt idx="3630">
                  <c:v>50.170502519986115</c:v>
                </c:pt>
                <c:pt idx="3631">
                  <c:v>50.078762508322669</c:v>
                </c:pt>
                <c:pt idx="3632">
                  <c:v>49.943931378424971</c:v>
                </c:pt>
                <c:pt idx="3633">
                  <c:v>49.860945105425614</c:v>
                </c:pt>
                <c:pt idx="3634">
                  <c:v>49.770990368259049</c:v>
                </c:pt>
                <c:pt idx="3635">
                  <c:v>49.694055828186485</c:v>
                </c:pt>
                <c:pt idx="3636">
                  <c:v>49.615357590587344</c:v>
                </c:pt>
                <c:pt idx="3637">
                  <c:v>49.464170694809383</c:v>
                </c:pt>
                <c:pt idx="3638">
                  <c:v>49.284582914280172</c:v>
                </c:pt>
                <c:pt idx="3639">
                  <c:v>49.167982692743628</c:v>
                </c:pt>
                <c:pt idx="3640">
                  <c:v>49.091098360945814</c:v>
                </c:pt>
                <c:pt idx="3641">
                  <c:v>48.987061089384341</c:v>
                </c:pt>
                <c:pt idx="3642">
                  <c:v>48.919741559178746</c:v>
                </c:pt>
                <c:pt idx="3643">
                  <c:v>48.867634708063008</c:v>
                </c:pt>
                <c:pt idx="3644">
                  <c:v>48.896866896930668</c:v>
                </c:pt>
                <c:pt idx="3645">
                  <c:v>48.897320848068389</c:v>
                </c:pt>
                <c:pt idx="3646">
                  <c:v>48.912365987447764</c:v>
                </c:pt>
                <c:pt idx="3647">
                  <c:v>48.889601797004914</c:v>
                </c:pt>
                <c:pt idx="3648">
                  <c:v>48.92093846925389</c:v>
                </c:pt>
                <c:pt idx="3649">
                  <c:v>48.92689722505051</c:v>
                </c:pt>
                <c:pt idx="3650">
                  <c:v>48.919086360446222</c:v>
                </c:pt>
                <c:pt idx="3651">
                  <c:v>48.956569134273771</c:v>
                </c:pt>
                <c:pt idx="3652">
                  <c:v>49.016052320991847</c:v>
                </c:pt>
                <c:pt idx="3653">
                  <c:v>49.096385588107452</c:v>
                </c:pt>
                <c:pt idx="3654">
                  <c:v>49.17252862521601</c:v>
                </c:pt>
                <c:pt idx="3655">
                  <c:v>49.259669107701399</c:v>
                </c:pt>
                <c:pt idx="3656">
                  <c:v>49.381691851476873</c:v>
                </c:pt>
                <c:pt idx="3657">
                  <c:v>49.49245540638983</c:v>
                </c:pt>
                <c:pt idx="3658">
                  <c:v>49.599926005987953</c:v>
                </c:pt>
                <c:pt idx="3659">
                  <c:v>49.700582519278271</c:v>
                </c:pt>
                <c:pt idx="3660">
                  <c:v>49.81544845363679</c:v>
                </c:pt>
                <c:pt idx="3661">
                  <c:v>49.886971799539324</c:v>
                </c:pt>
                <c:pt idx="3662">
                  <c:v>49.920116397077258</c:v>
                </c:pt>
                <c:pt idx="3663">
                  <c:v>49.977144714358779</c:v>
                </c:pt>
                <c:pt idx="3664">
                  <c:v>50.03628689238392</c:v>
                </c:pt>
                <c:pt idx="3665">
                  <c:v>50.163227845512615</c:v>
                </c:pt>
                <c:pt idx="3666">
                  <c:v>50.271668550667329</c:v>
                </c:pt>
                <c:pt idx="3667">
                  <c:v>50.331987046113916</c:v>
                </c:pt>
                <c:pt idx="3668">
                  <c:v>50.428401401699041</c:v>
                </c:pt>
                <c:pt idx="3669">
                  <c:v>50.559906540533113</c:v>
                </c:pt>
                <c:pt idx="3670">
                  <c:v>50.615140870543037</c:v>
                </c:pt>
                <c:pt idx="3671">
                  <c:v>50.711538193494405</c:v>
                </c:pt>
                <c:pt idx="3672">
                  <c:v>50.770402921898018</c:v>
                </c:pt>
                <c:pt idx="3673">
                  <c:v>50.826564664585497</c:v>
                </c:pt>
                <c:pt idx="3674">
                  <c:v>50.860728680839344</c:v>
                </c:pt>
                <c:pt idx="3675">
                  <c:v>50.925543081731107</c:v>
                </c:pt>
                <c:pt idx="3676">
                  <c:v>51.004653432082847</c:v>
                </c:pt>
                <c:pt idx="3677">
                  <c:v>51.130496541431953</c:v>
                </c:pt>
                <c:pt idx="3678">
                  <c:v>51.206319056160709</c:v>
                </c:pt>
                <c:pt idx="3679">
                  <c:v>51.294277229363743</c:v>
                </c:pt>
                <c:pt idx="3680">
                  <c:v>51.428418106352559</c:v>
                </c:pt>
                <c:pt idx="3681">
                  <c:v>51.571167925466909</c:v>
                </c:pt>
                <c:pt idx="3682">
                  <c:v>51.658396836994967</c:v>
                </c:pt>
                <c:pt idx="3683">
                  <c:v>51.671987629307871</c:v>
                </c:pt>
                <c:pt idx="3684">
                  <c:v>51.68409461242554</c:v>
                </c:pt>
                <c:pt idx="3685">
                  <c:v>51.661009035443065</c:v>
                </c:pt>
                <c:pt idx="3686">
                  <c:v>51.704570753963019</c:v>
                </c:pt>
                <c:pt idx="3687">
                  <c:v>51.666033850470882</c:v>
                </c:pt>
                <c:pt idx="3688">
                  <c:v>51.583934958233783</c:v>
                </c:pt>
                <c:pt idx="3689">
                  <c:v>51.474989135894099</c:v>
                </c:pt>
                <c:pt idx="3690">
                  <c:v>51.380564451722321</c:v>
                </c:pt>
                <c:pt idx="3691">
                  <c:v>51.230509008599121</c:v>
                </c:pt>
                <c:pt idx="3692">
                  <c:v>51.079429116105146</c:v>
                </c:pt>
                <c:pt idx="3693">
                  <c:v>50.885754640499329</c:v>
                </c:pt>
                <c:pt idx="3694">
                  <c:v>50.777760897412413</c:v>
                </c:pt>
                <c:pt idx="3695">
                  <c:v>50.707840529302494</c:v>
                </c:pt>
                <c:pt idx="3696">
                  <c:v>50.663436499025089</c:v>
                </c:pt>
                <c:pt idx="3697">
                  <c:v>50.596250913276336</c:v>
                </c:pt>
                <c:pt idx="3698">
                  <c:v>50.575212056107922</c:v>
                </c:pt>
                <c:pt idx="3699">
                  <c:v>50.573580736339025</c:v>
                </c:pt>
                <c:pt idx="3700">
                  <c:v>50.580982658588304</c:v>
                </c:pt>
                <c:pt idx="3701">
                  <c:v>50.620240277150643</c:v>
                </c:pt>
                <c:pt idx="3702">
                  <c:v>50.656545977289241</c:v>
                </c:pt>
                <c:pt idx="3703">
                  <c:v>50.668073986638767</c:v>
                </c:pt>
                <c:pt idx="3704">
                  <c:v>50.654583312216772</c:v>
                </c:pt>
                <c:pt idx="3705">
                  <c:v>50.680137865790385</c:v>
                </c:pt>
                <c:pt idx="3706">
                  <c:v>50.704525071368977</c:v>
                </c:pt>
                <c:pt idx="3707">
                  <c:v>50.729181573760535</c:v>
                </c:pt>
                <c:pt idx="3708">
                  <c:v>50.724174587491973</c:v>
                </c:pt>
                <c:pt idx="3709">
                  <c:v>50.728096884446202</c:v>
                </c:pt>
                <c:pt idx="3710">
                  <c:v>50.785193932758155</c:v>
                </c:pt>
                <c:pt idx="3711">
                  <c:v>50.790602228805668</c:v>
                </c:pt>
                <c:pt idx="3712">
                  <c:v>50.780847604905681</c:v>
                </c:pt>
                <c:pt idx="3713">
                  <c:v>50.834285558285927</c:v>
                </c:pt>
                <c:pt idx="3714">
                  <c:v>50.867358858057841</c:v>
                </c:pt>
                <c:pt idx="3715">
                  <c:v>50.927110469845104</c:v>
                </c:pt>
                <c:pt idx="3716">
                  <c:v>50.992934984358101</c:v>
                </c:pt>
                <c:pt idx="3717">
                  <c:v>51.064835521372878</c:v>
                </c:pt>
                <c:pt idx="3718">
                  <c:v>51.128046210172087</c:v>
                </c:pt>
                <c:pt idx="3719">
                  <c:v>51.250084478268008</c:v>
                </c:pt>
                <c:pt idx="3720">
                  <c:v>51.379378453039308</c:v>
                </c:pt>
                <c:pt idx="3721">
                  <c:v>51.45456787378393</c:v>
                </c:pt>
                <c:pt idx="3722">
                  <c:v>51.481787855450179</c:v>
                </c:pt>
                <c:pt idx="3723">
                  <c:v>51.505014946149409</c:v>
                </c:pt>
                <c:pt idx="3724">
                  <c:v>51.523771127926913</c:v>
                </c:pt>
                <c:pt idx="3725">
                  <c:v>51.523045015087575</c:v>
                </c:pt>
                <c:pt idx="3726">
                  <c:v>51.508288132887827</c:v>
                </c:pt>
                <c:pt idx="3727">
                  <c:v>51.527020983834788</c:v>
                </c:pt>
                <c:pt idx="3728">
                  <c:v>51.560427379021625</c:v>
                </c:pt>
                <c:pt idx="3729">
                  <c:v>51.578036517066295</c:v>
                </c:pt>
                <c:pt idx="3730">
                  <c:v>51.589479384076562</c:v>
                </c:pt>
                <c:pt idx="3731">
                  <c:v>51.669491016632136</c:v>
                </c:pt>
                <c:pt idx="3732">
                  <c:v>51.745527916355918</c:v>
                </c:pt>
                <c:pt idx="3733">
                  <c:v>51.916376387861071</c:v>
                </c:pt>
                <c:pt idx="3734">
                  <c:v>52.106565604884693</c:v>
                </c:pt>
                <c:pt idx="3735">
                  <c:v>52.208664517413084</c:v>
                </c:pt>
                <c:pt idx="3736">
                  <c:v>52.265100597830198</c:v>
                </c:pt>
                <c:pt idx="3737">
                  <c:v>52.352302037298671</c:v>
                </c:pt>
                <c:pt idx="3738">
                  <c:v>52.547095940704999</c:v>
                </c:pt>
                <c:pt idx="3739">
                  <c:v>52.734753862177499</c:v>
                </c:pt>
                <c:pt idx="3740">
                  <c:v>52.859403339640401</c:v>
                </c:pt>
                <c:pt idx="3741">
                  <c:v>52.995284119143179</c:v>
                </c:pt>
                <c:pt idx="3742">
                  <c:v>53.142718490550052</c:v>
                </c:pt>
                <c:pt idx="3743">
                  <c:v>53.353208602972131</c:v>
                </c:pt>
                <c:pt idx="3744">
                  <c:v>53.522162968893205</c:v>
                </c:pt>
                <c:pt idx="3745">
                  <c:v>53.593546578171733</c:v>
                </c:pt>
                <c:pt idx="3746">
                  <c:v>53.610417660207979</c:v>
                </c:pt>
                <c:pt idx="3747">
                  <c:v>53.616974519622715</c:v>
                </c:pt>
                <c:pt idx="3748">
                  <c:v>53.672580002328708</c:v>
                </c:pt>
                <c:pt idx="3749">
                  <c:v>53.654101810231786</c:v>
                </c:pt>
                <c:pt idx="3750">
                  <c:v>53.615927287711955</c:v>
                </c:pt>
                <c:pt idx="3751">
                  <c:v>53.533547753277254</c:v>
                </c:pt>
                <c:pt idx="3752">
                  <c:v>53.420842639801648</c:v>
                </c:pt>
                <c:pt idx="3753">
                  <c:v>53.30094087196823</c:v>
                </c:pt>
                <c:pt idx="3754">
                  <c:v>53.209043475573239</c:v>
                </c:pt>
                <c:pt idx="3755">
                  <c:v>53.134604496214223</c:v>
                </c:pt>
                <c:pt idx="3756">
                  <c:v>53.109458535096564</c:v>
                </c:pt>
                <c:pt idx="3757">
                  <c:v>53.082645961096134</c:v>
                </c:pt>
                <c:pt idx="3758">
                  <c:v>53.084056576325487</c:v>
                </c:pt>
                <c:pt idx="3759">
                  <c:v>53.048412754830011</c:v>
                </c:pt>
                <c:pt idx="3760">
                  <c:v>52.991921934536343</c:v>
                </c:pt>
                <c:pt idx="3761">
                  <c:v>53.005873137665027</c:v>
                </c:pt>
                <c:pt idx="3762">
                  <c:v>52.976586033229168</c:v>
                </c:pt>
                <c:pt idx="3763">
                  <c:v>52.926313216995879</c:v>
                </c:pt>
                <c:pt idx="3764">
                  <c:v>52.868092674271438</c:v>
                </c:pt>
                <c:pt idx="3765">
                  <c:v>52.824382042928121</c:v>
                </c:pt>
                <c:pt idx="3766">
                  <c:v>52.820044591861709</c:v>
                </c:pt>
                <c:pt idx="3767">
                  <c:v>52.826746997367636</c:v>
                </c:pt>
                <c:pt idx="3768">
                  <c:v>52.807093446756561</c:v>
                </c:pt>
                <c:pt idx="3769">
                  <c:v>52.737324583736047</c:v>
                </c:pt>
                <c:pt idx="3770">
                  <c:v>52.689117384211571</c:v>
                </c:pt>
                <c:pt idx="3771">
                  <c:v>52.661360869684806</c:v>
                </c:pt>
                <c:pt idx="3772">
                  <c:v>52.598984457032152</c:v>
                </c:pt>
                <c:pt idx="3773">
                  <c:v>52.587761250422119</c:v>
                </c:pt>
                <c:pt idx="3774">
                  <c:v>52.616601494933491</c:v>
                </c:pt>
                <c:pt idx="3775">
                  <c:v>52.643350625477346</c:v>
                </c:pt>
                <c:pt idx="3776">
                  <c:v>52.633734007689149</c:v>
                </c:pt>
                <c:pt idx="3777">
                  <c:v>52.638850123906856</c:v>
                </c:pt>
                <c:pt idx="3778">
                  <c:v>52.652729665240571</c:v>
                </c:pt>
                <c:pt idx="3779">
                  <c:v>52.653683782546985</c:v>
                </c:pt>
                <c:pt idx="3780">
                  <c:v>52.67329865427358</c:v>
                </c:pt>
                <c:pt idx="3781">
                  <c:v>52.734861828800327</c:v>
                </c:pt>
                <c:pt idx="3782">
                  <c:v>52.811044001304772</c:v>
                </c:pt>
                <c:pt idx="3783">
                  <c:v>52.84166059949014</c:v>
                </c:pt>
                <c:pt idx="3784">
                  <c:v>52.808602279072005</c:v>
                </c:pt>
                <c:pt idx="3785">
                  <c:v>52.793020907577898</c:v>
                </c:pt>
                <c:pt idx="3786">
                  <c:v>52.740134554103477</c:v>
                </c:pt>
                <c:pt idx="3787">
                  <c:v>52.698171224889251</c:v>
                </c:pt>
                <c:pt idx="3788">
                  <c:v>52.687446330655966</c:v>
                </c:pt>
                <c:pt idx="3789">
                  <c:v>52.715344019619359</c:v>
                </c:pt>
                <c:pt idx="3790">
                  <c:v>52.76954318763579</c:v>
                </c:pt>
                <c:pt idx="3791">
                  <c:v>52.834385266443071</c:v>
                </c:pt>
                <c:pt idx="3792">
                  <c:v>52.931375061957304</c:v>
                </c:pt>
                <c:pt idx="3793">
                  <c:v>53.058272777581486</c:v>
                </c:pt>
                <c:pt idx="3794">
                  <c:v>53.207227629731278</c:v>
                </c:pt>
                <c:pt idx="3795">
                  <c:v>53.3303246622838</c:v>
                </c:pt>
                <c:pt idx="3796">
                  <c:v>53.460022552881583</c:v>
                </c:pt>
                <c:pt idx="3797">
                  <c:v>53.573749955743303</c:v>
                </c:pt>
                <c:pt idx="3798">
                  <c:v>53.602176320469972</c:v>
                </c:pt>
                <c:pt idx="3799">
                  <c:v>53.660709272794108</c:v>
                </c:pt>
                <c:pt idx="3800">
                  <c:v>53.722342395324915</c:v>
                </c:pt>
                <c:pt idx="3801">
                  <c:v>53.778843300189628</c:v>
                </c:pt>
                <c:pt idx="3802">
                  <c:v>53.827222079670072</c:v>
                </c:pt>
                <c:pt idx="3803">
                  <c:v>53.874436288231792</c:v>
                </c:pt>
                <c:pt idx="3804">
                  <c:v>53.895362595924027</c:v>
                </c:pt>
                <c:pt idx="3805">
                  <c:v>53.917950507524679</c:v>
                </c:pt>
                <c:pt idx="3806">
                  <c:v>53.975094928103438</c:v>
                </c:pt>
                <c:pt idx="3807">
                  <c:v>53.974817260327534</c:v>
                </c:pt>
                <c:pt idx="3808">
                  <c:v>53.945913982865264</c:v>
                </c:pt>
                <c:pt idx="3809">
                  <c:v>53.980239835258679</c:v>
                </c:pt>
                <c:pt idx="3810">
                  <c:v>53.913101292967333</c:v>
                </c:pt>
                <c:pt idx="3811">
                  <c:v>53.80752018634756</c:v>
                </c:pt>
                <c:pt idx="3812">
                  <c:v>53.743012148007992</c:v>
                </c:pt>
                <c:pt idx="3813">
                  <c:v>53.671872692985133</c:v>
                </c:pt>
                <c:pt idx="3814">
                  <c:v>53.597529134330159</c:v>
                </c:pt>
                <c:pt idx="3815">
                  <c:v>53.526213649501798</c:v>
                </c:pt>
                <c:pt idx="3816">
                  <c:v>53.433262773418612</c:v>
                </c:pt>
                <c:pt idx="3817">
                  <c:v>53.366300334973594</c:v>
                </c:pt>
                <c:pt idx="3818">
                  <c:v>53.310081223358452</c:v>
                </c:pt>
                <c:pt idx="3819">
                  <c:v>53.29569240019449</c:v>
                </c:pt>
                <c:pt idx="3820">
                  <c:v>53.199429067396807</c:v>
                </c:pt>
                <c:pt idx="3821">
                  <c:v>53.09431934454522</c:v>
                </c:pt>
                <c:pt idx="3822">
                  <c:v>52.979314049162383</c:v>
                </c:pt>
                <c:pt idx="3823">
                  <c:v>52.847748034333826</c:v>
                </c:pt>
                <c:pt idx="3824">
                  <c:v>52.76440392590743</c:v>
                </c:pt>
                <c:pt idx="3825">
                  <c:v>52.687574153629988</c:v>
                </c:pt>
                <c:pt idx="3826">
                  <c:v>52.672743517763685</c:v>
                </c:pt>
                <c:pt idx="3827">
                  <c:v>52.694114427666378</c:v>
                </c:pt>
                <c:pt idx="3828">
                  <c:v>52.679195714159903</c:v>
                </c:pt>
                <c:pt idx="3829">
                  <c:v>52.672015664259305</c:v>
                </c:pt>
                <c:pt idx="3830">
                  <c:v>52.657742265177575</c:v>
                </c:pt>
                <c:pt idx="3831">
                  <c:v>52.652858256447608</c:v>
                </c:pt>
                <c:pt idx="3832">
                  <c:v>52.649098995016956</c:v>
                </c:pt>
                <c:pt idx="3833">
                  <c:v>52.634389773936157</c:v>
                </c:pt>
                <c:pt idx="3834">
                  <c:v>52.620274876515033</c:v>
                </c:pt>
                <c:pt idx="3835">
                  <c:v>52.570134721237075</c:v>
                </c:pt>
                <c:pt idx="3836">
                  <c:v>52.494996111768849</c:v>
                </c:pt>
                <c:pt idx="3837">
                  <c:v>52.443579100893011</c:v>
                </c:pt>
                <c:pt idx="3838">
                  <c:v>52.448223317013806</c:v>
                </c:pt>
                <c:pt idx="3839">
                  <c:v>52.409797572097624</c:v>
                </c:pt>
                <c:pt idx="3840">
                  <c:v>52.298467290758367</c:v>
                </c:pt>
                <c:pt idx="3841">
                  <c:v>52.093784396907296</c:v>
                </c:pt>
                <c:pt idx="3842">
                  <c:v>51.860891239612101</c:v>
                </c:pt>
                <c:pt idx="3843">
                  <c:v>51.677579480435888</c:v>
                </c:pt>
                <c:pt idx="3844">
                  <c:v>51.542942189321892</c:v>
                </c:pt>
                <c:pt idx="3845">
                  <c:v>51.379632710313679</c:v>
                </c:pt>
                <c:pt idx="3846">
                  <c:v>51.217188740846893</c:v>
                </c:pt>
                <c:pt idx="3847">
                  <c:v>51.049744848843076</c:v>
                </c:pt>
                <c:pt idx="3848">
                  <c:v>50.96451648406962</c:v>
                </c:pt>
                <c:pt idx="3849">
                  <c:v>50.917607638703061</c:v>
                </c:pt>
                <c:pt idx="3850">
                  <c:v>50.936389525549465</c:v>
                </c:pt>
                <c:pt idx="3851">
                  <c:v>50.984812852331402</c:v>
                </c:pt>
                <c:pt idx="3852">
                  <c:v>51.083750614779142</c:v>
                </c:pt>
                <c:pt idx="3853">
                  <c:v>51.230814869849368</c:v>
                </c:pt>
                <c:pt idx="3854">
                  <c:v>51.334457666496768</c:v>
                </c:pt>
                <c:pt idx="3855">
                  <c:v>51.477345764950776</c:v>
                </c:pt>
                <c:pt idx="3856">
                  <c:v>51.546225320516363</c:v>
                </c:pt>
                <c:pt idx="3857">
                  <c:v>51.604044138567097</c:v>
                </c:pt>
                <c:pt idx="3858">
                  <c:v>51.716018435674208</c:v>
                </c:pt>
                <c:pt idx="3859">
                  <c:v>51.791014013581353</c:v>
                </c:pt>
                <c:pt idx="3860">
                  <c:v>51.871638395761778</c:v>
                </c:pt>
                <c:pt idx="3861">
                  <c:v>51.900942616121348</c:v>
                </c:pt>
                <c:pt idx="3862">
                  <c:v>51.932621835406486</c:v>
                </c:pt>
                <c:pt idx="3863">
                  <c:v>51.948637263427912</c:v>
                </c:pt>
                <c:pt idx="3864">
                  <c:v>51.945804068239447</c:v>
                </c:pt>
                <c:pt idx="3865">
                  <c:v>51.948919687942386</c:v>
                </c:pt>
                <c:pt idx="3866">
                  <c:v>51.979127221303393</c:v>
                </c:pt>
                <c:pt idx="3867">
                  <c:v>52.028850603220697</c:v>
                </c:pt>
                <c:pt idx="3868">
                  <c:v>52.034661856041481</c:v>
                </c:pt>
                <c:pt idx="3869">
                  <c:v>52.045428020754876</c:v>
                </c:pt>
                <c:pt idx="3870">
                  <c:v>52.097257763118897</c:v>
                </c:pt>
                <c:pt idx="3871">
                  <c:v>52.140251885693047</c:v>
                </c:pt>
                <c:pt idx="3872">
                  <c:v>52.138370127255733</c:v>
                </c:pt>
                <c:pt idx="3873">
                  <c:v>52.113160907424962</c:v>
                </c:pt>
                <c:pt idx="3874">
                  <c:v>52.082952292014795</c:v>
                </c:pt>
                <c:pt idx="3875">
                  <c:v>52.09746226690217</c:v>
                </c:pt>
                <c:pt idx="3876">
                  <c:v>52.150640269916487</c:v>
                </c:pt>
                <c:pt idx="3877">
                  <c:v>52.263584188616107</c:v>
                </c:pt>
                <c:pt idx="3878">
                  <c:v>52.331533643065953</c:v>
                </c:pt>
                <c:pt idx="3879">
                  <c:v>52.390049750159896</c:v>
                </c:pt>
                <c:pt idx="3880">
                  <c:v>52.356894249083396</c:v>
                </c:pt>
                <c:pt idx="3881">
                  <c:v>52.27887891144956</c:v>
                </c:pt>
                <c:pt idx="3882">
                  <c:v>52.193692709721937</c:v>
                </c:pt>
                <c:pt idx="3883">
                  <c:v>52.088510098901473</c:v>
                </c:pt>
                <c:pt idx="3884">
                  <c:v>51.95897269355622</c:v>
                </c:pt>
                <c:pt idx="3885">
                  <c:v>51.817298526652159</c:v>
                </c:pt>
                <c:pt idx="3886">
                  <c:v>51.711149928675354</c:v>
                </c:pt>
                <c:pt idx="3887">
                  <c:v>51.600753837394421</c:v>
                </c:pt>
                <c:pt idx="3888">
                  <c:v>51.467608190432529</c:v>
                </c:pt>
                <c:pt idx="3889">
                  <c:v>51.380398019347609</c:v>
                </c:pt>
                <c:pt idx="3890">
                  <c:v>51.265034335778964</c:v>
                </c:pt>
                <c:pt idx="3891">
                  <c:v>51.11498207468086</c:v>
                </c:pt>
                <c:pt idx="3892">
                  <c:v>50.999934771078046</c:v>
                </c:pt>
                <c:pt idx="3893">
                  <c:v>50.891227947302241</c:v>
                </c:pt>
                <c:pt idx="3894">
                  <c:v>50.824420377502094</c:v>
                </c:pt>
                <c:pt idx="3895">
                  <c:v>50.74809308786179</c:v>
                </c:pt>
                <c:pt idx="3896">
                  <c:v>50.636348773745247</c:v>
                </c:pt>
                <c:pt idx="3897">
                  <c:v>50.543121592183553</c:v>
                </c:pt>
                <c:pt idx="3898">
                  <c:v>50.399542313518083</c:v>
                </c:pt>
                <c:pt idx="3899">
                  <c:v>50.281618960642831</c:v>
                </c:pt>
                <c:pt idx="3900">
                  <c:v>50.1891872460793</c:v>
                </c:pt>
                <c:pt idx="3901">
                  <c:v>50.124924044032412</c:v>
                </c:pt>
                <c:pt idx="3902">
                  <c:v>50.054831633091794</c:v>
                </c:pt>
                <c:pt idx="3903">
                  <c:v>49.958960778440442</c:v>
                </c:pt>
                <c:pt idx="3904">
                  <c:v>49.886842000949557</c:v>
                </c:pt>
                <c:pt idx="3905">
                  <c:v>49.780037738974819</c:v>
                </c:pt>
                <c:pt idx="3906">
                  <c:v>49.690820288808972</c:v>
                </c:pt>
                <c:pt idx="3907">
                  <c:v>49.621541740866419</c:v>
                </c:pt>
                <c:pt idx="3908">
                  <c:v>49.528452915101205</c:v>
                </c:pt>
                <c:pt idx="3909">
                  <c:v>49.424769372994902</c:v>
                </c:pt>
                <c:pt idx="3910">
                  <c:v>49.359231585855063</c:v>
                </c:pt>
                <c:pt idx="3911">
                  <c:v>49.287143735067104</c:v>
                </c:pt>
                <c:pt idx="3912">
                  <c:v>49.274560361598787</c:v>
                </c:pt>
                <c:pt idx="3913">
                  <c:v>49.308074557378987</c:v>
                </c:pt>
                <c:pt idx="3914">
                  <c:v>49.369291136807185</c:v>
                </c:pt>
                <c:pt idx="3915">
                  <c:v>49.393713930261718</c:v>
                </c:pt>
                <c:pt idx="3916">
                  <c:v>49.432236130928601</c:v>
                </c:pt>
                <c:pt idx="3917">
                  <c:v>49.504248910758697</c:v>
                </c:pt>
                <c:pt idx="3918">
                  <c:v>49.554716723832875</c:v>
                </c:pt>
                <c:pt idx="3919">
                  <c:v>49.581119454034145</c:v>
                </c:pt>
                <c:pt idx="3920">
                  <c:v>49.526364968785515</c:v>
                </c:pt>
                <c:pt idx="3921">
                  <c:v>49.524873969224238</c:v>
                </c:pt>
                <c:pt idx="3922">
                  <c:v>49.555004656127913</c:v>
                </c:pt>
                <c:pt idx="3923">
                  <c:v>49.501321705077508</c:v>
                </c:pt>
                <c:pt idx="3924">
                  <c:v>49.423907486507879</c:v>
                </c:pt>
                <c:pt idx="3925">
                  <c:v>49.314920458800387</c:v>
                </c:pt>
                <c:pt idx="3926">
                  <c:v>49.239045676237659</c:v>
                </c:pt>
                <c:pt idx="3927">
                  <c:v>49.190161210601907</c:v>
                </c:pt>
                <c:pt idx="3928">
                  <c:v>49.254097208968993</c:v>
                </c:pt>
                <c:pt idx="3929">
                  <c:v>49.298971649458828</c:v>
                </c:pt>
                <c:pt idx="3930">
                  <c:v>49.313383821840453</c:v>
                </c:pt>
                <c:pt idx="3931">
                  <c:v>49.37928910424565</c:v>
                </c:pt>
                <c:pt idx="3932">
                  <c:v>49.459633560841155</c:v>
                </c:pt>
                <c:pt idx="3933">
                  <c:v>49.536728981802838</c:v>
                </c:pt>
                <c:pt idx="3934">
                  <c:v>49.595879577478904</c:v>
                </c:pt>
                <c:pt idx="3935">
                  <c:v>49.687791548722515</c:v>
                </c:pt>
                <c:pt idx="3936">
                  <c:v>49.786365142825851</c:v>
                </c:pt>
                <c:pt idx="3937">
                  <c:v>49.854556123418909</c:v>
                </c:pt>
                <c:pt idx="3938">
                  <c:v>49.969966546433852</c:v>
                </c:pt>
                <c:pt idx="3939">
                  <c:v>50.049543708841362</c:v>
                </c:pt>
                <c:pt idx="3940">
                  <c:v>50.150828488607658</c:v>
                </c:pt>
                <c:pt idx="3941">
                  <c:v>50.306205355568579</c:v>
                </c:pt>
                <c:pt idx="3942">
                  <c:v>50.4573196141585</c:v>
                </c:pt>
                <c:pt idx="3943">
                  <c:v>50.602789803011753</c:v>
                </c:pt>
                <c:pt idx="3944">
                  <c:v>50.736958874800308</c:v>
                </c:pt>
                <c:pt idx="3945">
                  <c:v>50.891368410006336</c:v>
                </c:pt>
                <c:pt idx="3946">
                  <c:v>51.043878081542601</c:v>
                </c:pt>
                <c:pt idx="3947">
                  <c:v>51.195489077710008</c:v>
                </c:pt>
                <c:pt idx="3948">
                  <c:v>51.369990696024637</c:v>
                </c:pt>
                <c:pt idx="3949">
                  <c:v>51.542389214939604</c:v>
                </c:pt>
                <c:pt idx="3950">
                  <c:v>51.661012365446034</c:v>
                </c:pt>
                <c:pt idx="3951">
                  <c:v>51.683347268439462</c:v>
                </c:pt>
                <c:pt idx="3952">
                  <c:v>51.697985002364369</c:v>
                </c:pt>
                <c:pt idx="3953">
                  <c:v>51.725217845280731</c:v>
                </c:pt>
                <c:pt idx="3954">
                  <c:v>51.726196856054251</c:v>
                </c:pt>
                <c:pt idx="3955">
                  <c:v>51.693361276712793</c:v>
                </c:pt>
                <c:pt idx="3956">
                  <c:v>51.594182719088984</c:v>
                </c:pt>
                <c:pt idx="3957">
                  <c:v>51.498883157643036</c:v>
                </c:pt>
                <c:pt idx="3958">
                  <c:v>51.377736824939028</c:v>
                </c:pt>
                <c:pt idx="3959">
                  <c:v>51.224872712746617</c:v>
                </c:pt>
                <c:pt idx="3960">
                  <c:v>51.099410824126984</c:v>
                </c:pt>
                <c:pt idx="3961">
                  <c:v>51.005507489845954</c:v>
                </c:pt>
                <c:pt idx="3962">
                  <c:v>50.892270146090908</c:v>
                </c:pt>
                <c:pt idx="3963">
                  <c:v>50.739524328053449</c:v>
                </c:pt>
                <c:pt idx="3964">
                  <c:v>50.58361654671355</c:v>
                </c:pt>
                <c:pt idx="3965">
                  <c:v>50.499232713129459</c:v>
                </c:pt>
                <c:pt idx="3966">
                  <c:v>50.442842552835906</c:v>
                </c:pt>
                <c:pt idx="3967">
                  <c:v>50.398151491624532</c:v>
                </c:pt>
                <c:pt idx="3968">
                  <c:v>50.348747072190932</c:v>
                </c:pt>
                <c:pt idx="3969">
                  <c:v>50.273876068597822</c:v>
                </c:pt>
                <c:pt idx="3970">
                  <c:v>50.24451754022261</c:v>
                </c:pt>
                <c:pt idx="3971">
                  <c:v>50.293752116732314</c:v>
                </c:pt>
                <c:pt idx="3972">
                  <c:v>50.342203566643462</c:v>
                </c:pt>
                <c:pt idx="3973">
                  <c:v>50.462351402668197</c:v>
                </c:pt>
                <c:pt idx="3974">
                  <c:v>50.475006769063576</c:v>
                </c:pt>
                <c:pt idx="3975">
                  <c:v>50.478200393073834</c:v>
                </c:pt>
                <c:pt idx="3976">
                  <c:v>50.436764534095396</c:v>
                </c:pt>
                <c:pt idx="3977">
                  <c:v>50.400014794880697</c:v>
                </c:pt>
                <c:pt idx="3978">
                  <c:v>50.390076581463845</c:v>
                </c:pt>
                <c:pt idx="3979">
                  <c:v>50.297405187768931</c:v>
                </c:pt>
                <c:pt idx="3980">
                  <c:v>50.270710844017394</c:v>
                </c:pt>
                <c:pt idx="3981">
                  <c:v>50.231949217168889</c:v>
                </c:pt>
                <c:pt idx="3982">
                  <c:v>50.250541183051347</c:v>
                </c:pt>
                <c:pt idx="3983">
                  <c:v>50.254753120298702</c:v>
                </c:pt>
                <c:pt idx="3984">
                  <c:v>50.257237511027654</c:v>
                </c:pt>
                <c:pt idx="3985">
                  <c:v>50.227360125036896</c:v>
                </c:pt>
                <c:pt idx="3986">
                  <c:v>50.201192714097459</c:v>
                </c:pt>
                <c:pt idx="3987">
                  <c:v>50.20753195178802</c:v>
                </c:pt>
                <c:pt idx="3988">
                  <c:v>50.28726654683426</c:v>
                </c:pt>
                <c:pt idx="3989">
                  <c:v>50.35254117545098</c:v>
                </c:pt>
                <c:pt idx="3990">
                  <c:v>50.345142533145875</c:v>
                </c:pt>
                <c:pt idx="3991">
                  <c:v>50.344848290547972</c:v>
                </c:pt>
                <c:pt idx="3992">
                  <c:v>50.319461422985611</c:v>
                </c:pt>
                <c:pt idx="3993">
                  <c:v>50.287971901244269</c:v>
                </c:pt>
                <c:pt idx="3994">
                  <c:v>50.272274232685575</c:v>
                </c:pt>
                <c:pt idx="3995">
                  <c:v>50.317815348809368</c:v>
                </c:pt>
                <c:pt idx="3996">
                  <c:v>50.358449169031381</c:v>
                </c:pt>
                <c:pt idx="3997">
                  <c:v>50.426122367113777</c:v>
                </c:pt>
                <c:pt idx="3998">
                  <c:v>50.468613481355383</c:v>
                </c:pt>
                <c:pt idx="3999">
                  <c:v>50.608835377141432</c:v>
                </c:pt>
                <c:pt idx="4000">
                  <c:v>50.690960411001591</c:v>
                </c:pt>
                <c:pt idx="4001">
                  <c:v>50.740368304354092</c:v>
                </c:pt>
                <c:pt idx="4002">
                  <c:v>50.77395015990448</c:v>
                </c:pt>
                <c:pt idx="4003">
                  <c:v>50.810820027576824</c:v>
                </c:pt>
                <c:pt idx="4004">
                  <c:v>50.843008390999394</c:v>
                </c:pt>
                <c:pt idx="4005">
                  <c:v>50.887611209834169</c:v>
                </c:pt>
                <c:pt idx="4006">
                  <c:v>50.952607735093657</c:v>
                </c:pt>
                <c:pt idx="4007">
                  <c:v>50.97453849921979</c:v>
                </c:pt>
                <c:pt idx="4008">
                  <c:v>51.038554691151546</c:v>
                </c:pt>
                <c:pt idx="4009">
                  <c:v>51.107098302440569</c:v>
                </c:pt>
                <c:pt idx="4010">
                  <c:v>51.147251876807118</c:v>
                </c:pt>
                <c:pt idx="4011">
                  <c:v>51.220612423609779</c:v>
                </c:pt>
                <c:pt idx="4012">
                  <c:v>51.299182687552786</c:v>
                </c:pt>
                <c:pt idx="4013">
                  <c:v>51.341325738005047</c:v>
                </c:pt>
                <c:pt idx="4014">
                  <c:v>51.414604029124114</c:v>
                </c:pt>
                <c:pt idx="4015">
                  <c:v>51.455399207986964</c:v>
                </c:pt>
                <c:pt idx="4016">
                  <c:v>51.502405311614382</c:v>
                </c:pt>
                <c:pt idx="4017">
                  <c:v>51.523166142078502</c:v>
                </c:pt>
                <c:pt idx="4018">
                  <c:v>51.525626719335321</c:v>
                </c:pt>
                <c:pt idx="4019">
                  <c:v>51.510651876366609</c:v>
                </c:pt>
                <c:pt idx="4020">
                  <c:v>51.522771663568513</c:v>
                </c:pt>
                <c:pt idx="4021">
                  <c:v>51.473633323506355</c:v>
                </c:pt>
                <c:pt idx="4022">
                  <c:v>51.500735343063965</c:v>
                </c:pt>
                <c:pt idx="4023">
                  <c:v>51.499494775706367</c:v>
                </c:pt>
                <c:pt idx="4024">
                  <c:v>51.512174059438571</c:v>
                </c:pt>
                <c:pt idx="4025">
                  <c:v>51.512555952686213</c:v>
                </c:pt>
                <c:pt idx="4026">
                  <c:v>51.490168161510447</c:v>
                </c:pt>
                <c:pt idx="4027">
                  <c:v>51.400877284303498</c:v>
                </c:pt>
                <c:pt idx="4028">
                  <c:v>51.344779876979928</c:v>
                </c:pt>
                <c:pt idx="4029">
                  <c:v>51.284153168439381</c:v>
                </c:pt>
                <c:pt idx="4030">
                  <c:v>51.169820458629161</c:v>
                </c:pt>
                <c:pt idx="4031">
                  <c:v>50.985616548059291</c:v>
                </c:pt>
                <c:pt idx="4032">
                  <c:v>50.860105570396939</c:v>
                </c:pt>
                <c:pt idx="4033">
                  <c:v>50.805930472942087</c:v>
                </c:pt>
                <c:pt idx="4034">
                  <c:v>50.784253798198179</c:v>
                </c:pt>
                <c:pt idx="4035">
                  <c:v>50.818530820491631</c:v>
                </c:pt>
                <c:pt idx="4036">
                  <c:v>50.743429989767932</c:v>
                </c:pt>
                <c:pt idx="4037">
                  <c:v>50.723038073450141</c:v>
                </c:pt>
                <c:pt idx="4038">
                  <c:v>50.723689447519853</c:v>
                </c:pt>
                <c:pt idx="4039">
                  <c:v>50.760100897833304</c:v>
                </c:pt>
                <c:pt idx="4040">
                  <c:v>50.756398776314327</c:v>
                </c:pt>
                <c:pt idx="4041">
                  <c:v>50.766574961480003</c:v>
                </c:pt>
                <c:pt idx="4042">
                  <c:v>50.757843013254998</c:v>
                </c:pt>
                <c:pt idx="4043">
                  <c:v>50.746622460713851</c:v>
                </c:pt>
                <c:pt idx="4044">
                  <c:v>50.760927714571601</c:v>
                </c:pt>
                <c:pt idx="4045">
                  <c:v>50.83257975119384</c:v>
                </c:pt>
                <c:pt idx="4046">
                  <c:v>50.781487693011876</c:v>
                </c:pt>
                <c:pt idx="4047">
                  <c:v>50.677285262853246</c:v>
                </c:pt>
                <c:pt idx="4048">
                  <c:v>50.569856167379612</c:v>
                </c:pt>
                <c:pt idx="4049">
                  <c:v>50.499954361477826</c:v>
                </c:pt>
                <c:pt idx="4050">
                  <c:v>50.480692097887392</c:v>
                </c:pt>
                <c:pt idx="4051">
                  <c:v>50.503009354563311</c:v>
                </c:pt>
                <c:pt idx="4052">
                  <c:v>50.525992816357395</c:v>
                </c:pt>
                <c:pt idx="4053">
                  <c:v>50.626993073068576</c:v>
                </c:pt>
                <c:pt idx="4054">
                  <c:v>50.687809563302302</c:v>
                </c:pt>
                <c:pt idx="4055">
                  <c:v>50.704252470114696</c:v>
                </c:pt>
                <c:pt idx="4056">
                  <c:v>50.767609081878724</c:v>
                </c:pt>
                <c:pt idx="4057">
                  <c:v>50.877377933416327</c:v>
                </c:pt>
                <c:pt idx="4058">
                  <c:v>51.025705025465932</c:v>
                </c:pt>
                <c:pt idx="4059">
                  <c:v>51.13652543905345</c:v>
                </c:pt>
                <c:pt idx="4060">
                  <c:v>51.186017863338876</c:v>
                </c:pt>
                <c:pt idx="4061">
                  <c:v>51.283096499318596</c:v>
                </c:pt>
                <c:pt idx="4062">
                  <c:v>51.350181218965702</c:v>
                </c:pt>
                <c:pt idx="4063">
                  <c:v>51.389222403369516</c:v>
                </c:pt>
                <c:pt idx="4064">
                  <c:v>51.42954259341883</c:v>
                </c:pt>
                <c:pt idx="4065">
                  <c:v>51.458845135057778</c:v>
                </c:pt>
                <c:pt idx="4066">
                  <c:v>51.465679439796148</c:v>
                </c:pt>
                <c:pt idx="4067">
                  <c:v>51.418518909926291</c:v>
                </c:pt>
                <c:pt idx="4068">
                  <c:v>51.327192909528257</c:v>
                </c:pt>
                <c:pt idx="4069">
                  <c:v>51.234490026395093</c:v>
                </c:pt>
                <c:pt idx="4070">
                  <c:v>51.133808219512012</c:v>
                </c:pt>
                <c:pt idx="4071">
                  <c:v>51.056214611823691</c:v>
                </c:pt>
                <c:pt idx="4072">
                  <c:v>51.028097995105803</c:v>
                </c:pt>
                <c:pt idx="4073">
                  <c:v>51.031842751900868</c:v>
                </c:pt>
                <c:pt idx="4074">
                  <c:v>51.061844899682413</c:v>
                </c:pt>
                <c:pt idx="4075">
                  <c:v>51.122165300082855</c:v>
                </c:pt>
                <c:pt idx="4076">
                  <c:v>51.180180488066952</c:v>
                </c:pt>
                <c:pt idx="4077">
                  <c:v>51.168647713669124</c:v>
                </c:pt>
                <c:pt idx="4078">
                  <c:v>51.143510774196514</c:v>
                </c:pt>
                <c:pt idx="4079">
                  <c:v>51.112875857896654</c:v>
                </c:pt>
                <c:pt idx="4080">
                  <c:v>51.119426665291215</c:v>
                </c:pt>
                <c:pt idx="4081">
                  <c:v>51.093671252457256</c:v>
                </c:pt>
                <c:pt idx="4082">
                  <c:v>51.051138587296968</c:v>
                </c:pt>
                <c:pt idx="4083">
                  <c:v>50.951636652704025</c:v>
                </c:pt>
                <c:pt idx="4084">
                  <c:v>50.846778489889083</c:v>
                </c:pt>
                <c:pt idx="4085">
                  <c:v>50.780460201609053</c:v>
                </c:pt>
                <c:pt idx="4086">
                  <c:v>50.736762225753772</c:v>
                </c:pt>
                <c:pt idx="4087">
                  <c:v>50.685045622185342</c:v>
                </c:pt>
                <c:pt idx="4088">
                  <c:v>50.526159937502875</c:v>
                </c:pt>
                <c:pt idx="4089">
                  <c:v>50.319313349951166</c:v>
                </c:pt>
                <c:pt idx="4090">
                  <c:v>50.155079540063568</c:v>
                </c:pt>
                <c:pt idx="4091">
                  <c:v>49.999132965992018</c:v>
                </c:pt>
                <c:pt idx="4092">
                  <c:v>49.826868501415746</c:v>
                </c:pt>
                <c:pt idx="4093">
                  <c:v>49.605640239049407</c:v>
                </c:pt>
                <c:pt idx="4094">
                  <c:v>49.430673852430793</c:v>
                </c:pt>
                <c:pt idx="4095">
                  <c:v>49.329409125454269</c:v>
                </c:pt>
                <c:pt idx="4096">
                  <c:v>49.267135587597807</c:v>
                </c:pt>
                <c:pt idx="4097">
                  <c:v>49.245528494725775</c:v>
                </c:pt>
                <c:pt idx="4098">
                  <c:v>49.185561083550006</c:v>
                </c:pt>
                <c:pt idx="4099">
                  <c:v>49.170361203875373</c:v>
                </c:pt>
                <c:pt idx="4100">
                  <c:v>49.154443883535706</c:v>
                </c:pt>
                <c:pt idx="4101">
                  <c:v>49.156521117280938</c:v>
                </c:pt>
                <c:pt idx="4102">
                  <c:v>49.208341568836353</c:v>
                </c:pt>
                <c:pt idx="4103">
                  <c:v>49.243686034989118</c:v>
                </c:pt>
                <c:pt idx="4104">
                  <c:v>49.289683604967564</c:v>
                </c:pt>
                <c:pt idx="4105">
                  <c:v>49.369331629367878</c:v>
                </c:pt>
                <c:pt idx="4106">
                  <c:v>49.421379498309825</c:v>
                </c:pt>
                <c:pt idx="4107">
                  <c:v>49.488891770366891</c:v>
                </c:pt>
                <c:pt idx="4108">
                  <c:v>49.531332974904309</c:v>
                </c:pt>
                <c:pt idx="4109">
                  <c:v>49.607015147470563</c:v>
                </c:pt>
                <c:pt idx="4110">
                  <c:v>49.674413734809789</c:v>
                </c:pt>
                <c:pt idx="4111">
                  <c:v>49.740191785512827</c:v>
                </c:pt>
                <c:pt idx="4112">
                  <c:v>49.857528898969747</c:v>
                </c:pt>
                <c:pt idx="4113">
                  <c:v>49.948501355586934</c:v>
                </c:pt>
                <c:pt idx="4114">
                  <c:v>49.996853385592864</c:v>
                </c:pt>
                <c:pt idx="4115">
                  <c:v>50.073110602995492</c:v>
                </c:pt>
                <c:pt idx="4116">
                  <c:v>50.137231822953865</c:v>
                </c:pt>
                <c:pt idx="4117">
                  <c:v>50.178817990551124</c:v>
                </c:pt>
                <c:pt idx="4118">
                  <c:v>50.271384189843062</c:v>
                </c:pt>
                <c:pt idx="4119">
                  <c:v>50.380721468060926</c:v>
                </c:pt>
                <c:pt idx="4120">
                  <c:v>50.466237724091812</c:v>
                </c:pt>
                <c:pt idx="4121">
                  <c:v>50.572299867825514</c:v>
                </c:pt>
                <c:pt idx="4122">
                  <c:v>50.662108165035583</c:v>
                </c:pt>
                <c:pt idx="4123">
                  <c:v>50.701137556508122</c:v>
                </c:pt>
                <c:pt idx="4124">
                  <c:v>50.700118899048434</c:v>
                </c:pt>
                <c:pt idx="4125">
                  <c:v>50.712036387500923</c:v>
                </c:pt>
                <c:pt idx="4126">
                  <c:v>50.722925162459653</c:v>
                </c:pt>
                <c:pt idx="4127">
                  <c:v>50.731857843635119</c:v>
                </c:pt>
                <c:pt idx="4128">
                  <c:v>50.757774165804825</c:v>
                </c:pt>
                <c:pt idx="4129">
                  <c:v>50.756820223154065</c:v>
                </c:pt>
                <c:pt idx="4130">
                  <c:v>50.735623166841414</c:v>
                </c:pt>
                <c:pt idx="4131">
                  <c:v>50.783855250198997</c:v>
                </c:pt>
                <c:pt idx="4132">
                  <c:v>50.780638595826488</c:v>
                </c:pt>
                <c:pt idx="4133">
                  <c:v>50.77774001210615</c:v>
                </c:pt>
                <c:pt idx="4134">
                  <c:v>50.7793434408783</c:v>
                </c:pt>
                <c:pt idx="4135">
                  <c:v>50.771373651617949</c:v>
                </c:pt>
                <c:pt idx="4136">
                  <c:v>50.764568489442482</c:v>
                </c:pt>
                <c:pt idx="4137">
                  <c:v>50.758474348653181</c:v>
                </c:pt>
                <c:pt idx="4138">
                  <c:v>50.769759618414028</c:v>
                </c:pt>
                <c:pt idx="4139">
                  <c:v>50.762155150215712</c:v>
                </c:pt>
                <c:pt idx="4140">
                  <c:v>50.699624070753728</c:v>
                </c:pt>
                <c:pt idx="4141">
                  <c:v>50.675449597306951</c:v>
                </c:pt>
                <c:pt idx="4142">
                  <c:v>50.625392440099652</c:v>
                </c:pt>
                <c:pt idx="4143">
                  <c:v>50.535081268862257</c:v>
                </c:pt>
                <c:pt idx="4144">
                  <c:v>50.434226943189266</c:v>
                </c:pt>
                <c:pt idx="4145">
                  <c:v>50.362763455573734</c:v>
                </c:pt>
                <c:pt idx="4146">
                  <c:v>50.223087643639573</c:v>
                </c:pt>
                <c:pt idx="4147">
                  <c:v>50.105711949298012</c:v>
                </c:pt>
                <c:pt idx="4148">
                  <c:v>50.01683723041608</c:v>
                </c:pt>
                <c:pt idx="4149">
                  <c:v>49.949131952921377</c:v>
                </c:pt>
                <c:pt idx="4150">
                  <c:v>49.903849982019985</c:v>
                </c:pt>
                <c:pt idx="4151">
                  <c:v>49.824735537250596</c:v>
                </c:pt>
                <c:pt idx="4152">
                  <c:v>49.75751038659913</c:v>
                </c:pt>
                <c:pt idx="4153">
                  <c:v>49.717857635907109</c:v>
                </c:pt>
                <c:pt idx="4154">
                  <c:v>49.68834182908293</c:v>
                </c:pt>
                <c:pt idx="4155">
                  <c:v>49.637851974624937</c:v>
                </c:pt>
                <c:pt idx="4156">
                  <c:v>49.570510224910684</c:v>
                </c:pt>
                <c:pt idx="4157">
                  <c:v>49.506263186368486</c:v>
                </c:pt>
                <c:pt idx="4158">
                  <c:v>49.508023397323434</c:v>
                </c:pt>
                <c:pt idx="4159">
                  <c:v>49.45814604157971</c:v>
                </c:pt>
                <c:pt idx="4160">
                  <c:v>49.461243270661299</c:v>
                </c:pt>
                <c:pt idx="4161">
                  <c:v>49.523564633185629</c:v>
                </c:pt>
                <c:pt idx="4162">
                  <c:v>49.578588009532446</c:v>
                </c:pt>
                <c:pt idx="4163">
                  <c:v>49.661707381408206</c:v>
                </c:pt>
                <c:pt idx="4164">
                  <c:v>49.777942055348895</c:v>
                </c:pt>
                <c:pt idx="4165">
                  <c:v>49.941419350884729</c:v>
                </c:pt>
                <c:pt idx="4166">
                  <c:v>50.056679273965926</c:v>
                </c:pt>
                <c:pt idx="4167">
                  <c:v>50.193408423030768</c:v>
                </c:pt>
                <c:pt idx="4168">
                  <c:v>50.42376335481697</c:v>
                </c:pt>
                <c:pt idx="4169">
                  <c:v>50.624293758289873</c:v>
                </c:pt>
                <c:pt idx="4170">
                  <c:v>50.81794038490991</c:v>
                </c:pt>
                <c:pt idx="4171">
                  <c:v>51.066318668020891</c:v>
                </c:pt>
                <c:pt idx="4172">
                  <c:v>51.321479434970087</c:v>
                </c:pt>
                <c:pt idx="4173">
                  <c:v>51.566719782462606</c:v>
                </c:pt>
                <c:pt idx="4174">
                  <c:v>51.764092320940513</c:v>
                </c:pt>
                <c:pt idx="4175">
                  <c:v>51.917623540539374</c:v>
                </c:pt>
                <c:pt idx="4176">
                  <c:v>52.002349471661134</c:v>
                </c:pt>
                <c:pt idx="4177">
                  <c:v>52.074993276929462</c:v>
                </c:pt>
                <c:pt idx="4178">
                  <c:v>52.136458947762719</c:v>
                </c:pt>
                <c:pt idx="4179">
                  <c:v>52.199140217196607</c:v>
                </c:pt>
                <c:pt idx="4180">
                  <c:v>52.269612207501545</c:v>
                </c:pt>
                <c:pt idx="4181">
                  <c:v>52.28194124683241</c:v>
                </c:pt>
                <c:pt idx="4182">
                  <c:v>52.291823924390108</c:v>
                </c:pt>
                <c:pt idx="4183">
                  <c:v>52.340054033493182</c:v>
                </c:pt>
                <c:pt idx="4184">
                  <c:v>52.34208063051743</c:v>
                </c:pt>
                <c:pt idx="4185">
                  <c:v>52.372508141485731</c:v>
                </c:pt>
                <c:pt idx="4186">
                  <c:v>52.431710356788848</c:v>
                </c:pt>
                <c:pt idx="4187">
                  <c:v>52.470080161709703</c:v>
                </c:pt>
                <c:pt idx="4188">
                  <c:v>52.471520133177535</c:v>
                </c:pt>
                <c:pt idx="4189">
                  <c:v>52.536777992557454</c:v>
                </c:pt>
                <c:pt idx="4190">
                  <c:v>52.598888962942986</c:v>
                </c:pt>
                <c:pt idx="4191">
                  <c:v>52.754022518765709</c:v>
                </c:pt>
                <c:pt idx="4192">
                  <c:v>52.876041542502776</c:v>
                </c:pt>
                <c:pt idx="4193">
                  <c:v>52.98705913358971</c:v>
                </c:pt>
                <c:pt idx="4194">
                  <c:v>53.017895719195813</c:v>
                </c:pt>
                <c:pt idx="4195">
                  <c:v>53.045064076546304</c:v>
                </c:pt>
                <c:pt idx="4196">
                  <c:v>53.142618882529945</c:v>
                </c:pt>
                <c:pt idx="4197">
                  <c:v>53.164738725819134</c:v>
                </c:pt>
                <c:pt idx="4198">
                  <c:v>53.183178120102134</c:v>
                </c:pt>
                <c:pt idx="4199">
                  <c:v>53.186125237562017</c:v>
                </c:pt>
                <c:pt idx="4200">
                  <c:v>53.145334001743571</c:v>
                </c:pt>
                <c:pt idx="4201">
                  <c:v>53.095062400847354</c:v>
                </c:pt>
                <c:pt idx="4202">
                  <c:v>53.041885381322153</c:v>
                </c:pt>
                <c:pt idx="4203">
                  <c:v>52.939023459069858</c:v>
                </c:pt>
                <c:pt idx="4204">
                  <c:v>52.798320532437529</c:v>
                </c:pt>
                <c:pt idx="4205">
                  <c:v>52.654941899677517</c:v>
                </c:pt>
                <c:pt idx="4206">
                  <c:v>52.548664178300712</c:v>
                </c:pt>
                <c:pt idx="4207">
                  <c:v>52.506180777749258</c:v>
                </c:pt>
                <c:pt idx="4208">
                  <c:v>52.42441850472153</c:v>
                </c:pt>
                <c:pt idx="4209">
                  <c:v>52.361104156325247</c:v>
                </c:pt>
                <c:pt idx="4210">
                  <c:v>52.290461732540635</c:v>
                </c:pt>
                <c:pt idx="4211">
                  <c:v>52.269912703179799</c:v>
                </c:pt>
                <c:pt idx="4212">
                  <c:v>52.239003324420857</c:v>
                </c:pt>
                <c:pt idx="4213">
                  <c:v>52.206651996335118</c:v>
                </c:pt>
                <c:pt idx="4214">
                  <c:v>52.169079047864962</c:v>
                </c:pt>
                <c:pt idx="4215">
                  <c:v>52.148336468020531</c:v>
                </c:pt>
                <c:pt idx="4216">
                  <c:v>52.133886111551462</c:v>
                </c:pt>
                <c:pt idx="4217">
                  <c:v>52.09842852499709</c:v>
                </c:pt>
                <c:pt idx="4218">
                  <c:v>52.124784172044187</c:v>
                </c:pt>
                <c:pt idx="4219">
                  <c:v>52.11405921970222</c:v>
                </c:pt>
                <c:pt idx="4220">
                  <c:v>52.1194175969759</c:v>
                </c:pt>
                <c:pt idx="4221">
                  <c:v>52.17228954257525</c:v>
                </c:pt>
                <c:pt idx="4222">
                  <c:v>52.216066280906929</c:v>
                </c:pt>
                <c:pt idx="4223">
                  <c:v>52.285557005308441</c:v>
                </c:pt>
                <c:pt idx="4224">
                  <c:v>52.378504955403841</c:v>
                </c:pt>
                <c:pt idx="4225">
                  <c:v>52.451698826846396</c:v>
                </c:pt>
                <c:pt idx="4226">
                  <c:v>52.528939963307465</c:v>
                </c:pt>
                <c:pt idx="4227">
                  <c:v>52.495954584589306</c:v>
                </c:pt>
                <c:pt idx="4228">
                  <c:v>52.462248385982491</c:v>
                </c:pt>
                <c:pt idx="4229">
                  <c:v>52.463387024822367</c:v>
                </c:pt>
                <c:pt idx="4230">
                  <c:v>52.47187185887028</c:v>
                </c:pt>
                <c:pt idx="4231">
                  <c:v>52.493779142774677</c:v>
                </c:pt>
                <c:pt idx="4232">
                  <c:v>52.589785252370355</c:v>
                </c:pt>
                <c:pt idx="4233">
                  <c:v>52.676919831798067</c:v>
                </c:pt>
                <c:pt idx="4234">
                  <c:v>52.777503849435504</c:v>
                </c:pt>
                <c:pt idx="4235">
                  <c:v>52.941021661151844</c:v>
                </c:pt>
                <c:pt idx="4236">
                  <c:v>53.067362497932876</c:v>
                </c:pt>
                <c:pt idx="4237">
                  <c:v>53.218701702097647</c:v>
                </c:pt>
                <c:pt idx="4238">
                  <c:v>53.352459091248797</c:v>
                </c:pt>
                <c:pt idx="4239">
                  <c:v>53.481194829713964</c:v>
                </c:pt>
                <c:pt idx="4240">
                  <c:v>53.629350496051536</c:v>
                </c:pt>
                <c:pt idx="4241">
                  <c:v>53.752601370638388</c:v>
                </c:pt>
                <c:pt idx="4242">
                  <c:v>53.827534504654082</c:v>
                </c:pt>
                <c:pt idx="4243">
                  <c:v>53.938296646589706</c:v>
                </c:pt>
                <c:pt idx="4244">
                  <c:v>53.987518576198468</c:v>
                </c:pt>
                <c:pt idx="4245">
                  <c:v>54.031690735333228</c:v>
                </c:pt>
                <c:pt idx="4246">
                  <c:v>54.148824314459674</c:v>
                </c:pt>
                <c:pt idx="4247">
                  <c:v>54.236547612667053</c:v>
                </c:pt>
                <c:pt idx="4248">
                  <c:v>54.287531031659476</c:v>
                </c:pt>
                <c:pt idx="4249">
                  <c:v>54.312677215451821</c:v>
                </c:pt>
                <c:pt idx="4250">
                  <c:v>54.354482825947166</c:v>
                </c:pt>
                <c:pt idx="4251">
                  <c:v>54.394969127992539</c:v>
                </c:pt>
                <c:pt idx="4252">
                  <c:v>54.4314815319077</c:v>
                </c:pt>
                <c:pt idx="4253">
                  <c:v>54.446998664968739</c:v>
                </c:pt>
                <c:pt idx="4254">
                  <c:v>54.432574083742125</c:v>
                </c:pt>
                <c:pt idx="4255">
                  <c:v>54.488211641915882</c:v>
                </c:pt>
                <c:pt idx="4256">
                  <c:v>54.441855746588217</c:v>
                </c:pt>
                <c:pt idx="4257">
                  <c:v>54.402490416390499</c:v>
                </c:pt>
                <c:pt idx="4258">
                  <c:v>54.443625252289735</c:v>
                </c:pt>
                <c:pt idx="4259">
                  <c:v>54.475289733199475</c:v>
                </c:pt>
                <c:pt idx="4260">
                  <c:v>54.517680042021851</c:v>
                </c:pt>
                <c:pt idx="4261">
                  <c:v>54.585028041304859</c:v>
                </c:pt>
                <c:pt idx="4262">
                  <c:v>54.578847219753321</c:v>
                </c:pt>
                <c:pt idx="4263">
                  <c:v>54.547683153087796</c:v>
                </c:pt>
                <c:pt idx="4264">
                  <c:v>54.480026450083088</c:v>
                </c:pt>
                <c:pt idx="4265">
                  <c:v>54.438043245817411</c:v>
                </c:pt>
                <c:pt idx="4266">
                  <c:v>54.358666009021839</c:v>
                </c:pt>
                <c:pt idx="4267">
                  <c:v>54.264346474096413</c:v>
                </c:pt>
                <c:pt idx="4268">
                  <c:v>54.146525652622316</c:v>
                </c:pt>
                <c:pt idx="4269">
                  <c:v>54.051991496464346</c:v>
                </c:pt>
                <c:pt idx="4270">
                  <c:v>54.033478280601649</c:v>
                </c:pt>
                <c:pt idx="4271">
                  <c:v>54.033478280601642</c:v>
                </c:pt>
                <c:pt idx="4272">
                  <c:v>54.034863434626821</c:v>
                </c:pt>
                <c:pt idx="4273">
                  <c:v>54.093322638537146</c:v>
                </c:pt>
                <c:pt idx="4274">
                  <c:v>54.173842968533741</c:v>
                </c:pt>
                <c:pt idx="4275">
                  <c:v>54.276059526233688</c:v>
                </c:pt>
                <c:pt idx="4276">
                  <c:v>54.350064339831633</c:v>
                </c:pt>
                <c:pt idx="4277">
                  <c:v>54.375129959279448</c:v>
                </c:pt>
                <c:pt idx="4278">
                  <c:v>54.44179200486932</c:v>
                </c:pt>
                <c:pt idx="4279">
                  <c:v>54.449551606392589</c:v>
                </c:pt>
                <c:pt idx="4280">
                  <c:v>54.444959644626259</c:v>
                </c:pt>
                <c:pt idx="4281">
                  <c:v>54.373645068409566</c:v>
                </c:pt>
                <c:pt idx="4282">
                  <c:v>54.331818498516007</c:v>
                </c:pt>
                <c:pt idx="4283">
                  <c:v>54.352669766586637</c:v>
                </c:pt>
                <c:pt idx="4284">
                  <c:v>54.419583884071073</c:v>
                </c:pt>
                <c:pt idx="4285">
                  <c:v>54.495017271736529</c:v>
                </c:pt>
                <c:pt idx="4286">
                  <c:v>54.608624170568611</c:v>
                </c:pt>
                <c:pt idx="4287">
                  <c:v>54.696914958224014</c:v>
                </c:pt>
                <c:pt idx="4288">
                  <c:v>54.745608394130045</c:v>
                </c:pt>
                <c:pt idx="4289">
                  <c:v>54.798051006217769</c:v>
                </c:pt>
                <c:pt idx="4290">
                  <c:v>54.814448675581062</c:v>
                </c:pt>
                <c:pt idx="4291">
                  <c:v>54.78882139934079</c:v>
                </c:pt>
                <c:pt idx="4292">
                  <c:v>54.731474467100512</c:v>
                </c:pt>
                <c:pt idx="4293">
                  <c:v>54.663024309983051</c:v>
                </c:pt>
                <c:pt idx="4294">
                  <c:v>54.567347755867878</c:v>
                </c:pt>
                <c:pt idx="4295">
                  <c:v>54.475805626394845</c:v>
                </c:pt>
                <c:pt idx="4296">
                  <c:v>54.400026352966599</c:v>
                </c:pt>
                <c:pt idx="4297">
                  <c:v>54.307242755765081</c:v>
                </c:pt>
                <c:pt idx="4298">
                  <c:v>54.163766229883322</c:v>
                </c:pt>
                <c:pt idx="4299">
                  <c:v>54.061377267011316</c:v>
                </c:pt>
                <c:pt idx="4300">
                  <c:v>53.967889741662098</c:v>
                </c:pt>
                <c:pt idx="4301">
                  <c:v>53.951370320438123</c:v>
                </c:pt>
                <c:pt idx="4302">
                  <c:v>53.952885194186479</c:v>
                </c:pt>
                <c:pt idx="4303">
                  <c:v>53.923900589851939</c:v>
                </c:pt>
                <c:pt idx="4304">
                  <c:v>53.899561001460199</c:v>
                </c:pt>
                <c:pt idx="4305">
                  <c:v>53.852822217246107</c:v>
                </c:pt>
                <c:pt idx="4306">
                  <c:v>53.889092986535992</c:v>
                </c:pt>
                <c:pt idx="4307">
                  <c:v>53.85425622014904</c:v>
                </c:pt>
                <c:pt idx="4308">
                  <c:v>53.886131838154384</c:v>
                </c:pt>
                <c:pt idx="4309">
                  <c:v>53.91890574495801</c:v>
                </c:pt>
                <c:pt idx="4310">
                  <c:v>53.926814695017043</c:v>
                </c:pt>
                <c:pt idx="4311">
                  <c:v>53.9247232523185</c:v>
                </c:pt>
                <c:pt idx="4312">
                  <c:v>53.962031282168716</c:v>
                </c:pt>
                <c:pt idx="4313">
                  <c:v>53.996548055485526</c:v>
                </c:pt>
                <c:pt idx="4314">
                  <c:v>53.966871712579511</c:v>
                </c:pt>
                <c:pt idx="4315">
                  <c:v>53.912170592455126</c:v>
                </c:pt>
                <c:pt idx="4316">
                  <c:v>53.848864341246966</c:v>
                </c:pt>
                <c:pt idx="4317">
                  <c:v>53.810317706022914</c:v>
                </c:pt>
                <c:pt idx="4318">
                  <c:v>53.812936683822812</c:v>
                </c:pt>
                <c:pt idx="4319">
                  <c:v>53.873718606241155</c:v>
                </c:pt>
                <c:pt idx="4320">
                  <c:v>53.848344674278614</c:v>
                </c:pt>
                <c:pt idx="4321">
                  <c:v>53.729866921282095</c:v>
                </c:pt>
                <c:pt idx="4322">
                  <c:v>53.625177626569361</c:v>
                </c:pt>
                <c:pt idx="4323">
                  <c:v>53.540512641555836</c:v>
                </c:pt>
                <c:pt idx="4324">
                  <c:v>53.546893741327125</c:v>
                </c:pt>
                <c:pt idx="4325">
                  <c:v>53.543700117316881</c:v>
                </c:pt>
                <c:pt idx="4326">
                  <c:v>53.511758425935447</c:v>
                </c:pt>
                <c:pt idx="4327">
                  <c:v>53.499744737090502</c:v>
                </c:pt>
                <c:pt idx="4328">
                  <c:v>53.46979622831882</c:v>
                </c:pt>
                <c:pt idx="4329">
                  <c:v>53.482174597465509</c:v>
                </c:pt>
                <c:pt idx="4330">
                  <c:v>53.528524010449452</c:v>
                </c:pt>
                <c:pt idx="4331">
                  <c:v>53.51817977604162</c:v>
                </c:pt>
                <c:pt idx="4332">
                  <c:v>53.541625740235709</c:v>
                </c:pt>
                <c:pt idx="4333">
                  <c:v>53.559254194856869</c:v>
                </c:pt>
                <c:pt idx="4334">
                  <c:v>53.533489317625794</c:v>
                </c:pt>
                <c:pt idx="4335">
                  <c:v>53.523479510942977</c:v>
                </c:pt>
                <c:pt idx="4336">
                  <c:v>53.561353306283024</c:v>
                </c:pt>
                <c:pt idx="4337">
                  <c:v>53.628582595812944</c:v>
                </c:pt>
                <c:pt idx="4338">
                  <c:v>53.64230885511838</c:v>
                </c:pt>
                <c:pt idx="4339">
                  <c:v>53.582158080010224</c:v>
                </c:pt>
                <c:pt idx="4340">
                  <c:v>53.631920326415077</c:v>
                </c:pt>
                <c:pt idx="4341">
                  <c:v>53.721542507620676</c:v>
                </c:pt>
                <c:pt idx="4342">
                  <c:v>53.859267647318049</c:v>
                </c:pt>
                <c:pt idx="4343">
                  <c:v>53.995559995725479</c:v>
                </c:pt>
                <c:pt idx="4344">
                  <c:v>54.074472410927278</c:v>
                </c:pt>
                <c:pt idx="4345">
                  <c:v>54.153363532429815</c:v>
                </c:pt>
                <c:pt idx="4346">
                  <c:v>54.227109046510222</c:v>
                </c:pt>
                <c:pt idx="4347">
                  <c:v>54.298359335624198</c:v>
                </c:pt>
                <c:pt idx="4348">
                  <c:v>54.349938452652559</c:v>
                </c:pt>
                <c:pt idx="4349">
                  <c:v>54.334892876903346</c:v>
                </c:pt>
                <c:pt idx="4350">
                  <c:v>54.391657781739568</c:v>
                </c:pt>
                <c:pt idx="4351">
                  <c:v>54.482624885742844</c:v>
                </c:pt>
                <c:pt idx="4352">
                  <c:v>54.55053586215832</c:v>
                </c:pt>
                <c:pt idx="4353">
                  <c:v>54.575597016346237</c:v>
                </c:pt>
                <c:pt idx="4354">
                  <c:v>54.60404002603665</c:v>
                </c:pt>
                <c:pt idx="4355">
                  <c:v>54.604434160764505</c:v>
                </c:pt>
                <c:pt idx="4356">
                  <c:v>54.569429947456449</c:v>
                </c:pt>
                <c:pt idx="4357">
                  <c:v>54.525564942673569</c:v>
                </c:pt>
                <c:pt idx="4358">
                  <c:v>54.450749218577108</c:v>
                </c:pt>
                <c:pt idx="4359">
                  <c:v>54.426968817101034</c:v>
                </c:pt>
                <c:pt idx="4360">
                  <c:v>54.448552892315526</c:v>
                </c:pt>
                <c:pt idx="4361">
                  <c:v>54.444856677856983</c:v>
                </c:pt>
                <c:pt idx="4362">
                  <c:v>54.409821408472268</c:v>
                </c:pt>
                <c:pt idx="4363">
                  <c:v>54.346667880956382</c:v>
                </c:pt>
                <c:pt idx="4364">
                  <c:v>54.320630459446384</c:v>
                </c:pt>
                <c:pt idx="4365">
                  <c:v>54.3151049569056</c:v>
                </c:pt>
                <c:pt idx="4366">
                  <c:v>54.295963032165879</c:v>
                </c:pt>
                <c:pt idx="4367">
                  <c:v>54.247780384142402</c:v>
                </c:pt>
                <c:pt idx="4368">
                  <c:v>54.177161603534664</c:v>
                </c:pt>
                <c:pt idx="4369">
                  <c:v>54.109048713990546</c:v>
                </c:pt>
                <c:pt idx="4370">
                  <c:v>54.077269623708055</c:v>
                </c:pt>
                <c:pt idx="4371">
                  <c:v>54.035587690349338</c:v>
                </c:pt>
                <c:pt idx="4372">
                  <c:v>53.930899456731041</c:v>
                </c:pt>
                <c:pt idx="4373">
                  <c:v>53.880606848544993</c:v>
                </c:pt>
                <c:pt idx="4374">
                  <c:v>53.844434270025211</c:v>
                </c:pt>
                <c:pt idx="4375">
                  <c:v>53.806228234172629</c:v>
                </c:pt>
                <c:pt idx="4376">
                  <c:v>53.736397246101944</c:v>
                </c:pt>
                <c:pt idx="4377">
                  <c:v>53.721582083675031</c:v>
                </c:pt>
                <c:pt idx="4378">
                  <c:v>53.718646999217746</c:v>
                </c:pt>
                <c:pt idx="4379">
                  <c:v>53.674119057589188</c:v>
                </c:pt>
                <c:pt idx="4380">
                  <c:v>53.641450049715402</c:v>
                </c:pt>
                <c:pt idx="4381">
                  <c:v>53.663715475091706</c:v>
                </c:pt>
                <c:pt idx="4382">
                  <c:v>53.686546305124637</c:v>
                </c:pt>
                <c:pt idx="4383">
                  <c:v>53.745656642300453</c:v>
                </c:pt>
                <c:pt idx="4384">
                  <c:v>53.761226337922615</c:v>
                </c:pt>
                <c:pt idx="4385">
                  <c:v>53.764861935399004</c:v>
                </c:pt>
                <c:pt idx="4386">
                  <c:v>53.767379185303071</c:v>
                </c:pt>
                <c:pt idx="4387">
                  <c:v>53.795236145192042</c:v>
                </c:pt>
                <c:pt idx="4388">
                  <c:v>53.826396281845881</c:v>
                </c:pt>
                <c:pt idx="4389">
                  <c:v>53.865513805575539</c:v>
                </c:pt>
                <c:pt idx="4390">
                  <c:v>53.883991449920622</c:v>
                </c:pt>
                <c:pt idx="4391">
                  <c:v>53.870058241651165</c:v>
                </c:pt>
                <c:pt idx="4392">
                  <c:v>53.907013907940275</c:v>
                </c:pt>
                <c:pt idx="4393">
                  <c:v>54.02149770756678</c:v>
                </c:pt>
                <c:pt idx="4394">
                  <c:v>54.091987534858966</c:v>
                </c:pt>
                <c:pt idx="4395">
                  <c:v>54.027456240654914</c:v>
                </c:pt>
                <c:pt idx="4396">
                  <c:v>54.045605904505322</c:v>
                </c:pt>
                <c:pt idx="4397">
                  <c:v>54.124941150502259</c:v>
                </c:pt>
                <c:pt idx="4398">
                  <c:v>54.218373493994292</c:v>
                </c:pt>
                <c:pt idx="4399">
                  <c:v>54.244679889008786</c:v>
                </c:pt>
                <c:pt idx="4400">
                  <c:v>54.211270129876375</c:v>
                </c:pt>
                <c:pt idx="4401">
                  <c:v>54.181597358278822</c:v>
                </c:pt>
                <c:pt idx="4402">
                  <c:v>54.114979812642943</c:v>
                </c:pt>
                <c:pt idx="4403">
                  <c:v>53.975303536770113</c:v>
                </c:pt>
                <c:pt idx="4404">
                  <c:v>53.87845143764649</c:v>
                </c:pt>
                <c:pt idx="4405">
                  <c:v>53.871450490040388</c:v>
                </c:pt>
                <c:pt idx="4406">
                  <c:v>53.866357310542277</c:v>
                </c:pt>
                <c:pt idx="4407">
                  <c:v>53.813344439926865</c:v>
                </c:pt>
                <c:pt idx="4408">
                  <c:v>53.723870938204925</c:v>
                </c:pt>
                <c:pt idx="4409">
                  <c:v>53.647825903895431</c:v>
                </c:pt>
                <c:pt idx="4410">
                  <c:v>53.60924119913971</c:v>
                </c:pt>
                <c:pt idx="4411">
                  <c:v>53.5717170654138</c:v>
                </c:pt>
                <c:pt idx="4412">
                  <c:v>53.623478308601314</c:v>
                </c:pt>
                <c:pt idx="4413">
                  <c:v>53.621633847855534</c:v>
                </c:pt>
                <c:pt idx="4414">
                  <c:v>53.631420391669756</c:v>
                </c:pt>
                <c:pt idx="4415">
                  <c:v>53.588576135439943</c:v>
                </c:pt>
                <c:pt idx="4416">
                  <c:v>53.589189163469449</c:v>
                </c:pt>
                <c:pt idx="4417">
                  <c:v>53.618358161892473</c:v>
                </c:pt>
                <c:pt idx="4418">
                  <c:v>53.642610187230353</c:v>
                </c:pt>
                <c:pt idx="4419">
                  <c:v>53.618079376386753</c:v>
                </c:pt>
                <c:pt idx="4420">
                  <c:v>53.64720283925368</c:v>
                </c:pt>
                <c:pt idx="4421">
                  <c:v>53.676710194395326</c:v>
                </c:pt>
                <c:pt idx="4422">
                  <c:v>53.64799013092609</c:v>
                </c:pt>
                <c:pt idx="4423">
                  <c:v>53.582718745010673</c:v>
                </c:pt>
                <c:pt idx="4424">
                  <c:v>53.477688623296075</c:v>
                </c:pt>
                <c:pt idx="4425">
                  <c:v>53.403102022994801</c:v>
                </c:pt>
                <c:pt idx="4426">
                  <c:v>53.344375511551874</c:v>
                </c:pt>
                <c:pt idx="4427">
                  <c:v>53.296534710712187</c:v>
                </c:pt>
                <c:pt idx="4428">
                  <c:v>53.21405529060354</c:v>
                </c:pt>
                <c:pt idx="4429">
                  <c:v>53.104334015655489</c:v>
                </c:pt>
                <c:pt idx="4430">
                  <c:v>53.001430597007491</c:v>
                </c:pt>
                <c:pt idx="4431">
                  <c:v>52.909288850624527</c:v>
                </c:pt>
                <c:pt idx="4432">
                  <c:v>52.840512950329824</c:v>
                </c:pt>
                <c:pt idx="4433">
                  <c:v>52.797058975678667</c:v>
                </c:pt>
                <c:pt idx="4434">
                  <c:v>52.780421545270649</c:v>
                </c:pt>
                <c:pt idx="4435">
                  <c:v>52.79703469953067</c:v>
                </c:pt>
                <c:pt idx="4436">
                  <c:v>52.842558111836979</c:v>
                </c:pt>
                <c:pt idx="4437">
                  <c:v>52.880390269627796</c:v>
                </c:pt>
                <c:pt idx="4438">
                  <c:v>52.947106402401168</c:v>
                </c:pt>
                <c:pt idx="4439">
                  <c:v>53.045544114037632</c:v>
                </c:pt>
                <c:pt idx="4440">
                  <c:v>53.123158478337949</c:v>
                </c:pt>
                <c:pt idx="4441">
                  <c:v>53.203293432123921</c:v>
                </c:pt>
                <c:pt idx="4442">
                  <c:v>53.303043082936391</c:v>
                </c:pt>
                <c:pt idx="4443">
                  <c:v>53.406158130228867</c:v>
                </c:pt>
                <c:pt idx="4444">
                  <c:v>53.495323657488264</c:v>
                </c:pt>
                <c:pt idx="4445">
                  <c:v>53.622705669923057</c:v>
                </c:pt>
                <c:pt idx="4446">
                  <c:v>53.722498755992241</c:v>
                </c:pt>
                <c:pt idx="4447">
                  <c:v>53.822526296772651</c:v>
                </c:pt>
                <c:pt idx="4448">
                  <c:v>53.915118444515578</c:v>
                </c:pt>
                <c:pt idx="4449">
                  <c:v>54.042363495404373</c:v>
                </c:pt>
                <c:pt idx="4450">
                  <c:v>54.19823480899818</c:v>
                </c:pt>
                <c:pt idx="4451">
                  <c:v>54.339869421846544</c:v>
                </c:pt>
                <c:pt idx="4452">
                  <c:v>54.425952467827116</c:v>
                </c:pt>
                <c:pt idx="4453">
                  <c:v>54.462610470077038</c:v>
                </c:pt>
                <c:pt idx="4454">
                  <c:v>54.404410785218218</c:v>
                </c:pt>
                <c:pt idx="4455">
                  <c:v>54.322750974293562</c:v>
                </c:pt>
                <c:pt idx="4456">
                  <c:v>54.226547025793799</c:v>
                </c:pt>
                <c:pt idx="4457">
                  <c:v>54.156543357075165</c:v>
                </c:pt>
                <c:pt idx="4458">
                  <c:v>54.066077574557006</c:v>
                </c:pt>
                <c:pt idx="4459">
                  <c:v>53.956633872315393</c:v>
                </c:pt>
                <c:pt idx="4460">
                  <c:v>53.880292557552103</c:v>
                </c:pt>
                <c:pt idx="4461">
                  <c:v>53.818399645542584</c:v>
                </c:pt>
                <c:pt idx="4462">
                  <c:v>53.717551252523648</c:v>
                </c:pt>
                <c:pt idx="4463">
                  <c:v>53.608119957893472</c:v>
                </c:pt>
                <c:pt idx="4464">
                  <c:v>53.59162761465879</c:v>
                </c:pt>
                <c:pt idx="4465">
                  <c:v>53.558949177626282</c:v>
                </c:pt>
                <c:pt idx="4466">
                  <c:v>53.485373670392157</c:v>
                </c:pt>
                <c:pt idx="4467">
                  <c:v>53.434697969310115</c:v>
                </c:pt>
                <c:pt idx="4468">
                  <c:v>53.397105747168361</c:v>
                </c:pt>
                <c:pt idx="4469">
                  <c:v>53.390312840561322</c:v>
                </c:pt>
                <c:pt idx="4470">
                  <c:v>53.34409684561043</c:v>
                </c:pt>
                <c:pt idx="4471">
                  <c:v>53.309064121377475</c:v>
                </c:pt>
                <c:pt idx="4472">
                  <c:v>53.299348117252542</c:v>
                </c:pt>
                <c:pt idx="4473">
                  <c:v>53.29760256387133</c:v>
                </c:pt>
                <c:pt idx="4474">
                  <c:v>53.291659672460092</c:v>
                </c:pt>
                <c:pt idx="4475">
                  <c:v>53.263135598561668</c:v>
                </c:pt>
                <c:pt idx="4476">
                  <c:v>53.253480834453583</c:v>
                </c:pt>
                <c:pt idx="4477">
                  <c:v>53.225325782269898</c:v>
                </c:pt>
                <c:pt idx="4478">
                  <c:v>53.174553316760168</c:v>
                </c:pt>
                <c:pt idx="4479">
                  <c:v>53.127831237477025</c:v>
                </c:pt>
                <c:pt idx="4480">
                  <c:v>53.076524930222817</c:v>
                </c:pt>
                <c:pt idx="4481">
                  <c:v>52.990691542102788</c:v>
                </c:pt>
                <c:pt idx="4482">
                  <c:v>52.948812808140147</c:v>
                </c:pt>
                <c:pt idx="4483">
                  <c:v>52.93821814202925</c:v>
                </c:pt>
                <c:pt idx="4484">
                  <c:v>52.949230976322653</c:v>
                </c:pt>
                <c:pt idx="4485">
                  <c:v>52.933520203083724</c:v>
                </c:pt>
                <c:pt idx="4486">
                  <c:v>52.906197019495096</c:v>
                </c:pt>
                <c:pt idx="4487">
                  <c:v>52.881431817709036</c:v>
                </c:pt>
                <c:pt idx="4488">
                  <c:v>52.832475931031375</c:v>
                </c:pt>
                <c:pt idx="4489">
                  <c:v>52.810366980738003</c:v>
                </c:pt>
                <c:pt idx="4490">
                  <c:v>52.792587485411524</c:v>
                </c:pt>
                <c:pt idx="4491">
                  <c:v>52.733679612433697</c:v>
                </c:pt>
                <c:pt idx="4492">
                  <c:v>52.669337573847685</c:v>
                </c:pt>
                <c:pt idx="4493">
                  <c:v>52.64851570652749</c:v>
                </c:pt>
                <c:pt idx="4494">
                  <c:v>52.657162288341738</c:v>
                </c:pt>
                <c:pt idx="4495">
                  <c:v>52.658650404379522</c:v>
                </c:pt>
                <c:pt idx="4496">
                  <c:v>52.711846628007144</c:v>
                </c:pt>
                <c:pt idx="4497">
                  <c:v>52.755012528585731</c:v>
                </c:pt>
                <c:pt idx="4498">
                  <c:v>52.859198135228958</c:v>
                </c:pt>
                <c:pt idx="4499">
                  <c:v>52.955511306807438</c:v>
                </c:pt>
                <c:pt idx="4500">
                  <c:v>53.0114975436165</c:v>
                </c:pt>
                <c:pt idx="4501">
                  <c:v>53.090263255684135</c:v>
                </c:pt>
                <c:pt idx="4502">
                  <c:v>53.189240029177363</c:v>
                </c:pt>
                <c:pt idx="4503">
                  <c:v>53.268879814777506</c:v>
                </c:pt>
                <c:pt idx="4504">
                  <c:v>53.374283939168727</c:v>
                </c:pt>
                <c:pt idx="4505">
                  <c:v>53.515029503614805</c:v>
                </c:pt>
                <c:pt idx="4506">
                  <c:v>53.636057111317974</c:v>
                </c:pt>
                <c:pt idx="4507">
                  <c:v>53.778523231760886</c:v>
                </c:pt>
                <c:pt idx="4508">
                  <c:v>53.899416411919226</c:v>
                </c:pt>
                <c:pt idx="4509">
                  <c:v>54.113986717016012</c:v>
                </c:pt>
                <c:pt idx="4510">
                  <c:v>54.312879973530485</c:v>
                </c:pt>
                <c:pt idx="4511">
                  <c:v>54.469573764573482</c:v>
                </c:pt>
                <c:pt idx="4512">
                  <c:v>54.563806132209386</c:v>
                </c:pt>
                <c:pt idx="4513">
                  <c:v>54.545347616476057</c:v>
                </c:pt>
                <c:pt idx="4514">
                  <c:v>54.500117109984537</c:v>
                </c:pt>
                <c:pt idx="4515">
                  <c:v>54.430787944868754</c:v>
                </c:pt>
                <c:pt idx="4516">
                  <c:v>54.406707544408285</c:v>
                </c:pt>
                <c:pt idx="4517">
                  <c:v>54.333134325367823</c:v>
                </c:pt>
                <c:pt idx="4518">
                  <c:v>54.146780198217414</c:v>
                </c:pt>
                <c:pt idx="4519">
                  <c:v>54.00832582135326</c:v>
                </c:pt>
                <c:pt idx="4520">
                  <c:v>53.853757757324516</c:v>
                </c:pt>
                <c:pt idx="4521">
                  <c:v>53.626717733647965</c:v>
                </c:pt>
                <c:pt idx="4522">
                  <c:v>53.409796605352341</c:v>
                </c:pt>
                <c:pt idx="4523">
                  <c:v>53.201641535880093</c:v>
                </c:pt>
                <c:pt idx="4524">
                  <c:v>52.949914688215735</c:v>
                </c:pt>
                <c:pt idx="4525">
                  <c:v>52.747264781302626</c:v>
                </c:pt>
                <c:pt idx="4526">
                  <c:v>52.589085271811463</c:v>
                </c:pt>
                <c:pt idx="4527">
                  <c:v>52.422263136823211</c:v>
                </c:pt>
                <c:pt idx="4528">
                  <c:v>52.299581549861351</c:v>
                </c:pt>
                <c:pt idx="4529">
                  <c:v>52.171085807830366</c:v>
                </c:pt>
                <c:pt idx="4530">
                  <c:v>52.025177468136057</c:v>
                </c:pt>
                <c:pt idx="4531">
                  <c:v>51.901337829404554</c:v>
                </c:pt>
                <c:pt idx="4532">
                  <c:v>51.807820816919588</c:v>
                </c:pt>
                <c:pt idx="4533">
                  <c:v>51.722411998696209</c:v>
                </c:pt>
                <c:pt idx="4534">
                  <c:v>51.7047512646893</c:v>
                </c:pt>
                <c:pt idx="4535">
                  <c:v>51.669861698877511</c:v>
                </c:pt>
                <c:pt idx="4536">
                  <c:v>51.610172236747957</c:v>
                </c:pt>
                <c:pt idx="4537">
                  <c:v>51.529097795122787</c:v>
                </c:pt>
                <c:pt idx="4538">
                  <c:v>51.423607130428664</c:v>
                </c:pt>
                <c:pt idx="4539">
                  <c:v>51.247056361962365</c:v>
                </c:pt>
                <c:pt idx="4540">
                  <c:v>51.095769432334073</c:v>
                </c:pt>
                <c:pt idx="4541">
                  <c:v>50.928777631888778</c:v>
                </c:pt>
                <c:pt idx="4542">
                  <c:v>50.816157747951223</c:v>
                </c:pt>
                <c:pt idx="4543">
                  <c:v>50.671273855246014</c:v>
                </c:pt>
                <c:pt idx="4544">
                  <c:v>50.547581335937807</c:v>
                </c:pt>
                <c:pt idx="4545">
                  <c:v>50.467464556044185</c:v>
                </c:pt>
                <c:pt idx="4546">
                  <c:v>50.407894622629172</c:v>
                </c:pt>
                <c:pt idx="4547">
                  <c:v>50.408027475639983</c:v>
                </c:pt>
                <c:pt idx="4548">
                  <c:v>50.386869147345642</c:v>
                </c:pt>
                <c:pt idx="4549">
                  <c:v>50.396774759060833</c:v>
                </c:pt>
                <c:pt idx="4550">
                  <c:v>50.426954290357543</c:v>
                </c:pt>
                <c:pt idx="4551">
                  <c:v>50.503266452437479</c:v>
                </c:pt>
                <c:pt idx="4552">
                  <c:v>50.559185385661436</c:v>
                </c:pt>
                <c:pt idx="4553">
                  <c:v>50.650449730508846</c:v>
                </c:pt>
                <c:pt idx="4554">
                  <c:v>50.771589408876658</c:v>
                </c:pt>
                <c:pt idx="4555">
                  <c:v>50.930726122167464</c:v>
                </c:pt>
                <c:pt idx="4556">
                  <c:v>51.094320596746577</c:v>
                </c:pt>
                <c:pt idx="4557">
                  <c:v>51.191928590193818</c:v>
                </c:pt>
                <c:pt idx="4558">
                  <c:v>51.268786317632568</c:v>
                </c:pt>
                <c:pt idx="4559">
                  <c:v>51.397733789190013</c:v>
                </c:pt>
                <c:pt idx="4560">
                  <c:v>51.479060023900217</c:v>
                </c:pt>
                <c:pt idx="4561">
                  <c:v>51.553434843372216</c:v>
                </c:pt>
                <c:pt idx="4562">
                  <c:v>51.590991019252421</c:v>
                </c:pt>
                <c:pt idx="4563">
                  <c:v>51.632896207009395</c:v>
                </c:pt>
                <c:pt idx="4564">
                  <c:v>51.675240000471987</c:v>
                </c:pt>
                <c:pt idx="4565">
                  <c:v>51.705261835608333</c:v>
                </c:pt>
                <c:pt idx="4566">
                  <c:v>51.730738205532731</c:v>
                </c:pt>
                <c:pt idx="4567">
                  <c:v>51.752874573249549</c:v>
                </c:pt>
                <c:pt idx="4568">
                  <c:v>51.73841227050562</c:v>
                </c:pt>
                <c:pt idx="4569">
                  <c:v>51.753355938499119</c:v>
                </c:pt>
                <c:pt idx="4570">
                  <c:v>51.736424343119722</c:v>
                </c:pt>
                <c:pt idx="4571">
                  <c:v>51.701487095718832</c:v>
                </c:pt>
                <c:pt idx="4572">
                  <c:v>51.713994202228818</c:v>
                </c:pt>
                <c:pt idx="4573">
                  <c:v>51.762052808940261</c:v>
                </c:pt>
                <c:pt idx="4574">
                  <c:v>51.777694498146637</c:v>
                </c:pt>
                <c:pt idx="4575">
                  <c:v>51.803579137088121</c:v>
                </c:pt>
                <c:pt idx="4576">
                  <c:v>51.777694601324704</c:v>
                </c:pt>
                <c:pt idx="4577">
                  <c:v>51.803803215928333</c:v>
                </c:pt>
                <c:pt idx="4578">
                  <c:v>51.831546342775525</c:v>
                </c:pt>
                <c:pt idx="4579">
                  <c:v>51.863610391168486</c:v>
                </c:pt>
                <c:pt idx="4580">
                  <c:v>51.9238239947423</c:v>
                </c:pt>
                <c:pt idx="4581">
                  <c:v>51.956504413106956</c:v>
                </c:pt>
                <c:pt idx="4582">
                  <c:v>51.934768043355476</c:v>
                </c:pt>
                <c:pt idx="4583">
                  <c:v>51.885747519279583</c:v>
                </c:pt>
                <c:pt idx="4584">
                  <c:v>51.819291264816599</c:v>
                </c:pt>
                <c:pt idx="4585">
                  <c:v>51.749517156303718</c:v>
                </c:pt>
                <c:pt idx="4586">
                  <c:v>51.635674494702471</c:v>
                </c:pt>
                <c:pt idx="4587">
                  <c:v>51.506636708818768</c:v>
                </c:pt>
                <c:pt idx="4588">
                  <c:v>51.435774049975961</c:v>
                </c:pt>
                <c:pt idx="4589">
                  <c:v>51.351256548423343</c:v>
                </c:pt>
                <c:pt idx="4590">
                  <c:v>51.250080755144957</c:v>
                </c:pt>
                <c:pt idx="4591">
                  <c:v>51.189040159272707</c:v>
                </c:pt>
                <c:pt idx="4592">
                  <c:v>51.156043832633088</c:v>
                </c:pt>
                <c:pt idx="4593">
                  <c:v>51.116606338512042</c:v>
                </c:pt>
                <c:pt idx="4594">
                  <c:v>51.096085793652279</c:v>
                </c:pt>
                <c:pt idx="4595">
                  <c:v>51.046627760305739</c:v>
                </c:pt>
                <c:pt idx="4596">
                  <c:v>50.946584241057522</c:v>
                </c:pt>
                <c:pt idx="4597">
                  <c:v>50.85552560362833</c:v>
                </c:pt>
                <c:pt idx="4598">
                  <c:v>50.782280053737644</c:v>
                </c:pt>
                <c:pt idx="4599">
                  <c:v>50.719799996720873</c:v>
                </c:pt>
                <c:pt idx="4600">
                  <c:v>50.640740178802474</c:v>
                </c:pt>
                <c:pt idx="4601">
                  <c:v>50.511143412381323</c:v>
                </c:pt>
                <c:pt idx="4602">
                  <c:v>50.422598814001766</c:v>
                </c:pt>
                <c:pt idx="4603">
                  <c:v>50.350482347373877</c:v>
                </c:pt>
                <c:pt idx="4604">
                  <c:v>50.301905190759854</c:v>
                </c:pt>
                <c:pt idx="4605">
                  <c:v>50.222927067259661</c:v>
                </c:pt>
                <c:pt idx="4606">
                  <c:v>50.236202709388991</c:v>
                </c:pt>
                <c:pt idx="4607">
                  <c:v>50.248078703903936</c:v>
                </c:pt>
                <c:pt idx="4608">
                  <c:v>50.266791569829934</c:v>
                </c:pt>
                <c:pt idx="4609">
                  <c:v>50.30026361555251</c:v>
                </c:pt>
                <c:pt idx="4610">
                  <c:v>50.312349732170937</c:v>
                </c:pt>
                <c:pt idx="4611">
                  <c:v>50.328637187649356</c:v>
                </c:pt>
                <c:pt idx="4612">
                  <c:v>50.397311405015323</c:v>
                </c:pt>
                <c:pt idx="4613">
                  <c:v>50.500037350913665</c:v>
                </c:pt>
                <c:pt idx="4614">
                  <c:v>50.620464649698313</c:v>
                </c:pt>
                <c:pt idx="4615">
                  <c:v>50.762944664886994</c:v>
                </c:pt>
                <c:pt idx="4616">
                  <c:v>50.919093266684129</c:v>
                </c:pt>
                <c:pt idx="4617">
                  <c:v>51.061923441017186</c:v>
                </c:pt>
                <c:pt idx="4618">
                  <c:v>51.205258019299777</c:v>
                </c:pt>
                <c:pt idx="4619">
                  <c:v>51.367112525314397</c:v>
                </c:pt>
                <c:pt idx="4620">
                  <c:v>51.500256501798255</c:v>
                </c:pt>
                <c:pt idx="4621">
                  <c:v>51.597475867341522</c:v>
                </c:pt>
                <c:pt idx="4622">
                  <c:v>51.691299562707592</c:v>
                </c:pt>
                <c:pt idx="4623">
                  <c:v>51.781238313327329</c:v>
                </c:pt>
                <c:pt idx="4624">
                  <c:v>51.840205641165774</c:v>
                </c:pt>
                <c:pt idx="4625">
                  <c:v>51.84435485667963</c:v>
                </c:pt>
                <c:pt idx="4626">
                  <c:v>51.89357146378854</c:v>
                </c:pt>
                <c:pt idx="4627">
                  <c:v>51.964016124132627</c:v>
                </c:pt>
                <c:pt idx="4628">
                  <c:v>51.980887285235625</c:v>
                </c:pt>
                <c:pt idx="4629">
                  <c:v>51.972412475131598</c:v>
                </c:pt>
                <c:pt idx="4630">
                  <c:v>52.005424602811829</c:v>
                </c:pt>
                <c:pt idx="4631">
                  <c:v>52.061837901328403</c:v>
                </c:pt>
                <c:pt idx="4632">
                  <c:v>52.093767549675043</c:v>
                </c:pt>
                <c:pt idx="4633">
                  <c:v>52.045713534588984</c:v>
                </c:pt>
                <c:pt idx="4634">
                  <c:v>51.976016192187565</c:v>
                </c:pt>
                <c:pt idx="4635">
                  <c:v>51.905891129366758</c:v>
                </c:pt>
                <c:pt idx="4636">
                  <c:v>51.775505434363929</c:v>
                </c:pt>
                <c:pt idx="4637">
                  <c:v>51.673142775637722</c:v>
                </c:pt>
                <c:pt idx="4638">
                  <c:v>51.567992605347605</c:v>
                </c:pt>
                <c:pt idx="4639">
                  <c:v>51.445950720095041</c:v>
                </c:pt>
                <c:pt idx="4640">
                  <c:v>51.387446854002761</c:v>
                </c:pt>
                <c:pt idx="4641">
                  <c:v>51.330876687995762</c:v>
                </c:pt>
                <c:pt idx="4642">
                  <c:v>51.297312069965784</c:v>
                </c:pt>
                <c:pt idx="4643">
                  <c:v>51.262370807275701</c:v>
                </c:pt>
                <c:pt idx="4644">
                  <c:v>51.228429558072655</c:v>
                </c:pt>
                <c:pt idx="4645">
                  <c:v>51.174364916946317</c:v>
                </c:pt>
                <c:pt idx="4646">
                  <c:v>51.090088578989224</c:v>
                </c:pt>
                <c:pt idx="4647">
                  <c:v>51.034205475897707</c:v>
                </c:pt>
                <c:pt idx="4648">
                  <c:v>50.972569381694704</c:v>
                </c:pt>
                <c:pt idx="4649">
                  <c:v>50.881875464055241</c:v>
                </c:pt>
                <c:pt idx="4650">
                  <c:v>50.811952626360188</c:v>
                </c:pt>
                <c:pt idx="4651">
                  <c:v>50.732546316072153</c:v>
                </c:pt>
                <c:pt idx="4652">
                  <c:v>50.638169273042344</c:v>
                </c:pt>
                <c:pt idx="4653">
                  <c:v>50.573760891021529</c:v>
                </c:pt>
                <c:pt idx="4654">
                  <c:v>50.509643178568027</c:v>
                </c:pt>
                <c:pt idx="4655">
                  <c:v>50.473738357685953</c:v>
                </c:pt>
                <c:pt idx="4656">
                  <c:v>50.373073203497356</c:v>
                </c:pt>
                <c:pt idx="4657">
                  <c:v>50.310532257676833</c:v>
                </c:pt>
                <c:pt idx="4658">
                  <c:v>50.227793619014783</c:v>
                </c:pt>
                <c:pt idx="4659">
                  <c:v>50.128640695702906</c:v>
                </c:pt>
                <c:pt idx="4660">
                  <c:v>50.07503419964911</c:v>
                </c:pt>
                <c:pt idx="4661">
                  <c:v>50.026075963031381</c:v>
                </c:pt>
                <c:pt idx="4662">
                  <c:v>49.922740282270148</c:v>
                </c:pt>
                <c:pt idx="4663">
                  <c:v>49.873145220218014</c:v>
                </c:pt>
                <c:pt idx="4664">
                  <c:v>49.906800730042463</c:v>
                </c:pt>
                <c:pt idx="4665">
                  <c:v>49.894570984600335</c:v>
                </c:pt>
                <c:pt idx="4666">
                  <c:v>49.923545688277571</c:v>
                </c:pt>
                <c:pt idx="4667">
                  <c:v>49.91679898687574</c:v>
                </c:pt>
                <c:pt idx="4668">
                  <c:v>49.914672014707747</c:v>
                </c:pt>
                <c:pt idx="4669">
                  <c:v>49.866904738632904</c:v>
                </c:pt>
                <c:pt idx="4670">
                  <c:v>49.893164007752162</c:v>
                </c:pt>
                <c:pt idx="4671">
                  <c:v>49.964725845937835</c:v>
                </c:pt>
                <c:pt idx="4672">
                  <c:v>50.014589791254849</c:v>
                </c:pt>
                <c:pt idx="4673">
                  <c:v>50.062027834254884</c:v>
                </c:pt>
                <c:pt idx="4674">
                  <c:v>50.101676679147332</c:v>
                </c:pt>
                <c:pt idx="4675">
                  <c:v>50.140486091684998</c:v>
                </c:pt>
                <c:pt idx="4676">
                  <c:v>50.237449173997</c:v>
                </c:pt>
                <c:pt idx="4677">
                  <c:v>50.311965464335913</c:v>
                </c:pt>
                <c:pt idx="4678">
                  <c:v>50.38390419003381</c:v>
                </c:pt>
                <c:pt idx="4679">
                  <c:v>50.45021227219361</c:v>
                </c:pt>
                <c:pt idx="4680">
                  <c:v>50.489271125976551</c:v>
                </c:pt>
                <c:pt idx="4681">
                  <c:v>50.587154623302318</c:v>
                </c:pt>
                <c:pt idx="4682">
                  <c:v>50.665141921485294</c:v>
                </c:pt>
                <c:pt idx="4683">
                  <c:v>50.734527384014882</c:v>
                </c:pt>
                <c:pt idx="4684">
                  <c:v>50.841149083225361</c:v>
                </c:pt>
                <c:pt idx="4685">
                  <c:v>50.941862912417783</c:v>
                </c:pt>
                <c:pt idx="4686">
                  <c:v>51.050221980698133</c:v>
                </c:pt>
                <c:pt idx="4687">
                  <c:v>51.109459842469164</c:v>
                </c:pt>
                <c:pt idx="4688">
                  <c:v>51.171659222226396</c:v>
                </c:pt>
                <c:pt idx="4689">
                  <c:v>51.278602615152266</c:v>
                </c:pt>
                <c:pt idx="4690">
                  <c:v>51.354204463900452</c:v>
                </c:pt>
                <c:pt idx="4691">
                  <c:v>51.37594064660442</c:v>
                </c:pt>
                <c:pt idx="4692">
                  <c:v>51.33509292887657</c:v>
                </c:pt>
                <c:pt idx="4693">
                  <c:v>51.331644452965172</c:v>
                </c:pt>
                <c:pt idx="4694">
                  <c:v>51.301038496686729</c:v>
                </c:pt>
                <c:pt idx="4695">
                  <c:v>51.25414487371873</c:v>
                </c:pt>
                <c:pt idx="4696">
                  <c:v>51.206141724873952</c:v>
                </c:pt>
                <c:pt idx="4697">
                  <c:v>51.18819768490723</c:v>
                </c:pt>
                <c:pt idx="4698">
                  <c:v>51.131105649927079</c:v>
                </c:pt>
                <c:pt idx="4699">
                  <c:v>51.092201333810692</c:v>
                </c:pt>
                <c:pt idx="4700">
                  <c:v>51.036946166503192</c:v>
                </c:pt>
                <c:pt idx="4701">
                  <c:v>50.967916368061779</c:v>
                </c:pt>
                <c:pt idx="4702">
                  <c:v>50.887786645067024</c:v>
                </c:pt>
                <c:pt idx="4703">
                  <c:v>50.819758442479447</c:v>
                </c:pt>
                <c:pt idx="4704">
                  <c:v>50.781060275966013</c:v>
                </c:pt>
                <c:pt idx="4705">
                  <c:v>50.759645218655123</c:v>
                </c:pt>
                <c:pt idx="4706">
                  <c:v>50.728497877577588</c:v>
                </c:pt>
                <c:pt idx="4707">
                  <c:v>50.73017992279307</c:v>
                </c:pt>
                <c:pt idx="4708">
                  <c:v>50.724027507561352</c:v>
                </c:pt>
                <c:pt idx="4709">
                  <c:v>50.648013135628915</c:v>
                </c:pt>
                <c:pt idx="4710">
                  <c:v>50.534133242904772</c:v>
                </c:pt>
                <c:pt idx="4711">
                  <c:v>50.447504959348414</c:v>
                </c:pt>
                <c:pt idx="4712">
                  <c:v>50.404218429280213</c:v>
                </c:pt>
                <c:pt idx="4713">
                  <c:v>50.360372798473087</c:v>
                </c:pt>
                <c:pt idx="4714">
                  <c:v>50.274415101243868</c:v>
                </c:pt>
                <c:pt idx="4715">
                  <c:v>50.166258285871344</c:v>
                </c:pt>
                <c:pt idx="4716">
                  <c:v>50.061083661917209</c:v>
                </c:pt>
                <c:pt idx="4717">
                  <c:v>49.998390944752046</c:v>
                </c:pt>
                <c:pt idx="4718">
                  <c:v>49.976110654177859</c:v>
                </c:pt>
                <c:pt idx="4719">
                  <c:v>49.908562648396376</c:v>
                </c:pt>
                <c:pt idx="4720">
                  <c:v>49.831757620468778</c:v>
                </c:pt>
                <c:pt idx="4721">
                  <c:v>49.825003389998209</c:v>
                </c:pt>
                <c:pt idx="4722">
                  <c:v>49.865780719646636</c:v>
                </c:pt>
                <c:pt idx="4723">
                  <c:v>49.875298995812017</c:v>
                </c:pt>
                <c:pt idx="4724">
                  <c:v>49.859942002465957</c:v>
                </c:pt>
                <c:pt idx="4725">
                  <c:v>49.865793483339544</c:v>
                </c:pt>
                <c:pt idx="4726">
                  <c:v>49.894375870414294</c:v>
                </c:pt>
                <c:pt idx="4727">
                  <c:v>49.927013494518746</c:v>
                </c:pt>
                <c:pt idx="4728">
                  <c:v>49.974190593107913</c:v>
                </c:pt>
                <c:pt idx="4729">
                  <c:v>50.020706581350758</c:v>
                </c:pt>
                <c:pt idx="4730">
                  <c:v>50.058935055400212</c:v>
                </c:pt>
                <c:pt idx="4731">
                  <c:v>50.142044172783855</c:v>
                </c:pt>
                <c:pt idx="4732">
                  <c:v>50.213752620228341</c:v>
                </c:pt>
                <c:pt idx="4733">
                  <c:v>50.259604486984848</c:v>
                </c:pt>
                <c:pt idx="4734">
                  <c:v>50.32144510574193</c:v>
                </c:pt>
                <c:pt idx="4735">
                  <c:v>50.395513182431479</c:v>
                </c:pt>
                <c:pt idx="4736">
                  <c:v>50.477855230838642</c:v>
                </c:pt>
                <c:pt idx="4737">
                  <c:v>50.532340495180925</c:v>
                </c:pt>
                <c:pt idx="4738">
                  <c:v>50.608775197765425</c:v>
                </c:pt>
                <c:pt idx="4739">
                  <c:v>50.661235895025925</c:v>
                </c:pt>
                <c:pt idx="4740">
                  <c:v>50.748886942556233</c:v>
                </c:pt>
                <c:pt idx="4741">
                  <c:v>50.877073441469904</c:v>
                </c:pt>
                <c:pt idx="4742">
                  <c:v>51.000108066868144</c:v>
                </c:pt>
                <c:pt idx="4743">
                  <c:v>51.076860087474117</c:v>
                </c:pt>
                <c:pt idx="4744">
                  <c:v>51.134694321584988</c:v>
                </c:pt>
                <c:pt idx="4745">
                  <c:v>51.271012638141102</c:v>
                </c:pt>
                <c:pt idx="4746">
                  <c:v>51.400125839245945</c:v>
                </c:pt>
                <c:pt idx="4747">
                  <c:v>51.50296465533318</c:v>
                </c:pt>
                <c:pt idx="4748">
                  <c:v>51.571553011435689</c:v>
                </c:pt>
                <c:pt idx="4749">
                  <c:v>51.690511815270156</c:v>
                </c:pt>
                <c:pt idx="4750">
                  <c:v>51.821413549328589</c:v>
                </c:pt>
                <c:pt idx="4751">
                  <c:v>51.893348631461997</c:v>
                </c:pt>
                <c:pt idx="4752">
                  <c:v>52.019340817479353</c:v>
                </c:pt>
                <c:pt idx="4753">
                  <c:v>52.13253828339343</c:v>
                </c:pt>
                <c:pt idx="4754">
                  <c:v>52.25478071606716</c:v>
                </c:pt>
                <c:pt idx="4755">
                  <c:v>52.340496765046858</c:v>
                </c:pt>
                <c:pt idx="4756">
                  <c:v>52.383727024560542</c:v>
                </c:pt>
                <c:pt idx="4757">
                  <c:v>52.403541523829915</c:v>
                </c:pt>
                <c:pt idx="4758">
                  <c:v>52.448240851485089</c:v>
                </c:pt>
                <c:pt idx="4759">
                  <c:v>52.534391456299574</c:v>
                </c:pt>
                <c:pt idx="4760">
                  <c:v>52.567447148396582</c:v>
                </c:pt>
                <c:pt idx="4761">
                  <c:v>52.55693852880578</c:v>
                </c:pt>
                <c:pt idx="4762">
                  <c:v>52.496341943956445</c:v>
                </c:pt>
                <c:pt idx="4763">
                  <c:v>52.493649077636718</c:v>
                </c:pt>
                <c:pt idx="4764">
                  <c:v>52.457905329140488</c:v>
                </c:pt>
                <c:pt idx="4765">
                  <c:v>52.433073533523874</c:v>
                </c:pt>
                <c:pt idx="4766">
                  <c:v>52.353832267223055</c:v>
                </c:pt>
                <c:pt idx="4767">
                  <c:v>52.27241171653214</c:v>
                </c:pt>
                <c:pt idx="4768">
                  <c:v>52.237577900347297</c:v>
                </c:pt>
                <c:pt idx="4769">
                  <c:v>52.215664634635303</c:v>
                </c:pt>
                <c:pt idx="4770">
                  <c:v>52.159097944763289</c:v>
                </c:pt>
                <c:pt idx="4771">
                  <c:v>52.076329921222069</c:v>
                </c:pt>
                <c:pt idx="4772">
                  <c:v>52.01860410104279</c:v>
                </c:pt>
                <c:pt idx="4773">
                  <c:v>51.984123094432405</c:v>
                </c:pt>
                <c:pt idx="4774">
                  <c:v>51.988445693345433</c:v>
                </c:pt>
                <c:pt idx="4775">
                  <c:v>51.923644417046923</c:v>
                </c:pt>
                <c:pt idx="4776">
                  <c:v>51.879529461907012</c:v>
                </c:pt>
                <c:pt idx="4777">
                  <c:v>51.847770048079774</c:v>
                </c:pt>
                <c:pt idx="4778">
                  <c:v>51.835042984928236</c:v>
                </c:pt>
                <c:pt idx="4779">
                  <c:v>51.829823034137434</c:v>
                </c:pt>
                <c:pt idx="4780">
                  <c:v>51.844060057008619</c:v>
                </c:pt>
                <c:pt idx="4781">
                  <c:v>51.881903050008958</c:v>
                </c:pt>
                <c:pt idx="4782">
                  <c:v>51.930854066125626</c:v>
                </c:pt>
                <c:pt idx="4783">
                  <c:v>51.959806067837441</c:v>
                </c:pt>
                <c:pt idx="4784">
                  <c:v>51.945586898036524</c:v>
                </c:pt>
                <c:pt idx="4785">
                  <c:v>51.941433630862072</c:v>
                </c:pt>
                <c:pt idx="4786">
                  <c:v>51.914259501998437</c:v>
                </c:pt>
                <c:pt idx="4787">
                  <c:v>51.881665831903042</c:v>
                </c:pt>
                <c:pt idx="4788">
                  <c:v>51.848612162729559</c:v>
                </c:pt>
                <c:pt idx="4789">
                  <c:v>51.812371312359161</c:v>
                </c:pt>
                <c:pt idx="4790">
                  <c:v>51.771302659943956</c:v>
                </c:pt>
                <c:pt idx="4791">
                  <c:v>51.726787999925023</c:v>
                </c:pt>
                <c:pt idx="4792">
                  <c:v>51.697738687426273</c:v>
                </c:pt>
                <c:pt idx="4793">
                  <c:v>51.697262481602486</c:v>
                </c:pt>
                <c:pt idx="4794">
                  <c:v>51.680738481302654</c:v>
                </c:pt>
                <c:pt idx="4795">
                  <c:v>51.63279449273255</c:v>
                </c:pt>
                <c:pt idx="4796">
                  <c:v>51.641567194209884</c:v>
                </c:pt>
                <c:pt idx="4797">
                  <c:v>51.611997288337797</c:v>
                </c:pt>
                <c:pt idx="4798">
                  <c:v>51.627555987881983</c:v>
                </c:pt>
                <c:pt idx="4799">
                  <c:v>51.562630460482289</c:v>
                </c:pt>
                <c:pt idx="4800">
                  <c:v>51.512492096619589</c:v>
                </c:pt>
                <c:pt idx="4801">
                  <c:v>51.514446932071358</c:v>
                </c:pt>
                <c:pt idx="4802">
                  <c:v>51.541725733495625</c:v>
                </c:pt>
                <c:pt idx="4803">
                  <c:v>51.617163897433912</c:v>
                </c:pt>
                <c:pt idx="4804">
                  <c:v>51.749615574777359</c:v>
                </c:pt>
                <c:pt idx="4805">
                  <c:v>51.883385607162168</c:v>
                </c:pt>
                <c:pt idx="4806">
                  <c:v>52.043430012869848</c:v>
                </c:pt>
                <c:pt idx="4807">
                  <c:v>52.155627461915948</c:v>
                </c:pt>
                <c:pt idx="4808">
                  <c:v>52.296110334913571</c:v>
                </c:pt>
                <c:pt idx="4809">
                  <c:v>52.443421874270754</c:v>
                </c:pt>
                <c:pt idx="4810">
                  <c:v>52.551826188809137</c:v>
                </c:pt>
                <c:pt idx="4811">
                  <c:v>52.630806711256817</c:v>
                </c:pt>
                <c:pt idx="4812">
                  <c:v>52.69352807407121</c:v>
                </c:pt>
                <c:pt idx="4813">
                  <c:v>52.792881166807639</c:v>
                </c:pt>
                <c:pt idx="4814">
                  <c:v>52.838798075082416</c:v>
                </c:pt>
                <c:pt idx="4815">
                  <c:v>52.851090816503536</c:v>
                </c:pt>
                <c:pt idx="4816">
                  <c:v>52.887849350258421</c:v>
                </c:pt>
                <c:pt idx="4817">
                  <c:v>52.921187133357179</c:v>
                </c:pt>
                <c:pt idx="4818">
                  <c:v>52.931670169092762</c:v>
                </c:pt>
                <c:pt idx="4819">
                  <c:v>52.89766741640193</c:v>
                </c:pt>
                <c:pt idx="4820">
                  <c:v>52.896289944003364</c:v>
                </c:pt>
                <c:pt idx="4821">
                  <c:v>52.879384429882258</c:v>
                </c:pt>
                <c:pt idx="4822">
                  <c:v>52.856672932052142</c:v>
                </c:pt>
                <c:pt idx="4823">
                  <c:v>52.832503055748724</c:v>
                </c:pt>
                <c:pt idx="4824">
                  <c:v>52.793996514691742</c:v>
                </c:pt>
                <c:pt idx="4825">
                  <c:v>52.778071156121932</c:v>
                </c:pt>
                <c:pt idx="4826">
                  <c:v>52.723783592948777</c:v>
                </c:pt>
                <c:pt idx="4827">
                  <c:v>52.679625819642162</c:v>
                </c:pt>
                <c:pt idx="4828">
                  <c:v>52.625904709738855</c:v>
                </c:pt>
                <c:pt idx="4829">
                  <c:v>52.586694626822108</c:v>
                </c:pt>
                <c:pt idx="4830">
                  <c:v>52.569523529894703</c:v>
                </c:pt>
                <c:pt idx="4831">
                  <c:v>52.525483803454222</c:v>
                </c:pt>
                <c:pt idx="4832">
                  <c:v>52.442623136291616</c:v>
                </c:pt>
                <c:pt idx="4833">
                  <c:v>52.318529553529913</c:v>
                </c:pt>
                <c:pt idx="4834">
                  <c:v>52.168871703689618</c:v>
                </c:pt>
                <c:pt idx="4835">
                  <c:v>52.080903872666852</c:v>
                </c:pt>
                <c:pt idx="4836">
                  <c:v>52.013849557928062</c:v>
                </c:pt>
                <c:pt idx="4837">
                  <c:v>51.956427935859857</c:v>
                </c:pt>
                <c:pt idx="4838">
                  <c:v>51.913178785151871</c:v>
                </c:pt>
                <c:pt idx="4839">
                  <c:v>51.842334396959764</c:v>
                </c:pt>
                <c:pt idx="4840">
                  <c:v>51.796228366788249</c:v>
                </c:pt>
                <c:pt idx="4841">
                  <c:v>51.777104741820438</c:v>
                </c:pt>
                <c:pt idx="4842">
                  <c:v>51.784704929515982</c:v>
                </c:pt>
                <c:pt idx="4843">
                  <c:v>51.76845935357106</c:v>
                </c:pt>
                <c:pt idx="4844">
                  <c:v>51.734713310262329</c:v>
                </c:pt>
                <c:pt idx="4845">
                  <c:v>51.718963028027588</c:v>
                </c:pt>
                <c:pt idx="4846">
                  <c:v>51.68002034963903</c:v>
                </c:pt>
                <c:pt idx="4847">
                  <c:v>51.65805095223952</c:v>
                </c:pt>
                <c:pt idx="4848">
                  <c:v>51.608918968083202</c:v>
                </c:pt>
                <c:pt idx="4849">
                  <c:v>51.575449869236486</c:v>
                </c:pt>
                <c:pt idx="4850">
                  <c:v>51.577951040244514</c:v>
                </c:pt>
                <c:pt idx="4851">
                  <c:v>51.578299772946252</c:v>
                </c:pt>
                <c:pt idx="4852">
                  <c:v>51.53893017747486</c:v>
                </c:pt>
                <c:pt idx="4853">
                  <c:v>51.512918002787494</c:v>
                </c:pt>
                <c:pt idx="4854">
                  <c:v>51.460050394753146</c:v>
                </c:pt>
                <c:pt idx="4855">
                  <c:v>51.424102626988429</c:v>
                </c:pt>
                <c:pt idx="4856">
                  <c:v>51.408090035111641</c:v>
                </c:pt>
                <c:pt idx="4857">
                  <c:v>51.391151824794903</c:v>
                </c:pt>
                <c:pt idx="4858">
                  <c:v>51.376367840384233</c:v>
                </c:pt>
                <c:pt idx="4859">
                  <c:v>51.297323053475317</c:v>
                </c:pt>
                <c:pt idx="4860">
                  <c:v>51.25416144230266</c:v>
                </c:pt>
                <c:pt idx="4861">
                  <c:v>51.189334227989512</c:v>
                </c:pt>
                <c:pt idx="4862">
                  <c:v>51.217919334778344</c:v>
                </c:pt>
                <c:pt idx="4863">
                  <c:v>51.280451493538564</c:v>
                </c:pt>
                <c:pt idx="4864">
                  <c:v>51.339448565144316</c:v>
                </c:pt>
                <c:pt idx="4865">
                  <c:v>51.387597289382114</c:v>
                </c:pt>
                <c:pt idx="4866">
                  <c:v>51.440049397441534</c:v>
                </c:pt>
                <c:pt idx="4867">
                  <c:v>51.515989034659725</c:v>
                </c:pt>
                <c:pt idx="4868">
                  <c:v>51.637349311515955</c:v>
                </c:pt>
                <c:pt idx="4869">
                  <c:v>51.718466964183619</c:v>
                </c:pt>
                <c:pt idx="4870">
                  <c:v>51.800434266295632</c:v>
                </c:pt>
                <c:pt idx="4871">
                  <c:v>51.898381922783464</c:v>
                </c:pt>
                <c:pt idx="4872">
                  <c:v>51.984927309795395</c:v>
                </c:pt>
                <c:pt idx="4873">
                  <c:v>52.051378830238555</c:v>
                </c:pt>
                <c:pt idx="4874">
                  <c:v>52.138617852883641</c:v>
                </c:pt>
                <c:pt idx="4875">
                  <c:v>52.214662654891548</c:v>
                </c:pt>
                <c:pt idx="4876">
                  <c:v>52.280481728755717</c:v>
                </c:pt>
                <c:pt idx="4877">
                  <c:v>52.343101043047675</c:v>
                </c:pt>
                <c:pt idx="4878">
                  <c:v>52.372182305726795</c:v>
                </c:pt>
                <c:pt idx="4879">
                  <c:v>52.409500398446013</c:v>
                </c:pt>
                <c:pt idx="4880">
                  <c:v>52.441527504993566</c:v>
                </c:pt>
                <c:pt idx="4881">
                  <c:v>52.479855956507393</c:v>
                </c:pt>
                <c:pt idx="4882">
                  <c:v>52.496160945652818</c:v>
                </c:pt>
                <c:pt idx="4883">
                  <c:v>52.490090284117386</c:v>
                </c:pt>
                <c:pt idx="4884">
                  <c:v>52.437783915682239</c:v>
                </c:pt>
                <c:pt idx="4885">
                  <c:v>52.381954103588171</c:v>
                </c:pt>
                <c:pt idx="4886">
                  <c:v>52.37343780624694</c:v>
                </c:pt>
                <c:pt idx="4887">
                  <c:v>52.3988091553217</c:v>
                </c:pt>
                <c:pt idx="4888">
                  <c:v>52.437321234585148</c:v>
                </c:pt>
                <c:pt idx="4889">
                  <c:v>52.48410227823063</c:v>
                </c:pt>
                <c:pt idx="4890">
                  <c:v>52.543473168491929</c:v>
                </c:pt>
                <c:pt idx="4891">
                  <c:v>52.585071161320471</c:v>
                </c:pt>
                <c:pt idx="4892">
                  <c:v>52.647988983225147</c:v>
                </c:pt>
                <c:pt idx="4893">
                  <c:v>52.664966849062509</c:v>
                </c:pt>
                <c:pt idx="4894">
                  <c:v>52.67812383490827</c:v>
                </c:pt>
                <c:pt idx="4895">
                  <c:v>52.68727119744171</c:v>
                </c:pt>
                <c:pt idx="4896">
                  <c:v>52.652185746354171</c:v>
                </c:pt>
                <c:pt idx="4897">
                  <c:v>52.615205154573061</c:v>
                </c:pt>
                <c:pt idx="4898">
                  <c:v>52.563605901407591</c:v>
                </c:pt>
                <c:pt idx="4899">
                  <c:v>52.50343107093979</c:v>
                </c:pt>
                <c:pt idx="4900">
                  <c:v>52.419834293184955</c:v>
                </c:pt>
                <c:pt idx="4901">
                  <c:v>52.308036652380082</c:v>
                </c:pt>
                <c:pt idx="4902">
                  <c:v>52.215029707834923</c:v>
                </c:pt>
                <c:pt idx="4903">
                  <c:v>52.136573358077442</c:v>
                </c:pt>
                <c:pt idx="4904">
                  <c:v>52.034722424318055</c:v>
                </c:pt>
                <c:pt idx="4905">
                  <c:v>51.907510653273214</c:v>
                </c:pt>
                <c:pt idx="4906">
                  <c:v>51.780698474608641</c:v>
                </c:pt>
                <c:pt idx="4907">
                  <c:v>51.717709136057458</c:v>
                </c:pt>
                <c:pt idx="4908">
                  <c:v>51.673656435184853</c:v>
                </c:pt>
                <c:pt idx="4909">
                  <c:v>51.588305479149753</c:v>
                </c:pt>
                <c:pt idx="4910">
                  <c:v>51.53571901115324</c:v>
                </c:pt>
                <c:pt idx="4911">
                  <c:v>51.504069760693923</c:v>
                </c:pt>
                <c:pt idx="4912">
                  <c:v>51.467611937593837</c:v>
                </c:pt>
                <c:pt idx="4913">
                  <c:v>51.465103263750031</c:v>
                </c:pt>
                <c:pt idx="4914">
                  <c:v>51.497102764992306</c:v>
                </c:pt>
                <c:pt idx="4915">
                  <c:v>51.522484348480567</c:v>
                </c:pt>
                <c:pt idx="4916">
                  <c:v>51.56212192859406</c:v>
                </c:pt>
                <c:pt idx="4917">
                  <c:v>51.595100856132461</c:v>
                </c:pt>
                <c:pt idx="4918">
                  <c:v>51.632157271526175</c:v>
                </c:pt>
                <c:pt idx="4919">
                  <c:v>51.654907499973042</c:v>
                </c:pt>
                <c:pt idx="4920">
                  <c:v>51.675928422556055</c:v>
                </c:pt>
                <c:pt idx="4921">
                  <c:v>51.678749180929707</c:v>
                </c:pt>
                <c:pt idx="4922">
                  <c:v>51.699807299825835</c:v>
                </c:pt>
                <c:pt idx="4923">
                  <c:v>51.703865533560624</c:v>
                </c:pt>
                <c:pt idx="4924">
                  <c:v>51.698935631465432</c:v>
                </c:pt>
                <c:pt idx="4925">
                  <c:v>51.678690085518774</c:v>
                </c:pt>
                <c:pt idx="4926">
                  <c:v>51.670555806376662</c:v>
                </c:pt>
                <c:pt idx="4927">
                  <c:v>51.665625862345735</c:v>
                </c:pt>
                <c:pt idx="4928">
                  <c:v>51.65181331233746</c:v>
                </c:pt>
                <c:pt idx="4929">
                  <c:v>51.591685531295226</c:v>
                </c:pt>
                <c:pt idx="4930">
                  <c:v>51.533832145997536</c:v>
                </c:pt>
                <c:pt idx="4931">
                  <c:v>51.465640314256348</c:v>
                </c:pt>
                <c:pt idx="4932">
                  <c:v>51.439528275557862</c:v>
                </c:pt>
                <c:pt idx="4933">
                  <c:v>51.426559510098961</c:v>
                </c:pt>
                <c:pt idx="4934">
                  <c:v>51.420535289531195</c:v>
                </c:pt>
                <c:pt idx="4935">
                  <c:v>51.389165604310705</c:v>
                </c:pt>
                <c:pt idx="4936">
                  <c:v>51.400473978700539</c:v>
                </c:pt>
                <c:pt idx="4937">
                  <c:v>51.43101376741847</c:v>
                </c:pt>
                <c:pt idx="4938">
                  <c:v>51.425615301055323</c:v>
                </c:pt>
                <c:pt idx="4939">
                  <c:v>51.416722217513211</c:v>
                </c:pt>
                <c:pt idx="4940">
                  <c:v>51.400600483931321</c:v>
                </c:pt>
                <c:pt idx="4941">
                  <c:v>51.383681053179828</c:v>
                </c:pt>
                <c:pt idx="4942">
                  <c:v>51.329562713129377</c:v>
                </c:pt>
                <c:pt idx="4943">
                  <c:v>51.277719632119634</c:v>
                </c:pt>
                <c:pt idx="4944">
                  <c:v>51.202770916284571</c:v>
                </c:pt>
                <c:pt idx="4945">
                  <c:v>51.164617846006607</c:v>
                </c:pt>
                <c:pt idx="4946">
                  <c:v>51.106573164846012</c:v>
                </c:pt>
                <c:pt idx="4947">
                  <c:v>51.04999618654103</c:v>
                </c:pt>
                <c:pt idx="4948">
                  <c:v>51.017340020144736</c:v>
                </c:pt>
                <c:pt idx="4949">
                  <c:v>50.968554231075231</c:v>
                </c:pt>
                <c:pt idx="4950">
                  <c:v>50.922586009611571</c:v>
                </c:pt>
                <c:pt idx="4951">
                  <c:v>50.903409088078789</c:v>
                </c:pt>
                <c:pt idx="4952">
                  <c:v>50.843449004615778</c:v>
                </c:pt>
                <c:pt idx="4953">
                  <c:v>50.788987322189598</c:v>
                </c:pt>
                <c:pt idx="4954">
                  <c:v>50.729184513093372</c:v>
                </c:pt>
                <c:pt idx="4955">
                  <c:v>50.679448461333493</c:v>
                </c:pt>
                <c:pt idx="4956">
                  <c:v>50.592034498061039</c:v>
                </c:pt>
                <c:pt idx="4957">
                  <c:v>50.521185678314346</c:v>
                </c:pt>
                <c:pt idx="4958">
                  <c:v>50.427929704014815</c:v>
                </c:pt>
                <c:pt idx="4959">
                  <c:v>50.314886870344289</c:v>
                </c:pt>
                <c:pt idx="4960">
                  <c:v>50.221639165771151</c:v>
                </c:pt>
                <c:pt idx="4961">
                  <c:v>50.121881955449865</c:v>
                </c:pt>
                <c:pt idx="4962">
                  <c:v>50.014193473680081</c:v>
                </c:pt>
                <c:pt idx="4963">
                  <c:v>49.879207641075489</c:v>
                </c:pt>
                <c:pt idx="4964">
                  <c:v>49.750348085722258</c:v>
                </c:pt>
                <c:pt idx="4965">
                  <c:v>49.622383202655215</c:v>
                </c:pt>
                <c:pt idx="4966">
                  <c:v>49.507450792375927</c:v>
                </c:pt>
                <c:pt idx="4967">
                  <c:v>49.416160803572303</c:v>
                </c:pt>
                <c:pt idx="4968">
                  <c:v>49.327199891371222</c:v>
                </c:pt>
                <c:pt idx="4969">
                  <c:v>49.222539162525543</c:v>
                </c:pt>
                <c:pt idx="4970">
                  <c:v>49.161659493213392</c:v>
                </c:pt>
                <c:pt idx="4971">
                  <c:v>49.100777153923886</c:v>
                </c:pt>
                <c:pt idx="4972">
                  <c:v>49.04506120416891</c:v>
                </c:pt>
                <c:pt idx="4973">
                  <c:v>48.978665176367848</c:v>
                </c:pt>
                <c:pt idx="4974">
                  <c:v>48.949772382966238</c:v>
                </c:pt>
                <c:pt idx="4975">
                  <c:v>48.941437333096204</c:v>
                </c:pt>
                <c:pt idx="4976">
                  <c:v>48.909019483860746</c:v>
                </c:pt>
                <c:pt idx="4977">
                  <c:v>48.904230570133691</c:v>
                </c:pt>
                <c:pt idx="4978">
                  <c:v>48.897313759300147</c:v>
                </c:pt>
                <c:pt idx="4979">
                  <c:v>48.897805764932073</c:v>
                </c:pt>
                <c:pt idx="4980">
                  <c:v>48.87690325809308</c:v>
                </c:pt>
                <c:pt idx="4981">
                  <c:v>48.846050781071575</c:v>
                </c:pt>
                <c:pt idx="4982">
                  <c:v>48.791303725232105</c:v>
                </c:pt>
                <c:pt idx="4983">
                  <c:v>48.753576159484872</c:v>
                </c:pt>
                <c:pt idx="4984">
                  <c:v>48.718108672882508</c:v>
                </c:pt>
                <c:pt idx="4985">
                  <c:v>48.642778645860091</c:v>
                </c:pt>
                <c:pt idx="4986">
                  <c:v>48.584336602496855</c:v>
                </c:pt>
                <c:pt idx="4987">
                  <c:v>48.482133731616258</c:v>
                </c:pt>
                <c:pt idx="4988">
                  <c:v>48.420402540514331</c:v>
                </c:pt>
                <c:pt idx="4989">
                  <c:v>48.370837902986636</c:v>
                </c:pt>
                <c:pt idx="4990">
                  <c:v>48.285098224723434</c:v>
                </c:pt>
                <c:pt idx="4991">
                  <c:v>48.216124339906166</c:v>
                </c:pt>
                <c:pt idx="4992">
                  <c:v>48.132516006092558</c:v>
                </c:pt>
                <c:pt idx="4993">
                  <c:v>48.06801027493939</c:v>
                </c:pt>
                <c:pt idx="4994">
                  <c:v>47.999649951036048</c:v>
                </c:pt>
                <c:pt idx="4995">
                  <c:v>47.945238791635077</c:v>
                </c:pt>
                <c:pt idx="4996">
                  <c:v>47.900019879984612</c:v>
                </c:pt>
                <c:pt idx="4997">
                  <c:v>47.814281086744785</c:v>
                </c:pt>
                <c:pt idx="4998">
                  <c:v>47.750018463194074</c:v>
                </c:pt>
                <c:pt idx="4999">
                  <c:v>47.71174205997351</c:v>
                </c:pt>
                <c:pt idx="5000">
                  <c:v>47.664470293559184</c:v>
                </c:pt>
                <c:pt idx="5001">
                  <c:v>47.572946951828563</c:v>
                </c:pt>
                <c:pt idx="5002">
                  <c:v>47.479857455471326</c:v>
                </c:pt>
                <c:pt idx="5003">
                  <c:v>47.41009280771722</c:v>
                </c:pt>
                <c:pt idx="5004">
                  <c:v>47.332701093281479</c:v>
                </c:pt>
                <c:pt idx="5005">
                  <c:v>47.2773349951662</c:v>
                </c:pt>
                <c:pt idx="5006">
                  <c:v>47.239471377316441</c:v>
                </c:pt>
                <c:pt idx="5007">
                  <c:v>47.183194815311019</c:v>
                </c:pt>
                <c:pt idx="5008">
                  <c:v>47.102890824101095</c:v>
                </c:pt>
                <c:pt idx="5009">
                  <c:v>47.054003246175768</c:v>
                </c:pt>
                <c:pt idx="5010">
                  <c:v>46.984132406144795</c:v>
                </c:pt>
                <c:pt idx="5011">
                  <c:v>46.92090814746939</c:v>
                </c:pt>
                <c:pt idx="5012">
                  <c:v>46.887580349392003</c:v>
                </c:pt>
                <c:pt idx="5013">
                  <c:v>46.811898121616252</c:v>
                </c:pt>
                <c:pt idx="5014">
                  <c:v>46.725091890822242</c:v>
                </c:pt>
                <c:pt idx="5015">
                  <c:v>46.683562408038199</c:v>
                </c:pt>
                <c:pt idx="5016">
                  <c:v>46.611559920416255</c:v>
                </c:pt>
                <c:pt idx="5017">
                  <c:v>46.5436282080966</c:v>
                </c:pt>
                <c:pt idx="5018">
                  <c:v>46.459860166985941</c:v>
                </c:pt>
                <c:pt idx="5019">
                  <c:v>46.378582810685387</c:v>
                </c:pt>
                <c:pt idx="5020">
                  <c:v>46.28724670289813</c:v>
                </c:pt>
                <c:pt idx="5021">
                  <c:v>46.197658093018291</c:v>
                </c:pt>
                <c:pt idx="5022">
                  <c:v>46.133539821746297</c:v>
                </c:pt>
                <c:pt idx="5023">
                  <c:v>46.056381464053722</c:v>
                </c:pt>
                <c:pt idx="5024">
                  <c:v>45.961506285679626</c:v>
                </c:pt>
                <c:pt idx="5025">
                  <c:v>45.879144107922919</c:v>
                </c:pt>
                <c:pt idx="5026">
                  <c:v>45.79241870836303</c:v>
                </c:pt>
                <c:pt idx="5027">
                  <c:v>45.727718203006098</c:v>
                </c:pt>
                <c:pt idx="5028">
                  <c:v>45.637732237046436</c:v>
                </c:pt>
                <c:pt idx="5029">
                  <c:v>45.561177994724233</c:v>
                </c:pt>
                <c:pt idx="5030">
                  <c:v>45.494077130640271</c:v>
                </c:pt>
                <c:pt idx="5031">
                  <c:v>45.408858203764574</c:v>
                </c:pt>
                <c:pt idx="5032">
                  <c:v>45.332576147318868</c:v>
                </c:pt>
                <c:pt idx="5033">
                  <c:v>45.258069708777256</c:v>
                </c:pt>
                <c:pt idx="5034">
                  <c:v>45.176428474170251</c:v>
                </c:pt>
                <c:pt idx="5035">
                  <c:v>45.092677513930795</c:v>
                </c:pt>
                <c:pt idx="5036">
                  <c:v>44.98195339361574</c:v>
                </c:pt>
                <c:pt idx="5037">
                  <c:v>44.869278187663184</c:v>
                </c:pt>
                <c:pt idx="5038">
                  <c:v>44.779792941396202</c:v>
                </c:pt>
                <c:pt idx="5039">
                  <c:v>44.686207629881771</c:v>
                </c:pt>
                <c:pt idx="5040">
                  <c:v>44.552189661462691</c:v>
                </c:pt>
                <c:pt idx="5041">
                  <c:v>44.440831297553117</c:v>
                </c:pt>
                <c:pt idx="5042">
                  <c:v>44.335029246682574</c:v>
                </c:pt>
                <c:pt idx="5043">
                  <c:v>44.210583334546591</c:v>
                </c:pt>
                <c:pt idx="5044">
                  <c:v>44.104657089877861</c:v>
                </c:pt>
                <c:pt idx="5045">
                  <c:v>43.971524695938349</c:v>
                </c:pt>
                <c:pt idx="5046">
                  <c:v>43.841202861182666</c:v>
                </c:pt>
                <c:pt idx="5047">
                  <c:v>43.696620999638</c:v>
                </c:pt>
                <c:pt idx="5048">
                  <c:v>43.567528235300166</c:v>
                </c:pt>
                <c:pt idx="5049">
                  <c:v>43.429842754907106</c:v>
                </c:pt>
                <c:pt idx="5050">
                  <c:v>43.301247962709994</c:v>
                </c:pt>
                <c:pt idx="5051">
                  <c:v>43.159828700461858</c:v>
                </c:pt>
                <c:pt idx="5052">
                  <c:v>43.04122497759213</c:v>
                </c:pt>
                <c:pt idx="5053">
                  <c:v>42.943203327143678</c:v>
                </c:pt>
                <c:pt idx="5054">
                  <c:v>42.819575796461187</c:v>
                </c:pt>
                <c:pt idx="5055">
                  <c:v>42.695074828736907</c:v>
                </c:pt>
                <c:pt idx="5056">
                  <c:v>42.602177874979674</c:v>
                </c:pt>
                <c:pt idx="5057">
                  <c:v>42.497552555026722</c:v>
                </c:pt>
                <c:pt idx="5058">
                  <c:v>42.407033902825027</c:v>
                </c:pt>
                <c:pt idx="5059">
                  <c:v>42.313428963223579</c:v>
                </c:pt>
                <c:pt idx="5060">
                  <c:v>42.248041488029706</c:v>
                </c:pt>
                <c:pt idx="5061">
                  <c:v>42.187063399828276</c:v>
                </c:pt>
                <c:pt idx="5062">
                  <c:v>42.101620526472885</c:v>
                </c:pt>
                <c:pt idx="5063">
                  <c:v>42.05855929924018</c:v>
                </c:pt>
                <c:pt idx="5064">
                  <c:v>41.978356712738425</c:v>
                </c:pt>
                <c:pt idx="5065">
                  <c:v>41.912208844303244</c:v>
                </c:pt>
                <c:pt idx="5066">
                  <c:v>41.822891611122216</c:v>
                </c:pt>
                <c:pt idx="5067">
                  <c:v>41.775539776742328</c:v>
                </c:pt>
                <c:pt idx="5068">
                  <c:v>41.677841849224791</c:v>
                </c:pt>
                <c:pt idx="5069">
                  <c:v>41.619045753378309</c:v>
                </c:pt>
                <c:pt idx="5070">
                  <c:v>41.534608096159495</c:v>
                </c:pt>
                <c:pt idx="5071">
                  <c:v>41.416637171189087</c:v>
                </c:pt>
                <c:pt idx="5072">
                  <c:v>41.297738860778182</c:v>
                </c:pt>
                <c:pt idx="5073">
                  <c:v>41.175830874442177</c:v>
                </c:pt>
                <c:pt idx="5074">
                  <c:v>41.080063877447529</c:v>
                </c:pt>
                <c:pt idx="5075">
                  <c:v>40.946379255658293</c:v>
                </c:pt>
                <c:pt idx="5076">
                  <c:v>40.845000248742004</c:v>
                </c:pt>
                <c:pt idx="5077">
                  <c:v>40.710597649152881</c:v>
                </c:pt>
                <c:pt idx="5078">
                  <c:v>40.559337527422855</c:v>
                </c:pt>
                <c:pt idx="5079">
                  <c:v>40.419176669171769</c:v>
                </c:pt>
                <c:pt idx="5080">
                  <c:v>40.309713545013174</c:v>
                </c:pt>
                <c:pt idx="5081">
                  <c:v>40.1667734436502</c:v>
                </c:pt>
                <c:pt idx="5082">
                  <c:v>40.040361852188958</c:v>
                </c:pt>
                <c:pt idx="5083">
                  <c:v>39.897240657930979</c:v>
                </c:pt>
                <c:pt idx="5084">
                  <c:v>39.762690442292403</c:v>
                </c:pt>
                <c:pt idx="5085">
                  <c:v>39.624400077574535</c:v>
                </c:pt>
                <c:pt idx="5086">
                  <c:v>39.503079472654889</c:v>
                </c:pt>
                <c:pt idx="5087">
                  <c:v>39.404438325951837</c:v>
                </c:pt>
                <c:pt idx="5088">
                  <c:v>39.276797243003926</c:v>
                </c:pt>
                <c:pt idx="5089">
                  <c:v>39.146580526996686</c:v>
                </c:pt>
                <c:pt idx="5090">
                  <c:v>39.043936444198337</c:v>
                </c:pt>
                <c:pt idx="5091">
                  <c:v>38.91651909322853</c:v>
                </c:pt>
                <c:pt idx="5092">
                  <c:v>38.802684065686613</c:v>
                </c:pt>
                <c:pt idx="5093">
                  <c:v>38.674088061764557</c:v>
                </c:pt>
                <c:pt idx="5094">
                  <c:v>38.552078085363135</c:v>
                </c:pt>
                <c:pt idx="5095">
                  <c:v>38.381845501438072</c:v>
                </c:pt>
                <c:pt idx="5096">
                  <c:v>38.248658002722713</c:v>
                </c:pt>
                <c:pt idx="5097">
                  <c:v>38.108341688627725</c:v>
                </c:pt>
                <c:pt idx="5098">
                  <c:v>37.96860871165876</c:v>
                </c:pt>
                <c:pt idx="5099">
                  <c:v>37.830677852096869</c:v>
                </c:pt>
                <c:pt idx="5100">
                  <c:v>37.659329741661566</c:v>
                </c:pt>
                <c:pt idx="5101">
                  <c:v>37.505615200143751</c:v>
                </c:pt>
                <c:pt idx="5102">
                  <c:v>37.334014597354049</c:v>
                </c:pt>
                <c:pt idx="5103">
                  <c:v>37.187219104183619</c:v>
                </c:pt>
                <c:pt idx="5104">
                  <c:v>37.029051192020049</c:v>
                </c:pt>
                <c:pt idx="5105">
                  <c:v>36.84903319788426</c:v>
                </c:pt>
                <c:pt idx="5106">
                  <c:v>36.674227522783795</c:v>
                </c:pt>
                <c:pt idx="5107">
                  <c:v>36.537962146003757</c:v>
                </c:pt>
                <c:pt idx="5108">
                  <c:v>36.407936775439403</c:v>
                </c:pt>
                <c:pt idx="5109">
                  <c:v>36.241138009191744</c:v>
                </c:pt>
                <c:pt idx="5110">
                  <c:v>36.101085653339339</c:v>
                </c:pt>
                <c:pt idx="5111">
                  <c:v>35.970954191500518</c:v>
                </c:pt>
                <c:pt idx="5112">
                  <c:v>35.856885289311315</c:v>
                </c:pt>
                <c:pt idx="5113">
                  <c:v>35.713056827978946</c:v>
                </c:pt>
                <c:pt idx="5114">
                  <c:v>35.609402971116054</c:v>
                </c:pt>
                <c:pt idx="5115">
                  <c:v>35.506545425507539</c:v>
                </c:pt>
                <c:pt idx="5116">
                  <c:v>35.414640066323926</c:v>
                </c:pt>
                <c:pt idx="5117">
                  <c:v>35.348360231130584</c:v>
                </c:pt>
                <c:pt idx="5118">
                  <c:v>35.286247840543744</c:v>
                </c:pt>
                <c:pt idx="5119">
                  <c:v>35.208643007430283</c:v>
                </c:pt>
                <c:pt idx="5120">
                  <c:v>35.134423653174849</c:v>
                </c:pt>
                <c:pt idx="5121">
                  <c:v>35.08028358045312</c:v>
                </c:pt>
                <c:pt idx="5122">
                  <c:v>35.027169788253396</c:v>
                </c:pt>
                <c:pt idx="5123">
                  <c:v>34.972257482716444</c:v>
                </c:pt>
                <c:pt idx="5124">
                  <c:v>34.878208809009891</c:v>
                </c:pt>
                <c:pt idx="5125">
                  <c:v>34.838519156638213</c:v>
                </c:pt>
                <c:pt idx="5126">
                  <c:v>34.756410255792275</c:v>
                </c:pt>
                <c:pt idx="5127">
                  <c:v>34.674765085668128</c:v>
                </c:pt>
                <c:pt idx="5128">
                  <c:v>34.571693050548667</c:v>
                </c:pt>
                <c:pt idx="5129">
                  <c:v>34.477382624141391</c:v>
                </c:pt>
                <c:pt idx="5130">
                  <c:v>34.339758469938218</c:v>
                </c:pt>
                <c:pt idx="5131">
                  <c:v>34.246085633923663</c:v>
                </c:pt>
                <c:pt idx="5132">
                  <c:v>34.10974647700067</c:v>
                </c:pt>
                <c:pt idx="5133">
                  <c:v>33.949563793000124</c:v>
                </c:pt>
                <c:pt idx="5134">
                  <c:v>33.839179352419819</c:v>
                </c:pt>
                <c:pt idx="5135">
                  <c:v>33.686891764149614</c:v>
                </c:pt>
                <c:pt idx="5136">
                  <c:v>33.571910580838818</c:v>
                </c:pt>
                <c:pt idx="5137">
                  <c:v>33.436968957319941</c:v>
                </c:pt>
                <c:pt idx="5138">
                  <c:v>33.317400701014357</c:v>
                </c:pt>
                <c:pt idx="5139">
                  <c:v>33.205220239006842</c:v>
                </c:pt>
                <c:pt idx="5140">
                  <c:v>33.119771210593278</c:v>
                </c:pt>
                <c:pt idx="5141">
                  <c:v>33.006036663795896</c:v>
                </c:pt>
                <c:pt idx="5142">
                  <c:v>32.906006443785977</c:v>
                </c:pt>
                <c:pt idx="5143">
                  <c:v>32.82959952225935</c:v>
                </c:pt>
                <c:pt idx="5144">
                  <c:v>32.72527813961495</c:v>
                </c:pt>
                <c:pt idx="5145">
                  <c:v>32.638350714882506</c:v>
                </c:pt>
                <c:pt idx="5146">
                  <c:v>32.513393877506594</c:v>
                </c:pt>
                <c:pt idx="5147">
                  <c:v>32.401458238715563</c:v>
                </c:pt>
                <c:pt idx="5148">
                  <c:v>32.26841744629413</c:v>
                </c:pt>
                <c:pt idx="5149">
                  <c:v>32.159566896486361</c:v>
                </c:pt>
                <c:pt idx="5150">
                  <c:v>32.033781197770651</c:v>
                </c:pt>
                <c:pt idx="5151">
                  <c:v>31.870359442745226</c:v>
                </c:pt>
                <c:pt idx="5152">
                  <c:v>31.707758165672448</c:v>
                </c:pt>
                <c:pt idx="5153">
                  <c:v>31.558038647374413</c:v>
                </c:pt>
                <c:pt idx="5154">
                  <c:v>31.404215630197697</c:v>
                </c:pt>
                <c:pt idx="5155">
                  <c:v>31.244757407279259</c:v>
                </c:pt>
                <c:pt idx="5156">
                  <c:v>31.064482083078264</c:v>
                </c:pt>
                <c:pt idx="5157">
                  <c:v>30.905417302086416</c:v>
                </c:pt>
                <c:pt idx="5158">
                  <c:v>30.741204724840252</c:v>
                </c:pt>
                <c:pt idx="5159">
                  <c:v>30.589791146951018</c:v>
                </c:pt>
                <c:pt idx="5160">
                  <c:v>30.434034083690381</c:v>
                </c:pt>
                <c:pt idx="5161">
                  <c:v>30.25286046284949</c:v>
                </c:pt>
                <c:pt idx="5162">
                  <c:v>30.095279219351781</c:v>
                </c:pt>
                <c:pt idx="5163">
                  <c:v>29.930938264167224</c:v>
                </c:pt>
                <c:pt idx="5164">
                  <c:v>29.791615555448256</c:v>
                </c:pt>
                <c:pt idx="5165">
                  <c:v>29.676047052981708</c:v>
                </c:pt>
                <c:pt idx="5166">
                  <c:v>29.538284827584611</c:v>
                </c:pt>
                <c:pt idx="5167">
                  <c:v>29.391097013952059</c:v>
                </c:pt>
                <c:pt idx="5168">
                  <c:v>29.283756621659183</c:v>
                </c:pt>
                <c:pt idx="5169">
                  <c:v>29.173298642741241</c:v>
                </c:pt>
                <c:pt idx="5170">
                  <c:v>29.089877465879503</c:v>
                </c:pt>
                <c:pt idx="5171">
                  <c:v>29.008140922269028</c:v>
                </c:pt>
                <c:pt idx="5172">
                  <c:v>28.892364009275049</c:v>
                </c:pt>
                <c:pt idx="5173">
                  <c:v>28.826355920566705</c:v>
                </c:pt>
                <c:pt idx="5174">
                  <c:v>28.782463370323303</c:v>
                </c:pt>
                <c:pt idx="5175">
                  <c:v>28.719382422046774</c:v>
                </c:pt>
                <c:pt idx="5176">
                  <c:v>28.6826928499089</c:v>
                </c:pt>
                <c:pt idx="5177">
                  <c:v>28.626633170978703</c:v>
                </c:pt>
                <c:pt idx="5178">
                  <c:v>28.569800691433581</c:v>
                </c:pt>
                <c:pt idx="5179">
                  <c:v>28.544809908682016</c:v>
                </c:pt>
                <c:pt idx="5180">
                  <c:v>28.505233437323383</c:v>
                </c:pt>
                <c:pt idx="5181">
                  <c:v>28.412705682459809</c:v>
                </c:pt>
                <c:pt idx="5182">
                  <c:v>28.371973090567064</c:v>
                </c:pt>
                <c:pt idx="5183">
                  <c:v>28.325194665957326</c:v>
                </c:pt>
                <c:pt idx="5184">
                  <c:v>28.240002230645846</c:v>
                </c:pt>
                <c:pt idx="5185">
                  <c:v>28.169539210064489</c:v>
                </c:pt>
                <c:pt idx="5186">
                  <c:v>28.07353518127103</c:v>
                </c:pt>
                <c:pt idx="5187">
                  <c:v>27.9717946501511</c:v>
                </c:pt>
                <c:pt idx="5188">
                  <c:v>27.865776061708825</c:v>
                </c:pt>
                <c:pt idx="5189">
                  <c:v>27.77658215094409</c:v>
                </c:pt>
                <c:pt idx="5190">
                  <c:v>27.680439585839018</c:v>
                </c:pt>
                <c:pt idx="5191">
                  <c:v>27.572919434903003</c:v>
                </c:pt>
                <c:pt idx="5192">
                  <c:v>27.485655408472848</c:v>
                </c:pt>
                <c:pt idx="5193">
                  <c:v>27.406453268155268</c:v>
                </c:pt>
                <c:pt idx="5194">
                  <c:v>27.313394950561566</c:v>
                </c:pt>
                <c:pt idx="5195">
                  <c:v>27.238580407640438</c:v>
                </c:pt>
                <c:pt idx="5196">
                  <c:v>27.15716983701245</c:v>
                </c:pt>
                <c:pt idx="5197">
                  <c:v>27.089223440116832</c:v>
                </c:pt>
                <c:pt idx="5198">
                  <c:v>26.983483443222514</c:v>
                </c:pt>
                <c:pt idx="5199">
                  <c:v>26.883284027055229</c:v>
                </c:pt>
                <c:pt idx="5200">
                  <c:v>26.778773133479731</c:v>
                </c:pt>
                <c:pt idx="5201">
                  <c:v>26.671607245919322</c:v>
                </c:pt>
                <c:pt idx="5202">
                  <c:v>26.590997998374981</c:v>
                </c:pt>
                <c:pt idx="5203">
                  <c:v>26.504006610744103</c:v>
                </c:pt>
                <c:pt idx="5204">
                  <c:v>26.412519408459776</c:v>
                </c:pt>
                <c:pt idx="5205">
                  <c:v>26.339194319535085</c:v>
                </c:pt>
                <c:pt idx="5206">
                  <c:v>26.245717624851522</c:v>
                </c:pt>
                <c:pt idx="5207">
                  <c:v>26.062966690363375</c:v>
                </c:pt>
                <c:pt idx="5208">
                  <c:v>25.908588461836359</c:v>
                </c:pt>
                <c:pt idx="5209">
                  <c:v>25.776517909171972</c:v>
                </c:pt>
                <c:pt idx="5210">
                  <c:v>25.618957441233256</c:v>
                </c:pt>
                <c:pt idx="5211">
                  <c:v>25.496395334435743</c:v>
                </c:pt>
                <c:pt idx="5212">
                  <c:v>25.32326599074603</c:v>
                </c:pt>
                <c:pt idx="5213">
                  <c:v>25.164493562567706</c:v>
                </c:pt>
                <c:pt idx="5214">
                  <c:v>24.991624859500142</c:v>
                </c:pt>
                <c:pt idx="5215">
                  <c:v>24.84859173320821</c:v>
                </c:pt>
                <c:pt idx="5216">
                  <c:v>24.699173496297401</c:v>
                </c:pt>
                <c:pt idx="5217">
                  <c:v>24.54249434476246</c:v>
                </c:pt>
                <c:pt idx="5218">
                  <c:v>24.379319671713787</c:v>
                </c:pt>
                <c:pt idx="5219">
                  <c:v>24.21658663142906</c:v>
                </c:pt>
                <c:pt idx="5220">
                  <c:v>24.107701795815977</c:v>
                </c:pt>
                <c:pt idx="5221">
                  <c:v>23.983508210389335</c:v>
                </c:pt>
                <c:pt idx="5222">
                  <c:v>23.865655342921016</c:v>
                </c:pt>
                <c:pt idx="5223">
                  <c:v>23.744691184333451</c:v>
                </c:pt>
                <c:pt idx="5224">
                  <c:v>23.652840635307282</c:v>
                </c:pt>
                <c:pt idx="5225">
                  <c:v>23.555766771115607</c:v>
                </c:pt>
                <c:pt idx="5226">
                  <c:v>23.458529245773956</c:v>
                </c:pt>
                <c:pt idx="5227">
                  <c:v>23.380312169028414</c:v>
                </c:pt>
                <c:pt idx="5228">
                  <c:v>23.320424598908268</c:v>
                </c:pt>
                <c:pt idx="5229">
                  <c:v>23.269429116614376</c:v>
                </c:pt>
                <c:pt idx="5230">
                  <c:v>23.217936186982612</c:v>
                </c:pt>
                <c:pt idx="5231">
                  <c:v>23.173507947159823</c:v>
                </c:pt>
                <c:pt idx="5232">
                  <c:v>23.150286211458777</c:v>
                </c:pt>
                <c:pt idx="5233">
                  <c:v>23.108743232075192</c:v>
                </c:pt>
                <c:pt idx="5234">
                  <c:v>23.083212900837744</c:v>
                </c:pt>
                <c:pt idx="5235">
                  <c:v>23.063811661435949</c:v>
                </c:pt>
                <c:pt idx="5236">
                  <c:v>23.019522610832926</c:v>
                </c:pt>
                <c:pt idx="5237">
                  <c:v>23.021708265548011</c:v>
                </c:pt>
                <c:pt idx="5238">
                  <c:v>22.99109459420654</c:v>
                </c:pt>
                <c:pt idx="5239">
                  <c:v>22.936519293255131</c:v>
                </c:pt>
                <c:pt idx="5240">
                  <c:v>22.882465084560032</c:v>
                </c:pt>
                <c:pt idx="5241">
                  <c:v>22.838694330301799</c:v>
                </c:pt>
                <c:pt idx="5242">
                  <c:v>22.74175663655949</c:v>
                </c:pt>
                <c:pt idx="5243">
                  <c:v>22.681207299481816</c:v>
                </c:pt>
                <c:pt idx="5244">
                  <c:v>22.645882146111358</c:v>
                </c:pt>
                <c:pt idx="5245">
                  <c:v>22.567745808460813</c:v>
                </c:pt>
                <c:pt idx="5246">
                  <c:v>22.473947816069487</c:v>
                </c:pt>
                <c:pt idx="5247">
                  <c:v>22.410603036054489</c:v>
                </c:pt>
                <c:pt idx="5248">
                  <c:v>22.336458819377359</c:v>
                </c:pt>
                <c:pt idx="5249">
                  <c:v>22.25778034259401</c:v>
                </c:pt>
                <c:pt idx="5250">
                  <c:v>22.177322468924039</c:v>
                </c:pt>
                <c:pt idx="5251">
                  <c:v>22.096855882312404</c:v>
                </c:pt>
                <c:pt idx="5252">
                  <c:v>22.046872281570948</c:v>
                </c:pt>
                <c:pt idx="5253">
                  <c:v>21.974875408285534</c:v>
                </c:pt>
                <c:pt idx="5254">
                  <c:v>21.893521807957846</c:v>
                </c:pt>
                <c:pt idx="5255">
                  <c:v>21.835899732027286</c:v>
                </c:pt>
                <c:pt idx="5256">
                  <c:v>21.793730536990836</c:v>
                </c:pt>
                <c:pt idx="5257">
                  <c:v>21.725014438808032</c:v>
                </c:pt>
                <c:pt idx="5258">
                  <c:v>21.647308326494937</c:v>
                </c:pt>
                <c:pt idx="5259">
                  <c:v>21.560574582397667</c:v>
                </c:pt>
                <c:pt idx="5260">
                  <c:v>21.469187443369162</c:v>
                </c:pt>
                <c:pt idx="5261">
                  <c:v>21.380736342357004</c:v>
                </c:pt>
                <c:pt idx="5262">
                  <c:v>21.326400384719214</c:v>
                </c:pt>
                <c:pt idx="5263">
                  <c:v>21.241975470999474</c:v>
                </c:pt>
                <c:pt idx="5264">
                  <c:v>21.114938647666342</c:v>
                </c:pt>
                <c:pt idx="5265">
                  <c:v>20.989925727619823</c:v>
                </c:pt>
                <c:pt idx="5266">
                  <c:v>20.844762347184393</c:v>
                </c:pt>
                <c:pt idx="5267">
                  <c:v>20.741678954452993</c:v>
                </c:pt>
                <c:pt idx="5268">
                  <c:v>20.600502156088908</c:v>
                </c:pt>
                <c:pt idx="5269">
                  <c:v>20.428194999894792</c:v>
                </c:pt>
                <c:pt idx="5270">
                  <c:v>20.273013139821479</c:v>
                </c:pt>
                <c:pt idx="5271">
                  <c:v>20.151439679922117</c:v>
                </c:pt>
                <c:pt idx="5272">
                  <c:v>20.013358419805535</c:v>
                </c:pt>
                <c:pt idx="5273">
                  <c:v>19.867732675816931</c:v>
                </c:pt>
                <c:pt idx="5274">
                  <c:v>19.749626451838626</c:v>
                </c:pt>
                <c:pt idx="5275">
                  <c:v>19.628848969314259</c:v>
                </c:pt>
                <c:pt idx="5276">
                  <c:v>19.48137696750457</c:v>
                </c:pt>
                <c:pt idx="5277">
                  <c:v>19.353262729925408</c:v>
                </c:pt>
                <c:pt idx="5278">
                  <c:v>19.252113825448941</c:v>
                </c:pt>
                <c:pt idx="5279">
                  <c:v>19.167607268517635</c:v>
                </c:pt>
                <c:pt idx="5280">
                  <c:v>19.074311759449337</c:v>
                </c:pt>
                <c:pt idx="5281">
                  <c:v>19.011510668941909</c:v>
                </c:pt>
                <c:pt idx="5282">
                  <c:v>18.924754248515537</c:v>
                </c:pt>
                <c:pt idx="5283">
                  <c:v>18.856315339184061</c:v>
                </c:pt>
                <c:pt idx="5284">
                  <c:v>18.815643185722884</c:v>
                </c:pt>
                <c:pt idx="5285">
                  <c:v>18.756490602417788</c:v>
                </c:pt>
                <c:pt idx="5286">
                  <c:v>18.706482635811998</c:v>
                </c:pt>
                <c:pt idx="5287">
                  <c:v>18.680169681418903</c:v>
                </c:pt>
                <c:pt idx="5288">
                  <c:v>18.657294717080326</c:v>
                </c:pt>
                <c:pt idx="5289">
                  <c:v>18.641236057006765</c:v>
                </c:pt>
                <c:pt idx="5290">
                  <c:v>18.603089769792064</c:v>
                </c:pt>
                <c:pt idx="5291">
                  <c:v>18.564279316293355</c:v>
                </c:pt>
                <c:pt idx="5292">
                  <c:v>18.573294294475637</c:v>
                </c:pt>
                <c:pt idx="5293">
                  <c:v>18.548331411161133</c:v>
                </c:pt>
                <c:pt idx="5294">
                  <c:v>18.5212855185069</c:v>
                </c:pt>
                <c:pt idx="5295">
                  <c:v>18.483708089792195</c:v>
                </c:pt>
                <c:pt idx="5296">
                  <c:v>18.470217500261636</c:v>
                </c:pt>
                <c:pt idx="5297">
                  <c:v>18.433810770645568</c:v>
                </c:pt>
                <c:pt idx="5298">
                  <c:v>18.363155132700783</c:v>
                </c:pt>
                <c:pt idx="5299">
                  <c:v>18.325670186855927</c:v>
                </c:pt>
                <c:pt idx="5300">
                  <c:v>18.284642889806815</c:v>
                </c:pt>
                <c:pt idx="5301">
                  <c:v>18.219907635697673</c:v>
                </c:pt>
                <c:pt idx="5302">
                  <c:v>18.175992067637392</c:v>
                </c:pt>
                <c:pt idx="5303">
                  <c:v>18.138431963696732</c:v>
                </c:pt>
                <c:pt idx="5304">
                  <c:v>18.091613501904099</c:v>
                </c:pt>
                <c:pt idx="5305">
                  <c:v>18.035478473223289</c:v>
                </c:pt>
                <c:pt idx="5306">
                  <c:v>18.010187323020133</c:v>
                </c:pt>
                <c:pt idx="5307">
                  <c:v>17.980245553078117</c:v>
                </c:pt>
                <c:pt idx="5308">
                  <c:v>17.966235857566183</c:v>
                </c:pt>
                <c:pt idx="5309">
                  <c:v>17.952764260870133</c:v>
                </c:pt>
                <c:pt idx="5310">
                  <c:v>17.926877102279697</c:v>
                </c:pt>
                <c:pt idx="5311">
                  <c:v>17.899756094111488</c:v>
                </c:pt>
                <c:pt idx="5312">
                  <c:v>17.854899302036905</c:v>
                </c:pt>
                <c:pt idx="5313">
                  <c:v>17.842578734216264</c:v>
                </c:pt>
                <c:pt idx="5314">
                  <c:v>17.813530137252478</c:v>
                </c:pt>
                <c:pt idx="5315">
                  <c:v>17.773289788547256</c:v>
                </c:pt>
                <c:pt idx="5316">
                  <c:v>17.725345761292196</c:v>
                </c:pt>
                <c:pt idx="5317">
                  <c:v>17.659038396464791</c:v>
                </c:pt>
                <c:pt idx="5318">
                  <c:v>17.626621214387725</c:v>
                </c:pt>
                <c:pt idx="5319">
                  <c:v>17.581587761242602</c:v>
                </c:pt>
                <c:pt idx="5320">
                  <c:v>17.461472458962206</c:v>
                </c:pt>
                <c:pt idx="5321">
                  <c:v>17.363546540500327</c:v>
                </c:pt>
                <c:pt idx="5322">
                  <c:v>17.275276450948876</c:v>
                </c:pt>
                <c:pt idx="5323">
                  <c:v>17.186493428599395</c:v>
                </c:pt>
                <c:pt idx="5324">
                  <c:v>17.072252746469754</c:v>
                </c:pt>
                <c:pt idx="5325">
                  <c:v>16.984894875677931</c:v>
                </c:pt>
                <c:pt idx="5326">
                  <c:v>16.897289354217857</c:v>
                </c:pt>
                <c:pt idx="5327">
                  <c:v>16.795855064244105</c:v>
                </c:pt>
                <c:pt idx="5328">
                  <c:v>16.656300670679549</c:v>
                </c:pt>
                <c:pt idx="5329">
                  <c:v>16.559866855729698</c:v>
                </c:pt>
                <c:pt idx="5330">
                  <c:v>16.465358859443718</c:v>
                </c:pt>
                <c:pt idx="5331">
                  <c:v>16.361310487680651</c:v>
                </c:pt>
                <c:pt idx="5332">
                  <c:v>16.265488895182816</c:v>
                </c:pt>
                <c:pt idx="5333">
                  <c:v>16.19532215916832</c:v>
                </c:pt>
                <c:pt idx="5334">
                  <c:v>16.117721945034436</c:v>
                </c:pt>
                <c:pt idx="5335">
                  <c:v>16.074749200492469</c:v>
                </c:pt>
                <c:pt idx="5336">
                  <c:v>16.041918182435953</c:v>
                </c:pt>
                <c:pt idx="5337">
                  <c:v>16.004990345602316</c:v>
                </c:pt>
                <c:pt idx="5338">
                  <c:v>15.961895065918258</c:v>
                </c:pt>
                <c:pt idx="5339">
                  <c:v>15.943914571408735</c:v>
                </c:pt>
                <c:pt idx="5340">
                  <c:v>15.905336305678976</c:v>
                </c:pt>
                <c:pt idx="5341">
                  <c:v>15.869564433232505</c:v>
                </c:pt>
                <c:pt idx="5342">
                  <c:v>15.880592110615913</c:v>
                </c:pt>
                <c:pt idx="5343">
                  <c:v>15.878811979214698</c:v>
                </c:pt>
                <c:pt idx="5344">
                  <c:v>15.922418168019739</c:v>
                </c:pt>
                <c:pt idx="5345">
                  <c:v>15.97079334843467</c:v>
                </c:pt>
                <c:pt idx="5346">
                  <c:v>15.985139520711618</c:v>
                </c:pt>
                <c:pt idx="5347">
                  <c:v>15.98784405646062</c:v>
                </c:pt>
                <c:pt idx="5348">
                  <c:v>16.011013945129015</c:v>
                </c:pt>
                <c:pt idx="5349">
                  <c:v>16.007918067375908</c:v>
                </c:pt>
                <c:pt idx="5350">
                  <c:v>16.012720597544778</c:v>
                </c:pt>
                <c:pt idx="5351">
                  <c:v>16.025870383470632</c:v>
                </c:pt>
                <c:pt idx="5352">
                  <c:v>16.049152385975887</c:v>
                </c:pt>
                <c:pt idx="5353">
                  <c:v>16.075985976589305</c:v>
                </c:pt>
                <c:pt idx="5354">
                  <c:v>16.092862469657472</c:v>
                </c:pt>
                <c:pt idx="5355">
                  <c:v>16.095854455497786</c:v>
                </c:pt>
                <c:pt idx="5356">
                  <c:v>16.084814003825034</c:v>
                </c:pt>
                <c:pt idx="5357">
                  <c:v>16.073348381250753</c:v>
                </c:pt>
                <c:pt idx="5358">
                  <c:v>16.057991508048005</c:v>
                </c:pt>
                <c:pt idx="5359">
                  <c:v>16.056311289152525</c:v>
                </c:pt>
                <c:pt idx="5360">
                  <c:v>16.057168438453299</c:v>
                </c:pt>
                <c:pt idx="5361">
                  <c:v>16.013477024733763</c:v>
                </c:pt>
                <c:pt idx="5362">
                  <c:v>15.981391436696981</c:v>
                </c:pt>
                <c:pt idx="5363">
                  <c:v>15.985376257653003</c:v>
                </c:pt>
                <c:pt idx="5364">
                  <c:v>15.974501316266279</c:v>
                </c:pt>
                <c:pt idx="5365">
                  <c:v>15.965886564086299</c:v>
                </c:pt>
                <c:pt idx="5366">
                  <c:v>15.963607697348484</c:v>
                </c:pt>
                <c:pt idx="5367">
                  <c:v>15.958812772800421</c:v>
                </c:pt>
                <c:pt idx="5368">
                  <c:v>15.956317423269091</c:v>
                </c:pt>
                <c:pt idx="5369">
                  <c:v>15.940165636600879</c:v>
                </c:pt>
                <c:pt idx="5370">
                  <c:v>15.963305667892801</c:v>
                </c:pt>
                <c:pt idx="5371">
                  <c:v>15.950180918803934</c:v>
                </c:pt>
                <c:pt idx="5372">
                  <c:v>15.932857140127247</c:v>
                </c:pt>
                <c:pt idx="5373">
                  <c:v>15.907467038404221</c:v>
                </c:pt>
                <c:pt idx="5374">
                  <c:v>15.894035055329599</c:v>
                </c:pt>
                <c:pt idx="5375">
                  <c:v>15.865590851259981</c:v>
                </c:pt>
                <c:pt idx="5376">
                  <c:v>15.824480902363176</c:v>
                </c:pt>
                <c:pt idx="5377">
                  <c:v>15.76901024026532</c:v>
                </c:pt>
                <c:pt idx="5378">
                  <c:v>15.716697636796884</c:v>
                </c:pt>
                <c:pt idx="5379">
                  <c:v>15.681201651094481</c:v>
                </c:pt>
                <c:pt idx="5380">
                  <c:v>15.625437843430523</c:v>
                </c:pt>
                <c:pt idx="5381">
                  <c:v>15.560929805090961</c:v>
                </c:pt>
                <c:pt idx="5382">
                  <c:v>15.473686950881826</c:v>
                </c:pt>
                <c:pt idx="5383">
                  <c:v>15.378500742027775</c:v>
                </c:pt>
                <c:pt idx="5384">
                  <c:v>15.330025414006951</c:v>
                </c:pt>
                <c:pt idx="5385">
                  <c:v>15.268670983382002</c:v>
                </c:pt>
                <c:pt idx="5386">
                  <c:v>15.19164917016445</c:v>
                </c:pt>
                <c:pt idx="5387">
                  <c:v>15.130848199364687</c:v>
                </c:pt>
                <c:pt idx="5388">
                  <c:v>15.080561624053082</c:v>
                </c:pt>
                <c:pt idx="5389">
                  <c:v>14.993974535013388</c:v>
                </c:pt>
                <c:pt idx="5390">
                  <c:v>14.971330639046592</c:v>
                </c:pt>
                <c:pt idx="5391">
                  <c:v>14.950201312062543</c:v>
                </c:pt>
                <c:pt idx="5392">
                  <c:v>14.922758154121874</c:v>
                </c:pt>
                <c:pt idx="5393">
                  <c:v>14.881843957764829</c:v>
                </c:pt>
                <c:pt idx="5394">
                  <c:v>14.855021386054668</c:v>
                </c:pt>
                <c:pt idx="5395">
                  <c:v>14.856296089538095</c:v>
                </c:pt>
                <c:pt idx="5396">
                  <c:v>14.854448415385214</c:v>
                </c:pt>
                <c:pt idx="5397">
                  <c:v>14.862300135055335</c:v>
                </c:pt>
                <c:pt idx="5398">
                  <c:v>14.867572038766703</c:v>
                </c:pt>
                <c:pt idx="5399">
                  <c:v>14.885326825725887</c:v>
                </c:pt>
                <c:pt idx="5400">
                  <c:v>14.93601312529395</c:v>
                </c:pt>
                <c:pt idx="5401">
                  <c:v>14.995543464179402</c:v>
                </c:pt>
                <c:pt idx="5402">
                  <c:v>15.019369246280075</c:v>
                </c:pt>
                <c:pt idx="5403">
                  <c:v>15.03918665882529</c:v>
                </c:pt>
                <c:pt idx="5404">
                  <c:v>15.059892919256873</c:v>
                </c:pt>
                <c:pt idx="5405">
                  <c:v>15.076671805381769</c:v>
                </c:pt>
                <c:pt idx="5406">
                  <c:v>15.101289813326195</c:v>
                </c:pt>
                <c:pt idx="5407">
                  <c:v>15.131494850665737</c:v>
                </c:pt>
                <c:pt idx="5408">
                  <c:v>15.154980240696913</c:v>
                </c:pt>
                <c:pt idx="5409">
                  <c:v>15.19676904328122</c:v>
                </c:pt>
                <c:pt idx="5410">
                  <c:v>15.186802081224107</c:v>
                </c:pt>
                <c:pt idx="5411">
                  <c:v>15.178742610842562</c:v>
                </c:pt>
                <c:pt idx="5412">
                  <c:v>15.177235449301564</c:v>
                </c:pt>
                <c:pt idx="5413">
                  <c:v>15.147587847581303</c:v>
                </c:pt>
                <c:pt idx="5414">
                  <c:v>15.124191561671946</c:v>
                </c:pt>
                <c:pt idx="5415">
                  <c:v>15.124905178702596</c:v>
                </c:pt>
                <c:pt idx="5416">
                  <c:v>15.119622353724896</c:v>
                </c:pt>
                <c:pt idx="5417">
                  <c:v>15.083006115600497</c:v>
                </c:pt>
                <c:pt idx="5418">
                  <c:v>15.068364606452926</c:v>
                </c:pt>
                <c:pt idx="5419">
                  <c:v>15.044109094898245</c:v>
                </c:pt>
                <c:pt idx="5420">
                  <c:v>15.032091411586592</c:v>
                </c:pt>
                <c:pt idx="5421">
                  <c:v>15.066310691653456</c:v>
                </c:pt>
                <c:pt idx="5422">
                  <c:v>15.061243469496207</c:v>
                </c:pt>
                <c:pt idx="5423">
                  <c:v>15.062935987375647</c:v>
                </c:pt>
                <c:pt idx="5424">
                  <c:v>15.075946394655361</c:v>
                </c:pt>
                <c:pt idx="5425">
                  <c:v>15.09322594612261</c:v>
                </c:pt>
                <c:pt idx="5426">
                  <c:v>15.099037698766478</c:v>
                </c:pt>
                <c:pt idx="5427">
                  <c:v>15.120249501510667</c:v>
                </c:pt>
                <c:pt idx="5428">
                  <c:v>15.143465163050157</c:v>
                </c:pt>
                <c:pt idx="5429">
                  <c:v>15.125690187674843</c:v>
                </c:pt>
                <c:pt idx="5430">
                  <c:v>15.147563133330046</c:v>
                </c:pt>
                <c:pt idx="5431">
                  <c:v>15.167264281017948</c:v>
                </c:pt>
                <c:pt idx="5432">
                  <c:v>15.166928335502504</c:v>
                </c:pt>
                <c:pt idx="5433">
                  <c:v>15.150647587164785</c:v>
                </c:pt>
                <c:pt idx="5434">
                  <c:v>15.135295548041912</c:v>
                </c:pt>
                <c:pt idx="5435">
                  <c:v>15.133486403758754</c:v>
                </c:pt>
                <c:pt idx="5436">
                  <c:v>15.130187337542569</c:v>
                </c:pt>
                <c:pt idx="5437">
                  <c:v>15.102835665861484</c:v>
                </c:pt>
                <c:pt idx="5438">
                  <c:v>15.097919026256552</c:v>
                </c:pt>
                <c:pt idx="5439">
                  <c:v>15.078093850525347</c:v>
                </c:pt>
                <c:pt idx="5440">
                  <c:v>15.026470936106252</c:v>
                </c:pt>
                <c:pt idx="5441">
                  <c:v>14.990944772837956</c:v>
                </c:pt>
                <c:pt idx="5442">
                  <c:v>14.926959857527144</c:v>
                </c:pt>
                <c:pt idx="5443">
                  <c:v>14.867596366508071</c:v>
                </c:pt>
                <c:pt idx="5444">
                  <c:v>14.817381184659249</c:v>
                </c:pt>
                <c:pt idx="5445">
                  <c:v>14.805170139381124</c:v>
                </c:pt>
                <c:pt idx="5446">
                  <c:v>14.778600053082299</c:v>
                </c:pt>
                <c:pt idx="5447">
                  <c:v>14.74751239175971</c:v>
                </c:pt>
                <c:pt idx="5448">
                  <c:v>14.734424354014468</c:v>
                </c:pt>
                <c:pt idx="5449">
                  <c:v>14.716237185214062</c:v>
                </c:pt>
                <c:pt idx="5450">
                  <c:v>14.714597839627457</c:v>
                </c:pt>
                <c:pt idx="5451">
                  <c:v>14.67630325521745</c:v>
                </c:pt>
                <c:pt idx="5452">
                  <c:v>14.687200959602682</c:v>
                </c:pt>
                <c:pt idx="5453">
                  <c:v>14.703923662663611</c:v>
                </c:pt>
                <c:pt idx="5454">
                  <c:v>14.711734757587065</c:v>
                </c:pt>
                <c:pt idx="5455">
                  <c:v>14.756694778395293</c:v>
                </c:pt>
                <c:pt idx="5456">
                  <c:v>14.833692595167628</c:v>
                </c:pt>
                <c:pt idx="5457">
                  <c:v>14.901109349866895</c:v>
                </c:pt>
                <c:pt idx="5458">
                  <c:v>14.935380837005528</c:v>
                </c:pt>
                <c:pt idx="5459">
                  <c:v>14.976262830294296</c:v>
                </c:pt>
                <c:pt idx="5460">
                  <c:v>15.019389447135781</c:v>
                </c:pt>
                <c:pt idx="5461">
                  <c:v>15.082829904991288</c:v>
                </c:pt>
                <c:pt idx="5462">
                  <c:v>15.101183801891265</c:v>
                </c:pt>
                <c:pt idx="5463">
                  <c:v>15.127861666237981</c:v>
                </c:pt>
                <c:pt idx="5464">
                  <c:v>15.138179739088459</c:v>
                </c:pt>
                <c:pt idx="5465">
                  <c:v>15.150916474330781</c:v>
                </c:pt>
                <c:pt idx="5466">
                  <c:v>15.160275028045682</c:v>
                </c:pt>
                <c:pt idx="5467">
                  <c:v>15.135677759745098</c:v>
                </c:pt>
                <c:pt idx="5468">
                  <c:v>15.082899648694465</c:v>
                </c:pt>
                <c:pt idx="5469">
                  <c:v>15.080664939641112</c:v>
                </c:pt>
                <c:pt idx="5470">
                  <c:v>15.057280892216967</c:v>
                </c:pt>
                <c:pt idx="5471">
                  <c:v>15.035259516711573</c:v>
                </c:pt>
                <c:pt idx="5472">
                  <c:v>15.002761670233756</c:v>
                </c:pt>
                <c:pt idx="5473">
                  <c:v>15.002761651014506</c:v>
                </c:pt>
                <c:pt idx="5474">
                  <c:v>14.980795378736303</c:v>
                </c:pt>
                <c:pt idx="5475">
                  <c:v>14.952138132815838</c:v>
                </c:pt>
                <c:pt idx="5476">
                  <c:v>14.952642703109941</c:v>
                </c:pt>
                <c:pt idx="5477">
                  <c:v>14.933881474714889</c:v>
                </c:pt>
                <c:pt idx="5478">
                  <c:v>14.943716488410622</c:v>
                </c:pt>
                <c:pt idx="5479">
                  <c:v>14.964584119484003</c:v>
                </c:pt>
                <c:pt idx="5480">
                  <c:v>14.993651137991032</c:v>
                </c:pt>
                <c:pt idx="5481">
                  <c:v>14.997565102507419</c:v>
                </c:pt>
                <c:pt idx="5482">
                  <c:v>15.034004505818594</c:v>
                </c:pt>
                <c:pt idx="5483">
                  <c:v>15.078098474653792</c:v>
                </c:pt>
                <c:pt idx="5484">
                  <c:v>15.081202472539424</c:v>
                </c:pt>
                <c:pt idx="5485">
                  <c:v>15.079697696700963</c:v>
                </c:pt>
                <c:pt idx="5486">
                  <c:v>15.078473881926771</c:v>
                </c:pt>
                <c:pt idx="5487">
                  <c:v>15.103003924466998</c:v>
                </c:pt>
                <c:pt idx="5488">
                  <c:v>15.109305421557616</c:v>
                </c:pt>
                <c:pt idx="5489">
                  <c:v>15.103205683626722</c:v>
                </c:pt>
                <c:pt idx="5490">
                  <c:v>15.097383811258911</c:v>
                </c:pt>
                <c:pt idx="5491">
                  <c:v>15.095233456823712</c:v>
                </c:pt>
                <c:pt idx="5492">
                  <c:v>15.085059978240965</c:v>
                </c:pt>
                <c:pt idx="5493">
                  <c:v>15.044240838243498</c:v>
                </c:pt>
                <c:pt idx="5494">
                  <c:v>15.03779884749321</c:v>
                </c:pt>
                <c:pt idx="5495">
                  <c:v>15.023540779759232</c:v>
                </c:pt>
                <c:pt idx="5496">
                  <c:v>15.01872061902138</c:v>
                </c:pt>
                <c:pt idx="5497">
                  <c:v>15.004653633624004</c:v>
                </c:pt>
                <c:pt idx="5498">
                  <c:v>14.939127146222805</c:v>
                </c:pt>
                <c:pt idx="5499">
                  <c:v>14.920156873005521</c:v>
                </c:pt>
                <c:pt idx="5500">
                  <c:v>14.896427190020079</c:v>
                </c:pt>
                <c:pt idx="5501">
                  <c:v>14.869236293631799</c:v>
                </c:pt>
                <c:pt idx="5502">
                  <c:v>14.841271605452013</c:v>
                </c:pt>
                <c:pt idx="5503">
                  <c:v>14.80914048327597</c:v>
                </c:pt>
                <c:pt idx="5504">
                  <c:v>14.773800396695057</c:v>
                </c:pt>
                <c:pt idx="5505">
                  <c:v>14.767692741860667</c:v>
                </c:pt>
                <c:pt idx="5506">
                  <c:v>14.780897106126213</c:v>
                </c:pt>
                <c:pt idx="5507">
                  <c:v>14.75991298975622</c:v>
                </c:pt>
                <c:pt idx="5508">
                  <c:v>14.772467492288795</c:v>
                </c:pt>
                <c:pt idx="5509">
                  <c:v>14.786813773278228</c:v>
                </c:pt>
                <c:pt idx="5510">
                  <c:v>14.804605390235663</c:v>
                </c:pt>
                <c:pt idx="5511">
                  <c:v>14.819059464829085</c:v>
                </c:pt>
                <c:pt idx="5512">
                  <c:v>14.862609436059632</c:v>
                </c:pt>
                <c:pt idx="5513">
                  <c:v>14.93167861252723</c:v>
                </c:pt>
                <c:pt idx="5514">
                  <c:v>14.985526822508527</c:v>
                </c:pt>
                <c:pt idx="5515">
                  <c:v>15.046689014711347</c:v>
                </c:pt>
                <c:pt idx="5516">
                  <c:v>15.105078155684195</c:v>
                </c:pt>
                <c:pt idx="5517">
                  <c:v>15.13351326779105</c:v>
                </c:pt>
                <c:pt idx="5518">
                  <c:v>15.146569732393942</c:v>
                </c:pt>
                <c:pt idx="5519">
                  <c:v>15.199406872818184</c:v>
                </c:pt>
                <c:pt idx="5520">
                  <c:v>15.195580577558093</c:v>
                </c:pt>
                <c:pt idx="5521">
                  <c:v>15.175755401826887</c:v>
                </c:pt>
                <c:pt idx="5522">
                  <c:v>15.189687070162842</c:v>
                </c:pt>
                <c:pt idx="5523">
                  <c:v>15.144351899232912</c:v>
                </c:pt>
                <c:pt idx="5524">
                  <c:v>15.098878160801974</c:v>
                </c:pt>
                <c:pt idx="5525">
                  <c:v>15.069692219104395</c:v>
                </c:pt>
                <c:pt idx="5526">
                  <c:v>15.017930551745614</c:v>
                </c:pt>
                <c:pt idx="5527">
                  <c:v>14.985144005842194</c:v>
                </c:pt>
                <c:pt idx="5528">
                  <c:v>14.966110488172534</c:v>
                </c:pt>
                <c:pt idx="5529">
                  <c:v>14.934073806651913</c:v>
                </c:pt>
                <c:pt idx="5530">
                  <c:v>14.887391285150571</c:v>
                </c:pt>
                <c:pt idx="5531">
                  <c:v>14.901723200615121</c:v>
                </c:pt>
                <c:pt idx="5532">
                  <c:v>14.885944164534113</c:v>
                </c:pt>
                <c:pt idx="5533">
                  <c:v>14.875330574375766</c:v>
                </c:pt>
                <c:pt idx="5534">
                  <c:v>14.905170776196121</c:v>
                </c:pt>
                <c:pt idx="5535">
                  <c:v>14.901694213178073</c:v>
                </c:pt>
                <c:pt idx="5536">
                  <c:v>14.903448179380486</c:v>
                </c:pt>
                <c:pt idx="5537">
                  <c:v>14.913619957766777</c:v>
                </c:pt>
                <c:pt idx="5538">
                  <c:v>14.929091656050058</c:v>
                </c:pt>
                <c:pt idx="5539">
                  <c:v>14.941086765048395</c:v>
                </c:pt>
                <c:pt idx="5540">
                  <c:v>14.96409622988326</c:v>
                </c:pt>
                <c:pt idx="5541">
                  <c:v>14.999097746918368</c:v>
                </c:pt>
                <c:pt idx="5542">
                  <c:v>14.97518143266884</c:v>
                </c:pt>
                <c:pt idx="5543">
                  <c:v>14.993263261551808</c:v>
                </c:pt>
                <c:pt idx="5544">
                  <c:v>15.035231932663466</c:v>
                </c:pt>
                <c:pt idx="5545">
                  <c:v>15.034772937711168</c:v>
                </c:pt>
                <c:pt idx="5546">
                  <c:v>15.038611104130043</c:v>
                </c:pt>
                <c:pt idx="5547">
                  <c:v>15.013606736880424</c:v>
                </c:pt>
                <c:pt idx="5548">
                  <c:v>15.048304341313051</c:v>
                </c:pt>
                <c:pt idx="5549">
                  <c:v>15.033923849737496</c:v>
                </c:pt>
                <c:pt idx="5550">
                  <c:v>15.041508516369335</c:v>
                </c:pt>
                <c:pt idx="5551">
                  <c:v>15.047375755605806</c:v>
                </c:pt>
                <c:pt idx="5552">
                  <c:v>15.039932946596061</c:v>
                </c:pt>
                <c:pt idx="5553">
                  <c:v>15.027670658766752</c:v>
                </c:pt>
                <c:pt idx="5554">
                  <c:v>15.031968060063726</c:v>
                </c:pt>
                <c:pt idx="5555">
                  <c:v>15.001783430984023</c:v>
                </c:pt>
                <c:pt idx="5556">
                  <c:v>14.970538786704971</c:v>
                </c:pt>
                <c:pt idx="5557">
                  <c:v>14.981600343466933</c:v>
                </c:pt>
                <c:pt idx="5558">
                  <c:v>14.966002869785662</c:v>
                </c:pt>
                <c:pt idx="5559">
                  <c:v>14.950788014844887</c:v>
                </c:pt>
                <c:pt idx="5560">
                  <c:v>14.938355883024583</c:v>
                </c:pt>
                <c:pt idx="5561">
                  <c:v>14.909698658367212</c:v>
                </c:pt>
                <c:pt idx="5562">
                  <c:v>14.902868299802449</c:v>
                </c:pt>
                <c:pt idx="5563">
                  <c:v>14.886677566737539</c:v>
                </c:pt>
                <c:pt idx="5564">
                  <c:v>14.896230324723962</c:v>
                </c:pt>
                <c:pt idx="5565">
                  <c:v>14.917156575273449</c:v>
                </c:pt>
                <c:pt idx="5566">
                  <c:v>14.943776647677234</c:v>
                </c:pt>
                <c:pt idx="5567">
                  <c:v>14.94748152711062</c:v>
                </c:pt>
                <c:pt idx="5568">
                  <c:v>15.013548176207118</c:v>
                </c:pt>
                <c:pt idx="5569">
                  <c:v>15.071873729115596</c:v>
                </c:pt>
                <c:pt idx="5570">
                  <c:v>15.116226413253745</c:v>
                </c:pt>
                <c:pt idx="5571">
                  <c:v>15.172812452481786</c:v>
                </c:pt>
                <c:pt idx="5572">
                  <c:v>15.218883780690721</c:v>
                </c:pt>
                <c:pt idx="5573">
                  <c:v>15.262654378286619</c:v>
                </c:pt>
                <c:pt idx="5574">
                  <c:v>15.298273454899697</c:v>
                </c:pt>
                <c:pt idx="5575">
                  <c:v>15.316146587856357</c:v>
                </c:pt>
                <c:pt idx="5576">
                  <c:v>15.325321652036546</c:v>
                </c:pt>
                <c:pt idx="5577">
                  <c:v>15.326642861450301</c:v>
                </c:pt>
                <c:pt idx="5578">
                  <c:v>15.307564680698885</c:v>
                </c:pt>
                <c:pt idx="5579">
                  <c:v>15.288728383166118</c:v>
                </c:pt>
                <c:pt idx="5580">
                  <c:v>15.27314944633441</c:v>
                </c:pt>
                <c:pt idx="5581">
                  <c:v>15.235155551082553</c:v>
                </c:pt>
                <c:pt idx="5582">
                  <c:v>15.200856145102547</c:v>
                </c:pt>
                <c:pt idx="5583">
                  <c:v>15.149821028024014</c:v>
                </c:pt>
                <c:pt idx="5584">
                  <c:v>15.081048554837533</c:v>
                </c:pt>
                <c:pt idx="5585">
                  <c:v>15.033416157373855</c:v>
                </c:pt>
                <c:pt idx="5586">
                  <c:v>15.013118830880396</c:v>
                </c:pt>
                <c:pt idx="5587">
                  <c:v>14.934220349370158</c:v>
                </c:pt>
                <c:pt idx="5588">
                  <c:v>14.904828962480414</c:v>
                </c:pt>
                <c:pt idx="5589">
                  <c:v>14.873715874853454</c:v>
                </c:pt>
                <c:pt idx="5590">
                  <c:v>14.847017603287956</c:v>
                </c:pt>
                <c:pt idx="5591">
                  <c:v>14.852640369627615</c:v>
                </c:pt>
                <c:pt idx="5592">
                  <c:v>14.875076615675878</c:v>
                </c:pt>
                <c:pt idx="5593">
                  <c:v>14.90021101541697</c:v>
                </c:pt>
                <c:pt idx="5594">
                  <c:v>14.893900346961784</c:v>
                </c:pt>
                <c:pt idx="5595">
                  <c:v>14.919266345533362</c:v>
                </c:pt>
                <c:pt idx="5596">
                  <c:v>14.950188622237903</c:v>
                </c:pt>
                <c:pt idx="5597">
                  <c:v>14.962066011441584</c:v>
                </c:pt>
                <c:pt idx="5598">
                  <c:v>14.969877106365038</c:v>
                </c:pt>
                <c:pt idx="5599">
                  <c:v>14.974982672206039</c:v>
                </c:pt>
                <c:pt idx="5600">
                  <c:v>14.996486209593076</c:v>
                </c:pt>
                <c:pt idx="5601">
                  <c:v>15.010765316633341</c:v>
                </c:pt>
                <c:pt idx="5602">
                  <c:v>14.99542551595866</c:v>
                </c:pt>
                <c:pt idx="5603">
                  <c:v>14.984466644656122</c:v>
                </c:pt>
                <c:pt idx="5604">
                  <c:v>14.98924420253898</c:v>
                </c:pt>
                <c:pt idx="5605">
                  <c:v>14.99414307358624</c:v>
                </c:pt>
                <c:pt idx="5606">
                  <c:v>14.966332915781969</c:v>
                </c:pt>
                <c:pt idx="5607">
                  <c:v>14.948959199245008</c:v>
                </c:pt>
                <c:pt idx="5608">
                  <c:v>14.935734713699674</c:v>
                </c:pt>
                <c:pt idx="5609">
                  <c:v>14.947667829726605</c:v>
                </c:pt>
                <c:pt idx="5610">
                  <c:v>14.93549634029641</c:v>
                </c:pt>
                <c:pt idx="5611">
                  <c:v>14.89316789886626</c:v>
                </c:pt>
                <c:pt idx="5612">
                  <c:v>14.851176794381804</c:v>
                </c:pt>
                <c:pt idx="5613">
                  <c:v>14.8108580274881</c:v>
                </c:pt>
                <c:pt idx="5614">
                  <c:v>14.791683040862887</c:v>
                </c:pt>
                <c:pt idx="5615">
                  <c:v>14.760148570856227</c:v>
                </c:pt>
                <c:pt idx="5616">
                  <c:v>14.728953505940389</c:v>
                </c:pt>
                <c:pt idx="5617">
                  <c:v>14.694136942219773</c:v>
                </c:pt>
                <c:pt idx="5618">
                  <c:v>14.697769783457666</c:v>
                </c:pt>
                <c:pt idx="5619">
                  <c:v>14.717349828630562</c:v>
                </c:pt>
                <c:pt idx="5620">
                  <c:v>14.728224112267654</c:v>
                </c:pt>
                <c:pt idx="5621">
                  <c:v>14.716700402389483</c:v>
                </c:pt>
                <c:pt idx="5622">
                  <c:v>14.734415329078487</c:v>
                </c:pt>
                <c:pt idx="5623">
                  <c:v>14.769299910054412</c:v>
                </c:pt>
                <c:pt idx="5624">
                  <c:v>14.781215287268941</c:v>
                </c:pt>
                <c:pt idx="5625">
                  <c:v>14.811392619283849</c:v>
                </c:pt>
                <c:pt idx="5626">
                  <c:v>14.873470381964546</c:v>
                </c:pt>
                <c:pt idx="5627">
                  <c:v>14.921111303841455</c:v>
                </c:pt>
                <c:pt idx="5628">
                  <c:v>14.945248683202497</c:v>
                </c:pt>
                <c:pt idx="5629">
                  <c:v>14.9718056871128</c:v>
                </c:pt>
                <c:pt idx="5630">
                  <c:v>14.993460783965654</c:v>
                </c:pt>
                <c:pt idx="5631">
                  <c:v>15.021863098823012</c:v>
                </c:pt>
                <c:pt idx="5632">
                  <c:v>15.043039072963298</c:v>
                </c:pt>
                <c:pt idx="5633">
                  <c:v>15.049639405692872</c:v>
                </c:pt>
                <c:pt idx="5634">
                  <c:v>15.034127142502207</c:v>
                </c:pt>
                <c:pt idx="5635">
                  <c:v>15.03952046000431</c:v>
                </c:pt>
                <c:pt idx="5636">
                  <c:v>15.019252100864772</c:v>
                </c:pt>
                <c:pt idx="5637">
                  <c:v>14.985539817994717</c:v>
                </c:pt>
                <c:pt idx="5638">
                  <c:v>14.957923677553049</c:v>
                </c:pt>
                <c:pt idx="5639">
                  <c:v>14.898003071882041</c:v>
                </c:pt>
                <c:pt idx="5640">
                  <c:v>14.888151961949216</c:v>
                </c:pt>
                <c:pt idx="5641">
                  <c:v>14.872476865437667</c:v>
                </c:pt>
                <c:pt idx="5642">
                  <c:v>14.814749184222928</c:v>
                </c:pt>
                <c:pt idx="5643">
                  <c:v>14.777687595241895</c:v>
                </c:pt>
                <c:pt idx="5644">
                  <c:v>14.770755415781608</c:v>
                </c:pt>
                <c:pt idx="5645">
                  <c:v>14.755157942100332</c:v>
                </c:pt>
                <c:pt idx="5646">
                  <c:v>14.70632994210033</c:v>
                </c:pt>
                <c:pt idx="5647">
                  <c:v>14.74147440435094</c:v>
                </c:pt>
                <c:pt idx="5648">
                  <c:v>14.766486863970044</c:v>
                </c:pt>
                <c:pt idx="5649">
                  <c:v>14.769214794490471</c:v>
                </c:pt>
                <c:pt idx="5650">
                  <c:v>14.780240073536964</c:v>
                </c:pt>
                <c:pt idx="5651">
                  <c:v>14.816938426001904</c:v>
                </c:pt>
                <c:pt idx="5652">
                  <c:v>14.848704405622307</c:v>
                </c:pt>
                <c:pt idx="5653">
                  <c:v>14.878605610645486</c:v>
                </c:pt>
                <c:pt idx="5654">
                  <c:v>14.92226842843225</c:v>
                </c:pt>
                <c:pt idx="5655">
                  <c:v>14.92924385700368</c:v>
                </c:pt>
                <c:pt idx="5656">
                  <c:v>14.942154775121383</c:v>
                </c:pt>
                <c:pt idx="5657">
                  <c:v>14.96243140017596</c:v>
                </c:pt>
                <c:pt idx="5658">
                  <c:v>14.961083224614327</c:v>
                </c:pt>
                <c:pt idx="5659">
                  <c:v>14.956368223122032</c:v>
                </c:pt>
                <c:pt idx="5660">
                  <c:v>14.945342944075538</c:v>
                </c:pt>
                <c:pt idx="5661">
                  <c:v>14.943778574196163</c:v>
                </c:pt>
                <c:pt idx="5662">
                  <c:v>14.94119755230868</c:v>
                </c:pt>
                <c:pt idx="5663">
                  <c:v>14.925674052062838</c:v>
                </c:pt>
                <c:pt idx="5664">
                  <c:v>14.912819268756946</c:v>
                </c:pt>
                <c:pt idx="5665">
                  <c:v>14.908468872104534</c:v>
                </c:pt>
                <c:pt idx="5666">
                  <c:v>14.907623909740936</c:v>
                </c:pt>
                <c:pt idx="5667">
                  <c:v>14.891066263045795</c:v>
                </c:pt>
                <c:pt idx="5668">
                  <c:v>14.852949040979897</c:v>
                </c:pt>
                <c:pt idx="5669">
                  <c:v>14.817764722696436</c:v>
                </c:pt>
                <c:pt idx="5670">
                  <c:v>14.830565338909622</c:v>
                </c:pt>
                <c:pt idx="5671">
                  <c:v>14.815923829762045</c:v>
                </c:pt>
                <c:pt idx="5672">
                  <c:v>14.790013763627416</c:v>
                </c:pt>
                <c:pt idx="5673">
                  <c:v>14.767694857846486</c:v>
                </c:pt>
                <c:pt idx="5674">
                  <c:v>14.764207040703628</c:v>
                </c:pt>
                <c:pt idx="5675">
                  <c:v>14.744866672408467</c:v>
                </c:pt>
                <c:pt idx="5676">
                  <c:v>14.729325520902803</c:v>
                </c:pt>
                <c:pt idx="5677">
                  <c:v>14.7121366901898</c:v>
                </c:pt>
                <c:pt idx="5678">
                  <c:v>14.759713285523869</c:v>
                </c:pt>
                <c:pt idx="5679">
                  <c:v>14.775750931108544</c:v>
                </c:pt>
                <c:pt idx="5680">
                  <c:v>14.805965387906667</c:v>
                </c:pt>
                <c:pt idx="5681">
                  <c:v>14.852595228465226</c:v>
                </c:pt>
                <c:pt idx="5682">
                  <c:v>14.922213369544206</c:v>
                </c:pt>
                <c:pt idx="5683">
                  <c:v>14.965913934648226</c:v>
                </c:pt>
                <c:pt idx="5684">
                  <c:v>15.018899800760007</c:v>
                </c:pt>
                <c:pt idx="5685">
                  <c:v>15.058561265680016</c:v>
                </c:pt>
                <c:pt idx="5686">
                  <c:v>15.100691363326721</c:v>
                </c:pt>
                <c:pt idx="5687">
                  <c:v>15.159615301568589</c:v>
                </c:pt>
                <c:pt idx="5688">
                  <c:v>15.203275543265995</c:v>
                </c:pt>
                <c:pt idx="5689">
                  <c:v>15.235332170554575</c:v>
                </c:pt>
                <c:pt idx="5690">
                  <c:v>15.258474070929145</c:v>
                </c:pt>
                <c:pt idx="5691">
                  <c:v>15.262536840402616</c:v>
                </c:pt>
                <c:pt idx="5692">
                  <c:v>15.229306628964254</c:v>
                </c:pt>
                <c:pt idx="5693">
                  <c:v>15.231086760365473</c:v>
                </c:pt>
                <c:pt idx="5694">
                  <c:v>15.213290600576755</c:v>
                </c:pt>
                <c:pt idx="5695">
                  <c:v>15.144966118525304</c:v>
                </c:pt>
                <c:pt idx="5696">
                  <c:v>15.132393214862802</c:v>
                </c:pt>
                <c:pt idx="5697">
                  <c:v>15.125667527006943</c:v>
                </c:pt>
                <c:pt idx="5698">
                  <c:v>15.089678697811349</c:v>
                </c:pt>
                <c:pt idx="5699">
                  <c:v>15.084975809335502</c:v>
                </c:pt>
                <c:pt idx="5700">
                  <c:v>15.046796884147758</c:v>
                </c:pt>
                <c:pt idx="5701">
                  <c:v>15.027017020312927</c:v>
                </c:pt>
                <c:pt idx="5702">
                  <c:v>15.021442781321623</c:v>
                </c:pt>
                <c:pt idx="5703">
                  <c:v>15.012089505619922</c:v>
                </c:pt>
                <c:pt idx="5704">
                  <c:v>15.010546023871443</c:v>
                </c:pt>
                <c:pt idx="5705">
                  <c:v>15.010546023871445</c:v>
                </c:pt>
                <c:pt idx="5706">
                  <c:v>15.026078992083624</c:v>
                </c:pt>
                <c:pt idx="5707">
                  <c:v>15.055919193903982</c:v>
                </c:pt>
                <c:pt idx="5708">
                  <c:v>15.101722434770608</c:v>
                </c:pt>
                <c:pt idx="5709">
                  <c:v>15.129407233743176</c:v>
                </c:pt>
                <c:pt idx="5710">
                  <c:v>15.159027486868894</c:v>
                </c:pt>
                <c:pt idx="5711">
                  <c:v>15.197433869124138</c:v>
                </c:pt>
                <c:pt idx="5712">
                  <c:v>15.207530707046557</c:v>
                </c:pt>
                <c:pt idx="5713">
                  <c:v>15.241180569691041</c:v>
                </c:pt>
                <c:pt idx="5714">
                  <c:v>15.259593573154117</c:v>
                </c:pt>
                <c:pt idx="5715">
                  <c:v>15.262424529824605</c:v>
                </c:pt>
                <c:pt idx="5716">
                  <c:v>15.266206571425395</c:v>
                </c:pt>
                <c:pt idx="5717">
                  <c:v>15.261772716113351</c:v>
                </c:pt>
                <c:pt idx="5718">
                  <c:v>15.259274274506948</c:v>
                </c:pt>
                <c:pt idx="5719">
                  <c:v>15.2831563869821</c:v>
                </c:pt>
                <c:pt idx="5720">
                  <c:v>15.248662221920004</c:v>
                </c:pt>
                <c:pt idx="5721">
                  <c:v>15.232082455074334</c:v>
                </c:pt>
                <c:pt idx="5722">
                  <c:v>15.222444407170372</c:v>
                </c:pt>
                <c:pt idx="5723">
                  <c:v>15.21558147220599</c:v>
                </c:pt>
                <c:pt idx="5724">
                  <c:v>15.184948071747963</c:v>
                </c:pt>
                <c:pt idx="5725">
                  <c:v>15.155597177611931</c:v>
                </c:pt>
                <c:pt idx="5726">
                  <c:v>15.115049046098827</c:v>
                </c:pt>
                <c:pt idx="5727">
                  <c:v>15.096269921023026</c:v>
                </c:pt>
                <c:pt idx="5728">
                  <c:v>15.073942436185865</c:v>
                </c:pt>
                <c:pt idx="5729">
                  <c:v>15.047329468901442</c:v>
                </c:pt>
                <c:pt idx="5730">
                  <c:v>15.014869129519617</c:v>
                </c:pt>
                <c:pt idx="5731">
                  <c:v>14.993084966947078</c:v>
                </c:pt>
                <c:pt idx="5732">
                  <c:v>14.995933151003911</c:v>
                </c:pt>
                <c:pt idx="5733">
                  <c:v>15.012302884695123</c:v>
                </c:pt>
                <c:pt idx="5734">
                  <c:v>15.016912819286272</c:v>
                </c:pt>
                <c:pt idx="5735">
                  <c:v>15.040556194368616</c:v>
                </c:pt>
                <c:pt idx="5736">
                  <c:v>15.07169796361943</c:v>
                </c:pt>
                <c:pt idx="5737">
                  <c:v>15.092157286327614</c:v>
                </c:pt>
                <c:pt idx="5738">
                  <c:v>15.110140298719436</c:v>
                </c:pt>
                <c:pt idx="5739">
                  <c:v>15.163062537234756</c:v>
                </c:pt>
                <c:pt idx="5740">
                  <c:v>15.19481797938951</c:v>
                </c:pt>
                <c:pt idx="5741">
                  <c:v>15.236457804339786</c:v>
                </c:pt>
                <c:pt idx="5742">
                  <c:v>15.269831084054065</c:v>
                </c:pt>
                <c:pt idx="5743">
                  <c:v>15.304481855862226</c:v>
                </c:pt>
                <c:pt idx="5744">
                  <c:v>15.329121573633948</c:v>
                </c:pt>
                <c:pt idx="5745">
                  <c:v>15.332236259907605</c:v>
                </c:pt>
                <c:pt idx="5746">
                  <c:v>15.333719830798701</c:v>
                </c:pt>
                <c:pt idx="5747">
                  <c:v>15.313013348266765</c:v>
                </c:pt>
                <c:pt idx="5748">
                  <c:v>15.319422625166522</c:v>
                </c:pt>
                <c:pt idx="5749">
                  <c:v>15.300110606066584</c:v>
                </c:pt>
                <c:pt idx="5750">
                  <c:v>15.272873901657162</c:v>
                </c:pt>
                <c:pt idx="5751">
                  <c:v>15.224217846408806</c:v>
                </c:pt>
                <c:pt idx="5752">
                  <c:v>15.179204454413746</c:v>
                </c:pt>
                <c:pt idx="5753">
                  <c:v>15.137150788621311</c:v>
                </c:pt>
                <c:pt idx="5754">
                  <c:v>15.105632190206029</c:v>
                </c:pt>
                <c:pt idx="5755">
                  <c:v>15.064191359046228</c:v>
                </c:pt>
                <c:pt idx="5756">
                  <c:v>15.021050459475488</c:v>
                </c:pt>
                <c:pt idx="5757">
                  <c:v>14.992232318270476</c:v>
                </c:pt>
                <c:pt idx="5758">
                  <c:v>14.95162066406083</c:v>
                </c:pt>
                <c:pt idx="5759">
                  <c:v>14.903097101921423</c:v>
                </c:pt>
                <c:pt idx="5760">
                  <c:v>14.91037298125851</c:v>
                </c:pt>
                <c:pt idx="5761">
                  <c:v>14.913164790927681</c:v>
                </c:pt>
                <c:pt idx="5762">
                  <c:v>14.913505182997177</c:v>
                </c:pt>
                <c:pt idx="5763">
                  <c:v>14.906500368664606</c:v>
                </c:pt>
                <c:pt idx="5764">
                  <c:v>14.929896634129893</c:v>
                </c:pt>
                <c:pt idx="5765">
                  <c:v>14.931752897930632</c:v>
                </c:pt>
                <c:pt idx="5766">
                  <c:v>14.970681584378529</c:v>
                </c:pt>
                <c:pt idx="5767">
                  <c:v>14.979070989170513</c:v>
                </c:pt>
                <c:pt idx="5768">
                  <c:v>14.969173794389373</c:v>
                </c:pt>
                <c:pt idx="5769">
                  <c:v>14.991257527025407</c:v>
                </c:pt>
                <c:pt idx="5770">
                  <c:v>15.018248929165814</c:v>
                </c:pt>
                <c:pt idx="5771">
                  <c:v>14.999516120610119</c:v>
                </c:pt>
                <c:pt idx="5772">
                  <c:v>15.000964170474925</c:v>
                </c:pt>
                <c:pt idx="5773">
                  <c:v>15.023685566881195</c:v>
                </c:pt>
                <c:pt idx="5774">
                  <c:v>15.030252930520772</c:v>
                </c:pt>
                <c:pt idx="5775">
                  <c:v>15.052979220700657</c:v>
                </c:pt>
                <c:pt idx="5776">
                  <c:v>15.050819440880078</c:v>
                </c:pt>
                <c:pt idx="5777">
                  <c:v>15.061183707444169</c:v>
                </c:pt>
                <c:pt idx="5778">
                  <c:v>15.071501780294646</c:v>
                </c:pt>
                <c:pt idx="5779">
                  <c:v>15.108970157745997</c:v>
                </c:pt>
                <c:pt idx="5780">
                  <c:v>15.088365639019543</c:v>
                </c:pt>
                <c:pt idx="5781">
                  <c:v>15.053647782973011</c:v>
                </c:pt>
                <c:pt idx="5782">
                  <c:v>15.022900252323666</c:v>
                </c:pt>
                <c:pt idx="5783">
                  <c:v>15.002929971109458</c:v>
                </c:pt>
                <c:pt idx="5784">
                  <c:v>15.006634850542843</c:v>
                </c:pt>
                <c:pt idx="5785">
                  <c:v>14.971611854582221</c:v>
                </c:pt>
                <c:pt idx="5786">
                  <c:v>14.93685482116442</c:v>
                </c:pt>
                <c:pt idx="5787">
                  <c:v>14.916771596500062</c:v>
                </c:pt>
                <c:pt idx="5788">
                  <c:v>14.875161656407304</c:v>
                </c:pt>
                <c:pt idx="5789">
                  <c:v>14.864139848094808</c:v>
                </c:pt>
                <c:pt idx="5790">
                  <c:v>14.854043010172388</c:v>
                </c:pt>
                <c:pt idx="5791">
                  <c:v>14.880067966820015</c:v>
                </c:pt>
                <c:pt idx="5792">
                  <c:v>14.902458665133917</c:v>
                </c:pt>
                <c:pt idx="5793">
                  <c:v>14.95364264566112</c:v>
                </c:pt>
                <c:pt idx="5794">
                  <c:v>14.974422007598234</c:v>
                </c:pt>
                <c:pt idx="5795">
                  <c:v>15.017217004342221</c:v>
                </c:pt>
                <c:pt idx="5796">
                  <c:v>15.059674338692684</c:v>
                </c:pt>
                <c:pt idx="5797">
                  <c:v>15.09939924575206</c:v>
                </c:pt>
                <c:pt idx="5798">
                  <c:v>15.118286925056584</c:v>
                </c:pt>
                <c:pt idx="5799">
                  <c:v>15.151182566968304</c:v>
                </c:pt>
                <c:pt idx="5800">
                  <c:v>15.148155022708291</c:v>
                </c:pt>
                <c:pt idx="5801">
                  <c:v>15.183918497561102</c:v>
                </c:pt>
                <c:pt idx="5802">
                  <c:v>15.18011235000181</c:v>
                </c:pt>
                <c:pt idx="5803">
                  <c:v>15.166403725206512</c:v>
                </c:pt>
                <c:pt idx="5804">
                  <c:v>15.184704405638485</c:v>
                </c:pt>
                <c:pt idx="5805">
                  <c:v>15.160527089072112</c:v>
                </c:pt>
                <c:pt idx="5806">
                  <c:v>15.109344455286529</c:v>
                </c:pt>
                <c:pt idx="5807">
                  <c:v>15.045384670865507</c:v>
                </c:pt>
                <c:pt idx="5808">
                  <c:v>14.987926619995173</c:v>
                </c:pt>
                <c:pt idx="5809">
                  <c:v>14.96840264373717</c:v>
                </c:pt>
                <c:pt idx="5810">
                  <c:v>14.92982437800741</c:v>
                </c:pt>
                <c:pt idx="5811">
                  <c:v>14.874702728619074</c:v>
                </c:pt>
                <c:pt idx="5812">
                  <c:v>14.849916564387108</c:v>
                </c:pt>
                <c:pt idx="5813">
                  <c:v>14.820180313579296</c:v>
                </c:pt>
                <c:pt idx="5814">
                  <c:v>14.789079593432479</c:v>
                </c:pt>
                <c:pt idx="5815">
                  <c:v>14.782479977227181</c:v>
                </c:pt>
                <c:pt idx="5816">
                  <c:v>14.775323649144608</c:v>
                </c:pt>
                <c:pt idx="5817">
                  <c:v>14.775985848322009</c:v>
                </c:pt>
                <c:pt idx="5818">
                  <c:v>14.8080997784347</c:v>
                </c:pt>
                <c:pt idx="5819">
                  <c:v>14.806343316036237</c:v>
                </c:pt>
                <c:pt idx="5820">
                  <c:v>14.826468547676374</c:v>
                </c:pt>
                <c:pt idx="5821">
                  <c:v>14.853945774381708</c:v>
                </c:pt>
                <c:pt idx="5822">
                  <c:v>14.888938988350507</c:v>
                </c:pt>
                <c:pt idx="5823">
                  <c:v>14.903723363012523</c:v>
                </c:pt>
                <c:pt idx="5824">
                  <c:v>14.932242285140159</c:v>
                </c:pt>
                <c:pt idx="5825">
                  <c:v>14.949997093362443</c:v>
                </c:pt>
                <c:pt idx="5826">
                  <c:v>14.968729901918142</c:v>
                </c:pt>
                <c:pt idx="5827">
                  <c:v>14.986424424344769</c:v>
                </c:pt>
                <c:pt idx="5828">
                  <c:v>14.998673143285071</c:v>
                </c:pt>
                <c:pt idx="5829">
                  <c:v>14.995249043342877</c:v>
                </c:pt>
                <c:pt idx="5830">
                  <c:v>14.978703369358486</c:v>
                </c:pt>
                <c:pt idx="5831">
                  <c:v>14.957620893882355</c:v>
                </c:pt>
                <c:pt idx="5832">
                  <c:v>14.955990355572748</c:v>
                </c:pt>
                <c:pt idx="5833">
                  <c:v>14.9420668095912</c:v>
                </c:pt>
                <c:pt idx="5834">
                  <c:v>14.936061561476437</c:v>
                </c:pt>
                <c:pt idx="5835">
                  <c:v>14.955974476772173</c:v>
                </c:pt>
                <c:pt idx="5836">
                  <c:v>14.943247412425457</c:v>
                </c:pt>
                <c:pt idx="5837">
                  <c:v>14.947053559984747</c:v>
                </c:pt>
                <c:pt idx="5838">
                  <c:v>14.908599549119106</c:v>
                </c:pt>
                <c:pt idx="5839">
                  <c:v>14.888113648188837</c:v>
                </c:pt>
                <c:pt idx="5840">
                  <c:v>14.868384233582264</c:v>
                </c:pt>
                <c:pt idx="5841">
                  <c:v>14.862016387657397</c:v>
                </c:pt>
                <c:pt idx="5842">
                  <c:v>14.845024480731366</c:v>
                </c:pt>
                <c:pt idx="5843">
                  <c:v>14.826448753883833</c:v>
                </c:pt>
                <c:pt idx="5844">
                  <c:v>14.815452276062686</c:v>
                </c:pt>
                <c:pt idx="5845">
                  <c:v>14.792170273557431</c:v>
                </c:pt>
                <c:pt idx="5846">
                  <c:v>14.777196554728679</c:v>
                </c:pt>
                <c:pt idx="5847">
                  <c:v>14.788155430071836</c:v>
                </c:pt>
                <c:pt idx="5848">
                  <c:v>14.834836477027116</c:v>
                </c:pt>
                <c:pt idx="5849">
                  <c:v>14.832636841418354</c:v>
                </c:pt>
                <c:pt idx="5850">
                  <c:v>14.85966352776612</c:v>
                </c:pt>
                <c:pt idx="5851">
                  <c:v>14.90678869468517</c:v>
                </c:pt>
                <c:pt idx="5852">
                  <c:v>14.952535421756762</c:v>
                </c:pt>
                <c:pt idx="5853">
                  <c:v>14.989352911618127</c:v>
                </c:pt>
                <c:pt idx="5854">
                  <c:v>15.034011287617222</c:v>
                </c:pt>
                <c:pt idx="5855">
                  <c:v>15.05059098882484</c:v>
                </c:pt>
                <c:pt idx="5856">
                  <c:v>15.064968813347672</c:v>
                </c:pt>
                <c:pt idx="5857">
                  <c:v>15.116807905134769</c:v>
                </c:pt>
                <c:pt idx="5858">
                  <c:v>15.140160659704106</c:v>
                </c:pt>
                <c:pt idx="5859">
                  <c:v>15.149743073700307</c:v>
                </c:pt>
                <c:pt idx="5860">
                  <c:v>15.145421932121023</c:v>
                </c:pt>
                <c:pt idx="5861">
                  <c:v>15.141842777651224</c:v>
                </c:pt>
                <c:pt idx="5862">
                  <c:v>15.111665541054263</c:v>
                </c:pt>
                <c:pt idx="5863">
                  <c:v>15.07470620432775</c:v>
                </c:pt>
                <c:pt idx="5864">
                  <c:v>15.028580891680678</c:v>
                </c:pt>
                <c:pt idx="5865">
                  <c:v>14.972133700970156</c:v>
                </c:pt>
                <c:pt idx="5866">
                  <c:v>14.921110909540362</c:v>
                </c:pt>
                <c:pt idx="5867">
                  <c:v>14.899899131039833</c:v>
                </c:pt>
                <c:pt idx="5868">
                  <c:v>14.861692408978582</c:v>
                </c:pt>
                <c:pt idx="5869">
                  <c:v>14.800936075415642</c:v>
                </c:pt>
                <c:pt idx="5870">
                  <c:v>14.775380035240772</c:v>
                </c:pt>
                <c:pt idx="5871">
                  <c:v>14.760182215011357</c:v>
                </c:pt>
                <c:pt idx="5872">
                  <c:v>14.747680539862488</c:v>
                </c:pt>
                <c:pt idx="5873">
                  <c:v>14.748898378209946</c:v>
                </c:pt>
                <c:pt idx="5874">
                  <c:v>14.759696206579019</c:v>
                </c:pt>
                <c:pt idx="5875">
                  <c:v>14.76821673755264</c:v>
                </c:pt>
                <c:pt idx="5876">
                  <c:v>14.799541563545741</c:v>
                </c:pt>
                <c:pt idx="5877">
                  <c:v>14.816768648692012</c:v>
                </c:pt>
                <c:pt idx="5878">
                  <c:v>14.840164909046312</c:v>
                </c:pt>
                <c:pt idx="5879">
                  <c:v>14.852551865675375</c:v>
                </c:pt>
                <c:pt idx="5880">
                  <c:v>14.894507173573443</c:v>
                </c:pt>
                <c:pt idx="5881">
                  <c:v>14.911317051603362</c:v>
                </c:pt>
                <c:pt idx="5882">
                  <c:v>14.908520046465222</c:v>
                </c:pt>
                <c:pt idx="5883">
                  <c:v>14.913955737928354</c:v>
                </c:pt>
                <c:pt idx="5884">
                  <c:v>14.914322497332636</c:v>
                </c:pt>
                <c:pt idx="5885">
                  <c:v>14.900443735528123</c:v>
                </c:pt>
                <c:pt idx="5886">
                  <c:v>14.921167130286621</c:v>
                </c:pt>
                <c:pt idx="5887">
                  <c:v>14.9321829283949</c:v>
                </c:pt>
                <c:pt idx="5888">
                  <c:v>14.92105871133198</c:v>
                </c:pt>
                <c:pt idx="5889">
                  <c:v>14.928384802382766</c:v>
                </c:pt>
                <c:pt idx="5890">
                  <c:v>14.936782762742808</c:v>
                </c:pt>
                <c:pt idx="5891">
                  <c:v>14.915949296569657</c:v>
                </c:pt>
                <c:pt idx="5892">
                  <c:v>14.930281187790554</c:v>
                </c:pt>
                <c:pt idx="5893">
                  <c:v>14.931993238474194</c:v>
                </c:pt>
                <c:pt idx="5894">
                  <c:v>14.907680332510205</c:v>
                </c:pt>
                <c:pt idx="5895">
                  <c:v>14.898602596606452</c:v>
                </c:pt>
                <c:pt idx="5896">
                  <c:v>14.881164082320739</c:v>
                </c:pt>
                <c:pt idx="5897">
                  <c:v>14.885200288854</c:v>
                </c:pt>
                <c:pt idx="5898">
                  <c:v>14.856527690132456</c:v>
                </c:pt>
                <c:pt idx="5899">
                  <c:v>14.835719370372537</c:v>
                </c:pt>
                <c:pt idx="5900">
                  <c:v>14.795982207925338</c:v>
                </c:pt>
                <c:pt idx="5901">
                  <c:v>14.758960473535366</c:v>
                </c:pt>
                <c:pt idx="5902">
                  <c:v>14.746105690229475</c:v>
                </c:pt>
                <c:pt idx="5903">
                  <c:v>14.754905628926494</c:v>
                </c:pt>
                <c:pt idx="5904">
                  <c:v>14.752807885216335</c:v>
                </c:pt>
                <c:pt idx="5905">
                  <c:v>14.752807885216331</c:v>
                </c:pt>
                <c:pt idx="5906">
                  <c:v>14.749804080036892</c:v>
                </c:pt>
                <c:pt idx="5907">
                  <c:v>14.784681451465463</c:v>
                </c:pt>
                <c:pt idx="5908">
                  <c:v>14.824161037621886</c:v>
                </c:pt>
                <c:pt idx="5909">
                  <c:v>14.861481848852101</c:v>
                </c:pt>
                <c:pt idx="5910">
                  <c:v>14.901552832285653</c:v>
                </c:pt>
                <c:pt idx="5911">
                  <c:v>14.943188409995335</c:v>
                </c:pt>
                <c:pt idx="5912">
                  <c:v>14.96550104238306</c:v>
                </c:pt>
                <c:pt idx="5913">
                  <c:v>15.00526569946512</c:v>
                </c:pt>
                <c:pt idx="5914">
                  <c:v>15.041918115517952</c:v>
                </c:pt>
                <c:pt idx="5915">
                  <c:v>15.042052038545794</c:v>
                </c:pt>
                <c:pt idx="5916">
                  <c:v>15.045878333805883</c:v>
                </c:pt>
                <c:pt idx="5917">
                  <c:v>15.049341993338567</c:v>
                </c:pt>
                <c:pt idx="5918">
                  <c:v>15.009192327113919</c:v>
                </c:pt>
                <c:pt idx="5919">
                  <c:v>14.980169699042602</c:v>
                </c:pt>
                <c:pt idx="5920">
                  <c:v>14.93725633368105</c:v>
                </c:pt>
                <c:pt idx="5921">
                  <c:v>14.893215209821685</c:v>
                </c:pt>
                <c:pt idx="5922">
                  <c:v>14.857433072553599</c:v>
                </c:pt>
                <c:pt idx="5923">
                  <c:v>14.818525914073517</c:v>
                </c:pt>
                <c:pt idx="5924">
                  <c:v>14.796509688104488</c:v>
                </c:pt>
                <c:pt idx="5925">
                  <c:v>14.743759412290684</c:v>
                </c:pt>
                <c:pt idx="5926">
                  <c:v>14.711780455927411</c:v>
                </c:pt>
                <c:pt idx="5927">
                  <c:v>14.688023000465387</c:v>
                </c:pt>
                <c:pt idx="5928">
                  <c:v>14.675904634468584</c:v>
                </c:pt>
                <c:pt idx="5929">
                  <c:v>14.650767130992222</c:v>
                </c:pt>
                <c:pt idx="5930">
                  <c:v>14.624531917855165</c:v>
                </c:pt>
                <c:pt idx="5931">
                  <c:v>14.641658182033636</c:v>
                </c:pt>
                <c:pt idx="5932">
                  <c:v>14.628520064365006</c:v>
                </c:pt>
                <c:pt idx="5933">
                  <c:v>14.64292502601139</c:v>
                </c:pt>
                <c:pt idx="5934">
                  <c:v>14.690929948513077</c:v>
                </c:pt>
                <c:pt idx="5935">
                  <c:v>14.720207347628891</c:v>
                </c:pt>
                <c:pt idx="5936">
                  <c:v>14.709332427505265</c:v>
                </c:pt>
                <c:pt idx="5937">
                  <c:v>14.72965632944851</c:v>
                </c:pt>
                <c:pt idx="5938">
                  <c:v>14.741506368440186</c:v>
                </c:pt>
                <c:pt idx="5939">
                  <c:v>14.772907100608363</c:v>
                </c:pt>
                <c:pt idx="5940">
                  <c:v>14.789754413266664</c:v>
                </c:pt>
                <c:pt idx="5941">
                  <c:v>14.797206846054879</c:v>
                </c:pt>
                <c:pt idx="5942">
                  <c:v>14.791443456897113</c:v>
                </c:pt>
                <c:pt idx="5943">
                  <c:v>14.783921540500884</c:v>
                </c:pt>
                <c:pt idx="5944">
                  <c:v>14.77393452228357</c:v>
                </c:pt>
                <c:pt idx="5945">
                  <c:v>14.766349855651736</c:v>
                </c:pt>
                <c:pt idx="5946">
                  <c:v>14.765283130464059</c:v>
                </c:pt>
                <c:pt idx="5947">
                  <c:v>14.751381822488105</c:v>
                </c:pt>
                <c:pt idx="5948">
                  <c:v>14.760447220632814</c:v>
                </c:pt>
                <c:pt idx="5949">
                  <c:v>14.762346813956761</c:v>
                </c:pt>
                <c:pt idx="5950">
                  <c:v>14.769853408761824</c:v>
                </c:pt>
                <c:pt idx="5951">
                  <c:v>14.77431562241226</c:v>
                </c:pt>
                <c:pt idx="5952">
                  <c:v>14.76017163773191</c:v>
                </c:pt>
                <c:pt idx="5953">
                  <c:v>14.740588760484794</c:v>
                </c:pt>
                <c:pt idx="5954">
                  <c:v>14.725297893491712</c:v>
                </c:pt>
                <c:pt idx="5955">
                  <c:v>14.699186118136289</c:v>
                </c:pt>
                <c:pt idx="5956">
                  <c:v>14.682879566180517</c:v>
                </c:pt>
                <c:pt idx="5957">
                  <c:v>14.681665252309424</c:v>
                </c:pt>
                <c:pt idx="5958">
                  <c:v>14.653423750947432</c:v>
                </c:pt>
                <c:pt idx="5959">
                  <c:v>14.651734591291877</c:v>
                </c:pt>
                <c:pt idx="5960">
                  <c:v>14.666861292127871</c:v>
                </c:pt>
                <c:pt idx="5961">
                  <c:v>14.706626456496121</c:v>
                </c:pt>
                <c:pt idx="5962">
                  <c:v>14.724980335436438</c:v>
                </c:pt>
                <c:pt idx="5963">
                  <c:v>14.742721471813526</c:v>
                </c:pt>
                <c:pt idx="5964">
                  <c:v>14.775193629914517</c:v>
                </c:pt>
                <c:pt idx="5965">
                  <c:v>14.832449855940984</c:v>
                </c:pt>
                <c:pt idx="5966">
                  <c:v>14.886355028728422</c:v>
                </c:pt>
                <c:pt idx="5967">
                  <c:v>14.937455777060292</c:v>
                </c:pt>
                <c:pt idx="5968">
                  <c:v>14.958334030580206</c:v>
                </c:pt>
                <c:pt idx="5969">
                  <c:v>14.985777188520876</c:v>
                </c:pt>
                <c:pt idx="5970">
                  <c:v>15.007494194390034</c:v>
                </c:pt>
                <c:pt idx="5971">
                  <c:v>15.024639692137438</c:v>
                </c:pt>
                <c:pt idx="5972">
                  <c:v>15.029411784706813</c:v>
                </c:pt>
                <c:pt idx="5973">
                  <c:v>15.009467646968005</c:v>
                </c:pt>
                <c:pt idx="5974">
                  <c:v>15.008149285437991</c:v>
                </c:pt>
                <c:pt idx="5975">
                  <c:v>15.003127629884839</c:v>
                </c:pt>
                <c:pt idx="5976">
                  <c:v>14.974747827907001</c:v>
                </c:pt>
                <c:pt idx="5977">
                  <c:v>14.932358866594901</c:v>
                </c:pt>
                <c:pt idx="5978">
                  <c:v>14.890609021031853</c:v>
                </c:pt>
                <c:pt idx="5979">
                  <c:v>14.848546479239921</c:v>
                </c:pt>
                <c:pt idx="5980">
                  <c:v>14.830185929135286</c:v>
                </c:pt>
                <c:pt idx="5981">
                  <c:v>14.780255612314052</c:v>
                </c:pt>
                <c:pt idx="5982">
                  <c:v>14.75153411344405</c:v>
                </c:pt>
                <c:pt idx="5983">
                  <c:v>14.725139514472989</c:v>
                </c:pt>
                <c:pt idx="5984">
                  <c:v>14.727180153402907</c:v>
                </c:pt>
                <c:pt idx="5985">
                  <c:v>14.707019582226696</c:v>
                </c:pt>
                <c:pt idx="5986">
                  <c:v>14.707019582226694</c:v>
                </c:pt>
                <c:pt idx="5987">
                  <c:v>14.714203593271595</c:v>
                </c:pt>
                <c:pt idx="5988">
                  <c:v>14.712303999947649</c:v>
                </c:pt>
                <c:pt idx="5989">
                  <c:v>14.754441701172519</c:v>
                </c:pt>
                <c:pt idx="5990">
                  <c:v>14.827631463830327</c:v>
                </c:pt>
                <c:pt idx="5991">
                  <c:v>14.838505747467419</c:v>
                </c:pt>
                <c:pt idx="5992">
                  <c:v>14.883115746453347</c:v>
                </c:pt>
                <c:pt idx="5993">
                  <c:v>14.921694012183083</c:v>
                </c:pt>
                <c:pt idx="5994">
                  <c:v>14.949487695441466</c:v>
                </c:pt>
                <c:pt idx="5995">
                  <c:v>14.978407047152661</c:v>
                </c:pt>
                <c:pt idx="5996">
                  <c:v>15.014685401567981</c:v>
                </c:pt>
                <c:pt idx="5997">
                  <c:v>14.988677788488829</c:v>
                </c:pt>
                <c:pt idx="5998">
                  <c:v>14.99914082848883</c:v>
                </c:pt>
                <c:pt idx="5999">
                  <c:v>15.013451772156765</c:v>
                </c:pt>
                <c:pt idx="6000">
                  <c:v>15.015950153791206</c:v>
                </c:pt>
                <c:pt idx="6001">
                  <c:v>15.009794950078881</c:v>
                </c:pt>
                <c:pt idx="6002">
                  <c:v>15.009081333048231</c:v>
                </c:pt>
                <c:pt idx="6003">
                  <c:v>14.994721301508765</c:v>
                </c:pt>
                <c:pt idx="6004">
                  <c:v>14.990915153949476</c:v>
                </c:pt>
                <c:pt idx="6005">
                  <c:v>15.030146196651156</c:v>
                </c:pt>
                <c:pt idx="6006">
                  <c:v>15.02493895708329</c:v>
                </c:pt>
                <c:pt idx="6007">
                  <c:v>15.011500971242931</c:v>
                </c:pt>
                <c:pt idx="6008">
                  <c:v>14.984606873680622</c:v>
                </c:pt>
                <c:pt idx="6009">
                  <c:v>14.981138375016112</c:v>
                </c:pt>
                <c:pt idx="6010">
                  <c:v>14.96506231857024</c:v>
                </c:pt>
                <c:pt idx="6011">
                  <c:v>14.946428594884797</c:v>
                </c:pt>
                <c:pt idx="6012">
                  <c:v>14.933412143091001</c:v>
                </c:pt>
                <c:pt idx="6013">
                  <c:v>14.919316301655767</c:v>
                </c:pt>
                <c:pt idx="6014">
                  <c:v>14.892897637712736</c:v>
                </c:pt>
                <c:pt idx="6015">
                  <c:v>14.889039785521213</c:v>
                </c:pt>
                <c:pt idx="6016">
                  <c:v>14.892465769772292</c:v>
                </c:pt>
                <c:pt idx="6017">
                  <c:v>14.906870731418676</c:v>
                </c:pt>
                <c:pt idx="6018">
                  <c:v>14.95334478919944</c:v>
                </c:pt>
                <c:pt idx="6019">
                  <c:v>14.982282507261987</c:v>
                </c:pt>
                <c:pt idx="6020">
                  <c:v>15.013090334867936</c:v>
                </c:pt>
                <c:pt idx="6021">
                  <c:v>15.053074588086158</c:v>
                </c:pt>
                <c:pt idx="6022">
                  <c:v>15.108218246516405</c:v>
                </c:pt>
                <c:pt idx="6023">
                  <c:v>15.154338435619866</c:v>
                </c:pt>
                <c:pt idx="6024">
                  <c:v>15.190668404503475</c:v>
                </c:pt>
                <c:pt idx="6025">
                  <c:v>15.217906895499359</c:v>
                </c:pt>
                <c:pt idx="6026">
                  <c:v>15.267640174339595</c:v>
                </c:pt>
                <c:pt idx="6027">
                  <c:v>15.30140691619223</c:v>
                </c:pt>
                <c:pt idx="6028">
                  <c:v>15.299074513377475</c:v>
                </c:pt>
                <c:pt idx="6029">
                  <c:v>15.302664718418402</c:v>
                </c:pt>
                <c:pt idx="6030">
                  <c:v>15.306096126961226</c:v>
                </c:pt>
                <c:pt idx="6031">
                  <c:v>15.28765905546199</c:v>
                </c:pt>
                <c:pt idx="6032">
                  <c:v>15.243957897254861</c:v>
                </c:pt>
                <c:pt idx="6033">
                  <c:v>15.189499416853565</c:v>
                </c:pt>
                <c:pt idx="6034">
                  <c:v>15.150116401385839</c:v>
                </c:pt>
                <c:pt idx="6035">
                  <c:v>15.117293555235975</c:v>
                </c:pt>
                <c:pt idx="6036">
                  <c:v>15.068630248265627</c:v>
                </c:pt>
                <c:pt idx="6037">
                  <c:v>15.024991852705513</c:v>
                </c:pt>
                <c:pt idx="6038">
                  <c:v>14.983512979443725</c:v>
                </c:pt>
                <c:pt idx="6039">
                  <c:v>14.927676617159447</c:v>
                </c:pt>
                <c:pt idx="6040">
                  <c:v>14.902539144361711</c:v>
                </c:pt>
                <c:pt idx="6041">
                  <c:v>14.895175662522478</c:v>
                </c:pt>
                <c:pt idx="6042">
                  <c:v>14.894268340942491</c:v>
                </c:pt>
                <c:pt idx="6043">
                  <c:v>14.881699730088005</c:v>
                </c:pt>
                <c:pt idx="6044">
                  <c:v>14.852142055764679</c:v>
                </c:pt>
                <c:pt idx="6045">
                  <c:v>14.881230888448172</c:v>
                </c:pt>
                <c:pt idx="6046">
                  <c:v>14.88760525807043</c:v>
                </c:pt>
                <c:pt idx="6047">
                  <c:v>14.895076419127872</c:v>
                </c:pt>
                <c:pt idx="6048">
                  <c:v>14.923800008314801</c:v>
                </c:pt>
                <c:pt idx="6049">
                  <c:v>14.940652485230519</c:v>
                </c:pt>
                <c:pt idx="6050">
                  <c:v>14.954314736805907</c:v>
                </c:pt>
                <c:pt idx="6051">
                  <c:v>14.980647250490172</c:v>
                </c:pt>
                <c:pt idx="6052">
                  <c:v>14.996793780360662</c:v>
                </c:pt>
                <c:pt idx="6053">
                  <c:v>15.017817023997518</c:v>
                </c:pt>
                <c:pt idx="6054">
                  <c:v>15.031589782736511</c:v>
                </c:pt>
                <c:pt idx="6055">
                  <c:v>15.021416304153757</c:v>
                </c:pt>
                <c:pt idx="6056">
                  <c:v>15.027272605379636</c:v>
                </c:pt>
                <c:pt idx="6057">
                  <c:v>15.007297189654462</c:v>
                </c:pt>
                <c:pt idx="6058">
                  <c:v>14.99651613308021</c:v>
                </c:pt>
                <c:pt idx="6059">
                  <c:v>14.990648893843735</c:v>
                </c:pt>
                <c:pt idx="6060">
                  <c:v>14.987996345374754</c:v>
                </c:pt>
                <c:pt idx="6061">
                  <c:v>14.957776196653914</c:v>
                </c:pt>
                <c:pt idx="6062">
                  <c:v>14.958524187281069</c:v>
                </c:pt>
                <c:pt idx="6063">
                  <c:v>14.960236237964709</c:v>
                </c:pt>
                <c:pt idx="6064">
                  <c:v>14.948054332845746</c:v>
                </c:pt>
                <c:pt idx="6065">
                  <c:v>14.920304393965271</c:v>
                </c:pt>
                <c:pt idx="6066">
                  <c:v>14.89695515119676</c:v>
                </c:pt>
                <c:pt idx="6067">
                  <c:v>14.879728066050491</c:v>
                </c:pt>
                <c:pt idx="6068">
                  <c:v>14.861884332527433</c:v>
                </c:pt>
                <c:pt idx="6069">
                  <c:v>14.833885629510775</c:v>
                </c:pt>
                <c:pt idx="6070">
                  <c:v>14.816549908866783</c:v>
                </c:pt>
                <c:pt idx="6071">
                  <c:v>14.815908305311314</c:v>
                </c:pt>
                <c:pt idx="6072">
                  <c:v>14.792497186990046</c:v>
                </c:pt>
                <c:pt idx="6073">
                  <c:v>14.805068283973565</c:v>
                </c:pt>
                <c:pt idx="6074">
                  <c:v>14.821781995825129</c:v>
                </c:pt>
                <c:pt idx="6075">
                  <c:v>14.837362527092601</c:v>
                </c:pt>
                <c:pt idx="6076">
                  <c:v>14.870127640494131</c:v>
                </c:pt>
                <c:pt idx="6077">
                  <c:v>14.902718930000381</c:v>
                </c:pt>
                <c:pt idx="6078">
                  <c:v>14.958853975824045</c:v>
                </c:pt>
                <c:pt idx="6079">
                  <c:v>15.004684973450312</c:v>
                </c:pt>
                <c:pt idx="6080">
                  <c:v>15.054254133770463</c:v>
                </c:pt>
                <c:pt idx="6081">
                  <c:v>15.099641200879898</c:v>
                </c:pt>
                <c:pt idx="6082">
                  <c:v>15.111485504713393</c:v>
                </c:pt>
                <c:pt idx="6083">
                  <c:v>15.148290673418172</c:v>
                </c:pt>
                <c:pt idx="6084">
                  <c:v>15.14578314442498</c:v>
                </c:pt>
                <c:pt idx="6085">
                  <c:v>15.130270881234313</c:v>
                </c:pt>
                <c:pt idx="6086">
                  <c:v>15.12304542623303</c:v>
                </c:pt>
                <c:pt idx="6087">
                  <c:v>15.104266301157223</c:v>
                </c:pt>
                <c:pt idx="6088">
                  <c:v>15.066951801162668</c:v>
                </c:pt>
                <c:pt idx="6089">
                  <c:v>15.048556132153022</c:v>
                </c:pt>
                <c:pt idx="6090">
                  <c:v>15.017831688358193</c:v>
                </c:pt>
                <c:pt idx="6091">
                  <c:v>14.965317579770828</c:v>
                </c:pt>
                <c:pt idx="6092">
                  <c:v>14.917573061804779</c:v>
                </c:pt>
                <c:pt idx="6093">
                  <c:v>14.88608763185759</c:v>
                </c:pt>
                <c:pt idx="6094">
                  <c:v>14.836909210157158</c:v>
                </c:pt>
                <c:pt idx="6095">
                  <c:v>14.793246392370397</c:v>
                </c:pt>
                <c:pt idx="6096">
                  <c:v>14.753773088749728</c:v>
                </c:pt>
                <c:pt idx="6097">
                  <c:v>14.739441177084762</c:v>
                </c:pt>
                <c:pt idx="6098">
                  <c:v>14.718146501949541</c:v>
                </c:pt>
                <c:pt idx="6099">
                  <c:v>14.711314329298309</c:v>
                </c:pt>
                <c:pt idx="6100">
                  <c:v>14.72288748557472</c:v>
                </c:pt>
                <c:pt idx="6101">
                  <c:v>14.720737131139519</c:v>
                </c:pt>
                <c:pt idx="6102">
                  <c:v>14.741234134743468</c:v>
                </c:pt>
                <c:pt idx="6103">
                  <c:v>14.769725376821027</c:v>
                </c:pt>
                <c:pt idx="6104">
                  <c:v>14.792941038360519</c:v>
                </c:pt>
                <c:pt idx="6105">
                  <c:v>14.81999645084937</c:v>
                </c:pt>
                <c:pt idx="6106">
                  <c:v>14.84875685884456</c:v>
                </c:pt>
                <c:pt idx="6107">
                  <c:v>14.866319833022525</c:v>
                </c:pt>
                <c:pt idx="6108">
                  <c:v>14.890678503232305</c:v>
                </c:pt>
                <c:pt idx="6109">
                  <c:v>14.914074768697592</c:v>
                </c:pt>
                <c:pt idx="6110">
                  <c:v>14.933237745251398</c:v>
                </c:pt>
                <c:pt idx="6111">
                  <c:v>14.915109171164541</c:v>
                </c:pt>
                <c:pt idx="6112">
                  <c:v>14.918194763346127</c:v>
                </c:pt>
                <c:pt idx="6113">
                  <c:v>14.949820595802809</c:v>
                </c:pt>
                <c:pt idx="6114">
                  <c:v>14.960150492033028</c:v>
                </c:pt>
                <c:pt idx="6115">
                  <c:v>14.955376976112055</c:v>
                </c:pt>
                <c:pt idx="6116">
                  <c:v>14.93679044683396</c:v>
                </c:pt>
                <c:pt idx="6117">
                  <c:v>14.96202328546312</c:v>
                </c:pt>
                <c:pt idx="6118">
                  <c:v>15.011904733462462</c:v>
                </c:pt>
                <c:pt idx="6119">
                  <c:v>15.000306430747566</c:v>
                </c:pt>
                <c:pt idx="6120">
                  <c:v>14.997775321190367</c:v>
                </c:pt>
                <c:pt idx="6121">
                  <c:v>14.989481443398297</c:v>
                </c:pt>
                <c:pt idx="6122">
                  <c:v>14.971295137910221</c:v>
                </c:pt>
                <c:pt idx="6123">
                  <c:v>14.930008571700512</c:v>
                </c:pt>
                <c:pt idx="6124">
                  <c:v>14.89719527912211</c:v>
                </c:pt>
                <c:pt idx="6125">
                  <c:v>14.860799627566657</c:v>
                </c:pt>
                <c:pt idx="6126">
                  <c:v>14.83522199877674</c:v>
                </c:pt>
                <c:pt idx="6127">
                  <c:v>14.817507072087738</c:v>
                </c:pt>
                <c:pt idx="6128">
                  <c:v>14.791753062237515</c:v>
                </c:pt>
                <c:pt idx="6129">
                  <c:v>14.772059585785334</c:v>
                </c:pt>
                <c:pt idx="6130">
                  <c:v>14.778939452620895</c:v>
                </c:pt>
                <c:pt idx="6131">
                  <c:v>14.823056162380936</c:v>
                </c:pt>
                <c:pt idx="6132">
                  <c:v>14.835227651811133</c:v>
                </c:pt>
                <c:pt idx="6133">
                  <c:v>14.865104311740803</c:v>
                </c:pt>
                <c:pt idx="6134">
                  <c:v>14.911870029463483</c:v>
                </c:pt>
                <c:pt idx="6135">
                  <c:v>14.966106069201274</c:v>
                </c:pt>
                <c:pt idx="6136">
                  <c:v>15.011560811140365</c:v>
                </c:pt>
                <c:pt idx="6137">
                  <c:v>15.063609861170082</c:v>
                </c:pt>
                <c:pt idx="6138">
                  <c:v>15.114526181943683</c:v>
                </c:pt>
                <c:pt idx="6139">
                  <c:v>15.147600210691017</c:v>
                </c:pt>
                <c:pt idx="6140">
                  <c:v>15.180133294661701</c:v>
                </c:pt>
                <c:pt idx="6141">
                  <c:v>15.183510543118913</c:v>
                </c:pt>
                <c:pt idx="6142">
                  <c:v>15.178674633287665</c:v>
                </c:pt>
                <c:pt idx="6143">
                  <c:v>15.140483442346815</c:v>
                </c:pt>
                <c:pt idx="6144">
                  <c:v>15.122604681709461</c:v>
                </c:pt>
                <c:pt idx="6145">
                  <c:v>15.10127272932883</c:v>
                </c:pt>
                <c:pt idx="6146">
                  <c:v>15.063738079813415</c:v>
                </c:pt>
                <c:pt idx="6147">
                  <c:v>15.022259206551627</c:v>
                </c:pt>
                <c:pt idx="6148">
                  <c:v>14.976820305373874</c:v>
                </c:pt>
                <c:pt idx="6149">
                  <c:v>14.944564090833893</c:v>
                </c:pt>
                <c:pt idx="6150">
                  <c:v>14.933484990867619</c:v>
                </c:pt>
                <c:pt idx="6151">
                  <c:v>14.899267540251559</c:v>
                </c:pt>
                <c:pt idx="6152">
                  <c:v>14.861632856651049</c:v>
                </c:pt>
                <c:pt idx="6153">
                  <c:v>14.853548953030378</c:v>
                </c:pt>
                <c:pt idx="6154">
                  <c:v>14.83524827259841</c:v>
                </c:pt>
                <c:pt idx="6155">
                  <c:v>14.82812781993194</c:v>
                </c:pt>
                <c:pt idx="6156">
                  <c:v>14.818364283667799</c:v>
                </c:pt>
                <c:pt idx="6157">
                  <c:v>14.842561082640367</c:v>
                </c:pt>
                <c:pt idx="6158">
                  <c:v>14.868823864154367</c:v>
                </c:pt>
                <c:pt idx="6159">
                  <c:v>14.868823864154367</c:v>
                </c:pt>
                <c:pt idx="6160">
                  <c:v>14.885485370064554</c:v>
                </c:pt>
                <c:pt idx="6161">
                  <c:v>14.929579338899757</c:v>
                </c:pt>
                <c:pt idx="6162">
                  <c:v>14.970604025069946</c:v>
                </c:pt>
                <c:pt idx="6163">
                  <c:v>14.998653663203793</c:v>
                </c:pt>
                <c:pt idx="6164">
                  <c:v>15.007237803273521</c:v>
                </c:pt>
                <c:pt idx="6165">
                  <c:v>15.005679076870752</c:v>
                </c:pt>
                <c:pt idx="6166">
                  <c:v>15.005679076870752</c:v>
                </c:pt>
                <c:pt idx="6167">
                  <c:v>14.999799217683579</c:v>
                </c:pt>
                <c:pt idx="6168">
                  <c:v>14.976110714483365</c:v>
                </c:pt>
                <c:pt idx="6169">
                  <c:v>14.97300113970636</c:v>
                </c:pt>
                <c:pt idx="6170">
                  <c:v>14.981311020173081</c:v>
                </c:pt>
                <c:pt idx="6171">
                  <c:v>14.970946998134563</c:v>
                </c:pt>
                <c:pt idx="6172">
                  <c:v>14.970010666998999</c:v>
                </c:pt>
                <c:pt idx="6173">
                  <c:v>14.949909610770769</c:v>
                </c:pt>
                <c:pt idx="6174">
                  <c:v>14.958916421678484</c:v>
                </c:pt>
                <c:pt idx="6175">
                  <c:v>14.966280391104839</c:v>
                </c:pt>
                <c:pt idx="6176">
                  <c:v>14.946702620185546</c:v>
                </c:pt>
                <c:pt idx="6177">
                  <c:v>14.927115880170076</c:v>
                </c:pt>
                <c:pt idx="6178">
                  <c:v>14.913359999688778</c:v>
                </c:pt>
                <c:pt idx="6179">
                  <c:v>14.889807358691998</c:v>
                </c:pt>
                <c:pt idx="6180">
                  <c:v>14.882903437517751</c:v>
                </c:pt>
                <c:pt idx="6181">
                  <c:v>14.890514316297836</c:v>
                </c:pt>
                <c:pt idx="6182">
                  <c:v>14.867523910859477</c:v>
                </c:pt>
                <c:pt idx="6183">
                  <c:v>14.861712158215608</c:v>
                </c:pt>
                <c:pt idx="6184">
                  <c:v>14.851294290155447</c:v>
                </c:pt>
                <c:pt idx="6185">
                  <c:v>14.827917694063931</c:v>
                </c:pt>
                <c:pt idx="6186">
                  <c:v>14.848843979778218</c:v>
                </c:pt>
                <c:pt idx="6187">
                  <c:v>14.838080220398874</c:v>
                </c:pt>
                <c:pt idx="6188">
                  <c:v>14.876208839736522</c:v>
                </c:pt>
                <c:pt idx="6189">
                  <c:v>14.90174580534951</c:v>
                </c:pt>
                <c:pt idx="6190">
                  <c:v>14.933954232299833</c:v>
                </c:pt>
                <c:pt idx="6191">
                  <c:v>14.991128487908261</c:v>
                </c:pt>
                <c:pt idx="6192">
                  <c:v>15.049973845365557</c:v>
                </c:pt>
                <c:pt idx="6193">
                  <c:v>15.094611885077418</c:v>
                </c:pt>
                <c:pt idx="6194">
                  <c:v>15.114880262287144</c:v>
                </c:pt>
                <c:pt idx="6195">
                  <c:v>15.161610681437107</c:v>
                </c:pt>
                <c:pt idx="6196">
                  <c:v>15.172600953494134</c:v>
                </c:pt>
                <c:pt idx="6197">
                  <c:v>15.177421114231992</c:v>
                </c:pt>
                <c:pt idx="6198">
                  <c:v>15.175719973502167</c:v>
                </c:pt>
                <c:pt idx="6199">
                  <c:v>15.175719973502163</c:v>
                </c:pt>
                <c:pt idx="6200">
                  <c:v>15.167366973506976</c:v>
                </c:pt>
                <c:pt idx="6201">
                  <c:v>15.151367596380899</c:v>
                </c:pt>
                <c:pt idx="6202">
                  <c:v>15.138983076834158</c:v>
                </c:pt>
                <c:pt idx="6203">
                  <c:v>15.109877304321158</c:v>
                </c:pt>
                <c:pt idx="6204">
                  <c:v>15.079169745464915</c:v>
                </c:pt>
                <c:pt idx="6205">
                  <c:v>15.061817811812055</c:v>
                </c:pt>
                <c:pt idx="6206">
                  <c:v>15.023271489378693</c:v>
                </c:pt>
                <c:pt idx="6207">
                  <c:v>14.974708722882941</c:v>
                </c:pt>
                <c:pt idx="6208">
                  <c:v>14.925479709407607</c:v>
                </c:pt>
                <c:pt idx="6209">
                  <c:v>14.88033612831669</c:v>
                </c:pt>
                <c:pt idx="6210">
                  <c:v>14.840572477203155</c:v>
                </c:pt>
                <c:pt idx="6211">
                  <c:v>14.846243209800825</c:v>
                </c:pt>
                <c:pt idx="6212">
                  <c:v>14.857289879994925</c:v>
                </c:pt>
                <c:pt idx="6213">
                  <c:v>14.865498763199273</c:v>
                </c:pt>
                <c:pt idx="6214">
                  <c:v>14.874695730211764</c:v>
                </c:pt>
                <c:pt idx="6215">
                  <c:v>14.864932166382927</c:v>
                </c:pt>
                <c:pt idx="6216">
                  <c:v>14.886313756382217</c:v>
                </c:pt>
                <c:pt idx="6217">
                  <c:v>14.936941506413142</c:v>
                </c:pt>
                <c:pt idx="6218">
                  <c:v>14.981142495333998</c:v>
                </c:pt>
                <c:pt idx="6219">
                  <c:v>15.010271545494613</c:v>
                </c:pt>
                <c:pt idx="6220">
                  <c:v>15.05052028276463</c:v>
                </c:pt>
                <c:pt idx="6221">
                  <c:v>15.071735168869914</c:v>
                </c:pt>
                <c:pt idx="6222">
                  <c:v>15.075881982719643</c:v>
                </c:pt>
                <c:pt idx="6223">
                  <c:v>15.086846049491147</c:v>
                </c:pt>
                <c:pt idx="6224">
                  <c:v>15.05752532949575</c:v>
                </c:pt>
                <c:pt idx="6225">
                  <c:v>15.051157409194735</c:v>
                </c:pt>
                <c:pt idx="6226">
                  <c:v>15.050108735946557</c:v>
                </c:pt>
                <c:pt idx="6227">
                  <c:v>15.06486060716356</c:v>
                </c:pt>
                <c:pt idx="6228">
                  <c:v>15.085787431720707</c:v>
                </c:pt>
                <c:pt idx="6229">
                  <c:v>15.078115449019245</c:v>
                </c:pt>
                <c:pt idx="6230">
                  <c:v>15.05377262446604</c:v>
                </c:pt>
                <c:pt idx="6231">
                  <c:v>15.060844858911267</c:v>
                </c:pt>
                <c:pt idx="6232">
                  <c:v>15.06084485891127</c:v>
                </c:pt>
                <c:pt idx="6233">
                  <c:v>15.066986384798289</c:v>
                </c:pt>
                <c:pt idx="6234">
                  <c:v>15.056043748489262</c:v>
                </c:pt>
                <c:pt idx="6235">
                  <c:v>15.048261569835455</c:v>
                </c:pt>
                <c:pt idx="6236">
                  <c:v>15.02444615148711</c:v>
                </c:pt>
                <c:pt idx="6237">
                  <c:v>15.003258574992545</c:v>
                </c:pt>
                <c:pt idx="6238">
                  <c:v>15.003435252059264</c:v>
                </c:pt>
                <c:pt idx="6239">
                  <c:v>15.008702908731019</c:v>
                </c:pt>
                <c:pt idx="6240">
                  <c:v>14.971632349649434</c:v>
                </c:pt>
                <c:pt idx="6241">
                  <c:v>14.971632328386336</c:v>
                </c:pt>
                <c:pt idx="6242">
                  <c:v>14.957300437165442</c:v>
                </c:pt>
                <c:pt idx="6243">
                  <c:v>14.969331558888701</c:v>
                </c:pt>
                <c:pt idx="6244">
                  <c:v>15.001217527760909</c:v>
                </c:pt>
                <c:pt idx="6245">
                  <c:v>15.020682044994997</c:v>
                </c:pt>
                <c:pt idx="6246">
                  <c:v>15.049079434623868</c:v>
                </c:pt>
                <c:pt idx="6247">
                  <c:v>15.082452788714289</c:v>
                </c:pt>
                <c:pt idx="6248">
                  <c:v>15.133200706704582</c:v>
                </c:pt>
                <c:pt idx="6249">
                  <c:v>15.189940542531817</c:v>
                </c:pt>
                <c:pt idx="6250">
                  <c:v>15.251688911194108</c:v>
                </c:pt>
                <c:pt idx="6251">
                  <c:v>15.307791585597291</c:v>
                </c:pt>
                <c:pt idx="6252">
                  <c:v>15.322149524546905</c:v>
                </c:pt>
                <c:pt idx="6253">
                  <c:v>15.32682213052275</c:v>
                </c:pt>
                <c:pt idx="6254">
                  <c:v>15.331051556435026</c:v>
                </c:pt>
                <c:pt idx="6255">
                  <c:v>15.322962001102935</c:v>
                </c:pt>
                <c:pt idx="6256">
                  <c:v>15.332796164847144</c:v>
                </c:pt>
                <c:pt idx="6257">
                  <c:v>15.317815109414143</c:v>
                </c:pt>
                <c:pt idx="6258">
                  <c:v>15.294705256948934</c:v>
                </c:pt>
                <c:pt idx="6259">
                  <c:v>15.237604581883888</c:v>
                </c:pt>
                <c:pt idx="6260">
                  <c:v>15.227209884114364</c:v>
                </c:pt>
                <c:pt idx="6261">
                  <c:v>15.178670363967337</c:v>
                </c:pt>
                <c:pt idx="6262">
                  <c:v>15.152085519915499</c:v>
                </c:pt>
                <c:pt idx="6263">
                  <c:v>15.113384895062351</c:v>
                </c:pt>
                <c:pt idx="6264">
                  <c:v>15.073914480578193</c:v>
                </c:pt>
                <c:pt idx="6265">
                  <c:v>15.060595392967519</c:v>
                </c:pt>
                <c:pt idx="6266">
                  <c:v>15.04338454696275</c:v>
                </c:pt>
                <c:pt idx="6267">
                  <c:v>15.052475368699538</c:v>
                </c:pt>
                <c:pt idx="6268">
                  <c:v>15.030832711780892</c:v>
                </c:pt>
                <c:pt idx="6269">
                  <c:v>15.028792045286277</c:v>
                </c:pt>
                <c:pt idx="6270">
                  <c:v>15.044565932873322</c:v>
                </c:pt>
                <c:pt idx="6271">
                  <c:v>15.045596931233248</c:v>
                </c:pt>
                <c:pt idx="6272">
                  <c:v>15.050557223829991</c:v>
                </c:pt>
                <c:pt idx="6273">
                  <c:v>15.07019362594713</c:v>
                </c:pt>
                <c:pt idx="6274">
                  <c:v>15.083048388808946</c:v>
                </c:pt>
                <c:pt idx="6275">
                  <c:v>15.126092593299452</c:v>
                </c:pt>
                <c:pt idx="6276">
                  <c:v>15.140632978234155</c:v>
                </c:pt>
                <c:pt idx="6277">
                  <c:v>15.13503953956014</c:v>
                </c:pt>
                <c:pt idx="6278">
                  <c:v>15.139869757819524</c:v>
                </c:pt>
                <c:pt idx="6279">
                  <c:v>15.155945814265397</c:v>
                </c:pt>
                <c:pt idx="6280">
                  <c:v>15.161511133833216</c:v>
                </c:pt>
                <c:pt idx="6281">
                  <c:v>15.157185485867933</c:v>
                </c:pt>
                <c:pt idx="6282">
                  <c:v>15.148397947569935</c:v>
                </c:pt>
                <c:pt idx="6283">
                  <c:v>15.147155934001653</c:v>
                </c:pt>
                <c:pt idx="6284">
                  <c:v>15.12907764948706</c:v>
                </c:pt>
                <c:pt idx="6285">
                  <c:v>15.108151420915632</c:v>
                </c:pt>
                <c:pt idx="6286">
                  <c:v>15.092607656652143</c:v>
                </c:pt>
                <c:pt idx="6287">
                  <c:v>15.062730996722479</c:v>
                </c:pt>
                <c:pt idx="6288">
                  <c:v>15.036475996084414</c:v>
                </c:pt>
                <c:pt idx="6289">
                  <c:v>15.011484727268806</c:v>
                </c:pt>
                <c:pt idx="6290">
                  <c:v>15.006562099379288</c:v>
                </c:pt>
                <c:pt idx="6291">
                  <c:v>14.986198752513987</c:v>
                </c:pt>
                <c:pt idx="6292">
                  <c:v>14.979368393949217</c:v>
                </c:pt>
                <c:pt idx="6293">
                  <c:v>15.006120044005547</c:v>
                </c:pt>
                <c:pt idx="6294">
                  <c:v>15.02049674529612</c:v>
                </c:pt>
                <c:pt idx="6295">
                  <c:v>15.00908333365739</c:v>
                </c:pt>
                <c:pt idx="6296">
                  <c:v>15.010617153569095</c:v>
                </c:pt>
                <c:pt idx="6297">
                  <c:v>15.041094555995587</c:v>
                </c:pt>
                <c:pt idx="6298">
                  <c:v>15.056371982404082</c:v>
                </c:pt>
                <c:pt idx="6299">
                  <c:v>15.070036961333939</c:v>
                </c:pt>
                <c:pt idx="6300">
                  <c:v>15.059094322540487</c:v>
                </c:pt>
                <c:pt idx="6301">
                  <c:v>15.041313064976894</c:v>
                </c:pt>
                <c:pt idx="6302">
                  <c:v>15.03947202433883</c:v>
                </c:pt>
                <c:pt idx="6303">
                  <c:v>15.050692576879982</c:v>
                </c:pt>
                <c:pt idx="6304">
                  <c:v>15.034594043873065</c:v>
                </c:pt>
                <c:pt idx="6305">
                  <c:v>15.065819078826236</c:v>
                </c:pt>
                <c:pt idx="6306">
                  <c:v>15.106926252978974</c:v>
                </c:pt>
                <c:pt idx="6307">
                  <c:v>15.144276374042358</c:v>
                </c:pt>
                <c:pt idx="6308">
                  <c:v>15.1975133167133</c:v>
                </c:pt>
                <c:pt idx="6309">
                  <c:v>15.208096679714986</c:v>
                </c:pt>
                <c:pt idx="6310">
                  <c:v>15.221889330590184</c:v>
                </c:pt>
                <c:pt idx="6311">
                  <c:v>15.191259850890102</c:v>
                </c:pt>
                <c:pt idx="6312">
                  <c:v>15.213898242270114</c:v>
                </c:pt>
                <c:pt idx="6313">
                  <c:v>15.244106922832959</c:v>
                </c:pt>
                <c:pt idx="6314">
                  <c:v>15.247466215675102</c:v>
                </c:pt>
                <c:pt idx="6315">
                  <c:v>15.256793232168743</c:v>
                </c:pt>
                <c:pt idx="6316">
                  <c:v>15.277180603630239</c:v>
                </c:pt>
                <c:pt idx="6317">
                  <c:v>15.282110645448709</c:v>
                </c:pt>
                <c:pt idx="6318">
                  <c:v>15.322520803753497</c:v>
                </c:pt>
                <c:pt idx="6319">
                  <c:v>15.371546959584879</c:v>
                </c:pt>
                <c:pt idx="6320">
                  <c:v>15.393513377493379</c:v>
                </c:pt>
                <c:pt idx="6321">
                  <c:v>15.457955148068876</c:v>
                </c:pt>
                <c:pt idx="6322">
                  <c:v>15.498509136718289</c:v>
                </c:pt>
                <c:pt idx="6323">
                  <c:v>15.5374900630782</c:v>
                </c:pt>
                <c:pt idx="6324">
                  <c:v>15.593159919906</c:v>
                </c:pt>
                <c:pt idx="6325">
                  <c:v>15.626492472916658</c:v>
                </c:pt>
                <c:pt idx="6326">
                  <c:v>15.665351468119802</c:v>
                </c:pt>
                <c:pt idx="6327">
                  <c:v>15.693465852686188</c:v>
                </c:pt>
                <c:pt idx="6328">
                  <c:v>15.730171117338626</c:v>
                </c:pt>
                <c:pt idx="6329">
                  <c:v>15.818954366835033</c:v>
                </c:pt>
                <c:pt idx="6330">
                  <c:v>15.844082129426342</c:v>
                </c:pt>
                <c:pt idx="6331">
                  <c:v>15.891405851887473</c:v>
                </c:pt>
                <c:pt idx="6332">
                  <c:v>15.924782246906343</c:v>
                </c:pt>
                <c:pt idx="6333">
                  <c:v>15.959069711627913</c:v>
                </c:pt>
                <c:pt idx="6334">
                  <c:v>15.982469122266698</c:v>
                </c:pt>
                <c:pt idx="6335">
                  <c:v>16.038616138663738</c:v>
                </c:pt>
                <c:pt idx="6336">
                  <c:v>16.059976883048968</c:v>
                </c:pt>
                <c:pt idx="6337">
                  <c:v>16.058428861017561</c:v>
                </c:pt>
                <c:pt idx="6338">
                  <c:v>16.073993188745792</c:v>
                </c:pt>
                <c:pt idx="6339">
                  <c:v>16.051296695586874</c:v>
                </c:pt>
                <c:pt idx="6340">
                  <c:v>15.983127824602501</c:v>
                </c:pt>
                <c:pt idx="6341">
                  <c:v>15.984596642459751</c:v>
                </c:pt>
                <c:pt idx="6342">
                  <c:v>15.943171052579057</c:v>
                </c:pt>
                <c:pt idx="6343">
                  <c:v>15.918673270872025</c:v>
                </c:pt>
                <c:pt idx="6344">
                  <c:v>15.89728736302448</c:v>
                </c:pt>
                <c:pt idx="6345">
                  <c:v>15.884737717439803</c:v>
                </c:pt>
                <c:pt idx="6346">
                  <c:v>15.90011725359259</c:v>
                </c:pt>
                <c:pt idx="6347">
                  <c:v>15.95004452221642</c:v>
                </c:pt>
                <c:pt idx="6348">
                  <c:v>15.9698604069262</c:v>
                </c:pt>
                <c:pt idx="6349">
                  <c:v>16.017099674033158</c:v>
                </c:pt>
                <c:pt idx="6350">
                  <c:v>16.052665857064113</c:v>
                </c:pt>
                <c:pt idx="6351">
                  <c:v>16.092828207451966</c:v>
                </c:pt>
                <c:pt idx="6352">
                  <c:v>16.139702598792244</c:v>
                </c:pt>
                <c:pt idx="6353">
                  <c:v>16.199226263162377</c:v>
                </c:pt>
                <c:pt idx="6354">
                  <c:v>16.254913849193574</c:v>
                </c:pt>
                <c:pt idx="6355">
                  <c:v>16.286016824797784</c:v>
                </c:pt>
                <c:pt idx="6356">
                  <c:v>16.339805424402261</c:v>
                </c:pt>
                <c:pt idx="6357">
                  <c:v>16.368170805851676</c:v>
                </c:pt>
                <c:pt idx="6358">
                  <c:v>16.425644913713452</c:v>
                </c:pt>
                <c:pt idx="6359">
                  <c:v>16.45959081480445</c:v>
                </c:pt>
                <c:pt idx="6360">
                  <c:v>16.485785975658235</c:v>
                </c:pt>
                <c:pt idx="6361">
                  <c:v>16.510041487212913</c:v>
                </c:pt>
                <c:pt idx="6362">
                  <c:v>16.528497696066967</c:v>
                </c:pt>
                <c:pt idx="6363">
                  <c:v>16.564717028996878</c:v>
                </c:pt>
                <c:pt idx="6364">
                  <c:v>16.630129774524395</c:v>
                </c:pt>
                <c:pt idx="6365">
                  <c:v>16.673139900023831</c:v>
                </c:pt>
                <c:pt idx="6366">
                  <c:v>16.694150969216487</c:v>
                </c:pt>
                <c:pt idx="6367">
                  <c:v>16.740957596949727</c:v>
                </c:pt>
                <c:pt idx="6368">
                  <c:v>16.794699723554942</c:v>
                </c:pt>
                <c:pt idx="6369">
                  <c:v>16.852189503033024</c:v>
                </c:pt>
                <c:pt idx="6370">
                  <c:v>16.902760400588694</c:v>
                </c:pt>
                <c:pt idx="6371">
                  <c:v>16.968180476071002</c:v>
                </c:pt>
                <c:pt idx="6372">
                  <c:v>17.005154385127287</c:v>
                </c:pt>
                <c:pt idx="6373">
                  <c:v>17.058693883693191</c:v>
                </c:pt>
                <c:pt idx="6374">
                  <c:v>17.11383937897233</c:v>
                </c:pt>
                <c:pt idx="6375">
                  <c:v>17.183679847865573</c:v>
                </c:pt>
                <c:pt idx="6376">
                  <c:v>17.241768883470396</c:v>
                </c:pt>
                <c:pt idx="6377">
                  <c:v>17.325117568682099</c:v>
                </c:pt>
                <c:pt idx="6378">
                  <c:v>17.401512784944273</c:v>
                </c:pt>
                <c:pt idx="6379">
                  <c:v>17.483360924320454</c:v>
                </c:pt>
                <c:pt idx="6380">
                  <c:v>17.558995640258605</c:v>
                </c:pt>
                <c:pt idx="6381">
                  <c:v>17.626714236340089</c:v>
                </c:pt>
                <c:pt idx="6382">
                  <c:v>17.670415394547213</c:v>
                </c:pt>
                <c:pt idx="6383">
                  <c:v>17.750187032866027</c:v>
                </c:pt>
                <c:pt idx="6384">
                  <c:v>17.818635448203484</c:v>
                </c:pt>
                <c:pt idx="6385">
                  <c:v>17.87092411743755</c:v>
                </c:pt>
                <c:pt idx="6386">
                  <c:v>17.927384595385021</c:v>
                </c:pt>
                <c:pt idx="6387">
                  <c:v>17.974135635154397</c:v>
                </c:pt>
                <c:pt idx="6388">
                  <c:v>18.014860119558893</c:v>
                </c:pt>
                <c:pt idx="6389">
                  <c:v>18.063223661643931</c:v>
                </c:pt>
                <c:pt idx="6390">
                  <c:v>18.112989380407662</c:v>
                </c:pt>
                <c:pt idx="6391">
                  <c:v>18.151838165444161</c:v>
                </c:pt>
                <c:pt idx="6392">
                  <c:v>18.182174545864605</c:v>
                </c:pt>
                <c:pt idx="6393">
                  <c:v>18.198429357397675</c:v>
                </c:pt>
                <c:pt idx="6394">
                  <c:v>18.218130218999558</c:v>
                </c:pt>
                <c:pt idx="6395">
                  <c:v>18.215498980602682</c:v>
                </c:pt>
                <c:pt idx="6396">
                  <c:v>18.205502951688818</c:v>
                </c:pt>
                <c:pt idx="6397">
                  <c:v>18.191747071207519</c:v>
                </c:pt>
                <c:pt idx="6398">
                  <c:v>18.176016271606947</c:v>
                </c:pt>
                <c:pt idx="6399">
                  <c:v>18.149446185308125</c:v>
                </c:pt>
                <c:pt idx="6400">
                  <c:v>18.166417539936269</c:v>
                </c:pt>
                <c:pt idx="6401">
                  <c:v>18.189297850646422</c:v>
                </c:pt>
                <c:pt idx="6402">
                  <c:v>18.197506385004807</c:v>
                </c:pt>
                <c:pt idx="6403">
                  <c:v>18.206242274211291</c:v>
                </c:pt>
                <c:pt idx="6404">
                  <c:v>18.223470204896017</c:v>
                </c:pt>
                <c:pt idx="6405">
                  <c:v>18.272276717697448</c:v>
                </c:pt>
                <c:pt idx="6406">
                  <c:v>18.299715733973681</c:v>
                </c:pt>
                <c:pt idx="6407">
                  <c:v>18.371265416094236</c:v>
                </c:pt>
                <c:pt idx="6408">
                  <c:v>18.435971605235714</c:v>
                </c:pt>
                <c:pt idx="6409">
                  <c:v>18.50870184316376</c:v>
                </c:pt>
                <c:pt idx="6410">
                  <c:v>18.557650808200211</c:v>
                </c:pt>
                <c:pt idx="6411">
                  <c:v>18.608970498706558</c:v>
                </c:pt>
                <c:pt idx="6412">
                  <c:v>18.66220779639038</c:v>
                </c:pt>
                <c:pt idx="6413">
                  <c:v>18.661301596128297</c:v>
                </c:pt>
                <c:pt idx="6414">
                  <c:v>18.686243011042468</c:v>
                </c:pt>
                <c:pt idx="6415">
                  <c:v>18.702512125920162</c:v>
                </c:pt>
                <c:pt idx="6416">
                  <c:v>18.72928575471688</c:v>
                </c:pt>
                <c:pt idx="6417">
                  <c:v>18.765186742368385</c:v>
                </c:pt>
                <c:pt idx="6418">
                  <c:v>18.779983780089804</c:v>
                </c:pt>
                <c:pt idx="6419">
                  <c:v>18.819747106524275</c:v>
                </c:pt>
                <c:pt idx="6420">
                  <c:v>18.865274337344363</c:v>
                </c:pt>
                <c:pt idx="6421">
                  <c:v>18.930870910138488</c:v>
                </c:pt>
                <c:pt idx="6422">
                  <c:v>19.009850712935869</c:v>
                </c:pt>
                <c:pt idx="6423">
                  <c:v>19.055925232820083</c:v>
                </c:pt>
                <c:pt idx="6424">
                  <c:v>19.109713361889199</c:v>
                </c:pt>
                <c:pt idx="6425">
                  <c:v>19.148992922392392</c:v>
                </c:pt>
                <c:pt idx="6426">
                  <c:v>19.181640585184358</c:v>
                </c:pt>
                <c:pt idx="6427">
                  <c:v>19.200147377994949</c:v>
                </c:pt>
                <c:pt idx="6428">
                  <c:v>19.196066225237562</c:v>
                </c:pt>
                <c:pt idx="6429">
                  <c:v>19.222011827726387</c:v>
                </c:pt>
                <c:pt idx="6430">
                  <c:v>19.272492585418494</c:v>
                </c:pt>
                <c:pt idx="6431">
                  <c:v>19.336108036962813</c:v>
                </c:pt>
                <c:pt idx="6432">
                  <c:v>19.404555321623896</c:v>
                </c:pt>
                <c:pt idx="6433">
                  <c:v>19.469956264213856</c:v>
                </c:pt>
                <c:pt idx="6434">
                  <c:v>19.532787738241531</c:v>
                </c:pt>
                <c:pt idx="6435">
                  <c:v>19.592344198003218</c:v>
                </c:pt>
                <c:pt idx="6436">
                  <c:v>19.627761624953017</c:v>
                </c:pt>
                <c:pt idx="6437">
                  <c:v>19.692838975860994</c:v>
                </c:pt>
                <c:pt idx="6438">
                  <c:v>19.724740424444533</c:v>
                </c:pt>
                <c:pt idx="6439">
                  <c:v>19.767759121885703</c:v>
                </c:pt>
                <c:pt idx="6440">
                  <c:v>19.788196647720145</c:v>
                </c:pt>
                <c:pt idx="6441">
                  <c:v>19.829959427580558</c:v>
                </c:pt>
                <c:pt idx="6442">
                  <c:v>19.906020645416433</c:v>
                </c:pt>
                <c:pt idx="6443">
                  <c:v>19.954099513129702</c:v>
                </c:pt>
                <c:pt idx="6444">
                  <c:v>20.025972651668969</c:v>
                </c:pt>
                <c:pt idx="6445">
                  <c:v>20.071129447514242</c:v>
                </c:pt>
                <c:pt idx="6446">
                  <c:v>20.137712690034348</c:v>
                </c:pt>
                <c:pt idx="6447">
                  <c:v>20.18495203870641</c:v>
                </c:pt>
                <c:pt idx="6448">
                  <c:v>20.199837436941877</c:v>
                </c:pt>
                <c:pt idx="6449">
                  <c:v>20.246466480387426</c:v>
                </c:pt>
                <c:pt idx="6450">
                  <c:v>20.2533942141533</c:v>
                </c:pt>
                <c:pt idx="6451">
                  <c:v>20.253865007442649</c:v>
                </c:pt>
                <c:pt idx="6452">
                  <c:v>20.265910158511971</c:v>
                </c:pt>
                <c:pt idx="6453">
                  <c:v>20.259655169681636</c:v>
                </c:pt>
                <c:pt idx="6454">
                  <c:v>20.257423624512136</c:v>
                </c:pt>
                <c:pt idx="6455">
                  <c:v>20.233009664512135</c:v>
                </c:pt>
                <c:pt idx="6456">
                  <c:v>20.222024231892259</c:v>
                </c:pt>
                <c:pt idx="6457">
                  <c:v>20.176559543428581</c:v>
                </c:pt>
                <c:pt idx="6458">
                  <c:v>20.154345236180198</c:v>
                </c:pt>
                <c:pt idx="6459">
                  <c:v>20.151259643998618</c:v>
                </c:pt>
                <c:pt idx="6460">
                  <c:v>20.123140569212243</c:v>
                </c:pt>
                <c:pt idx="6461">
                  <c:v>20.12835822922202</c:v>
                </c:pt>
                <c:pt idx="6462">
                  <c:v>20.104961963756733</c:v>
                </c:pt>
                <c:pt idx="6463">
                  <c:v>20.081088936259771</c:v>
                </c:pt>
                <c:pt idx="6464">
                  <c:v>20.066291894497738</c:v>
                </c:pt>
                <c:pt idx="6465">
                  <c:v>20.042375580248208</c:v>
                </c:pt>
                <c:pt idx="6466">
                  <c:v>20.029514118744679</c:v>
                </c:pt>
                <c:pt idx="6467">
                  <c:v>19.99175991432978</c:v>
                </c:pt>
                <c:pt idx="6468">
                  <c:v>19.952907623441522</c:v>
                </c:pt>
                <c:pt idx="6469">
                  <c:v>19.967960891679887</c:v>
                </c:pt>
                <c:pt idx="6470">
                  <c:v>19.957581083119386</c:v>
                </c:pt>
                <c:pt idx="6471">
                  <c:v>19.995820721772954</c:v>
                </c:pt>
                <c:pt idx="6472">
                  <c:v>20.031396562422042</c:v>
                </c:pt>
                <c:pt idx="6473">
                  <c:v>20.067160037274853</c:v>
                </c:pt>
                <c:pt idx="6474">
                  <c:v>20.104832612377695</c:v>
                </c:pt>
                <c:pt idx="6475">
                  <c:v>20.113797523280198</c:v>
                </c:pt>
                <c:pt idx="6476">
                  <c:v>20.156703662071216</c:v>
                </c:pt>
                <c:pt idx="6477">
                  <c:v>20.196168547166945</c:v>
                </c:pt>
                <c:pt idx="6478">
                  <c:v>20.23812984705879</c:v>
                </c:pt>
                <c:pt idx="6479">
                  <c:v>20.294894577705477</c:v>
                </c:pt>
                <c:pt idx="6480">
                  <c:v>20.338145679043109</c:v>
                </c:pt>
                <c:pt idx="6481">
                  <c:v>20.348779824266117</c:v>
                </c:pt>
                <c:pt idx="6482">
                  <c:v>20.40808835654855</c:v>
                </c:pt>
                <c:pt idx="6483">
                  <c:v>20.458574086636016</c:v>
                </c:pt>
                <c:pt idx="6484">
                  <c:v>20.507294615644632</c:v>
                </c:pt>
                <c:pt idx="6485">
                  <c:v>20.522524438910796</c:v>
                </c:pt>
                <c:pt idx="6486">
                  <c:v>20.530372577864725</c:v>
                </c:pt>
                <c:pt idx="6487">
                  <c:v>20.540751210665157</c:v>
                </c:pt>
                <c:pt idx="6488">
                  <c:v>20.576566274856201</c:v>
                </c:pt>
                <c:pt idx="6489">
                  <c:v>20.629326377450042</c:v>
                </c:pt>
                <c:pt idx="6490">
                  <c:v>20.654267336188443</c:v>
                </c:pt>
                <c:pt idx="6491">
                  <c:v>20.695455529089006</c:v>
                </c:pt>
                <c:pt idx="6492">
                  <c:v>20.749986779944976</c:v>
                </c:pt>
                <c:pt idx="6493">
                  <c:v>20.798931255142097</c:v>
                </c:pt>
                <c:pt idx="6494">
                  <c:v>20.856776024979585</c:v>
                </c:pt>
                <c:pt idx="6495">
                  <c:v>20.892464035961719</c:v>
                </c:pt>
                <c:pt idx="6496">
                  <c:v>20.933368624196234</c:v>
                </c:pt>
                <c:pt idx="6497">
                  <c:v>20.96801939600439</c:v>
                </c:pt>
                <c:pt idx="6498">
                  <c:v>21.049618003502268</c:v>
                </c:pt>
                <c:pt idx="6499">
                  <c:v>21.07085152178573</c:v>
                </c:pt>
                <c:pt idx="6500">
                  <c:v>21.103059948736053</c:v>
                </c:pt>
                <c:pt idx="6501">
                  <c:v>21.138937680581442</c:v>
                </c:pt>
                <c:pt idx="6502">
                  <c:v>21.190773496646173</c:v>
                </c:pt>
                <c:pt idx="6503">
                  <c:v>21.238318324499499</c:v>
                </c:pt>
                <c:pt idx="6504">
                  <c:v>21.262661149052704</c:v>
                </c:pt>
                <c:pt idx="6505">
                  <c:v>21.277107635824436</c:v>
                </c:pt>
                <c:pt idx="6506">
                  <c:v>21.297405681698564</c:v>
                </c:pt>
                <c:pt idx="6507">
                  <c:v>21.282653810481559</c:v>
                </c:pt>
                <c:pt idx="6508">
                  <c:v>21.278698655973002</c:v>
                </c:pt>
                <c:pt idx="6509">
                  <c:v>21.272033888877555</c:v>
                </c:pt>
                <c:pt idx="6510">
                  <c:v>21.245615224934514</c:v>
                </c:pt>
                <c:pt idx="6511">
                  <c:v>21.209300980639064</c:v>
                </c:pt>
                <c:pt idx="6512">
                  <c:v>21.153589137120509</c:v>
                </c:pt>
                <c:pt idx="6513">
                  <c:v>21.140958391084951</c:v>
                </c:pt>
                <c:pt idx="6514">
                  <c:v>21.128597868304897</c:v>
                </c:pt>
                <c:pt idx="6515">
                  <c:v>21.125449468857727</c:v>
                </c:pt>
                <c:pt idx="6516">
                  <c:v>21.112923400006675</c:v>
                </c:pt>
                <c:pt idx="6517">
                  <c:v>21.096525404587855</c:v>
                </c:pt>
                <c:pt idx="6518">
                  <c:v>21.085496337827557</c:v>
                </c:pt>
                <c:pt idx="6519">
                  <c:v>21.06537110618742</c:v>
                </c:pt>
                <c:pt idx="6520">
                  <c:v>21.044888388707811</c:v>
                </c:pt>
                <c:pt idx="6521">
                  <c:v>21.044354972864721</c:v>
                </c:pt>
                <c:pt idx="6522">
                  <c:v>21.008457032250565</c:v>
                </c:pt>
                <c:pt idx="6523">
                  <c:v>21.017070736398356</c:v>
                </c:pt>
                <c:pt idx="6524">
                  <c:v>21.001672862343614</c:v>
                </c:pt>
                <c:pt idx="6525">
                  <c:v>20.993775455096117</c:v>
                </c:pt>
                <c:pt idx="6526">
                  <c:v>21.011330906917259</c:v>
                </c:pt>
                <c:pt idx="6527">
                  <c:v>21.063913810087321</c:v>
                </c:pt>
                <c:pt idx="6528">
                  <c:v>21.083491581006616</c:v>
                </c:pt>
                <c:pt idx="6529">
                  <c:v>21.116568110254544</c:v>
                </c:pt>
                <c:pt idx="6530">
                  <c:v>21.142145739044459</c:v>
                </c:pt>
                <c:pt idx="6531">
                  <c:v>21.149172265707545</c:v>
                </c:pt>
                <c:pt idx="6532">
                  <c:v>21.181043220636955</c:v>
                </c:pt>
                <c:pt idx="6533">
                  <c:v>21.225928737099405</c:v>
                </c:pt>
                <c:pt idx="6534">
                  <c:v>21.21892392276683</c:v>
                </c:pt>
                <c:pt idx="6535">
                  <c:v>21.260559578882258</c:v>
                </c:pt>
                <c:pt idx="6536">
                  <c:v>21.285290278545229</c:v>
                </c:pt>
                <c:pt idx="6537">
                  <c:v>21.268576566693667</c:v>
                </c:pt>
                <c:pt idx="6538">
                  <c:v>21.261116872280287</c:v>
                </c:pt>
                <c:pt idx="6539">
                  <c:v>21.258383798850382</c:v>
                </c:pt>
                <c:pt idx="6540">
                  <c:v>21.258383798850382</c:v>
                </c:pt>
                <c:pt idx="6541">
                  <c:v>21.27204554594601</c:v>
                </c:pt>
                <c:pt idx="6542">
                  <c:v>21.212711780503021</c:v>
                </c:pt>
                <c:pt idx="6543">
                  <c:v>21.215511264439794</c:v>
                </c:pt>
                <c:pt idx="6544">
                  <c:v>21.202218212944363</c:v>
                </c:pt>
                <c:pt idx="6545">
                  <c:v>21.217425174841541</c:v>
                </c:pt>
                <c:pt idx="6546">
                  <c:v>21.246643990710268</c:v>
                </c:pt>
                <c:pt idx="6547">
                  <c:v>21.252505002934853</c:v>
                </c:pt>
                <c:pt idx="6548">
                  <c:v>21.257247446606446</c:v>
                </c:pt>
                <c:pt idx="6549">
                  <c:v>21.297884854029519</c:v>
                </c:pt>
                <c:pt idx="6550">
                  <c:v>21.268530842529277</c:v>
                </c:pt>
                <c:pt idx="6551">
                  <c:v>21.285839963092439</c:v>
                </c:pt>
                <c:pt idx="6552">
                  <c:v>21.317940361879266</c:v>
                </c:pt>
                <c:pt idx="6553">
                  <c:v>21.327316723826314</c:v>
                </c:pt>
                <c:pt idx="6554">
                  <c:v>21.371216990320715</c:v>
                </c:pt>
                <c:pt idx="6555">
                  <c:v>21.401977725493495</c:v>
                </c:pt>
                <c:pt idx="6556">
                  <c:v>21.453013129707436</c:v>
                </c:pt>
                <c:pt idx="6557">
                  <c:v>21.480524558124966</c:v>
                </c:pt>
                <c:pt idx="6558">
                  <c:v>21.525934968961682</c:v>
                </c:pt>
                <c:pt idx="6559">
                  <c:v>21.61395866696256</c:v>
                </c:pt>
                <c:pt idx="6560">
                  <c:v>21.649148158456839</c:v>
                </c:pt>
                <c:pt idx="6561">
                  <c:v>21.648600062077445</c:v>
                </c:pt>
                <c:pt idx="6562">
                  <c:v>21.677407256582402</c:v>
                </c:pt>
                <c:pt idx="6563">
                  <c:v>21.668623003643624</c:v>
                </c:pt>
                <c:pt idx="6564">
                  <c:v>21.692836585432019</c:v>
                </c:pt>
                <c:pt idx="6565">
                  <c:v>21.734735415997754</c:v>
                </c:pt>
                <c:pt idx="6566">
                  <c:v>21.723080742935821</c:v>
                </c:pt>
                <c:pt idx="6567">
                  <c:v>21.708701643945357</c:v>
                </c:pt>
                <c:pt idx="6568">
                  <c:v>21.711319116817133</c:v>
                </c:pt>
                <c:pt idx="6569">
                  <c:v>21.738957968430377</c:v>
                </c:pt>
                <c:pt idx="6570">
                  <c:v>21.709839559309824</c:v>
                </c:pt>
                <c:pt idx="6571">
                  <c:v>21.724185554213239</c:v>
                </c:pt>
                <c:pt idx="6572">
                  <c:v>21.708284903957697</c:v>
                </c:pt>
                <c:pt idx="6573">
                  <c:v>21.682089743103916</c:v>
                </c:pt>
                <c:pt idx="6574">
                  <c:v>21.741859538836334</c:v>
                </c:pt>
                <c:pt idx="6575">
                  <c:v>21.746779409272541</c:v>
                </c:pt>
                <c:pt idx="6576">
                  <c:v>21.714856571451399</c:v>
                </c:pt>
                <c:pt idx="6577">
                  <c:v>21.707881142879973</c:v>
                </c:pt>
                <c:pt idx="6578">
                  <c:v>21.682734706563664</c:v>
                </c:pt>
                <c:pt idx="6579">
                  <c:v>21.710688085348597</c:v>
                </c:pt>
                <c:pt idx="6580">
                  <c:v>21.742996228724447</c:v>
                </c:pt>
                <c:pt idx="6581">
                  <c:v>21.752021642996134</c:v>
                </c:pt>
                <c:pt idx="6582">
                  <c:v>21.724252582775446</c:v>
                </c:pt>
                <c:pt idx="6583">
                  <c:v>21.763438735896102</c:v>
                </c:pt>
                <c:pt idx="6584">
                  <c:v>21.805342095721699</c:v>
                </c:pt>
                <c:pt idx="6585">
                  <c:v>21.846709302370726</c:v>
                </c:pt>
                <c:pt idx="6586">
                  <c:v>21.854653529620535</c:v>
                </c:pt>
                <c:pt idx="6587">
                  <c:v>21.887935160472036</c:v>
                </c:pt>
                <c:pt idx="6588">
                  <c:v>21.938268507366125</c:v>
                </c:pt>
                <c:pt idx="6589">
                  <c:v>21.968537155826422</c:v>
                </c:pt>
                <c:pt idx="6590">
                  <c:v>21.977709970344751</c:v>
                </c:pt>
                <c:pt idx="6591">
                  <c:v>22.005829045131126</c:v>
                </c:pt>
                <c:pt idx="6592">
                  <c:v>22.060775909274454</c:v>
                </c:pt>
                <c:pt idx="6593">
                  <c:v>22.053789368461807</c:v>
                </c:pt>
                <c:pt idx="6594">
                  <c:v>22.108190398555823</c:v>
                </c:pt>
                <c:pt idx="6595">
                  <c:v>22.112021722844293</c:v>
                </c:pt>
                <c:pt idx="6596">
                  <c:v>22.115476688367764</c:v>
                </c:pt>
                <c:pt idx="6597">
                  <c:v>22.116306766397649</c:v>
                </c:pt>
                <c:pt idx="6598">
                  <c:v>22.122096906085975</c:v>
                </c:pt>
                <c:pt idx="6599">
                  <c:v>22.129306317307741</c:v>
                </c:pt>
                <c:pt idx="6600">
                  <c:v>22.113894816390584</c:v>
                </c:pt>
                <c:pt idx="6601">
                  <c:v>22.137719496673302</c:v>
                </c:pt>
                <c:pt idx="6602">
                  <c:v>22.117455093415277</c:v>
                </c:pt>
                <c:pt idx="6603">
                  <c:v>22.078602802526998</c:v>
                </c:pt>
                <c:pt idx="6604">
                  <c:v>22.085378838831037</c:v>
                </c:pt>
                <c:pt idx="6605">
                  <c:v>22.07372410663212</c:v>
                </c:pt>
                <c:pt idx="6606">
                  <c:v>22.076744706974555</c:v>
                </c:pt>
                <c:pt idx="6607">
                  <c:v>22.089159741083623</c:v>
                </c:pt>
                <c:pt idx="6608">
                  <c:v>22.09871737730391</c:v>
                </c:pt>
                <c:pt idx="6609">
                  <c:v>22.118008411615744</c:v>
                </c:pt>
                <c:pt idx="6610">
                  <c:v>22.128403396520675</c:v>
                </c:pt>
                <c:pt idx="6611">
                  <c:v>22.173455259524633</c:v>
                </c:pt>
                <c:pt idx="6612">
                  <c:v>22.184682232502908</c:v>
                </c:pt>
                <c:pt idx="6613">
                  <c:v>22.226442040352456</c:v>
                </c:pt>
                <c:pt idx="6614">
                  <c:v>22.260022308578371</c:v>
                </c:pt>
                <c:pt idx="6615">
                  <c:v>22.288074735245303</c:v>
                </c:pt>
                <c:pt idx="6616">
                  <c:v>22.312207222472395</c:v>
                </c:pt>
                <c:pt idx="6617">
                  <c:v>22.318065723402899</c:v>
                </c:pt>
                <c:pt idx="6618">
                  <c:v>22.38728992370568</c:v>
                </c:pt>
                <c:pt idx="6619">
                  <c:v>22.430084920449669</c:v>
                </c:pt>
                <c:pt idx="6620">
                  <c:v>22.449276846633492</c:v>
                </c:pt>
                <c:pt idx="6621">
                  <c:v>22.47088974424036</c:v>
                </c:pt>
                <c:pt idx="6622">
                  <c:v>22.479880349122659</c:v>
                </c:pt>
                <c:pt idx="6623">
                  <c:v>22.483627994429661</c:v>
                </c:pt>
                <c:pt idx="6624">
                  <c:v>22.464682508604628</c:v>
                </c:pt>
                <c:pt idx="6625">
                  <c:v>22.465588683243215</c:v>
                </c:pt>
                <c:pt idx="6626">
                  <c:v>22.44174068846208</c:v>
                </c:pt>
                <c:pt idx="6627">
                  <c:v>22.454172840726454</c:v>
                </c:pt>
                <c:pt idx="6628">
                  <c:v>22.466712429107535</c:v>
                </c:pt>
                <c:pt idx="6629">
                  <c:v>22.472297256174457</c:v>
                </c:pt>
                <c:pt idx="6630">
                  <c:v>22.485681806919136</c:v>
                </c:pt>
                <c:pt idx="6631">
                  <c:v>22.520457786040019</c:v>
                </c:pt>
                <c:pt idx="6632">
                  <c:v>22.572568071086351</c:v>
                </c:pt>
                <c:pt idx="6633">
                  <c:v>22.625229348423897</c:v>
                </c:pt>
                <c:pt idx="6634">
                  <c:v>22.64689783797942</c:v>
                </c:pt>
                <c:pt idx="6635">
                  <c:v>22.683492636803358</c:v>
                </c:pt>
                <c:pt idx="6636">
                  <c:v>22.730311383817241</c:v>
                </c:pt>
                <c:pt idx="6637">
                  <c:v>22.74686895613624</c:v>
                </c:pt>
                <c:pt idx="6638">
                  <c:v>22.795297557760787</c:v>
                </c:pt>
                <c:pt idx="6639">
                  <c:v>22.84976031487852</c:v>
                </c:pt>
                <c:pt idx="6640">
                  <c:v>22.892978799426761</c:v>
                </c:pt>
                <c:pt idx="6641">
                  <c:v>22.922094482258373</c:v>
                </c:pt>
                <c:pt idx="6642">
                  <c:v>22.956588595210825</c:v>
                </c:pt>
                <c:pt idx="6643">
                  <c:v>22.960960865328186</c:v>
                </c:pt>
                <c:pt idx="6644">
                  <c:v>23.022773156535536</c:v>
                </c:pt>
                <c:pt idx="6645">
                  <c:v>23.026247734560251</c:v>
                </c:pt>
                <c:pt idx="6646">
                  <c:v>22.996264350620145</c:v>
                </c:pt>
                <c:pt idx="6647">
                  <c:v>23.038404287272311</c:v>
                </c:pt>
                <c:pt idx="6648">
                  <c:v>23.054138329973291</c:v>
                </c:pt>
                <c:pt idx="6649">
                  <c:v>23.027902872310669</c:v>
                </c:pt>
                <c:pt idx="6650">
                  <c:v>23.105003699659143</c:v>
                </c:pt>
                <c:pt idx="6651">
                  <c:v>23.124697082515926</c:v>
                </c:pt>
                <c:pt idx="6652">
                  <c:v>23.183249549568174</c:v>
                </c:pt>
                <c:pt idx="6653">
                  <c:v>23.24372640384675</c:v>
                </c:pt>
                <c:pt idx="6654">
                  <c:v>23.29326813786663</c:v>
                </c:pt>
                <c:pt idx="6655">
                  <c:v>23.284126835549493</c:v>
                </c:pt>
                <c:pt idx="6656">
                  <c:v>23.259955192465466</c:v>
                </c:pt>
                <c:pt idx="6657">
                  <c:v>23.227810556725</c:v>
                </c:pt>
                <c:pt idx="6658">
                  <c:v>23.210040570417323</c:v>
                </c:pt>
                <c:pt idx="6659">
                  <c:v>23.162410864052294</c:v>
                </c:pt>
                <c:pt idx="6660">
                  <c:v>23.166333139866101</c:v>
                </c:pt>
                <c:pt idx="6661">
                  <c:v>23.198894259599278</c:v>
                </c:pt>
                <c:pt idx="6662">
                  <c:v>23.161196638884306</c:v>
                </c:pt>
                <c:pt idx="6663">
                  <c:v>23.133512826177878</c:v>
                </c:pt>
                <c:pt idx="6664">
                  <c:v>23.139126603996157</c:v>
                </c:pt>
                <c:pt idx="6665">
                  <c:v>23.124177177475143</c:v>
                </c:pt>
                <c:pt idx="6666">
                  <c:v>23.105730941286719</c:v>
                </c:pt>
                <c:pt idx="6667">
                  <c:v>23.083702779185948</c:v>
                </c:pt>
                <c:pt idx="6668">
                  <c:v>23.030353144029728</c:v>
                </c:pt>
                <c:pt idx="6669">
                  <c:v>22.981936182548459</c:v>
                </c:pt>
                <c:pt idx="6670">
                  <c:v>22.994485338450147</c:v>
                </c:pt>
                <c:pt idx="6671">
                  <c:v>22.928484531519228</c:v>
                </c:pt>
                <c:pt idx="6672">
                  <c:v>22.896674974486849</c:v>
                </c:pt>
                <c:pt idx="6673">
                  <c:v>22.904673921186106</c:v>
                </c:pt>
                <c:pt idx="6674">
                  <c:v>22.869888378189319</c:v>
                </c:pt>
                <c:pt idx="6675">
                  <c:v>22.854073867868102</c:v>
                </c:pt>
                <c:pt idx="6676">
                  <c:v>22.855663877801614</c:v>
                </c:pt>
                <c:pt idx="6677">
                  <c:v>22.872030746357964</c:v>
                </c:pt>
                <c:pt idx="6678">
                  <c:v>22.904168430528703</c:v>
                </c:pt>
                <c:pt idx="6679">
                  <c:v>22.867312468513305</c:v>
                </c:pt>
                <c:pt idx="6680">
                  <c:v>22.892810221145048</c:v>
                </c:pt>
                <c:pt idx="6681">
                  <c:v>22.880429989059603</c:v>
                </c:pt>
                <c:pt idx="6682">
                  <c:v>22.90983416987239</c:v>
                </c:pt>
                <c:pt idx="6683">
                  <c:v>22.917798673786688</c:v>
                </c:pt>
                <c:pt idx="6684">
                  <c:v>22.926195108515905</c:v>
                </c:pt>
                <c:pt idx="6685">
                  <c:v>22.889741549351797</c:v>
                </c:pt>
                <c:pt idx="6686">
                  <c:v>22.895306304082045</c:v>
                </c:pt>
                <c:pt idx="6687">
                  <c:v>22.893583985055447</c:v>
                </c:pt>
                <c:pt idx="6688">
                  <c:v>22.897046578713308</c:v>
                </c:pt>
                <c:pt idx="6689">
                  <c:v>22.915280840262128</c:v>
                </c:pt>
                <c:pt idx="6690">
                  <c:v>22.947343343997741</c:v>
                </c:pt>
                <c:pt idx="6691">
                  <c:v>22.992463977329923</c:v>
                </c:pt>
                <c:pt idx="6692">
                  <c:v>23.042470721771227</c:v>
                </c:pt>
                <c:pt idx="6693">
                  <c:v>23.09233948479752</c:v>
                </c:pt>
                <c:pt idx="6694">
                  <c:v>23.103686517608967</c:v>
                </c:pt>
                <c:pt idx="6695">
                  <c:v>23.134109600519263</c:v>
                </c:pt>
                <c:pt idx="6696">
                  <c:v>23.145139010612567</c:v>
                </c:pt>
                <c:pt idx="6697">
                  <c:v>23.141063001578878</c:v>
                </c:pt>
                <c:pt idx="6698">
                  <c:v>23.088482003467568</c:v>
                </c:pt>
                <c:pt idx="6699">
                  <c:v>23.054725454687951</c:v>
                </c:pt>
                <c:pt idx="6700">
                  <c:v>23.019159271656999</c:v>
                </c:pt>
                <c:pt idx="6701">
                  <c:v>22.975654255012035</c:v>
                </c:pt>
                <c:pt idx="6702">
                  <c:v>22.932141862521615</c:v>
                </c:pt>
                <c:pt idx="6703">
                  <c:v>22.851691947601999</c:v>
                </c:pt>
                <c:pt idx="6704">
                  <c:v>22.816398421431831</c:v>
                </c:pt>
                <c:pt idx="6705">
                  <c:v>22.798854481900971</c:v>
                </c:pt>
                <c:pt idx="6706">
                  <c:v>22.751249967689379</c:v>
                </c:pt>
                <c:pt idx="6707">
                  <c:v>22.77747617983826</c:v>
                </c:pt>
                <c:pt idx="6708">
                  <c:v>22.760722909646539</c:v>
                </c:pt>
                <c:pt idx="6709">
                  <c:v>22.737767423616276</c:v>
                </c:pt>
                <c:pt idx="6710">
                  <c:v>22.755356637769967</c:v>
                </c:pt>
                <c:pt idx="6711">
                  <c:v>22.752689126365304</c:v>
                </c:pt>
                <c:pt idx="6712">
                  <c:v>22.784986592779482</c:v>
                </c:pt>
                <c:pt idx="6713">
                  <c:v>22.761538877695287</c:v>
                </c:pt>
                <c:pt idx="6714">
                  <c:v>22.746426908585956</c:v>
                </c:pt>
                <c:pt idx="6715">
                  <c:v>22.721652432236173</c:v>
                </c:pt>
                <c:pt idx="6716">
                  <c:v>22.728644330416014</c:v>
                </c:pt>
                <c:pt idx="6717">
                  <c:v>22.73902831767446</c:v>
                </c:pt>
                <c:pt idx="6718">
                  <c:v>22.681238022954396</c:v>
                </c:pt>
                <c:pt idx="6719">
                  <c:v>22.62674223817956</c:v>
                </c:pt>
                <c:pt idx="6720">
                  <c:v>22.599283574989212</c:v>
                </c:pt>
                <c:pt idx="6721">
                  <c:v>22.532653242663343</c:v>
                </c:pt>
                <c:pt idx="6722">
                  <c:v>22.474843701671489</c:v>
                </c:pt>
                <c:pt idx="6723">
                  <c:v>22.425580716820377</c:v>
                </c:pt>
                <c:pt idx="6724">
                  <c:v>22.339128638454511</c:v>
                </c:pt>
                <c:pt idx="6725">
                  <c:v>22.297296655768736</c:v>
                </c:pt>
                <c:pt idx="6726">
                  <c:v>22.229167711609904</c:v>
                </c:pt>
                <c:pt idx="6727">
                  <c:v>22.157709269922822</c:v>
                </c:pt>
                <c:pt idx="6728">
                  <c:v>22.106207755001783</c:v>
                </c:pt>
                <c:pt idx="6729">
                  <c:v>22.011497615075182</c:v>
                </c:pt>
                <c:pt idx="6730">
                  <c:v>21.924979061846614</c:v>
                </c:pt>
                <c:pt idx="6731">
                  <c:v>21.883476178932519</c:v>
                </c:pt>
                <c:pt idx="6732">
                  <c:v>21.848852756629142</c:v>
                </c:pt>
                <c:pt idx="6733">
                  <c:v>21.789405020253579</c:v>
                </c:pt>
                <c:pt idx="6734">
                  <c:v>21.775872620105943</c:v>
                </c:pt>
                <c:pt idx="6735">
                  <c:v>21.756406797021739</c:v>
                </c:pt>
                <c:pt idx="6736">
                  <c:v>21.773499587198295</c:v>
                </c:pt>
                <c:pt idx="6737">
                  <c:v>21.748390841580807</c:v>
                </c:pt>
                <c:pt idx="6738">
                  <c:v>21.761316408550474</c:v>
                </c:pt>
                <c:pt idx="6739">
                  <c:v>21.74939226977661</c:v>
                </c:pt>
                <c:pt idx="6740">
                  <c:v>21.751191156093068</c:v>
                </c:pt>
                <c:pt idx="6741">
                  <c:v>21.761847918932528</c:v>
                </c:pt>
                <c:pt idx="6742">
                  <c:v>21.717136448302174</c:v>
                </c:pt>
                <c:pt idx="6743">
                  <c:v>21.730546230422597</c:v>
                </c:pt>
                <c:pt idx="6744">
                  <c:v>21.725618955617435</c:v>
                </c:pt>
                <c:pt idx="6745">
                  <c:v>21.745587037680657</c:v>
                </c:pt>
                <c:pt idx="6746">
                  <c:v>21.781722384092358</c:v>
                </c:pt>
                <c:pt idx="6747">
                  <c:v>21.807065128162986</c:v>
                </c:pt>
                <c:pt idx="6748">
                  <c:v>21.855864661719931</c:v>
                </c:pt>
                <c:pt idx="6749">
                  <c:v>21.853840742947657</c:v>
                </c:pt>
                <c:pt idx="6750">
                  <c:v>21.873893505607853</c:v>
                </c:pt>
                <c:pt idx="6751">
                  <c:v>21.850597664085292</c:v>
                </c:pt>
                <c:pt idx="6752">
                  <c:v>21.843679298593074</c:v>
                </c:pt>
                <c:pt idx="6753">
                  <c:v>21.85468021666204</c:v>
                </c:pt>
                <c:pt idx="6754">
                  <c:v>21.858310651986542</c:v>
                </c:pt>
                <c:pt idx="6755">
                  <c:v>21.80712799974788</c:v>
                </c:pt>
                <c:pt idx="6756">
                  <c:v>21.764474128530875</c:v>
                </c:pt>
                <c:pt idx="6757">
                  <c:v>21.754078032105021</c:v>
                </c:pt>
                <c:pt idx="6758">
                  <c:v>21.694812252930816</c:v>
                </c:pt>
                <c:pt idx="6759">
                  <c:v>21.651754349131753</c:v>
                </c:pt>
                <c:pt idx="6760">
                  <c:v>21.589253167850369</c:v>
                </c:pt>
                <c:pt idx="6761">
                  <c:v>21.558782723775323</c:v>
                </c:pt>
                <c:pt idx="6762">
                  <c:v>21.51116535576536</c:v>
                </c:pt>
                <c:pt idx="6763">
                  <c:v>21.518838258878919</c:v>
                </c:pt>
                <c:pt idx="6764">
                  <c:v>21.525721845254616</c:v>
                </c:pt>
                <c:pt idx="6765">
                  <c:v>21.550064669807821</c:v>
                </c:pt>
                <c:pt idx="6766">
                  <c:v>21.580481656002785</c:v>
                </c:pt>
                <c:pt idx="6767">
                  <c:v>21.590050214245103</c:v>
                </c:pt>
                <c:pt idx="6768">
                  <c:v>21.59219077742047</c:v>
                </c:pt>
                <c:pt idx="6769">
                  <c:v>21.584638015728867</c:v>
                </c:pt>
                <c:pt idx="6770">
                  <c:v>21.581081551986578</c:v>
                </c:pt>
                <c:pt idx="6771">
                  <c:v>21.520453435826695</c:v>
                </c:pt>
                <c:pt idx="6772">
                  <c:v>21.481749006693505</c:v>
                </c:pt>
                <c:pt idx="6773">
                  <c:v>21.457288066546273</c:v>
                </c:pt>
                <c:pt idx="6774">
                  <c:v>21.375464335328406</c:v>
                </c:pt>
                <c:pt idx="6775">
                  <c:v>21.376944852181648</c:v>
                </c:pt>
                <c:pt idx="6776">
                  <c:v>21.317738883571142</c:v>
                </c:pt>
                <c:pt idx="6777">
                  <c:v>21.314281778463105</c:v>
                </c:pt>
                <c:pt idx="6778">
                  <c:v>21.312148512117545</c:v>
                </c:pt>
                <c:pt idx="6779">
                  <c:v>21.259133159616752</c:v>
                </c:pt>
                <c:pt idx="6780">
                  <c:v>21.195488341599056</c:v>
                </c:pt>
                <c:pt idx="6781">
                  <c:v>21.107294142705225</c:v>
                </c:pt>
                <c:pt idx="6782">
                  <c:v>21.040059018813537</c:v>
                </c:pt>
                <c:pt idx="6783">
                  <c:v>20.971329096967356</c:v>
                </c:pt>
                <c:pt idx="6784">
                  <c:v>20.91783085668192</c:v>
                </c:pt>
                <c:pt idx="6785">
                  <c:v>20.878070108830197</c:v>
                </c:pt>
                <c:pt idx="6786">
                  <c:v>20.829125517369405</c:v>
                </c:pt>
                <c:pt idx="6787">
                  <c:v>20.814542530346749</c:v>
                </c:pt>
                <c:pt idx="6788">
                  <c:v>20.801361583244134</c:v>
                </c:pt>
                <c:pt idx="6789">
                  <c:v>20.758342889843586</c:v>
                </c:pt>
                <c:pt idx="6790">
                  <c:v>20.758235110034448</c:v>
                </c:pt>
                <c:pt idx="6791">
                  <c:v>20.716675728402301</c:v>
                </c:pt>
                <c:pt idx="6792">
                  <c:v>20.693966509904556</c:v>
                </c:pt>
                <c:pt idx="6793">
                  <c:v>20.670821449160456</c:v>
                </c:pt>
                <c:pt idx="6794">
                  <c:v>20.62297025731862</c:v>
                </c:pt>
                <c:pt idx="6795">
                  <c:v>20.628883389005136</c:v>
                </c:pt>
                <c:pt idx="6796">
                  <c:v>20.614227398771323</c:v>
                </c:pt>
                <c:pt idx="6797">
                  <c:v>20.586990694361901</c:v>
                </c:pt>
                <c:pt idx="6798">
                  <c:v>20.590177505178865</c:v>
                </c:pt>
                <c:pt idx="6799">
                  <c:v>20.593921406635225</c:v>
                </c:pt>
                <c:pt idx="6800">
                  <c:v>20.572608498723973</c:v>
                </c:pt>
                <c:pt idx="6801">
                  <c:v>20.567964655681365</c:v>
                </c:pt>
                <c:pt idx="6802">
                  <c:v>20.598088672846441</c:v>
                </c:pt>
                <c:pt idx="6803">
                  <c:v>20.585314795885402</c:v>
                </c:pt>
                <c:pt idx="6804">
                  <c:v>20.620107801202685</c:v>
                </c:pt>
                <c:pt idx="6805">
                  <c:v>20.656813082997981</c:v>
                </c:pt>
                <c:pt idx="6806">
                  <c:v>20.697983117517577</c:v>
                </c:pt>
                <c:pt idx="6807">
                  <c:v>20.737636053337386</c:v>
                </c:pt>
                <c:pt idx="6808">
                  <c:v>20.779488853337387</c:v>
                </c:pt>
                <c:pt idx="6809">
                  <c:v>20.816822894977459</c:v>
                </c:pt>
                <c:pt idx="6810">
                  <c:v>20.870795315697279</c:v>
                </c:pt>
                <c:pt idx="6811">
                  <c:v>20.872905564739479</c:v>
                </c:pt>
                <c:pt idx="6812">
                  <c:v>20.902648279663257</c:v>
                </c:pt>
                <c:pt idx="6813">
                  <c:v>20.940366217609441</c:v>
                </c:pt>
                <c:pt idx="6814">
                  <c:v>20.951179812599747</c:v>
                </c:pt>
                <c:pt idx="6815">
                  <c:v>21.003327092602849</c:v>
                </c:pt>
                <c:pt idx="6816">
                  <c:v>21.019603854262542</c:v>
                </c:pt>
                <c:pt idx="6817">
                  <c:v>21.063297712043465</c:v>
                </c:pt>
                <c:pt idx="6818">
                  <c:v>21.138957953153636</c:v>
                </c:pt>
                <c:pt idx="6819">
                  <c:v>21.128321490847114</c:v>
                </c:pt>
                <c:pt idx="6820">
                  <c:v>21.17280589300427</c:v>
                </c:pt>
                <c:pt idx="6821">
                  <c:v>21.148444959209691</c:v>
                </c:pt>
                <c:pt idx="6822">
                  <c:v>21.188492321445807</c:v>
                </c:pt>
                <c:pt idx="6823">
                  <c:v>21.213601061519622</c:v>
                </c:pt>
                <c:pt idx="6824">
                  <c:v>21.220229131075619</c:v>
                </c:pt>
                <c:pt idx="6825">
                  <c:v>21.278463662112141</c:v>
                </c:pt>
                <c:pt idx="6826">
                  <c:v>21.26087444795845</c:v>
                </c:pt>
                <c:pt idx="6827">
                  <c:v>21.26688206942276</c:v>
                </c:pt>
                <c:pt idx="6828">
                  <c:v>21.23688212850594</c:v>
                </c:pt>
                <c:pt idx="6829">
                  <c:v>21.211127734089573</c:v>
                </c:pt>
                <c:pt idx="6830">
                  <c:v>21.199443020633947</c:v>
                </c:pt>
                <c:pt idx="6831">
                  <c:v>21.169165779240036</c:v>
                </c:pt>
                <c:pt idx="6832">
                  <c:v>21.127068092962368</c:v>
                </c:pt>
                <c:pt idx="6833">
                  <c:v>21.080060534904117</c:v>
                </c:pt>
                <c:pt idx="6834">
                  <c:v>20.998885231840763</c:v>
                </c:pt>
                <c:pt idx="6835">
                  <c:v>20.946727438108418</c:v>
                </c:pt>
                <c:pt idx="6836">
                  <c:v>20.967407238110216</c:v>
                </c:pt>
                <c:pt idx="6837">
                  <c:v>20.925062779944426</c:v>
                </c:pt>
                <c:pt idx="6838">
                  <c:v>20.87732357697951</c:v>
                </c:pt>
                <c:pt idx="6839">
                  <c:v>20.8393407252968</c:v>
                </c:pt>
                <c:pt idx="6840">
                  <c:v>20.815720975972155</c:v>
                </c:pt>
                <c:pt idx="6841">
                  <c:v>20.803293218785118</c:v>
                </c:pt>
                <c:pt idx="6842">
                  <c:v>20.743639331710867</c:v>
                </c:pt>
                <c:pt idx="6843">
                  <c:v>20.716419922973927</c:v>
                </c:pt>
                <c:pt idx="6844">
                  <c:v>20.678103861940006</c:v>
                </c:pt>
                <c:pt idx="6845">
                  <c:v>20.659400497030123</c:v>
                </c:pt>
                <c:pt idx="6846">
                  <c:v>20.663900330727714</c:v>
                </c:pt>
                <c:pt idx="6847">
                  <c:v>20.645619265046069</c:v>
                </c:pt>
                <c:pt idx="6848">
                  <c:v>20.626063575265885</c:v>
                </c:pt>
                <c:pt idx="6849">
                  <c:v>20.625858833944957</c:v>
                </c:pt>
                <c:pt idx="6850">
                  <c:v>20.643588502164054</c:v>
                </c:pt>
                <c:pt idx="6851">
                  <c:v>20.658780697850446</c:v>
                </c:pt>
                <c:pt idx="6852">
                  <c:v>20.662336874457328</c:v>
                </c:pt>
                <c:pt idx="6853">
                  <c:v>20.617330830776282</c:v>
                </c:pt>
                <c:pt idx="6854">
                  <c:v>20.602328267050495</c:v>
                </c:pt>
                <c:pt idx="6855">
                  <c:v>20.608150157488488</c:v>
                </c:pt>
                <c:pt idx="6856">
                  <c:v>20.639940915210424</c:v>
                </c:pt>
                <c:pt idx="6857">
                  <c:v>20.679107072141715</c:v>
                </c:pt>
                <c:pt idx="6858">
                  <c:v>20.679107072141715</c:v>
                </c:pt>
                <c:pt idx="6859">
                  <c:v>20.720008053105509</c:v>
                </c:pt>
                <c:pt idx="6860">
                  <c:v>20.760556184618615</c:v>
                </c:pt>
                <c:pt idx="6861">
                  <c:v>20.773760548884162</c:v>
                </c:pt>
                <c:pt idx="6862">
                  <c:v>20.842906186633819</c:v>
                </c:pt>
                <c:pt idx="6863">
                  <c:v>20.913041119415915</c:v>
                </c:pt>
                <c:pt idx="6864">
                  <c:v>20.90663165606335</c:v>
                </c:pt>
                <c:pt idx="6865">
                  <c:v>20.954900688842702</c:v>
                </c:pt>
                <c:pt idx="6866">
                  <c:v>20.991686861407779</c:v>
                </c:pt>
                <c:pt idx="6867">
                  <c:v>21.060667759996658</c:v>
                </c:pt>
                <c:pt idx="6868">
                  <c:v>21.071512588546231</c:v>
                </c:pt>
                <c:pt idx="6869">
                  <c:v>21.099947700653086</c:v>
                </c:pt>
                <c:pt idx="6870">
                  <c:v>21.146458057599897</c:v>
                </c:pt>
                <c:pt idx="6871">
                  <c:v>21.14764966868378</c:v>
                </c:pt>
                <c:pt idx="6872">
                  <c:v>21.214954410952675</c:v>
                </c:pt>
                <c:pt idx="6873">
                  <c:v>21.223453887873209</c:v>
                </c:pt>
                <c:pt idx="6874">
                  <c:v>21.235664951110991</c:v>
                </c:pt>
                <c:pt idx="6875">
                  <c:v>21.242173284958387</c:v>
                </c:pt>
                <c:pt idx="6876">
                  <c:v>21.247515015935679</c:v>
                </c:pt>
                <c:pt idx="6877">
                  <c:v>21.252656865783084</c:v>
                </c:pt>
                <c:pt idx="6878">
                  <c:v>21.239941123103257</c:v>
                </c:pt>
                <c:pt idx="6879">
                  <c:v>21.237070365095157</c:v>
                </c:pt>
                <c:pt idx="6880">
                  <c:v>21.240214235175241</c:v>
                </c:pt>
                <c:pt idx="6881">
                  <c:v>21.242745344732437</c:v>
                </c:pt>
                <c:pt idx="6882">
                  <c:v>21.269467075891527</c:v>
                </c:pt>
                <c:pt idx="6883">
                  <c:v>21.214528281270933</c:v>
                </c:pt>
                <c:pt idx="6884">
                  <c:v>21.227901015904518</c:v>
                </c:pt>
                <c:pt idx="6885">
                  <c:v>21.214384434575464</c:v>
                </c:pt>
                <c:pt idx="6886">
                  <c:v>21.200503499966601</c:v>
                </c:pt>
                <c:pt idx="6887">
                  <c:v>21.221066713584005</c:v>
                </c:pt>
                <c:pt idx="6888">
                  <c:v>21.2335244055012</c:v>
                </c:pt>
                <c:pt idx="6889">
                  <c:v>21.253259707296351</c:v>
                </c:pt>
                <c:pt idx="6890">
                  <c:v>21.236797248180867</c:v>
                </c:pt>
                <c:pt idx="6891">
                  <c:v>21.231711120513783</c:v>
                </c:pt>
                <c:pt idx="6892">
                  <c:v>21.247871858575255</c:v>
                </c:pt>
                <c:pt idx="6893">
                  <c:v>21.241567781061725</c:v>
                </c:pt>
                <c:pt idx="6894">
                  <c:v>21.252147052173385</c:v>
                </c:pt>
                <c:pt idx="6895">
                  <c:v>21.224389111513101</c:v>
                </c:pt>
                <c:pt idx="6896">
                  <c:v>21.217549457416055</c:v>
                </c:pt>
                <c:pt idx="6897">
                  <c:v>21.213782542067122</c:v>
                </c:pt>
                <c:pt idx="6898">
                  <c:v>21.248009125504307</c:v>
                </c:pt>
                <c:pt idx="6899">
                  <c:v>21.219376690899715</c:v>
                </c:pt>
                <c:pt idx="6900">
                  <c:v>21.256081972695011</c:v>
                </c:pt>
                <c:pt idx="6901">
                  <c:v>21.257947841926786</c:v>
                </c:pt>
                <c:pt idx="6902">
                  <c:v>21.256340741838024</c:v>
                </c:pt>
                <c:pt idx="6903">
                  <c:v>21.304716337729314</c:v>
                </c:pt>
                <c:pt idx="6904">
                  <c:v>21.28254994648935</c:v>
                </c:pt>
                <c:pt idx="6905">
                  <c:v>21.27370597113612</c:v>
                </c:pt>
                <c:pt idx="6906">
                  <c:v>21.26459413781275</c:v>
                </c:pt>
                <c:pt idx="6907">
                  <c:v>21.290314099273964</c:v>
                </c:pt>
                <c:pt idx="6908">
                  <c:v>21.31496656711559</c:v>
                </c:pt>
                <c:pt idx="6909">
                  <c:v>21.261640473547342</c:v>
                </c:pt>
                <c:pt idx="6910">
                  <c:v>21.270535774745877</c:v>
                </c:pt>
                <c:pt idx="6911">
                  <c:v>21.287329877903076</c:v>
                </c:pt>
                <c:pt idx="6912">
                  <c:v>21.246027963339216</c:v>
                </c:pt>
                <c:pt idx="6913">
                  <c:v>21.275931690450289</c:v>
                </c:pt>
                <c:pt idx="6914">
                  <c:v>21.297859827828191</c:v>
                </c:pt>
                <c:pt idx="6915">
                  <c:v>21.262371279193875</c:v>
                </c:pt>
                <c:pt idx="6916">
                  <c:v>21.283732023579109</c:v>
                </c:pt>
                <c:pt idx="6917">
                  <c:v>21.280553395661766</c:v>
                </c:pt>
                <c:pt idx="6918">
                  <c:v>21.302581557762537</c:v>
                </c:pt>
                <c:pt idx="6919">
                  <c:v>21.286730764267503</c:v>
                </c:pt>
                <c:pt idx="6920">
                  <c:v>21.28725516831696</c:v>
                </c:pt>
                <c:pt idx="6921">
                  <c:v>21.303305195570626</c:v>
                </c:pt>
                <c:pt idx="6922">
                  <c:v>21.344765495728126</c:v>
                </c:pt>
                <c:pt idx="6923">
                  <c:v>21.377207435815173</c:v>
                </c:pt>
                <c:pt idx="6924">
                  <c:v>21.348531628692598</c:v>
                </c:pt>
                <c:pt idx="6925">
                  <c:v>21.38259259371889</c:v>
                </c:pt>
                <c:pt idx="6926">
                  <c:v>21.423787330928612</c:v>
                </c:pt>
                <c:pt idx="6927">
                  <c:v>21.400779375559932</c:v>
                </c:pt>
                <c:pt idx="6928">
                  <c:v>21.42830884107644</c:v>
                </c:pt>
                <c:pt idx="6929">
                  <c:v>21.441486610115938</c:v>
                </c:pt>
                <c:pt idx="6930">
                  <c:v>21.43729285130647</c:v>
                </c:pt>
                <c:pt idx="6931">
                  <c:v>21.417240107865528</c:v>
                </c:pt>
                <c:pt idx="6932">
                  <c:v>21.458019575365931</c:v>
                </c:pt>
                <c:pt idx="6933">
                  <c:v>21.453701245996601</c:v>
                </c:pt>
                <c:pt idx="6934">
                  <c:v>21.432504368702944</c:v>
                </c:pt>
                <c:pt idx="6935">
                  <c:v>21.47981617384772</c:v>
                </c:pt>
                <c:pt idx="6936">
                  <c:v>21.513458741255363</c:v>
                </c:pt>
                <c:pt idx="6937">
                  <c:v>21.503820485486202</c:v>
                </c:pt>
                <c:pt idx="6938">
                  <c:v>21.494088409895756</c:v>
                </c:pt>
                <c:pt idx="6939">
                  <c:v>21.475861347282141</c:v>
                </c:pt>
                <c:pt idx="6940">
                  <c:v>21.495361131485353</c:v>
                </c:pt>
                <c:pt idx="6941">
                  <c:v>21.512448420571062</c:v>
                </c:pt>
                <c:pt idx="6942">
                  <c:v>21.499198186622646</c:v>
                </c:pt>
                <c:pt idx="6943">
                  <c:v>21.475577564492887</c:v>
                </c:pt>
                <c:pt idx="6944">
                  <c:v>21.429694633277755</c:v>
                </c:pt>
                <c:pt idx="6945">
                  <c:v>21.45504025553603</c:v>
                </c:pt>
                <c:pt idx="6946">
                  <c:v>21.45999352568457</c:v>
                </c:pt>
                <c:pt idx="6947">
                  <c:v>21.463389521883329</c:v>
                </c:pt>
                <c:pt idx="6948">
                  <c:v>21.454901159420555</c:v>
                </c:pt>
                <c:pt idx="6949">
                  <c:v>21.452615151996504</c:v>
                </c:pt>
                <c:pt idx="6950">
                  <c:v>21.425569318563205</c:v>
                </c:pt>
                <c:pt idx="6951">
                  <c:v>21.428003983981561</c:v>
                </c:pt>
                <c:pt idx="6952">
                  <c:v>21.450720326319889</c:v>
                </c:pt>
                <c:pt idx="6953">
                  <c:v>21.494928878275665</c:v>
                </c:pt>
                <c:pt idx="6954">
                  <c:v>21.487535511116402</c:v>
                </c:pt>
                <c:pt idx="6955">
                  <c:v>21.509479456234221</c:v>
                </c:pt>
                <c:pt idx="6956">
                  <c:v>21.538528072417254</c:v>
                </c:pt>
                <c:pt idx="6957">
                  <c:v>21.551096683271741</c:v>
                </c:pt>
                <c:pt idx="6958">
                  <c:v>21.566083509717295</c:v>
                </c:pt>
                <c:pt idx="6959">
                  <c:v>21.575540414947803</c:v>
                </c:pt>
                <c:pt idx="6960">
                  <c:v>21.559689334317365</c:v>
                </c:pt>
                <c:pt idx="6961">
                  <c:v>21.542746209660525</c:v>
                </c:pt>
                <c:pt idx="6962">
                  <c:v>21.552258841714284</c:v>
                </c:pt>
                <c:pt idx="6963">
                  <c:v>21.549978620021161</c:v>
                </c:pt>
                <c:pt idx="6964">
                  <c:v>21.53993974498507</c:v>
                </c:pt>
                <c:pt idx="6965">
                  <c:v>21.56358280353901</c:v>
                </c:pt>
                <c:pt idx="6966">
                  <c:v>21.552460723591633</c:v>
                </c:pt>
                <c:pt idx="6967">
                  <c:v>21.526855147672556</c:v>
                </c:pt>
                <c:pt idx="6968">
                  <c:v>21.51425935431665</c:v>
                </c:pt>
                <c:pt idx="6969">
                  <c:v>21.517516985330143</c:v>
                </c:pt>
                <c:pt idx="6970">
                  <c:v>21.532884518453361</c:v>
                </c:pt>
                <c:pt idx="6971">
                  <c:v>21.517505612475247</c:v>
                </c:pt>
                <c:pt idx="6972">
                  <c:v>21.50666733344007</c:v>
                </c:pt>
                <c:pt idx="6973">
                  <c:v>21.536379617640623</c:v>
                </c:pt>
                <c:pt idx="6974">
                  <c:v>21.548816791596305</c:v>
                </c:pt>
                <c:pt idx="6975">
                  <c:v>21.592661203671362</c:v>
                </c:pt>
                <c:pt idx="6976">
                  <c:v>21.638408216828971</c:v>
                </c:pt>
                <c:pt idx="6977">
                  <c:v>21.644888621527905</c:v>
                </c:pt>
                <c:pt idx="6978">
                  <c:v>21.638509229948177</c:v>
                </c:pt>
                <c:pt idx="6979">
                  <c:v>21.696445655503666</c:v>
                </c:pt>
                <c:pt idx="6980">
                  <c:v>21.704269413987884</c:v>
                </c:pt>
                <c:pt idx="6981">
                  <c:v>21.719556434739975</c:v>
                </c:pt>
                <c:pt idx="6982">
                  <c:v>21.680581169212005</c:v>
                </c:pt>
                <c:pt idx="6983">
                  <c:v>21.645691291782065</c:v>
                </c:pt>
                <c:pt idx="6984">
                  <c:v>21.650607931386997</c:v>
                </c:pt>
                <c:pt idx="6985">
                  <c:v>21.641914789705915</c:v>
                </c:pt>
                <c:pt idx="6986">
                  <c:v>21.682394067921688</c:v>
                </c:pt>
                <c:pt idx="6987">
                  <c:v>21.703476617773966</c:v>
                </c:pt>
                <c:pt idx="6988">
                  <c:v>21.688402848108304</c:v>
                </c:pt>
                <c:pt idx="6989">
                  <c:v>21.68634318906372</c:v>
                </c:pt>
                <c:pt idx="6990">
                  <c:v>21.672682378838811</c:v>
                </c:pt>
                <c:pt idx="6991">
                  <c:v>21.67146444057045</c:v>
                </c:pt>
                <c:pt idx="6992">
                  <c:v>21.671145806389486</c:v>
                </c:pt>
                <c:pt idx="6993">
                  <c:v>21.628367154016882</c:v>
                </c:pt>
                <c:pt idx="6994">
                  <c:v>21.628198611285935</c:v>
                </c:pt>
                <c:pt idx="6995">
                  <c:v>21.638632812390931</c:v>
                </c:pt>
                <c:pt idx="6996">
                  <c:v>21.667082376419334</c:v>
                </c:pt>
                <c:pt idx="6997">
                  <c:v>21.636618078485128</c:v>
                </c:pt>
                <c:pt idx="6998">
                  <c:v>21.61826627769112</c:v>
                </c:pt>
                <c:pt idx="6999">
                  <c:v>21.658105454755944</c:v>
                </c:pt>
                <c:pt idx="7000">
                  <c:v>21.587351076865964</c:v>
                </c:pt>
                <c:pt idx="7001">
                  <c:v>21.6160229005635</c:v>
                </c:pt>
                <c:pt idx="7002">
                  <c:v>21.613774156427709</c:v>
                </c:pt>
                <c:pt idx="7003">
                  <c:v>21.603588267806185</c:v>
                </c:pt>
                <c:pt idx="7004">
                  <c:v>21.607228462202272</c:v>
                </c:pt>
                <c:pt idx="7005">
                  <c:v>21.62800720640243</c:v>
                </c:pt>
                <c:pt idx="7006">
                  <c:v>21.658505874641488</c:v>
                </c:pt>
                <c:pt idx="7007">
                  <c:v>21.643843817780844</c:v>
                </c:pt>
                <c:pt idx="7008">
                  <c:v>21.692671817780848</c:v>
                </c:pt>
                <c:pt idx="7009">
                  <c:v>21.732336205323225</c:v>
                </c:pt>
                <c:pt idx="7010">
                  <c:v>21.732336205323225</c:v>
                </c:pt>
                <c:pt idx="7011">
                  <c:v>21.699598408523325</c:v>
                </c:pt>
                <c:pt idx="7012">
                  <c:v>21.725631758884383</c:v>
                </c:pt>
                <c:pt idx="7013">
                  <c:v>21.746609060943214</c:v>
                </c:pt>
                <c:pt idx="7014">
                  <c:v>21.699026713144782</c:v>
                </c:pt>
                <c:pt idx="7015">
                  <c:v>21.755563550651711</c:v>
                </c:pt>
                <c:pt idx="7016">
                  <c:v>21.723113605165707</c:v>
                </c:pt>
                <c:pt idx="7017">
                  <c:v>21.723113890386962</c:v>
                </c:pt>
                <c:pt idx="7018">
                  <c:v>21.759458992732323</c:v>
                </c:pt>
                <c:pt idx="7019">
                  <c:v>21.75384281211365</c:v>
                </c:pt>
                <c:pt idx="7020">
                  <c:v>21.737457238628561</c:v>
                </c:pt>
                <c:pt idx="7021">
                  <c:v>21.719103359688244</c:v>
                </c:pt>
                <c:pt idx="7022">
                  <c:v>21.712993945246858</c:v>
                </c:pt>
                <c:pt idx="7023">
                  <c:v>21.641095089977696</c:v>
                </c:pt>
                <c:pt idx="7024">
                  <c:v>21.686180033617127</c:v>
                </c:pt>
                <c:pt idx="7025">
                  <c:v>21.681482681037942</c:v>
                </c:pt>
                <c:pt idx="7026">
                  <c:v>21.646892176831795</c:v>
                </c:pt>
                <c:pt idx="7027">
                  <c:v>21.632515999359683</c:v>
                </c:pt>
                <c:pt idx="7028">
                  <c:v>21.585228258220869</c:v>
                </c:pt>
                <c:pt idx="7029">
                  <c:v>21.596745323632977</c:v>
                </c:pt>
                <c:pt idx="7030">
                  <c:v>21.525193551267066</c:v>
                </c:pt>
                <c:pt idx="7031">
                  <c:v>21.566416438527352</c:v>
                </c:pt>
                <c:pt idx="7032">
                  <c:v>21.507571197333725</c:v>
                </c:pt>
                <c:pt idx="7033">
                  <c:v>21.516503209225053</c:v>
                </c:pt>
                <c:pt idx="7034">
                  <c:v>21.480849539230228</c:v>
                </c:pt>
                <c:pt idx="7035">
                  <c:v>21.459003471324689</c:v>
                </c:pt>
                <c:pt idx="7036">
                  <c:v>21.470526005680149</c:v>
                </c:pt>
                <c:pt idx="7037">
                  <c:v>21.477860344967244</c:v>
                </c:pt>
                <c:pt idx="7038">
                  <c:v>21.474936166969051</c:v>
                </c:pt>
                <c:pt idx="7039">
                  <c:v>21.490372501645616</c:v>
                </c:pt>
                <c:pt idx="7040">
                  <c:v>21.489603353701746</c:v>
                </c:pt>
                <c:pt idx="7041">
                  <c:v>21.46404444923807</c:v>
                </c:pt>
                <c:pt idx="7042">
                  <c:v>21.437685605145202</c:v>
                </c:pt>
                <c:pt idx="7043">
                  <c:v>21.429391945590872</c:v>
                </c:pt>
                <c:pt idx="7044">
                  <c:v>21.43381880036647</c:v>
                </c:pt>
                <c:pt idx="7045">
                  <c:v>21.435531017301447</c:v>
                </c:pt>
                <c:pt idx="7046">
                  <c:v>21.416278399137934</c:v>
                </c:pt>
                <c:pt idx="7047">
                  <c:v>21.42213427180452</c:v>
                </c:pt>
                <c:pt idx="7048">
                  <c:v>21.451556740926996</c:v>
                </c:pt>
                <c:pt idx="7049">
                  <c:v>21.458519805812031</c:v>
                </c:pt>
                <c:pt idx="7050">
                  <c:v>21.466104472443867</c:v>
                </c:pt>
                <c:pt idx="7051">
                  <c:v>21.494641774061897</c:v>
                </c:pt>
                <c:pt idx="7052">
                  <c:v>21.48637160437346</c:v>
                </c:pt>
                <c:pt idx="7053">
                  <c:v>21.525602647075143</c:v>
                </c:pt>
                <c:pt idx="7054">
                  <c:v>21.502100477159892</c:v>
                </c:pt>
                <c:pt idx="7055">
                  <c:v>21.481134331341526</c:v>
                </c:pt>
                <c:pt idx="7056">
                  <c:v>21.491041322806932</c:v>
                </c:pt>
                <c:pt idx="7057">
                  <c:v>21.455920907311921</c:v>
                </c:pt>
                <c:pt idx="7058">
                  <c:v>21.459316779401902</c:v>
                </c:pt>
                <c:pt idx="7059">
                  <c:v>21.445504287100849</c:v>
                </c:pt>
                <c:pt idx="7060">
                  <c:v>21.454708433356167</c:v>
                </c:pt>
                <c:pt idx="7061">
                  <c:v>21.462118423455685</c:v>
                </c:pt>
                <c:pt idx="7062">
                  <c:v>21.490069981820888</c:v>
                </c:pt>
                <c:pt idx="7063">
                  <c:v>21.508790198080565</c:v>
                </c:pt>
                <c:pt idx="7064">
                  <c:v>21.521042211377242</c:v>
                </c:pt>
                <c:pt idx="7065">
                  <c:v>21.507720977006088</c:v>
                </c:pt>
                <c:pt idx="7066">
                  <c:v>21.47971803007766</c:v>
                </c:pt>
                <c:pt idx="7067">
                  <c:v>21.469334107687089</c:v>
                </c:pt>
                <c:pt idx="7068">
                  <c:v>21.452182772279176</c:v>
                </c:pt>
                <c:pt idx="7069">
                  <c:v>21.48651783753542</c:v>
                </c:pt>
                <c:pt idx="7070">
                  <c:v>21.446355487147567</c:v>
                </c:pt>
                <c:pt idx="7071">
                  <c:v>21.463701561864443</c:v>
                </c:pt>
                <c:pt idx="7072">
                  <c:v>21.462170145790022</c:v>
                </c:pt>
                <c:pt idx="7073">
                  <c:v>21.437574378157002</c:v>
                </c:pt>
                <c:pt idx="7074">
                  <c:v>21.490081471164697</c:v>
                </c:pt>
                <c:pt idx="7075">
                  <c:v>21.43268188328873</c:v>
                </c:pt>
                <c:pt idx="7076">
                  <c:v>21.426065042250439</c:v>
                </c:pt>
                <c:pt idx="7077">
                  <c:v>21.388784697002791</c:v>
                </c:pt>
                <c:pt idx="7078">
                  <c:v>21.380385249761709</c:v>
                </c:pt>
                <c:pt idx="7079">
                  <c:v>21.355068325124385</c:v>
                </c:pt>
                <c:pt idx="7080">
                  <c:v>21.418220285785594</c:v>
                </c:pt>
                <c:pt idx="7081">
                  <c:v>21.371763891794153</c:v>
                </c:pt>
                <c:pt idx="7082">
                  <c:v>21.422271303990129</c:v>
                </c:pt>
                <c:pt idx="7083">
                  <c:v>21.422271334668753</c:v>
                </c:pt>
                <c:pt idx="7084">
                  <c:v>21.405565598696956</c:v>
                </c:pt>
                <c:pt idx="7085">
                  <c:v>21.390094686199951</c:v>
                </c:pt>
                <c:pt idx="7086">
                  <c:v>21.359238711190304</c:v>
                </c:pt>
                <c:pt idx="7087">
                  <c:v>21.365797863466899</c:v>
                </c:pt>
                <c:pt idx="7088">
                  <c:v>21.32431930152293</c:v>
                </c:pt>
                <c:pt idx="7089">
                  <c:v>21.366190884063428</c:v>
                </c:pt>
                <c:pt idx="7090">
                  <c:v>21.322408436373944</c:v>
                </c:pt>
                <c:pt idx="7091">
                  <c:v>21.29804932481429</c:v>
                </c:pt>
                <c:pt idx="7092">
                  <c:v>21.368618279566117</c:v>
                </c:pt>
                <c:pt idx="7093">
                  <c:v>21.382872737163691</c:v>
                </c:pt>
                <c:pt idx="7094">
                  <c:v>21.401126613507429</c:v>
                </c:pt>
                <c:pt idx="7095">
                  <c:v>21.366384944647482</c:v>
                </c:pt>
                <c:pt idx="7096">
                  <c:v>21.371592229456382</c:v>
                </c:pt>
                <c:pt idx="7097">
                  <c:v>21.353822283486561</c:v>
                </c:pt>
                <c:pt idx="7098">
                  <c:v>21.367876747678803</c:v>
                </c:pt>
                <c:pt idx="7099">
                  <c:v>21.389063643004885</c:v>
                </c:pt>
                <c:pt idx="7100">
                  <c:v>21.363694198778479</c:v>
                </c:pt>
                <c:pt idx="7101">
                  <c:v>21.376231226772269</c:v>
                </c:pt>
                <c:pt idx="7102">
                  <c:v>21.38190440806552</c:v>
                </c:pt>
                <c:pt idx="7103">
                  <c:v>21.369537064503508</c:v>
                </c:pt>
                <c:pt idx="7104">
                  <c:v>21.371865341634479</c:v>
                </c:pt>
                <c:pt idx="7105">
                  <c:v>21.397905549185019</c:v>
                </c:pt>
                <c:pt idx="7106">
                  <c:v>21.43215838852197</c:v>
                </c:pt>
                <c:pt idx="7107">
                  <c:v>21.405055584792361</c:v>
                </c:pt>
                <c:pt idx="7108">
                  <c:v>21.403491256925292</c:v>
                </c:pt>
                <c:pt idx="7109">
                  <c:v>21.415630172865324</c:v>
                </c:pt>
                <c:pt idx="7110">
                  <c:v>21.440865541962328</c:v>
                </c:pt>
                <c:pt idx="7111">
                  <c:v>21.421336833158755</c:v>
                </c:pt>
                <c:pt idx="7112">
                  <c:v>21.435129484033954</c:v>
                </c:pt>
                <c:pt idx="7113">
                  <c:v>21.466890029029312</c:v>
                </c:pt>
                <c:pt idx="7114">
                  <c:v>21.476004709148015</c:v>
                </c:pt>
                <c:pt idx="7115">
                  <c:v>21.476004709148015</c:v>
                </c:pt>
                <c:pt idx="7116">
                  <c:v>21.462797441270855</c:v>
                </c:pt>
                <c:pt idx="7117">
                  <c:v>21.414775116688464</c:v>
                </c:pt>
                <c:pt idx="7118">
                  <c:v>21.399825794021169</c:v>
                </c:pt>
                <c:pt idx="7119">
                  <c:v>21.395903462903831</c:v>
                </c:pt>
                <c:pt idx="7120">
                  <c:v>21.396267578663089</c:v>
                </c:pt>
                <c:pt idx="7121">
                  <c:v>21.411758466000133</c:v>
                </c:pt>
                <c:pt idx="7122">
                  <c:v>21.423654923554309</c:v>
                </c:pt>
                <c:pt idx="7123">
                  <c:v>21.41429908125518</c:v>
                </c:pt>
                <c:pt idx="7124">
                  <c:v>21.45100434590762</c:v>
                </c:pt>
                <c:pt idx="7125">
                  <c:v>21.402979175705362</c:v>
                </c:pt>
                <c:pt idx="7126">
                  <c:v>21.436045815371301</c:v>
                </c:pt>
                <c:pt idx="7127">
                  <c:v>21.432179404547256</c:v>
                </c:pt>
                <c:pt idx="7128">
                  <c:v>21.432179404547256</c:v>
                </c:pt>
                <c:pt idx="7129">
                  <c:v>21.429654517471587</c:v>
                </c:pt>
                <c:pt idx="7130">
                  <c:v>21.40453248103756</c:v>
                </c:pt>
                <c:pt idx="7131">
                  <c:v>21.439768759041606</c:v>
                </c:pt>
                <c:pt idx="7132">
                  <c:v>21.460888233213904</c:v>
                </c:pt>
                <c:pt idx="7133">
                  <c:v>21.451672119914672</c:v>
                </c:pt>
                <c:pt idx="7134">
                  <c:v>21.447895379491953</c:v>
                </c:pt>
                <c:pt idx="7135">
                  <c:v>21.425942089815589</c:v>
                </c:pt>
                <c:pt idx="7136">
                  <c:v>21.455201553973719</c:v>
                </c:pt>
                <c:pt idx="7137">
                  <c:v>21.459192740098654</c:v>
                </c:pt>
                <c:pt idx="7138">
                  <c:v>21.467518268257979</c:v>
                </c:pt>
                <c:pt idx="7139">
                  <c:v>21.47454030568062</c:v>
                </c:pt>
                <c:pt idx="7140">
                  <c:v>21.456825378991617</c:v>
                </c:pt>
                <c:pt idx="7141">
                  <c:v>21.4848699809374</c:v>
                </c:pt>
                <c:pt idx="7142">
                  <c:v>21.429331573155906</c:v>
                </c:pt>
                <c:pt idx="7143">
                  <c:v>21.448972040323245</c:v>
                </c:pt>
                <c:pt idx="7144">
                  <c:v>21.449829189624023</c:v>
                </c:pt>
                <c:pt idx="7145">
                  <c:v>21.469962147308085</c:v>
                </c:pt>
                <c:pt idx="7146">
                  <c:v>21.457508216602111</c:v>
                </c:pt>
                <c:pt idx="7147">
                  <c:v>21.473754223379938</c:v>
                </c:pt>
                <c:pt idx="7148">
                  <c:v>21.493956198739305</c:v>
                </c:pt>
                <c:pt idx="7149">
                  <c:v>21.476285564593361</c:v>
                </c:pt>
                <c:pt idx="7150">
                  <c:v>21.466588136274293</c:v>
                </c:pt>
                <c:pt idx="7151">
                  <c:v>21.509047347655038</c:v>
                </c:pt>
                <c:pt idx="7152">
                  <c:v>21.500789658043402</c:v>
                </c:pt>
                <c:pt idx="7153">
                  <c:v>21.512988165270009</c:v>
                </c:pt>
                <c:pt idx="7154">
                  <c:v>21.489210958061005</c:v>
                </c:pt>
                <c:pt idx="7155">
                  <c:v>21.497457488552012</c:v>
                </c:pt>
                <c:pt idx="7156">
                  <c:v>21.491220047003925</c:v>
                </c:pt>
                <c:pt idx="7157">
                  <c:v>21.487073233154195</c:v>
                </c:pt>
                <c:pt idx="7158">
                  <c:v>21.489450260721117</c:v>
                </c:pt>
                <c:pt idx="7159">
                  <c:v>21.489533227012075</c:v>
                </c:pt>
                <c:pt idx="7160">
                  <c:v>21.445964954389627</c:v>
                </c:pt>
                <c:pt idx="7161">
                  <c:v>21.492588081846254</c:v>
                </c:pt>
                <c:pt idx="7162">
                  <c:v>21.520073698533228</c:v>
                </c:pt>
                <c:pt idx="7163">
                  <c:v>21.49532635038582</c:v>
                </c:pt>
                <c:pt idx="7164">
                  <c:v>21.52867277680549</c:v>
                </c:pt>
                <c:pt idx="7165">
                  <c:v>21.500815954516881</c:v>
                </c:pt>
                <c:pt idx="7166">
                  <c:v>21.507469084759922</c:v>
                </c:pt>
                <c:pt idx="7167">
                  <c:v>21.517932227617067</c:v>
                </c:pt>
                <c:pt idx="7168">
                  <c:v>21.490055390821531</c:v>
                </c:pt>
                <c:pt idx="7169">
                  <c:v>21.476032091694812</c:v>
                </c:pt>
                <c:pt idx="7170">
                  <c:v>21.481416452563952</c:v>
                </c:pt>
                <c:pt idx="7171">
                  <c:v>21.499017186555033</c:v>
                </c:pt>
                <c:pt idx="7172">
                  <c:v>21.477043105298812</c:v>
                </c:pt>
                <c:pt idx="7173">
                  <c:v>21.43653117086761</c:v>
                </c:pt>
                <c:pt idx="7174">
                  <c:v>21.43653117086761</c:v>
                </c:pt>
                <c:pt idx="7175">
                  <c:v>21.42221680604187</c:v>
                </c:pt>
                <c:pt idx="7176">
                  <c:v>21.421159148664451</c:v>
                </c:pt>
                <c:pt idx="7177">
                  <c:v>21.435811322468012</c:v>
                </c:pt>
                <c:pt idx="7178">
                  <c:v>21.455753293860649</c:v>
                </c:pt>
                <c:pt idx="7179">
                  <c:v>21.443369708894835</c:v>
                </c:pt>
                <c:pt idx="7180">
                  <c:v>21.465130685707138</c:v>
                </c:pt>
                <c:pt idx="7181">
                  <c:v>21.509279602095816</c:v>
                </c:pt>
                <c:pt idx="7182">
                  <c:v>21.486300038294956</c:v>
                </c:pt>
                <c:pt idx="7183">
                  <c:v>21.49369340545422</c:v>
                </c:pt>
                <c:pt idx="7184">
                  <c:v>21.521018039495964</c:v>
                </c:pt>
                <c:pt idx="7185">
                  <c:v>21.542702545861886</c:v>
                </c:pt>
                <c:pt idx="7186">
                  <c:v>21.526741381074405</c:v>
                </c:pt>
                <c:pt idx="7187">
                  <c:v>21.545577424177186</c:v>
                </c:pt>
                <c:pt idx="7188">
                  <c:v>21.565847676892254</c:v>
                </c:pt>
                <c:pt idx="7189">
                  <c:v>21.563226462860808</c:v>
                </c:pt>
                <c:pt idx="7190">
                  <c:v>21.560437168115143</c:v>
                </c:pt>
                <c:pt idx="7191">
                  <c:v>21.523107993469932</c:v>
                </c:pt>
                <c:pt idx="7192">
                  <c:v>21.568109706740618</c:v>
                </c:pt>
                <c:pt idx="7193">
                  <c:v>21.577966233376046</c:v>
                </c:pt>
                <c:pt idx="7194">
                  <c:v>21.583055532516898</c:v>
                </c:pt>
                <c:pt idx="7195">
                  <c:v>21.570047891649995</c:v>
                </c:pt>
                <c:pt idx="7196">
                  <c:v>21.540692905719816</c:v>
                </c:pt>
                <c:pt idx="7197">
                  <c:v>21.583018173051741</c:v>
                </c:pt>
                <c:pt idx="7198">
                  <c:v>21.565608306090251</c:v>
                </c:pt>
                <c:pt idx="7199">
                  <c:v>21.568017416814627</c:v>
                </c:pt>
                <c:pt idx="7200">
                  <c:v>21.55557281422292</c:v>
                </c:pt>
                <c:pt idx="7201">
                  <c:v>21.54816545995233</c:v>
                </c:pt>
                <c:pt idx="7202">
                  <c:v>21.527912783390242</c:v>
                </c:pt>
                <c:pt idx="7203">
                  <c:v>21.567878269412756</c:v>
                </c:pt>
                <c:pt idx="7204">
                  <c:v>21.562480770511769</c:v>
                </c:pt>
                <c:pt idx="7205">
                  <c:v>21.555913406872193</c:v>
                </c:pt>
                <c:pt idx="7206">
                  <c:v>21.523145803325246</c:v>
                </c:pt>
                <c:pt idx="7207">
                  <c:v>21.530193860853842</c:v>
                </c:pt>
                <c:pt idx="7208">
                  <c:v>21.565829812904536</c:v>
                </c:pt>
                <c:pt idx="7209">
                  <c:v>21.531593599036192</c:v>
                </c:pt>
                <c:pt idx="7210">
                  <c:v>21.545829533359619</c:v>
                </c:pt>
                <c:pt idx="7211">
                  <c:v>21.569228943998404</c:v>
                </c:pt>
                <c:pt idx="7212">
                  <c:v>21.538943867306187</c:v>
                </c:pt>
                <c:pt idx="7213">
                  <c:v>21.494155423239469</c:v>
                </c:pt>
                <c:pt idx="7214">
                  <c:v>21.543333844939902</c:v>
                </c:pt>
                <c:pt idx="7215">
                  <c:v>21.543473096217618</c:v>
                </c:pt>
                <c:pt idx="7216">
                  <c:v>21.54045700647146</c:v>
                </c:pt>
                <c:pt idx="7217">
                  <c:v>21.512591547514383</c:v>
                </c:pt>
                <c:pt idx="7218">
                  <c:v>21.561408391378688</c:v>
                </c:pt>
                <c:pt idx="7219">
                  <c:v>21.573999702646411</c:v>
                </c:pt>
                <c:pt idx="7220">
                  <c:v>21.558336329743305</c:v>
                </c:pt>
                <c:pt idx="7221">
                  <c:v>21.56594830419095</c:v>
                </c:pt>
                <c:pt idx="7222">
                  <c:v>21.522039827387342</c:v>
                </c:pt>
                <c:pt idx="7223">
                  <c:v>21.517993102969125</c:v>
                </c:pt>
                <c:pt idx="7224">
                  <c:v>21.551834667488826</c:v>
                </c:pt>
                <c:pt idx="7225">
                  <c:v>21.551834648269576</c:v>
                </c:pt>
                <c:pt idx="7226">
                  <c:v>21.534192272319139</c:v>
                </c:pt>
                <c:pt idx="7227">
                  <c:v>21.481180609017336</c:v>
                </c:pt>
                <c:pt idx="7228">
                  <c:v>21.491988421734938</c:v>
                </c:pt>
                <c:pt idx="7229">
                  <c:v>21.4887596775201</c:v>
                </c:pt>
                <c:pt idx="7230">
                  <c:v>21.50866489401292</c:v>
                </c:pt>
                <c:pt idx="7231">
                  <c:v>21.546534308955483</c:v>
                </c:pt>
                <c:pt idx="7232">
                  <c:v>21.514251440184495</c:v>
                </c:pt>
                <c:pt idx="7233">
                  <c:v>21.559152016743358</c:v>
                </c:pt>
                <c:pt idx="7234">
                  <c:v>21.552784170818491</c:v>
                </c:pt>
                <c:pt idx="7235">
                  <c:v>21.595747268948703</c:v>
                </c:pt>
                <c:pt idx="7236">
                  <c:v>21.614227385590784</c:v>
                </c:pt>
                <c:pt idx="7237">
                  <c:v>21.617335495645001</c:v>
                </c:pt>
                <c:pt idx="7238">
                  <c:v>21.626527376255826</c:v>
                </c:pt>
                <c:pt idx="7239">
                  <c:v>21.61608326689538</c:v>
                </c:pt>
                <c:pt idx="7240">
                  <c:v>21.651865404163466</c:v>
                </c:pt>
                <c:pt idx="7241">
                  <c:v>21.617125790980673</c:v>
                </c:pt>
                <c:pt idx="7242">
                  <c:v>21.66180579020816</c:v>
                </c:pt>
                <c:pt idx="7243">
                  <c:v>21.640239545240771</c:v>
                </c:pt>
                <c:pt idx="7244">
                  <c:v>21.685463988414824</c:v>
                </c:pt>
                <c:pt idx="7245">
                  <c:v>21.682349546666739</c:v>
                </c:pt>
                <c:pt idx="7246">
                  <c:v>21.664199832785389</c:v>
                </c:pt>
                <c:pt idx="7247">
                  <c:v>21.716137509938498</c:v>
                </c:pt>
                <c:pt idx="7248">
                  <c:v>21.677168482829725</c:v>
                </c:pt>
                <c:pt idx="7249">
                  <c:v>21.696907514204643</c:v>
                </c:pt>
                <c:pt idx="7250">
                  <c:v>21.706884753910686</c:v>
                </c:pt>
                <c:pt idx="7251">
                  <c:v>21.687149452115538</c:v>
                </c:pt>
                <c:pt idx="7252">
                  <c:v>21.729246582578643</c:v>
                </c:pt>
                <c:pt idx="7253">
                  <c:v>21.681395390736807</c:v>
                </c:pt>
                <c:pt idx="7254">
                  <c:v>21.680703929451173</c:v>
                </c:pt>
                <c:pt idx="7255">
                  <c:v>21.710742081880223</c:v>
                </c:pt>
                <c:pt idx="7256">
                  <c:v>21.716096892099813</c:v>
                </c:pt>
                <c:pt idx="7257">
                  <c:v>21.704452296878522</c:v>
                </c:pt>
                <c:pt idx="7258">
                  <c:v>21.659358327961492</c:v>
                </c:pt>
                <c:pt idx="7259">
                  <c:v>21.655877571930194</c:v>
                </c:pt>
                <c:pt idx="7260">
                  <c:v>21.664771775276325</c:v>
                </c:pt>
                <c:pt idx="7261">
                  <c:v>21.673615750629551</c:v>
                </c:pt>
                <c:pt idx="7262">
                  <c:v>21.692886506992497</c:v>
                </c:pt>
                <c:pt idx="7263">
                  <c:v>21.678717106604218</c:v>
                </c:pt>
                <c:pt idx="7264">
                  <c:v>21.66021209223732</c:v>
                </c:pt>
                <c:pt idx="7265">
                  <c:v>21.673735770877908</c:v>
                </c:pt>
                <c:pt idx="7266">
                  <c:v>21.683672795725517</c:v>
                </c:pt>
                <c:pt idx="7267">
                  <c:v>21.675510561172107</c:v>
                </c:pt>
                <c:pt idx="7268">
                  <c:v>21.678445606589317</c:v>
                </c:pt>
                <c:pt idx="7269">
                  <c:v>21.697505421717029</c:v>
                </c:pt>
                <c:pt idx="7270">
                  <c:v>21.731946831438442</c:v>
                </c:pt>
                <c:pt idx="7271">
                  <c:v>21.72492723285345</c:v>
                </c:pt>
                <c:pt idx="7272">
                  <c:v>21.734603805013563</c:v>
                </c:pt>
                <c:pt idx="7273">
                  <c:v>21.741525446235887</c:v>
                </c:pt>
                <c:pt idx="7274">
                  <c:v>21.787798940633973</c:v>
                </c:pt>
                <c:pt idx="7275">
                  <c:v>21.790812999904723</c:v>
                </c:pt>
                <c:pt idx="7276">
                  <c:v>21.782199295756939</c:v>
                </c:pt>
                <c:pt idx="7277">
                  <c:v>21.802296845655512</c:v>
                </c:pt>
                <c:pt idx="7278">
                  <c:v>21.814285705002298</c:v>
                </c:pt>
                <c:pt idx="7279">
                  <c:v>21.803490965163004</c:v>
                </c:pt>
                <c:pt idx="7280">
                  <c:v>21.779784589797806</c:v>
                </c:pt>
                <c:pt idx="7281">
                  <c:v>21.804982384184807</c:v>
                </c:pt>
                <c:pt idx="7282">
                  <c:v>21.853560869113224</c:v>
                </c:pt>
                <c:pt idx="7283">
                  <c:v>21.83207559044704</c:v>
                </c:pt>
                <c:pt idx="7284">
                  <c:v>21.82515394922472</c:v>
                </c:pt>
                <c:pt idx="7285">
                  <c:v>21.761612410228647</c:v>
                </c:pt>
                <c:pt idx="7286">
                  <c:v>21.766490314711447</c:v>
                </c:pt>
                <c:pt idx="7287">
                  <c:v>21.769056336035376</c:v>
                </c:pt>
                <c:pt idx="7288">
                  <c:v>21.792143587166684</c:v>
                </c:pt>
                <c:pt idx="7289">
                  <c:v>21.792598422619395</c:v>
                </c:pt>
                <c:pt idx="7290">
                  <c:v>21.813415824047869</c:v>
                </c:pt>
                <c:pt idx="7291">
                  <c:v>21.768209460175783</c:v>
                </c:pt>
                <c:pt idx="7292">
                  <c:v>21.737418736950687</c:v>
                </c:pt>
                <c:pt idx="7293">
                  <c:v>21.769210123095256</c:v>
                </c:pt>
                <c:pt idx="7294">
                  <c:v>21.740453187468958</c:v>
                </c:pt>
                <c:pt idx="7295">
                  <c:v>21.751808231336426</c:v>
                </c:pt>
                <c:pt idx="7296">
                  <c:v>21.762776563185877</c:v>
                </c:pt>
                <c:pt idx="7297">
                  <c:v>21.748934590328833</c:v>
                </c:pt>
                <c:pt idx="7298">
                  <c:v>21.715642536698237</c:v>
                </c:pt>
                <c:pt idx="7299">
                  <c:v>21.719049087040542</c:v>
                </c:pt>
                <c:pt idx="7300">
                  <c:v>21.762871290020296</c:v>
                </c:pt>
                <c:pt idx="7301">
                  <c:v>21.708649686803906</c:v>
                </c:pt>
                <c:pt idx="7302">
                  <c:v>21.726996010360946</c:v>
                </c:pt>
                <c:pt idx="7303">
                  <c:v>21.733555055619348</c:v>
                </c:pt>
                <c:pt idx="7304">
                  <c:v>21.734539145878855</c:v>
                </c:pt>
                <c:pt idx="7305">
                  <c:v>21.72987225603223</c:v>
                </c:pt>
                <c:pt idx="7306">
                  <c:v>21.729495466021874</c:v>
                </c:pt>
                <c:pt idx="7307">
                  <c:v>21.690250866641097</c:v>
                </c:pt>
                <c:pt idx="7308">
                  <c:v>21.72309705192238</c:v>
                </c:pt>
                <c:pt idx="7309">
                  <c:v>21.746667609832329</c:v>
                </c:pt>
                <c:pt idx="7310">
                  <c:v>21.755074189592797</c:v>
                </c:pt>
                <c:pt idx="7311">
                  <c:v>21.769776629521839</c:v>
                </c:pt>
                <c:pt idx="7312">
                  <c:v>21.768514362156377</c:v>
                </c:pt>
                <c:pt idx="7313">
                  <c:v>21.790498451043497</c:v>
                </c:pt>
                <c:pt idx="7314">
                  <c:v>21.779675822281508</c:v>
                </c:pt>
                <c:pt idx="7315">
                  <c:v>21.773029329869015</c:v>
                </c:pt>
                <c:pt idx="7316">
                  <c:v>21.754045388464029</c:v>
                </c:pt>
                <c:pt idx="7317">
                  <c:v>21.803308197218218</c:v>
                </c:pt>
                <c:pt idx="7318">
                  <c:v>21.787786964424079</c:v>
                </c:pt>
                <c:pt idx="7319">
                  <c:v>21.760246896994996</c:v>
                </c:pt>
                <c:pt idx="7320">
                  <c:v>21.737189604206698</c:v>
                </c:pt>
                <c:pt idx="7321">
                  <c:v>21.766183347075739</c:v>
                </c:pt>
                <c:pt idx="7322">
                  <c:v>21.76516849432009</c:v>
                </c:pt>
                <c:pt idx="7323">
                  <c:v>21.775153975306797</c:v>
                </c:pt>
                <c:pt idx="7324">
                  <c:v>21.805986787821183</c:v>
                </c:pt>
                <c:pt idx="7325">
                  <c:v>21.772225424012397</c:v>
                </c:pt>
                <c:pt idx="7326">
                  <c:v>21.778325211509728</c:v>
                </c:pt>
                <c:pt idx="7327">
                  <c:v>21.792551289342732</c:v>
                </c:pt>
                <c:pt idx="7328">
                  <c:v>21.819732792458996</c:v>
                </c:pt>
                <c:pt idx="7329">
                  <c:v>21.796607950506278</c:v>
                </c:pt>
                <c:pt idx="7330">
                  <c:v>21.80414234820423</c:v>
                </c:pt>
                <c:pt idx="7331">
                  <c:v>21.788763609365187</c:v>
                </c:pt>
                <c:pt idx="7332">
                  <c:v>21.821046570712376</c:v>
                </c:pt>
                <c:pt idx="7333">
                  <c:v>21.844356361437878</c:v>
                </c:pt>
                <c:pt idx="7334">
                  <c:v>21.835849516792024</c:v>
                </c:pt>
                <c:pt idx="7335">
                  <c:v>21.849800659649166</c:v>
                </c:pt>
                <c:pt idx="7336">
                  <c:v>21.802243176392459</c:v>
                </c:pt>
                <c:pt idx="7337">
                  <c:v>21.786569326499389</c:v>
                </c:pt>
                <c:pt idx="7338">
                  <c:v>21.852922964975448</c:v>
                </c:pt>
                <c:pt idx="7339">
                  <c:v>21.841128389856411</c:v>
                </c:pt>
                <c:pt idx="7340">
                  <c:v>21.844250273415941</c:v>
                </c:pt>
                <c:pt idx="7341">
                  <c:v>21.808058629797522</c:v>
                </c:pt>
                <c:pt idx="7342">
                  <c:v>21.850519359724522</c:v>
                </c:pt>
                <c:pt idx="7343">
                  <c:v>21.90764342366511</c:v>
                </c:pt>
                <c:pt idx="7344">
                  <c:v>21.849404249421383</c:v>
                </c:pt>
                <c:pt idx="7345">
                  <c:v>21.854493548562232</c:v>
                </c:pt>
                <c:pt idx="7346">
                  <c:v>21.89118334548948</c:v>
                </c:pt>
                <c:pt idx="7347">
                  <c:v>21.872444244374744</c:v>
                </c:pt>
                <c:pt idx="7348">
                  <c:v>21.878833562480953</c:v>
                </c:pt>
                <c:pt idx="7349">
                  <c:v>21.888524200875402</c:v>
                </c:pt>
                <c:pt idx="7350">
                  <c:v>21.882177751416911</c:v>
                </c:pt>
                <c:pt idx="7351">
                  <c:v>21.864533279277616</c:v>
                </c:pt>
                <c:pt idx="7352">
                  <c:v>21.845410683580138</c:v>
                </c:pt>
                <c:pt idx="7353">
                  <c:v>21.841608991983513</c:v>
                </c:pt>
                <c:pt idx="7354">
                  <c:v>21.861159094788146</c:v>
                </c:pt>
                <c:pt idx="7355">
                  <c:v>21.843835316111459</c:v>
                </c:pt>
                <c:pt idx="7356">
                  <c:v>21.832074779774636</c:v>
                </c:pt>
                <c:pt idx="7357">
                  <c:v>21.844069945718495</c:v>
                </c:pt>
                <c:pt idx="7358">
                  <c:v>21.825719808827387</c:v>
                </c:pt>
                <c:pt idx="7359">
                  <c:v>21.780706131611076</c:v>
                </c:pt>
                <c:pt idx="7360">
                  <c:v>21.811870261824417</c:v>
                </c:pt>
                <c:pt idx="7361">
                  <c:v>21.83064355199302</c:v>
                </c:pt>
                <c:pt idx="7362">
                  <c:v>21.845022650983498</c:v>
                </c:pt>
                <c:pt idx="7363">
                  <c:v>21.828434494156184</c:v>
                </c:pt>
                <c:pt idx="7364">
                  <c:v>21.904743574547027</c:v>
                </c:pt>
                <c:pt idx="7365">
                  <c:v>21.818264892721931</c:v>
                </c:pt>
                <c:pt idx="7366">
                  <c:v>21.87370316657487</c:v>
                </c:pt>
                <c:pt idx="7367">
                  <c:v>21.86084116602445</c:v>
                </c:pt>
                <c:pt idx="7368">
                  <c:v>21.852547537136093</c:v>
                </c:pt>
                <c:pt idx="7369">
                  <c:v>21.873245843044153</c:v>
                </c:pt>
                <c:pt idx="7370">
                  <c:v>21.828633663078392</c:v>
                </c:pt>
                <c:pt idx="7371">
                  <c:v>21.841167559887612</c:v>
                </c:pt>
                <c:pt idx="7372">
                  <c:v>21.812573554816513</c:v>
                </c:pt>
                <c:pt idx="7373">
                  <c:v>21.914206433106905</c:v>
                </c:pt>
                <c:pt idx="7374">
                  <c:v>21.827424835028904</c:v>
                </c:pt>
                <c:pt idx="7375">
                  <c:v>21.843022329154302</c:v>
                </c:pt>
                <c:pt idx="7376">
                  <c:v>21.845814142864093</c:v>
                </c:pt>
                <c:pt idx="7377">
                  <c:v>21.855542626738956</c:v>
                </c:pt>
                <c:pt idx="7378">
                  <c:v>21.880574962898223</c:v>
                </c:pt>
                <c:pt idx="7379">
                  <c:v>21.874757489405212</c:v>
                </c:pt>
                <c:pt idx="7380">
                  <c:v>21.906680327226354</c:v>
                </c:pt>
                <c:pt idx="7381">
                  <c:v>21.858131348915286</c:v>
                </c:pt>
                <c:pt idx="7382">
                  <c:v>21.913501444178323</c:v>
                </c:pt>
                <c:pt idx="7383">
                  <c:v>21.860595916386476</c:v>
                </c:pt>
                <c:pt idx="7384">
                  <c:v>21.90581009529464</c:v>
                </c:pt>
                <c:pt idx="7385">
                  <c:v>21.921281793577919</c:v>
                </c:pt>
                <c:pt idx="7386">
                  <c:v>21.911601614237231</c:v>
                </c:pt>
                <c:pt idx="7387">
                  <c:v>21.929674895217122</c:v>
                </c:pt>
                <c:pt idx="7388">
                  <c:v>21.890337345412078</c:v>
                </c:pt>
                <c:pt idx="7389">
                  <c:v>21.895785324566525</c:v>
                </c:pt>
                <c:pt idx="7390">
                  <c:v>21.895785321396797</c:v>
                </c:pt>
                <c:pt idx="7391">
                  <c:v>21.889885071111046</c:v>
                </c:pt>
                <c:pt idx="7392">
                  <c:v>21.897391683875767</c:v>
                </c:pt>
                <c:pt idx="7393">
                  <c:v>21.881794189750369</c:v>
                </c:pt>
                <c:pt idx="7394">
                  <c:v>21.904319513840605</c:v>
                </c:pt>
                <c:pt idx="7395">
                  <c:v>21.900137592780268</c:v>
                </c:pt>
                <c:pt idx="7396">
                  <c:v>21.878365524773592</c:v>
                </c:pt>
                <c:pt idx="7397">
                  <c:v>21.894110981932435</c:v>
                </c:pt>
                <c:pt idx="7398">
                  <c:v>21.901437072983214</c:v>
                </c:pt>
                <c:pt idx="7399">
                  <c:v>21.888497902535558</c:v>
                </c:pt>
                <c:pt idx="7400">
                  <c:v>21.894621860699022</c:v>
                </c:pt>
                <c:pt idx="7401">
                  <c:v>21.917996742846448</c:v>
                </c:pt>
                <c:pt idx="7402">
                  <c:v>21.962803876453876</c:v>
                </c:pt>
                <c:pt idx="7403">
                  <c:v>21.938152633309205</c:v>
                </c:pt>
                <c:pt idx="7404">
                  <c:v>21.994386576274007</c:v>
                </c:pt>
                <c:pt idx="7405">
                  <c:v>21.966267501487636</c:v>
                </c:pt>
                <c:pt idx="7406">
                  <c:v>21.969705031555737</c:v>
                </c:pt>
                <c:pt idx="7407">
                  <c:v>21.970838372178903</c:v>
                </c:pt>
                <c:pt idx="7408">
                  <c:v>21.988441414760377</c:v>
                </c:pt>
                <c:pt idx="7409">
                  <c:v>22.015484610177481</c:v>
                </c:pt>
                <c:pt idx="7410">
                  <c:v>21.994475045277962</c:v>
                </c:pt>
                <c:pt idx="7411">
                  <c:v>21.976760118588956</c:v>
                </c:pt>
                <c:pt idx="7412">
                  <c:v>21.93830362222554</c:v>
                </c:pt>
                <c:pt idx="7413">
                  <c:v>21.966728677006113</c:v>
                </c:pt>
                <c:pt idx="7414">
                  <c:v>21.937074976377296</c:v>
                </c:pt>
                <c:pt idx="7415">
                  <c:v>21.993970863821836</c:v>
                </c:pt>
                <c:pt idx="7416">
                  <c:v>21.995650424967685</c:v>
                </c:pt>
                <c:pt idx="7417">
                  <c:v>21.976362341610759</c:v>
                </c:pt>
                <c:pt idx="7418">
                  <c:v>21.966191935262557</c:v>
                </c:pt>
                <c:pt idx="7419">
                  <c:v>21.95015167224641</c:v>
                </c:pt>
                <c:pt idx="7420">
                  <c:v>21.980984484760796</c:v>
                </c:pt>
                <c:pt idx="7421">
                  <c:v>21.929088399589045</c:v>
                </c:pt>
                <c:pt idx="7422">
                  <c:v>21.983964993213004</c:v>
                </c:pt>
                <c:pt idx="7423">
                  <c:v>21.971025519531299</c:v>
                </c:pt>
                <c:pt idx="7424">
                  <c:v>21.941703987581608</c:v>
                </c:pt>
                <c:pt idx="7425">
                  <c:v>21.925652340858999</c:v>
                </c:pt>
                <c:pt idx="7426">
                  <c:v>21.941153605512014</c:v>
                </c:pt>
                <c:pt idx="7427">
                  <c:v>21.936438631584412</c:v>
                </c:pt>
                <c:pt idx="7428">
                  <c:v>21.957601963321761</c:v>
                </c:pt>
                <c:pt idx="7429">
                  <c:v>22.003019944187315</c:v>
                </c:pt>
                <c:pt idx="7430">
                  <c:v>21.921739405398633</c:v>
                </c:pt>
                <c:pt idx="7431">
                  <c:v>21.956183236286638</c:v>
                </c:pt>
                <c:pt idx="7432">
                  <c:v>21.929627126081172</c:v>
                </c:pt>
                <c:pt idx="7433">
                  <c:v>21.958056493966453</c:v>
                </c:pt>
                <c:pt idx="7434">
                  <c:v>21.915903452821997</c:v>
                </c:pt>
                <c:pt idx="7435">
                  <c:v>21.930178802571461</c:v>
                </c:pt>
                <c:pt idx="7436">
                  <c:v>21.929452539426624</c:v>
                </c:pt>
                <c:pt idx="7437">
                  <c:v>21.939745864065756</c:v>
                </c:pt>
                <c:pt idx="7438">
                  <c:v>21.965088608136384</c:v>
                </c:pt>
                <c:pt idx="7439">
                  <c:v>21.944428812868512</c:v>
                </c:pt>
                <c:pt idx="7440">
                  <c:v>21.976517467331806</c:v>
                </c:pt>
                <c:pt idx="7441">
                  <c:v>21.956236071248338</c:v>
                </c:pt>
                <c:pt idx="7442">
                  <c:v>21.936847375411205</c:v>
                </c:pt>
                <c:pt idx="7443">
                  <c:v>21.905865646145482</c:v>
                </c:pt>
                <c:pt idx="7444">
                  <c:v>21.907579851864963</c:v>
                </c:pt>
                <c:pt idx="7445">
                  <c:v>21.933283981176395</c:v>
                </c:pt>
                <c:pt idx="7446">
                  <c:v>21.895429086219565</c:v>
                </c:pt>
                <c:pt idx="7447">
                  <c:v>21.904137055675722</c:v>
                </c:pt>
                <c:pt idx="7448">
                  <c:v>21.862035677438818</c:v>
                </c:pt>
                <c:pt idx="7449">
                  <c:v>21.891300345419499</c:v>
                </c:pt>
                <c:pt idx="7450">
                  <c:v>21.87436274452272</c:v>
                </c:pt>
                <c:pt idx="7451">
                  <c:v>21.881769854267741</c:v>
                </c:pt>
                <c:pt idx="7452">
                  <c:v>21.882920077951855</c:v>
                </c:pt>
                <c:pt idx="7453">
                  <c:v>21.893806931104749</c:v>
                </c:pt>
                <c:pt idx="7454">
                  <c:v>21.847177651792546</c:v>
                </c:pt>
                <c:pt idx="7455">
                  <c:v>21.863016943958179</c:v>
                </c:pt>
                <c:pt idx="7456">
                  <c:v>21.853003006382284</c:v>
                </c:pt>
                <c:pt idx="7457">
                  <c:v>21.851160651367515</c:v>
                </c:pt>
                <c:pt idx="7458">
                  <c:v>21.871645503061895</c:v>
                </c:pt>
                <c:pt idx="7459">
                  <c:v>21.821750349372206</c:v>
                </c:pt>
                <c:pt idx="7460">
                  <c:v>21.810356727129015</c:v>
                </c:pt>
                <c:pt idx="7461">
                  <c:v>21.855830521501929</c:v>
                </c:pt>
                <c:pt idx="7462">
                  <c:v>21.842037870626733</c:v>
                </c:pt>
                <c:pt idx="7463">
                  <c:v>21.826175954594028</c:v>
                </c:pt>
                <c:pt idx="7464">
                  <c:v>21.807124249627716</c:v>
                </c:pt>
                <c:pt idx="7465">
                  <c:v>21.805251471982157</c:v>
                </c:pt>
                <c:pt idx="7466">
                  <c:v>21.797624167660551</c:v>
                </c:pt>
                <c:pt idx="7467">
                  <c:v>21.858217116536242</c:v>
                </c:pt>
                <c:pt idx="7468">
                  <c:v>21.893722296721375</c:v>
                </c:pt>
                <c:pt idx="7469">
                  <c:v>21.868120660450263</c:v>
                </c:pt>
                <c:pt idx="7470">
                  <c:v>21.847916479750783</c:v>
                </c:pt>
                <c:pt idx="7471">
                  <c:v>21.8492746955156</c:v>
                </c:pt>
                <c:pt idx="7472">
                  <c:v>21.819803212757151</c:v>
                </c:pt>
                <c:pt idx="7473">
                  <c:v>21.839511356016551</c:v>
                </c:pt>
                <c:pt idx="7474">
                  <c:v>21.862176687830686</c:v>
                </c:pt>
                <c:pt idx="7475">
                  <c:v>21.863712359341861</c:v>
                </c:pt>
                <c:pt idx="7476">
                  <c:v>21.886422841363188</c:v>
                </c:pt>
                <c:pt idx="7477">
                  <c:v>21.858189426484088</c:v>
                </c:pt>
                <c:pt idx="7478">
                  <c:v>21.904382229981394</c:v>
                </c:pt>
                <c:pt idx="7479">
                  <c:v>21.897056138930612</c:v>
                </c:pt>
                <c:pt idx="7480">
                  <c:v>21.950875501406657</c:v>
                </c:pt>
                <c:pt idx="7481">
                  <c:v>21.911957677271708</c:v>
                </c:pt>
                <c:pt idx="7482">
                  <c:v>21.880878967578113</c:v>
                </c:pt>
                <c:pt idx="7483">
                  <c:v>21.877060364939492</c:v>
                </c:pt>
                <c:pt idx="7484">
                  <c:v>21.880837105362211</c:v>
                </c:pt>
                <c:pt idx="7485">
                  <c:v>21.918842910609733</c:v>
                </c:pt>
                <c:pt idx="7486">
                  <c:v>21.883292870546779</c:v>
                </c:pt>
                <c:pt idx="7487">
                  <c:v>21.838002022583687</c:v>
                </c:pt>
                <c:pt idx="7488">
                  <c:v>21.847091735267842</c:v>
                </c:pt>
                <c:pt idx="7489">
                  <c:v>21.881426822502046</c:v>
                </c:pt>
                <c:pt idx="7490">
                  <c:v>21.919950173040213</c:v>
                </c:pt>
                <c:pt idx="7491">
                  <c:v>21.907377269377712</c:v>
                </c:pt>
                <c:pt idx="7492">
                  <c:v>21.951071127158631</c:v>
                </c:pt>
                <c:pt idx="7493">
                  <c:v>21.901993453773713</c:v>
                </c:pt>
                <c:pt idx="7494">
                  <c:v>21.931241380123566</c:v>
                </c:pt>
                <c:pt idx="7495">
                  <c:v>21.933603777151845</c:v>
                </c:pt>
                <c:pt idx="7496">
                  <c:v>21.952456008479992</c:v>
                </c:pt>
                <c:pt idx="7497">
                  <c:v>21.938338035333448</c:v>
                </c:pt>
                <c:pt idx="7498">
                  <c:v>21.92081647043393</c:v>
                </c:pt>
                <c:pt idx="7499">
                  <c:v>21.940285990896328</c:v>
                </c:pt>
                <c:pt idx="7500">
                  <c:v>21.961368540748609</c:v>
                </c:pt>
                <c:pt idx="7501">
                  <c:v>21.940797305810122</c:v>
                </c:pt>
                <c:pt idx="7502">
                  <c:v>21.937537078673</c:v>
                </c:pt>
                <c:pt idx="7503">
                  <c:v>21.966160508920602</c:v>
                </c:pt>
                <c:pt idx="7504">
                  <c:v>21.978254563277538</c:v>
                </c:pt>
                <c:pt idx="7505">
                  <c:v>21.989437840156047</c:v>
                </c:pt>
                <c:pt idx="7506">
                  <c:v>21.972650608009918</c:v>
                </c:pt>
                <c:pt idx="7507">
                  <c:v>21.984438666128131</c:v>
                </c:pt>
                <c:pt idx="7508">
                  <c:v>21.950477650062602</c:v>
                </c:pt>
                <c:pt idx="7509">
                  <c:v>21.990757969789072</c:v>
                </c:pt>
                <c:pt idx="7510">
                  <c:v>21.999157303162168</c:v>
                </c:pt>
                <c:pt idx="7511">
                  <c:v>21.957151762400549</c:v>
                </c:pt>
                <c:pt idx="7512">
                  <c:v>21.968321429969837</c:v>
                </c:pt>
                <c:pt idx="7513">
                  <c:v>21.955535078381793</c:v>
                </c:pt>
                <c:pt idx="7514">
                  <c:v>21.974753458770451</c:v>
                </c:pt>
                <c:pt idx="7515">
                  <c:v>21.988676719477617</c:v>
                </c:pt>
                <c:pt idx="7516">
                  <c:v>21.96766565028496</c:v>
                </c:pt>
                <c:pt idx="7517">
                  <c:v>21.944703701785205</c:v>
                </c:pt>
                <c:pt idx="7518">
                  <c:v>21.943562292290967</c:v>
                </c:pt>
                <c:pt idx="7519">
                  <c:v>21.965379848723625</c:v>
                </c:pt>
                <c:pt idx="7520">
                  <c:v>21.959995487854481</c:v>
                </c:pt>
                <c:pt idx="7521">
                  <c:v>21.950333605437063</c:v>
                </c:pt>
                <c:pt idx="7522">
                  <c:v>21.942614583028504</c:v>
                </c:pt>
                <c:pt idx="7523">
                  <c:v>21.991518652551026</c:v>
                </c:pt>
                <c:pt idx="7524">
                  <c:v>21.984279596873215</c:v>
                </c:pt>
                <c:pt idx="7525">
                  <c:v>21.949556397674922</c:v>
                </c:pt>
                <c:pt idx="7526">
                  <c:v>21.978068015827539</c:v>
                </c:pt>
                <c:pt idx="7527">
                  <c:v>21.930202166427438</c:v>
                </c:pt>
                <c:pt idx="7528">
                  <c:v>21.942873110196288</c:v>
                </c:pt>
                <c:pt idx="7529">
                  <c:v>21.95981061327732</c:v>
                </c:pt>
                <c:pt idx="7530">
                  <c:v>21.965473497110061</c:v>
                </c:pt>
                <c:pt idx="7531">
                  <c:v>21.906947805054664</c:v>
                </c:pt>
                <c:pt idx="7532">
                  <c:v>21.952033325144964</c:v>
                </c:pt>
                <c:pt idx="7533">
                  <c:v>21.959332655080846</c:v>
                </c:pt>
                <c:pt idx="7534">
                  <c:v>21.953888699726487</c:v>
                </c:pt>
                <c:pt idx="7535">
                  <c:v>21.937797622868196</c:v>
                </c:pt>
                <c:pt idx="7536">
                  <c:v>21.892479850300429</c:v>
                </c:pt>
                <c:pt idx="7537">
                  <c:v>21.898272053163645</c:v>
                </c:pt>
                <c:pt idx="7538">
                  <c:v>21.873074258776644</c:v>
                </c:pt>
                <c:pt idx="7539">
                  <c:v>21.85523188510329</c:v>
                </c:pt>
                <c:pt idx="7540">
                  <c:v>21.879312717195315</c:v>
                </c:pt>
                <c:pt idx="7541">
                  <c:v>21.897448124903082</c:v>
                </c:pt>
                <c:pt idx="7542">
                  <c:v>21.881172002418495</c:v>
                </c:pt>
                <c:pt idx="7543">
                  <c:v>21.874544219997901</c:v>
                </c:pt>
                <c:pt idx="7544">
                  <c:v>21.881333637248392</c:v>
                </c:pt>
                <c:pt idx="7545">
                  <c:v>21.901070444523839</c:v>
                </c:pt>
                <c:pt idx="7546">
                  <c:v>21.894871929702845</c:v>
                </c:pt>
                <c:pt idx="7547">
                  <c:v>21.889272400167211</c:v>
                </c:pt>
                <c:pt idx="7548">
                  <c:v>21.906682267128701</c:v>
                </c:pt>
                <c:pt idx="7549">
                  <c:v>21.916780885301566</c:v>
                </c:pt>
                <c:pt idx="7550">
                  <c:v>21.907214216525482</c:v>
                </c:pt>
                <c:pt idx="7551">
                  <c:v>21.900300203437553</c:v>
                </c:pt>
                <c:pt idx="7552">
                  <c:v>21.931710750278285</c:v>
                </c:pt>
                <c:pt idx="7553">
                  <c:v>21.90826450473028</c:v>
                </c:pt>
                <c:pt idx="7554">
                  <c:v>21.936358424324471</c:v>
                </c:pt>
                <c:pt idx="7555">
                  <c:v>21.971630793370419</c:v>
                </c:pt>
                <c:pt idx="7556">
                  <c:v>22.006735908542158</c:v>
                </c:pt>
                <c:pt idx="7557">
                  <c:v>21.993578922696397</c:v>
                </c:pt>
                <c:pt idx="7558">
                  <c:v>21.993578922696393</c:v>
                </c:pt>
                <c:pt idx="7559">
                  <c:v>22.028993829367007</c:v>
                </c:pt>
                <c:pt idx="7560">
                  <c:v>22.038205856188231</c:v>
                </c:pt>
                <c:pt idx="7561">
                  <c:v>22.0522445127663</c:v>
                </c:pt>
                <c:pt idx="7562">
                  <c:v>22.073109931891615</c:v>
                </c:pt>
                <c:pt idx="7563">
                  <c:v>22.074740184115203</c:v>
                </c:pt>
                <c:pt idx="7564">
                  <c:v>22.072997649141918</c:v>
                </c:pt>
                <c:pt idx="7565">
                  <c:v>22.067908771625049</c:v>
                </c:pt>
                <c:pt idx="7566">
                  <c:v>22.049471700125821</c:v>
                </c:pt>
                <c:pt idx="7567">
                  <c:v>22.058715271978361</c:v>
                </c:pt>
                <c:pt idx="7568">
                  <c:v>22.033771455611014</c:v>
                </c:pt>
                <c:pt idx="7569">
                  <c:v>22.031544410907376</c:v>
                </c:pt>
                <c:pt idx="7570">
                  <c:v>22.026801932212518</c:v>
                </c:pt>
                <c:pt idx="7571">
                  <c:v>22.039291013993097</c:v>
                </c:pt>
                <c:pt idx="7572">
                  <c:v>22.08119439426277</c:v>
                </c:pt>
                <c:pt idx="7573">
                  <c:v>22.075739912060321</c:v>
                </c:pt>
                <c:pt idx="7574">
                  <c:v>22.044740552541207</c:v>
                </c:pt>
                <c:pt idx="7575">
                  <c:v>22.046243727404178</c:v>
                </c:pt>
                <c:pt idx="7576">
                  <c:v>22.051952987327688</c:v>
                </c:pt>
                <c:pt idx="7577">
                  <c:v>22.092853968291479</c:v>
                </c:pt>
                <c:pt idx="7578">
                  <c:v>22.09552887390122</c:v>
                </c:pt>
                <c:pt idx="7579">
                  <c:v>22.096799847050288</c:v>
                </c:pt>
                <c:pt idx="7580">
                  <c:v>22.076894630557469</c:v>
                </c:pt>
                <c:pt idx="7581">
                  <c:v>22.077934749052616</c:v>
                </c:pt>
                <c:pt idx="7582">
                  <c:v>22.064134303546997</c:v>
                </c:pt>
                <c:pt idx="7583">
                  <c:v>22.047156437709642</c:v>
                </c:pt>
                <c:pt idx="7584">
                  <c:v>22.091572485194501</c:v>
                </c:pt>
                <c:pt idx="7585">
                  <c:v>22.070748325074344</c:v>
                </c:pt>
                <c:pt idx="7586">
                  <c:v>22.041418443378156</c:v>
                </c:pt>
                <c:pt idx="7587">
                  <c:v>22.081329026724489</c:v>
                </c:pt>
                <c:pt idx="7588">
                  <c:v>22.088035710208448</c:v>
                </c:pt>
                <c:pt idx="7589">
                  <c:v>22.099724714647238</c:v>
                </c:pt>
                <c:pt idx="7590">
                  <c:v>22.079512887740229</c:v>
                </c:pt>
                <c:pt idx="7591">
                  <c:v>22.11749152662701</c:v>
                </c:pt>
                <c:pt idx="7592">
                  <c:v>22.103805550952476</c:v>
                </c:pt>
                <c:pt idx="7593">
                  <c:v>22.086390960457361</c:v>
                </c:pt>
                <c:pt idx="7594">
                  <c:v>22.055367649747527</c:v>
                </c:pt>
                <c:pt idx="7595">
                  <c:v>22.081776693817837</c:v>
                </c:pt>
                <c:pt idx="7596">
                  <c:v>22.105449245927506</c:v>
                </c:pt>
                <c:pt idx="7597">
                  <c:v>22.045726482833025</c:v>
                </c:pt>
                <c:pt idx="7598">
                  <c:v>22.059580472692584</c:v>
                </c:pt>
                <c:pt idx="7599">
                  <c:v>22.050870833340785</c:v>
                </c:pt>
                <c:pt idx="7600">
                  <c:v>22.041895323334877</c:v>
                </c:pt>
                <c:pt idx="7601">
                  <c:v>22.037748509485148</c:v>
                </c:pt>
                <c:pt idx="7602">
                  <c:v>21.968204818137927</c:v>
                </c:pt>
                <c:pt idx="7603">
                  <c:v>21.99679882320903</c:v>
                </c:pt>
                <c:pt idx="7604">
                  <c:v>22.009523151092868</c:v>
                </c:pt>
                <c:pt idx="7605">
                  <c:v>21.981739881928299</c:v>
                </c:pt>
                <c:pt idx="7606">
                  <c:v>21.97164262803711</c:v>
                </c:pt>
                <c:pt idx="7607">
                  <c:v>21.991848156522948</c:v>
                </c:pt>
                <c:pt idx="7608">
                  <c:v>22.025407367007141</c:v>
                </c:pt>
                <c:pt idx="7609">
                  <c:v>22.008026619240347</c:v>
                </c:pt>
                <c:pt idx="7610">
                  <c:v>22.042051629070475</c:v>
                </c:pt>
                <c:pt idx="7611">
                  <c:v>22.03158848621333</c:v>
                </c:pt>
                <c:pt idx="7612">
                  <c:v>22.024812449909295</c:v>
                </c:pt>
                <c:pt idx="7613">
                  <c:v>22.029956430482212</c:v>
                </c:pt>
                <c:pt idx="7614">
                  <c:v>22.039754170522567</c:v>
                </c:pt>
                <c:pt idx="7615">
                  <c:v>22.054692913349975</c:v>
                </c:pt>
                <c:pt idx="7616">
                  <c:v>22.044755888502369</c:v>
                </c:pt>
                <c:pt idx="7617">
                  <c:v>22.058351634237571</c:v>
                </c:pt>
                <c:pt idx="7618">
                  <c:v>22.011069806159917</c:v>
                </c:pt>
                <c:pt idx="7619">
                  <c:v>22.007861071662646</c:v>
                </c:pt>
                <c:pt idx="7620">
                  <c:v>22.011942267761178</c:v>
                </c:pt>
                <c:pt idx="7621">
                  <c:v>22.016670906998176</c:v>
                </c:pt>
                <c:pt idx="7622">
                  <c:v>22.009430013402582</c:v>
                </c:pt>
                <c:pt idx="7623">
                  <c:v>21.998682076920176</c:v>
                </c:pt>
                <c:pt idx="7624">
                  <c:v>21.956258084287928</c:v>
                </c:pt>
                <c:pt idx="7625">
                  <c:v>21.935231350271035</c:v>
                </c:pt>
                <c:pt idx="7626">
                  <c:v>21.953009990426384</c:v>
                </c:pt>
                <c:pt idx="7627">
                  <c:v>21.995440147800267</c:v>
                </c:pt>
                <c:pt idx="7628">
                  <c:v>21.952807915741925</c:v>
                </c:pt>
                <c:pt idx="7629">
                  <c:v>21.922471507756793</c:v>
                </c:pt>
                <c:pt idx="7630">
                  <c:v>21.945888352513112</c:v>
                </c:pt>
                <c:pt idx="7631">
                  <c:v>21.961184364450993</c:v>
                </c:pt>
                <c:pt idx="7632">
                  <c:v>21.913964113247044</c:v>
                </c:pt>
                <c:pt idx="7633">
                  <c:v>21.947199484354229</c:v>
                </c:pt>
                <c:pt idx="7634">
                  <c:v>21.963474006168298</c:v>
                </c:pt>
                <c:pt idx="7635">
                  <c:v>21.967569509052737</c:v>
                </c:pt>
                <c:pt idx="7636">
                  <c:v>21.956778472883428</c:v>
                </c:pt>
                <c:pt idx="7637">
                  <c:v>21.975859412896639</c:v>
                </c:pt>
                <c:pt idx="7638">
                  <c:v>21.941765332667625</c:v>
                </c:pt>
                <c:pt idx="7639">
                  <c:v>21.941310497214918</c:v>
                </c:pt>
                <c:pt idx="7640">
                  <c:v>21.913904229700933</c:v>
                </c:pt>
                <c:pt idx="7641">
                  <c:v>21.931259545107963</c:v>
                </c:pt>
                <c:pt idx="7642">
                  <c:v>21.960847863527317</c:v>
                </c:pt>
                <c:pt idx="7643">
                  <c:v>21.960847863527309</c:v>
                </c:pt>
                <c:pt idx="7644">
                  <c:v>21.961755212671992</c:v>
                </c:pt>
                <c:pt idx="7645">
                  <c:v>21.900055384353198</c:v>
                </c:pt>
                <c:pt idx="7646">
                  <c:v>21.88447838817158</c:v>
                </c:pt>
                <c:pt idx="7647">
                  <c:v>21.877518192349449</c:v>
                </c:pt>
                <c:pt idx="7648">
                  <c:v>21.898686030254034</c:v>
                </c:pt>
                <c:pt idx="7649">
                  <c:v>21.898546778976318</c:v>
                </c:pt>
                <c:pt idx="7650">
                  <c:v>21.84304056850667</c:v>
                </c:pt>
                <c:pt idx="7651">
                  <c:v>21.848433886008777</c:v>
                </c:pt>
                <c:pt idx="7652">
                  <c:v>21.845419826738027</c:v>
                </c:pt>
                <c:pt idx="7653">
                  <c:v>21.842435633838484</c:v>
                </c:pt>
                <c:pt idx="7654">
                  <c:v>21.835639790935108</c:v>
                </c:pt>
                <c:pt idx="7655">
                  <c:v>21.847745071098874</c:v>
                </c:pt>
                <c:pt idx="7656">
                  <c:v>21.825689679386922</c:v>
                </c:pt>
                <c:pt idx="7657">
                  <c:v>21.835540789319744</c:v>
                </c:pt>
                <c:pt idx="7658">
                  <c:v>21.823244082724958</c:v>
                </c:pt>
                <c:pt idx="7659">
                  <c:v>21.788709458043503</c:v>
                </c:pt>
                <c:pt idx="7660">
                  <c:v>21.773221946014754</c:v>
                </c:pt>
                <c:pt idx="7661">
                  <c:v>21.765108372171223</c:v>
                </c:pt>
                <c:pt idx="7662">
                  <c:v>21.781230883918759</c:v>
                </c:pt>
                <c:pt idx="7663">
                  <c:v>21.749608539262482</c:v>
                </c:pt>
                <c:pt idx="7664">
                  <c:v>21.778868003420612</c:v>
                </c:pt>
                <c:pt idx="7665">
                  <c:v>21.773565236049031</c:v>
                </c:pt>
                <c:pt idx="7666">
                  <c:v>21.797094221995454</c:v>
                </c:pt>
                <c:pt idx="7667">
                  <c:v>21.792061240808188</c:v>
                </c:pt>
                <c:pt idx="7668">
                  <c:v>21.777848164217758</c:v>
                </c:pt>
                <c:pt idx="7669">
                  <c:v>21.776090012857548</c:v>
                </c:pt>
                <c:pt idx="7670">
                  <c:v>21.756860279197447</c:v>
                </c:pt>
                <c:pt idx="7671">
                  <c:v>21.759298001218824</c:v>
                </c:pt>
                <c:pt idx="7672">
                  <c:v>21.768205719724982</c:v>
                </c:pt>
                <c:pt idx="7673">
                  <c:v>21.747283671111333</c:v>
                </c:pt>
                <c:pt idx="7674">
                  <c:v>21.762858276022875</c:v>
                </c:pt>
                <c:pt idx="7675">
                  <c:v>21.731898838777287</c:v>
                </c:pt>
                <c:pt idx="7676">
                  <c:v>21.718346622532355</c:v>
                </c:pt>
                <c:pt idx="7677">
                  <c:v>21.697640119556343</c:v>
                </c:pt>
                <c:pt idx="7678">
                  <c:v>21.708406029310385</c:v>
                </c:pt>
                <c:pt idx="7679">
                  <c:v>21.680549207021773</c:v>
                </c:pt>
                <c:pt idx="7680">
                  <c:v>21.6772487307591</c:v>
                </c:pt>
                <c:pt idx="7681">
                  <c:v>21.649975730316104</c:v>
                </c:pt>
                <c:pt idx="7682">
                  <c:v>21.658470717339277</c:v>
                </c:pt>
                <c:pt idx="7683">
                  <c:v>21.702234579569271</c:v>
                </c:pt>
                <c:pt idx="7684">
                  <c:v>21.683994708352269</c:v>
                </c:pt>
                <c:pt idx="7685">
                  <c:v>21.675806954652892</c:v>
                </c:pt>
                <c:pt idx="7686">
                  <c:v>21.670283863295996</c:v>
                </c:pt>
                <c:pt idx="7687">
                  <c:v>21.679512643156105</c:v>
                </c:pt>
                <c:pt idx="7688">
                  <c:v>21.649709260010845</c:v>
                </c:pt>
                <c:pt idx="7689">
                  <c:v>21.651056044954807</c:v>
                </c:pt>
                <c:pt idx="7690">
                  <c:v>21.628739566941039</c:v>
                </c:pt>
                <c:pt idx="7691">
                  <c:v>21.648058703030394</c:v>
                </c:pt>
                <c:pt idx="7692">
                  <c:v>21.604552814924293</c:v>
                </c:pt>
                <c:pt idx="7693">
                  <c:v>21.569372696101524</c:v>
                </c:pt>
                <c:pt idx="7694">
                  <c:v>21.601156180693589</c:v>
                </c:pt>
                <c:pt idx="7695">
                  <c:v>21.6190860728892</c:v>
                </c:pt>
                <c:pt idx="7696">
                  <c:v>21.592524977663313</c:v>
                </c:pt>
                <c:pt idx="7697">
                  <c:v>21.615779920461122</c:v>
                </c:pt>
                <c:pt idx="7698">
                  <c:v>21.60218417472592</c:v>
                </c:pt>
                <c:pt idx="7699">
                  <c:v>21.572588301878991</c:v>
                </c:pt>
                <c:pt idx="7700">
                  <c:v>21.609767585829921</c:v>
                </c:pt>
                <c:pt idx="7701">
                  <c:v>21.609767297385805</c:v>
                </c:pt>
                <c:pt idx="7702">
                  <c:v>21.612901197947846</c:v>
                </c:pt>
                <c:pt idx="7703">
                  <c:v>21.580525884368665</c:v>
                </c:pt>
                <c:pt idx="7704">
                  <c:v>21.566119406056544</c:v>
                </c:pt>
                <c:pt idx="7705">
                  <c:v>21.614904779365361</c:v>
                </c:pt>
                <c:pt idx="7706">
                  <c:v>21.618975556037103</c:v>
                </c:pt>
                <c:pt idx="7707">
                  <c:v>21.626301590142365</c:v>
                </c:pt>
                <c:pt idx="7708">
                  <c:v>21.595165635671769</c:v>
                </c:pt>
                <c:pt idx="7709">
                  <c:v>21.627578016490251</c:v>
                </c:pt>
                <c:pt idx="7710">
                  <c:v>21.606350911124512</c:v>
                </c:pt>
                <c:pt idx="7711">
                  <c:v>21.581346522611796</c:v>
                </c:pt>
                <c:pt idx="7712">
                  <c:v>21.567859572375731</c:v>
                </c:pt>
                <c:pt idx="7713">
                  <c:v>21.563937541087501</c:v>
                </c:pt>
                <c:pt idx="7714">
                  <c:v>21.53442145925132</c:v>
                </c:pt>
                <c:pt idx="7715">
                  <c:v>21.602200383132537</c:v>
                </c:pt>
                <c:pt idx="7716">
                  <c:v>21.550618049694496</c:v>
                </c:pt>
                <c:pt idx="7717">
                  <c:v>21.559231735772102</c:v>
                </c:pt>
                <c:pt idx="7718">
                  <c:v>21.530567515711247</c:v>
                </c:pt>
                <c:pt idx="7719">
                  <c:v>21.513742855448573</c:v>
                </c:pt>
                <c:pt idx="7720">
                  <c:v>21.556211539483932</c:v>
                </c:pt>
                <c:pt idx="7721">
                  <c:v>21.55409268800102</c:v>
                </c:pt>
                <c:pt idx="7722">
                  <c:v>21.594331288293411</c:v>
                </c:pt>
                <c:pt idx="7723">
                  <c:v>21.541635877593244</c:v>
                </c:pt>
                <c:pt idx="7724">
                  <c:v>21.554699386573123</c:v>
                </c:pt>
                <c:pt idx="7725">
                  <c:v>21.549953754447134</c:v>
                </c:pt>
                <c:pt idx="7726">
                  <c:v>21.571766000533124</c:v>
                </c:pt>
                <c:pt idx="7727">
                  <c:v>21.588430096838589</c:v>
                </c:pt>
                <c:pt idx="7728">
                  <c:v>21.58245105880621</c:v>
                </c:pt>
                <c:pt idx="7729">
                  <c:v>21.548106181911368</c:v>
                </c:pt>
                <c:pt idx="7730">
                  <c:v>21.572853530058776</c:v>
                </c:pt>
                <c:pt idx="7731">
                  <c:v>21.588377030304621</c:v>
                </c:pt>
                <c:pt idx="7732">
                  <c:v>21.56714803483608</c:v>
                </c:pt>
                <c:pt idx="7733">
                  <c:v>21.598659896475326</c:v>
                </c:pt>
                <c:pt idx="7734">
                  <c:v>21.591111130745194</c:v>
                </c:pt>
                <c:pt idx="7735">
                  <c:v>21.624323612158975</c:v>
                </c:pt>
                <c:pt idx="7736">
                  <c:v>21.606018820006774</c:v>
                </c:pt>
                <c:pt idx="7737">
                  <c:v>21.602135417141529</c:v>
                </c:pt>
                <c:pt idx="7738">
                  <c:v>21.616851948822458</c:v>
                </c:pt>
                <c:pt idx="7739">
                  <c:v>21.637756242627795</c:v>
                </c:pt>
                <c:pt idx="7740">
                  <c:v>21.640036464320914</c:v>
                </c:pt>
                <c:pt idx="7741">
                  <c:v>21.637011448044685</c:v>
                </c:pt>
                <c:pt idx="7742">
                  <c:v>21.64222057795979</c:v>
                </c:pt>
                <c:pt idx="7743">
                  <c:v>21.6326088522544</c:v>
                </c:pt>
                <c:pt idx="7744">
                  <c:v>21.622658901753809</c:v>
                </c:pt>
                <c:pt idx="7745">
                  <c:v>21.609083347491708</c:v>
                </c:pt>
                <c:pt idx="7746">
                  <c:v>21.646712161571916</c:v>
                </c:pt>
                <c:pt idx="7747">
                  <c:v>21.600496260338033</c:v>
                </c:pt>
                <c:pt idx="7748">
                  <c:v>21.608904496010044</c:v>
                </c:pt>
                <c:pt idx="7749">
                  <c:v>21.622133482340967</c:v>
                </c:pt>
                <c:pt idx="7750">
                  <c:v>21.611726075458211</c:v>
                </c:pt>
                <c:pt idx="7751">
                  <c:v>21.556181107400377</c:v>
                </c:pt>
                <c:pt idx="7752">
                  <c:v>21.536121321940364</c:v>
                </c:pt>
                <c:pt idx="7753">
                  <c:v>21.54365938401671</c:v>
                </c:pt>
                <c:pt idx="7754">
                  <c:v>21.521003995181164</c:v>
                </c:pt>
                <c:pt idx="7755">
                  <c:v>21.522887612304917</c:v>
                </c:pt>
                <c:pt idx="7756">
                  <c:v>21.522407991800197</c:v>
                </c:pt>
                <c:pt idx="7757">
                  <c:v>21.501803452629677</c:v>
                </c:pt>
                <c:pt idx="7758">
                  <c:v>21.500116731134035</c:v>
                </c:pt>
                <c:pt idx="7759">
                  <c:v>21.505223612923686</c:v>
                </c:pt>
                <c:pt idx="7760">
                  <c:v>21.528197593703801</c:v>
                </c:pt>
                <c:pt idx="7761">
                  <c:v>21.54045642466729</c:v>
                </c:pt>
                <c:pt idx="7762">
                  <c:v>21.52865994438444</c:v>
                </c:pt>
                <c:pt idx="7763">
                  <c:v>21.502644000328239</c:v>
                </c:pt>
                <c:pt idx="7764">
                  <c:v>21.520814838773976</c:v>
                </c:pt>
                <c:pt idx="7765">
                  <c:v>21.445154597663802</c:v>
                </c:pt>
                <c:pt idx="7766">
                  <c:v>21.510038855268903</c:v>
                </c:pt>
                <c:pt idx="7767">
                  <c:v>21.518692728534951</c:v>
                </c:pt>
                <c:pt idx="7768">
                  <c:v>21.531358502374147</c:v>
                </c:pt>
                <c:pt idx="7769">
                  <c:v>21.528534612631045</c:v>
                </c:pt>
                <c:pt idx="7770">
                  <c:v>21.504210111986009</c:v>
                </c:pt>
                <c:pt idx="7771">
                  <c:v>21.53876012244088</c:v>
                </c:pt>
                <c:pt idx="7772">
                  <c:v>21.484749485804326</c:v>
                </c:pt>
                <c:pt idx="7773">
                  <c:v>21.489958633679088</c:v>
                </c:pt>
                <c:pt idx="7774">
                  <c:v>21.494005358097308</c:v>
                </c:pt>
                <c:pt idx="7775">
                  <c:v>21.514931615240165</c:v>
                </c:pt>
                <c:pt idx="7776">
                  <c:v>21.492358401416304</c:v>
                </c:pt>
                <c:pt idx="7777">
                  <c:v>21.499737186887049</c:v>
                </c:pt>
                <c:pt idx="7778">
                  <c:v>21.456100563017277</c:v>
                </c:pt>
                <c:pt idx="7779">
                  <c:v>21.461368956559134</c:v>
                </c:pt>
                <c:pt idx="7780">
                  <c:v>21.500362953811926</c:v>
                </c:pt>
                <c:pt idx="7781">
                  <c:v>21.514722771150314</c:v>
                </c:pt>
                <c:pt idx="7782">
                  <c:v>21.494230516724265</c:v>
                </c:pt>
                <c:pt idx="7783">
                  <c:v>21.459320723695981</c:v>
                </c:pt>
                <c:pt idx="7784">
                  <c:v>21.494804571975813</c:v>
                </c:pt>
                <c:pt idx="7785">
                  <c:v>21.481386219755386</c:v>
                </c:pt>
                <c:pt idx="7786">
                  <c:v>21.486569927156594</c:v>
                </c:pt>
                <c:pt idx="7787">
                  <c:v>21.520081571524905</c:v>
                </c:pt>
                <c:pt idx="7788">
                  <c:v>21.536611031535092</c:v>
                </c:pt>
                <c:pt idx="7789">
                  <c:v>21.527323383036325</c:v>
                </c:pt>
                <c:pt idx="7790">
                  <c:v>21.505638876670403</c:v>
                </c:pt>
                <c:pt idx="7791">
                  <c:v>21.559884583520358</c:v>
                </c:pt>
                <c:pt idx="7792">
                  <c:v>21.50670968112437</c:v>
                </c:pt>
                <c:pt idx="7793">
                  <c:v>21.535411050464397</c:v>
                </c:pt>
                <c:pt idx="7794">
                  <c:v>21.523192743485058</c:v>
                </c:pt>
                <c:pt idx="7795">
                  <c:v>21.53060275223925</c:v>
                </c:pt>
                <c:pt idx="7796">
                  <c:v>21.535198919596152</c:v>
                </c:pt>
                <c:pt idx="7797">
                  <c:v>21.504276642891615</c:v>
                </c:pt>
                <c:pt idx="7798">
                  <c:v>21.500788642891614</c:v>
                </c:pt>
                <c:pt idx="7799">
                  <c:v>21.469429878035282</c:v>
                </c:pt>
                <c:pt idx="7800">
                  <c:v>21.520053274441555</c:v>
                </c:pt>
                <c:pt idx="7801">
                  <c:v>21.488563392082668</c:v>
                </c:pt>
                <c:pt idx="7802">
                  <c:v>21.49225666715358</c:v>
                </c:pt>
                <c:pt idx="7803">
                  <c:v>21.442990014056921</c:v>
                </c:pt>
                <c:pt idx="7804">
                  <c:v>21.456618799096489</c:v>
                </c:pt>
                <c:pt idx="7805">
                  <c:v>21.46705176216021</c:v>
                </c:pt>
                <c:pt idx="7806">
                  <c:v>21.456744528735104</c:v>
                </c:pt>
                <c:pt idx="7807">
                  <c:v>21.458586883749877</c:v>
                </c:pt>
                <c:pt idx="7808">
                  <c:v>21.4690374686902</c:v>
                </c:pt>
                <c:pt idx="7809">
                  <c:v>21.535360564514253</c:v>
                </c:pt>
                <c:pt idx="7810">
                  <c:v>21.50509821891109</c:v>
                </c:pt>
                <c:pt idx="7811">
                  <c:v>21.499547193202783</c:v>
                </c:pt>
                <c:pt idx="7812">
                  <c:v>21.523900078523209</c:v>
                </c:pt>
                <c:pt idx="7813">
                  <c:v>21.489520733729385</c:v>
                </c:pt>
                <c:pt idx="7814">
                  <c:v>21.515374079662827</c:v>
                </c:pt>
                <c:pt idx="7815">
                  <c:v>21.50028281822593</c:v>
                </c:pt>
                <c:pt idx="7816">
                  <c:v>21.511912191502365</c:v>
                </c:pt>
                <c:pt idx="7817">
                  <c:v>21.498691433816859</c:v>
                </c:pt>
                <c:pt idx="7818">
                  <c:v>21.506162759105816</c:v>
                </c:pt>
                <c:pt idx="7819">
                  <c:v>21.530302880608573</c:v>
                </c:pt>
                <c:pt idx="7820">
                  <c:v>21.552033262007093</c:v>
                </c:pt>
                <c:pt idx="7821">
                  <c:v>21.524155092144937</c:v>
                </c:pt>
                <c:pt idx="7822">
                  <c:v>21.554551114302019</c:v>
                </c:pt>
                <c:pt idx="7823">
                  <c:v>21.561106572855145</c:v>
                </c:pt>
                <c:pt idx="7824">
                  <c:v>21.535079242191156</c:v>
                </c:pt>
                <c:pt idx="7825">
                  <c:v>21.59081100549227</c:v>
                </c:pt>
                <c:pt idx="7826">
                  <c:v>21.539648266483781</c:v>
                </c:pt>
                <c:pt idx="7827">
                  <c:v>21.599171952831966</c:v>
                </c:pt>
                <c:pt idx="7828">
                  <c:v>21.545624816633826</c:v>
                </c:pt>
                <c:pt idx="7829">
                  <c:v>21.579800295405313</c:v>
                </c:pt>
                <c:pt idx="7830">
                  <c:v>21.548368465594116</c:v>
                </c:pt>
                <c:pt idx="7831">
                  <c:v>21.591222604415488</c:v>
                </c:pt>
                <c:pt idx="7832">
                  <c:v>21.636186629631993</c:v>
                </c:pt>
                <c:pt idx="7833">
                  <c:v>21.61812129555852</c:v>
                </c:pt>
                <c:pt idx="7834">
                  <c:v>21.6205590175799</c:v>
                </c:pt>
                <c:pt idx="7835">
                  <c:v>21.615774084664711</c:v>
                </c:pt>
                <c:pt idx="7836">
                  <c:v>21.644745533954126</c:v>
                </c:pt>
                <c:pt idx="7837">
                  <c:v>21.673471145184301</c:v>
                </c:pt>
                <c:pt idx="7838">
                  <c:v>21.670235685607551</c:v>
                </c:pt>
                <c:pt idx="7839">
                  <c:v>21.652880080469938</c:v>
                </c:pt>
                <c:pt idx="7840">
                  <c:v>21.632071656620774</c:v>
                </c:pt>
                <c:pt idx="7841">
                  <c:v>21.67893985178716</c:v>
                </c:pt>
                <c:pt idx="7842">
                  <c:v>21.683293523060271</c:v>
                </c:pt>
                <c:pt idx="7843">
                  <c:v>21.734560497058414</c:v>
                </c:pt>
                <c:pt idx="7844">
                  <c:v>21.716842420049154</c:v>
                </c:pt>
                <c:pt idx="7845">
                  <c:v>21.722780524537903</c:v>
                </c:pt>
                <c:pt idx="7846">
                  <c:v>21.683994332637749</c:v>
                </c:pt>
                <c:pt idx="7847">
                  <c:v>21.718623505915094</c:v>
                </c:pt>
                <c:pt idx="7848">
                  <c:v>21.729086648772235</c:v>
                </c:pt>
                <c:pt idx="7849">
                  <c:v>21.702659516489781</c:v>
                </c:pt>
                <c:pt idx="7850">
                  <c:v>21.750806071507416</c:v>
                </c:pt>
                <c:pt idx="7851">
                  <c:v>21.715783075546796</c:v>
                </c:pt>
                <c:pt idx="7852">
                  <c:v>21.768888428480594</c:v>
                </c:pt>
                <c:pt idx="7853">
                  <c:v>21.736632213940613</c:v>
                </c:pt>
                <c:pt idx="7854">
                  <c:v>21.744291208262933</c:v>
                </c:pt>
                <c:pt idx="7855">
                  <c:v>21.730315883095869</c:v>
                </c:pt>
                <c:pt idx="7856">
                  <c:v>21.715583156789556</c:v>
                </c:pt>
                <c:pt idx="7857">
                  <c:v>21.766485020668</c:v>
                </c:pt>
                <c:pt idx="7858">
                  <c:v>21.797680290024338</c:v>
                </c:pt>
                <c:pt idx="7859">
                  <c:v>21.755891400698285</c:v>
                </c:pt>
                <c:pt idx="7860">
                  <c:v>21.758538737519292</c:v>
                </c:pt>
                <c:pt idx="7861">
                  <c:v>21.789957188996777</c:v>
                </c:pt>
                <c:pt idx="7862">
                  <c:v>21.758277333311934</c:v>
                </c:pt>
                <c:pt idx="7863">
                  <c:v>21.80263007278198</c:v>
                </c:pt>
                <c:pt idx="7864">
                  <c:v>21.762246121940443</c:v>
                </c:pt>
                <c:pt idx="7865">
                  <c:v>21.750865969888547</c:v>
                </c:pt>
                <c:pt idx="7866">
                  <c:v>21.772782729708098</c:v>
                </c:pt>
                <c:pt idx="7867">
                  <c:v>21.803036520727964</c:v>
                </c:pt>
                <c:pt idx="7868">
                  <c:v>21.769213466434774</c:v>
                </c:pt>
                <c:pt idx="7869">
                  <c:v>21.792602225431118</c:v>
                </c:pt>
                <c:pt idx="7870">
                  <c:v>21.754845659011174</c:v>
                </c:pt>
                <c:pt idx="7871">
                  <c:v>21.757224880287989</c:v>
                </c:pt>
                <c:pt idx="7872">
                  <c:v>21.743736721154615</c:v>
                </c:pt>
                <c:pt idx="7873">
                  <c:v>21.750914939424629</c:v>
                </c:pt>
                <c:pt idx="7874">
                  <c:v>21.750812203291311</c:v>
                </c:pt>
                <c:pt idx="7875">
                  <c:v>21.751327857910205</c:v>
                </c:pt>
                <c:pt idx="7876">
                  <c:v>21.729657692644498</c:v>
                </c:pt>
                <c:pt idx="7877">
                  <c:v>21.780977394478445</c:v>
                </c:pt>
                <c:pt idx="7878">
                  <c:v>21.737081415756421</c:v>
                </c:pt>
                <c:pt idx="7879">
                  <c:v>21.728755937628023</c:v>
                </c:pt>
                <c:pt idx="7880">
                  <c:v>21.689420462765479</c:v>
                </c:pt>
                <c:pt idx="7881">
                  <c:v>21.712410942579982</c:v>
                </c:pt>
                <c:pt idx="7882">
                  <c:v>21.708662266853068</c:v>
                </c:pt>
                <c:pt idx="7883">
                  <c:v>21.663799146904271</c:v>
                </c:pt>
                <c:pt idx="7884">
                  <c:v>21.674047689555714</c:v>
                </c:pt>
                <c:pt idx="7885">
                  <c:v>21.681779816199253</c:v>
                </c:pt>
                <c:pt idx="7886">
                  <c:v>21.749245227223181</c:v>
                </c:pt>
                <c:pt idx="7887">
                  <c:v>21.717665813947519</c:v>
                </c:pt>
                <c:pt idx="7888">
                  <c:v>21.725210828491225</c:v>
                </c:pt>
                <c:pt idx="7889">
                  <c:v>21.729208291715356</c:v>
                </c:pt>
                <c:pt idx="7890">
                  <c:v>21.711397789902854</c:v>
                </c:pt>
                <c:pt idx="7891">
                  <c:v>21.707475458785517</c:v>
                </c:pt>
                <c:pt idx="7892">
                  <c:v>21.66955514550817</c:v>
                </c:pt>
                <c:pt idx="7893">
                  <c:v>21.683536119611141</c:v>
                </c:pt>
                <c:pt idx="7894">
                  <c:v>21.676746702360653</c:v>
                </c:pt>
                <c:pt idx="7895">
                  <c:v>21.678704453363441</c:v>
                </c:pt>
                <c:pt idx="7896">
                  <c:v>21.700429534395141</c:v>
                </c:pt>
                <c:pt idx="7897">
                  <c:v>21.684145297674249</c:v>
                </c:pt>
                <c:pt idx="7898">
                  <c:v>21.670541578272047</c:v>
                </c:pt>
                <c:pt idx="7899">
                  <c:v>21.661419358126562</c:v>
                </c:pt>
                <c:pt idx="7900">
                  <c:v>21.671257454594766</c:v>
                </c:pt>
                <c:pt idx="7901">
                  <c:v>21.695919601660172</c:v>
                </c:pt>
                <c:pt idx="7902">
                  <c:v>21.664509072779101</c:v>
                </c:pt>
                <c:pt idx="7903">
                  <c:v>21.683130889752594</c:v>
                </c:pt>
                <c:pt idx="7904">
                  <c:v>21.665366845944551</c:v>
                </c:pt>
                <c:pt idx="7905">
                  <c:v>21.647783074757029</c:v>
                </c:pt>
                <c:pt idx="7906">
                  <c:v>21.608828488498077</c:v>
                </c:pt>
                <c:pt idx="7907">
                  <c:v>21.61985301279714</c:v>
                </c:pt>
                <c:pt idx="7908">
                  <c:v>21.595500124306984</c:v>
                </c:pt>
                <c:pt idx="7909">
                  <c:v>21.581633339396621</c:v>
                </c:pt>
                <c:pt idx="7910">
                  <c:v>21.5783043601404</c:v>
                </c:pt>
                <c:pt idx="7911">
                  <c:v>21.53229537858105</c:v>
                </c:pt>
                <c:pt idx="7912">
                  <c:v>21.528739201974169</c:v>
                </c:pt>
                <c:pt idx="7913">
                  <c:v>21.534353750541449</c:v>
                </c:pt>
                <c:pt idx="7914">
                  <c:v>21.528204430024008</c:v>
                </c:pt>
                <c:pt idx="7915">
                  <c:v>21.519794816512093</c:v>
                </c:pt>
                <c:pt idx="7916">
                  <c:v>21.543580380572244</c:v>
                </c:pt>
                <c:pt idx="7917">
                  <c:v>21.533015599305944</c:v>
                </c:pt>
                <c:pt idx="7918">
                  <c:v>21.550389475915086</c:v>
                </c:pt>
                <c:pt idx="7919">
                  <c:v>21.538542841416422</c:v>
                </c:pt>
                <c:pt idx="7920">
                  <c:v>21.558948693014386</c:v>
                </c:pt>
                <c:pt idx="7921">
                  <c:v>21.572609166461508</c:v>
                </c:pt>
                <c:pt idx="7922">
                  <c:v>21.552622546011406</c:v>
                </c:pt>
                <c:pt idx="7923">
                  <c:v>21.563634823211604</c:v>
                </c:pt>
                <c:pt idx="7924">
                  <c:v>21.543759258938778</c:v>
                </c:pt>
                <c:pt idx="7925">
                  <c:v>21.543530787559231</c:v>
                </c:pt>
                <c:pt idx="7926">
                  <c:v>21.569824771184276</c:v>
                </c:pt>
                <c:pt idx="7927">
                  <c:v>21.539547464922492</c:v>
                </c:pt>
                <c:pt idx="7928">
                  <c:v>21.558519520649892</c:v>
                </c:pt>
                <c:pt idx="7929">
                  <c:v>21.567560162561268</c:v>
                </c:pt>
                <c:pt idx="7930">
                  <c:v>21.583798684499495</c:v>
                </c:pt>
                <c:pt idx="7931">
                  <c:v>21.528468552312429</c:v>
                </c:pt>
                <c:pt idx="7932">
                  <c:v>21.579000287949103</c:v>
                </c:pt>
                <c:pt idx="7933">
                  <c:v>21.594799430318211</c:v>
                </c:pt>
                <c:pt idx="7934">
                  <c:v>21.52925731342371</c:v>
                </c:pt>
                <c:pt idx="7935">
                  <c:v>21.515190944245703</c:v>
                </c:pt>
                <c:pt idx="7936">
                  <c:v>21.530234468109274</c:v>
                </c:pt>
                <c:pt idx="7937">
                  <c:v>21.506680766559761</c:v>
                </c:pt>
                <c:pt idx="7938">
                  <c:v>21.457111606239611</c:v>
                </c:pt>
                <c:pt idx="7939">
                  <c:v>21.466316038445822</c:v>
                </c:pt>
                <c:pt idx="7940">
                  <c:v>21.449106404476186</c:v>
                </c:pt>
                <c:pt idx="7941">
                  <c:v>21.421948165801002</c:v>
                </c:pt>
                <c:pt idx="7942">
                  <c:v>21.430424981489296</c:v>
                </c:pt>
                <c:pt idx="7943">
                  <c:v>21.475078998549922</c:v>
                </c:pt>
                <c:pt idx="7944">
                  <c:v>21.453920284944278</c:v>
                </c:pt>
                <c:pt idx="7945">
                  <c:v>21.413381773303904</c:v>
                </c:pt>
                <c:pt idx="7946">
                  <c:v>21.410760607247738</c:v>
                </c:pt>
                <c:pt idx="7947">
                  <c:v>21.429395513546748</c:v>
                </c:pt>
                <c:pt idx="7948">
                  <c:v>21.435588728078969</c:v>
                </c:pt>
                <c:pt idx="7949">
                  <c:v>21.443563750974594</c:v>
                </c:pt>
                <c:pt idx="7950">
                  <c:v>21.455051103055041</c:v>
                </c:pt>
                <c:pt idx="7951">
                  <c:v>21.476967862874609</c:v>
                </c:pt>
                <c:pt idx="7952">
                  <c:v>21.498758921338744</c:v>
                </c:pt>
                <c:pt idx="7953">
                  <c:v>21.535047888484929</c:v>
                </c:pt>
                <c:pt idx="7954">
                  <c:v>21.526129708160383</c:v>
                </c:pt>
                <c:pt idx="7955">
                  <c:v>21.550435920121814</c:v>
                </c:pt>
                <c:pt idx="7956">
                  <c:v>21.529812439597979</c:v>
                </c:pt>
                <c:pt idx="7957">
                  <c:v>21.502737972501212</c:v>
                </c:pt>
                <c:pt idx="7958">
                  <c:v>21.496500503773142</c:v>
                </c:pt>
                <c:pt idx="7959">
                  <c:v>21.562653523970091</c:v>
                </c:pt>
                <c:pt idx="7960">
                  <c:v>21.512051170364686</c:v>
                </c:pt>
                <c:pt idx="7961">
                  <c:v>21.522862218479432</c:v>
                </c:pt>
                <c:pt idx="7962">
                  <c:v>21.527883874032579</c:v>
                </c:pt>
                <c:pt idx="7963">
                  <c:v>21.528173404641457</c:v>
                </c:pt>
                <c:pt idx="7964">
                  <c:v>21.508127121949656</c:v>
                </c:pt>
                <c:pt idx="7965">
                  <c:v>21.502850261539667</c:v>
                </c:pt>
                <c:pt idx="7966">
                  <c:v>21.476206589319592</c:v>
                </c:pt>
                <c:pt idx="7967">
                  <c:v>21.464536621384433</c:v>
                </c:pt>
                <c:pt idx="7968">
                  <c:v>21.499362970841354</c:v>
                </c:pt>
                <c:pt idx="7969">
                  <c:v>21.504631364383208</c:v>
                </c:pt>
                <c:pt idx="7970">
                  <c:v>21.515917701407886</c:v>
                </c:pt>
                <c:pt idx="7971">
                  <c:v>21.501728528263275</c:v>
                </c:pt>
                <c:pt idx="7972">
                  <c:v>21.480529042700173</c:v>
                </c:pt>
                <c:pt idx="7973">
                  <c:v>21.500099644278116</c:v>
                </c:pt>
                <c:pt idx="7974">
                  <c:v>21.491598570644811</c:v>
                </c:pt>
                <c:pt idx="7975">
                  <c:v>21.498175606050758</c:v>
                </c:pt>
                <c:pt idx="7976">
                  <c:v>21.482693047119188</c:v>
                </c:pt>
                <c:pt idx="7977">
                  <c:v>21.448133587812151</c:v>
                </c:pt>
                <c:pt idx="7978">
                  <c:v>21.465450358985127</c:v>
                </c:pt>
                <c:pt idx="7979">
                  <c:v>21.502493515322094</c:v>
                </c:pt>
                <c:pt idx="7980">
                  <c:v>21.502007990306023</c:v>
                </c:pt>
                <c:pt idx="7981">
                  <c:v>21.48710567583689</c:v>
                </c:pt>
                <c:pt idx="7982">
                  <c:v>21.502325353252058</c:v>
                </c:pt>
                <c:pt idx="7983">
                  <c:v>21.47721786270932</c:v>
                </c:pt>
                <c:pt idx="7984">
                  <c:v>21.462308536109635</c:v>
                </c:pt>
                <c:pt idx="7985">
                  <c:v>21.498879257061894</c:v>
                </c:pt>
                <c:pt idx="7986">
                  <c:v>21.497385279003389</c:v>
                </c:pt>
                <c:pt idx="7987">
                  <c:v>21.492255196133037</c:v>
                </c:pt>
                <c:pt idx="7988">
                  <c:v>21.468956722055829</c:v>
                </c:pt>
                <c:pt idx="7989">
                  <c:v>21.467479917475444</c:v>
                </c:pt>
                <c:pt idx="7990">
                  <c:v>21.47439417508895</c:v>
                </c:pt>
                <c:pt idx="7991">
                  <c:v>21.488518319795094</c:v>
                </c:pt>
                <c:pt idx="7992">
                  <c:v>21.510833865734991</c:v>
                </c:pt>
                <c:pt idx="7993">
                  <c:v>21.479042479590422</c:v>
                </c:pt>
                <c:pt idx="7994">
                  <c:v>21.511194964145968</c:v>
                </c:pt>
                <c:pt idx="7995">
                  <c:v>21.525973197858331</c:v>
                </c:pt>
                <c:pt idx="7996">
                  <c:v>21.532243813359109</c:v>
                </c:pt>
                <c:pt idx="7997">
                  <c:v>21.525143982038287</c:v>
                </c:pt>
                <c:pt idx="7998">
                  <c:v>21.519181270136158</c:v>
                </c:pt>
                <c:pt idx="7999">
                  <c:v>21.469482244169726</c:v>
                </c:pt>
                <c:pt idx="8000">
                  <c:v>21.501612379794988</c:v>
                </c:pt>
                <c:pt idx="8001">
                  <c:v>21.512172328965828</c:v>
                </c:pt>
                <c:pt idx="8002">
                  <c:v>21.493468192934053</c:v>
                </c:pt>
                <c:pt idx="8003">
                  <c:v>21.507622053402887</c:v>
                </c:pt>
                <c:pt idx="8004">
                  <c:v>21.521257278444956</c:v>
                </c:pt>
                <c:pt idx="8005">
                  <c:v>21.560027226545319</c:v>
                </c:pt>
                <c:pt idx="8006">
                  <c:v>21.563364936571936</c:v>
                </c:pt>
                <c:pt idx="8007">
                  <c:v>21.567774781056333</c:v>
                </c:pt>
                <c:pt idx="8008">
                  <c:v>21.538718457723981</c:v>
                </c:pt>
                <c:pt idx="8009">
                  <c:v>21.55345118403029</c:v>
                </c:pt>
                <c:pt idx="8010">
                  <c:v>21.575925236871683</c:v>
                </c:pt>
                <c:pt idx="8011">
                  <c:v>21.576250628399677</c:v>
                </c:pt>
                <c:pt idx="8012">
                  <c:v>21.563835945289792</c:v>
                </c:pt>
                <c:pt idx="8013">
                  <c:v>21.552740488030974</c:v>
                </c:pt>
                <c:pt idx="8014">
                  <c:v>21.569327145624875</c:v>
                </c:pt>
                <c:pt idx="8015">
                  <c:v>21.553338375650089</c:v>
                </c:pt>
                <c:pt idx="8016">
                  <c:v>21.564241244239284</c:v>
                </c:pt>
                <c:pt idx="8017">
                  <c:v>21.583080643785777</c:v>
                </c:pt>
                <c:pt idx="8018">
                  <c:v>21.574801658882102</c:v>
                </c:pt>
                <c:pt idx="8019">
                  <c:v>21.55467183380005</c:v>
                </c:pt>
                <c:pt idx="8020">
                  <c:v>21.595876880158986</c:v>
                </c:pt>
                <c:pt idx="8021">
                  <c:v>21.633144764815849</c:v>
                </c:pt>
                <c:pt idx="8022">
                  <c:v>21.650702624191268</c:v>
                </c:pt>
                <c:pt idx="8023">
                  <c:v>21.641040723814196</c:v>
                </c:pt>
                <c:pt idx="8024">
                  <c:v>21.569629756618372</c:v>
                </c:pt>
                <c:pt idx="8025">
                  <c:v>21.623588476222853</c:v>
                </c:pt>
                <c:pt idx="8026">
                  <c:v>21.645400722308842</c:v>
                </c:pt>
                <c:pt idx="8027">
                  <c:v>21.651747193745386</c:v>
                </c:pt>
                <c:pt idx="8028">
                  <c:v>21.627139368276946</c:v>
                </c:pt>
                <c:pt idx="8029">
                  <c:v>21.652337003370306</c:v>
                </c:pt>
                <c:pt idx="8030">
                  <c:v>21.666211575000339</c:v>
                </c:pt>
                <c:pt idx="8031">
                  <c:v>21.722094203417083</c:v>
                </c:pt>
                <c:pt idx="8032">
                  <c:v>21.676765375598084</c:v>
                </c:pt>
                <c:pt idx="8033">
                  <c:v>21.626804903710912</c:v>
                </c:pt>
                <c:pt idx="8034">
                  <c:v>21.649448630418636</c:v>
                </c:pt>
                <c:pt idx="8035">
                  <c:v>21.668843120812287</c:v>
                </c:pt>
                <c:pt idx="8036">
                  <c:v>21.678826373031068</c:v>
                </c:pt>
                <c:pt idx="8037">
                  <c:v>21.705937379386334</c:v>
                </c:pt>
                <c:pt idx="8038">
                  <c:v>21.687522497600192</c:v>
                </c:pt>
                <c:pt idx="8039">
                  <c:v>21.687828917505357</c:v>
                </c:pt>
                <c:pt idx="8040">
                  <c:v>21.696194538376265</c:v>
                </c:pt>
                <c:pt idx="8041">
                  <c:v>21.72331558855678</c:v>
                </c:pt>
                <c:pt idx="8042">
                  <c:v>21.720004308934815</c:v>
                </c:pt>
                <c:pt idx="8043">
                  <c:v>21.717093881486658</c:v>
                </c:pt>
                <c:pt idx="8044">
                  <c:v>21.685310396894593</c:v>
                </c:pt>
                <c:pt idx="8045">
                  <c:v>21.651711934446478</c:v>
                </c:pt>
                <c:pt idx="8046">
                  <c:v>21.655111897302682</c:v>
                </c:pt>
                <c:pt idx="8047">
                  <c:v>21.660585062558859</c:v>
                </c:pt>
                <c:pt idx="8048">
                  <c:v>21.64317054643989</c:v>
                </c:pt>
                <c:pt idx="8049">
                  <c:v>21.68263147067255</c:v>
                </c:pt>
                <c:pt idx="8050">
                  <c:v>21.648456048846583</c:v>
                </c:pt>
                <c:pt idx="8051">
                  <c:v>21.661753505596749</c:v>
                </c:pt>
                <c:pt idx="8052">
                  <c:v>21.678666809426488</c:v>
                </c:pt>
                <c:pt idx="8053">
                  <c:v>21.69132647774196</c:v>
                </c:pt>
                <c:pt idx="8054">
                  <c:v>21.707469444359845</c:v>
                </c:pt>
                <c:pt idx="8055">
                  <c:v>21.674428377368873</c:v>
                </c:pt>
                <c:pt idx="8056">
                  <c:v>21.673536228614477</c:v>
                </c:pt>
                <c:pt idx="8057">
                  <c:v>21.682677530931617</c:v>
                </c:pt>
                <c:pt idx="8058">
                  <c:v>21.697024412502458</c:v>
                </c:pt>
                <c:pt idx="8059">
                  <c:v>21.71043935935008</c:v>
                </c:pt>
                <c:pt idx="8060">
                  <c:v>21.710622919632765</c:v>
                </c:pt>
                <c:pt idx="8061">
                  <c:v>21.742711574096056</c:v>
                </c:pt>
                <c:pt idx="8062">
                  <c:v>21.733687527275777</c:v>
                </c:pt>
                <c:pt idx="8063">
                  <c:v>21.711374345426957</c:v>
                </c:pt>
                <c:pt idx="8064">
                  <c:v>21.676953978852826</c:v>
                </c:pt>
                <c:pt idx="8065">
                  <c:v>21.640185391201928</c:v>
                </c:pt>
                <c:pt idx="8066">
                  <c:v>21.653587200586635</c:v>
                </c:pt>
                <c:pt idx="8067">
                  <c:v>21.661220738589957</c:v>
                </c:pt>
                <c:pt idx="8068">
                  <c:v>21.66432885268479</c:v>
                </c:pt>
                <c:pt idx="8069">
                  <c:v>21.676052969492964</c:v>
                </c:pt>
                <c:pt idx="8070">
                  <c:v>21.660551990114339</c:v>
                </c:pt>
                <c:pt idx="8071">
                  <c:v>21.677845531872432</c:v>
                </c:pt>
                <c:pt idx="8072">
                  <c:v>21.662763406583039</c:v>
                </c:pt>
                <c:pt idx="8073">
                  <c:v>21.660200129521133</c:v>
                </c:pt>
                <c:pt idx="8074">
                  <c:v>21.657351842607159</c:v>
                </c:pt>
                <c:pt idx="8075">
                  <c:v>21.636888254902356</c:v>
                </c:pt>
                <c:pt idx="8076">
                  <c:v>21.645284689379213</c:v>
                </c:pt>
                <c:pt idx="8077">
                  <c:v>21.611257080455903</c:v>
                </c:pt>
                <c:pt idx="8078">
                  <c:v>21.609985821220818</c:v>
                </c:pt>
                <c:pt idx="8079">
                  <c:v>21.613969246014495</c:v>
                </c:pt>
                <c:pt idx="8080">
                  <c:v>21.588688460045944</c:v>
                </c:pt>
                <c:pt idx="8081">
                  <c:v>21.616027355982929</c:v>
                </c:pt>
                <c:pt idx="8082">
                  <c:v>21.602210158131676</c:v>
                </c:pt>
                <c:pt idx="8083">
                  <c:v>21.58677435293831</c:v>
                </c:pt>
                <c:pt idx="8084">
                  <c:v>21.579833670690522</c:v>
                </c:pt>
                <c:pt idx="8085">
                  <c:v>21.57952383072416</c:v>
                </c:pt>
                <c:pt idx="8086">
                  <c:v>21.590959684265432</c:v>
                </c:pt>
                <c:pt idx="8087">
                  <c:v>21.578059975016952</c:v>
                </c:pt>
                <c:pt idx="8088">
                  <c:v>21.598220546193161</c:v>
                </c:pt>
                <c:pt idx="8089">
                  <c:v>21.550723745859052</c:v>
                </c:pt>
                <c:pt idx="8090">
                  <c:v>21.554090579762327</c:v>
                </c:pt>
                <c:pt idx="8091">
                  <c:v>21.560705801079482</c:v>
                </c:pt>
                <c:pt idx="8092">
                  <c:v>21.583000289572905</c:v>
                </c:pt>
                <c:pt idx="8093">
                  <c:v>21.584701430302729</c:v>
                </c:pt>
                <c:pt idx="8094">
                  <c:v>21.584701430302729</c:v>
                </c:pt>
                <c:pt idx="8095">
                  <c:v>21.574674029997006</c:v>
                </c:pt>
                <c:pt idx="8096">
                  <c:v>21.560473146424293</c:v>
                </c:pt>
                <c:pt idx="8097">
                  <c:v>21.598789207458207</c:v>
                </c:pt>
                <c:pt idx="8098">
                  <c:v>21.593372953585899</c:v>
                </c:pt>
                <c:pt idx="8099">
                  <c:v>21.60353272625132</c:v>
                </c:pt>
                <c:pt idx="8100">
                  <c:v>21.655448604749143</c:v>
                </c:pt>
                <c:pt idx="8101">
                  <c:v>21.688900430011948</c:v>
                </c:pt>
                <c:pt idx="8102">
                  <c:v>21.656004788100226</c:v>
                </c:pt>
                <c:pt idx="8103">
                  <c:v>21.673783428255575</c:v>
                </c:pt>
                <c:pt idx="8104">
                  <c:v>21.619000078216544</c:v>
                </c:pt>
                <c:pt idx="8105">
                  <c:v>21.656716943234684</c:v>
                </c:pt>
                <c:pt idx="8106">
                  <c:v>21.673083876943725</c:v>
                </c:pt>
                <c:pt idx="8107">
                  <c:v>21.708974694986857</c:v>
                </c:pt>
                <c:pt idx="8108">
                  <c:v>21.659038502063396</c:v>
                </c:pt>
                <c:pt idx="8109">
                  <c:v>21.654365896087551</c:v>
                </c:pt>
                <c:pt idx="8110">
                  <c:v>21.649611144074989</c:v>
                </c:pt>
                <c:pt idx="8111">
                  <c:v>21.669965228272982</c:v>
                </c:pt>
                <c:pt idx="8112">
                  <c:v>21.693406303777124</c:v>
                </c:pt>
                <c:pt idx="8113">
                  <c:v>21.706162660530371</c:v>
                </c:pt>
                <c:pt idx="8114">
                  <c:v>21.708876135915645</c:v>
                </c:pt>
                <c:pt idx="8115">
                  <c:v>21.746211750055199</c:v>
                </c:pt>
                <c:pt idx="8116">
                  <c:v>21.703530023335325</c:v>
                </c:pt>
                <c:pt idx="8117">
                  <c:v>21.720257321447601</c:v>
                </c:pt>
                <c:pt idx="8118">
                  <c:v>21.730701430808043</c:v>
                </c:pt>
                <c:pt idx="8119">
                  <c:v>21.693761994116674</c:v>
                </c:pt>
                <c:pt idx="8120">
                  <c:v>21.707719678371259</c:v>
                </c:pt>
                <c:pt idx="8121">
                  <c:v>21.753461824236052</c:v>
                </c:pt>
                <c:pt idx="8122">
                  <c:v>21.761633406797174</c:v>
                </c:pt>
                <c:pt idx="8123">
                  <c:v>21.758336384215603</c:v>
                </c:pt>
                <c:pt idx="8124">
                  <c:v>21.762410731857031</c:v>
                </c:pt>
                <c:pt idx="8125">
                  <c:v>21.815352277885854</c:v>
                </c:pt>
                <c:pt idx="8126">
                  <c:v>21.789347697808765</c:v>
                </c:pt>
                <c:pt idx="8127">
                  <c:v>21.81463726505055</c:v>
                </c:pt>
                <c:pt idx="8128">
                  <c:v>21.822765145614998</c:v>
                </c:pt>
                <c:pt idx="8129">
                  <c:v>21.828303888486115</c:v>
                </c:pt>
                <c:pt idx="8130">
                  <c:v>21.806692996159217</c:v>
                </c:pt>
                <c:pt idx="8131">
                  <c:v>21.805746169198542</c:v>
                </c:pt>
                <c:pt idx="8132">
                  <c:v>21.827496341464869</c:v>
                </c:pt>
                <c:pt idx="8133">
                  <c:v>21.875695652637653</c:v>
                </c:pt>
                <c:pt idx="8134">
                  <c:v>21.861073308155909</c:v>
                </c:pt>
                <c:pt idx="8135">
                  <c:v>21.871589988204189</c:v>
                </c:pt>
                <c:pt idx="8136">
                  <c:v>21.848601305798532</c:v>
                </c:pt>
                <c:pt idx="8137">
                  <c:v>21.800768294071698</c:v>
                </c:pt>
                <c:pt idx="8138">
                  <c:v>21.789961212990615</c:v>
                </c:pt>
                <c:pt idx="8139">
                  <c:v>21.747822617418628</c:v>
                </c:pt>
                <c:pt idx="8140">
                  <c:v>21.782624833193339</c:v>
                </c:pt>
                <c:pt idx="8141">
                  <c:v>21.763843361556159</c:v>
                </c:pt>
                <c:pt idx="8142">
                  <c:v>21.806805574211449</c:v>
                </c:pt>
                <c:pt idx="8143">
                  <c:v>21.771220618495729</c:v>
                </c:pt>
                <c:pt idx="8144">
                  <c:v>21.792969264959378</c:v>
                </c:pt>
                <c:pt idx="8145">
                  <c:v>21.757831208121488</c:v>
                </c:pt>
                <c:pt idx="8146">
                  <c:v>21.756847135821637</c:v>
                </c:pt>
                <c:pt idx="8147">
                  <c:v>21.842396482115795</c:v>
                </c:pt>
                <c:pt idx="8148">
                  <c:v>21.855609265030004</c:v>
                </c:pt>
                <c:pt idx="8149">
                  <c:v>21.857377970377662</c:v>
                </c:pt>
                <c:pt idx="8150">
                  <c:v>21.835625290895102</c:v>
                </c:pt>
                <c:pt idx="8151">
                  <c:v>21.870829311558737</c:v>
                </c:pt>
                <c:pt idx="8152">
                  <c:v>21.845539744316948</c:v>
                </c:pt>
                <c:pt idx="8153">
                  <c:v>21.910541345420295</c:v>
                </c:pt>
                <c:pt idx="8154">
                  <c:v>21.924920022719419</c:v>
                </c:pt>
                <c:pt idx="8155">
                  <c:v>21.880279515076293</c:v>
                </c:pt>
                <c:pt idx="8156">
                  <c:v>21.881099717957341</c:v>
                </c:pt>
                <c:pt idx="8157">
                  <c:v>21.877052993539124</c:v>
                </c:pt>
                <c:pt idx="8158">
                  <c:v>21.870085542870715</c:v>
                </c:pt>
                <c:pt idx="8159">
                  <c:v>21.815033179443951</c:v>
                </c:pt>
                <c:pt idx="8160">
                  <c:v>21.869601762071259</c:v>
                </c:pt>
                <c:pt idx="8161">
                  <c:v>21.831826954443429</c:v>
                </c:pt>
                <c:pt idx="8162">
                  <c:v>21.845124125919209</c:v>
                </c:pt>
                <c:pt idx="8163">
                  <c:v>21.852017978161044</c:v>
                </c:pt>
                <c:pt idx="8164">
                  <c:v>21.807001655673794</c:v>
                </c:pt>
                <c:pt idx="8165">
                  <c:v>21.823862958622936</c:v>
                </c:pt>
                <c:pt idx="8166">
                  <c:v>21.817010988688693</c:v>
                </c:pt>
                <c:pt idx="8167">
                  <c:v>21.808092808364147</c:v>
                </c:pt>
                <c:pt idx="8168">
                  <c:v>21.799062203981062</c:v>
                </c:pt>
                <c:pt idx="8169">
                  <c:v>21.82228993036453</c:v>
                </c:pt>
                <c:pt idx="8170">
                  <c:v>21.781006925887176</c:v>
                </c:pt>
                <c:pt idx="8171">
                  <c:v>21.832273872705336</c:v>
                </c:pt>
                <c:pt idx="8172">
                  <c:v>21.811763684589788</c:v>
                </c:pt>
                <c:pt idx="8173">
                  <c:v>21.794034971762091</c:v>
                </c:pt>
                <c:pt idx="8174">
                  <c:v>21.830655197700938</c:v>
                </c:pt>
                <c:pt idx="8175">
                  <c:v>21.796031761712587</c:v>
                </c:pt>
                <c:pt idx="8176">
                  <c:v>21.827226788295835</c:v>
                </c:pt>
                <c:pt idx="8177">
                  <c:v>21.774211435795046</c:v>
                </c:pt>
                <c:pt idx="8178">
                  <c:v>21.794726956861698</c:v>
                </c:pt>
                <c:pt idx="8179">
                  <c:v>21.788046341149826</c:v>
                </c:pt>
                <c:pt idx="8180">
                  <c:v>21.779914443083943</c:v>
                </c:pt>
                <c:pt idx="8181">
                  <c:v>21.75930516485942</c:v>
                </c:pt>
                <c:pt idx="8182">
                  <c:v>21.731565615172876</c:v>
                </c:pt>
                <c:pt idx="8183">
                  <c:v>21.724991231474629</c:v>
                </c:pt>
                <c:pt idx="8184">
                  <c:v>21.732839327087405</c:v>
                </c:pt>
                <c:pt idx="8185">
                  <c:v>21.73327975462929</c:v>
                </c:pt>
                <c:pt idx="8186">
                  <c:v>21.75010688805428</c:v>
                </c:pt>
                <c:pt idx="8187">
                  <c:v>21.74011940872634</c:v>
                </c:pt>
                <c:pt idx="8188">
                  <c:v>21.715373708132955</c:v>
                </c:pt>
                <c:pt idx="8189">
                  <c:v>21.71487435852897</c:v>
                </c:pt>
                <c:pt idx="8190">
                  <c:v>21.721512320330124</c:v>
                </c:pt>
                <c:pt idx="8191">
                  <c:v>21.681601736983787</c:v>
                </c:pt>
                <c:pt idx="8192">
                  <c:v>21.643347643195067</c:v>
                </c:pt>
                <c:pt idx="8193">
                  <c:v>21.667927456532453</c:v>
                </c:pt>
                <c:pt idx="8194">
                  <c:v>21.652644580603301</c:v>
                </c:pt>
                <c:pt idx="8195">
                  <c:v>21.627198996562125</c:v>
                </c:pt>
                <c:pt idx="8196">
                  <c:v>21.664284274582389</c:v>
                </c:pt>
                <c:pt idx="8197">
                  <c:v>21.62529235862041</c:v>
                </c:pt>
                <c:pt idx="8198">
                  <c:v>21.647258767401276</c:v>
                </c:pt>
                <c:pt idx="8199">
                  <c:v>21.668417511685551</c:v>
                </c:pt>
                <c:pt idx="8200">
                  <c:v>21.647326761800084</c:v>
                </c:pt>
                <c:pt idx="8201">
                  <c:v>21.656114300098082</c:v>
                </c:pt>
                <c:pt idx="8202">
                  <c:v>21.61837766648982</c:v>
                </c:pt>
                <c:pt idx="8203">
                  <c:v>21.642403233061838</c:v>
                </c:pt>
                <c:pt idx="8204">
                  <c:v>21.640391294335913</c:v>
                </c:pt>
                <c:pt idx="8205">
                  <c:v>21.63011665139561</c:v>
                </c:pt>
                <c:pt idx="8206">
                  <c:v>21.633542656090761</c:v>
                </c:pt>
                <c:pt idx="8207">
                  <c:v>21.609063033756193</c:v>
                </c:pt>
                <c:pt idx="8208">
                  <c:v>21.609838089381139</c:v>
                </c:pt>
                <c:pt idx="8209">
                  <c:v>21.597415326302123</c:v>
                </c:pt>
                <c:pt idx="8210">
                  <c:v>21.596298496855649</c:v>
                </c:pt>
                <c:pt idx="8211">
                  <c:v>21.585860528202545</c:v>
                </c:pt>
                <c:pt idx="8212">
                  <c:v>21.582497216666226</c:v>
                </c:pt>
                <c:pt idx="8213">
                  <c:v>21.591338682643404</c:v>
                </c:pt>
                <c:pt idx="8214">
                  <c:v>21.576247421206503</c:v>
                </c:pt>
                <c:pt idx="8215">
                  <c:v>21.609611947419907</c:v>
                </c:pt>
                <c:pt idx="8216">
                  <c:v>21.573115408487425</c:v>
                </c:pt>
                <c:pt idx="8217">
                  <c:v>21.556979590614084</c:v>
                </c:pt>
                <c:pt idx="8218">
                  <c:v>21.546764265691039</c:v>
                </c:pt>
                <c:pt idx="8219">
                  <c:v>21.555084609667695</c:v>
                </c:pt>
                <c:pt idx="8220">
                  <c:v>21.578576934566623</c:v>
                </c:pt>
                <c:pt idx="8221">
                  <c:v>21.572134943816334</c:v>
                </c:pt>
                <c:pt idx="8222">
                  <c:v>21.590492224378856</c:v>
                </c:pt>
                <c:pt idx="8223">
                  <c:v>21.56733078183785</c:v>
                </c:pt>
                <c:pt idx="8224">
                  <c:v>21.574214613591653</c:v>
                </c:pt>
                <c:pt idx="8225">
                  <c:v>21.578625181750837</c:v>
                </c:pt>
                <c:pt idx="8226">
                  <c:v>21.588699891179999</c:v>
                </c:pt>
                <c:pt idx="8227">
                  <c:v>21.559923574157267</c:v>
                </c:pt>
                <c:pt idx="8228">
                  <c:v>21.554741879494369</c:v>
                </c:pt>
                <c:pt idx="8229">
                  <c:v>21.562707198317014</c:v>
                </c:pt>
                <c:pt idx="8230">
                  <c:v>21.545631605275233</c:v>
                </c:pt>
                <c:pt idx="8231">
                  <c:v>21.5733882689665</c:v>
                </c:pt>
                <c:pt idx="8232">
                  <c:v>21.555604065599901</c:v>
                </c:pt>
                <c:pt idx="8233">
                  <c:v>21.603455060708608</c:v>
                </c:pt>
                <c:pt idx="8234">
                  <c:v>21.599517030808432</c:v>
                </c:pt>
                <c:pt idx="8235">
                  <c:v>21.611313511091286</c:v>
                </c:pt>
                <c:pt idx="8236">
                  <c:v>21.573560384267914</c:v>
                </c:pt>
                <c:pt idx="8237">
                  <c:v>21.584361049302792</c:v>
                </c:pt>
                <c:pt idx="8238">
                  <c:v>21.573795415197402</c:v>
                </c:pt>
                <c:pt idx="8239">
                  <c:v>21.551369267621052</c:v>
                </c:pt>
                <c:pt idx="8240">
                  <c:v>21.592637425302243</c:v>
                </c:pt>
                <c:pt idx="8241">
                  <c:v>21.57534566949785</c:v>
                </c:pt>
                <c:pt idx="8242">
                  <c:v>21.645419764759815</c:v>
                </c:pt>
                <c:pt idx="8243">
                  <c:v>21.59177064313084</c:v>
                </c:pt>
                <c:pt idx="8244">
                  <c:v>21.588393394673627</c:v>
                </c:pt>
                <c:pt idx="8245">
                  <c:v>21.595281082173823</c:v>
                </c:pt>
                <c:pt idx="8246">
                  <c:v>21.557615625654652</c:v>
                </c:pt>
                <c:pt idx="8247">
                  <c:v>21.576940468927074</c:v>
                </c:pt>
                <c:pt idx="8248">
                  <c:v>21.555579724541843</c:v>
                </c:pt>
                <c:pt idx="8249">
                  <c:v>21.559067438827558</c:v>
                </c:pt>
                <c:pt idx="8250">
                  <c:v>21.538240119454489</c:v>
                </c:pt>
                <c:pt idx="8251">
                  <c:v>21.544547737997025</c:v>
                </c:pt>
                <c:pt idx="8252">
                  <c:v>21.533605101687996</c:v>
                </c:pt>
                <c:pt idx="8253">
                  <c:v>21.538429530262505</c:v>
                </c:pt>
                <c:pt idx="8254">
                  <c:v>21.55528081272362</c:v>
                </c:pt>
                <c:pt idx="8255">
                  <c:v>21.561839857982022</c:v>
                </c:pt>
                <c:pt idx="8256">
                  <c:v>21.6025060511401</c:v>
                </c:pt>
                <c:pt idx="8257">
                  <c:v>21.5707969481671</c:v>
                </c:pt>
                <c:pt idx="8258">
                  <c:v>21.588511874856103</c:v>
                </c:pt>
                <c:pt idx="8259">
                  <c:v>21.545605736065085</c:v>
                </c:pt>
                <c:pt idx="8260">
                  <c:v>21.549409864299481</c:v>
                </c:pt>
                <c:pt idx="8261">
                  <c:v>21.574127308512466</c:v>
                </c:pt>
                <c:pt idx="8262">
                  <c:v>21.549924213752199</c:v>
                </c:pt>
                <c:pt idx="8263">
                  <c:v>21.550312932894464</c:v>
                </c:pt>
                <c:pt idx="8264">
                  <c:v>21.547320951094765</c:v>
                </c:pt>
                <c:pt idx="8265">
                  <c:v>21.571135868107945</c:v>
                </c:pt>
                <c:pt idx="8266">
                  <c:v>21.550251523598313</c:v>
                </c:pt>
                <c:pt idx="8267">
                  <c:v>21.58285328186912</c:v>
                </c:pt>
                <c:pt idx="8268">
                  <c:v>21.575336219030817</c:v>
                </c:pt>
                <c:pt idx="8269">
                  <c:v>21.563100006539464</c:v>
                </c:pt>
                <c:pt idx="8270">
                  <c:v>21.557373658483961</c:v>
                </c:pt>
                <c:pt idx="8271">
                  <c:v>21.541390768963957</c:v>
                </c:pt>
                <c:pt idx="8272">
                  <c:v>21.551616151460596</c:v>
                </c:pt>
                <c:pt idx="8273">
                  <c:v>21.5286022167395</c:v>
                </c:pt>
                <c:pt idx="8274">
                  <c:v>21.55750182783261</c:v>
                </c:pt>
                <c:pt idx="8275">
                  <c:v>21.551816617421554</c:v>
                </c:pt>
                <c:pt idx="8276">
                  <c:v>21.551816617421554</c:v>
                </c:pt>
                <c:pt idx="8277">
                  <c:v>21.552722750047835</c:v>
                </c:pt>
                <c:pt idx="8278">
                  <c:v>21.546538395756389</c:v>
                </c:pt>
                <c:pt idx="8279">
                  <c:v>21.518444455718125</c:v>
                </c:pt>
                <c:pt idx="8280">
                  <c:v>21.510734475574154</c:v>
                </c:pt>
                <c:pt idx="8281">
                  <c:v>21.537225261164139</c:v>
                </c:pt>
                <c:pt idx="8282">
                  <c:v>21.499550077911007</c:v>
                </c:pt>
                <c:pt idx="8283">
                  <c:v>21.463414270718719</c:v>
                </c:pt>
                <c:pt idx="8284">
                  <c:v>21.511676551214141</c:v>
                </c:pt>
                <c:pt idx="8285">
                  <c:v>21.497302467331817</c:v>
                </c:pt>
                <c:pt idx="8286">
                  <c:v>21.481791848744216</c:v>
                </c:pt>
                <c:pt idx="8287">
                  <c:v>21.476648224251708</c:v>
                </c:pt>
                <c:pt idx="8288">
                  <c:v>21.516767462551012</c:v>
                </c:pt>
                <c:pt idx="8289">
                  <c:v>21.513631334977113</c:v>
                </c:pt>
                <c:pt idx="8290">
                  <c:v>21.533095852211204</c:v>
                </c:pt>
                <c:pt idx="8291">
                  <c:v>21.515022571231313</c:v>
                </c:pt>
                <c:pt idx="8292">
                  <c:v>21.501087648367172</c:v>
                </c:pt>
                <c:pt idx="8293">
                  <c:v>21.462801551607555</c:v>
                </c:pt>
                <c:pt idx="8294">
                  <c:v>21.48441510066591</c:v>
                </c:pt>
                <c:pt idx="8295">
                  <c:v>21.501659254509633</c:v>
                </c:pt>
                <c:pt idx="8296">
                  <c:v>21.510646944029741</c:v>
                </c:pt>
                <c:pt idx="8297">
                  <c:v>21.499471732144112</c:v>
                </c:pt>
                <c:pt idx="8298">
                  <c:v>21.486346168974652</c:v>
                </c:pt>
                <c:pt idx="8299">
                  <c:v>21.44358555970333</c:v>
                </c:pt>
                <c:pt idx="8300">
                  <c:v>21.441263143630444</c:v>
                </c:pt>
                <c:pt idx="8301">
                  <c:v>21.487056378131783</c:v>
                </c:pt>
                <c:pt idx="8302">
                  <c:v>21.452704471967127</c:v>
                </c:pt>
                <c:pt idx="8303">
                  <c:v>21.412977974752842</c:v>
                </c:pt>
                <c:pt idx="8304">
                  <c:v>21.426842461339497</c:v>
                </c:pt>
                <c:pt idx="8305">
                  <c:v>21.382511420143764</c:v>
                </c:pt>
                <c:pt idx="8306">
                  <c:v>21.399184202658112</c:v>
                </c:pt>
                <c:pt idx="8307">
                  <c:v>21.413029161082619</c:v>
                </c:pt>
                <c:pt idx="8308">
                  <c:v>21.436689254199603</c:v>
                </c:pt>
                <c:pt idx="8309">
                  <c:v>21.391723129328739</c:v>
                </c:pt>
                <c:pt idx="8310">
                  <c:v>21.400335154281368</c:v>
                </c:pt>
                <c:pt idx="8311">
                  <c:v>21.380169152644442</c:v>
                </c:pt>
                <c:pt idx="8312">
                  <c:v>21.374530166236067</c:v>
                </c:pt>
                <c:pt idx="8313">
                  <c:v>21.395721489537387</c:v>
                </c:pt>
                <c:pt idx="8314">
                  <c:v>21.392421013274713</c:v>
                </c:pt>
                <c:pt idx="8315">
                  <c:v>21.417682675466462</c:v>
                </c:pt>
                <c:pt idx="8316">
                  <c:v>21.422965603301307</c:v>
                </c:pt>
                <c:pt idx="8317">
                  <c:v>21.471343321367236</c:v>
                </c:pt>
                <c:pt idx="8318">
                  <c:v>21.427343758364604</c:v>
                </c:pt>
                <c:pt idx="8319">
                  <c:v>21.442635537246872</c:v>
                </c:pt>
                <c:pt idx="8320">
                  <c:v>21.385894436205046</c:v>
                </c:pt>
                <c:pt idx="8321">
                  <c:v>21.395077163496317</c:v>
                </c:pt>
                <c:pt idx="8322">
                  <c:v>21.407531094202294</c:v>
                </c:pt>
                <c:pt idx="8323">
                  <c:v>21.419528516390063</c:v>
                </c:pt>
                <c:pt idx="8324">
                  <c:v>21.408708389974247</c:v>
                </c:pt>
                <c:pt idx="8325">
                  <c:v>21.420144029314443</c:v>
                </c:pt>
                <c:pt idx="8326">
                  <c:v>21.447489149521171</c:v>
                </c:pt>
                <c:pt idx="8327">
                  <c:v>21.41952090155575</c:v>
                </c:pt>
                <c:pt idx="8328">
                  <c:v>21.434646389410783</c:v>
                </c:pt>
                <c:pt idx="8329">
                  <c:v>21.407773639422022</c:v>
                </c:pt>
                <c:pt idx="8330">
                  <c:v>21.449080685461176</c:v>
                </c:pt>
                <c:pt idx="8331">
                  <c:v>21.438273549048198</c:v>
                </c:pt>
                <c:pt idx="8332">
                  <c:v>21.410842808395252</c:v>
                </c:pt>
                <c:pt idx="8333">
                  <c:v>21.444540990990543</c:v>
                </c:pt>
                <c:pt idx="8334">
                  <c:v>21.446635087866195</c:v>
                </c:pt>
                <c:pt idx="8335">
                  <c:v>21.425369869145623</c:v>
                </c:pt>
                <c:pt idx="8336">
                  <c:v>21.430934623875874</c:v>
                </c:pt>
                <c:pt idx="8337">
                  <c:v>21.397592866815614</c:v>
                </c:pt>
                <c:pt idx="8338">
                  <c:v>21.428671501669861</c:v>
                </c:pt>
                <c:pt idx="8339">
                  <c:v>21.473032181624621</c:v>
                </c:pt>
                <c:pt idx="8340">
                  <c:v>21.496326604573966</c:v>
                </c:pt>
                <c:pt idx="8341">
                  <c:v>21.505781448971202</c:v>
                </c:pt>
                <c:pt idx="8342">
                  <c:v>21.490126415012892</c:v>
                </c:pt>
                <c:pt idx="8343">
                  <c:v>21.538409191338555</c:v>
                </c:pt>
                <c:pt idx="8344">
                  <c:v>21.529704421867205</c:v>
                </c:pt>
                <c:pt idx="8345">
                  <c:v>21.554648524320573</c:v>
                </c:pt>
                <c:pt idx="8346">
                  <c:v>21.560783102193856</c:v>
                </c:pt>
                <c:pt idx="8347">
                  <c:v>21.554498382769999</c:v>
                </c:pt>
                <c:pt idx="8348">
                  <c:v>21.605020514061074</c:v>
                </c:pt>
                <c:pt idx="8349">
                  <c:v>21.628466753661257</c:v>
                </c:pt>
                <c:pt idx="8350">
                  <c:v>21.620882104989082</c:v>
                </c:pt>
                <c:pt idx="8351">
                  <c:v>21.614244187106472</c:v>
                </c:pt>
                <c:pt idx="8352">
                  <c:v>21.60157841326728</c:v>
                </c:pt>
                <c:pt idx="8353">
                  <c:v>21.55734891199776</c:v>
                </c:pt>
                <c:pt idx="8354">
                  <c:v>21.608917246833734</c:v>
                </c:pt>
                <c:pt idx="8355">
                  <c:v>21.587989720382005</c:v>
                </c:pt>
                <c:pt idx="8356">
                  <c:v>21.560713666276222</c:v>
                </c:pt>
                <c:pt idx="8357">
                  <c:v>21.572322849963737</c:v>
                </c:pt>
                <c:pt idx="8358">
                  <c:v>21.576219474909831</c:v>
                </c:pt>
                <c:pt idx="8359">
                  <c:v>21.602648896598804</c:v>
                </c:pt>
                <c:pt idx="8360">
                  <c:v>21.602740738794534</c:v>
                </c:pt>
                <c:pt idx="8361">
                  <c:v>21.598818462980731</c:v>
                </c:pt>
                <c:pt idx="8362">
                  <c:v>21.606430871232721</c:v>
                </c:pt>
                <c:pt idx="8363">
                  <c:v>21.637862336123145</c:v>
                </c:pt>
                <c:pt idx="8364">
                  <c:v>21.617875715673019</c:v>
                </c:pt>
                <c:pt idx="8365">
                  <c:v>21.63813623730822</c:v>
                </c:pt>
                <c:pt idx="8366">
                  <c:v>21.633503984219804</c:v>
                </c:pt>
                <c:pt idx="8367">
                  <c:v>21.629801912343201</c:v>
                </c:pt>
                <c:pt idx="8368">
                  <c:v>21.634602755896285</c:v>
                </c:pt>
                <c:pt idx="8369">
                  <c:v>21.653490435200808</c:v>
                </c:pt>
                <c:pt idx="8370">
                  <c:v>21.607276220740921</c:v>
                </c:pt>
                <c:pt idx="8371">
                  <c:v>21.542966554266897</c:v>
                </c:pt>
                <c:pt idx="8372">
                  <c:v>21.545236045189544</c:v>
                </c:pt>
                <c:pt idx="8373">
                  <c:v>21.554999909372111</c:v>
                </c:pt>
                <c:pt idx="8374">
                  <c:v>21.613349863583625</c:v>
                </c:pt>
                <c:pt idx="8375">
                  <c:v>21.576530401649386</c:v>
                </c:pt>
                <c:pt idx="8376">
                  <c:v>21.572753661226667</c:v>
                </c:pt>
                <c:pt idx="8377">
                  <c:v>21.58680727286097</c:v>
                </c:pt>
                <c:pt idx="8378">
                  <c:v>21.567307488657761</c:v>
                </c:pt>
                <c:pt idx="8379">
                  <c:v>21.580350598243584</c:v>
                </c:pt>
                <c:pt idx="8380">
                  <c:v>21.55696145534932</c:v>
                </c:pt>
                <c:pt idx="8381">
                  <c:v>21.541617383281576</c:v>
                </c:pt>
                <c:pt idx="8382">
                  <c:v>21.543400845181875</c:v>
                </c:pt>
                <c:pt idx="8383">
                  <c:v>21.534347134495103</c:v>
                </c:pt>
                <c:pt idx="8384">
                  <c:v>21.572602147031724</c:v>
                </c:pt>
                <c:pt idx="8385">
                  <c:v>21.564974842710114</c:v>
                </c:pt>
                <c:pt idx="8386">
                  <c:v>21.583488662628344</c:v>
                </c:pt>
                <c:pt idx="8387">
                  <c:v>21.537703948657416</c:v>
                </c:pt>
                <c:pt idx="8388">
                  <c:v>21.556897749757958</c:v>
                </c:pt>
                <c:pt idx="8389">
                  <c:v>21.529352553635658</c:v>
                </c:pt>
                <c:pt idx="8390">
                  <c:v>21.543737990961272</c:v>
                </c:pt>
                <c:pt idx="8391">
                  <c:v>21.519479467689287</c:v>
                </c:pt>
                <c:pt idx="8392">
                  <c:v>21.518283904941747</c:v>
                </c:pt>
                <c:pt idx="8393">
                  <c:v>21.5195549868033</c:v>
                </c:pt>
                <c:pt idx="8394">
                  <c:v>21.543604373345818</c:v>
                </c:pt>
                <c:pt idx="8395">
                  <c:v>21.558527963150862</c:v>
                </c:pt>
                <c:pt idx="8396">
                  <c:v>21.576530647015286</c:v>
                </c:pt>
                <c:pt idx="8397">
                  <c:v>21.562163406559407</c:v>
                </c:pt>
                <c:pt idx="8398">
                  <c:v>21.584599578231526</c:v>
                </c:pt>
                <c:pt idx="8399">
                  <c:v>21.570653212826315</c:v>
                </c:pt>
                <c:pt idx="8400">
                  <c:v>21.584568113017085</c:v>
                </c:pt>
                <c:pt idx="8401">
                  <c:v>21.548161061511397</c:v>
                </c:pt>
                <c:pt idx="8402">
                  <c:v>21.475335159110134</c:v>
                </c:pt>
                <c:pt idx="8403">
                  <c:v>21.41855899787652</c:v>
                </c:pt>
                <c:pt idx="8404">
                  <c:v>21.333627306921585</c:v>
                </c:pt>
                <c:pt idx="8405">
                  <c:v>21.265104302594249</c:v>
                </c:pt>
                <c:pt idx="8406">
                  <c:v>21.204193706518883</c:v>
                </c:pt>
                <c:pt idx="8407">
                  <c:v>21.14572867171573</c:v>
                </c:pt>
                <c:pt idx="8408">
                  <c:v>21.07623616722088</c:v>
                </c:pt>
                <c:pt idx="8409">
                  <c:v>21.016028597444446</c:v>
                </c:pt>
                <c:pt idx="8410">
                  <c:v>20.949670022214633</c:v>
                </c:pt>
                <c:pt idx="8411">
                  <c:v>20.889462452438195</c:v>
                </c:pt>
                <c:pt idx="8412">
                  <c:v>20.836683754428712</c:v>
                </c:pt>
                <c:pt idx="8413">
                  <c:v>20.80668122199182</c:v>
                </c:pt>
                <c:pt idx="8414">
                  <c:v>20.756744746942577</c:v>
                </c:pt>
                <c:pt idx="8415">
                  <c:v>20.693579267602754</c:v>
                </c:pt>
                <c:pt idx="8416">
                  <c:v>20.645126363444607</c:v>
                </c:pt>
                <c:pt idx="8417">
                  <c:v>20.582347220587465</c:v>
                </c:pt>
                <c:pt idx="8418">
                  <c:v>20.529915378047235</c:v>
                </c:pt>
                <c:pt idx="8419">
                  <c:v>20.459726226435905</c:v>
                </c:pt>
                <c:pt idx="8420">
                  <c:v>20.39685027770496</c:v>
                </c:pt>
                <c:pt idx="8421">
                  <c:v>20.337559094511633</c:v>
                </c:pt>
                <c:pt idx="8422">
                  <c:v>20.277351524735199</c:v>
                </c:pt>
                <c:pt idx="8423">
                  <c:v>20.212195354311127</c:v>
                </c:pt>
                <c:pt idx="8424">
                  <c:v>20.177318211453986</c:v>
                </c:pt>
                <c:pt idx="8425">
                  <c:v>20.1245395134445</c:v>
                </c:pt>
                <c:pt idx="8426">
                  <c:v>20.04500710039564</c:v>
                </c:pt>
                <c:pt idx="8427">
                  <c:v>19.987485958714561</c:v>
                </c:pt>
                <c:pt idx="8428">
                  <c:v>19.930710083566964</c:v>
                </c:pt>
                <c:pt idx="8429">
                  <c:v>19.881386351080952</c:v>
                </c:pt>
                <c:pt idx="8430">
                  <c:v>19.836046065366666</c:v>
                </c:pt>
                <c:pt idx="8431">
                  <c:v>19.751186027748599</c:v>
                </c:pt>
                <c:pt idx="8432">
                  <c:v>19.705711797028421</c:v>
                </c:pt>
                <c:pt idx="8433">
                  <c:v>19.669298982660109</c:v>
                </c:pt>
                <c:pt idx="8434">
                  <c:v>19.60266600765566</c:v>
                </c:pt>
                <c:pt idx="8435">
                  <c:v>19.524289135488065</c:v>
                </c:pt>
                <c:pt idx="8436">
                  <c:v>19.467512974254451</c:v>
                </c:pt>
                <c:pt idx="8437">
                  <c:v>19.410310206816764</c:v>
                </c:pt>
                <c:pt idx="8438">
                  <c:v>19.357994492531045</c:v>
                </c:pt>
                <c:pt idx="8439">
                  <c:v>19.318228423830011</c:v>
                </c:pt>
                <c:pt idx="8440">
                  <c:v>19.249705419502675</c:v>
                </c:pt>
                <c:pt idx="8441">
                  <c:v>19.190311500176033</c:v>
                </c:pt>
                <c:pt idx="8442">
                  <c:v>19.112871388758606</c:v>
                </c:pt>
                <c:pt idx="8443">
                  <c:v>19.058391550019294</c:v>
                </c:pt>
                <c:pt idx="8444">
                  <c:v>18.995515598118622</c:v>
                </c:pt>
                <c:pt idx="8445">
                  <c:v>18.95139910520048</c:v>
                </c:pt>
                <c:pt idx="8446">
                  <c:v>18.902820845916047</c:v>
                </c:pt>
                <c:pt idx="8447">
                  <c:v>18.812072942341903</c:v>
                </c:pt>
                <c:pt idx="8448">
                  <c:v>18.759757228056191</c:v>
                </c:pt>
                <c:pt idx="8449">
                  <c:v>18.686431976050944</c:v>
                </c:pt>
                <c:pt idx="8450">
                  <c:v>18.581278404591334</c:v>
                </c:pt>
                <c:pt idx="8451">
                  <c:v>18.509461722185677</c:v>
                </c:pt>
                <c:pt idx="8452">
                  <c:v>18.471736292414562</c:v>
                </c:pt>
                <c:pt idx="8453">
                  <c:v>18.407425733482995</c:v>
                </c:pt>
                <c:pt idx="8454">
                  <c:v>18.37930679690675</c:v>
                </c:pt>
                <c:pt idx="8455">
                  <c:v>18.31158739945171</c:v>
                </c:pt>
                <c:pt idx="8456">
                  <c:v>18.232054986402851</c:v>
                </c:pt>
                <c:pt idx="8457">
                  <c:v>18.157170332103927</c:v>
                </c:pt>
                <c:pt idx="8458">
                  <c:v>18.125015188994425</c:v>
                </c:pt>
                <c:pt idx="8459">
                  <c:v>18.068777198894907</c:v>
                </c:pt>
                <c:pt idx="8460">
                  <c:v>17.998242255841642</c:v>
                </c:pt>
                <c:pt idx="8461">
                  <c:v>17.92710627726964</c:v>
                </c:pt>
                <c:pt idx="8462">
                  <c:v>17.85181658220381</c:v>
                </c:pt>
                <c:pt idx="8463">
                  <c:v>17.777257480620801</c:v>
                </c:pt>
                <c:pt idx="8464">
                  <c:v>17.710898905390991</c:v>
                </c:pt>
                <c:pt idx="8465">
                  <c:v>17.651504986064349</c:v>
                </c:pt>
                <c:pt idx="8466">
                  <c:v>17.588629037333408</c:v>
                </c:pt>
                <c:pt idx="8467">
                  <c:v>17.505726724274005</c:v>
                </c:pt>
                <c:pt idx="8468">
                  <c:v>17.44285077237333</c:v>
                </c:pt>
                <c:pt idx="8469">
                  <c:v>17.407973526659045</c:v>
                </c:pt>
                <c:pt idx="8470">
                  <c:v>17.342167222842775</c:v>
                </c:pt>
                <c:pt idx="8471">
                  <c:v>17.236724737746172</c:v>
                </c:pt>
                <c:pt idx="8472">
                  <c:v>17.164908055340515</c:v>
                </c:pt>
                <c:pt idx="8473">
                  <c:v>17.113059454998083</c:v>
                </c:pt>
                <c:pt idx="8474">
                  <c:v>17.045340007512117</c:v>
                </c:pt>
                <c:pt idx="8475">
                  <c:v>16.957521318626153</c:v>
                </c:pt>
                <c:pt idx="8476">
                  <c:v>16.927722184417526</c:v>
                </c:pt>
                <c:pt idx="8477">
                  <c:v>16.860002736931555</c:v>
                </c:pt>
                <c:pt idx="8478">
                  <c:v>16.793827721984435</c:v>
                </c:pt>
                <c:pt idx="8479">
                  <c:v>16.716387610567008</c:v>
                </c:pt>
                <c:pt idx="8480">
                  <c:v>16.667809351282575</c:v>
                </c:pt>
                <c:pt idx="8481">
                  <c:v>16.597620199671244</c:v>
                </c:pt>
                <c:pt idx="8482">
                  <c:v>16.519632281830976</c:v>
                </c:pt>
                <c:pt idx="8483">
                  <c:v>16.432439134402401</c:v>
                </c:pt>
                <c:pt idx="8484">
                  <c:v>16.376526535830877</c:v>
                </c:pt>
                <c:pt idx="8485">
                  <c:v>16.308807088344906</c:v>
                </c:pt>
                <c:pt idx="8486">
                  <c:v>16.259979088344906</c:v>
                </c:pt>
                <c:pt idx="8487">
                  <c:v>16.210655355858894</c:v>
                </c:pt>
                <c:pt idx="8488">
                  <c:v>16.144022380854441</c:v>
                </c:pt>
                <c:pt idx="8489">
                  <c:v>16.117460676418951</c:v>
                </c:pt>
                <c:pt idx="8490">
                  <c:v>16.04413539723372</c:v>
                </c:pt>
                <c:pt idx="8491">
                  <c:v>15.96123311061845</c:v>
                </c:pt>
                <c:pt idx="8492">
                  <c:v>15.894874535388636</c:v>
                </c:pt>
                <c:pt idx="8493">
                  <c:v>15.835583106817207</c:v>
                </c:pt>
                <c:pt idx="8494">
                  <c:v>15.754236084927241</c:v>
                </c:pt>
                <c:pt idx="8495">
                  <c:v>15.719184990153805</c:v>
                </c:pt>
                <c:pt idx="8496">
                  <c:v>15.670232587404412</c:v>
                </c:pt>
                <c:pt idx="8497">
                  <c:v>15.563756898253111</c:v>
                </c:pt>
                <c:pt idx="8498">
                  <c:v>15.498228401053185</c:v>
                </c:pt>
                <c:pt idx="8499">
                  <c:v>15.442315802481662</c:v>
                </c:pt>
                <c:pt idx="8500">
                  <c:v>15.383850767678505</c:v>
                </c:pt>
                <c:pt idx="8501">
                  <c:v>15.31649152952922</c:v>
                </c:pt>
                <c:pt idx="8502">
                  <c:v>15.274061649285041</c:v>
                </c:pt>
                <c:pt idx="8503">
                  <c:v>15.176904905072194</c:v>
                </c:pt>
                <c:pt idx="8504">
                  <c:v>15.115994308996846</c:v>
                </c:pt>
                <c:pt idx="8505">
                  <c:v>15.06855625759435</c:v>
                </c:pt>
                <c:pt idx="8506">
                  <c:v>15.016240543308633</c:v>
                </c:pt>
                <c:pt idx="8507">
                  <c:v>14.956642167882318</c:v>
                </c:pt>
                <c:pt idx="8508">
                  <c:v>14.886800458380598</c:v>
                </c:pt>
                <c:pt idx="8509">
                  <c:v>14.833677154554737</c:v>
                </c:pt>
                <c:pt idx="8510">
                  <c:v>14.746205438190772</c:v>
                </c:pt>
                <c:pt idx="8511">
                  <c:v>14.711154343417338</c:v>
                </c:pt>
                <c:pt idx="8512">
                  <c:v>14.634981223210616</c:v>
                </c:pt>
                <c:pt idx="8513">
                  <c:v>14.585657490724603</c:v>
                </c:pt>
                <c:pt idx="8514">
                  <c:v>14.54858247717889</c:v>
                </c:pt>
                <c:pt idx="8515">
                  <c:v>14.489291293985564</c:v>
                </c:pt>
                <c:pt idx="8516">
                  <c:v>14.418155315413561</c:v>
                </c:pt>
                <c:pt idx="8517">
                  <c:v>14.361917325314044</c:v>
                </c:pt>
                <c:pt idx="8518">
                  <c:v>14.296388828114118</c:v>
                </c:pt>
                <c:pt idx="8519">
                  <c:v>14.211457137159183</c:v>
                </c:pt>
                <c:pt idx="8520">
                  <c:v>14.184217137309203</c:v>
                </c:pt>
                <c:pt idx="8521">
                  <c:v>14.110891885303959</c:v>
                </c:pt>
                <c:pt idx="8522">
                  <c:v>14.058576171018245</c:v>
                </c:pt>
                <c:pt idx="8523">
                  <c:v>13.992309313875392</c:v>
                </c:pt>
                <c:pt idx="8524">
                  <c:v>13.904907193562533</c:v>
                </c:pt>
                <c:pt idx="8525">
                  <c:v>13.847386051881452</c:v>
                </c:pt>
                <c:pt idx="8526">
                  <c:v>13.792794662723686</c:v>
                </c:pt>
                <c:pt idx="8527">
                  <c:v>13.740946043162003</c:v>
                </c:pt>
                <c:pt idx="8528">
                  <c:v>13.660425616646895</c:v>
                </c:pt>
                <c:pt idx="8529">
                  <c:v>13.590933112152044</c:v>
                </c:pt>
                <c:pt idx="8530">
                  <c:v>13.538154414142557</c:v>
                </c:pt>
                <c:pt idx="8531">
                  <c:v>13.476450449571091</c:v>
                </c:pt>
                <c:pt idx="8532">
                  <c:v>13.41840331518841</c:v>
                </c:pt>
                <c:pt idx="8533">
                  <c:v>13.382835463183694</c:v>
                </c:pt>
                <c:pt idx="8534">
                  <c:v>13.301413666977535</c:v>
                </c:pt>
                <c:pt idx="8535">
                  <c:v>13.232184515098595</c:v>
                </c:pt>
                <c:pt idx="8536">
                  <c:v>13.157625413515582</c:v>
                </c:pt>
                <c:pt idx="8537">
                  <c:v>13.099893445357557</c:v>
                </c:pt>
                <c:pt idx="8538">
                  <c:v>13.051065445357557</c:v>
                </c:pt>
                <c:pt idx="8539">
                  <c:v>12.978239542956295</c:v>
                </c:pt>
                <c:pt idx="8540">
                  <c:v>12.915363591055627</c:v>
                </c:pt>
                <c:pt idx="8541">
                  <c:v>12.8629317485154</c:v>
                </c:pt>
                <c:pt idx="8542">
                  <c:v>12.837540742459582</c:v>
                </c:pt>
                <c:pt idx="8543">
                  <c:v>12.739635649936965</c:v>
                </c:pt>
                <c:pt idx="8544">
                  <c:v>12.707480432451318</c:v>
                </c:pt>
                <c:pt idx="8545">
                  <c:v>12.640847457446869</c:v>
                </c:pt>
                <c:pt idx="8546">
                  <c:v>12.573759646989711</c:v>
                </c:pt>
                <c:pt idx="8547">
                  <c:v>12.531329766745531</c:v>
                </c:pt>
                <c:pt idx="8548">
                  <c:v>12.443096500821806</c:v>
                </c:pt>
                <c:pt idx="8549">
                  <c:v>12.376463525817353</c:v>
                </c:pt>
                <c:pt idx="8550">
                  <c:v>12.296170027723404</c:v>
                </c:pt>
                <c:pt idx="8551">
                  <c:v>12.266167495286508</c:v>
                </c:pt>
                <c:pt idx="8552">
                  <c:v>12.185270278761044</c:v>
                </c:pt>
                <c:pt idx="8553">
                  <c:v>12.122879855046168</c:v>
                </c:pt>
                <c:pt idx="8554">
                  <c:v>12.054356850718833</c:v>
                </c:pt>
                <c:pt idx="8555">
                  <c:v>12.005033118232818</c:v>
                </c:pt>
                <c:pt idx="8556">
                  <c:v>11.96603926153295</c:v>
                </c:pt>
                <c:pt idx="8557">
                  <c:v>11.888835125615062</c:v>
                </c:pt>
                <c:pt idx="8558">
                  <c:v>11.825669646275243</c:v>
                </c:pt>
                <c:pt idx="8559">
                  <c:v>11.766275726948599</c:v>
                </c:pt>
                <c:pt idx="8560">
                  <c:v>11.717822822790453</c:v>
                </c:pt>
                <c:pt idx="8561">
                  <c:v>11.653701689860542</c:v>
                </c:pt>
                <c:pt idx="8562">
                  <c:v>11.604749287111149</c:v>
                </c:pt>
                <c:pt idx="8563">
                  <c:v>11.518467709716543</c:v>
                </c:pt>
                <c:pt idx="8564">
                  <c:v>11.476037829472363</c:v>
                </c:pt>
                <c:pt idx="8565">
                  <c:v>11.391177791854297</c:v>
                </c:pt>
                <c:pt idx="8566">
                  <c:v>11.366763734711439</c:v>
                </c:pt>
                <c:pt idx="8567">
                  <c:v>11.305853138636094</c:v>
                </c:pt>
                <c:pt idx="8568">
                  <c:v>11.281191217844853</c:v>
                </c:pt>
                <c:pt idx="8569">
                  <c:v>11.199545621862951</c:v>
                </c:pt>
                <c:pt idx="8570">
                  <c:v>11.1329126468585</c:v>
                </c:pt>
                <c:pt idx="8571">
                  <c:v>11.087038923323073</c:v>
                </c:pt>
                <c:pt idx="8572">
                  <c:v>11.015902944751067</c:v>
                </c:pt>
                <c:pt idx="8573">
                  <c:v>10.951592670928109</c:v>
                </c:pt>
                <c:pt idx="8574">
                  <c:v>10.885417655980982</c:v>
                </c:pt>
                <c:pt idx="8575">
                  <c:v>10.833569036419298</c:v>
                </c:pt>
                <c:pt idx="8576">
                  <c:v>10.771178612704423</c:v>
                </c:pt>
                <c:pt idx="8577">
                  <c:v>10.697853333519195</c:v>
                </c:pt>
                <c:pt idx="8578">
                  <c:v>10.675795028332111</c:v>
                </c:pt>
                <c:pt idx="8579">
                  <c:v>10.608435790182824</c:v>
                </c:pt>
                <c:pt idx="8580">
                  <c:v>10.559982886024679</c:v>
                </c:pt>
                <c:pt idx="8581">
                  <c:v>10.477080599409407</c:v>
                </c:pt>
                <c:pt idx="8582">
                  <c:v>10.423728824204002</c:v>
                </c:pt>
                <c:pt idx="8583">
                  <c:v>10.357095849199551</c:v>
                </c:pt>
                <c:pt idx="8584">
                  <c:v>10.286474777516712</c:v>
                </c:pt>
                <c:pt idx="8585">
                  <c:v>10.222829677672175</c:v>
                </c:pt>
                <c:pt idx="8586">
                  <c:v>10.152294734618911</c:v>
                </c:pt>
                <c:pt idx="8587">
                  <c:v>10.102971006173517</c:v>
                </c:pt>
                <c:pt idx="8588">
                  <c:v>10.054143006173517</c:v>
                </c:pt>
                <c:pt idx="8589">
                  <c:v>10.019792992516258</c:v>
                </c:pt>
                <c:pt idx="8590">
                  <c:v>9.9191312007296784</c:v>
                </c:pt>
                <c:pt idx="8591">
                  <c:v>9.8732574771942492</c:v>
                </c:pt>
                <c:pt idx="8592">
                  <c:v>9.7733842477236603</c:v>
                </c:pt>
                <c:pt idx="8593">
                  <c:v>9.7530474898012205</c:v>
                </c:pt>
                <c:pt idx="8594">
                  <c:v>9.6989035965773542</c:v>
                </c:pt>
                <c:pt idx="8595">
                  <c:v>9.6071558714590903</c:v>
                </c:pt>
                <c:pt idx="8596">
                  <c:v>9.5712476273848797</c:v>
                </c:pt>
                <c:pt idx="8597">
                  <c:v>9.4917152143360184</c:v>
                </c:pt>
                <c:pt idx="8598">
                  <c:v>9.4568379686217323</c:v>
                </c:pt>
                <c:pt idx="8599">
                  <c:v>9.3905711114788737</c:v>
                </c:pt>
                <c:pt idx="8600">
                  <c:v>9.3440391927026543</c:v>
                </c:pt>
                <c:pt idx="8601">
                  <c:v>9.2637456946087031</c:v>
                </c:pt>
                <c:pt idx="8602">
                  <c:v>9.2247518379088351</c:v>
                </c:pt>
                <c:pt idx="8603">
                  <c:v>9.1403949962854654</c:v>
                </c:pt>
                <c:pt idx="8604">
                  <c:v>9.0742199813383397</c:v>
                </c:pt>
                <c:pt idx="8605">
                  <c:v>9.0013940789370768</c:v>
                </c:pt>
                <c:pt idx="8606">
                  <c:v>8.9152536243802007</c:v>
                </c:pt>
                <c:pt idx="8607">
                  <c:v>8.8653171313713024</c:v>
                </c:pt>
                <c:pt idx="8608">
                  <c:v>8.8090791412717842</c:v>
                </c:pt>
                <c:pt idx="8609">
                  <c:v>8.7878641471328862</c:v>
                </c:pt>
                <c:pt idx="8610">
                  <c:v>8.7108177331842054</c:v>
                </c:pt>
                <c:pt idx="8611">
                  <c:v>8.6549051346126795</c:v>
                </c:pt>
                <c:pt idx="8612">
                  <c:v>8.6124752543684995</c:v>
                </c:pt>
                <c:pt idx="8613">
                  <c:v>8.5496961115113574</c:v>
                </c:pt>
                <c:pt idx="8614">
                  <c:v>8.5003723790253432</c:v>
                </c:pt>
                <c:pt idx="8615">
                  <c:v>8.4026538327280864</c:v>
                </c:pt>
                <c:pt idx="8616">
                  <c:v>8.3571796020079105</c:v>
                </c:pt>
                <c:pt idx="8617">
                  <c:v>8.2699864545793353</c:v>
                </c:pt>
                <c:pt idx="8618">
                  <c:v>8.2033534795748846</c:v>
                </c:pt>
                <c:pt idx="8619">
                  <c:v>8.1711983364653804</c:v>
                </c:pt>
                <c:pt idx="8620">
                  <c:v>8.1050233215182548</c:v>
                </c:pt>
                <c:pt idx="8621">
                  <c:v>8.0407127625866881</c:v>
                </c:pt>
                <c:pt idx="8622">
                  <c:v>7.9695767840146843</c:v>
                </c:pt>
                <c:pt idx="8623">
                  <c:v>7.9274345483117212</c:v>
                </c:pt>
                <c:pt idx="8624">
                  <c:v>7.8656318034819561</c:v>
                </c:pt>
                <c:pt idx="8625">
                  <c:v>7.8181937100671508</c:v>
                </c:pt>
                <c:pt idx="8626">
                  <c:v>7.7453678076658861</c:v>
                </c:pt>
                <c:pt idx="8627">
                  <c:v>7.6979297562633873</c:v>
                </c:pt>
                <c:pt idx="8628">
                  <c:v>7.6292294562559082</c:v>
                </c:pt>
                <c:pt idx="8629">
                  <c:v>7.5902356200001151</c:v>
                </c:pt>
                <c:pt idx="8630">
                  <c:v>7.5317705851969627</c:v>
                </c:pt>
                <c:pt idx="8631">
                  <c:v>7.4723766658703203</c:v>
                </c:pt>
                <c:pt idx="8632">
                  <c:v>7.4148555241892415</c:v>
                </c:pt>
                <c:pt idx="8633">
                  <c:v>7.3741821063435262</c:v>
                </c:pt>
                <c:pt idx="8634">
                  <c:v>7.3148906777720981</c:v>
                </c:pt>
                <c:pt idx="8635">
                  <c:v>7.2649542027228549</c:v>
                </c:pt>
                <c:pt idx="8636">
                  <c:v>7.2131055831611706</c:v>
                </c:pt>
                <c:pt idx="8637">
                  <c:v>7.1494604833166315</c:v>
                </c:pt>
                <c:pt idx="8638">
                  <c:v>7.0821012451673457</c:v>
                </c:pt>
                <c:pt idx="8639">
                  <c:v>7.0119120935560142</c:v>
                </c:pt>
                <c:pt idx="8640">
                  <c:v>6.9487466142161924</c:v>
                </c:pt>
                <c:pt idx="8641">
                  <c:v>6.8928340156446675</c:v>
                </c:pt>
                <c:pt idx="8642">
                  <c:v>6.8264754404148551</c:v>
                </c:pt>
                <c:pt idx="8643">
                  <c:v>6.7879523770043386</c:v>
                </c:pt>
                <c:pt idx="8644">
                  <c:v>6.7208645665471805</c:v>
                </c:pt>
                <c:pt idx="8645">
                  <c:v>6.6646265764476631</c:v>
                </c:pt>
                <c:pt idx="8646">
                  <c:v>6.585017767269437</c:v>
                </c:pt>
                <c:pt idx="8647">
                  <c:v>6.5291051686979129</c:v>
                </c:pt>
                <c:pt idx="8648">
                  <c:v>6.4694048294661091</c:v>
                </c:pt>
                <c:pt idx="8649">
                  <c:v>6.4380154008946802</c:v>
                </c:pt>
                <c:pt idx="8650">
                  <c:v>6.3737048419631126</c:v>
                </c:pt>
                <c:pt idx="8651">
                  <c:v>6.2670010113864087</c:v>
                </c:pt>
                <c:pt idx="8652">
                  <c:v>6.2321237656721227</c:v>
                </c:pt>
                <c:pt idx="8653">
                  <c:v>6.1719161958956859</c:v>
                </c:pt>
                <c:pt idx="8654">
                  <c:v>6.1018137192095114</c:v>
                </c:pt>
                <c:pt idx="8655">
                  <c:v>6.0586730691039872</c:v>
                </c:pt>
                <c:pt idx="8656">
                  <c:v>6.0098450691039869</c:v>
                </c:pt>
                <c:pt idx="8657">
                  <c:v>5.9392239494458652</c:v>
                </c:pt>
                <c:pt idx="8658">
                  <c:v>5.8484760458717213</c:v>
                </c:pt>
                <c:pt idx="8659">
                  <c:v>5.792238055772204</c:v>
                </c:pt>
                <c:pt idx="8660">
                  <c:v>5.7328441364455625</c:v>
                </c:pt>
                <c:pt idx="8661">
                  <c:v>5.6829076613963201</c:v>
                </c:pt>
                <c:pt idx="8662">
                  <c:v>5.6339552586469273</c:v>
                </c:pt>
                <c:pt idx="8663">
                  <c:v>5.5495984560057847</c:v>
                </c:pt>
                <c:pt idx="8664">
                  <c:v>5.4885883733368903</c:v>
                </c:pt>
                <c:pt idx="8665">
                  <c:v>5.4037283357188235</c:v>
                </c:pt>
                <c:pt idx="8666">
                  <c:v>5.3688510900045374</c:v>
                </c:pt>
                <c:pt idx="8667">
                  <c:v>5.2689778605339486</c:v>
                </c:pt>
                <c:pt idx="8668">
                  <c:v>5.241076060533949</c:v>
                </c:pt>
                <c:pt idx="8669">
                  <c:v>5.1538829131053738</c:v>
                </c:pt>
                <c:pt idx="8670">
                  <c:v>5.1257639765291296</c:v>
                </c:pt>
                <c:pt idx="8671">
                  <c:v>5.0602354793292026</c:v>
                </c:pt>
                <c:pt idx="8672">
                  <c:v>4.9978450556143281</c:v>
                </c:pt>
                <c:pt idx="8673">
                  <c:v>4.9173246290992214</c:v>
                </c:pt>
                <c:pt idx="8674">
                  <c:v>4.8873220966623263</c:v>
                </c:pt>
                <c:pt idx="8675">
                  <c:v>4.8161861180903225</c:v>
                </c:pt>
                <c:pt idx="8676">
                  <c:v>4.7400129978835999</c:v>
                </c:pt>
                <c:pt idx="8677">
                  <c:v>4.7176806675379934</c:v>
                </c:pt>
                <c:pt idx="8678">
                  <c:v>4.6457793045353633</c:v>
                </c:pt>
                <c:pt idx="8679">
                  <c:v>4.5958428294861209</c:v>
                </c:pt>
                <c:pt idx="8680">
                  <c:v>4.4921453597320911</c:v>
                </c:pt>
                <c:pt idx="8681">
                  <c:v>4.4255123847276412</c:v>
                </c:pt>
                <c:pt idx="8682">
                  <c:v>4.3877869549565247</c:v>
                </c:pt>
                <c:pt idx="8683">
                  <c:v>4.2879137574141062</c:v>
                </c:pt>
                <c:pt idx="8684">
                  <c:v>4.2316757673145879</c:v>
                </c:pt>
                <c:pt idx="8685">
                  <c:v>4.1668005314782821</c:v>
                </c:pt>
                <c:pt idx="8686">
                  <c:v>4.104997786648517</c:v>
                </c:pt>
                <c:pt idx="8687">
                  <c:v>4.0685849722802043</c:v>
                </c:pt>
                <c:pt idx="8688">
                  <c:v>3.9966836785732429</c:v>
                </c:pt>
                <c:pt idx="8689">
                  <c:v>3.8871668281944176</c:v>
                </c:pt>
                <c:pt idx="8690">
                  <c:v>3.8076344151455572</c:v>
                </c:pt>
                <c:pt idx="8691">
                  <c:v>3.7385811953220038</c:v>
                </c:pt>
                <c:pt idx="8692">
                  <c:v>3.666764512916346</c:v>
                </c:pt>
                <c:pt idx="8693">
                  <c:v>3.582913884585968</c:v>
                </c:pt>
                <c:pt idx="8694">
                  <c:v>3.5187927516560551</c:v>
                </c:pt>
                <c:pt idx="8695">
                  <c:v>3.4370727740550922</c:v>
                </c:pt>
                <c:pt idx="8696">
                  <c:v>3.3715442768551656</c:v>
                </c:pt>
                <c:pt idx="8697">
                  <c:v>3.3359764248504487</c:v>
                </c:pt>
                <c:pt idx="8698">
                  <c:v>3.2282515261216855</c:v>
                </c:pt>
                <c:pt idx="8699">
                  <c:v>3.1672414434527911</c:v>
                </c:pt>
                <c:pt idx="8700">
                  <c:v>3.1173049504438932</c:v>
                </c:pt>
                <c:pt idx="8701">
                  <c:v>3.0610672048699463</c:v>
                </c:pt>
                <c:pt idx="8702">
                  <c:v>3.0213011361689093</c:v>
                </c:pt>
                <c:pt idx="8703">
                  <c:v>2.9815350674678736</c:v>
                </c:pt>
                <c:pt idx="8704">
                  <c:v>2.8731908574843024</c:v>
                </c:pt>
                <c:pt idx="8705">
                  <c:v>2.8025697378261825</c:v>
                </c:pt>
                <c:pt idx="8706">
                  <c:v>2.7680430471022022</c:v>
                </c:pt>
                <c:pt idx="8707">
                  <c:v>2.715611204561974</c:v>
                </c:pt>
                <c:pt idx="8708">
                  <c:v>2.6559108653301688</c:v>
                </c:pt>
                <c:pt idx="8709">
                  <c:v>2.5791808653301684</c:v>
                </c:pt>
                <c:pt idx="8710">
                  <c:v>2.5129140081873116</c:v>
                </c:pt>
                <c:pt idx="8711">
                  <c:v>2.4605982939015973</c:v>
                </c:pt>
                <c:pt idx="8712">
                  <c:v>2.3920752895742616</c:v>
                </c:pt>
                <c:pt idx="8713">
                  <c:v>2.3185015889808773</c:v>
                </c:pt>
                <c:pt idx="8714">
                  <c:v>2.2575909929055324</c:v>
                </c:pt>
                <c:pt idx="8715">
                  <c:v>2.1814178726988103</c:v>
                </c:pt>
                <c:pt idx="8716">
                  <c:v>2.1220239533721688</c:v>
                </c:pt>
                <c:pt idx="8717">
                  <c:v>2.0417304552782181</c:v>
                </c:pt>
                <c:pt idx="8718">
                  <c:v>1.9962561938794163</c:v>
                </c:pt>
                <c:pt idx="8719">
                  <c:v>1.9430185009176337</c:v>
                </c:pt>
                <c:pt idx="8720">
                  <c:v>1.9054546578489242</c:v>
                </c:pt>
                <c:pt idx="8721">
                  <c:v>1.8589227390727043</c:v>
                </c:pt>
                <c:pt idx="8722">
                  <c:v>1.7827496188659822</c:v>
                </c:pt>
                <c:pt idx="8723">
                  <c:v>1.7230492796341768</c:v>
                </c:pt>
                <c:pt idx="8724">
                  <c:v>1.6443625675002194</c:v>
                </c:pt>
                <c:pt idx="8725">
                  <c:v>1.6006616053944884</c:v>
                </c:pt>
                <c:pt idx="8726">
                  <c:v>1.5333023672452022</c:v>
                </c:pt>
                <c:pt idx="8727">
                  <c:v>1.4739084479185609</c:v>
                </c:pt>
                <c:pt idx="8728">
                  <c:v>1.4374956335502476</c:v>
                </c:pt>
                <c:pt idx="8729">
                  <c:v>1.3503024861216726</c:v>
                </c:pt>
                <c:pt idx="8730">
                  <c:v>1.2988069747170099</c:v>
                </c:pt>
                <c:pt idx="8731">
                  <c:v>1.2192745616681484</c:v>
                </c:pt>
                <c:pt idx="8732">
                  <c:v>1.187691965559222</c:v>
                </c:pt>
                <c:pt idx="8733">
                  <c:v>1.1331005764014555</c:v>
                </c:pt>
                <c:pt idx="8734">
                  <c:v>1.0346379940884007</c:v>
                </c:pt>
                <c:pt idx="8735">
                  <c:v>0.96827941885858859</c:v>
                </c:pt>
                <c:pt idx="8736">
                  <c:v>0.8929897237927612</c:v>
                </c:pt>
                <c:pt idx="8737">
                  <c:v>0.86487080847961728</c:v>
                </c:pt>
                <c:pt idx="8738">
                  <c:v>0.77858923108501232</c:v>
                </c:pt>
                <c:pt idx="8739">
                  <c:v>0.7464340879755087</c:v>
                </c:pt>
                <c:pt idx="8740">
                  <c:v>0.67624493636417793</c:v>
                </c:pt>
                <c:pt idx="8741">
                  <c:v>0.62594435805315174</c:v>
                </c:pt>
                <c:pt idx="8742">
                  <c:v>0.55532323839503162</c:v>
                </c:pt>
                <c:pt idx="8743">
                  <c:v>0.51162227628930068</c:v>
                </c:pt>
                <c:pt idx="8744">
                  <c:v>0.43763639673788401</c:v>
                </c:pt>
                <c:pt idx="8745">
                  <c:v>0.38086023550427023</c:v>
                </c:pt>
                <c:pt idx="8746">
                  <c:v>0.29854699270827872</c:v>
                </c:pt>
                <c:pt idx="8747">
                  <c:v>0.2257210903070152</c:v>
                </c:pt>
                <c:pt idx="8748">
                  <c:v>0.1711297011492488</c:v>
                </c:pt>
                <c:pt idx="8749">
                  <c:v>9.5678667272560136E-2</c:v>
                </c:pt>
                <c:pt idx="8750">
                  <c:v>3.9766068701035939E-2</c:v>
                </c:pt>
              </c:numCache>
            </c:numRef>
          </c:val>
          <c:smooth val="0"/>
          <c:extLst>
            <c:ext xmlns:c16="http://schemas.microsoft.com/office/drawing/2014/chart" uri="{C3380CC4-5D6E-409C-BE32-E72D297353CC}">
              <c16:uniqueId val="{00000000-4ABF-418B-9D0E-E83F9643F4DE}"/>
            </c:ext>
          </c:extLst>
        </c:ser>
        <c:dLbls>
          <c:showLegendKey val="0"/>
          <c:showVal val="0"/>
          <c:showCatName val="0"/>
          <c:showSerName val="0"/>
          <c:showPercent val="0"/>
          <c:showBubbleSize val="0"/>
        </c:dLbls>
        <c:marker val="1"/>
        <c:smooth val="0"/>
        <c:axId val="531266224"/>
        <c:axId val="531266944"/>
        <c:extLst/>
      </c:lineChart>
      <c:lineChart>
        <c:grouping val="standard"/>
        <c:varyColors val="0"/>
        <c:ser>
          <c:idx val="0"/>
          <c:order val="0"/>
          <c:tx>
            <c:strRef>
              <c:f>Mittelwerte!$F$21</c:f>
              <c:strCache>
                <c:ptCount val="1"/>
                <c:pt idx="0">
                  <c:v>Force Z</c:v>
                </c:pt>
              </c:strCache>
            </c:strRef>
          </c:tx>
          <c:spPr>
            <a:ln w="28575" cap="rnd">
              <a:solidFill>
                <a:schemeClr val="accent1"/>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Mittelwerte!$F$22:$F$8772</c:f>
              <c:numCache>
                <c:formatCode>General</c:formatCode>
                <c:ptCount val="8751"/>
                <c:pt idx="0">
                  <c:v>34.179699999999997</c:v>
                </c:pt>
                <c:pt idx="1">
                  <c:v>53.710900000000002</c:v>
                </c:pt>
                <c:pt idx="2">
                  <c:v>39.0625</c:v>
                </c:pt>
                <c:pt idx="3">
                  <c:v>53.710900000000002</c:v>
                </c:pt>
                <c:pt idx="4">
                  <c:v>73.242199999999997</c:v>
                </c:pt>
                <c:pt idx="5">
                  <c:v>48.828099999999999</c:v>
                </c:pt>
                <c:pt idx="6">
                  <c:v>83.007800000000003</c:v>
                </c:pt>
                <c:pt idx="7">
                  <c:v>34.179699999999997</c:v>
                </c:pt>
                <c:pt idx="8">
                  <c:v>63.476599999999998</c:v>
                </c:pt>
                <c:pt idx="9">
                  <c:v>68.359399999999994</c:v>
                </c:pt>
                <c:pt idx="10">
                  <c:v>43.945300000000003</c:v>
                </c:pt>
                <c:pt idx="11">
                  <c:v>68.359399999999994</c:v>
                </c:pt>
                <c:pt idx="12">
                  <c:v>43.945300000000003</c:v>
                </c:pt>
                <c:pt idx="13">
                  <c:v>53.710900000000002</c:v>
                </c:pt>
                <c:pt idx="14">
                  <c:v>58.593800000000002</c:v>
                </c:pt>
                <c:pt idx="15">
                  <c:v>48.828099999999999</c:v>
                </c:pt>
                <c:pt idx="16">
                  <c:v>83.007800000000003</c:v>
                </c:pt>
                <c:pt idx="17">
                  <c:v>68.359399999999994</c:v>
                </c:pt>
                <c:pt idx="18">
                  <c:v>63.476599999999998</c:v>
                </c:pt>
                <c:pt idx="19">
                  <c:v>43.945300000000003</c:v>
                </c:pt>
                <c:pt idx="20">
                  <c:v>68.359399999999994</c:v>
                </c:pt>
                <c:pt idx="21">
                  <c:v>73.242199999999997</c:v>
                </c:pt>
                <c:pt idx="22">
                  <c:v>34.179699999999997</c:v>
                </c:pt>
                <c:pt idx="23">
                  <c:v>68.359399999999994</c:v>
                </c:pt>
                <c:pt idx="24">
                  <c:v>53.710900000000002</c:v>
                </c:pt>
                <c:pt idx="25">
                  <c:v>9.7656299999999998</c:v>
                </c:pt>
                <c:pt idx="26">
                  <c:v>68.359399999999994</c:v>
                </c:pt>
                <c:pt idx="27">
                  <c:v>43.945300000000003</c:v>
                </c:pt>
                <c:pt idx="28">
                  <c:v>107.422</c:v>
                </c:pt>
                <c:pt idx="29">
                  <c:v>53.710900000000002</c:v>
                </c:pt>
                <c:pt idx="30">
                  <c:v>83.007800000000003</c:v>
                </c:pt>
                <c:pt idx="31">
                  <c:v>53.710900000000002</c:v>
                </c:pt>
                <c:pt idx="32">
                  <c:v>34.179699999999997</c:v>
                </c:pt>
                <c:pt idx="33">
                  <c:v>58.593800000000002</c:v>
                </c:pt>
                <c:pt idx="34">
                  <c:v>39.0625</c:v>
                </c:pt>
                <c:pt idx="35">
                  <c:v>39.0625</c:v>
                </c:pt>
                <c:pt idx="36">
                  <c:v>78.125</c:v>
                </c:pt>
                <c:pt idx="37">
                  <c:v>48.828099999999999</c:v>
                </c:pt>
                <c:pt idx="38">
                  <c:v>83.007800000000003</c:v>
                </c:pt>
                <c:pt idx="39">
                  <c:v>53.710900000000002</c:v>
                </c:pt>
                <c:pt idx="40">
                  <c:v>68.359399999999994</c:v>
                </c:pt>
                <c:pt idx="41">
                  <c:v>83.007800000000003</c:v>
                </c:pt>
                <c:pt idx="42">
                  <c:v>34.179699999999997</c:v>
                </c:pt>
                <c:pt idx="43">
                  <c:v>78.125</c:v>
                </c:pt>
                <c:pt idx="44">
                  <c:v>39.0625</c:v>
                </c:pt>
                <c:pt idx="45">
                  <c:v>58.593800000000002</c:v>
                </c:pt>
                <c:pt idx="46">
                  <c:v>43.945300000000003</c:v>
                </c:pt>
                <c:pt idx="47">
                  <c:v>19.531300000000002</c:v>
                </c:pt>
                <c:pt idx="48">
                  <c:v>68.359399999999994</c:v>
                </c:pt>
                <c:pt idx="49">
                  <c:v>48.828099999999999</c:v>
                </c:pt>
                <c:pt idx="50">
                  <c:v>112.30500000000001</c:v>
                </c:pt>
                <c:pt idx="51">
                  <c:v>43.945300000000003</c:v>
                </c:pt>
                <c:pt idx="52">
                  <c:v>63.476599999999998</c:v>
                </c:pt>
                <c:pt idx="53">
                  <c:v>68.359399999999994</c:v>
                </c:pt>
                <c:pt idx="54">
                  <c:v>39.0625</c:v>
                </c:pt>
                <c:pt idx="55">
                  <c:v>83.007800000000003</c:v>
                </c:pt>
                <c:pt idx="56">
                  <c:v>53.710900000000002</c:v>
                </c:pt>
                <c:pt idx="57">
                  <c:v>29.296900000000001</c:v>
                </c:pt>
                <c:pt idx="58">
                  <c:v>73.242199999999997</c:v>
                </c:pt>
                <c:pt idx="59">
                  <c:v>63.476599999999998</c:v>
                </c:pt>
                <c:pt idx="60">
                  <c:v>58.593800000000002</c:v>
                </c:pt>
                <c:pt idx="61">
                  <c:v>39.0625</c:v>
                </c:pt>
                <c:pt idx="62">
                  <c:v>63.476599999999998</c:v>
                </c:pt>
                <c:pt idx="63">
                  <c:v>87.890600000000006</c:v>
                </c:pt>
                <c:pt idx="64">
                  <c:v>48.828099999999999</c:v>
                </c:pt>
                <c:pt idx="65">
                  <c:v>53.710900000000002</c:v>
                </c:pt>
                <c:pt idx="66">
                  <c:v>43.945300000000003</c:v>
                </c:pt>
                <c:pt idx="67">
                  <c:v>53.710900000000002</c:v>
                </c:pt>
                <c:pt idx="68">
                  <c:v>63.476599999999998</c:v>
                </c:pt>
                <c:pt idx="69">
                  <c:v>19.531300000000002</c:v>
                </c:pt>
                <c:pt idx="70">
                  <c:v>68.359399999999994</c:v>
                </c:pt>
                <c:pt idx="71">
                  <c:v>53.710900000000002</c:v>
                </c:pt>
                <c:pt idx="72">
                  <c:v>68.359399999999994</c:v>
                </c:pt>
                <c:pt idx="73">
                  <c:v>58.593800000000002</c:v>
                </c:pt>
                <c:pt idx="74">
                  <c:v>48.828099999999999</c:v>
                </c:pt>
                <c:pt idx="75">
                  <c:v>73.242199999999997</c:v>
                </c:pt>
                <c:pt idx="76">
                  <c:v>48.828099999999999</c:v>
                </c:pt>
                <c:pt idx="77">
                  <c:v>58.593800000000002</c:v>
                </c:pt>
                <c:pt idx="78">
                  <c:v>34.179699999999997</c:v>
                </c:pt>
                <c:pt idx="79">
                  <c:v>29.296900000000001</c:v>
                </c:pt>
                <c:pt idx="80">
                  <c:v>73.242199999999997</c:v>
                </c:pt>
                <c:pt idx="81">
                  <c:v>39.0625</c:v>
                </c:pt>
                <c:pt idx="82">
                  <c:v>68.359399999999994</c:v>
                </c:pt>
                <c:pt idx="83">
                  <c:v>39.0625</c:v>
                </c:pt>
                <c:pt idx="84">
                  <c:v>68.359399999999994</c:v>
                </c:pt>
                <c:pt idx="85">
                  <c:v>68.359399999999994</c:v>
                </c:pt>
                <c:pt idx="86">
                  <c:v>39.0625</c:v>
                </c:pt>
                <c:pt idx="87">
                  <c:v>63.476599999999998</c:v>
                </c:pt>
                <c:pt idx="88">
                  <c:v>73.242199999999997</c:v>
                </c:pt>
                <c:pt idx="89">
                  <c:v>48.828099999999999</c:v>
                </c:pt>
                <c:pt idx="90">
                  <c:v>48.828099999999999</c:v>
                </c:pt>
                <c:pt idx="91">
                  <c:v>14.648400000000001</c:v>
                </c:pt>
                <c:pt idx="92">
                  <c:v>73.242199999999997</c:v>
                </c:pt>
                <c:pt idx="93">
                  <c:v>48.828099999999999</c:v>
                </c:pt>
                <c:pt idx="94">
                  <c:v>19.531300000000002</c:v>
                </c:pt>
                <c:pt idx="95">
                  <c:v>92.773399999999995</c:v>
                </c:pt>
                <c:pt idx="96">
                  <c:v>43.945300000000003</c:v>
                </c:pt>
                <c:pt idx="97">
                  <c:v>97.656300000000002</c:v>
                </c:pt>
                <c:pt idx="98">
                  <c:v>43.945300000000003</c:v>
                </c:pt>
                <c:pt idx="99">
                  <c:v>63.476599999999998</c:v>
                </c:pt>
                <c:pt idx="100">
                  <c:v>78.125</c:v>
                </c:pt>
                <c:pt idx="101">
                  <c:v>53.710900000000002</c:v>
                </c:pt>
                <c:pt idx="102">
                  <c:v>68.359399999999994</c:v>
                </c:pt>
                <c:pt idx="103">
                  <c:v>63.476599999999998</c:v>
                </c:pt>
                <c:pt idx="104">
                  <c:v>34.179699999999997</c:v>
                </c:pt>
                <c:pt idx="105">
                  <c:v>78.125</c:v>
                </c:pt>
                <c:pt idx="106">
                  <c:v>39.0625</c:v>
                </c:pt>
                <c:pt idx="107">
                  <c:v>78.125</c:v>
                </c:pt>
                <c:pt idx="108">
                  <c:v>58.593800000000002</c:v>
                </c:pt>
                <c:pt idx="109">
                  <c:v>73.242199999999997</c:v>
                </c:pt>
                <c:pt idx="110">
                  <c:v>68.359399999999994</c:v>
                </c:pt>
                <c:pt idx="111">
                  <c:v>39.0625</c:v>
                </c:pt>
                <c:pt idx="112">
                  <c:v>53.710900000000002</c:v>
                </c:pt>
                <c:pt idx="113">
                  <c:v>14.648400000000001</c:v>
                </c:pt>
                <c:pt idx="114">
                  <c:v>73.242199999999997</c:v>
                </c:pt>
                <c:pt idx="115">
                  <c:v>29.296900000000001</c:v>
                </c:pt>
                <c:pt idx="116">
                  <c:v>24.414100000000001</c:v>
                </c:pt>
                <c:pt idx="117">
                  <c:v>73.242199999999997</c:v>
                </c:pt>
                <c:pt idx="118">
                  <c:v>58.593800000000002</c:v>
                </c:pt>
                <c:pt idx="119">
                  <c:v>97.656300000000002</c:v>
                </c:pt>
                <c:pt idx="120">
                  <c:v>48.828099999999999</c:v>
                </c:pt>
                <c:pt idx="121">
                  <c:v>53.710900000000002</c:v>
                </c:pt>
                <c:pt idx="122">
                  <c:v>58.593800000000002</c:v>
                </c:pt>
                <c:pt idx="123">
                  <c:v>48.828099999999999</c:v>
                </c:pt>
                <c:pt idx="124">
                  <c:v>87.890600000000006</c:v>
                </c:pt>
                <c:pt idx="125">
                  <c:v>39.0625</c:v>
                </c:pt>
                <c:pt idx="126">
                  <c:v>34.179699999999997</c:v>
                </c:pt>
                <c:pt idx="127">
                  <c:v>68.359399999999994</c:v>
                </c:pt>
                <c:pt idx="128">
                  <c:v>48.828099999999999</c:v>
                </c:pt>
                <c:pt idx="129">
                  <c:v>63.476599999999998</c:v>
                </c:pt>
                <c:pt idx="130">
                  <c:v>53.710900000000002</c:v>
                </c:pt>
                <c:pt idx="131">
                  <c:v>63.476599999999998</c:v>
                </c:pt>
                <c:pt idx="132">
                  <c:v>87.890600000000006</c:v>
                </c:pt>
                <c:pt idx="133">
                  <c:v>39.0625</c:v>
                </c:pt>
                <c:pt idx="134">
                  <c:v>48.828099999999999</c:v>
                </c:pt>
                <c:pt idx="135">
                  <c:v>39.0625</c:v>
                </c:pt>
                <c:pt idx="136">
                  <c:v>48.828099999999999</c:v>
                </c:pt>
                <c:pt idx="137">
                  <c:v>53.710900000000002</c:v>
                </c:pt>
                <c:pt idx="138">
                  <c:v>24.414100000000001</c:v>
                </c:pt>
                <c:pt idx="139">
                  <c:v>83.007800000000003</c:v>
                </c:pt>
                <c:pt idx="140">
                  <c:v>29.296900000000001</c:v>
                </c:pt>
                <c:pt idx="141">
                  <c:v>87.890600000000006</c:v>
                </c:pt>
                <c:pt idx="142">
                  <c:v>68.359399999999994</c:v>
                </c:pt>
                <c:pt idx="143">
                  <c:v>58.593800000000002</c:v>
                </c:pt>
                <c:pt idx="144">
                  <c:v>53.710900000000002</c:v>
                </c:pt>
                <c:pt idx="145">
                  <c:v>29.296900000000001</c:v>
                </c:pt>
                <c:pt idx="146">
                  <c:v>68.359399999999994</c:v>
                </c:pt>
                <c:pt idx="147">
                  <c:v>34.179699999999997</c:v>
                </c:pt>
                <c:pt idx="148">
                  <c:v>43.945300000000003</c:v>
                </c:pt>
                <c:pt idx="149">
                  <c:v>63.476599999999998</c:v>
                </c:pt>
                <c:pt idx="150">
                  <c:v>53.710900000000002</c:v>
                </c:pt>
                <c:pt idx="151">
                  <c:v>73.242199999999997</c:v>
                </c:pt>
                <c:pt idx="152">
                  <c:v>48.828099999999999</c:v>
                </c:pt>
                <c:pt idx="153">
                  <c:v>63.476599999999998</c:v>
                </c:pt>
                <c:pt idx="154">
                  <c:v>63.476599999999998</c:v>
                </c:pt>
                <c:pt idx="155">
                  <c:v>39.0625</c:v>
                </c:pt>
                <c:pt idx="156">
                  <c:v>43.945300000000003</c:v>
                </c:pt>
                <c:pt idx="157">
                  <c:v>53.710900000000002</c:v>
                </c:pt>
                <c:pt idx="158">
                  <c:v>53.710900000000002</c:v>
                </c:pt>
                <c:pt idx="159">
                  <c:v>73.242199999999997</c:v>
                </c:pt>
                <c:pt idx="160">
                  <c:v>34.179699999999997</c:v>
                </c:pt>
                <c:pt idx="161">
                  <c:v>68.359399999999994</c:v>
                </c:pt>
                <c:pt idx="162">
                  <c:v>34.179699999999997</c:v>
                </c:pt>
                <c:pt idx="163">
                  <c:v>83.007800000000003</c:v>
                </c:pt>
                <c:pt idx="164">
                  <c:v>68.359399999999994</c:v>
                </c:pt>
                <c:pt idx="165">
                  <c:v>43.945300000000003</c:v>
                </c:pt>
                <c:pt idx="166">
                  <c:v>48.828099999999999</c:v>
                </c:pt>
                <c:pt idx="167">
                  <c:v>53.710900000000002</c:v>
                </c:pt>
                <c:pt idx="168">
                  <c:v>68.359399999999994</c:v>
                </c:pt>
                <c:pt idx="169">
                  <c:v>58.593800000000002</c:v>
                </c:pt>
                <c:pt idx="170">
                  <c:v>39.0625</c:v>
                </c:pt>
                <c:pt idx="171">
                  <c:v>73.242199999999997</c:v>
                </c:pt>
                <c:pt idx="172">
                  <c:v>43.945300000000003</c:v>
                </c:pt>
                <c:pt idx="173">
                  <c:v>63.476599999999998</c:v>
                </c:pt>
                <c:pt idx="174">
                  <c:v>68.359399999999994</c:v>
                </c:pt>
                <c:pt idx="175">
                  <c:v>53.710900000000002</c:v>
                </c:pt>
                <c:pt idx="176">
                  <c:v>97.656300000000002</c:v>
                </c:pt>
                <c:pt idx="177">
                  <c:v>53.710900000000002</c:v>
                </c:pt>
                <c:pt idx="178">
                  <c:v>58.593800000000002</c:v>
                </c:pt>
                <c:pt idx="179">
                  <c:v>48.828099999999999</c:v>
                </c:pt>
                <c:pt idx="180">
                  <c:v>39.0625</c:v>
                </c:pt>
                <c:pt idx="181">
                  <c:v>58.593800000000002</c:v>
                </c:pt>
                <c:pt idx="182">
                  <c:v>43.945300000000003</c:v>
                </c:pt>
                <c:pt idx="183">
                  <c:v>48.828099999999999</c:v>
                </c:pt>
                <c:pt idx="184">
                  <c:v>24.414100000000001</c:v>
                </c:pt>
                <c:pt idx="185">
                  <c:v>63.476599999999998</c:v>
                </c:pt>
                <c:pt idx="186">
                  <c:v>73.242199999999997</c:v>
                </c:pt>
                <c:pt idx="187">
                  <c:v>53.710900000000002</c:v>
                </c:pt>
                <c:pt idx="188">
                  <c:v>58.593800000000002</c:v>
                </c:pt>
                <c:pt idx="189">
                  <c:v>63.476599999999998</c:v>
                </c:pt>
                <c:pt idx="190">
                  <c:v>63.476599999999998</c:v>
                </c:pt>
                <c:pt idx="191">
                  <c:v>48.828099999999999</c:v>
                </c:pt>
                <c:pt idx="192">
                  <c:v>48.828099999999999</c:v>
                </c:pt>
                <c:pt idx="193">
                  <c:v>83.007800000000003</c:v>
                </c:pt>
                <c:pt idx="194">
                  <c:v>39.0625</c:v>
                </c:pt>
                <c:pt idx="195">
                  <c:v>53.710900000000002</c:v>
                </c:pt>
                <c:pt idx="196">
                  <c:v>53.710900000000002</c:v>
                </c:pt>
                <c:pt idx="197">
                  <c:v>48.828099999999999</c:v>
                </c:pt>
                <c:pt idx="198">
                  <c:v>63.476599999999998</c:v>
                </c:pt>
                <c:pt idx="199">
                  <c:v>48.828099999999999</c:v>
                </c:pt>
                <c:pt idx="200">
                  <c:v>73.242199999999997</c:v>
                </c:pt>
                <c:pt idx="201">
                  <c:v>58.593800000000002</c:v>
                </c:pt>
                <c:pt idx="202">
                  <c:v>68.359399999999994</c:v>
                </c:pt>
                <c:pt idx="203">
                  <c:v>63.476599999999998</c:v>
                </c:pt>
                <c:pt idx="204">
                  <c:v>14.648400000000001</c:v>
                </c:pt>
                <c:pt idx="205">
                  <c:v>83.007800000000003</c:v>
                </c:pt>
                <c:pt idx="206">
                  <c:v>39.0625</c:v>
                </c:pt>
                <c:pt idx="207">
                  <c:v>48.828099999999999</c:v>
                </c:pt>
                <c:pt idx="208">
                  <c:v>63.476599999999998</c:v>
                </c:pt>
                <c:pt idx="209">
                  <c:v>29.296900000000001</c:v>
                </c:pt>
                <c:pt idx="210">
                  <c:v>102.539</c:v>
                </c:pt>
                <c:pt idx="211">
                  <c:v>63.476599999999998</c:v>
                </c:pt>
                <c:pt idx="212">
                  <c:v>68.359399999999994</c:v>
                </c:pt>
                <c:pt idx="213">
                  <c:v>48.828099999999999</c:v>
                </c:pt>
                <c:pt idx="214">
                  <c:v>39.0625</c:v>
                </c:pt>
                <c:pt idx="215">
                  <c:v>63.476599999999998</c:v>
                </c:pt>
                <c:pt idx="216">
                  <c:v>43.945300000000003</c:v>
                </c:pt>
                <c:pt idx="217">
                  <c:v>39.0625</c:v>
                </c:pt>
                <c:pt idx="218">
                  <c:v>53.710900000000002</c:v>
                </c:pt>
                <c:pt idx="219">
                  <c:v>78.125</c:v>
                </c:pt>
                <c:pt idx="220">
                  <c:v>78.125</c:v>
                </c:pt>
                <c:pt idx="221">
                  <c:v>48.828099999999999</c:v>
                </c:pt>
                <c:pt idx="222">
                  <c:v>53.710900000000002</c:v>
                </c:pt>
                <c:pt idx="223">
                  <c:v>48.828099999999999</c:v>
                </c:pt>
                <c:pt idx="224">
                  <c:v>63.476599999999998</c:v>
                </c:pt>
                <c:pt idx="225">
                  <c:v>58.593800000000002</c:v>
                </c:pt>
                <c:pt idx="226">
                  <c:v>29.296900000000001</c:v>
                </c:pt>
                <c:pt idx="227">
                  <c:v>73.242199999999997</c:v>
                </c:pt>
                <c:pt idx="228">
                  <c:v>39.0625</c:v>
                </c:pt>
                <c:pt idx="229">
                  <c:v>58.593800000000002</c:v>
                </c:pt>
                <c:pt idx="230">
                  <c:v>83.007800000000003</c:v>
                </c:pt>
                <c:pt idx="231">
                  <c:v>48.828099999999999</c:v>
                </c:pt>
                <c:pt idx="232">
                  <c:v>83.007800000000003</c:v>
                </c:pt>
                <c:pt idx="233">
                  <c:v>29.296900000000001</c:v>
                </c:pt>
                <c:pt idx="234">
                  <c:v>34.179699999999997</c:v>
                </c:pt>
                <c:pt idx="235">
                  <c:v>53.710900000000002</c:v>
                </c:pt>
                <c:pt idx="236">
                  <c:v>43.945300000000003</c:v>
                </c:pt>
                <c:pt idx="237">
                  <c:v>78.125</c:v>
                </c:pt>
                <c:pt idx="238">
                  <c:v>43.945300000000003</c:v>
                </c:pt>
                <c:pt idx="239">
                  <c:v>43.945300000000003</c:v>
                </c:pt>
                <c:pt idx="240">
                  <c:v>58.593800000000002</c:v>
                </c:pt>
                <c:pt idx="241">
                  <c:v>53.710900000000002</c:v>
                </c:pt>
                <c:pt idx="242">
                  <c:v>87.890600000000006</c:v>
                </c:pt>
                <c:pt idx="243">
                  <c:v>39.0625</c:v>
                </c:pt>
                <c:pt idx="244">
                  <c:v>73.242199999999997</c:v>
                </c:pt>
                <c:pt idx="245">
                  <c:v>83.007800000000003</c:v>
                </c:pt>
                <c:pt idx="246">
                  <c:v>34.179699999999997</c:v>
                </c:pt>
                <c:pt idx="247">
                  <c:v>78.125</c:v>
                </c:pt>
                <c:pt idx="248">
                  <c:v>39.0625</c:v>
                </c:pt>
                <c:pt idx="249">
                  <c:v>34.179699999999997</c:v>
                </c:pt>
                <c:pt idx="250">
                  <c:v>58.593800000000002</c:v>
                </c:pt>
                <c:pt idx="251">
                  <c:v>48.828099999999999</c:v>
                </c:pt>
                <c:pt idx="252">
                  <c:v>73.242199999999997</c:v>
                </c:pt>
                <c:pt idx="253">
                  <c:v>53.710900000000002</c:v>
                </c:pt>
                <c:pt idx="254">
                  <c:v>117.188</c:v>
                </c:pt>
                <c:pt idx="255">
                  <c:v>43.945300000000003</c:v>
                </c:pt>
                <c:pt idx="256">
                  <c:v>58.593800000000002</c:v>
                </c:pt>
                <c:pt idx="257">
                  <c:v>48.828099999999999</c:v>
                </c:pt>
                <c:pt idx="258">
                  <c:v>39.0625</c:v>
                </c:pt>
                <c:pt idx="259">
                  <c:v>73.242199999999997</c:v>
                </c:pt>
                <c:pt idx="260">
                  <c:v>48.828099999999999</c:v>
                </c:pt>
                <c:pt idx="261">
                  <c:v>48.828099999999999</c:v>
                </c:pt>
                <c:pt idx="262">
                  <c:v>48.828099999999999</c:v>
                </c:pt>
                <c:pt idx="263">
                  <c:v>63.476599999999998</c:v>
                </c:pt>
                <c:pt idx="264">
                  <c:v>83.007800000000003</c:v>
                </c:pt>
                <c:pt idx="265">
                  <c:v>34.179699999999997</c:v>
                </c:pt>
                <c:pt idx="266">
                  <c:v>68.359399999999994</c:v>
                </c:pt>
                <c:pt idx="267">
                  <c:v>73.242199999999997</c:v>
                </c:pt>
                <c:pt idx="268">
                  <c:v>73.242199999999997</c:v>
                </c:pt>
                <c:pt idx="269">
                  <c:v>68.359399999999994</c:v>
                </c:pt>
                <c:pt idx="270">
                  <c:v>29.296900000000001</c:v>
                </c:pt>
                <c:pt idx="271">
                  <c:v>53.710900000000002</c:v>
                </c:pt>
                <c:pt idx="272">
                  <c:v>34.179699999999997</c:v>
                </c:pt>
                <c:pt idx="273">
                  <c:v>39.0625</c:v>
                </c:pt>
                <c:pt idx="274">
                  <c:v>68.359399999999994</c:v>
                </c:pt>
                <c:pt idx="275">
                  <c:v>43.945300000000003</c:v>
                </c:pt>
                <c:pt idx="276">
                  <c:v>112.30500000000001</c:v>
                </c:pt>
                <c:pt idx="277">
                  <c:v>39.0625</c:v>
                </c:pt>
                <c:pt idx="278">
                  <c:v>48.828099999999999</c:v>
                </c:pt>
                <c:pt idx="279">
                  <c:v>48.828099999999999</c:v>
                </c:pt>
                <c:pt idx="280">
                  <c:v>14.648400000000001</c:v>
                </c:pt>
                <c:pt idx="281">
                  <c:v>73.242199999999997</c:v>
                </c:pt>
                <c:pt idx="282">
                  <c:v>43.945300000000003</c:v>
                </c:pt>
                <c:pt idx="283">
                  <c:v>63.476599999999998</c:v>
                </c:pt>
                <c:pt idx="284">
                  <c:v>58.593800000000002</c:v>
                </c:pt>
                <c:pt idx="285">
                  <c:v>53.710900000000002</c:v>
                </c:pt>
                <c:pt idx="286">
                  <c:v>83.007800000000003</c:v>
                </c:pt>
                <c:pt idx="287">
                  <c:v>34.179699999999997</c:v>
                </c:pt>
                <c:pt idx="288">
                  <c:v>43.945300000000003</c:v>
                </c:pt>
                <c:pt idx="289">
                  <c:v>68.359399999999994</c:v>
                </c:pt>
                <c:pt idx="290">
                  <c:v>29.296900000000001</c:v>
                </c:pt>
                <c:pt idx="291">
                  <c:v>73.242199999999997</c:v>
                </c:pt>
                <c:pt idx="292">
                  <c:v>29.296900000000001</c:v>
                </c:pt>
                <c:pt idx="293">
                  <c:v>68.359399999999994</c:v>
                </c:pt>
                <c:pt idx="294">
                  <c:v>19.531300000000002</c:v>
                </c:pt>
                <c:pt idx="295">
                  <c:v>53.710900000000002</c:v>
                </c:pt>
                <c:pt idx="296">
                  <c:v>78.125</c:v>
                </c:pt>
                <c:pt idx="297">
                  <c:v>43.945300000000003</c:v>
                </c:pt>
                <c:pt idx="298">
                  <c:v>92.773399999999995</c:v>
                </c:pt>
                <c:pt idx="299">
                  <c:v>53.710900000000002</c:v>
                </c:pt>
                <c:pt idx="300">
                  <c:v>19.531300000000002</c:v>
                </c:pt>
                <c:pt idx="301">
                  <c:v>58.593800000000002</c:v>
                </c:pt>
                <c:pt idx="302">
                  <c:v>39.0625</c:v>
                </c:pt>
                <c:pt idx="303">
                  <c:v>53.710900000000002</c:v>
                </c:pt>
                <c:pt idx="304">
                  <c:v>43.945300000000003</c:v>
                </c:pt>
                <c:pt idx="305">
                  <c:v>43.945300000000003</c:v>
                </c:pt>
                <c:pt idx="306">
                  <c:v>43.945300000000003</c:v>
                </c:pt>
                <c:pt idx="307">
                  <c:v>43.945300000000003</c:v>
                </c:pt>
                <c:pt idx="308">
                  <c:v>78.125</c:v>
                </c:pt>
                <c:pt idx="309">
                  <c:v>58.593800000000002</c:v>
                </c:pt>
                <c:pt idx="310">
                  <c:v>53.710900000000002</c:v>
                </c:pt>
                <c:pt idx="311">
                  <c:v>73.242199999999997</c:v>
                </c:pt>
                <c:pt idx="312">
                  <c:v>48.828099999999999</c:v>
                </c:pt>
                <c:pt idx="313">
                  <c:v>63.476599999999998</c:v>
                </c:pt>
                <c:pt idx="314">
                  <c:v>29.296900000000001</c:v>
                </c:pt>
                <c:pt idx="315">
                  <c:v>48.828099999999999</c:v>
                </c:pt>
                <c:pt idx="316">
                  <c:v>63.476599999999998</c:v>
                </c:pt>
                <c:pt idx="317">
                  <c:v>29.296900000000001</c:v>
                </c:pt>
                <c:pt idx="318">
                  <c:v>87.890600000000006</c:v>
                </c:pt>
                <c:pt idx="319">
                  <c:v>43.945300000000003</c:v>
                </c:pt>
                <c:pt idx="320">
                  <c:v>102.539</c:v>
                </c:pt>
                <c:pt idx="321">
                  <c:v>58.593800000000002</c:v>
                </c:pt>
                <c:pt idx="322">
                  <c:v>68.359399999999994</c:v>
                </c:pt>
                <c:pt idx="323">
                  <c:v>43.945300000000003</c:v>
                </c:pt>
                <c:pt idx="324">
                  <c:v>34.179699999999997</c:v>
                </c:pt>
                <c:pt idx="325">
                  <c:v>48.828099999999999</c:v>
                </c:pt>
                <c:pt idx="326">
                  <c:v>43.945300000000003</c:v>
                </c:pt>
                <c:pt idx="327">
                  <c:v>63.476599999999998</c:v>
                </c:pt>
                <c:pt idx="328">
                  <c:v>68.359399999999994</c:v>
                </c:pt>
                <c:pt idx="329">
                  <c:v>73.242199999999997</c:v>
                </c:pt>
                <c:pt idx="330">
                  <c:v>78.125</c:v>
                </c:pt>
                <c:pt idx="331">
                  <c:v>34.179699999999997</c:v>
                </c:pt>
                <c:pt idx="332">
                  <c:v>58.593800000000002</c:v>
                </c:pt>
                <c:pt idx="333">
                  <c:v>73.242199999999997</c:v>
                </c:pt>
                <c:pt idx="334">
                  <c:v>29.296900000000001</c:v>
                </c:pt>
                <c:pt idx="335">
                  <c:v>92.773399999999995</c:v>
                </c:pt>
                <c:pt idx="336">
                  <c:v>29.296900000000001</c:v>
                </c:pt>
                <c:pt idx="337">
                  <c:v>63.476599999999998</c:v>
                </c:pt>
                <c:pt idx="338">
                  <c:v>53.710900000000002</c:v>
                </c:pt>
                <c:pt idx="339">
                  <c:v>0</c:v>
                </c:pt>
                <c:pt idx="340">
                  <c:v>78.125</c:v>
                </c:pt>
                <c:pt idx="341">
                  <c:v>43.945300000000003</c:v>
                </c:pt>
                <c:pt idx="342">
                  <c:v>126.953</c:v>
                </c:pt>
                <c:pt idx="343">
                  <c:v>78.125</c:v>
                </c:pt>
                <c:pt idx="344">
                  <c:v>97.656300000000002</c:v>
                </c:pt>
                <c:pt idx="345">
                  <c:v>117.188</c:v>
                </c:pt>
                <c:pt idx="346">
                  <c:v>107.422</c:v>
                </c:pt>
                <c:pt idx="347">
                  <c:v>146.48400000000001</c:v>
                </c:pt>
                <c:pt idx="348">
                  <c:v>161.13300000000001</c:v>
                </c:pt>
                <c:pt idx="349">
                  <c:v>141.602</c:v>
                </c:pt>
                <c:pt idx="350">
                  <c:v>200.19499999999999</c:v>
                </c:pt>
                <c:pt idx="351">
                  <c:v>170.898</c:v>
                </c:pt>
                <c:pt idx="352">
                  <c:v>214.84399999999999</c:v>
                </c:pt>
                <c:pt idx="353">
                  <c:v>195.31299999999999</c:v>
                </c:pt>
                <c:pt idx="354">
                  <c:v>209.96100000000001</c:v>
                </c:pt>
                <c:pt idx="355">
                  <c:v>234.375</c:v>
                </c:pt>
                <c:pt idx="356">
                  <c:v>224.60900000000001</c:v>
                </c:pt>
                <c:pt idx="357">
                  <c:v>244.14099999999999</c:v>
                </c:pt>
                <c:pt idx="358">
                  <c:v>214.84399999999999</c:v>
                </c:pt>
                <c:pt idx="359">
                  <c:v>258.78899999999999</c:v>
                </c:pt>
                <c:pt idx="360">
                  <c:v>268.55500000000001</c:v>
                </c:pt>
                <c:pt idx="361">
                  <c:v>214.84399999999999</c:v>
                </c:pt>
                <c:pt idx="362">
                  <c:v>292.96899999999999</c:v>
                </c:pt>
                <c:pt idx="363">
                  <c:v>268.55500000000001</c:v>
                </c:pt>
                <c:pt idx="364">
                  <c:v>341.79700000000003</c:v>
                </c:pt>
                <c:pt idx="365">
                  <c:v>307.61700000000002</c:v>
                </c:pt>
                <c:pt idx="366">
                  <c:v>322.26600000000002</c:v>
                </c:pt>
                <c:pt idx="367">
                  <c:v>312.5</c:v>
                </c:pt>
                <c:pt idx="368">
                  <c:v>312.5</c:v>
                </c:pt>
                <c:pt idx="369">
                  <c:v>346.68</c:v>
                </c:pt>
                <c:pt idx="370">
                  <c:v>351.56299999999999</c:v>
                </c:pt>
                <c:pt idx="371">
                  <c:v>356.44499999999999</c:v>
                </c:pt>
                <c:pt idx="372">
                  <c:v>371.09399999999999</c:v>
                </c:pt>
                <c:pt idx="373">
                  <c:v>346.68</c:v>
                </c:pt>
                <c:pt idx="374">
                  <c:v>380.85899999999998</c:v>
                </c:pt>
                <c:pt idx="375">
                  <c:v>395.50799999999998</c:v>
                </c:pt>
                <c:pt idx="376">
                  <c:v>400.39100000000002</c:v>
                </c:pt>
                <c:pt idx="377">
                  <c:v>439.45299999999997</c:v>
                </c:pt>
                <c:pt idx="378">
                  <c:v>410.15600000000001</c:v>
                </c:pt>
                <c:pt idx="379">
                  <c:v>419.92200000000003</c:v>
                </c:pt>
                <c:pt idx="380">
                  <c:v>429.68799999999999</c:v>
                </c:pt>
                <c:pt idx="381">
                  <c:v>439.45299999999997</c:v>
                </c:pt>
                <c:pt idx="382">
                  <c:v>458.98399999999998</c:v>
                </c:pt>
                <c:pt idx="383">
                  <c:v>424.80500000000001</c:v>
                </c:pt>
                <c:pt idx="384">
                  <c:v>483.39800000000002</c:v>
                </c:pt>
                <c:pt idx="385">
                  <c:v>458.98399999999998</c:v>
                </c:pt>
                <c:pt idx="386">
                  <c:v>502.93</c:v>
                </c:pt>
                <c:pt idx="387">
                  <c:v>488.28100000000001</c:v>
                </c:pt>
                <c:pt idx="388">
                  <c:v>517.57799999999997</c:v>
                </c:pt>
                <c:pt idx="389">
                  <c:v>546.875</c:v>
                </c:pt>
                <c:pt idx="390">
                  <c:v>522.46100000000001</c:v>
                </c:pt>
                <c:pt idx="391">
                  <c:v>541.99199999999996</c:v>
                </c:pt>
                <c:pt idx="392">
                  <c:v>546.875</c:v>
                </c:pt>
                <c:pt idx="393">
                  <c:v>541.99199999999996</c:v>
                </c:pt>
                <c:pt idx="394">
                  <c:v>620.11699999999996</c:v>
                </c:pt>
                <c:pt idx="395">
                  <c:v>566.40599999999995</c:v>
                </c:pt>
                <c:pt idx="396">
                  <c:v>595.70299999999997</c:v>
                </c:pt>
                <c:pt idx="397">
                  <c:v>590.82000000000005</c:v>
                </c:pt>
                <c:pt idx="398">
                  <c:v>610.35199999999998</c:v>
                </c:pt>
                <c:pt idx="399">
                  <c:v>629.88300000000004</c:v>
                </c:pt>
                <c:pt idx="400">
                  <c:v>610.35199999999998</c:v>
                </c:pt>
                <c:pt idx="401">
                  <c:v>644.53099999999995</c:v>
                </c:pt>
                <c:pt idx="402">
                  <c:v>634.76599999999996</c:v>
                </c:pt>
                <c:pt idx="403">
                  <c:v>664.06299999999999</c:v>
                </c:pt>
                <c:pt idx="404">
                  <c:v>654.29700000000003</c:v>
                </c:pt>
                <c:pt idx="405">
                  <c:v>644.53099999999995</c:v>
                </c:pt>
                <c:pt idx="406">
                  <c:v>717.77300000000002</c:v>
                </c:pt>
                <c:pt idx="407">
                  <c:v>683.59400000000005</c:v>
                </c:pt>
                <c:pt idx="408">
                  <c:v>751.95299999999997</c:v>
                </c:pt>
                <c:pt idx="409">
                  <c:v>737.30499999999995</c:v>
                </c:pt>
                <c:pt idx="410">
                  <c:v>732.42200000000003</c:v>
                </c:pt>
                <c:pt idx="411">
                  <c:v>737.30499999999995</c:v>
                </c:pt>
                <c:pt idx="412">
                  <c:v>737.30499999999995</c:v>
                </c:pt>
                <c:pt idx="413">
                  <c:v>776.36699999999996</c:v>
                </c:pt>
                <c:pt idx="414">
                  <c:v>751.95299999999997</c:v>
                </c:pt>
                <c:pt idx="415">
                  <c:v>751.95299999999997</c:v>
                </c:pt>
                <c:pt idx="416">
                  <c:v>805.66399999999999</c:v>
                </c:pt>
                <c:pt idx="417">
                  <c:v>761.71900000000005</c:v>
                </c:pt>
                <c:pt idx="418">
                  <c:v>830.07799999999997</c:v>
                </c:pt>
                <c:pt idx="419">
                  <c:v>825.19500000000005</c:v>
                </c:pt>
                <c:pt idx="420">
                  <c:v>839.84400000000005</c:v>
                </c:pt>
                <c:pt idx="421">
                  <c:v>883.78899999999999</c:v>
                </c:pt>
                <c:pt idx="422">
                  <c:v>839.84400000000005</c:v>
                </c:pt>
                <c:pt idx="423">
                  <c:v>883.78899999999999</c:v>
                </c:pt>
                <c:pt idx="424">
                  <c:v>864.25800000000004</c:v>
                </c:pt>
                <c:pt idx="425">
                  <c:v>859.375</c:v>
                </c:pt>
                <c:pt idx="426">
                  <c:v>893.55499999999995</c:v>
                </c:pt>
                <c:pt idx="427">
                  <c:v>859.375</c:v>
                </c:pt>
                <c:pt idx="428">
                  <c:v>927.73400000000004</c:v>
                </c:pt>
                <c:pt idx="429">
                  <c:v>893.55499999999995</c:v>
                </c:pt>
                <c:pt idx="430">
                  <c:v>937.5</c:v>
                </c:pt>
                <c:pt idx="431">
                  <c:v>947.26599999999996</c:v>
                </c:pt>
                <c:pt idx="432">
                  <c:v>957.03099999999995</c:v>
                </c:pt>
                <c:pt idx="433">
                  <c:v>952.14800000000002</c:v>
                </c:pt>
                <c:pt idx="434">
                  <c:v>961.91399999999999</c:v>
                </c:pt>
                <c:pt idx="435">
                  <c:v>957.03099999999995</c:v>
                </c:pt>
                <c:pt idx="436">
                  <c:v>961.91399999999999</c:v>
                </c:pt>
                <c:pt idx="437">
                  <c:v>957.03099999999995</c:v>
                </c:pt>
                <c:pt idx="438">
                  <c:v>1025.3900000000001</c:v>
                </c:pt>
                <c:pt idx="439">
                  <c:v>981.44500000000005</c:v>
                </c:pt>
                <c:pt idx="440">
                  <c:v>1010.74</c:v>
                </c:pt>
                <c:pt idx="441">
                  <c:v>1025.3900000000001</c:v>
                </c:pt>
                <c:pt idx="442">
                  <c:v>1049.8</c:v>
                </c:pt>
                <c:pt idx="443">
                  <c:v>1079.0999999999999</c:v>
                </c:pt>
                <c:pt idx="444">
                  <c:v>1069.3399999999999</c:v>
                </c:pt>
                <c:pt idx="445">
                  <c:v>1079.0999999999999</c:v>
                </c:pt>
                <c:pt idx="446">
                  <c:v>1074.22</c:v>
                </c:pt>
                <c:pt idx="447">
                  <c:v>1093.75</c:v>
                </c:pt>
                <c:pt idx="448">
                  <c:v>1123.05</c:v>
                </c:pt>
                <c:pt idx="449">
                  <c:v>1108.4000000000001</c:v>
                </c:pt>
                <c:pt idx="450">
                  <c:v>1137.7</c:v>
                </c:pt>
                <c:pt idx="451">
                  <c:v>1132.81</c:v>
                </c:pt>
                <c:pt idx="452">
                  <c:v>1157.23</c:v>
                </c:pt>
                <c:pt idx="453">
                  <c:v>1171.8800000000001</c:v>
                </c:pt>
                <c:pt idx="454">
                  <c:v>1191.4100000000001</c:v>
                </c:pt>
                <c:pt idx="455">
                  <c:v>1206.05</c:v>
                </c:pt>
                <c:pt idx="456">
                  <c:v>1166.99</c:v>
                </c:pt>
                <c:pt idx="457">
                  <c:v>1210.94</c:v>
                </c:pt>
                <c:pt idx="458">
                  <c:v>1215.82</c:v>
                </c:pt>
                <c:pt idx="459">
                  <c:v>1196.29</c:v>
                </c:pt>
                <c:pt idx="460">
                  <c:v>1240.23</c:v>
                </c:pt>
                <c:pt idx="461">
                  <c:v>1240.23</c:v>
                </c:pt>
                <c:pt idx="462">
                  <c:v>1269.53</c:v>
                </c:pt>
                <c:pt idx="463">
                  <c:v>1245.1199999999999</c:v>
                </c:pt>
                <c:pt idx="464">
                  <c:v>1269.53</c:v>
                </c:pt>
                <c:pt idx="465">
                  <c:v>1323.24</c:v>
                </c:pt>
                <c:pt idx="466">
                  <c:v>1279.3</c:v>
                </c:pt>
                <c:pt idx="467">
                  <c:v>1337.89</c:v>
                </c:pt>
                <c:pt idx="468">
                  <c:v>1284.18</c:v>
                </c:pt>
                <c:pt idx="469">
                  <c:v>1308.5899999999999</c:v>
                </c:pt>
                <c:pt idx="470">
                  <c:v>1303.71</c:v>
                </c:pt>
                <c:pt idx="471">
                  <c:v>1293.95</c:v>
                </c:pt>
                <c:pt idx="472">
                  <c:v>1357.42</c:v>
                </c:pt>
                <c:pt idx="473">
                  <c:v>1357.42</c:v>
                </c:pt>
                <c:pt idx="474">
                  <c:v>1376.95</c:v>
                </c:pt>
                <c:pt idx="475">
                  <c:v>1342.77</c:v>
                </c:pt>
                <c:pt idx="476">
                  <c:v>1362.3</c:v>
                </c:pt>
                <c:pt idx="477">
                  <c:v>1357.42</c:v>
                </c:pt>
                <c:pt idx="478">
                  <c:v>1357.42</c:v>
                </c:pt>
                <c:pt idx="479">
                  <c:v>1372.07</c:v>
                </c:pt>
                <c:pt idx="480">
                  <c:v>1372.07</c:v>
                </c:pt>
                <c:pt idx="481">
                  <c:v>1367.19</c:v>
                </c:pt>
                <c:pt idx="482">
                  <c:v>1381.84</c:v>
                </c:pt>
                <c:pt idx="483">
                  <c:v>1386.72</c:v>
                </c:pt>
                <c:pt idx="484">
                  <c:v>1396.48</c:v>
                </c:pt>
                <c:pt idx="485">
                  <c:v>1381.84</c:v>
                </c:pt>
                <c:pt idx="486">
                  <c:v>1391.6</c:v>
                </c:pt>
                <c:pt idx="487">
                  <c:v>1406.25</c:v>
                </c:pt>
                <c:pt idx="488">
                  <c:v>1401.37</c:v>
                </c:pt>
                <c:pt idx="489">
                  <c:v>1381.84</c:v>
                </c:pt>
                <c:pt idx="490">
                  <c:v>1396.48</c:v>
                </c:pt>
                <c:pt idx="491">
                  <c:v>1396.48</c:v>
                </c:pt>
                <c:pt idx="492">
                  <c:v>1411.13</c:v>
                </c:pt>
                <c:pt idx="493">
                  <c:v>1391.6</c:v>
                </c:pt>
                <c:pt idx="494">
                  <c:v>1416.02</c:v>
                </c:pt>
                <c:pt idx="495">
                  <c:v>1406.25</c:v>
                </c:pt>
                <c:pt idx="496">
                  <c:v>1440.43</c:v>
                </c:pt>
                <c:pt idx="497">
                  <c:v>1440.43</c:v>
                </c:pt>
                <c:pt idx="498">
                  <c:v>1459.96</c:v>
                </c:pt>
                <c:pt idx="499">
                  <c:v>1445.31</c:v>
                </c:pt>
                <c:pt idx="500">
                  <c:v>1440.43</c:v>
                </c:pt>
                <c:pt idx="501">
                  <c:v>1464.84</c:v>
                </c:pt>
                <c:pt idx="502">
                  <c:v>1474.61</c:v>
                </c:pt>
                <c:pt idx="503">
                  <c:v>1430.66</c:v>
                </c:pt>
                <c:pt idx="504">
                  <c:v>1513.67</c:v>
                </c:pt>
                <c:pt idx="505">
                  <c:v>1484.38</c:v>
                </c:pt>
                <c:pt idx="506">
                  <c:v>1523.44</c:v>
                </c:pt>
                <c:pt idx="507">
                  <c:v>1533.2</c:v>
                </c:pt>
                <c:pt idx="508">
                  <c:v>1547.85</c:v>
                </c:pt>
                <c:pt idx="509">
                  <c:v>1577.15</c:v>
                </c:pt>
                <c:pt idx="510">
                  <c:v>1547.85</c:v>
                </c:pt>
                <c:pt idx="511">
                  <c:v>1552.73</c:v>
                </c:pt>
                <c:pt idx="512">
                  <c:v>1572.27</c:v>
                </c:pt>
                <c:pt idx="513">
                  <c:v>1582.03</c:v>
                </c:pt>
                <c:pt idx="514">
                  <c:v>1616.21</c:v>
                </c:pt>
                <c:pt idx="515">
                  <c:v>1596.68</c:v>
                </c:pt>
                <c:pt idx="516">
                  <c:v>1611.33</c:v>
                </c:pt>
                <c:pt idx="517">
                  <c:v>1567.38</c:v>
                </c:pt>
                <c:pt idx="518">
                  <c:v>1621.09</c:v>
                </c:pt>
                <c:pt idx="519">
                  <c:v>1621.09</c:v>
                </c:pt>
                <c:pt idx="520">
                  <c:v>1606.45</c:v>
                </c:pt>
                <c:pt idx="521">
                  <c:v>1625.98</c:v>
                </c:pt>
                <c:pt idx="522">
                  <c:v>1611.33</c:v>
                </c:pt>
                <c:pt idx="523">
                  <c:v>1630.86</c:v>
                </c:pt>
                <c:pt idx="524">
                  <c:v>1625.98</c:v>
                </c:pt>
                <c:pt idx="525">
                  <c:v>1635.74</c:v>
                </c:pt>
                <c:pt idx="526">
                  <c:v>1665.04</c:v>
                </c:pt>
                <c:pt idx="527">
                  <c:v>1665.04</c:v>
                </c:pt>
                <c:pt idx="528">
                  <c:v>1679.69</c:v>
                </c:pt>
                <c:pt idx="529">
                  <c:v>1660.16</c:v>
                </c:pt>
                <c:pt idx="530">
                  <c:v>1674.8</c:v>
                </c:pt>
                <c:pt idx="531">
                  <c:v>1713.87</c:v>
                </c:pt>
                <c:pt idx="532">
                  <c:v>1679.69</c:v>
                </c:pt>
                <c:pt idx="533">
                  <c:v>1694.34</c:v>
                </c:pt>
                <c:pt idx="534">
                  <c:v>1704.1</c:v>
                </c:pt>
                <c:pt idx="535">
                  <c:v>1733.4</c:v>
                </c:pt>
                <c:pt idx="536">
                  <c:v>1743.16</c:v>
                </c:pt>
                <c:pt idx="537">
                  <c:v>1704.1</c:v>
                </c:pt>
                <c:pt idx="538">
                  <c:v>1787.11</c:v>
                </c:pt>
                <c:pt idx="539">
                  <c:v>1748.05</c:v>
                </c:pt>
                <c:pt idx="540">
                  <c:v>1811.52</c:v>
                </c:pt>
                <c:pt idx="541">
                  <c:v>1806.64</c:v>
                </c:pt>
                <c:pt idx="542">
                  <c:v>1816.41</c:v>
                </c:pt>
                <c:pt idx="543">
                  <c:v>1850.59</c:v>
                </c:pt>
                <c:pt idx="544">
                  <c:v>1840.82</c:v>
                </c:pt>
                <c:pt idx="545">
                  <c:v>1850.59</c:v>
                </c:pt>
                <c:pt idx="546">
                  <c:v>1865.23</c:v>
                </c:pt>
                <c:pt idx="547">
                  <c:v>1826.17</c:v>
                </c:pt>
                <c:pt idx="548">
                  <c:v>1875</c:v>
                </c:pt>
                <c:pt idx="549">
                  <c:v>1860.35</c:v>
                </c:pt>
                <c:pt idx="550">
                  <c:v>1860.35</c:v>
                </c:pt>
                <c:pt idx="551">
                  <c:v>1840.82</c:v>
                </c:pt>
                <c:pt idx="552">
                  <c:v>1850.59</c:v>
                </c:pt>
                <c:pt idx="553">
                  <c:v>1855.47</c:v>
                </c:pt>
                <c:pt idx="554">
                  <c:v>1801.76</c:v>
                </c:pt>
                <c:pt idx="555">
                  <c:v>1831.05</c:v>
                </c:pt>
                <c:pt idx="556">
                  <c:v>1826.17</c:v>
                </c:pt>
                <c:pt idx="557">
                  <c:v>1840.82</c:v>
                </c:pt>
                <c:pt idx="558">
                  <c:v>1821.29</c:v>
                </c:pt>
                <c:pt idx="559">
                  <c:v>1821.29</c:v>
                </c:pt>
                <c:pt idx="560">
                  <c:v>1850.59</c:v>
                </c:pt>
                <c:pt idx="561">
                  <c:v>1831.05</c:v>
                </c:pt>
                <c:pt idx="562">
                  <c:v>1821.29</c:v>
                </c:pt>
                <c:pt idx="563">
                  <c:v>1889.65</c:v>
                </c:pt>
                <c:pt idx="564">
                  <c:v>1845.7</c:v>
                </c:pt>
                <c:pt idx="565">
                  <c:v>1923.83</c:v>
                </c:pt>
                <c:pt idx="566">
                  <c:v>1845.7</c:v>
                </c:pt>
                <c:pt idx="567">
                  <c:v>1894.53</c:v>
                </c:pt>
                <c:pt idx="568">
                  <c:v>1875</c:v>
                </c:pt>
                <c:pt idx="569">
                  <c:v>1831.05</c:v>
                </c:pt>
                <c:pt idx="570">
                  <c:v>1870.12</c:v>
                </c:pt>
                <c:pt idx="571">
                  <c:v>1855.47</c:v>
                </c:pt>
                <c:pt idx="572">
                  <c:v>1831.05</c:v>
                </c:pt>
                <c:pt idx="573">
                  <c:v>1796.88</c:v>
                </c:pt>
                <c:pt idx="574">
                  <c:v>1767.58</c:v>
                </c:pt>
                <c:pt idx="575">
                  <c:v>1796.88</c:v>
                </c:pt>
                <c:pt idx="576">
                  <c:v>1728.52</c:v>
                </c:pt>
                <c:pt idx="577">
                  <c:v>1743.16</c:v>
                </c:pt>
                <c:pt idx="578">
                  <c:v>1791.99</c:v>
                </c:pt>
                <c:pt idx="579">
                  <c:v>1748.05</c:v>
                </c:pt>
                <c:pt idx="580">
                  <c:v>1782.23</c:v>
                </c:pt>
                <c:pt idx="581">
                  <c:v>1728.52</c:v>
                </c:pt>
                <c:pt idx="582">
                  <c:v>1816.41</c:v>
                </c:pt>
                <c:pt idx="583">
                  <c:v>1782.23</c:v>
                </c:pt>
                <c:pt idx="584">
                  <c:v>1772.46</c:v>
                </c:pt>
                <c:pt idx="585">
                  <c:v>1821.29</c:v>
                </c:pt>
                <c:pt idx="586">
                  <c:v>1831.05</c:v>
                </c:pt>
                <c:pt idx="587">
                  <c:v>1928.71</c:v>
                </c:pt>
                <c:pt idx="588">
                  <c:v>1845.7</c:v>
                </c:pt>
                <c:pt idx="589">
                  <c:v>1865.23</c:v>
                </c:pt>
                <c:pt idx="590">
                  <c:v>1884.77</c:v>
                </c:pt>
                <c:pt idx="591">
                  <c:v>1850.59</c:v>
                </c:pt>
                <c:pt idx="592">
                  <c:v>1875</c:v>
                </c:pt>
                <c:pt idx="593">
                  <c:v>1875</c:v>
                </c:pt>
                <c:pt idx="594">
                  <c:v>1884.77</c:v>
                </c:pt>
                <c:pt idx="595">
                  <c:v>1909.18</c:v>
                </c:pt>
                <c:pt idx="596">
                  <c:v>1904.3</c:v>
                </c:pt>
                <c:pt idx="597">
                  <c:v>1928.71</c:v>
                </c:pt>
                <c:pt idx="598">
                  <c:v>1884.77</c:v>
                </c:pt>
                <c:pt idx="599">
                  <c:v>1923.83</c:v>
                </c:pt>
                <c:pt idx="600">
                  <c:v>1923.83</c:v>
                </c:pt>
                <c:pt idx="601">
                  <c:v>1904.3</c:v>
                </c:pt>
                <c:pt idx="602">
                  <c:v>1928.71</c:v>
                </c:pt>
                <c:pt idx="603">
                  <c:v>1899.41</c:v>
                </c:pt>
                <c:pt idx="604">
                  <c:v>1938.48</c:v>
                </c:pt>
                <c:pt idx="605">
                  <c:v>1884.77</c:v>
                </c:pt>
                <c:pt idx="606">
                  <c:v>1894.53</c:v>
                </c:pt>
                <c:pt idx="607">
                  <c:v>1918.95</c:v>
                </c:pt>
                <c:pt idx="608">
                  <c:v>1889.65</c:v>
                </c:pt>
                <c:pt idx="609">
                  <c:v>1884.77</c:v>
                </c:pt>
                <c:pt idx="610">
                  <c:v>1904.3</c:v>
                </c:pt>
                <c:pt idx="611">
                  <c:v>1923.83</c:v>
                </c:pt>
                <c:pt idx="612">
                  <c:v>1928.71</c:v>
                </c:pt>
                <c:pt idx="613">
                  <c:v>1918.95</c:v>
                </c:pt>
                <c:pt idx="614">
                  <c:v>1953.13</c:v>
                </c:pt>
                <c:pt idx="615">
                  <c:v>1948.24</c:v>
                </c:pt>
                <c:pt idx="616">
                  <c:v>1953.13</c:v>
                </c:pt>
                <c:pt idx="617">
                  <c:v>1982.42</c:v>
                </c:pt>
                <c:pt idx="618">
                  <c:v>1987.3</c:v>
                </c:pt>
                <c:pt idx="619">
                  <c:v>2026.37</c:v>
                </c:pt>
                <c:pt idx="620">
                  <c:v>2006.84</c:v>
                </c:pt>
                <c:pt idx="621">
                  <c:v>1982.42</c:v>
                </c:pt>
                <c:pt idx="622">
                  <c:v>2026.37</c:v>
                </c:pt>
                <c:pt idx="623">
                  <c:v>1997.07</c:v>
                </c:pt>
                <c:pt idx="624">
                  <c:v>1992.19</c:v>
                </c:pt>
                <c:pt idx="625">
                  <c:v>1933.59</c:v>
                </c:pt>
                <c:pt idx="626">
                  <c:v>1987.3</c:v>
                </c:pt>
                <c:pt idx="627">
                  <c:v>1967.77</c:v>
                </c:pt>
                <c:pt idx="628">
                  <c:v>1938.48</c:v>
                </c:pt>
                <c:pt idx="629">
                  <c:v>1982.42</c:v>
                </c:pt>
                <c:pt idx="630">
                  <c:v>1972.66</c:v>
                </c:pt>
                <c:pt idx="631">
                  <c:v>2016.6</c:v>
                </c:pt>
                <c:pt idx="632">
                  <c:v>1997.07</c:v>
                </c:pt>
                <c:pt idx="633">
                  <c:v>1992.19</c:v>
                </c:pt>
                <c:pt idx="634">
                  <c:v>2016.6</c:v>
                </c:pt>
                <c:pt idx="635">
                  <c:v>2001.95</c:v>
                </c:pt>
                <c:pt idx="636">
                  <c:v>2006.84</c:v>
                </c:pt>
                <c:pt idx="637">
                  <c:v>1992.19</c:v>
                </c:pt>
                <c:pt idx="638">
                  <c:v>1958.01</c:v>
                </c:pt>
                <c:pt idx="639">
                  <c:v>1962.89</c:v>
                </c:pt>
                <c:pt idx="640">
                  <c:v>1962.89</c:v>
                </c:pt>
                <c:pt idx="641">
                  <c:v>2021.48</c:v>
                </c:pt>
                <c:pt idx="642">
                  <c:v>1948.24</c:v>
                </c:pt>
                <c:pt idx="643">
                  <c:v>1977.54</c:v>
                </c:pt>
                <c:pt idx="644">
                  <c:v>1967.77</c:v>
                </c:pt>
                <c:pt idx="645">
                  <c:v>1943.36</c:v>
                </c:pt>
                <c:pt idx="646">
                  <c:v>1953.13</c:v>
                </c:pt>
                <c:pt idx="647">
                  <c:v>1904.3</c:v>
                </c:pt>
                <c:pt idx="648">
                  <c:v>1938.48</c:v>
                </c:pt>
                <c:pt idx="649">
                  <c:v>1889.65</c:v>
                </c:pt>
                <c:pt idx="650">
                  <c:v>1855.47</c:v>
                </c:pt>
                <c:pt idx="651">
                  <c:v>1904.3</c:v>
                </c:pt>
                <c:pt idx="652">
                  <c:v>1835.94</c:v>
                </c:pt>
                <c:pt idx="653">
                  <c:v>1855.47</c:v>
                </c:pt>
                <c:pt idx="654">
                  <c:v>1816.41</c:v>
                </c:pt>
                <c:pt idx="655">
                  <c:v>1806.64</c:v>
                </c:pt>
                <c:pt idx="656">
                  <c:v>1801.76</c:v>
                </c:pt>
                <c:pt idx="657">
                  <c:v>1767.58</c:v>
                </c:pt>
                <c:pt idx="658">
                  <c:v>1791.99</c:v>
                </c:pt>
                <c:pt idx="659">
                  <c:v>1801.76</c:v>
                </c:pt>
                <c:pt idx="660">
                  <c:v>1840.82</c:v>
                </c:pt>
                <c:pt idx="661">
                  <c:v>1870.12</c:v>
                </c:pt>
                <c:pt idx="662">
                  <c:v>1860.35</c:v>
                </c:pt>
                <c:pt idx="663">
                  <c:v>1904.3</c:v>
                </c:pt>
                <c:pt idx="664">
                  <c:v>1918.95</c:v>
                </c:pt>
                <c:pt idx="665">
                  <c:v>1923.83</c:v>
                </c:pt>
                <c:pt idx="666">
                  <c:v>1948.24</c:v>
                </c:pt>
                <c:pt idx="667">
                  <c:v>1933.59</c:v>
                </c:pt>
                <c:pt idx="668">
                  <c:v>1977.54</c:v>
                </c:pt>
                <c:pt idx="669">
                  <c:v>1938.48</c:v>
                </c:pt>
                <c:pt idx="670">
                  <c:v>1962.89</c:v>
                </c:pt>
                <c:pt idx="671">
                  <c:v>1982.42</c:v>
                </c:pt>
                <c:pt idx="672">
                  <c:v>1997.07</c:v>
                </c:pt>
                <c:pt idx="673">
                  <c:v>2001.95</c:v>
                </c:pt>
                <c:pt idx="674">
                  <c:v>2006.84</c:v>
                </c:pt>
                <c:pt idx="675">
                  <c:v>2070.31</c:v>
                </c:pt>
                <c:pt idx="676">
                  <c:v>2031.25</c:v>
                </c:pt>
                <c:pt idx="677">
                  <c:v>2075.1999999999998</c:v>
                </c:pt>
                <c:pt idx="678">
                  <c:v>2041.02</c:v>
                </c:pt>
                <c:pt idx="679">
                  <c:v>2055.66</c:v>
                </c:pt>
                <c:pt idx="680">
                  <c:v>2099.61</c:v>
                </c:pt>
                <c:pt idx="681">
                  <c:v>2089.84</c:v>
                </c:pt>
                <c:pt idx="682">
                  <c:v>2119.14</c:v>
                </c:pt>
                <c:pt idx="683">
                  <c:v>2138.67</c:v>
                </c:pt>
                <c:pt idx="684">
                  <c:v>2143.5500000000002</c:v>
                </c:pt>
                <c:pt idx="685">
                  <c:v>2197.27</c:v>
                </c:pt>
                <c:pt idx="686">
                  <c:v>2133.79</c:v>
                </c:pt>
                <c:pt idx="687">
                  <c:v>2167.9699999999998</c:v>
                </c:pt>
                <c:pt idx="688">
                  <c:v>2133.79</c:v>
                </c:pt>
                <c:pt idx="689">
                  <c:v>2124.02</c:v>
                </c:pt>
                <c:pt idx="690">
                  <c:v>2109.38</c:v>
                </c:pt>
                <c:pt idx="691">
                  <c:v>2041.02</c:v>
                </c:pt>
                <c:pt idx="692">
                  <c:v>2075.1999999999998</c:v>
                </c:pt>
                <c:pt idx="693">
                  <c:v>2001.95</c:v>
                </c:pt>
                <c:pt idx="694">
                  <c:v>2016.6</c:v>
                </c:pt>
                <c:pt idx="695">
                  <c:v>2026.37</c:v>
                </c:pt>
                <c:pt idx="696">
                  <c:v>1992.19</c:v>
                </c:pt>
                <c:pt idx="697">
                  <c:v>2050.7800000000002</c:v>
                </c:pt>
                <c:pt idx="698">
                  <c:v>1992.19</c:v>
                </c:pt>
                <c:pt idx="699">
                  <c:v>2016.6</c:v>
                </c:pt>
                <c:pt idx="700">
                  <c:v>1987.3</c:v>
                </c:pt>
                <c:pt idx="701">
                  <c:v>1977.54</c:v>
                </c:pt>
                <c:pt idx="702">
                  <c:v>1997.07</c:v>
                </c:pt>
                <c:pt idx="703">
                  <c:v>1977.54</c:v>
                </c:pt>
                <c:pt idx="704">
                  <c:v>1918.95</c:v>
                </c:pt>
                <c:pt idx="705">
                  <c:v>1943.36</c:v>
                </c:pt>
                <c:pt idx="706">
                  <c:v>1958.01</c:v>
                </c:pt>
                <c:pt idx="707">
                  <c:v>1967.77</c:v>
                </c:pt>
                <c:pt idx="708">
                  <c:v>1914.06</c:v>
                </c:pt>
                <c:pt idx="709">
                  <c:v>1923.83</c:v>
                </c:pt>
                <c:pt idx="710">
                  <c:v>1894.53</c:v>
                </c:pt>
                <c:pt idx="711">
                  <c:v>1870.12</c:v>
                </c:pt>
                <c:pt idx="712">
                  <c:v>1831.05</c:v>
                </c:pt>
                <c:pt idx="713">
                  <c:v>1782.23</c:v>
                </c:pt>
                <c:pt idx="714">
                  <c:v>1777.34</c:v>
                </c:pt>
                <c:pt idx="715">
                  <c:v>1728.52</c:v>
                </c:pt>
                <c:pt idx="716">
                  <c:v>1713.87</c:v>
                </c:pt>
                <c:pt idx="717">
                  <c:v>1831.05</c:v>
                </c:pt>
                <c:pt idx="718">
                  <c:v>1835.94</c:v>
                </c:pt>
                <c:pt idx="719">
                  <c:v>1914.06</c:v>
                </c:pt>
                <c:pt idx="720">
                  <c:v>1933.59</c:v>
                </c:pt>
                <c:pt idx="721">
                  <c:v>1943.36</c:v>
                </c:pt>
                <c:pt idx="722">
                  <c:v>1997.07</c:v>
                </c:pt>
                <c:pt idx="723">
                  <c:v>2021.48</c:v>
                </c:pt>
                <c:pt idx="724">
                  <c:v>2070.31</c:v>
                </c:pt>
                <c:pt idx="725">
                  <c:v>2104.4899999999998</c:v>
                </c:pt>
                <c:pt idx="726">
                  <c:v>2065.4299999999998</c:v>
                </c:pt>
                <c:pt idx="727">
                  <c:v>2104.4899999999998</c:v>
                </c:pt>
                <c:pt idx="728">
                  <c:v>2070.31</c:v>
                </c:pt>
                <c:pt idx="729">
                  <c:v>2060.5500000000002</c:v>
                </c:pt>
                <c:pt idx="730">
                  <c:v>2041.02</c:v>
                </c:pt>
                <c:pt idx="731">
                  <c:v>2045.9</c:v>
                </c:pt>
                <c:pt idx="732">
                  <c:v>2070.31</c:v>
                </c:pt>
                <c:pt idx="733">
                  <c:v>2075.1999999999998</c:v>
                </c:pt>
                <c:pt idx="734">
                  <c:v>2094.73</c:v>
                </c:pt>
                <c:pt idx="735">
                  <c:v>2109.38</c:v>
                </c:pt>
                <c:pt idx="736">
                  <c:v>2119.14</c:v>
                </c:pt>
                <c:pt idx="737">
                  <c:v>2163.09</c:v>
                </c:pt>
                <c:pt idx="738">
                  <c:v>2167.9699999999998</c:v>
                </c:pt>
                <c:pt idx="739">
                  <c:v>2211.91</c:v>
                </c:pt>
                <c:pt idx="740">
                  <c:v>2197.27</c:v>
                </c:pt>
                <c:pt idx="741">
                  <c:v>2216.8000000000002</c:v>
                </c:pt>
                <c:pt idx="742">
                  <c:v>2216.8000000000002</c:v>
                </c:pt>
                <c:pt idx="743">
                  <c:v>2187.5</c:v>
                </c:pt>
                <c:pt idx="744">
                  <c:v>2167.9699999999998</c:v>
                </c:pt>
                <c:pt idx="745">
                  <c:v>2143.5500000000002</c:v>
                </c:pt>
                <c:pt idx="746">
                  <c:v>2163.09</c:v>
                </c:pt>
                <c:pt idx="747">
                  <c:v>2133.79</c:v>
                </c:pt>
                <c:pt idx="748">
                  <c:v>2124.02</c:v>
                </c:pt>
                <c:pt idx="749">
                  <c:v>2153.3200000000002</c:v>
                </c:pt>
                <c:pt idx="750">
                  <c:v>2109.38</c:v>
                </c:pt>
                <c:pt idx="751">
                  <c:v>2114.2600000000002</c:v>
                </c:pt>
                <c:pt idx="752">
                  <c:v>2104.4899999999998</c:v>
                </c:pt>
                <c:pt idx="753">
                  <c:v>2109.38</c:v>
                </c:pt>
                <c:pt idx="754">
                  <c:v>2124.02</c:v>
                </c:pt>
                <c:pt idx="755">
                  <c:v>2099.61</c:v>
                </c:pt>
                <c:pt idx="756">
                  <c:v>2099.61</c:v>
                </c:pt>
                <c:pt idx="757">
                  <c:v>2143.5500000000002</c:v>
                </c:pt>
                <c:pt idx="758">
                  <c:v>2099.61</c:v>
                </c:pt>
                <c:pt idx="759">
                  <c:v>2104.4899999999998</c:v>
                </c:pt>
                <c:pt idx="760">
                  <c:v>2070.31</c:v>
                </c:pt>
                <c:pt idx="761">
                  <c:v>2109.38</c:v>
                </c:pt>
                <c:pt idx="762">
                  <c:v>2070.31</c:v>
                </c:pt>
                <c:pt idx="763">
                  <c:v>2011.72</c:v>
                </c:pt>
                <c:pt idx="764">
                  <c:v>2050.7800000000002</c:v>
                </c:pt>
                <c:pt idx="765">
                  <c:v>1997.07</c:v>
                </c:pt>
                <c:pt idx="766">
                  <c:v>2006.84</c:v>
                </c:pt>
                <c:pt idx="767">
                  <c:v>1953.13</c:v>
                </c:pt>
                <c:pt idx="768">
                  <c:v>1899.41</c:v>
                </c:pt>
                <c:pt idx="769">
                  <c:v>1904.3</c:v>
                </c:pt>
                <c:pt idx="770">
                  <c:v>1870.12</c:v>
                </c:pt>
                <c:pt idx="771">
                  <c:v>1850.59</c:v>
                </c:pt>
                <c:pt idx="772">
                  <c:v>1850.59</c:v>
                </c:pt>
                <c:pt idx="773">
                  <c:v>1875</c:v>
                </c:pt>
                <c:pt idx="774">
                  <c:v>1948.24</c:v>
                </c:pt>
                <c:pt idx="775">
                  <c:v>1958.01</c:v>
                </c:pt>
                <c:pt idx="776">
                  <c:v>2026.37</c:v>
                </c:pt>
                <c:pt idx="777">
                  <c:v>2055.66</c:v>
                </c:pt>
                <c:pt idx="778">
                  <c:v>2104.4899999999998</c:v>
                </c:pt>
                <c:pt idx="779">
                  <c:v>2158.1999999999998</c:v>
                </c:pt>
                <c:pt idx="780">
                  <c:v>2114.2600000000002</c:v>
                </c:pt>
                <c:pt idx="781">
                  <c:v>2133.79</c:v>
                </c:pt>
                <c:pt idx="782">
                  <c:v>2187.5</c:v>
                </c:pt>
                <c:pt idx="783">
                  <c:v>2197.27</c:v>
                </c:pt>
                <c:pt idx="784">
                  <c:v>2207.0300000000002</c:v>
                </c:pt>
                <c:pt idx="785">
                  <c:v>2172.85</c:v>
                </c:pt>
                <c:pt idx="786">
                  <c:v>2246.09</c:v>
                </c:pt>
                <c:pt idx="787">
                  <c:v>2197.27</c:v>
                </c:pt>
                <c:pt idx="788">
                  <c:v>2236.33</c:v>
                </c:pt>
                <c:pt idx="789">
                  <c:v>2231.4499999999998</c:v>
                </c:pt>
                <c:pt idx="790">
                  <c:v>2216.8000000000002</c:v>
                </c:pt>
                <c:pt idx="791">
                  <c:v>2304.69</c:v>
                </c:pt>
                <c:pt idx="792">
                  <c:v>2275.39</c:v>
                </c:pt>
                <c:pt idx="793">
                  <c:v>2285.16</c:v>
                </c:pt>
                <c:pt idx="794">
                  <c:v>2255.86</c:v>
                </c:pt>
                <c:pt idx="795">
                  <c:v>2221.6799999999998</c:v>
                </c:pt>
                <c:pt idx="796">
                  <c:v>2241.21</c:v>
                </c:pt>
                <c:pt idx="797">
                  <c:v>2246.09</c:v>
                </c:pt>
                <c:pt idx="798">
                  <c:v>2216.8000000000002</c:v>
                </c:pt>
                <c:pt idx="799">
                  <c:v>2236.33</c:v>
                </c:pt>
                <c:pt idx="800">
                  <c:v>2221.6799999999998</c:v>
                </c:pt>
                <c:pt idx="801">
                  <c:v>2216.8000000000002</c:v>
                </c:pt>
                <c:pt idx="802">
                  <c:v>2167.9699999999998</c:v>
                </c:pt>
                <c:pt idx="803">
                  <c:v>2197.27</c:v>
                </c:pt>
                <c:pt idx="804">
                  <c:v>2197.27</c:v>
                </c:pt>
                <c:pt idx="805">
                  <c:v>2153.3200000000002</c:v>
                </c:pt>
                <c:pt idx="806">
                  <c:v>2167.9699999999998</c:v>
                </c:pt>
                <c:pt idx="807">
                  <c:v>2138.67</c:v>
                </c:pt>
                <c:pt idx="808">
                  <c:v>2163.09</c:v>
                </c:pt>
                <c:pt idx="809">
                  <c:v>2153.3200000000002</c:v>
                </c:pt>
                <c:pt idx="810">
                  <c:v>2138.67</c:v>
                </c:pt>
                <c:pt idx="811">
                  <c:v>2197.27</c:v>
                </c:pt>
                <c:pt idx="812">
                  <c:v>2192.38</c:v>
                </c:pt>
                <c:pt idx="813">
                  <c:v>2192.38</c:v>
                </c:pt>
                <c:pt idx="814">
                  <c:v>2153.3200000000002</c:v>
                </c:pt>
                <c:pt idx="815">
                  <c:v>2148.44</c:v>
                </c:pt>
                <c:pt idx="816">
                  <c:v>2138.67</c:v>
                </c:pt>
                <c:pt idx="817">
                  <c:v>2109.38</c:v>
                </c:pt>
                <c:pt idx="818">
                  <c:v>2172.85</c:v>
                </c:pt>
                <c:pt idx="819">
                  <c:v>2128.91</c:v>
                </c:pt>
                <c:pt idx="820">
                  <c:v>2128.91</c:v>
                </c:pt>
                <c:pt idx="821">
                  <c:v>2128.91</c:v>
                </c:pt>
                <c:pt idx="822">
                  <c:v>2124.02</c:v>
                </c:pt>
                <c:pt idx="823">
                  <c:v>2133.79</c:v>
                </c:pt>
                <c:pt idx="824">
                  <c:v>2050.7800000000002</c:v>
                </c:pt>
                <c:pt idx="825">
                  <c:v>2084.96</c:v>
                </c:pt>
                <c:pt idx="826">
                  <c:v>2021.48</c:v>
                </c:pt>
                <c:pt idx="827">
                  <c:v>1997.07</c:v>
                </c:pt>
                <c:pt idx="828">
                  <c:v>2036.13</c:v>
                </c:pt>
                <c:pt idx="829">
                  <c:v>1982.42</c:v>
                </c:pt>
                <c:pt idx="830">
                  <c:v>1997.07</c:v>
                </c:pt>
                <c:pt idx="831">
                  <c:v>2006.84</c:v>
                </c:pt>
                <c:pt idx="832">
                  <c:v>1982.42</c:v>
                </c:pt>
                <c:pt idx="833">
                  <c:v>2060.5500000000002</c:v>
                </c:pt>
                <c:pt idx="834">
                  <c:v>2041.02</c:v>
                </c:pt>
                <c:pt idx="835">
                  <c:v>2133.79</c:v>
                </c:pt>
                <c:pt idx="836">
                  <c:v>2133.79</c:v>
                </c:pt>
                <c:pt idx="837">
                  <c:v>2177.73</c:v>
                </c:pt>
                <c:pt idx="838">
                  <c:v>2231.4499999999998</c:v>
                </c:pt>
                <c:pt idx="839">
                  <c:v>2250.98</c:v>
                </c:pt>
                <c:pt idx="840">
                  <c:v>2290.04</c:v>
                </c:pt>
                <c:pt idx="841">
                  <c:v>2304.69</c:v>
                </c:pt>
                <c:pt idx="842">
                  <c:v>2353.52</c:v>
                </c:pt>
                <c:pt idx="843">
                  <c:v>2377.9299999999998</c:v>
                </c:pt>
                <c:pt idx="844">
                  <c:v>2382.81</c:v>
                </c:pt>
                <c:pt idx="845">
                  <c:v>2421.88</c:v>
                </c:pt>
                <c:pt idx="846">
                  <c:v>2402.34</c:v>
                </c:pt>
                <c:pt idx="847">
                  <c:v>2387.6999999999998</c:v>
                </c:pt>
                <c:pt idx="848">
                  <c:v>2407.23</c:v>
                </c:pt>
                <c:pt idx="849">
                  <c:v>2397.46</c:v>
                </c:pt>
                <c:pt idx="850">
                  <c:v>2392.58</c:v>
                </c:pt>
                <c:pt idx="851">
                  <c:v>2363.2800000000002</c:v>
                </c:pt>
                <c:pt idx="852">
                  <c:v>2363.2800000000002</c:v>
                </c:pt>
                <c:pt idx="853">
                  <c:v>2338.87</c:v>
                </c:pt>
                <c:pt idx="854">
                  <c:v>2280.27</c:v>
                </c:pt>
                <c:pt idx="855">
                  <c:v>2333.98</c:v>
                </c:pt>
                <c:pt idx="856">
                  <c:v>2285.16</c:v>
                </c:pt>
                <c:pt idx="857">
                  <c:v>2329.1</c:v>
                </c:pt>
                <c:pt idx="858">
                  <c:v>2275.39</c:v>
                </c:pt>
                <c:pt idx="859">
                  <c:v>2265.63</c:v>
                </c:pt>
                <c:pt idx="860">
                  <c:v>2231.4499999999998</c:v>
                </c:pt>
                <c:pt idx="861">
                  <c:v>2231.4499999999998</c:v>
                </c:pt>
                <c:pt idx="862">
                  <c:v>2236.33</c:v>
                </c:pt>
                <c:pt idx="863">
                  <c:v>2207.0300000000002</c:v>
                </c:pt>
                <c:pt idx="864">
                  <c:v>2192.38</c:v>
                </c:pt>
                <c:pt idx="865">
                  <c:v>2250.98</c:v>
                </c:pt>
                <c:pt idx="866">
                  <c:v>2216.8000000000002</c:v>
                </c:pt>
                <c:pt idx="867">
                  <c:v>2250.98</c:v>
                </c:pt>
                <c:pt idx="868">
                  <c:v>2211.91</c:v>
                </c:pt>
                <c:pt idx="869">
                  <c:v>2255.86</c:v>
                </c:pt>
                <c:pt idx="870">
                  <c:v>2294.92</c:v>
                </c:pt>
                <c:pt idx="871">
                  <c:v>2275.39</c:v>
                </c:pt>
                <c:pt idx="872">
                  <c:v>2241.21</c:v>
                </c:pt>
                <c:pt idx="873">
                  <c:v>2231.4499999999998</c:v>
                </c:pt>
                <c:pt idx="874">
                  <c:v>2250.98</c:v>
                </c:pt>
                <c:pt idx="875">
                  <c:v>2255.86</c:v>
                </c:pt>
                <c:pt idx="876">
                  <c:v>2226.56</c:v>
                </c:pt>
                <c:pt idx="877">
                  <c:v>2270.5100000000002</c:v>
                </c:pt>
                <c:pt idx="878">
                  <c:v>2221.6799999999998</c:v>
                </c:pt>
                <c:pt idx="879">
                  <c:v>2246.09</c:v>
                </c:pt>
                <c:pt idx="880">
                  <c:v>2207.0300000000002</c:v>
                </c:pt>
                <c:pt idx="881">
                  <c:v>2216.8000000000002</c:v>
                </c:pt>
                <c:pt idx="882">
                  <c:v>2202.15</c:v>
                </c:pt>
                <c:pt idx="883">
                  <c:v>2158.1999999999998</c:v>
                </c:pt>
                <c:pt idx="884">
                  <c:v>2167.9699999999998</c:v>
                </c:pt>
                <c:pt idx="885">
                  <c:v>2177.73</c:v>
                </c:pt>
                <c:pt idx="886">
                  <c:v>2148.44</c:v>
                </c:pt>
                <c:pt idx="887">
                  <c:v>2182.62</c:v>
                </c:pt>
                <c:pt idx="888">
                  <c:v>2158.1999999999998</c:v>
                </c:pt>
                <c:pt idx="889">
                  <c:v>2163.09</c:v>
                </c:pt>
                <c:pt idx="890">
                  <c:v>2128.91</c:v>
                </c:pt>
                <c:pt idx="891">
                  <c:v>2133.79</c:v>
                </c:pt>
                <c:pt idx="892">
                  <c:v>2128.91</c:v>
                </c:pt>
                <c:pt idx="893">
                  <c:v>2060.5500000000002</c:v>
                </c:pt>
                <c:pt idx="894">
                  <c:v>2104.4899999999998</c:v>
                </c:pt>
                <c:pt idx="895">
                  <c:v>2104.4899999999998</c:v>
                </c:pt>
                <c:pt idx="896">
                  <c:v>2075.1999999999998</c:v>
                </c:pt>
                <c:pt idx="897">
                  <c:v>2070.31</c:v>
                </c:pt>
                <c:pt idx="898">
                  <c:v>2070.31</c:v>
                </c:pt>
                <c:pt idx="899">
                  <c:v>2172.85</c:v>
                </c:pt>
                <c:pt idx="900">
                  <c:v>2177.73</c:v>
                </c:pt>
                <c:pt idx="901">
                  <c:v>2197.27</c:v>
                </c:pt>
                <c:pt idx="902">
                  <c:v>2260.7399999999998</c:v>
                </c:pt>
                <c:pt idx="903">
                  <c:v>2294.92</c:v>
                </c:pt>
                <c:pt idx="904">
                  <c:v>2387.6999999999998</c:v>
                </c:pt>
                <c:pt idx="905">
                  <c:v>2397.46</c:v>
                </c:pt>
                <c:pt idx="906">
                  <c:v>2431.64</c:v>
                </c:pt>
                <c:pt idx="907">
                  <c:v>2460.94</c:v>
                </c:pt>
                <c:pt idx="908">
                  <c:v>2485.35</c:v>
                </c:pt>
                <c:pt idx="909">
                  <c:v>2504.88</c:v>
                </c:pt>
                <c:pt idx="910">
                  <c:v>2475.59</c:v>
                </c:pt>
                <c:pt idx="911">
                  <c:v>2451.17</c:v>
                </c:pt>
                <c:pt idx="912">
                  <c:v>2485.35</c:v>
                </c:pt>
                <c:pt idx="913">
                  <c:v>2416.9899999999998</c:v>
                </c:pt>
                <c:pt idx="914">
                  <c:v>2475.59</c:v>
                </c:pt>
                <c:pt idx="915">
                  <c:v>2431.64</c:v>
                </c:pt>
                <c:pt idx="916">
                  <c:v>2387.6999999999998</c:v>
                </c:pt>
                <c:pt idx="917">
                  <c:v>2368.16</c:v>
                </c:pt>
                <c:pt idx="918">
                  <c:v>2348.63</c:v>
                </c:pt>
                <c:pt idx="919">
                  <c:v>2333.98</c:v>
                </c:pt>
                <c:pt idx="920">
                  <c:v>2299.8000000000002</c:v>
                </c:pt>
                <c:pt idx="921">
                  <c:v>2314.4499999999998</c:v>
                </c:pt>
                <c:pt idx="922">
                  <c:v>2294.92</c:v>
                </c:pt>
                <c:pt idx="923">
                  <c:v>2275.39</c:v>
                </c:pt>
                <c:pt idx="924">
                  <c:v>2294.92</c:v>
                </c:pt>
                <c:pt idx="925">
                  <c:v>2265.63</c:v>
                </c:pt>
                <c:pt idx="926">
                  <c:v>2314.4499999999998</c:v>
                </c:pt>
                <c:pt idx="927">
                  <c:v>2285.16</c:v>
                </c:pt>
                <c:pt idx="928">
                  <c:v>2299.8000000000002</c:v>
                </c:pt>
                <c:pt idx="929">
                  <c:v>2299.8000000000002</c:v>
                </c:pt>
                <c:pt idx="930">
                  <c:v>2265.63</c:v>
                </c:pt>
                <c:pt idx="931">
                  <c:v>2270.5100000000002</c:v>
                </c:pt>
                <c:pt idx="932">
                  <c:v>2285.16</c:v>
                </c:pt>
                <c:pt idx="933">
                  <c:v>2265.63</c:v>
                </c:pt>
                <c:pt idx="934">
                  <c:v>2309.5700000000002</c:v>
                </c:pt>
                <c:pt idx="935">
                  <c:v>2270.5100000000002</c:v>
                </c:pt>
                <c:pt idx="936">
                  <c:v>2246.09</c:v>
                </c:pt>
                <c:pt idx="937">
                  <c:v>2275.39</c:v>
                </c:pt>
                <c:pt idx="938">
                  <c:v>2260.7399999999998</c:v>
                </c:pt>
                <c:pt idx="939">
                  <c:v>2314.4499999999998</c:v>
                </c:pt>
                <c:pt idx="940">
                  <c:v>2265.63</c:v>
                </c:pt>
                <c:pt idx="941">
                  <c:v>2231.4499999999998</c:v>
                </c:pt>
                <c:pt idx="942">
                  <c:v>2231.4499999999998</c:v>
                </c:pt>
                <c:pt idx="943">
                  <c:v>2202.15</c:v>
                </c:pt>
                <c:pt idx="944">
                  <c:v>2192.38</c:v>
                </c:pt>
                <c:pt idx="945">
                  <c:v>2167.9699999999998</c:v>
                </c:pt>
                <c:pt idx="946">
                  <c:v>2192.38</c:v>
                </c:pt>
                <c:pt idx="947">
                  <c:v>2143.5500000000002</c:v>
                </c:pt>
                <c:pt idx="948">
                  <c:v>2138.67</c:v>
                </c:pt>
                <c:pt idx="949">
                  <c:v>2148.44</c:v>
                </c:pt>
                <c:pt idx="950">
                  <c:v>2119.14</c:v>
                </c:pt>
                <c:pt idx="951">
                  <c:v>2128.91</c:v>
                </c:pt>
                <c:pt idx="952">
                  <c:v>2114.2600000000002</c:v>
                </c:pt>
                <c:pt idx="953">
                  <c:v>2158.1999999999998</c:v>
                </c:pt>
                <c:pt idx="954">
                  <c:v>2138.67</c:v>
                </c:pt>
                <c:pt idx="955">
                  <c:v>2153.3200000000002</c:v>
                </c:pt>
                <c:pt idx="956">
                  <c:v>2207.0300000000002</c:v>
                </c:pt>
                <c:pt idx="957">
                  <c:v>2192.38</c:v>
                </c:pt>
                <c:pt idx="958">
                  <c:v>2207.0300000000002</c:v>
                </c:pt>
                <c:pt idx="959">
                  <c:v>2216.8000000000002</c:v>
                </c:pt>
                <c:pt idx="960">
                  <c:v>2211.91</c:v>
                </c:pt>
                <c:pt idx="961">
                  <c:v>2275.39</c:v>
                </c:pt>
                <c:pt idx="962">
                  <c:v>2246.09</c:v>
                </c:pt>
                <c:pt idx="963">
                  <c:v>2290.04</c:v>
                </c:pt>
                <c:pt idx="964">
                  <c:v>2338.87</c:v>
                </c:pt>
                <c:pt idx="965">
                  <c:v>2329.1</c:v>
                </c:pt>
                <c:pt idx="966">
                  <c:v>2397.46</c:v>
                </c:pt>
                <c:pt idx="967">
                  <c:v>2363.2800000000002</c:v>
                </c:pt>
                <c:pt idx="968">
                  <c:v>2451.17</c:v>
                </c:pt>
                <c:pt idx="969">
                  <c:v>2436.52</c:v>
                </c:pt>
                <c:pt idx="970">
                  <c:v>2485.35</c:v>
                </c:pt>
                <c:pt idx="971">
                  <c:v>2509.77</c:v>
                </c:pt>
                <c:pt idx="972">
                  <c:v>2500</c:v>
                </c:pt>
                <c:pt idx="973">
                  <c:v>2553.71</c:v>
                </c:pt>
                <c:pt idx="974">
                  <c:v>2451.17</c:v>
                </c:pt>
                <c:pt idx="975">
                  <c:v>2490.23</c:v>
                </c:pt>
                <c:pt idx="976">
                  <c:v>2436.52</c:v>
                </c:pt>
                <c:pt idx="977">
                  <c:v>2392.58</c:v>
                </c:pt>
                <c:pt idx="978">
                  <c:v>2382.81</c:v>
                </c:pt>
                <c:pt idx="979">
                  <c:v>2329.1</c:v>
                </c:pt>
                <c:pt idx="980">
                  <c:v>2343.75</c:v>
                </c:pt>
                <c:pt idx="981">
                  <c:v>2348.63</c:v>
                </c:pt>
                <c:pt idx="982">
                  <c:v>2329.1</c:v>
                </c:pt>
                <c:pt idx="983">
                  <c:v>2348.63</c:v>
                </c:pt>
                <c:pt idx="984">
                  <c:v>2329.1</c:v>
                </c:pt>
                <c:pt idx="985">
                  <c:v>2358.4</c:v>
                </c:pt>
                <c:pt idx="986">
                  <c:v>2338.87</c:v>
                </c:pt>
                <c:pt idx="987">
                  <c:v>2353.52</c:v>
                </c:pt>
                <c:pt idx="988">
                  <c:v>2333.98</c:v>
                </c:pt>
                <c:pt idx="989">
                  <c:v>2294.92</c:v>
                </c:pt>
                <c:pt idx="990">
                  <c:v>2314.4499999999998</c:v>
                </c:pt>
                <c:pt idx="991">
                  <c:v>2294.92</c:v>
                </c:pt>
                <c:pt idx="992">
                  <c:v>2265.63</c:v>
                </c:pt>
                <c:pt idx="993">
                  <c:v>2329.1</c:v>
                </c:pt>
                <c:pt idx="994">
                  <c:v>2319.34</c:v>
                </c:pt>
                <c:pt idx="995">
                  <c:v>2373.0500000000002</c:v>
                </c:pt>
                <c:pt idx="996">
                  <c:v>2314.4499999999998</c:v>
                </c:pt>
                <c:pt idx="997">
                  <c:v>2314.4499999999998</c:v>
                </c:pt>
                <c:pt idx="998">
                  <c:v>2324.2199999999998</c:v>
                </c:pt>
                <c:pt idx="999">
                  <c:v>2324.2199999999998</c:v>
                </c:pt>
                <c:pt idx="1000">
                  <c:v>2294.92</c:v>
                </c:pt>
                <c:pt idx="1001">
                  <c:v>2280.27</c:v>
                </c:pt>
                <c:pt idx="1002">
                  <c:v>2280.27</c:v>
                </c:pt>
                <c:pt idx="1003">
                  <c:v>2285.16</c:v>
                </c:pt>
                <c:pt idx="1004">
                  <c:v>2314.4499999999998</c:v>
                </c:pt>
                <c:pt idx="1005">
                  <c:v>2280.27</c:v>
                </c:pt>
                <c:pt idx="1006">
                  <c:v>2246.09</c:v>
                </c:pt>
                <c:pt idx="1007">
                  <c:v>2285.16</c:v>
                </c:pt>
                <c:pt idx="1008">
                  <c:v>2275.39</c:v>
                </c:pt>
                <c:pt idx="1009">
                  <c:v>2202.15</c:v>
                </c:pt>
                <c:pt idx="1010">
                  <c:v>2197.27</c:v>
                </c:pt>
                <c:pt idx="1011">
                  <c:v>2187.5</c:v>
                </c:pt>
                <c:pt idx="1012">
                  <c:v>2148.44</c:v>
                </c:pt>
                <c:pt idx="1013">
                  <c:v>2119.14</c:v>
                </c:pt>
                <c:pt idx="1014">
                  <c:v>2089.84</c:v>
                </c:pt>
                <c:pt idx="1015">
                  <c:v>2128.91</c:v>
                </c:pt>
                <c:pt idx="1016">
                  <c:v>2128.91</c:v>
                </c:pt>
                <c:pt idx="1017">
                  <c:v>2148.44</c:v>
                </c:pt>
                <c:pt idx="1018">
                  <c:v>2216.8000000000002</c:v>
                </c:pt>
                <c:pt idx="1019">
                  <c:v>2202.15</c:v>
                </c:pt>
                <c:pt idx="1020">
                  <c:v>2265.63</c:v>
                </c:pt>
                <c:pt idx="1021">
                  <c:v>2250.98</c:v>
                </c:pt>
                <c:pt idx="1022">
                  <c:v>2246.09</c:v>
                </c:pt>
                <c:pt idx="1023">
                  <c:v>2290.04</c:v>
                </c:pt>
                <c:pt idx="1024">
                  <c:v>2319.34</c:v>
                </c:pt>
                <c:pt idx="1025">
                  <c:v>2373.0500000000002</c:v>
                </c:pt>
                <c:pt idx="1026">
                  <c:v>2348.63</c:v>
                </c:pt>
                <c:pt idx="1027">
                  <c:v>2402.34</c:v>
                </c:pt>
                <c:pt idx="1028">
                  <c:v>2402.34</c:v>
                </c:pt>
                <c:pt idx="1029">
                  <c:v>2441.41</c:v>
                </c:pt>
                <c:pt idx="1030">
                  <c:v>2514.65</c:v>
                </c:pt>
                <c:pt idx="1031">
                  <c:v>2451.17</c:v>
                </c:pt>
                <c:pt idx="1032">
                  <c:v>2500</c:v>
                </c:pt>
                <c:pt idx="1033">
                  <c:v>2504.88</c:v>
                </c:pt>
                <c:pt idx="1034">
                  <c:v>2490.23</c:v>
                </c:pt>
                <c:pt idx="1035">
                  <c:v>2460.94</c:v>
                </c:pt>
                <c:pt idx="1036">
                  <c:v>2412.11</c:v>
                </c:pt>
                <c:pt idx="1037">
                  <c:v>2436.52</c:v>
                </c:pt>
                <c:pt idx="1038">
                  <c:v>2416.9899999999998</c:v>
                </c:pt>
                <c:pt idx="1039">
                  <c:v>2363.2800000000002</c:v>
                </c:pt>
                <c:pt idx="1040">
                  <c:v>2397.46</c:v>
                </c:pt>
                <c:pt idx="1041">
                  <c:v>2333.98</c:v>
                </c:pt>
                <c:pt idx="1042">
                  <c:v>2387.6999999999998</c:v>
                </c:pt>
                <c:pt idx="1043">
                  <c:v>2353.52</c:v>
                </c:pt>
                <c:pt idx="1044">
                  <c:v>2338.87</c:v>
                </c:pt>
                <c:pt idx="1045">
                  <c:v>2338.87</c:v>
                </c:pt>
                <c:pt idx="1046">
                  <c:v>2314.4499999999998</c:v>
                </c:pt>
                <c:pt idx="1047">
                  <c:v>2358.4</c:v>
                </c:pt>
                <c:pt idx="1048">
                  <c:v>2324.2199999999998</c:v>
                </c:pt>
                <c:pt idx="1049">
                  <c:v>2333.98</c:v>
                </c:pt>
                <c:pt idx="1050">
                  <c:v>2368.16</c:v>
                </c:pt>
                <c:pt idx="1051">
                  <c:v>2299.8000000000002</c:v>
                </c:pt>
                <c:pt idx="1052">
                  <c:v>2304.69</c:v>
                </c:pt>
                <c:pt idx="1053">
                  <c:v>2270.5100000000002</c:v>
                </c:pt>
                <c:pt idx="1054">
                  <c:v>2294.92</c:v>
                </c:pt>
                <c:pt idx="1055">
                  <c:v>2294.92</c:v>
                </c:pt>
                <c:pt idx="1056">
                  <c:v>2290.04</c:v>
                </c:pt>
                <c:pt idx="1057">
                  <c:v>2275.39</c:v>
                </c:pt>
                <c:pt idx="1058">
                  <c:v>2280.27</c:v>
                </c:pt>
                <c:pt idx="1059">
                  <c:v>2270.5100000000002</c:v>
                </c:pt>
                <c:pt idx="1060">
                  <c:v>2265.63</c:v>
                </c:pt>
                <c:pt idx="1061">
                  <c:v>2275.39</c:v>
                </c:pt>
                <c:pt idx="1062">
                  <c:v>2285.16</c:v>
                </c:pt>
                <c:pt idx="1063">
                  <c:v>2265.63</c:v>
                </c:pt>
                <c:pt idx="1064">
                  <c:v>2338.87</c:v>
                </c:pt>
                <c:pt idx="1065">
                  <c:v>2246.09</c:v>
                </c:pt>
                <c:pt idx="1066">
                  <c:v>2265.63</c:v>
                </c:pt>
                <c:pt idx="1067">
                  <c:v>2265.63</c:v>
                </c:pt>
                <c:pt idx="1068">
                  <c:v>2197.27</c:v>
                </c:pt>
                <c:pt idx="1069">
                  <c:v>2207.0300000000002</c:v>
                </c:pt>
                <c:pt idx="1070">
                  <c:v>2153.3200000000002</c:v>
                </c:pt>
                <c:pt idx="1071">
                  <c:v>2182.62</c:v>
                </c:pt>
                <c:pt idx="1072">
                  <c:v>2167.9699999999998</c:v>
                </c:pt>
                <c:pt idx="1073">
                  <c:v>2128.91</c:v>
                </c:pt>
                <c:pt idx="1074">
                  <c:v>2211.91</c:v>
                </c:pt>
                <c:pt idx="1075">
                  <c:v>2192.38</c:v>
                </c:pt>
                <c:pt idx="1076">
                  <c:v>2202.15</c:v>
                </c:pt>
                <c:pt idx="1077">
                  <c:v>2231.4499999999998</c:v>
                </c:pt>
                <c:pt idx="1078">
                  <c:v>2226.56</c:v>
                </c:pt>
                <c:pt idx="1079">
                  <c:v>2236.33</c:v>
                </c:pt>
                <c:pt idx="1080">
                  <c:v>2216.8000000000002</c:v>
                </c:pt>
                <c:pt idx="1081">
                  <c:v>2236.33</c:v>
                </c:pt>
                <c:pt idx="1082">
                  <c:v>2192.38</c:v>
                </c:pt>
                <c:pt idx="1083">
                  <c:v>2172.85</c:v>
                </c:pt>
                <c:pt idx="1084">
                  <c:v>2290.04</c:v>
                </c:pt>
                <c:pt idx="1085">
                  <c:v>2246.09</c:v>
                </c:pt>
                <c:pt idx="1086">
                  <c:v>2377.9299999999998</c:v>
                </c:pt>
                <c:pt idx="1087">
                  <c:v>2363.2800000000002</c:v>
                </c:pt>
                <c:pt idx="1088">
                  <c:v>2407.23</c:v>
                </c:pt>
                <c:pt idx="1089">
                  <c:v>2451.17</c:v>
                </c:pt>
                <c:pt idx="1090">
                  <c:v>2460.94</c:v>
                </c:pt>
                <c:pt idx="1091">
                  <c:v>2543.9499999999998</c:v>
                </c:pt>
                <c:pt idx="1092">
                  <c:v>2495.12</c:v>
                </c:pt>
                <c:pt idx="1093">
                  <c:v>2514.65</c:v>
                </c:pt>
                <c:pt idx="1094">
                  <c:v>2524.41</c:v>
                </c:pt>
                <c:pt idx="1095">
                  <c:v>2475.59</c:v>
                </c:pt>
                <c:pt idx="1096">
                  <c:v>2500</c:v>
                </c:pt>
                <c:pt idx="1097">
                  <c:v>2412.11</c:v>
                </c:pt>
                <c:pt idx="1098">
                  <c:v>2436.52</c:v>
                </c:pt>
                <c:pt idx="1099">
                  <c:v>2426.7600000000002</c:v>
                </c:pt>
                <c:pt idx="1100">
                  <c:v>2387.6999999999998</c:v>
                </c:pt>
                <c:pt idx="1101">
                  <c:v>2377.9299999999998</c:v>
                </c:pt>
                <c:pt idx="1102">
                  <c:v>2353.52</c:v>
                </c:pt>
                <c:pt idx="1103">
                  <c:v>2358.4</c:v>
                </c:pt>
                <c:pt idx="1104">
                  <c:v>2363.2800000000002</c:v>
                </c:pt>
                <c:pt idx="1105">
                  <c:v>2304.69</c:v>
                </c:pt>
                <c:pt idx="1106">
                  <c:v>2319.34</c:v>
                </c:pt>
                <c:pt idx="1107">
                  <c:v>2304.69</c:v>
                </c:pt>
                <c:pt idx="1108">
                  <c:v>2368.16</c:v>
                </c:pt>
                <c:pt idx="1109">
                  <c:v>2329.1</c:v>
                </c:pt>
                <c:pt idx="1110">
                  <c:v>2319.34</c:v>
                </c:pt>
                <c:pt idx="1111">
                  <c:v>2314.4499999999998</c:v>
                </c:pt>
                <c:pt idx="1112">
                  <c:v>2275.39</c:v>
                </c:pt>
                <c:pt idx="1113">
                  <c:v>2299.8000000000002</c:v>
                </c:pt>
                <c:pt idx="1114">
                  <c:v>2265.63</c:v>
                </c:pt>
                <c:pt idx="1115">
                  <c:v>2255.86</c:v>
                </c:pt>
                <c:pt idx="1116">
                  <c:v>2314.4499999999998</c:v>
                </c:pt>
                <c:pt idx="1117">
                  <c:v>2314.4499999999998</c:v>
                </c:pt>
                <c:pt idx="1118">
                  <c:v>2314.4499999999998</c:v>
                </c:pt>
                <c:pt idx="1119">
                  <c:v>2299.8000000000002</c:v>
                </c:pt>
                <c:pt idx="1120">
                  <c:v>2294.92</c:v>
                </c:pt>
                <c:pt idx="1121">
                  <c:v>2309.5700000000002</c:v>
                </c:pt>
                <c:pt idx="1122">
                  <c:v>2250.98</c:v>
                </c:pt>
                <c:pt idx="1123">
                  <c:v>2285.16</c:v>
                </c:pt>
                <c:pt idx="1124">
                  <c:v>2265.63</c:v>
                </c:pt>
                <c:pt idx="1125">
                  <c:v>2275.39</c:v>
                </c:pt>
                <c:pt idx="1126">
                  <c:v>2285.16</c:v>
                </c:pt>
                <c:pt idx="1127">
                  <c:v>2236.33</c:v>
                </c:pt>
                <c:pt idx="1128">
                  <c:v>2250.98</c:v>
                </c:pt>
                <c:pt idx="1129">
                  <c:v>2216.8000000000002</c:v>
                </c:pt>
                <c:pt idx="1130">
                  <c:v>2260.7399999999998</c:v>
                </c:pt>
                <c:pt idx="1131">
                  <c:v>2197.27</c:v>
                </c:pt>
                <c:pt idx="1132">
                  <c:v>2182.62</c:v>
                </c:pt>
                <c:pt idx="1133">
                  <c:v>2158.1999999999998</c:v>
                </c:pt>
                <c:pt idx="1134">
                  <c:v>2138.67</c:v>
                </c:pt>
                <c:pt idx="1135">
                  <c:v>2158.1999999999998</c:v>
                </c:pt>
                <c:pt idx="1136">
                  <c:v>2114.2600000000002</c:v>
                </c:pt>
                <c:pt idx="1137">
                  <c:v>2143.5500000000002</c:v>
                </c:pt>
                <c:pt idx="1138">
                  <c:v>2158.1999999999998</c:v>
                </c:pt>
                <c:pt idx="1139">
                  <c:v>2192.38</c:v>
                </c:pt>
                <c:pt idx="1140">
                  <c:v>2226.56</c:v>
                </c:pt>
                <c:pt idx="1141">
                  <c:v>2226.56</c:v>
                </c:pt>
                <c:pt idx="1142">
                  <c:v>2275.39</c:v>
                </c:pt>
                <c:pt idx="1143">
                  <c:v>2314.4499999999998</c:v>
                </c:pt>
                <c:pt idx="1144">
                  <c:v>2314.4499999999998</c:v>
                </c:pt>
                <c:pt idx="1145">
                  <c:v>2343.75</c:v>
                </c:pt>
                <c:pt idx="1146">
                  <c:v>2343.75</c:v>
                </c:pt>
                <c:pt idx="1147">
                  <c:v>2382.81</c:v>
                </c:pt>
                <c:pt idx="1148">
                  <c:v>2431.64</c:v>
                </c:pt>
                <c:pt idx="1149">
                  <c:v>2382.81</c:v>
                </c:pt>
                <c:pt idx="1150">
                  <c:v>2451.17</c:v>
                </c:pt>
                <c:pt idx="1151">
                  <c:v>2431.64</c:v>
                </c:pt>
                <c:pt idx="1152">
                  <c:v>2456.0500000000002</c:v>
                </c:pt>
                <c:pt idx="1153">
                  <c:v>2480.4699999999998</c:v>
                </c:pt>
                <c:pt idx="1154">
                  <c:v>2460.94</c:v>
                </c:pt>
                <c:pt idx="1155">
                  <c:v>2451.17</c:v>
                </c:pt>
                <c:pt idx="1156">
                  <c:v>2426.7600000000002</c:v>
                </c:pt>
                <c:pt idx="1157">
                  <c:v>2426.7600000000002</c:v>
                </c:pt>
                <c:pt idx="1158">
                  <c:v>2407.23</c:v>
                </c:pt>
                <c:pt idx="1159">
                  <c:v>2382.81</c:v>
                </c:pt>
                <c:pt idx="1160">
                  <c:v>2436.52</c:v>
                </c:pt>
                <c:pt idx="1161">
                  <c:v>2407.23</c:v>
                </c:pt>
                <c:pt idx="1162">
                  <c:v>2402.34</c:v>
                </c:pt>
                <c:pt idx="1163">
                  <c:v>2373.0500000000002</c:v>
                </c:pt>
                <c:pt idx="1164">
                  <c:v>2412.11</c:v>
                </c:pt>
                <c:pt idx="1165">
                  <c:v>2416.9899999999998</c:v>
                </c:pt>
                <c:pt idx="1166">
                  <c:v>2368.16</c:v>
                </c:pt>
                <c:pt idx="1167">
                  <c:v>2377.9299999999998</c:v>
                </c:pt>
                <c:pt idx="1168">
                  <c:v>2348.63</c:v>
                </c:pt>
                <c:pt idx="1169">
                  <c:v>2353.52</c:v>
                </c:pt>
                <c:pt idx="1170">
                  <c:v>2348.63</c:v>
                </c:pt>
                <c:pt idx="1171">
                  <c:v>2299.8000000000002</c:v>
                </c:pt>
                <c:pt idx="1172">
                  <c:v>2368.16</c:v>
                </c:pt>
                <c:pt idx="1173">
                  <c:v>2319.34</c:v>
                </c:pt>
                <c:pt idx="1174">
                  <c:v>2363.2800000000002</c:v>
                </c:pt>
                <c:pt idx="1175">
                  <c:v>2314.4499999999998</c:v>
                </c:pt>
                <c:pt idx="1176">
                  <c:v>2299.8000000000002</c:v>
                </c:pt>
                <c:pt idx="1177">
                  <c:v>2304.69</c:v>
                </c:pt>
                <c:pt idx="1178">
                  <c:v>2299.8000000000002</c:v>
                </c:pt>
                <c:pt idx="1179">
                  <c:v>2309.5700000000002</c:v>
                </c:pt>
                <c:pt idx="1180">
                  <c:v>2294.92</c:v>
                </c:pt>
                <c:pt idx="1181">
                  <c:v>2290.04</c:v>
                </c:pt>
                <c:pt idx="1182">
                  <c:v>2309.5700000000002</c:v>
                </c:pt>
                <c:pt idx="1183">
                  <c:v>2290.04</c:v>
                </c:pt>
                <c:pt idx="1184">
                  <c:v>2275.39</c:v>
                </c:pt>
                <c:pt idx="1185">
                  <c:v>2265.63</c:v>
                </c:pt>
                <c:pt idx="1186">
                  <c:v>2255.86</c:v>
                </c:pt>
                <c:pt idx="1187">
                  <c:v>2285.16</c:v>
                </c:pt>
                <c:pt idx="1188">
                  <c:v>2211.91</c:v>
                </c:pt>
                <c:pt idx="1189">
                  <c:v>2216.8000000000002</c:v>
                </c:pt>
                <c:pt idx="1190">
                  <c:v>2211.91</c:v>
                </c:pt>
                <c:pt idx="1191">
                  <c:v>2153.3200000000002</c:v>
                </c:pt>
                <c:pt idx="1192">
                  <c:v>2177.73</c:v>
                </c:pt>
                <c:pt idx="1193">
                  <c:v>2128.91</c:v>
                </c:pt>
                <c:pt idx="1194">
                  <c:v>2167.9699999999998</c:v>
                </c:pt>
                <c:pt idx="1195">
                  <c:v>2143.5500000000002</c:v>
                </c:pt>
                <c:pt idx="1196">
                  <c:v>2202.15</c:v>
                </c:pt>
                <c:pt idx="1197">
                  <c:v>2182.62</c:v>
                </c:pt>
                <c:pt idx="1198">
                  <c:v>2177.73</c:v>
                </c:pt>
                <c:pt idx="1199">
                  <c:v>2236.33</c:v>
                </c:pt>
                <c:pt idx="1200">
                  <c:v>2255.86</c:v>
                </c:pt>
                <c:pt idx="1201">
                  <c:v>2324.2199999999998</c:v>
                </c:pt>
                <c:pt idx="1202">
                  <c:v>2309.5700000000002</c:v>
                </c:pt>
                <c:pt idx="1203">
                  <c:v>2280.27</c:v>
                </c:pt>
                <c:pt idx="1204">
                  <c:v>2358.4</c:v>
                </c:pt>
                <c:pt idx="1205">
                  <c:v>2358.4</c:v>
                </c:pt>
                <c:pt idx="1206">
                  <c:v>2382.81</c:v>
                </c:pt>
                <c:pt idx="1207">
                  <c:v>2377.9299999999998</c:v>
                </c:pt>
                <c:pt idx="1208">
                  <c:v>2412.11</c:v>
                </c:pt>
                <c:pt idx="1209">
                  <c:v>2421.88</c:v>
                </c:pt>
                <c:pt idx="1210">
                  <c:v>2387.6999999999998</c:v>
                </c:pt>
                <c:pt idx="1211">
                  <c:v>2407.23</c:v>
                </c:pt>
                <c:pt idx="1212">
                  <c:v>2436.52</c:v>
                </c:pt>
                <c:pt idx="1213">
                  <c:v>2436.52</c:v>
                </c:pt>
                <c:pt idx="1214">
                  <c:v>2446.29</c:v>
                </c:pt>
                <c:pt idx="1215">
                  <c:v>2373.0500000000002</c:v>
                </c:pt>
                <c:pt idx="1216">
                  <c:v>2446.29</c:v>
                </c:pt>
                <c:pt idx="1217">
                  <c:v>2412.11</c:v>
                </c:pt>
                <c:pt idx="1218">
                  <c:v>2387.6999999999998</c:v>
                </c:pt>
                <c:pt idx="1219">
                  <c:v>2431.64</c:v>
                </c:pt>
                <c:pt idx="1220">
                  <c:v>2436.52</c:v>
                </c:pt>
                <c:pt idx="1221">
                  <c:v>2456.0500000000002</c:v>
                </c:pt>
                <c:pt idx="1222">
                  <c:v>2402.34</c:v>
                </c:pt>
                <c:pt idx="1223">
                  <c:v>2412.11</c:v>
                </c:pt>
                <c:pt idx="1224">
                  <c:v>2382.81</c:v>
                </c:pt>
                <c:pt idx="1225">
                  <c:v>2353.52</c:v>
                </c:pt>
                <c:pt idx="1226">
                  <c:v>2412.11</c:v>
                </c:pt>
                <c:pt idx="1227">
                  <c:v>2363.2800000000002</c:v>
                </c:pt>
                <c:pt idx="1228">
                  <c:v>2353.52</c:v>
                </c:pt>
                <c:pt idx="1229">
                  <c:v>2348.63</c:v>
                </c:pt>
                <c:pt idx="1230">
                  <c:v>2333.98</c:v>
                </c:pt>
                <c:pt idx="1231">
                  <c:v>2348.63</c:v>
                </c:pt>
                <c:pt idx="1232">
                  <c:v>2304.69</c:v>
                </c:pt>
                <c:pt idx="1233">
                  <c:v>2338.87</c:v>
                </c:pt>
                <c:pt idx="1234">
                  <c:v>2314.4499999999998</c:v>
                </c:pt>
                <c:pt idx="1235">
                  <c:v>2314.4499999999998</c:v>
                </c:pt>
                <c:pt idx="1236">
                  <c:v>2304.69</c:v>
                </c:pt>
                <c:pt idx="1237">
                  <c:v>2275.39</c:v>
                </c:pt>
                <c:pt idx="1238">
                  <c:v>2309.5700000000002</c:v>
                </c:pt>
                <c:pt idx="1239">
                  <c:v>2290.04</c:v>
                </c:pt>
                <c:pt idx="1240">
                  <c:v>2333.98</c:v>
                </c:pt>
                <c:pt idx="1241">
                  <c:v>2294.92</c:v>
                </c:pt>
                <c:pt idx="1242">
                  <c:v>2290.04</c:v>
                </c:pt>
                <c:pt idx="1243">
                  <c:v>2290.04</c:v>
                </c:pt>
                <c:pt idx="1244">
                  <c:v>2260.7399999999998</c:v>
                </c:pt>
                <c:pt idx="1245">
                  <c:v>2260.7399999999998</c:v>
                </c:pt>
                <c:pt idx="1246">
                  <c:v>2270.5100000000002</c:v>
                </c:pt>
                <c:pt idx="1247">
                  <c:v>2241.21</c:v>
                </c:pt>
                <c:pt idx="1248">
                  <c:v>2250.98</c:v>
                </c:pt>
                <c:pt idx="1249">
                  <c:v>2187.5</c:v>
                </c:pt>
                <c:pt idx="1250">
                  <c:v>2192.38</c:v>
                </c:pt>
                <c:pt idx="1251">
                  <c:v>2192.38</c:v>
                </c:pt>
                <c:pt idx="1252">
                  <c:v>2187.5</c:v>
                </c:pt>
                <c:pt idx="1253">
                  <c:v>2211.91</c:v>
                </c:pt>
                <c:pt idx="1254">
                  <c:v>2158.1999999999998</c:v>
                </c:pt>
                <c:pt idx="1255">
                  <c:v>2182.62</c:v>
                </c:pt>
                <c:pt idx="1256">
                  <c:v>2216.8000000000002</c:v>
                </c:pt>
                <c:pt idx="1257">
                  <c:v>2177.73</c:v>
                </c:pt>
                <c:pt idx="1258">
                  <c:v>2207.0300000000002</c:v>
                </c:pt>
                <c:pt idx="1259">
                  <c:v>2187.5</c:v>
                </c:pt>
                <c:pt idx="1260">
                  <c:v>2207.0300000000002</c:v>
                </c:pt>
                <c:pt idx="1261">
                  <c:v>2177.73</c:v>
                </c:pt>
                <c:pt idx="1262">
                  <c:v>2143.5500000000002</c:v>
                </c:pt>
                <c:pt idx="1263">
                  <c:v>2250.98</c:v>
                </c:pt>
                <c:pt idx="1264">
                  <c:v>2236.33</c:v>
                </c:pt>
                <c:pt idx="1265">
                  <c:v>2314.4499999999998</c:v>
                </c:pt>
                <c:pt idx="1266">
                  <c:v>2270.5100000000002</c:v>
                </c:pt>
                <c:pt idx="1267">
                  <c:v>2304.69</c:v>
                </c:pt>
                <c:pt idx="1268">
                  <c:v>2329.1</c:v>
                </c:pt>
                <c:pt idx="1269">
                  <c:v>2333.98</c:v>
                </c:pt>
                <c:pt idx="1270">
                  <c:v>2407.23</c:v>
                </c:pt>
                <c:pt idx="1271">
                  <c:v>2377.9299999999998</c:v>
                </c:pt>
                <c:pt idx="1272">
                  <c:v>2373.0500000000002</c:v>
                </c:pt>
                <c:pt idx="1273">
                  <c:v>2441.41</c:v>
                </c:pt>
                <c:pt idx="1274">
                  <c:v>2402.34</c:v>
                </c:pt>
                <c:pt idx="1275">
                  <c:v>2431.64</c:v>
                </c:pt>
                <c:pt idx="1276">
                  <c:v>2377.9299999999998</c:v>
                </c:pt>
                <c:pt idx="1277">
                  <c:v>2416.9899999999998</c:v>
                </c:pt>
                <c:pt idx="1278">
                  <c:v>2353.52</c:v>
                </c:pt>
                <c:pt idx="1279">
                  <c:v>2373.0500000000002</c:v>
                </c:pt>
                <c:pt idx="1280">
                  <c:v>2416.9899999999998</c:v>
                </c:pt>
                <c:pt idx="1281">
                  <c:v>2397.46</c:v>
                </c:pt>
                <c:pt idx="1282">
                  <c:v>2397.46</c:v>
                </c:pt>
                <c:pt idx="1283">
                  <c:v>2426.7600000000002</c:v>
                </c:pt>
                <c:pt idx="1284">
                  <c:v>2397.46</c:v>
                </c:pt>
                <c:pt idx="1285">
                  <c:v>2460.94</c:v>
                </c:pt>
                <c:pt idx="1286">
                  <c:v>2436.52</c:v>
                </c:pt>
                <c:pt idx="1287">
                  <c:v>2475.59</c:v>
                </c:pt>
                <c:pt idx="1288">
                  <c:v>2460.94</c:v>
                </c:pt>
                <c:pt idx="1289">
                  <c:v>2402.34</c:v>
                </c:pt>
                <c:pt idx="1290">
                  <c:v>2382.81</c:v>
                </c:pt>
                <c:pt idx="1291">
                  <c:v>2373.0500000000002</c:v>
                </c:pt>
                <c:pt idx="1292">
                  <c:v>2377.9299999999998</c:v>
                </c:pt>
                <c:pt idx="1293">
                  <c:v>2358.4</c:v>
                </c:pt>
                <c:pt idx="1294">
                  <c:v>2304.69</c:v>
                </c:pt>
                <c:pt idx="1295">
                  <c:v>2343.75</c:v>
                </c:pt>
                <c:pt idx="1296">
                  <c:v>2333.98</c:v>
                </c:pt>
                <c:pt idx="1297">
                  <c:v>2314.4499999999998</c:v>
                </c:pt>
                <c:pt idx="1298">
                  <c:v>2314.4499999999998</c:v>
                </c:pt>
                <c:pt idx="1299">
                  <c:v>2304.69</c:v>
                </c:pt>
                <c:pt idx="1300">
                  <c:v>2309.5700000000002</c:v>
                </c:pt>
                <c:pt idx="1301">
                  <c:v>2338.87</c:v>
                </c:pt>
                <c:pt idx="1302">
                  <c:v>2314.4499999999998</c:v>
                </c:pt>
                <c:pt idx="1303">
                  <c:v>2333.98</c:v>
                </c:pt>
                <c:pt idx="1304">
                  <c:v>2309.5700000000002</c:v>
                </c:pt>
                <c:pt idx="1305">
                  <c:v>2333.98</c:v>
                </c:pt>
                <c:pt idx="1306">
                  <c:v>2299.8000000000002</c:v>
                </c:pt>
                <c:pt idx="1307">
                  <c:v>2343.75</c:v>
                </c:pt>
                <c:pt idx="1308">
                  <c:v>2338.87</c:v>
                </c:pt>
                <c:pt idx="1309">
                  <c:v>2373.0500000000002</c:v>
                </c:pt>
                <c:pt idx="1310">
                  <c:v>2377.9299999999998</c:v>
                </c:pt>
                <c:pt idx="1311">
                  <c:v>2373.0500000000002</c:v>
                </c:pt>
                <c:pt idx="1312">
                  <c:v>2397.46</c:v>
                </c:pt>
                <c:pt idx="1313">
                  <c:v>2358.4</c:v>
                </c:pt>
                <c:pt idx="1314">
                  <c:v>2373.0500000000002</c:v>
                </c:pt>
                <c:pt idx="1315">
                  <c:v>2348.63</c:v>
                </c:pt>
                <c:pt idx="1316">
                  <c:v>2309.5700000000002</c:v>
                </c:pt>
                <c:pt idx="1317">
                  <c:v>2294.92</c:v>
                </c:pt>
                <c:pt idx="1318">
                  <c:v>2231.4499999999998</c:v>
                </c:pt>
                <c:pt idx="1319">
                  <c:v>2207.0300000000002</c:v>
                </c:pt>
                <c:pt idx="1320">
                  <c:v>2197.27</c:v>
                </c:pt>
                <c:pt idx="1321">
                  <c:v>2197.27</c:v>
                </c:pt>
                <c:pt idx="1322">
                  <c:v>2207.0300000000002</c:v>
                </c:pt>
                <c:pt idx="1323">
                  <c:v>2172.85</c:v>
                </c:pt>
                <c:pt idx="1324">
                  <c:v>2163.09</c:v>
                </c:pt>
                <c:pt idx="1325">
                  <c:v>2177.73</c:v>
                </c:pt>
                <c:pt idx="1326">
                  <c:v>2158.1999999999998</c:v>
                </c:pt>
                <c:pt idx="1327">
                  <c:v>2167.9699999999998</c:v>
                </c:pt>
                <c:pt idx="1328">
                  <c:v>2163.09</c:v>
                </c:pt>
                <c:pt idx="1329">
                  <c:v>2182.62</c:v>
                </c:pt>
                <c:pt idx="1330">
                  <c:v>2231.4499999999998</c:v>
                </c:pt>
                <c:pt idx="1331">
                  <c:v>2221.6799999999998</c:v>
                </c:pt>
                <c:pt idx="1332">
                  <c:v>2265.63</c:v>
                </c:pt>
                <c:pt idx="1333">
                  <c:v>2221.6799999999998</c:v>
                </c:pt>
                <c:pt idx="1334">
                  <c:v>2265.63</c:v>
                </c:pt>
                <c:pt idx="1335">
                  <c:v>2270.5100000000002</c:v>
                </c:pt>
                <c:pt idx="1336">
                  <c:v>2275.39</c:v>
                </c:pt>
                <c:pt idx="1337">
                  <c:v>2309.5700000000002</c:v>
                </c:pt>
                <c:pt idx="1338">
                  <c:v>2319.34</c:v>
                </c:pt>
                <c:pt idx="1339">
                  <c:v>2392.58</c:v>
                </c:pt>
                <c:pt idx="1340">
                  <c:v>2402.34</c:v>
                </c:pt>
                <c:pt idx="1341">
                  <c:v>2456.0500000000002</c:v>
                </c:pt>
                <c:pt idx="1342">
                  <c:v>2495.12</c:v>
                </c:pt>
                <c:pt idx="1343">
                  <c:v>2470.6999999999998</c:v>
                </c:pt>
                <c:pt idx="1344">
                  <c:v>2514.65</c:v>
                </c:pt>
                <c:pt idx="1345">
                  <c:v>2504.88</c:v>
                </c:pt>
                <c:pt idx="1346">
                  <c:v>2495.12</c:v>
                </c:pt>
                <c:pt idx="1347">
                  <c:v>2485.35</c:v>
                </c:pt>
                <c:pt idx="1348">
                  <c:v>2436.52</c:v>
                </c:pt>
                <c:pt idx="1349">
                  <c:v>2475.59</c:v>
                </c:pt>
                <c:pt idx="1350">
                  <c:v>2451.17</c:v>
                </c:pt>
                <c:pt idx="1351">
                  <c:v>2446.29</c:v>
                </c:pt>
                <c:pt idx="1352">
                  <c:v>2446.29</c:v>
                </c:pt>
                <c:pt idx="1353">
                  <c:v>2377.9299999999998</c:v>
                </c:pt>
                <c:pt idx="1354">
                  <c:v>2387.6999999999998</c:v>
                </c:pt>
                <c:pt idx="1355">
                  <c:v>2377.9299999999998</c:v>
                </c:pt>
                <c:pt idx="1356">
                  <c:v>2314.4499999999998</c:v>
                </c:pt>
                <c:pt idx="1357">
                  <c:v>2387.6999999999998</c:v>
                </c:pt>
                <c:pt idx="1358">
                  <c:v>2348.63</c:v>
                </c:pt>
                <c:pt idx="1359">
                  <c:v>2402.34</c:v>
                </c:pt>
                <c:pt idx="1360">
                  <c:v>2343.75</c:v>
                </c:pt>
                <c:pt idx="1361">
                  <c:v>2338.87</c:v>
                </c:pt>
                <c:pt idx="1362">
                  <c:v>2338.87</c:v>
                </c:pt>
                <c:pt idx="1363">
                  <c:v>2333.98</c:v>
                </c:pt>
                <c:pt idx="1364">
                  <c:v>2333.98</c:v>
                </c:pt>
                <c:pt idx="1365">
                  <c:v>2294.92</c:v>
                </c:pt>
                <c:pt idx="1366">
                  <c:v>2319.34</c:v>
                </c:pt>
                <c:pt idx="1367">
                  <c:v>2309.5700000000002</c:v>
                </c:pt>
                <c:pt idx="1368">
                  <c:v>2319.34</c:v>
                </c:pt>
                <c:pt idx="1369">
                  <c:v>2314.4499999999998</c:v>
                </c:pt>
                <c:pt idx="1370">
                  <c:v>2275.39</c:v>
                </c:pt>
                <c:pt idx="1371">
                  <c:v>2319.34</c:v>
                </c:pt>
                <c:pt idx="1372">
                  <c:v>2304.69</c:v>
                </c:pt>
                <c:pt idx="1373">
                  <c:v>2304.69</c:v>
                </c:pt>
                <c:pt idx="1374">
                  <c:v>2299.8000000000002</c:v>
                </c:pt>
                <c:pt idx="1375">
                  <c:v>2255.86</c:v>
                </c:pt>
                <c:pt idx="1376">
                  <c:v>2265.63</c:v>
                </c:pt>
                <c:pt idx="1377">
                  <c:v>2280.27</c:v>
                </c:pt>
                <c:pt idx="1378">
                  <c:v>2241.21</c:v>
                </c:pt>
                <c:pt idx="1379">
                  <c:v>2231.4499999999998</c:v>
                </c:pt>
                <c:pt idx="1380">
                  <c:v>2216.8000000000002</c:v>
                </c:pt>
                <c:pt idx="1381">
                  <c:v>2241.21</c:v>
                </c:pt>
                <c:pt idx="1382">
                  <c:v>2187.5</c:v>
                </c:pt>
                <c:pt idx="1383">
                  <c:v>2158.1999999999998</c:v>
                </c:pt>
                <c:pt idx="1384">
                  <c:v>2158.1999999999998</c:v>
                </c:pt>
                <c:pt idx="1385">
                  <c:v>2119.14</c:v>
                </c:pt>
                <c:pt idx="1386">
                  <c:v>2148.44</c:v>
                </c:pt>
                <c:pt idx="1387">
                  <c:v>2163.09</c:v>
                </c:pt>
                <c:pt idx="1388">
                  <c:v>2158.1999999999998</c:v>
                </c:pt>
                <c:pt idx="1389">
                  <c:v>2172.85</c:v>
                </c:pt>
                <c:pt idx="1390">
                  <c:v>2197.27</c:v>
                </c:pt>
                <c:pt idx="1391">
                  <c:v>2202.15</c:v>
                </c:pt>
                <c:pt idx="1392">
                  <c:v>2207.0300000000002</c:v>
                </c:pt>
                <c:pt idx="1393">
                  <c:v>2231.4499999999998</c:v>
                </c:pt>
                <c:pt idx="1394">
                  <c:v>2265.63</c:v>
                </c:pt>
                <c:pt idx="1395">
                  <c:v>2260.7399999999998</c:v>
                </c:pt>
                <c:pt idx="1396">
                  <c:v>2285.16</c:v>
                </c:pt>
                <c:pt idx="1397">
                  <c:v>2275.39</c:v>
                </c:pt>
                <c:pt idx="1398">
                  <c:v>2290.04</c:v>
                </c:pt>
                <c:pt idx="1399">
                  <c:v>2333.98</c:v>
                </c:pt>
                <c:pt idx="1400">
                  <c:v>2304.69</c:v>
                </c:pt>
                <c:pt idx="1401">
                  <c:v>2402.34</c:v>
                </c:pt>
                <c:pt idx="1402">
                  <c:v>2392.58</c:v>
                </c:pt>
                <c:pt idx="1403">
                  <c:v>2441.41</c:v>
                </c:pt>
                <c:pt idx="1404">
                  <c:v>2446.29</c:v>
                </c:pt>
                <c:pt idx="1405">
                  <c:v>2475.59</c:v>
                </c:pt>
                <c:pt idx="1406">
                  <c:v>2470.6999999999998</c:v>
                </c:pt>
                <c:pt idx="1407">
                  <c:v>2480.4699999999998</c:v>
                </c:pt>
                <c:pt idx="1408">
                  <c:v>2431.64</c:v>
                </c:pt>
                <c:pt idx="1409">
                  <c:v>2407.23</c:v>
                </c:pt>
                <c:pt idx="1410">
                  <c:v>2363.2800000000002</c:v>
                </c:pt>
                <c:pt idx="1411">
                  <c:v>2412.11</c:v>
                </c:pt>
                <c:pt idx="1412">
                  <c:v>2407.23</c:v>
                </c:pt>
                <c:pt idx="1413">
                  <c:v>2416.9899999999998</c:v>
                </c:pt>
                <c:pt idx="1414">
                  <c:v>2373.0500000000002</c:v>
                </c:pt>
                <c:pt idx="1415">
                  <c:v>2416.9899999999998</c:v>
                </c:pt>
                <c:pt idx="1416">
                  <c:v>2407.23</c:v>
                </c:pt>
                <c:pt idx="1417">
                  <c:v>2358.4</c:v>
                </c:pt>
                <c:pt idx="1418">
                  <c:v>2363.2800000000002</c:v>
                </c:pt>
                <c:pt idx="1419">
                  <c:v>2353.52</c:v>
                </c:pt>
                <c:pt idx="1420">
                  <c:v>2338.87</c:v>
                </c:pt>
                <c:pt idx="1421">
                  <c:v>2338.87</c:v>
                </c:pt>
                <c:pt idx="1422">
                  <c:v>2309.5700000000002</c:v>
                </c:pt>
                <c:pt idx="1423">
                  <c:v>2343.75</c:v>
                </c:pt>
                <c:pt idx="1424">
                  <c:v>2309.5700000000002</c:v>
                </c:pt>
                <c:pt idx="1425">
                  <c:v>2309.5700000000002</c:v>
                </c:pt>
                <c:pt idx="1426">
                  <c:v>2333.98</c:v>
                </c:pt>
                <c:pt idx="1427">
                  <c:v>2309.5700000000002</c:v>
                </c:pt>
                <c:pt idx="1428">
                  <c:v>2363.2800000000002</c:v>
                </c:pt>
                <c:pt idx="1429">
                  <c:v>2304.69</c:v>
                </c:pt>
                <c:pt idx="1430">
                  <c:v>2304.69</c:v>
                </c:pt>
                <c:pt idx="1431">
                  <c:v>2290.04</c:v>
                </c:pt>
                <c:pt idx="1432">
                  <c:v>2299.8000000000002</c:v>
                </c:pt>
                <c:pt idx="1433">
                  <c:v>2319.34</c:v>
                </c:pt>
                <c:pt idx="1434">
                  <c:v>2290.04</c:v>
                </c:pt>
                <c:pt idx="1435">
                  <c:v>2309.5700000000002</c:v>
                </c:pt>
                <c:pt idx="1436">
                  <c:v>2324.2199999999998</c:v>
                </c:pt>
                <c:pt idx="1437">
                  <c:v>2280.27</c:v>
                </c:pt>
                <c:pt idx="1438">
                  <c:v>2294.92</c:v>
                </c:pt>
                <c:pt idx="1439">
                  <c:v>2270.5100000000002</c:v>
                </c:pt>
                <c:pt idx="1440">
                  <c:v>2265.63</c:v>
                </c:pt>
                <c:pt idx="1441">
                  <c:v>2250.98</c:v>
                </c:pt>
                <c:pt idx="1442">
                  <c:v>2246.09</c:v>
                </c:pt>
                <c:pt idx="1443">
                  <c:v>2236.33</c:v>
                </c:pt>
                <c:pt idx="1444">
                  <c:v>2197.27</c:v>
                </c:pt>
                <c:pt idx="1445">
                  <c:v>2207.0300000000002</c:v>
                </c:pt>
                <c:pt idx="1446">
                  <c:v>2167.9699999999998</c:v>
                </c:pt>
                <c:pt idx="1447">
                  <c:v>2207.0300000000002</c:v>
                </c:pt>
                <c:pt idx="1448">
                  <c:v>2211.91</c:v>
                </c:pt>
                <c:pt idx="1449">
                  <c:v>2216.8000000000002</c:v>
                </c:pt>
                <c:pt idx="1450">
                  <c:v>2231.4499999999998</c:v>
                </c:pt>
                <c:pt idx="1451">
                  <c:v>2207.0300000000002</c:v>
                </c:pt>
                <c:pt idx="1452">
                  <c:v>2216.8000000000002</c:v>
                </c:pt>
                <c:pt idx="1453">
                  <c:v>2216.8000000000002</c:v>
                </c:pt>
                <c:pt idx="1454">
                  <c:v>2236.33</c:v>
                </c:pt>
                <c:pt idx="1455">
                  <c:v>2285.16</c:v>
                </c:pt>
                <c:pt idx="1456">
                  <c:v>2236.33</c:v>
                </c:pt>
                <c:pt idx="1457">
                  <c:v>2241.21</c:v>
                </c:pt>
                <c:pt idx="1458">
                  <c:v>2275.39</c:v>
                </c:pt>
                <c:pt idx="1459">
                  <c:v>2241.21</c:v>
                </c:pt>
                <c:pt idx="1460">
                  <c:v>2290.04</c:v>
                </c:pt>
                <c:pt idx="1461">
                  <c:v>2275.39</c:v>
                </c:pt>
                <c:pt idx="1462">
                  <c:v>2343.75</c:v>
                </c:pt>
                <c:pt idx="1463">
                  <c:v>2402.34</c:v>
                </c:pt>
                <c:pt idx="1464">
                  <c:v>2368.16</c:v>
                </c:pt>
                <c:pt idx="1465">
                  <c:v>2407.23</c:v>
                </c:pt>
                <c:pt idx="1466">
                  <c:v>2373.0500000000002</c:v>
                </c:pt>
                <c:pt idx="1467">
                  <c:v>2451.17</c:v>
                </c:pt>
                <c:pt idx="1468">
                  <c:v>2446.29</c:v>
                </c:pt>
                <c:pt idx="1469">
                  <c:v>2431.64</c:v>
                </c:pt>
                <c:pt idx="1470">
                  <c:v>2475.59</c:v>
                </c:pt>
                <c:pt idx="1471">
                  <c:v>2412.11</c:v>
                </c:pt>
                <c:pt idx="1472">
                  <c:v>2475.59</c:v>
                </c:pt>
                <c:pt idx="1473">
                  <c:v>2402.34</c:v>
                </c:pt>
                <c:pt idx="1474">
                  <c:v>2412.11</c:v>
                </c:pt>
                <c:pt idx="1475">
                  <c:v>2436.52</c:v>
                </c:pt>
                <c:pt idx="1476">
                  <c:v>2397.46</c:v>
                </c:pt>
                <c:pt idx="1477">
                  <c:v>2441.41</c:v>
                </c:pt>
                <c:pt idx="1478">
                  <c:v>2451.17</c:v>
                </c:pt>
                <c:pt idx="1479">
                  <c:v>2397.46</c:v>
                </c:pt>
                <c:pt idx="1480">
                  <c:v>2402.34</c:v>
                </c:pt>
                <c:pt idx="1481">
                  <c:v>2358.4</c:v>
                </c:pt>
                <c:pt idx="1482">
                  <c:v>2363.2800000000002</c:v>
                </c:pt>
                <c:pt idx="1483">
                  <c:v>2333.98</c:v>
                </c:pt>
                <c:pt idx="1484">
                  <c:v>2343.75</c:v>
                </c:pt>
                <c:pt idx="1485">
                  <c:v>2343.75</c:v>
                </c:pt>
                <c:pt idx="1486">
                  <c:v>2309.5700000000002</c:v>
                </c:pt>
                <c:pt idx="1487">
                  <c:v>2299.8000000000002</c:v>
                </c:pt>
                <c:pt idx="1488">
                  <c:v>2290.04</c:v>
                </c:pt>
                <c:pt idx="1489">
                  <c:v>2299.8000000000002</c:v>
                </c:pt>
                <c:pt idx="1490">
                  <c:v>2299.8000000000002</c:v>
                </c:pt>
                <c:pt idx="1491">
                  <c:v>2260.7399999999998</c:v>
                </c:pt>
                <c:pt idx="1492">
                  <c:v>2329.1</c:v>
                </c:pt>
                <c:pt idx="1493">
                  <c:v>2299.8000000000002</c:v>
                </c:pt>
                <c:pt idx="1494">
                  <c:v>2324.2199999999998</c:v>
                </c:pt>
                <c:pt idx="1495">
                  <c:v>2294.92</c:v>
                </c:pt>
                <c:pt idx="1496">
                  <c:v>2309.5700000000002</c:v>
                </c:pt>
                <c:pt idx="1497">
                  <c:v>2299.8000000000002</c:v>
                </c:pt>
                <c:pt idx="1498">
                  <c:v>2285.16</c:v>
                </c:pt>
                <c:pt idx="1499">
                  <c:v>2294.92</c:v>
                </c:pt>
                <c:pt idx="1500">
                  <c:v>2275.39</c:v>
                </c:pt>
                <c:pt idx="1501">
                  <c:v>2265.63</c:v>
                </c:pt>
                <c:pt idx="1502">
                  <c:v>2275.39</c:v>
                </c:pt>
                <c:pt idx="1503">
                  <c:v>2294.92</c:v>
                </c:pt>
                <c:pt idx="1504">
                  <c:v>2304.69</c:v>
                </c:pt>
                <c:pt idx="1505">
                  <c:v>2304.69</c:v>
                </c:pt>
                <c:pt idx="1506">
                  <c:v>2275.39</c:v>
                </c:pt>
                <c:pt idx="1507">
                  <c:v>2285.16</c:v>
                </c:pt>
                <c:pt idx="1508">
                  <c:v>2226.56</c:v>
                </c:pt>
                <c:pt idx="1509">
                  <c:v>2236.33</c:v>
                </c:pt>
                <c:pt idx="1510">
                  <c:v>2216.8000000000002</c:v>
                </c:pt>
                <c:pt idx="1511">
                  <c:v>2192.38</c:v>
                </c:pt>
                <c:pt idx="1512">
                  <c:v>2221.6799999999998</c:v>
                </c:pt>
                <c:pt idx="1513">
                  <c:v>2163.09</c:v>
                </c:pt>
                <c:pt idx="1514">
                  <c:v>2270.5100000000002</c:v>
                </c:pt>
                <c:pt idx="1515">
                  <c:v>2236.33</c:v>
                </c:pt>
                <c:pt idx="1516">
                  <c:v>2294.92</c:v>
                </c:pt>
                <c:pt idx="1517">
                  <c:v>2265.63</c:v>
                </c:pt>
                <c:pt idx="1518">
                  <c:v>2275.39</c:v>
                </c:pt>
                <c:pt idx="1519">
                  <c:v>2290.04</c:v>
                </c:pt>
                <c:pt idx="1520">
                  <c:v>2290.04</c:v>
                </c:pt>
                <c:pt idx="1521">
                  <c:v>2343.75</c:v>
                </c:pt>
                <c:pt idx="1522">
                  <c:v>2338.87</c:v>
                </c:pt>
                <c:pt idx="1523">
                  <c:v>2324.2199999999998</c:v>
                </c:pt>
                <c:pt idx="1524">
                  <c:v>2373.0500000000002</c:v>
                </c:pt>
                <c:pt idx="1525">
                  <c:v>2348.63</c:v>
                </c:pt>
                <c:pt idx="1526">
                  <c:v>2402.34</c:v>
                </c:pt>
                <c:pt idx="1527">
                  <c:v>2363.2800000000002</c:v>
                </c:pt>
                <c:pt idx="1528">
                  <c:v>2397.46</c:v>
                </c:pt>
                <c:pt idx="1529">
                  <c:v>2421.88</c:v>
                </c:pt>
                <c:pt idx="1530">
                  <c:v>2402.34</c:v>
                </c:pt>
                <c:pt idx="1531">
                  <c:v>2377.9299999999998</c:v>
                </c:pt>
                <c:pt idx="1532">
                  <c:v>2338.87</c:v>
                </c:pt>
                <c:pt idx="1533">
                  <c:v>2324.2199999999998</c:v>
                </c:pt>
                <c:pt idx="1534">
                  <c:v>2353.52</c:v>
                </c:pt>
                <c:pt idx="1535">
                  <c:v>2333.98</c:v>
                </c:pt>
                <c:pt idx="1536">
                  <c:v>2412.11</c:v>
                </c:pt>
                <c:pt idx="1537">
                  <c:v>2387.6999999999998</c:v>
                </c:pt>
                <c:pt idx="1538">
                  <c:v>2436.52</c:v>
                </c:pt>
                <c:pt idx="1539">
                  <c:v>2436.52</c:v>
                </c:pt>
                <c:pt idx="1540">
                  <c:v>2407.23</c:v>
                </c:pt>
                <c:pt idx="1541">
                  <c:v>2446.29</c:v>
                </c:pt>
                <c:pt idx="1542">
                  <c:v>2412.11</c:v>
                </c:pt>
                <c:pt idx="1543">
                  <c:v>2416.9899999999998</c:v>
                </c:pt>
                <c:pt idx="1544">
                  <c:v>2402.34</c:v>
                </c:pt>
                <c:pt idx="1545">
                  <c:v>2343.75</c:v>
                </c:pt>
                <c:pt idx="1546">
                  <c:v>2382.81</c:v>
                </c:pt>
                <c:pt idx="1547">
                  <c:v>2294.92</c:v>
                </c:pt>
                <c:pt idx="1548">
                  <c:v>2299.8000000000002</c:v>
                </c:pt>
                <c:pt idx="1549">
                  <c:v>2314.4499999999998</c:v>
                </c:pt>
                <c:pt idx="1550">
                  <c:v>2294.92</c:v>
                </c:pt>
                <c:pt idx="1551">
                  <c:v>2338.87</c:v>
                </c:pt>
                <c:pt idx="1552">
                  <c:v>2294.92</c:v>
                </c:pt>
                <c:pt idx="1553">
                  <c:v>2314.4499999999998</c:v>
                </c:pt>
                <c:pt idx="1554">
                  <c:v>2304.69</c:v>
                </c:pt>
                <c:pt idx="1555">
                  <c:v>2241.21</c:v>
                </c:pt>
                <c:pt idx="1556">
                  <c:v>2255.86</c:v>
                </c:pt>
                <c:pt idx="1557">
                  <c:v>2207.0300000000002</c:v>
                </c:pt>
                <c:pt idx="1558">
                  <c:v>2255.86</c:v>
                </c:pt>
                <c:pt idx="1559">
                  <c:v>2221.6799999999998</c:v>
                </c:pt>
                <c:pt idx="1560">
                  <c:v>2231.4499999999998</c:v>
                </c:pt>
                <c:pt idx="1561">
                  <c:v>2216.8000000000002</c:v>
                </c:pt>
                <c:pt idx="1562">
                  <c:v>2216.8000000000002</c:v>
                </c:pt>
                <c:pt idx="1563">
                  <c:v>2187.5</c:v>
                </c:pt>
                <c:pt idx="1564">
                  <c:v>2202.15</c:v>
                </c:pt>
                <c:pt idx="1565">
                  <c:v>2216.8000000000002</c:v>
                </c:pt>
                <c:pt idx="1566">
                  <c:v>2202.15</c:v>
                </c:pt>
                <c:pt idx="1567">
                  <c:v>2172.85</c:v>
                </c:pt>
                <c:pt idx="1568">
                  <c:v>2221.6799999999998</c:v>
                </c:pt>
                <c:pt idx="1569">
                  <c:v>2197.27</c:v>
                </c:pt>
                <c:pt idx="1570">
                  <c:v>2192.38</c:v>
                </c:pt>
                <c:pt idx="1571">
                  <c:v>2211.91</c:v>
                </c:pt>
                <c:pt idx="1572">
                  <c:v>2241.21</c:v>
                </c:pt>
                <c:pt idx="1573">
                  <c:v>2255.86</c:v>
                </c:pt>
                <c:pt idx="1574">
                  <c:v>2231.4499999999998</c:v>
                </c:pt>
                <c:pt idx="1575">
                  <c:v>2265.63</c:v>
                </c:pt>
                <c:pt idx="1576">
                  <c:v>2275.39</c:v>
                </c:pt>
                <c:pt idx="1577">
                  <c:v>2260.7399999999998</c:v>
                </c:pt>
                <c:pt idx="1578">
                  <c:v>2265.63</c:v>
                </c:pt>
                <c:pt idx="1579">
                  <c:v>2241.21</c:v>
                </c:pt>
                <c:pt idx="1580">
                  <c:v>2309.5700000000002</c:v>
                </c:pt>
                <c:pt idx="1581">
                  <c:v>2294.92</c:v>
                </c:pt>
                <c:pt idx="1582">
                  <c:v>2358.4</c:v>
                </c:pt>
                <c:pt idx="1583">
                  <c:v>2363.2800000000002</c:v>
                </c:pt>
                <c:pt idx="1584">
                  <c:v>2324.2199999999998</c:v>
                </c:pt>
                <c:pt idx="1585">
                  <c:v>2353.52</c:v>
                </c:pt>
                <c:pt idx="1586">
                  <c:v>2377.9299999999998</c:v>
                </c:pt>
                <c:pt idx="1587">
                  <c:v>2387.6999999999998</c:v>
                </c:pt>
                <c:pt idx="1588">
                  <c:v>2377.9299999999998</c:v>
                </c:pt>
                <c:pt idx="1589">
                  <c:v>2314.4499999999998</c:v>
                </c:pt>
                <c:pt idx="1590">
                  <c:v>2304.69</c:v>
                </c:pt>
                <c:pt idx="1591">
                  <c:v>2304.69</c:v>
                </c:pt>
                <c:pt idx="1592">
                  <c:v>2314.4499999999998</c:v>
                </c:pt>
                <c:pt idx="1593">
                  <c:v>2285.16</c:v>
                </c:pt>
                <c:pt idx="1594">
                  <c:v>2333.98</c:v>
                </c:pt>
                <c:pt idx="1595">
                  <c:v>2314.4499999999998</c:v>
                </c:pt>
                <c:pt idx="1596">
                  <c:v>2285.16</c:v>
                </c:pt>
                <c:pt idx="1597">
                  <c:v>2290.04</c:v>
                </c:pt>
                <c:pt idx="1598">
                  <c:v>2285.16</c:v>
                </c:pt>
                <c:pt idx="1599">
                  <c:v>2299.8000000000002</c:v>
                </c:pt>
                <c:pt idx="1600">
                  <c:v>2265.63</c:v>
                </c:pt>
                <c:pt idx="1601">
                  <c:v>2275.39</c:v>
                </c:pt>
                <c:pt idx="1602">
                  <c:v>2333.98</c:v>
                </c:pt>
                <c:pt idx="1603">
                  <c:v>2319.34</c:v>
                </c:pt>
                <c:pt idx="1604">
                  <c:v>2363.2800000000002</c:v>
                </c:pt>
                <c:pt idx="1605">
                  <c:v>2358.4</c:v>
                </c:pt>
                <c:pt idx="1606">
                  <c:v>2348.63</c:v>
                </c:pt>
                <c:pt idx="1607">
                  <c:v>2368.16</c:v>
                </c:pt>
                <c:pt idx="1608">
                  <c:v>2343.75</c:v>
                </c:pt>
                <c:pt idx="1609">
                  <c:v>2363.2800000000002</c:v>
                </c:pt>
                <c:pt idx="1610">
                  <c:v>2363.2800000000002</c:v>
                </c:pt>
                <c:pt idx="1611">
                  <c:v>2358.4</c:v>
                </c:pt>
                <c:pt idx="1612">
                  <c:v>2368.16</c:v>
                </c:pt>
                <c:pt idx="1613">
                  <c:v>2324.2199999999998</c:v>
                </c:pt>
                <c:pt idx="1614">
                  <c:v>2319.34</c:v>
                </c:pt>
                <c:pt idx="1615">
                  <c:v>2314.4499999999998</c:v>
                </c:pt>
                <c:pt idx="1616">
                  <c:v>2329.1</c:v>
                </c:pt>
                <c:pt idx="1617">
                  <c:v>2309.5700000000002</c:v>
                </c:pt>
                <c:pt idx="1618">
                  <c:v>2275.39</c:v>
                </c:pt>
                <c:pt idx="1619">
                  <c:v>2270.5100000000002</c:v>
                </c:pt>
                <c:pt idx="1620">
                  <c:v>2221.6799999999998</c:v>
                </c:pt>
                <c:pt idx="1621">
                  <c:v>2221.6799999999998</c:v>
                </c:pt>
                <c:pt idx="1622">
                  <c:v>2202.15</c:v>
                </c:pt>
                <c:pt idx="1623">
                  <c:v>2138.67</c:v>
                </c:pt>
                <c:pt idx="1624">
                  <c:v>2211.91</c:v>
                </c:pt>
                <c:pt idx="1625">
                  <c:v>2192.38</c:v>
                </c:pt>
                <c:pt idx="1626">
                  <c:v>2187.5</c:v>
                </c:pt>
                <c:pt idx="1627">
                  <c:v>2158.1999999999998</c:v>
                </c:pt>
                <c:pt idx="1628">
                  <c:v>2187.5</c:v>
                </c:pt>
                <c:pt idx="1629">
                  <c:v>2187.5</c:v>
                </c:pt>
                <c:pt idx="1630">
                  <c:v>2187.5</c:v>
                </c:pt>
                <c:pt idx="1631">
                  <c:v>2221.6799999999998</c:v>
                </c:pt>
                <c:pt idx="1632">
                  <c:v>2236.33</c:v>
                </c:pt>
                <c:pt idx="1633">
                  <c:v>2270.5100000000002</c:v>
                </c:pt>
                <c:pt idx="1634">
                  <c:v>2285.16</c:v>
                </c:pt>
                <c:pt idx="1635">
                  <c:v>2270.5100000000002</c:v>
                </c:pt>
                <c:pt idx="1636">
                  <c:v>2260.7399999999998</c:v>
                </c:pt>
                <c:pt idx="1637">
                  <c:v>2246.09</c:v>
                </c:pt>
                <c:pt idx="1638">
                  <c:v>2255.86</c:v>
                </c:pt>
                <c:pt idx="1639">
                  <c:v>2260.7399999999998</c:v>
                </c:pt>
                <c:pt idx="1640">
                  <c:v>2280.27</c:v>
                </c:pt>
                <c:pt idx="1641">
                  <c:v>2324.2199999999998</c:v>
                </c:pt>
                <c:pt idx="1642">
                  <c:v>2324.2199999999998</c:v>
                </c:pt>
                <c:pt idx="1643">
                  <c:v>2333.98</c:v>
                </c:pt>
                <c:pt idx="1644">
                  <c:v>2358.4</c:v>
                </c:pt>
                <c:pt idx="1645">
                  <c:v>2324.2199999999998</c:v>
                </c:pt>
                <c:pt idx="1646">
                  <c:v>2373.0500000000002</c:v>
                </c:pt>
                <c:pt idx="1647">
                  <c:v>2353.52</c:v>
                </c:pt>
                <c:pt idx="1648">
                  <c:v>2368.16</c:v>
                </c:pt>
                <c:pt idx="1649">
                  <c:v>2309.5700000000002</c:v>
                </c:pt>
                <c:pt idx="1650">
                  <c:v>2285.16</c:v>
                </c:pt>
                <c:pt idx="1651">
                  <c:v>2294.92</c:v>
                </c:pt>
                <c:pt idx="1652">
                  <c:v>2285.16</c:v>
                </c:pt>
                <c:pt idx="1653">
                  <c:v>2309.5700000000002</c:v>
                </c:pt>
                <c:pt idx="1654">
                  <c:v>2304.69</c:v>
                </c:pt>
                <c:pt idx="1655">
                  <c:v>2290.04</c:v>
                </c:pt>
                <c:pt idx="1656">
                  <c:v>2294.92</c:v>
                </c:pt>
                <c:pt idx="1657">
                  <c:v>2290.04</c:v>
                </c:pt>
                <c:pt idx="1658">
                  <c:v>2338.87</c:v>
                </c:pt>
                <c:pt idx="1659">
                  <c:v>2285.16</c:v>
                </c:pt>
                <c:pt idx="1660">
                  <c:v>2290.04</c:v>
                </c:pt>
                <c:pt idx="1661">
                  <c:v>2309.5700000000002</c:v>
                </c:pt>
                <c:pt idx="1662">
                  <c:v>2299.8000000000002</c:v>
                </c:pt>
                <c:pt idx="1663">
                  <c:v>2299.8000000000002</c:v>
                </c:pt>
                <c:pt idx="1664">
                  <c:v>2236.33</c:v>
                </c:pt>
                <c:pt idx="1665">
                  <c:v>2285.16</c:v>
                </c:pt>
                <c:pt idx="1666">
                  <c:v>2285.16</c:v>
                </c:pt>
                <c:pt idx="1667">
                  <c:v>2265.63</c:v>
                </c:pt>
                <c:pt idx="1668">
                  <c:v>2309.5700000000002</c:v>
                </c:pt>
                <c:pt idx="1669">
                  <c:v>2324.2199999999998</c:v>
                </c:pt>
                <c:pt idx="1670">
                  <c:v>2338.87</c:v>
                </c:pt>
                <c:pt idx="1671">
                  <c:v>2324.2199999999998</c:v>
                </c:pt>
                <c:pt idx="1672">
                  <c:v>2309.5700000000002</c:v>
                </c:pt>
                <c:pt idx="1673">
                  <c:v>2314.4499999999998</c:v>
                </c:pt>
                <c:pt idx="1674">
                  <c:v>2338.87</c:v>
                </c:pt>
                <c:pt idx="1675">
                  <c:v>2324.2199999999998</c:v>
                </c:pt>
                <c:pt idx="1676">
                  <c:v>2260.7399999999998</c:v>
                </c:pt>
                <c:pt idx="1677">
                  <c:v>2255.86</c:v>
                </c:pt>
                <c:pt idx="1678">
                  <c:v>2280.27</c:v>
                </c:pt>
                <c:pt idx="1679">
                  <c:v>2216.8000000000002</c:v>
                </c:pt>
                <c:pt idx="1680">
                  <c:v>2246.09</c:v>
                </c:pt>
                <c:pt idx="1681">
                  <c:v>2187.5</c:v>
                </c:pt>
                <c:pt idx="1682">
                  <c:v>2221.6799999999998</c:v>
                </c:pt>
                <c:pt idx="1683">
                  <c:v>2231.4499999999998</c:v>
                </c:pt>
                <c:pt idx="1684">
                  <c:v>2187.5</c:v>
                </c:pt>
                <c:pt idx="1685">
                  <c:v>2182.62</c:v>
                </c:pt>
                <c:pt idx="1686">
                  <c:v>2202.15</c:v>
                </c:pt>
                <c:pt idx="1687">
                  <c:v>2246.09</c:v>
                </c:pt>
                <c:pt idx="1688">
                  <c:v>2241.21</c:v>
                </c:pt>
                <c:pt idx="1689">
                  <c:v>2226.56</c:v>
                </c:pt>
                <c:pt idx="1690">
                  <c:v>2299.8000000000002</c:v>
                </c:pt>
                <c:pt idx="1691">
                  <c:v>2290.04</c:v>
                </c:pt>
                <c:pt idx="1692">
                  <c:v>2338.87</c:v>
                </c:pt>
                <c:pt idx="1693">
                  <c:v>2309.5700000000002</c:v>
                </c:pt>
                <c:pt idx="1694">
                  <c:v>2314.4499999999998</c:v>
                </c:pt>
                <c:pt idx="1695">
                  <c:v>2304.69</c:v>
                </c:pt>
                <c:pt idx="1696">
                  <c:v>2294.92</c:v>
                </c:pt>
                <c:pt idx="1697">
                  <c:v>2314.4499999999998</c:v>
                </c:pt>
                <c:pt idx="1698">
                  <c:v>2294.92</c:v>
                </c:pt>
                <c:pt idx="1699">
                  <c:v>2314.4499999999998</c:v>
                </c:pt>
                <c:pt idx="1700">
                  <c:v>2304.69</c:v>
                </c:pt>
                <c:pt idx="1701">
                  <c:v>2299.8000000000002</c:v>
                </c:pt>
                <c:pt idx="1702">
                  <c:v>2294.92</c:v>
                </c:pt>
                <c:pt idx="1703">
                  <c:v>2255.86</c:v>
                </c:pt>
                <c:pt idx="1704">
                  <c:v>2290.04</c:v>
                </c:pt>
                <c:pt idx="1705">
                  <c:v>2324.2199999999998</c:v>
                </c:pt>
                <c:pt idx="1706">
                  <c:v>2285.16</c:v>
                </c:pt>
                <c:pt idx="1707">
                  <c:v>2309.5700000000002</c:v>
                </c:pt>
                <c:pt idx="1708">
                  <c:v>2299.8000000000002</c:v>
                </c:pt>
                <c:pt idx="1709">
                  <c:v>2304.69</c:v>
                </c:pt>
                <c:pt idx="1710">
                  <c:v>2324.2199999999998</c:v>
                </c:pt>
                <c:pt idx="1711">
                  <c:v>2304.69</c:v>
                </c:pt>
                <c:pt idx="1712">
                  <c:v>2353.52</c:v>
                </c:pt>
                <c:pt idx="1713">
                  <c:v>2285.16</c:v>
                </c:pt>
                <c:pt idx="1714">
                  <c:v>2324.2199999999998</c:v>
                </c:pt>
                <c:pt idx="1715">
                  <c:v>2275.39</c:v>
                </c:pt>
                <c:pt idx="1716">
                  <c:v>2260.7399999999998</c:v>
                </c:pt>
                <c:pt idx="1717">
                  <c:v>2285.16</c:v>
                </c:pt>
                <c:pt idx="1718">
                  <c:v>2280.27</c:v>
                </c:pt>
                <c:pt idx="1719">
                  <c:v>2275.39</c:v>
                </c:pt>
                <c:pt idx="1720">
                  <c:v>2255.86</c:v>
                </c:pt>
                <c:pt idx="1721">
                  <c:v>2231.4499999999998</c:v>
                </c:pt>
                <c:pt idx="1722">
                  <c:v>2265.63</c:v>
                </c:pt>
                <c:pt idx="1723">
                  <c:v>2241.21</c:v>
                </c:pt>
                <c:pt idx="1724">
                  <c:v>2275.39</c:v>
                </c:pt>
                <c:pt idx="1725">
                  <c:v>2255.86</c:v>
                </c:pt>
                <c:pt idx="1726">
                  <c:v>2275.39</c:v>
                </c:pt>
                <c:pt idx="1727">
                  <c:v>2270.5100000000002</c:v>
                </c:pt>
                <c:pt idx="1728">
                  <c:v>2255.86</c:v>
                </c:pt>
                <c:pt idx="1729">
                  <c:v>2290.04</c:v>
                </c:pt>
                <c:pt idx="1730">
                  <c:v>2250.98</c:v>
                </c:pt>
                <c:pt idx="1731">
                  <c:v>2348.63</c:v>
                </c:pt>
                <c:pt idx="1732">
                  <c:v>2333.98</c:v>
                </c:pt>
                <c:pt idx="1733">
                  <c:v>2324.2199999999998</c:v>
                </c:pt>
                <c:pt idx="1734">
                  <c:v>2387.6999999999998</c:v>
                </c:pt>
                <c:pt idx="1735">
                  <c:v>2348.63</c:v>
                </c:pt>
                <c:pt idx="1736">
                  <c:v>2377.9299999999998</c:v>
                </c:pt>
                <c:pt idx="1737">
                  <c:v>2333.98</c:v>
                </c:pt>
                <c:pt idx="1738">
                  <c:v>2304.69</c:v>
                </c:pt>
                <c:pt idx="1739">
                  <c:v>2333.98</c:v>
                </c:pt>
                <c:pt idx="1740">
                  <c:v>2290.04</c:v>
                </c:pt>
                <c:pt idx="1741">
                  <c:v>2304.69</c:v>
                </c:pt>
                <c:pt idx="1742">
                  <c:v>2314.4499999999998</c:v>
                </c:pt>
                <c:pt idx="1743">
                  <c:v>2280.27</c:v>
                </c:pt>
                <c:pt idx="1744">
                  <c:v>2280.27</c:v>
                </c:pt>
                <c:pt idx="1745">
                  <c:v>2270.5100000000002</c:v>
                </c:pt>
                <c:pt idx="1746">
                  <c:v>2260.7399999999998</c:v>
                </c:pt>
                <c:pt idx="1747">
                  <c:v>2241.21</c:v>
                </c:pt>
                <c:pt idx="1748">
                  <c:v>2260.7399999999998</c:v>
                </c:pt>
                <c:pt idx="1749">
                  <c:v>2246.09</c:v>
                </c:pt>
                <c:pt idx="1750">
                  <c:v>2187.5</c:v>
                </c:pt>
                <c:pt idx="1751">
                  <c:v>2197.27</c:v>
                </c:pt>
                <c:pt idx="1752">
                  <c:v>2192.38</c:v>
                </c:pt>
                <c:pt idx="1753">
                  <c:v>2216.8000000000002</c:v>
                </c:pt>
                <c:pt idx="1754">
                  <c:v>2231.4499999999998</c:v>
                </c:pt>
                <c:pt idx="1755">
                  <c:v>2231.4499999999998</c:v>
                </c:pt>
                <c:pt idx="1756">
                  <c:v>2324.2199999999998</c:v>
                </c:pt>
                <c:pt idx="1757">
                  <c:v>2280.27</c:v>
                </c:pt>
                <c:pt idx="1758">
                  <c:v>2348.63</c:v>
                </c:pt>
                <c:pt idx="1759">
                  <c:v>2324.2199999999998</c:v>
                </c:pt>
                <c:pt idx="1760">
                  <c:v>2329.1</c:v>
                </c:pt>
                <c:pt idx="1761">
                  <c:v>2358.4</c:v>
                </c:pt>
                <c:pt idx="1762">
                  <c:v>2338.87</c:v>
                </c:pt>
                <c:pt idx="1763">
                  <c:v>2333.98</c:v>
                </c:pt>
                <c:pt idx="1764">
                  <c:v>2314.4499999999998</c:v>
                </c:pt>
                <c:pt idx="1765">
                  <c:v>2290.04</c:v>
                </c:pt>
                <c:pt idx="1766">
                  <c:v>2299.8000000000002</c:v>
                </c:pt>
                <c:pt idx="1767">
                  <c:v>2285.16</c:v>
                </c:pt>
                <c:pt idx="1768">
                  <c:v>2299.8000000000002</c:v>
                </c:pt>
                <c:pt idx="1769">
                  <c:v>2280.27</c:v>
                </c:pt>
                <c:pt idx="1770">
                  <c:v>2309.5700000000002</c:v>
                </c:pt>
                <c:pt idx="1771">
                  <c:v>2294.92</c:v>
                </c:pt>
                <c:pt idx="1772">
                  <c:v>2265.63</c:v>
                </c:pt>
                <c:pt idx="1773">
                  <c:v>2280.27</c:v>
                </c:pt>
                <c:pt idx="1774">
                  <c:v>2241.21</c:v>
                </c:pt>
                <c:pt idx="1775">
                  <c:v>2260.7399999999998</c:v>
                </c:pt>
                <c:pt idx="1776">
                  <c:v>2255.86</c:v>
                </c:pt>
                <c:pt idx="1777">
                  <c:v>2236.33</c:v>
                </c:pt>
                <c:pt idx="1778">
                  <c:v>2275.39</c:v>
                </c:pt>
                <c:pt idx="1779">
                  <c:v>2285.16</c:v>
                </c:pt>
                <c:pt idx="1780">
                  <c:v>2270.5100000000002</c:v>
                </c:pt>
                <c:pt idx="1781">
                  <c:v>2270.5100000000002</c:v>
                </c:pt>
                <c:pt idx="1782">
                  <c:v>2304.69</c:v>
                </c:pt>
                <c:pt idx="1783">
                  <c:v>2324.2199999999998</c:v>
                </c:pt>
                <c:pt idx="1784">
                  <c:v>2280.27</c:v>
                </c:pt>
                <c:pt idx="1785">
                  <c:v>2304.69</c:v>
                </c:pt>
                <c:pt idx="1786">
                  <c:v>2304.69</c:v>
                </c:pt>
                <c:pt idx="1787">
                  <c:v>2304.69</c:v>
                </c:pt>
                <c:pt idx="1788">
                  <c:v>2314.4499999999998</c:v>
                </c:pt>
                <c:pt idx="1789">
                  <c:v>2314.4499999999998</c:v>
                </c:pt>
                <c:pt idx="1790">
                  <c:v>2280.27</c:v>
                </c:pt>
                <c:pt idx="1791">
                  <c:v>2285.16</c:v>
                </c:pt>
                <c:pt idx="1792">
                  <c:v>2324.2199999999998</c:v>
                </c:pt>
                <c:pt idx="1793">
                  <c:v>2324.2199999999998</c:v>
                </c:pt>
                <c:pt idx="1794">
                  <c:v>2314.4499999999998</c:v>
                </c:pt>
                <c:pt idx="1795">
                  <c:v>2314.4499999999998</c:v>
                </c:pt>
                <c:pt idx="1796">
                  <c:v>2260.7399999999998</c:v>
                </c:pt>
                <c:pt idx="1797">
                  <c:v>2329.1</c:v>
                </c:pt>
                <c:pt idx="1798">
                  <c:v>2285.16</c:v>
                </c:pt>
                <c:pt idx="1799">
                  <c:v>2265.63</c:v>
                </c:pt>
                <c:pt idx="1800">
                  <c:v>2329.1</c:v>
                </c:pt>
                <c:pt idx="1801">
                  <c:v>2294.92</c:v>
                </c:pt>
                <c:pt idx="1802">
                  <c:v>2294.92</c:v>
                </c:pt>
                <c:pt idx="1803">
                  <c:v>2246.09</c:v>
                </c:pt>
                <c:pt idx="1804">
                  <c:v>2236.33</c:v>
                </c:pt>
                <c:pt idx="1805">
                  <c:v>2241.21</c:v>
                </c:pt>
                <c:pt idx="1806">
                  <c:v>2216.8000000000002</c:v>
                </c:pt>
                <c:pt idx="1807">
                  <c:v>2255.86</c:v>
                </c:pt>
                <c:pt idx="1808">
                  <c:v>2211.91</c:v>
                </c:pt>
                <c:pt idx="1809">
                  <c:v>2177.73</c:v>
                </c:pt>
                <c:pt idx="1810">
                  <c:v>2236.33</c:v>
                </c:pt>
                <c:pt idx="1811">
                  <c:v>2211.91</c:v>
                </c:pt>
                <c:pt idx="1812">
                  <c:v>2275.39</c:v>
                </c:pt>
                <c:pt idx="1813">
                  <c:v>2226.56</c:v>
                </c:pt>
                <c:pt idx="1814">
                  <c:v>2265.63</c:v>
                </c:pt>
                <c:pt idx="1815">
                  <c:v>2304.69</c:v>
                </c:pt>
                <c:pt idx="1816">
                  <c:v>2275.39</c:v>
                </c:pt>
                <c:pt idx="1817">
                  <c:v>2260.7399999999998</c:v>
                </c:pt>
                <c:pt idx="1818">
                  <c:v>2280.27</c:v>
                </c:pt>
                <c:pt idx="1819">
                  <c:v>2324.2199999999998</c:v>
                </c:pt>
                <c:pt idx="1820">
                  <c:v>2333.98</c:v>
                </c:pt>
                <c:pt idx="1821">
                  <c:v>2329.1</c:v>
                </c:pt>
                <c:pt idx="1822">
                  <c:v>2407.23</c:v>
                </c:pt>
                <c:pt idx="1823">
                  <c:v>2382.81</c:v>
                </c:pt>
                <c:pt idx="1824">
                  <c:v>2412.11</c:v>
                </c:pt>
                <c:pt idx="1825">
                  <c:v>2407.23</c:v>
                </c:pt>
                <c:pt idx="1826">
                  <c:v>2402.34</c:v>
                </c:pt>
                <c:pt idx="1827">
                  <c:v>2451.17</c:v>
                </c:pt>
                <c:pt idx="1828">
                  <c:v>2426.7600000000002</c:v>
                </c:pt>
                <c:pt idx="1829">
                  <c:v>2402.34</c:v>
                </c:pt>
                <c:pt idx="1830">
                  <c:v>2382.81</c:v>
                </c:pt>
                <c:pt idx="1831">
                  <c:v>2314.4499999999998</c:v>
                </c:pt>
                <c:pt idx="1832">
                  <c:v>2348.63</c:v>
                </c:pt>
                <c:pt idx="1833">
                  <c:v>2304.69</c:v>
                </c:pt>
                <c:pt idx="1834">
                  <c:v>2299.8000000000002</c:v>
                </c:pt>
                <c:pt idx="1835">
                  <c:v>2280.27</c:v>
                </c:pt>
                <c:pt idx="1836">
                  <c:v>2250.98</c:v>
                </c:pt>
                <c:pt idx="1837">
                  <c:v>2260.7399999999998</c:v>
                </c:pt>
                <c:pt idx="1838">
                  <c:v>2241.21</c:v>
                </c:pt>
                <c:pt idx="1839">
                  <c:v>2216.8000000000002</c:v>
                </c:pt>
                <c:pt idx="1840">
                  <c:v>2202.15</c:v>
                </c:pt>
                <c:pt idx="1841">
                  <c:v>2221.6799999999998</c:v>
                </c:pt>
                <c:pt idx="1842">
                  <c:v>2236.33</c:v>
                </c:pt>
                <c:pt idx="1843">
                  <c:v>2172.85</c:v>
                </c:pt>
                <c:pt idx="1844">
                  <c:v>2236.33</c:v>
                </c:pt>
                <c:pt idx="1845">
                  <c:v>2231.4499999999998</c:v>
                </c:pt>
                <c:pt idx="1846">
                  <c:v>2226.56</c:v>
                </c:pt>
                <c:pt idx="1847">
                  <c:v>2241.21</c:v>
                </c:pt>
                <c:pt idx="1848">
                  <c:v>2265.63</c:v>
                </c:pt>
                <c:pt idx="1849">
                  <c:v>2250.98</c:v>
                </c:pt>
                <c:pt idx="1850">
                  <c:v>2246.09</c:v>
                </c:pt>
                <c:pt idx="1851">
                  <c:v>2260.7399999999998</c:v>
                </c:pt>
                <c:pt idx="1852">
                  <c:v>2250.98</c:v>
                </c:pt>
                <c:pt idx="1853">
                  <c:v>2236.33</c:v>
                </c:pt>
                <c:pt idx="1854">
                  <c:v>2231.4499999999998</c:v>
                </c:pt>
                <c:pt idx="1855">
                  <c:v>2207.0300000000002</c:v>
                </c:pt>
                <c:pt idx="1856">
                  <c:v>2265.63</c:v>
                </c:pt>
                <c:pt idx="1857">
                  <c:v>2192.38</c:v>
                </c:pt>
                <c:pt idx="1858">
                  <c:v>2246.09</c:v>
                </c:pt>
                <c:pt idx="1859">
                  <c:v>2241.21</c:v>
                </c:pt>
                <c:pt idx="1860">
                  <c:v>2241.21</c:v>
                </c:pt>
                <c:pt idx="1861">
                  <c:v>2216.8000000000002</c:v>
                </c:pt>
                <c:pt idx="1862">
                  <c:v>2202.15</c:v>
                </c:pt>
                <c:pt idx="1863">
                  <c:v>2221.6799999999998</c:v>
                </c:pt>
                <c:pt idx="1864">
                  <c:v>2226.56</c:v>
                </c:pt>
                <c:pt idx="1865">
                  <c:v>2177.73</c:v>
                </c:pt>
                <c:pt idx="1866">
                  <c:v>2250.98</c:v>
                </c:pt>
                <c:pt idx="1867">
                  <c:v>2255.86</c:v>
                </c:pt>
                <c:pt idx="1868">
                  <c:v>2304.69</c:v>
                </c:pt>
                <c:pt idx="1869">
                  <c:v>2275.39</c:v>
                </c:pt>
                <c:pt idx="1870">
                  <c:v>2275.39</c:v>
                </c:pt>
                <c:pt idx="1871">
                  <c:v>2304.69</c:v>
                </c:pt>
                <c:pt idx="1872">
                  <c:v>2299.8000000000002</c:v>
                </c:pt>
                <c:pt idx="1873">
                  <c:v>2329.1</c:v>
                </c:pt>
                <c:pt idx="1874">
                  <c:v>2275.39</c:v>
                </c:pt>
                <c:pt idx="1875">
                  <c:v>2285.16</c:v>
                </c:pt>
                <c:pt idx="1876">
                  <c:v>2324.2199999999998</c:v>
                </c:pt>
                <c:pt idx="1877">
                  <c:v>2285.16</c:v>
                </c:pt>
                <c:pt idx="1878">
                  <c:v>2270.5100000000002</c:v>
                </c:pt>
                <c:pt idx="1879">
                  <c:v>2280.27</c:v>
                </c:pt>
                <c:pt idx="1880">
                  <c:v>2309.5700000000002</c:v>
                </c:pt>
                <c:pt idx="1881">
                  <c:v>2324.2199999999998</c:v>
                </c:pt>
                <c:pt idx="1882">
                  <c:v>2319.34</c:v>
                </c:pt>
                <c:pt idx="1883">
                  <c:v>2329.1</c:v>
                </c:pt>
                <c:pt idx="1884">
                  <c:v>2373.0500000000002</c:v>
                </c:pt>
                <c:pt idx="1885">
                  <c:v>2397.46</c:v>
                </c:pt>
                <c:pt idx="1886">
                  <c:v>2421.88</c:v>
                </c:pt>
                <c:pt idx="1887">
                  <c:v>2402.34</c:v>
                </c:pt>
                <c:pt idx="1888">
                  <c:v>2456.0500000000002</c:v>
                </c:pt>
                <c:pt idx="1889">
                  <c:v>2460.94</c:v>
                </c:pt>
                <c:pt idx="1890">
                  <c:v>2475.59</c:v>
                </c:pt>
                <c:pt idx="1891">
                  <c:v>2460.94</c:v>
                </c:pt>
                <c:pt idx="1892">
                  <c:v>2451.17</c:v>
                </c:pt>
                <c:pt idx="1893">
                  <c:v>2460.94</c:v>
                </c:pt>
                <c:pt idx="1894">
                  <c:v>2368.16</c:v>
                </c:pt>
                <c:pt idx="1895">
                  <c:v>2358.4</c:v>
                </c:pt>
                <c:pt idx="1896">
                  <c:v>2329.1</c:v>
                </c:pt>
                <c:pt idx="1897">
                  <c:v>2314.4499999999998</c:v>
                </c:pt>
                <c:pt idx="1898">
                  <c:v>2309.5700000000002</c:v>
                </c:pt>
                <c:pt idx="1899">
                  <c:v>2294.92</c:v>
                </c:pt>
                <c:pt idx="1900">
                  <c:v>2255.86</c:v>
                </c:pt>
                <c:pt idx="1901">
                  <c:v>2246.09</c:v>
                </c:pt>
                <c:pt idx="1902">
                  <c:v>2246.09</c:v>
                </c:pt>
                <c:pt idx="1903">
                  <c:v>2221.6799999999998</c:v>
                </c:pt>
                <c:pt idx="1904">
                  <c:v>2216.8000000000002</c:v>
                </c:pt>
                <c:pt idx="1905">
                  <c:v>2216.8000000000002</c:v>
                </c:pt>
                <c:pt idx="1906">
                  <c:v>2246.09</c:v>
                </c:pt>
                <c:pt idx="1907">
                  <c:v>2207.0300000000002</c:v>
                </c:pt>
                <c:pt idx="1908">
                  <c:v>2216.8000000000002</c:v>
                </c:pt>
                <c:pt idx="1909">
                  <c:v>2172.85</c:v>
                </c:pt>
                <c:pt idx="1910">
                  <c:v>2211.91</c:v>
                </c:pt>
                <c:pt idx="1911">
                  <c:v>2216.8000000000002</c:v>
                </c:pt>
                <c:pt idx="1912">
                  <c:v>2177.73</c:v>
                </c:pt>
                <c:pt idx="1913">
                  <c:v>2260.7399999999998</c:v>
                </c:pt>
                <c:pt idx="1914">
                  <c:v>2241.21</c:v>
                </c:pt>
                <c:pt idx="1915">
                  <c:v>2275.39</c:v>
                </c:pt>
                <c:pt idx="1916">
                  <c:v>2207.0300000000002</c:v>
                </c:pt>
                <c:pt idx="1917">
                  <c:v>2236.33</c:v>
                </c:pt>
                <c:pt idx="1918">
                  <c:v>2211.91</c:v>
                </c:pt>
                <c:pt idx="1919">
                  <c:v>2221.6799999999998</c:v>
                </c:pt>
                <c:pt idx="1920">
                  <c:v>2211.91</c:v>
                </c:pt>
                <c:pt idx="1921">
                  <c:v>2216.8000000000002</c:v>
                </c:pt>
                <c:pt idx="1922">
                  <c:v>2207.0300000000002</c:v>
                </c:pt>
                <c:pt idx="1923">
                  <c:v>2197.27</c:v>
                </c:pt>
                <c:pt idx="1924">
                  <c:v>2177.73</c:v>
                </c:pt>
                <c:pt idx="1925">
                  <c:v>2187.5</c:v>
                </c:pt>
                <c:pt idx="1926">
                  <c:v>2158.1999999999998</c:v>
                </c:pt>
                <c:pt idx="1927">
                  <c:v>2172.85</c:v>
                </c:pt>
                <c:pt idx="1928">
                  <c:v>2207.0300000000002</c:v>
                </c:pt>
                <c:pt idx="1929">
                  <c:v>2177.73</c:v>
                </c:pt>
                <c:pt idx="1930">
                  <c:v>2192.38</c:v>
                </c:pt>
                <c:pt idx="1931">
                  <c:v>2211.91</c:v>
                </c:pt>
                <c:pt idx="1932">
                  <c:v>2250.98</c:v>
                </c:pt>
                <c:pt idx="1933">
                  <c:v>2260.7399999999998</c:v>
                </c:pt>
                <c:pt idx="1934">
                  <c:v>2260.7399999999998</c:v>
                </c:pt>
                <c:pt idx="1935">
                  <c:v>2309.5700000000002</c:v>
                </c:pt>
                <c:pt idx="1936">
                  <c:v>2309.5700000000002</c:v>
                </c:pt>
                <c:pt idx="1937">
                  <c:v>2324.2199999999998</c:v>
                </c:pt>
                <c:pt idx="1938">
                  <c:v>2294.92</c:v>
                </c:pt>
                <c:pt idx="1939">
                  <c:v>2314.4499999999998</c:v>
                </c:pt>
                <c:pt idx="1940">
                  <c:v>2338.87</c:v>
                </c:pt>
                <c:pt idx="1941">
                  <c:v>2363.2800000000002</c:v>
                </c:pt>
                <c:pt idx="1942">
                  <c:v>2387.6999999999998</c:v>
                </c:pt>
                <c:pt idx="1943">
                  <c:v>2402.34</c:v>
                </c:pt>
                <c:pt idx="1944">
                  <c:v>2397.46</c:v>
                </c:pt>
                <c:pt idx="1945">
                  <c:v>2470.6999999999998</c:v>
                </c:pt>
                <c:pt idx="1946">
                  <c:v>2436.52</c:v>
                </c:pt>
                <c:pt idx="1947">
                  <c:v>2446.29</c:v>
                </c:pt>
                <c:pt idx="1948">
                  <c:v>2485.35</c:v>
                </c:pt>
                <c:pt idx="1949">
                  <c:v>2509.77</c:v>
                </c:pt>
                <c:pt idx="1950">
                  <c:v>2524.41</c:v>
                </c:pt>
                <c:pt idx="1951">
                  <c:v>2460.94</c:v>
                </c:pt>
                <c:pt idx="1952">
                  <c:v>2475.59</c:v>
                </c:pt>
                <c:pt idx="1953">
                  <c:v>2485.35</c:v>
                </c:pt>
                <c:pt idx="1954">
                  <c:v>2407.23</c:v>
                </c:pt>
                <c:pt idx="1955">
                  <c:v>2402.34</c:v>
                </c:pt>
                <c:pt idx="1956">
                  <c:v>2338.87</c:v>
                </c:pt>
                <c:pt idx="1957">
                  <c:v>2353.52</c:v>
                </c:pt>
                <c:pt idx="1958">
                  <c:v>2358.4</c:v>
                </c:pt>
                <c:pt idx="1959">
                  <c:v>2333.98</c:v>
                </c:pt>
                <c:pt idx="1960">
                  <c:v>2363.2800000000002</c:v>
                </c:pt>
                <c:pt idx="1961">
                  <c:v>2333.98</c:v>
                </c:pt>
                <c:pt idx="1962">
                  <c:v>2353.52</c:v>
                </c:pt>
                <c:pt idx="1963">
                  <c:v>2275.39</c:v>
                </c:pt>
                <c:pt idx="1964">
                  <c:v>2299.8000000000002</c:v>
                </c:pt>
                <c:pt idx="1965">
                  <c:v>2294.92</c:v>
                </c:pt>
                <c:pt idx="1966">
                  <c:v>2260.7399999999998</c:v>
                </c:pt>
                <c:pt idx="1967">
                  <c:v>2294.92</c:v>
                </c:pt>
                <c:pt idx="1968">
                  <c:v>2241.21</c:v>
                </c:pt>
                <c:pt idx="1969">
                  <c:v>2246.09</c:v>
                </c:pt>
                <c:pt idx="1970">
                  <c:v>2226.56</c:v>
                </c:pt>
                <c:pt idx="1971">
                  <c:v>2221.6799999999998</c:v>
                </c:pt>
                <c:pt idx="1972">
                  <c:v>2221.6799999999998</c:v>
                </c:pt>
                <c:pt idx="1973">
                  <c:v>2226.56</c:v>
                </c:pt>
                <c:pt idx="1974">
                  <c:v>2250.98</c:v>
                </c:pt>
                <c:pt idx="1975">
                  <c:v>2260.7399999999998</c:v>
                </c:pt>
                <c:pt idx="1976">
                  <c:v>2216.8000000000002</c:v>
                </c:pt>
                <c:pt idx="1977">
                  <c:v>2216.8000000000002</c:v>
                </c:pt>
                <c:pt idx="1978">
                  <c:v>2192.38</c:v>
                </c:pt>
                <c:pt idx="1979">
                  <c:v>2163.09</c:v>
                </c:pt>
                <c:pt idx="1980">
                  <c:v>2177.73</c:v>
                </c:pt>
                <c:pt idx="1981">
                  <c:v>2177.73</c:v>
                </c:pt>
                <c:pt idx="1982">
                  <c:v>2202.15</c:v>
                </c:pt>
                <c:pt idx="1983">
                  <c:v>2202.15</c:v>
                </c:pt>
                <c:pt idx="1984">
                  <c:v>2211.91</c:v>
                </c:pt>
                <c:pt idx="1985">
                  <c:v>2163.09</c:v>
                </c:pt>
                <c:pt idx="1986">
                  <c:v>2197.27</c:v>
                </c:pt>
                <c:pt idx="1987">
                  <c:v>2221.6799999999998</c:v>
                </c:pt>
                <c:pt idx="1988">
                  <c:v>2226.56</c:v>
                </c:pt>
                <c:pt idx="1989">
                  <c:v>2275.39</c:v>
                </c:pt>
                <c:pt idx="1990">
                  <c:v>2285.16</c:v>
                </c:pt>
                <c:pt idx="1991">
                  <c:v>2275.39</c:v>
                </c:pt>
                <c:pt idx="1992">
                  <c:v>2314.4499999999998</c:v>
                </c:pt>
                <c:pt idx="1993">
                  <c:v>2304.69</c:v>
                </c:pt>
                <c:pt idx="1994">
                  <c:v>2353.52</c:v>
                </c:pt>
                <c:pt idx="1995">
                  <c:v>2338.87</c:v>
                </c:pt>
                <c:pt idx="1996">
                  <c:v>2348.63</c:v>
                </c:pt>
                <c:pt idx="1997">
                  <c:v>2363.2800000000002</c:v>
                </c:pt>
                <c:pt idx="1998">
                  <c:v>2348.63</c:v>
                </c:pt>
                <c:pt idx="1999">
                  <c:v>2353.52</c:v>
                </c:pt>
                <c:pt idx="2000">
                  <c:v>2324.2199999999998</c:v>
                </c:pt>
                <c:pt idx="2001">
                  <c:v>2363.2800000000002</c:v>
                </c:pt>
                <c:pt idx="2002">
                  <c:v>2397.46</c:v>
                </c:pt>
                <c:pt idx="2003">
                  <c:v>2412.11</c:v>
                </c:pt>
                <c:pt idx="2004">
                  <c:v>2451.17</c:v>
                </c:pt>
                <c:pt idx="2005">
                  <c:v>2480.4699999999998</c:v>
                </c:pt>
                <c:pt idx="2006">
                  <c:v>2519.5300000000002</c:v>
                </c:pt>
                <c:pt idx="2007">
                  <c:v>2509.77</c:v>
                </c:pt>
                <c:pt idx="2008">
                  <c:v>2524.41</c:v>
                </c:pt>
                <c:pt idx="2009">
                  <c:v>2519.5300000000002</c:v>
                </c:pt>
                <c:pt idx="2010">
                  <c:v>2504.88</c:v>
                </c:pt>
                <c:pt idx="2011">
                  <c:v>2529.3000000000002</c:v>
                </c:pt>
                <c:pt idx="2012">
                  <c:v>2451.17</c:v>
                </c:pt>
                <c:pt idx="2013">
                  <c:v>2416.9899999999998</c:v>
                </c:pt>
                <c:pt idx="2014">
                  <c:v>2416.9899999999998</c:v>
                </c:pt>
                <c:pt idx="2015">
                  <c:v>2387.6999999999998</c:v>
                </c:pt>
                <c:pt idx="2016">
                  <c:v>2412.11</c:v>
                </c:pt>
                <c:pt idx="2017">
                  <c:v>2333.98</c:v>
                </c:pt>
                <c:pt idx="2018">
                  <c:v>2363.2800000000002</c:v>
                </c:pt>
                <c:pt idx="2019">
                  <c:v>2324.2199999999998</c:v>
                </c:pt>
                <c:pt idx="2020">
                  <c:v>2294.92</c:v>
                </c:pt>
                <c:pt idx="2021">
                  <c:v>2250.98</c:v>
                </c:pt>
                <c:pt idx="2022">
                  <c:v>2207.0300000000002</c:v>
                </c:pt>
                <c:pt idx="2023">
                  <c:v>2231.4499999999998</c:v>
                </c:pt>
                <c:pt idx="2024">
                  <c:v>2260.7399999999998</c:v>
                </c:pt>
                <c:pt idx="2025">
                  <c:v>2182.62</c:v>
                </c:pt>
                <c:pt idx="2026">
                  <c:v>2241.21</c:v>
                </c:pt>
                <c:pt idx="2027">
                  <c:v>2216.8000000000002</c:v>
                </c:pt>
                <c:pt idx="2028">
                  <c:v>2260.7399999999998</c:v>
                </c:pt>
                <c:pt idx="2029">
                  <c:v>2187.5</c:v>
                </c:pt>
                <c:pt idx="2030">
                  <c:v>2246.09</c:v>
                </c:pt>
                <c:pt idx="2031">
                  <c:v>2231.4499999999998</c:v>
                </c:pt>
                <c:pt idx="2032">
                  <c:v>2250.98</c:v>
                </c:pt>
                <c:pt idx="2033">
                  <c:v>2255.86</c:v>
                </c:pt>
                <c:pt idx="2034">
                  <c:v>2275.39</c:v>
                </c:pt>
                <c:pt idx="2035">
                  <c:v>2260.7399999999998</c:v>
                </c:pt>
                <c:pt idx="2036">
                  <c:v>2304.69</c:v>
                </c:pt>
                <c:pt idx="2037">
                  <c:v>2246.09</c:v>
                </c:pt>
                <c:pt idx="2038">
                  <c:v>2265.63</c:v>
                </c:pt>
                <c:pt idx="2039">
                  <c:v>2241.21</c:v>
                </c:pt>
                <c:pt idx="2040">
                  <c:v>2275.39</c:v>
                </c:pt>
                <c:pt idx="2041">
                  <c:v>2246.09</c:v>
                </c:pt>
                <c:pt idx="2042">
                  <c:v>2202.15</c:v>
                </c:pt>
                <c:pt idx="2043">
                  <c:v>2211.91</c:v>
                </c:pt>
                <c:pt idx="2044">
                  <c:v>2167.9699999999998</c:v>
                </c:pt>
                <c:pt idx="2045">
                  <c:v>2177.73</c:v>
                </c:pt>
                <c:pt idx="2046">
                  <c:v>2221.6799999999998</c:v>
                </c:pt>
                <c:pt idx="2047">
                  <c:v>2187.5</c:v>
                </c:pt>
                <c:pt idx="2048">
                  <c:v>2231.4499999999998</c:v>
                </c:pt>
                <c:pt idx="2049">
                  <c:v>2211.91</c:v>
                </c:pt>
                <c:pt idx="2050">
                  <c:v>2314.4499999999998</c:v>
                </c:pt>
                <c:pt idx="2051">
                  <c:v>2260.7399999999998</c:v>
                </c:pt>
                <c:pt idx="2052">
                  <c:v>2290.04</c:v>
                </c:pt>
                <c:pt idx="2053">
                  <c:v>2294.92</c:v>
                </c:pt>
                <c:pt idx="2054">
                  <c:v>2299.8000000000002</c:v>
                </c:pt>
                <c:pt idx="2055">
                  <c:v>2348.63</c:v>
                </c:pt>
                <c:pt idx="2056">
                  <c:v>2324.2199999999998</c:v>
                </c:pt>
                <c:pt idx="2057">
                  <c:v>2319.34</c:v>
                </c:pt>
                <c:pt idx="2058">
                  <c:v>2338.87</c:v>
                </c:pt>
                <c:pt idx="2059">
                  <c:v>2319.34</c:v>
                </c:pt>
                <c:pt idx="2060">
                  <c:v>2333.98</c:v>
                </c:pt>
                <c:pt idx="2061">
                  <c:v>2343.75</c:v>
                </c:pt>
                <c:pt idx="2062">
                  <c:v>2338.87</c:v>
                </c:pt>
                <c:pt idx="2063">
                  <c:v>2377.9299999999998</c:v>
                </c:pt>
                <c:pt idx="2064">
                  <c:v>2363.2800000000002</c:v>
                </c:pt>
                <c:pt idx="2065">
                  <c:v>2363.2800000000002</c:v>
                </c:pt>
                <c:pt idx="2066">
                  <c:v>2358.4</c:v>
                </c:pt>
                <c:pt idx="2067">
                  <c:v>2373.0500000000002</c:v>
                </c:pt>
                <c:pt idx="2068">
                  <c:v>2402.34</c:v>
                </c:pt>
                <c:pt idx="2069">
                  <c:v>2392.58</c:v>
                </c:pt>
                <c:pt idx="2070">
                  <c:v>2500</c:v>
                </c:pt>
                <c:pt idx="2071">
                  <c:v>2475.59</c:v>
                </c:pt>
                <c:pt idx="2072">
                  <c:v>2534.1799999999998</c:v>
                </c:pt>
                <c:pt idx="2073">
                  <c:v>2514.65</c:v>
                </c:pt>
                <c:pt idx="2074">
                  <c:v>2504.88</c:v>
                </c:pt>
                <c:pt idx="2075">
                  <c:v>2480.4699999999998</c:v>
                </c:pt>
                <c:pt idx="2076">
                  <c:v>2421.88</c:v>
                </c:pt>
                <c:pt idx="2077">
                  <c:v>2407.23</c:v>
                </c:pt>
                <c:pt idx="2078">
                  <c:v>2382.81</c:v>
                </c:pt>
                <c:pt idx="2079">
                  <c:v>2324.2199999999998</c:v>
                </c:pt>
                <c:pt idx="2080">
                  <c:v>2338.87</c:v>
                </c:pt>
                <c:pt idx="2081">
                  <c:v>2309.5700000000002</c:v>
                </c:pt>
                <c:pt idx="2082">
                  <c:v>2299.8000000000002</c:v>
                </c:pt>
                <c:pt idx="2083">
                  <c:v>2231.4499999999998</c:v>
                </c:pt>
                <c:pt idx="2084">
                  <c:v>2260.7399999999998</c:v>
                </c:pt>
                <c:pt idx="2085">
                  <c:v>2255.86</c:v>
                </c:pt>
                <c:pt idx="2086">
                  <c:v>2221.6799999999998</c:v>
                </c:pt>
                <c:pt idx="2087">
                  <c:v>2241.21</c:v>
                </c:pt>
                <c:pt idx="2088">
                  <c:v>2211.91</c:v>
                </c:pt>
                <c:pt idx="2089">
                  <c:v>2216.8000000000002</c:v>
                </c:pt>
                <c:pt idx="2090">
                  <c:v>2202.15</c:v>
                </c:pt>
                <c:pt idx="2091">
                  <c:v>2167.9699999999998</c:v>
                </c:pt>
                <c:pt idx="2092">
                  <c:v>2236.33</c:v>
                </c:pt>
                <c:pt idx="2093">
                  <c:v>2211.91</c:v>
                </c:pt>
                <c:pt idx="2094">
                  <c:v>2260.7399999999998</c:v>
                </c:pt>
                <c:pt idx="2095">
                  <c:v>2216.8000000000002</c:v>
                </c:pt>
                <c:pt idx="2096">
                  <c:v>2250.98</c:v>
                </c:pt>
                <c:pt idx="2097">
                  <c:v>2265.63</c:v>
                </c:pt>
                <c:pt idx="2098">
                  <c:v>2270.5100000000002</c:v>
                </c:pt>
                <c:pt idx="2099">
                  <c:v>2270.5100000000002</c:v>
                </c:pt>
                <c:pt idx="2100">
                  <c:v>2255.86</c:v>
                </c:pt>
                <c:pt idx="2101">
                  <c:v>2211.91</c:v>
                </c:pt>
                <c:pt idx="2102">
                  <c:v>2270.5100000000002</c:v>
                </c:pt>
                <c:pt idx="2103">
                  <c:v>2255.86</c:v>
                </c:pt>
                <c:pt idx="2104">
                  <c:v>2260.7399999999998</c:v>
                </c:pt>
                <c:pt idx="2105">
                  <c:v>2280.27</c:v>
                </c:pt>
                <c:pt idx="2106">
                  <c:v>2294.92</c:v>
                </c:pt>
                <c:pt idx="2107">
                  <c:v>2319.34</c:v>
                </c:pt>
                <c:pt idx="2108">
                  <c:v>2290.04</c:v>
                </c:pt>
                <c:pt idx="2109">
                  <c:v>2285.16</c:v>
                </c:pt>
                <c:pt idx="2110">
                  <c:v>2255.86</c:v>
                </c:pt>
                <c:pt idx="2111">
                  <c:v>2255.86</c:v>
                </c:pt>
                <c:pt idx="2112">
                  <c:v>2265.63</c:v>
                </c:pt>
                <c:pt idx="2113">
                  <c:v>2226.56</c:v>
                </c:pt>
                <c:pt idx="2114">
                  <c:v>2309.5700000000002</c:v>
                </c:pt>
                <c:pt idx="2115">
                  <c:v>2270.5100000000002</c:v>
                </c:pt>
                <c:pt idx="2116">
                  <c:v>2280.27</c:v>
                </c:pt>
                <c:pt idx="2117">
                  <c:v>2309.5700000000002</c:v>
                </c:pt>
                <c:pt idx="2118">
                  <c:v>2270.5100000000002</c:v>
                </c:pt>
                <c:pt idx="2119">
                  <c:v>2329.1</c:v>
                </c:pt>
                <c:pt idx="2120">
                  <c:v>2324.2199999999998</c:v>
                </c:pt>
                <c:pt idx="2121">
                  <c:v>2324.2199999999998</c:v>
                </c:pt>
                <c:pt idx="2122">
                  <c:v>2299.8000000000002</c:v>
                </c:pt>
                <c:pt idx="2123">
                  <c:v>2294.92</c:v>
                </c:pt>
                <c:pt idx="2124">
                  <c:v>2382.81</c:v>
                </c:pt>
                <c:pt idx="2125">
                  <c:v>2294.92</c:v>
                </c:pt>
                <c:pt idx="2126">
                  <c:v>2333.98</c:v>
                </c:pt>
                <c:pt idx="2127">
                  <c:v>2368.16</c:v>
                </c:pt>
                <c:pt idx="2128">
                  <c:v>2329.1</c:v>
                </c:pt>
                <c:pt idx="2129">
                  <c:v>2358.4</c:v>
                </c:pt>
                <c:pt idx="2130">
                  <c:v>2324.2199999999998</c:v>
                </c:pt>
                <c:pt idx="2131">
                  <c:v>2363.2800000000002</c:v>
                </c:pt>
                <c:pt idx="2132">
                  <c:v>2387.6999999999998</c:v>
                </c:pt>
                <c:pt idx="2133">
                  <c:v>2387.6999999999998</c:v>
                </c:pt>
                <c:pt idx="2134">
                  <c:v>2412.11</c:v>
                </c:pt>
                <c:pt idx="2135">
                  <c:v>2416.9899999999998</c:v>
                </c:pt>
                <c:pt idx="2136">
                  <c:v>2475.59</c:v>
                </c:pt>
                <c:pt idx="2137">
                  <c:v>2470.6999999999998</c:v>
                </c:pt>
                <c:pt idx="2138">
                  <c:v>2436.52</c:v>
                </c:pt>
                <c:pt idx="2139">
                  <c:v>2495.12</c:v>
                </c:pt>
                <c:pt idx="2140">
                  <c:v>2475.59</c:v>
                </c:pt>
                <c:pt idx="2141">
                  <c:v>2504.88</c:v>
                </c:pt>
                <c:pt idx="2142">
                  <c:v>2392.58</c:v>
                </c:pt>
                <c:pt idx="2143">
                  <c:v>2407.23</c:v>
                </c:pt>
                <c:pt idx="2144">
                  <c:v>2368.16</c:v>
                </c:pt>
                <c:pt idx="2145">
                  <c:v>2324.2199999999998</c:v>
                </c:pt>
                <c:pt idx="2146">
                  <c:v>2353.52</c:v>
                </c:pt>
                <c:pt idx="2147">
                  <c:v>2309.5700000000002</c:v>
                </c:pt>
                <c:pt idx="2148">
                  <c:v>2285.16</c:v>
                </c:pt>
                <c:pt idx="2149">
                  <c:v>2304.69</c:v>
                </c:pt>
                <c:pt idx="2150">
                  <c:v>2319.34</c:v>
                </c:pt>
                <c:pt idx="2151">
                  <c:v>2314.4499999999998</c:v>
                </c:pt>
                <c:pt idx="2152">
                  <c:v>2294.92</c:v>
                </c:pt>
                <c:pt idx="2153">
                  <c:v>2294.92</c:v>
                </c:pt>
                <c:pt idx="2154">
                  <c:v>2319.34</c:v>
                </c:pt>
                <c:pt idx="2155">
                  <c:v>2290.04</c:v>
                </c:pt>
                <c:pt idx="2156">
                  <c:v>2309.5700000000002</c:v>
                </c:pt>
                <c:pt idx="2157">
                  <c:v>2285.16</c:v>
                </c:pt>
                <c:pt idx="2158">
                  <c:v>2299.8000000000002</c:v>
                </c:pt>
                <c:pt idx="2159">
                  <c:v>2285.16</c:v>
                </c:pt>
                <c:pt idx="2160">
                  <c:v>2294.92</c:v>
                </c:pt>
                <c:pt idx="2161">
                  <c:v>2338.87</c:v>
                </c:pt>
                <c:pt idx="2162">
                  <c:v>2285.16</c:v>
                </c:pt>
                <c:pt idx="2163">
                  <c:v>2368.16</c:v>
                </c:pt>
                <c:pt idx="2164">
                  <c:v>2299.8000000000002</c:v>
                </c:pt>
                <c:pt idx="2165">
                  <c:v>2314.4499999999998</c:v>
                </c:pt>
                <c:pt idx="2166">
                  <c:v>2314.4499999999998</c:v>
                </c:pt>
                <c:pt idx="2167">
                  <c:v>2314.4499999999998</c:v>
                </c:pt>
                <c:pt idx="2168">
                  <c:v>2314.4499999999998</c:v>
                </c:pt>
                <c:pt idx="2169">
                  <c:v>2299.8000000000002</c:v>
                </c:pt>
                <c:pt idx="2170">
                  <c:v>2265.63</c:v>
                </c:pt>
                <c:pt idx="2171">
                  <c:v>2319.34</c:v>
                </c:pt>
                <c:pt idx="2172">
                  <c:v>2294.92</c:v>
                </c:pt>
                <c:pt idx="2173">
                  <c:v>2275.39</c:v>
                </c:pt>
                <c:pt idx="2174">
                  <c:v>2246.09</c:v>
                </c:pt>
                <c:pt idx="2175">
                  <c:v>2260.7399999999998</c:v>
                </c:pt>
                <c:pt idx="2176">
                  <c:v>2270.5100000000002</c:v>
                </c:pt>
                <c:pt idx="2177">
                  <c:v>2275.39</c:v>
                </c:pt>
                <c:pt idx="2178">
                  <c:v>2275.39</c:v>
                </c:pt>
                <c:pt idx="2179">
                  <c:v>2236.33</c:v>
                </c:pt>
                <c:pt idx="2180">
                  <c:v>2250.98</c:v>
                </c:pt>
                <c:pt idx="2181">
                  <c:v>2270.5100000000002</c:v>
                </c:pt>
                <c:pt idx="2182">
                  <c:v>2207.0300000000002</c:v>
                </c:pt>
                <c:pt idx="2183">
                  <c:v>2280.27</c:v>
                </c:pt>
                <c:pt idx="2184">
                  <c:v>2275.39</c:v>
                </c:pt>
                <c:pt idx="2185">
                  <c:v>2294.92</c:v>
                </c:pt>
                <c:pt idx="2186">
                  <c:v>2246.09</c:v>
                </c:pt>
                <c:pt idx="2187">
                  <c:v>2246.09</c:v>
                </c:pt>
                <c:pt idx="2188">
                  <c:v>2280.27</c:v>
                </c:pt>
                <c:pt idx="2189">
                  <c:v>2265.63</c:v>
                </c:pt>
                <c:pt idx="2190">
                  <c:v>2275.39</c:v>
                </c:pt>
                <c:pt idx="2191">
                  <c:v>2304.69</c:v>
                </c:pt>
                <c:pt idx="2192">
                  <c:v>2314.4499999999998</c:v>
                </c:pt>
                <c:pt idx="2193">
                  <c:v>2377.9299999999998</c:v>
                </c:pt>
                <c:pt idx="2194">
                  <c:v>2373.0500000000002</c:v>
                </c:pt>
                <c:pt idx="2195">
                  <c:v>2402.34</c:v>
                </c:pt>
                <c:pt idx="2196">
                  <c:v>2412.11</c:v>
                </c:pt>
                <c:pt idx="2197">
                  <c:v>2441.41</c:v>
                </c:pt>
                <c:pt idx="2198">
                  <c:v>2485.35</c:v>
                </c:pt>
                <c:pt idx="2199">
                  <c:v>2431.64</c:v>
                </c:pt>
                <c:pt idx="2200">
                  <c:v>2485.35</c:v>
                </c:pt>
                <c:pt idx="2201">
                  <c:v>2485.35</c:v>
                </c:pt>
                <c:pt idx="2202">
                  <c:v>2451.17</c:v>
                </c:pt>
                <c:pt idx="2203">
                  <c:v>2456.0500000000002</c:v>
                </c:pt>
                <c:pt idx="2204">
                  <c:v>2421.88</c:v>
                </c:pt>
                <c:pt idx="2205">
                  <c:v>2387.6999999999998</c:v>
                </c:pt>
                <c:pt idx="2206">
                  <c:v>2416.9899999999998</c:v>
                </c:pt>
                <c:pt idx="2207">
                  <c:v>2358.4</c:v>
                </c:pt>
                <c:pt idx="2208">
                  <c:v>2377.9299999999998</c:v>
                </c:pt>
                <c:pt idx="2209">
                  <c:v>2358.4</c:v>
                </c:pt>
                <c:pt idx="2210">
                  <c:v>2368.16</c:v>
                </c:pt>
                <c:pt idx="2211">
                  <c:v>2363.2800000000002</c:v>
                </c:pt>
                <c:pt idx="2212">
                  <c:v>2338.87</c:v>
                </c:pt>
                <c:pt idx="2213">
                  <c:v>2319.34</c:v>
                </c:pt>
                <c:pt idx="2214">
                  <c:v>2319.34</c:v>
                </c:pt>
                <c:pt idx="2215">
                  <c:v>2343.75</c:v>
                </c:pt>
                <c:pt idx="2216">
                  <c:v>2290.04</c:v>
                </c:pt>
                <c:pt idx="2217">
                  <c:v>2280.27</c:v>
                </c:pt>
                <c:pt idx="2218">
                  <c:v>2285.16</c:v>
                </c:pt>
                <c:pt idx="2219">
                  <c:v>2294.92</c:v>
                </c:pt>
                <c:pt idx="2220">
                  <c:v>2299.8000000000002</c:v>
                </c:pt>
                <c:pt idx="2221">
                  <c:v>2246.09</c:v>
                </c:pt>
                <c:pt idx="2222">
                  <c:v>2280.27</c:v>
                </c:pt>
                <c:pt idx="2223">
                  <c:v>2280.27</c:v>
                </c:pt>
                <c:pt idx="2224">
                  <c:v>2265.63</c:v>
                </c:pt>
                <c:pt idx="2225">
                  <c:v>2265.63</c:v>
                </c:pt>
                <c:pt idx="2226">
                  <c:v>2246.09</c:v>
                </c:pt>
                <c:pt idx="2227">
                  <c:v>2294.92</c:v>
                </c:pt>
                <c:pt idx="2228">
                  <c:v>2299.8000000000002</c:v>
                </c:pt>
                <c:pt idx="2229">
                  <c:v>2241.21</c:v>
                </c:pt>
                <c:pt idx="2230">
                  <c:v>2294.92</c:v>
                </c:pt>
                <c:pt idx="2231">
                  <c:v>2280.27</c:v>
                </c:pt>
                <c:pt idx="2232">
                  <c:v>2314.4499999999998</c:v>
                </c:pt>
                <c:pt idx="2233">
                  <c:v>2285.16</c:v>
                </c:pt>
                <c:pt idx="2234">
                  <c:v>2319.34</c:v>
                </c:pt>
                <c:pt idx="2235">
                  <c:v>2338.87</c:v>
                </c:pt>
                <c:pt idx="2236">
                  <c:v>2285.16</c:v>
                </c:pt>
                <c:pt idx="2237">
                  <c:v>2246.09</c:v>
                </c:pt>
                <c:pt idx="2238">
                  <c:v>2216.8000000000002</c:v>
                </c:pt>
                <c:pt idx="2239">
                  <c:v>2216.8000000000002</c:v>
                </c:pt>
                <c:pt idx="2240">
                  <c:v>2255.86</c:v>
                </c:pt>
                <c:pt idx="2241">
                  <c:v>2182.62</c:v>
                </c:pt>
                <c:pt idx="2242">
                  <c:v>2241.21</c:v>
                </c:pt>
                <c:pt idx="2243">
                  <c:v>2250.98</c:v>
                </c:pt>
                <c:pt idx="2244">
                  <c:v>2226.56</c:v>
                </c:pt>
                <c:pt idx="2245">
                  <c:v>2314.4499999999998</c:v>
                </c:pt>
                <c:pt idx="2246">
                  <c:v>2236.33</c:v>
                </c:pt>
                <c:pt idx="2247">
                  <c:v>2275.39</c:v>
                </c:pt>
                <c:pt idx="2248">
                  <c:v>2319.34</c:v>
                </c:pt>
                <c:pt idx="2249">
                  <c:v>2348.63</c:v>
                </c:pt>
                <c:pt idx="2250">
                  <c:v>2348.63</c:v>
                </c:pt>
                <c:pt idx="2251">
                  <c:v>2299.8000000000002</c:v>
                </c:pt>
                <c:pt idx="2252">
                  <c:v>2397.46</c:v>
                </c:pt>
                <c:pt idx="2253">
                  <c:v>2373.0500000000002</c:v>
                </c:pt>
                <c:pt idx="2254">
                  <c:v>2426.7600000000002</c:v>
                </c:pt>
                <c:pt idx="2255">
                  <c:v>2412.11</c:v>
                </c:pt>
                <c:pt idx="2256">
                  <c:v>2402.34</c:v>
                </c:pt>
                <c:pt idx="2257">
                  <c:v>2446.29</c:v>
                </c:pt>
                <c:pt idx="2258">
                  <c:v>2431.64</c:v>
                </c:pt>
                <c:pt idx="2259">
                  <c:v>2431.64</c:v>
                </c:pt>
                <c:pt idx="2260">
                  <c:v>2451.17</c:v>
                </c:pt>
                <c:pt idx="2261">
                  <c:v>2470.6999999999998</c:v>
                </c:pt>
                <c:pt idx="2262">
                  <c:v>2470.6999999999998</c:v>
                </c:pt>
                <c:pt idx="2263">
                  <c:v>2441.41</c:v>
                </c:pt>
                <c:pt idx="2264">
                  <c:v>2436.52</c:v>
                </c:pt>
                <c:pt idx="2265">
                  <c:v>2402.34</c:v>
                </c:pt>
                <c:pt idx="2266">
                  <c:v>2368.16</c:v>
                </c:pt>
                <c:pt idx="2267">
                  <c:v>2392.58</c:v>
                </c:pt>
                <c:pt idx="2268">
                  <c:v>2343.75</c:v>
                </c:pt>
                <c:pt idx="2269">
                  <c:v>2348.63</c:v>
                </c:pt>
                <c:pt idx="2270">
                  <c:v>2373.0500000000002</c:v>
                </c:pt>
                <c:pt idx="2271">
                  <c:v>2373.0500000000002</c:v>
                </c:pt>
                <c:pt idx="2272">
                  <c:v>2343.75</c:v>
                </c:pt>
                <c:pt idx="2273">
                  <c:v>2309.5700000000002</c:v>
                </c:pt>
                <c:pt idx="2274">
                  <c:v>2309.5700000000002</c:v>
                </c:pt>
                <c:pt idx="2275">
                  <c:v>2304.69</c:v>
                </c:pt>
                <c:pt idx="2276">
                  <c:v>2260.7399999999998</c:v>
                </c:pt>
                <c:pt idx="2277">
                  <c:v>2299.8000000000002</c:v>
                </c:pt>
                <c:pt idx="2278">
                  <c:v>2250.98</c:v>
                </c:pt>
                <c:pt idx="2279">
                  <c:v>2309.5700000000002</c:v>
                </c:pt>
                <c:pt idx="2280">
                  <c:v>2255.86</c:v>
                </c:pt>
                <c:pt idx="2281">
                  <c:v>2241.21</c:v>
                </c:pt>
                <c:pt idx="2282">
                  <c:v>2216.8000000000002</c:v>
                </c:pt>
                <c:pt idx="2283">
                  <c:v>2187.5</c:v>
                </c:pt>
                <c:pt idx="2284">
                  <c:v>2216.8000000000002</c:v>
                </c:pt>
                <c:pt idx="2285">
                  <c:v>2211.91</c:v>
                </c:pt>
                <c:pt idx="2286">
                  <c:v>2236.33</c:v>
                </c:pt>
                <c:pt idx="2287">
                  <c:v>2236.33</c:v>
                </c:pt>
                <c:pt idx="2288">
                  <c:v>2241.21</c:v>
                </c:pt>
                <c:pt idx="2289">
                  <c:v>2265.63</c:v>
                </c:pt>
                <c:pt idx="2290">
                  <c:v>2202.15</c:v>
                </c:pt>
                <c:pt idx="2291">
                  <c:v>2236.33</c:v>
                </c:pt>
                <c:pt idx="2292">
                  <c:v>2255.86</c:v>
                </c:pt>
                <c:pt idx="2293">
                  <c:v>2246.09</c:v>
                </c:pt>
                <c:pt idx="2294">
                  <c:v>2246.09</c:v>
                </c:pt>
                <c:pt idx="2295">
                  <c:v>2231.4499999999998</c:v>
                </c:pt>
                <c:pt idx="2296">
                  <c:v>2216.8000000000002</c:v>
                </c:pt>
                <c:pt idx="2297">
                  <c:v>2236.33</c:v>
                </c:pt>
                <c:pt idx="2298">
                  <c:v>2148.44</c:v>
                </c:pt>
                <c:pt idx="2299">
                  <c:v>2226.56</c:v>
                </c:pt>
                <c:pt idx="2300">
                  <c:v>2197.27</c:v>
                </c:pt>
                <c:pt idx="2301">
                  <c:v>2231.4499999999998</c:v>
                </c:pt>
                <c:pt idx="2302">
                  <c:v>2246.09</c:v>
                </c:pt>
                <c:pt idx="2303">
                  <c:v>2255.86</c:v>
                </c:pt>
                <c:pt idx="2304">
                  <c:v>2255.86</c:v>
                </c:pt>
                <c:pt idx="2305">
                  <c:v>2260.7399999999998</c:v>
                </c:pt>
                <c:pt idx="2306">
                  <c:v>2294.92</c:v>
                </c:pt>
                <c:pt idx="2307">
                  <c:v>2329.1</c:v>
                </c:pt>
                <c:pt idx="2308">
                  <c:v>2343.75</c:v>
                </c:pt>
                <c:pt idx="2309">
                  <c:v>2407.23</c:v>
                </c:pt>
                <c:pt idx="2310">
                  <c:v>2387.6999999999998</c:v>
                </c:pt>
                <c:pt idx="2311">
                  <c:v>2441.41</c:v>
                </c:pt>
                <c:pt idx="2312">
                  <c:v>2485.35</c:v>
                </c:pt>
                <c:pt idx="2313">
                  <c:v>2495.12</c:v>
                </c:pt>
                <c:pt idx="2314">
                  <c:v>2534.1799999999998</c:v>
                </c:pt>
                <c:pt idx="2315">
                  <c:v>2460.94</c:v>
                </c:pt>
                <c:pt idx="2316">
                  <c:v>2504.88</c:v>
                </c:pt>
                <c:pt idx="2317">
                  <c:v>2480.4699999999998</c:v>
                </c:pt>
                <c:pt idx="2318">
                  <c:v>2485.35</c:v>
                </c:pt>
                <c:pt idx="2319">
                  <c:v>2490.23</c:v>
                </c:pt>
                <c:pt idx="2320">
                  <c:v>2460.94</c:v>
                </c:pt>
                <c:pt idx="2321">
                  <c:v>2514.65</c:v>
                </c:pt>
                <c:pt idx="2322">
                  <c:v>2441.41</c:v>
                </c:pt>
                <c:pt idx="2323">
                  <c:v>2446.29</c:v>
                </c:pt>
                <c:pt idx="2324">
                  <c:v>2431.64</c:v>
                </c:pt>
                <c:pt idx="2325">
                  <c:v>2392.58</c:v>
                </c:pt>
                <c:pt idx="2326">
                  <c:v>2416.9899999999998</c:v>
                </c:pt>
                <c:pt idx="2327">
                  <c:v>2329.1</c:v>
                </c:pt>
                <c:pt idx="2328">
                  <c:v>2329.1</c:v>
                </c:pt>
                <c:pt idx="2329">
                  <c:v>2353.52</c:v>
                </c:pt>
                <c:pt idx="2330">
                  <c:v>2343.75</c:v>
                </c:pt>
                <c:pt idx="2331">
                  <c:v>2368.16</c:v>
                </c:pt>
                <c:pt idx="2332">
                  <c:v>2324.2199999999998</c:v>
                </c:pt>
                <c:pt idx="2333">
                  <c:v>2329.1</c:v>
                </c:pt>
                <c:pt idx="2334">
                  <c:v>2343.75</c:v>
                </c:pt>
                <c:pt idx="2335">
                  <c:v>2299.8000000000002</c:v>
                </c:pt>
                <c:pt idx="2336">
                  <c:v>2333.98</c:v>
                </c:pt>
                <c:pt idx="2337">
                  <c:v>2304.69</c:v>
                </c:pt>
                <c:pt idx="2338">
                  <c:v>2304.69</c:v>
                </c:pt>
                <c:pt idx="2339">
                  <c:v>2280.27</c:v>
                </c:pt>
                <c:pt idx="2340">
                  <c:v>2275.39</c:v>
                </c:pt>
                <c:pt idx="2341">
                  <c:v>2270.5100000000002</c:v>
                </c:pt>
                <c:pt idx="2342">
                  <c:v>2231.4499999999998</c:v>
                </c:pt>
                <c:pt idx="2343">
                  <c:v>2231.4499999999998</c:v>
                </c:pt>
                <c:pt idx="2344">
                  <c:v>2285.16</c:v>
                </c:pt>
                <c:pt idx="2345">
                  <c:v>2221.6799999999998</c:v>
                </c:pt>
                <c:pt idx="2346">
                  <c:v>2255.86</c:v>
                </c:pt>
                <c:pt idx="2347">
                  <c:v>2241.21</c:v>
                </c:pt>
                <c:pt idx="2348">
                  <c:v>2250.98</c:v>
                </c:pt>
                <c:pt idx="2349">
                  <c:v>2275.39</c:v>
                </c:pt>
                <c:pt idx="2350">
                  <c:v>2255.86</c:v>
                </c:pt>
                <c:pt idx="2351">
                  <c:v>2255.86</c:v>
                </c:pt>
                <c:pt idx="2352">
                  <c:v>2207.0300000000002</c:v>
                </c:pt>
                <c:pt idx="2353">
                  <c:v>2236.33</c:v>
                </c:pt>
                <c:pt idx="2354">
                  <c:v>2216.8000000000002</c:v>
                </c:pt>
                <c:pt idx="2355">
                  <c:v>2211.91</c:v>
                </c:pt>
                <c:pt idx="2356">
                  <c:v>2202.15</c:v>
                </c:pt>
                <c:pt idx="2357">
                  <c:v>2202.15</c:v>
                </c:pt>
                <c:pt idx="2358">
                  <c:v>2226.56</c:v>
                </c:pt>
                <c:pt idx="2359">
                  <c:v>2148.44</c:v>
                </c:pt>
                <c:pt idx="2360">
                  <c:v>2177.73</c:v>
                </c:pt>
                <c:pt idx="2361">
                  <c:v>2197.27</c:v>
                </c:pt>
                <c:pt idx="2362">
                  <c:v>2158.1999999999998</c:v>
                </c:pt>
                <c:pt idx="2363">
                  <c:v>2177.73</c:v>
                </c:pt>
                <c:pt idx="2364">
                  <c:v>2197.27</c:v>
                </c:pt>
                <c:pt idx="2365">
                  <c:v>2216.8000000000002</c:v>
                </c:pt>
                <c:pt idx="2366">
                  <c:v>2226.56</c:v>
                </c:pt>
                <c:pt idx="2367">
                  <c:v>2231.4499999999998</c:v>
                </c:pt>
                <c:pt idx="2368">
                  <c:v>2319.34</c:v>
                </c:pt>
                <c:pt idx="2369">
                  <c:v>2255.86</c:v>
                </c:pt>
                <c:pt idx="2370">
                  <c:v>2275.39</c:v>
                </c:pt>
                <c:pt idx="2371">
                  <c:v>2285.16</c:v>
                </c:pt>
                <c:pt idx="2372">
                  <c:v>2338.87</c:v>
                </c:pt>
                <c:pt idx="2373">
                  <c:v>2363.2800000000002</c:v>
                </c:pt>
                <c:pt idx="2374">
                  <c:v>2353.52</c:v>
                </c:pt>
                <c:pt idx="2375">
                  <c:v>2392.58</c:v>
                </c:pt>
                <c:pt idx="2376">
                  <c:v>2358.4</c:v>
                </c:pt>
                <c:pt idx="2377">
                  <c:v>2363.2800000000002</c:v>
                </c:pt>
                <c:pt idx="2378">
                  <c:v>2436.52</c:v>
                </c:pt>
                <c:pt idx="2379">
                  <c:v>2431.64</c:v>
                </c:pt>
                <c:pt idx="2380">
                  <c:v>2490.23</c:v>
                </c:pt>
                <c:pt idx="2381">
                  <c:v>2470.6999999999998</c:v>
                </c:pt>
                <c:pt idx="2382">
                  <c:v>2485.35</c:v>
                </c:pt>
                <c:pt idx="2383">
                  <c:v>2524.41</c:v>
                </c:pt>
                <c:pt idx="2384">
                  <c:v>2475.59</c:v>
                </c:pt>
                <c:pt idx="2385">
                  <c:v>2504.88</c:v>
                </c:pt>
                <c:pt idx="2386">
                  <c:v>2490.23</c:v>
                </c:pt>
                <c:pt idx="2387">
                  <c:v>2421.88</c:v>
                </c:pt>
                <c:pt idx="2388">
                  <c:v>2421.88</c:v>
                </c:pt>
                <c:pt idx="2389">
                  <c:v>2382.81</c:v>
                </c:pt>
                <c:pt idx="2390">
                  <c:v>2441.41</c:v>
                </c:pt>
                <c:pt idx="2391">
                  <c:v>2402.34</c:v>
                </c:pt>
                <c:pt idx="2392">
                  <c:v>2387.6999999999998</c:v>
                </c:pt>
                <c:pt idx="2393">
                  <c:v>2397.46</c:v>
                </c:pt>
                <c:pt idx="2394">
                  <c:v>2358.4</c:v>
                </c:pt>
                <c:pt idx="2395">
                  <c:v>2382.81</c:v>
                </c:pt>
                <c:pt idx="2396">
                  <c:v>2363.2800000000002</c:v>
                </c:pt>
                <c:pt idx="2397">
                  <c:v>2377.9299999999998</c:v>
                </c:pt>
                <c:pt idx="2398">
                  <c:v>2338.87</c:v>
                </c:pt>
                <c:pt idx="2399">
                  <c:v>2309.5700000000002</c:v>
                </c:pt>
                <c:pt idx="2400">
                  <c:v>2319.34</c:v>
                </c:pt>
                <c:pt idx="2401">
                  <c:v>2299.8000000000002</c:v>
                </c:pt>
                <c:pt idx="2402">
                  <c:v>2285.16</c:v>
                </c:pt>
                <c:pt idx="2403">
                  <c:v>2299.8000000000002</c:v>
                </c:pt>
                <c:pt idx="2404">
                  <c:v>2260.7399999999998</c:v>
                </c:pt>
                <c:pt idx="2405">
                  <c:v>2285.16</c:v>
                </c:pt>
                <c:pt idx="2406">
                  <c:v>2221.6799999999998</c:v>
                </c:pt>
                <c:pt idx="2407">
                  <c:v>2241.21</c:v>
                </c:pt>
                <c:pt idx="2408">
                  <c:v>2270.5100000000002</c:v>
                </c:pt>
                <c:pt idx="2409">
                  <c:v>2255.86</c:v>
                </c:pt>
                <c:pt idx="2410">
                  <c:v>2265.63</c:v>
                </c:pt>
                <c:pt idx="2411">
                  <c:v>2202.15</c:v>
                </c:pt>
                <c:pt idx="2412">
                  <c:v>2255.86</c:v>
                </c:pt>
                <c:pt idx="2413">
                  <c:v>2231.4499999999998</c:v>
                </c:pt>
                <c:pt idx="2414">
                  <c:v>2192.38</c:v>
                </c:pt>
                <c:pt idx="2415">
                  <c:v>2241.21</c:v>
                </c:pt>
                <c:pt idx="2416">
                  <c:v>2236.33</c:v>
                </c:pt>
                <c:pt idx="2417">
                  <c:v>2280.27</c:v>
                </c:pt>
                <c:pt idx="2418">
                  <c:v>2246.09</c:v>
                </c:pt>
                <c:pt idx="2419">
                  <c:v>2250.98</c:v>
                </c:pt>
                <c:pt idx="2420">
                  <c:v>2226.56</c:v>
                </c:pt>
                <c:pt idx="2421">
                  <c:v>2221.6799999999998</c:v>
                </c:pt>
                <c:pt idx="2422">
                  <c:v>2246.09</c:v>
                </c:pt>
                <c:pt idx="2423">
                  <c:v>2226.56</c:v>
                </c:pt>
                <c:pt idx="2424">
                  <c:v>2221.6799999999998</c:v>
                </c:pt>
                <c:pt idx="2425">
                  <c:v>2197.27</c:v>
                </c:pt>
                <c:pt idx="2426">
                  <c:v>2202.15</c:v>
                </c:pt>
                <c:pt idx="2427">
                  <c:v>2177.73</c:v>
                </c:pt>
                <c:pt idx="2428">
                  <c:v>2133.79</c:v>
                </c:pt>
                <c:pt idx="2429">
                  <c:v>2133.79</c:v>
                </c:pt>
                <c:pt idx="2430">
                  <c:v>2153.3200000000002</c:v>
                </c:pt>
                <c:pt idx="2431">
                  <c:v>2187.5</c:v>
                </c:pt>
                <c:pt idx="2432">
                  <c:v>2202.15</c:v>
                </c:pt>
                <c:pt idx="2433">
                  <c:v>2177.73</c:v>
                </c:pt>
                <c:pt idx="2434">
                  <c:v>2192.38</c:v>
                </c:pt>
                <c:pt idx="2435">
                  <c:v>2197.27</c:v>
                </c:pt>
                <c:pt idx="2436">
                  <c:v>2231.4499999999998</c:v>
                </c:pt>
                <c:pt idx="2437">
                  <c:v>2275.39</c:v>
                </c:pt>
                <c:pt idx="2438">
                  <c:v>2275.39</c:v>
                </c:pt>
                <c:pt idx="2439">
                  <c:v>2358.4</c:v>
                </c:pt>
                <c:pt idx="2440">
                  <c:v>2294.92</c:v>
                </c:pt>
                <c:pt idx="2441">
                  <c:v>2363.2800000000002</c:v>
                </c:pt>
                <c:pt idx="2442">
                  <c:v>2363.2800000000002</c:v>
                </c:pt>
                <c:pt idx="2443">
                  <c:v>2387.6999999999998</c:v>
                </c:pt>
                <c:pt idx="2444">
                  <c:v>2451.17</c:v>
                </c:pt>
                <c:pt idx="2445">
                  <c:v>2446.29</c:v>
                </c:pt>
                <c:pt idx="2446">
                  <c:v>2456.0500000000002</c:v>
                </c:pt>
                <c:pt idx="2447">
                  <c:v>2558.59</c:v>
                </c:pt>
                <c:pt idx="2448">
                  <c:v>2539.06</c:v>
                </c:pt>
                <c:pt idx="2449">
                  <c:v>2548.83</c:v>
                </c:pt>
                <c:pt idx="2450">
                  <c:v>2548.83</c:v>
                </c:pt>
                <c:pt idx="2451">
                  <c:v>2539.06</c:v>
                </c:pt>
                <c:pt idx="2452">
                  <c:v>2519.5300000000002</c:v>
                </c:pt>
                <c:pt idx="2453">
                  <c:v>2475.59</c:v>
                </c:pt>
                <c:pt idx="2454">
                  <c:v>2436.52</c:v>
                </c:pt>
                <c:pt idx="2455">
                  <c:v>2392.58</c:v>
                </c:pt>
                <c:pt idx="2456">
                  <c:v>2392.58</c:v>
                </c:pt>
                <c:pt idx="2457">
                  <c:v>2363.2800000000002</c:v>
                </c:pt>
                <c:pt idx="2458">
                  <c:v>2333.98</c:v>
                </c:pt>
                <c:pt idx="2459">
                  <c:v>2402.34</c:v>
                </c:pt>
                <c:pt idx="2460">
                  <c:v>2333.98</c:v>
                </c:pt>
                <c:pt idx="2461">
                  <c:v>2377.9299999999998</c:v>
                </c:pt>
                <c:pt idx="2462">
                  <c:v>2285.16</c:v>
                </c:pt>
                <c:pt idx="2463">
                  <c:v>2329.1</c:v>
                </c:pt>
                <c:pt idx="2464">
                  <c:v>2314.4499999999998</c:v>
                </c:pt>
                <c:pt idx="2465">
                  <c:v>2294.92</c:v>
                </c:pt>
                <c:pt idx="2466">
                  <c:v>2304.69</c:v>
                </c:pt>
                <c:pt idx="2467">
                  <c:v>2299.8000000000002</c:v>
                </c:pt>
                <c:pt idx="2468">
                  <c:v>2270.5100000000002</c:v>
                </c:pt>
                <c:pt idx="2469">
                  <c:v>2333.98</c:v>
                </c:pt>
                <c:pt idx="2470">
                  <c:v>2275.39</c:v>
                </c:pt>
                <c:pt idx="2471">
                  <c:v>2285.16</c:v>
                </c:pt>
                <c:pt idx="2472">
                  <c:v>2285.16</c:v>
                </c:pt>
                <c:pt idx="2473">
                  <c:v>2299.8000000000002</c:v>
                </c:pt>
                <c:pt idx="2474">
                  <c:v>2304.69</c:v>
                </c:pt>
                <c:pt idx="2475">
                  <c:v>2270.5100000000002</c:v>
                </c:pt>
                <c:pt idx="2476">
                  <c:v>2314.4499999999998</c:v>
                </c:pt>
                <c:pt idx="2477">
                  <c:v>2280.27</c:v>
                </c:pt>
                <c:pt idx="2478">
                  <c:v>2255.86</c:v>
                </c:pt>
                <c:pt idx="2479">
                  <c:v>2246.09</c:v>
                </c:pt>
                <c:pt idx="2480">
                  <c:v>2207.0300000000002</c:v>
                </c:pt>
                <c:pt idx="2481">
                  <c:v>2241.21</c:v>
                </c:pt>
                <c:pt idx="2482">
                  <c:v>2221.6799999999998</c:v>
                </c:pt>
                <c:pt idx="2483">
                  <c:v>2270.5100000000002</c:v>
                </c:pt>
                <c:pt idx="2484">
                  <c:v>2236.33</c:v>
                </c:pt>
                <c:pt idx="2485">
                  <c:v>2197.27</c:v>
                </c:pt>
                <c:pt idx="2486">
                  <c:v>2246.09</c:v>
                </c:pt>
                <c:pt idx="2487">
                  <c:v>2211.91</c:v>
                </c:pt>
                <c:pt idx="2488">
                  <c:v>2207.0300000000002</c:v>
                </c:pt>
                <c:pt idx="2489">
                  <c:v>2211.91</c:v>
                </c:pt>
                <c:pt idx="2490">
                  <c:v>2148.44</c:v>
                </c:pt>
                <c:pt idx="2491">
                  <c:v>2202.15</c:v>
                </c:pt>
                <c:pt idx="2492">
                  <c:v>2197.27</c:v>
                </c:pt>
                <c:pt idx="2493">
                  <c:v>2192.38</c:v>
                </c:pt>
                <c:pt idx="2494">
                  <c:v>2202.15</c:v>
                </c:pt>
                <c:pt idx="2495">
                  <c:v>2202.15</c:v>
                </c:pt>
                <c:pt idx="2496">
                  <c:v>2226.56</c:v>
                </c:pt>
                <c:pt idx="2497">
                  <c:v>2211.91</c:v>
                </c:pt>
                <c:pt idx="2498">
                  <c:v>2250.98</c:v>
                </c:pt>
                <c:pt idx="2499">
                  <c:v>2226.56</c:v>
                </c:pt>
                <c:pt idx="2500">
                  <c:v>2226.56</c:v>
                </c:pt>
                <c:pt idx="2501">
                  <c:v>2260.7399999999998</c:v>
                </c:pt>
                <c:pt idx="2502">
                  <c:v>2241.21</c:v>
                </c:pt>
                <c:pt idx="2503">
                  <c:v>2304.69</c:v>
                </c:pt>
                <c:pt idx="2504">
                  <c:v>2241.21</c:v>
                </c:pt>
                <c:pt idx="2505">
                  <c:v>2309.5700000000002</c:v>
                </c:pt>
                <c:pt idx="2506">
                  <c:v>2338.87</c:v>
                </c:pt>
                <c:pt idx="2507">
                  <c:v>2333.98</c:v>
                </c:pt>
                <c:pt idx="2508">
                  <c:v>2353.52</c:v>
                </c:pt>
                <c:pt idx="2509">
                  <c:v>2373.0500000000002</c:v>
                </c:pt>
                <c:pt idx="2510">
                  <c:v>2402.34</c:v>
                </c:pt>
                <c:pt idx="2511">
                  <c:v>2392.58</c:v>
                </c:pt>
                <c:pt idx="2512">
                  <c:v>2402.34</c:v>
                </c:pt>
                <c:pt idx="2513">
                  <c:v>2500</c:v>
                </c:pt>
                <c:pt idx="2514">
                  <c:v>2500</c:v>
                </c:pt>
                <c:pt idx="2515">
                  <c:v>2504.88</c:v>
                </c:pt>
                <c:pt idx="2516">
                  <c:v>2558.59</c:v>
                </c:pt>
                <c:pt idx="2517">
                  <c:v>2495.12</c:v>
                </c:pt>
                <c:pt idx="2518">
                  <c:v>2495.12</c:v>
                </c:pt>
                <c:pt idx="2519">
                  <c:v>2412.11</c:v>
                </c:pt>
                <c:pt idx="2520">
                  <c:v>2397.46</c:v>
                </c:pt>
                <c:pt idx="2521">
                  <c:v>2397.46</c:v>
                </c:pt>
                <c:pt idx="2522">
                  <c:v>2373.0500000000002</c:v>
                </c:pt>
                <c:pt idx="2523">
                  <c:v>2397.46</c:v>
                </c:pt>
                <c:pt idx="2524">
                  <c:v>2353.52</c:v>
                </c:pt>
                <c:pt idx="2525">
                  <c:v>2358.4</c:v>
                </c:pt>
                <c:pt idx="2526">
                  <c:v>2338.87</c:v>
                </c:pt>
                <c:pt idx="2527">
                  <c:v>2314.4499999999998</c:v>
                </c:pt>
                <c:pt idx="2528">
                  <c:v>2348.63</c:v>
                </c:pt>
                <c:pt idx="2529">
                  <c:v>2333.98</c:v>
                </c:pt>
                <c:pt idx="2530">
                  <c:v>2363.2800000000002</c:v>
                </c:pt>
                <c:pt idx="2531">
                  <c:v>2304.69</c:v>
                </c:pt>
                <c:pt idx="2532">
                  <c:v>2314.4499999999998</c:v>
                </c:pt>
                <c:pt idx="2533">
                  <c:v>2304.69</c:v>
                </c:pt>
                <c:pt idx="2534">
                  <c:v>2265.63</c:v>
                </c:pt>
                <c:pt idx="2535">
                  <c:v>2299.8000000000002</c:v>
                </c:pt>
                <c:pt idx="2536">
                  <c:v>2294.92</c:v>
                </c:pt>
                <c:pt idx="2537">
                  <c:v>2250.98</c:v>
                </c:pt>
                <c:pt idx="2538">
                  <c:v>2294.92</c:v>
                </c:pt>
                <c:pt idx="2539">
                  <c:v>2236.33</c:v>
                </c:pt>
                <c:pt idx="2540">
                  <c:v>2299.8000000000002</c:v>
                </c:pt>
                <c:pt idx="2541">
                  <c:v>2265.63</c:v>
                </c:pt>
                <c:pt idx="2542">
                  <c:v>2314.4499999999998</c:v>
                </c:pt>
                <c:pt idx="2543">
                  <c:v>2309.5700000000002</c:v>
                </c:pt>
                <c:pt idx="2544">
                  <c:v>2260.7399999999998</c:v>
                </c:pt>
                <c:pt idx="2545">
                  <c:v>2285.16</c:v>
                </c:pt>
                <c:pt idx="2546">
                  <c:v>2260.7399999999998</c:v>
                </c:pt>
                <c:pt idx="2547">
                  <c:v>2280.27</c:v>
                </c:pt>
                <c:pt idx="2548">
                  <c:v>2275.39</c:v>
                </c:pt>
                <c:pt idx="2549">
                  <c:v>2236.33</c:v>
                </c:pt>
                <c:pt idx="2550">
                  <c:v>2294.92</c:v>
                </c:pt>
                <c:pt idx="2551">
                  <c:v>2246.09</c:v>
                </c:pt>
                <c:pt idx="2552">
                  <c:v>2241.21</c:v>
                </c:pt>
                <c:pt idx="2553">
                  <c:v>2216.8000000000002</c:v>
                </c:pt>
                <c:pt idx="2554">
                  <c:v>2216.8000000000002</c:v>
                </c:pt>
                <c:pt idx="2555">
                  <c:v>2231.4499999999998</c:v>
                </c:pt>
                <c:pt idx="2556">
                  <c:v>2197.27</c:v>
                </c:pt>
                <c:pt idx="2557">
                  <c:v>2202.15</c:v>
                </c:pt>
                <c:pt idx="2558">
                  <c:v>2187.5</c:v>
                </c:pt>
                <c:pt idx="2559">
                  <c:v>2182.62</c:v>
                </c:pt>
                <c:pt idx="2560">
                  <c:v>2221.6799999999998</c:v>
                </c:pt>
                <c:pt idx="2561">
                  <c:v>2182.62</c:v>
                </c:pt>
                <c:pt idx="2562">
                  <c:v>2187.5</c:v>
                </c:pt>
                <c:pt idx="2563">
                  <c:v>2207.0300000000002</c:v>
                </c:pt>
                <c:pt idx="2564">
                  <c:v>2207.0300000000002</c:v>
                </c:pt>
                <c:pt idx="2565">
                  <c:v>2246.09</c:v>
                </c:pt>
                <c:pt idx="2566">
                  <c:v>2236.33</c:v>
                </c:pt>
                <c:pt idx="2567">
                  <c:v>2280.27</c:v>
                </c:pt>
                <c:pt idx="2568">
                  <c:v>2314.4499999999998</c:v>
                </c:pt>
                <c:pt idx="2569">
                  <c:v>2343.75</c:v>
                </c:pt>
                <c:pt idx="2570">
                  <c:v>2333.98</c:v>
                </c:pt>
                <c:pt idx="2571">
                  <c:v>2314.4499999999998</c:v>
                </c:pt>
                <c:pt idx="2572">
                  <c:v>2377.9299999999998</c:v>
                </c:pt>
                <c:pt idx="2573">
                  <c:v>2382.81</c:v>
                </c:pt>
                <c:pt idx="2574">
                  <c:v>2382.81</c:v>
                </c:pt>
                <c:pt idx="2575">
                  <c:v>2480.4699999999998</c:v>
                </c:pt>
                <c:pt idx="2576">
                  <c:v>2451.17</c:v>
                </c:pt>
                <c:pt idx="2577">
                  <c:v>2534.1799999999998</c:v>
                </c:pt>
                <c:pt idx="2578">
                  <c:v>2485.35</c:v>
                </c:pt>
                <c:pt idx="2579">
                  <c:v>2480.4699999999998</c:v>
                </c:pt>
                <c:pt idx="2580">
                  <c:v>2480.4699999999998</c:v>
                </c:pt>
                <c:pt idx="2581">
                  <c:v>2504.88</c:v>
                </c:pt>
                <c:pt idx="2582">
                  <c:v>2441.41</c:v>
                </c:pt>
                <c:pt idx="2583">
                  <c:v>2436.52</c:v>
                </c:pt>
                <c:pt idx="2584">
                  <c:v>2397.46</c:v>
                </c:pt>
                <c:pt idx="2585">
                  <c:v>2431.64</c:v>
                </c:pt>
                <c:pt idx="2586">
                  <c:v>2397.46</c:v>
                </c:pt>
                <c:pt idx="2587">
                  <c:v>2421.88</c:v>
                </c:pt>
                <c:pt idx="2588">
                  <c:v>2382.81</c:v>
                </c:pt>
                <c:pt idx="2589">
                  <c:v>2363.2800000000002</c:v>
                </c:pt>
                <c:pt idx="2590">
                  <c:v>2402.34</c:v>
                </c:pt>
                <c:pt idx="2591">
                  <c:v>2324.2199999999998</c:v>
                </c:pt>
                <c:pt idx="2592">
                  <c:v>2319.34</c:v>
                </c:pt>
                <c:pt idx="2593">
                  <c:v>2299.8000000000002</c:v>
                </c:pt>
                <c:pt idx="2594">
                  <c:v>2304.69</c:v>
                </c:pt>
                <c:pt idx="2595">
                  <c:v>2319.34</c:v>
                </c:pt>
                <c:pt idx="2596">
                  <c:v>2265.63</c:v>
                </c:pt>
                <c:pt idx="2597">
                  <c:v>2324.2199999999998</c:v>
                </c:pt>
                <c:pt idx="2598">
                  <c:v>2285.16</c:v>
                </c:pt>
                <c:pt idx="2599">
                  <c:v>2324.2199999999998</c:v>
                </c:pt>
                <c:pt idx="2600">
                  <c:v>2314.4499999999998</c:v>
                </c:pt>
                <c:pt idx="2601">
                  <c:v>2309.5700000000002</c:v>
                </c:pt>
                <c:pt idx="2602">
                  <c:v>2275.39</c:v>
                </c:pt>
                <c:pt idx="2603">
                  <c:v>2285.16</c:v>
                </c:pt>
                <c:pt idx="2604">
                  <c:v>2294.92</c:v>
                </c:pt>
                <c:pt idx="2605">
                  <c:v>2290.04</c:v>
                </c:pt>
                <c:pt idx="2606">
                  <c:v>2290.04</c:v>
                </c:pt>
                <c:pt idx="2607">
                  <c:v>2338.87</c:v>
                </c:pt>
                <c:pt idx="2608">
                  <c:v>2290.04</c:v>
                </c:pt>
                <c:pt idx="2609">
                  <c:v>2265.63</c:v>
                </c:pt>
                <c:pt idx="2610">
                  <c:v>2275.39</c:v>
                </c:pt>
                <c:pt idx="2611">
                  <c:v>2275.39</c:v>
                </c:pt>
                <c:pt idx="2612">
                  <c:v>2260.7399999999998</c:v>
                </c:pt>
                <c:pt idx="2613">
                  <c:v>2221.6799999999998</c:v>
                </c:pt>
                <c:pt idx="2614">
                  <c:v>2211.91</c:v>
                </c:pt>
                <c:pt idx="2615">
                  <c:v>2167.9699999999998</c:v>
                </c:pt>
                <c:pt idx="2616">
                  <c:v>2167.9699999999998</c:v>
                </c:pt>
                <c:pt idx="2617">
                  <c:v>2187.5</c:v>
                </c:pt>
                <c:pt idx="2618">
                  <c:v>2158.1999999999998</c:v>
                </c:pt>
                <c:pt idx="2619">
                  <c:v>2158.1999999999998</c:v>
                </c:pt>
                <c:pt idx="2620">
                  <c:v>2148.44</c:v>
                </c:pt>
                <c:pt idx="2621">
                  <c:v>2128.91</c:v>
                </c:pt>
                <c:pt idx="2622">
                  <c:v>2177.73</c:v>
                </c:pt>
                <c:pt idx="2623">
                  <c:v>2143.5500000000002</c:v>
                </c:pt>
                <c:pt idx="2624">
                  <c:v>2216.8000000000002</c:v>
                </c:pt>
                <c:pt idx="2625">
                  <c:v>2216.8000000000002</c:v>
                </c:pt>
                <c:pt idx="2626">
                  <c:v>2226.56</c:v>
                </c:pt>
                <c:pt idx="2627">
                  <c:v>2231.4499999999998</c:v>
                </c:pt>
                <c:pt idx="2628">
                  <c:v>2221.6799999999998</c:v>
                </c:pt>
                <c:pt idx="2629">
                  <c:v>2231.4499999999998</c:v>
                </c:pt>
                <c:pt idx="2630">
                  <c:v>2202.15</c:v>
                </c:pt>
                <c:pt idx="2631">
                  <c:v>2231.4499999999998</c:v>
                </c:pt>
                <c:pt idx="2632">
                  <c:v>2255.86</c:v>
                </c:pt>
                <c:pt idx="2633">
                  <c:v>2246.09</c:v>
                </c:pt>
                <c:pt idx="2634">
                  <c:v>2294.92</c:v>
                </c:pt>
                <c:pt idx="2635">
                  <c:v>2250.98</c:v>
                </c:pt>
                <c:pt idx="2636">
                  <c:v>2285.16</c:v>
                </c:pt>
                <c:pt idx="2637">
                  <c:v>2304.69</c:v>
                </c:pt>
                <c:pt idx="2638">
                  <c:v>2319.34</c:v>
                </c:pt>
                <c:pt idx="2639">
                  <c:v>2402.34</c:v>
                </c:pt>
                <c:pt idx="2640">
                  <c:v>2402.34</c:v>
                </c:pt>
                <c:pt idx="2641">
                  <c:v>2504.88</c:v>
                </c:pt>
                <c:pt idx="2642">
                  <c:v>2514.65</c:v>
                </c:pt>
                <c:pt idx="2643">
                  <c:v>2456.0500000000002</c:v>
                </c:pt>
                <c:pt idx="2644">
                  <c:v>2500</c:v>
                </c:pt>
                <c:pt idx="2645">
                  <c:v>2524.41</c:v>
                </c:pt>
                <c:pt idx="2646">
                  <c:v>2534.1799999999998</c:v>
                </c:pt>
                <c:pt idx="2647">
                  <c:v>2441.41</c:v>
                </c:pt>
                <c:pt idx="2648">
                  <c:v>2436.52</c:v>
                </c:pt>
                <c:pt idx="2649">
                  <c:v>2426.7600000000002</c:v>
                </c:pt>
                <c:pt idx="2650">
                  <c:v>2426.7600000000002</c:v>
                </c:pt>
                <c:pt idx="2651">
                  <c:v>2416.9899999999998</c:v>
                </c:pt>
                <c:pt idx="2652">
                  <c:v>2387.6999999999998</c:v>
                </c:pt>
                <c:pt idx="2653">
                  <c:v>2348.63</c:v>
                </c:pt>
                <c:pt idx="2654">
                  <c:v>2373.0500000000002</c:v>
                </c:pt>
                <c:pt idx="2655">
                  <c:v>2368.16</c:v>
                </c:pt>
                <c:pt idx="2656">
                  <c:v>2392.58</c:v>
                </c:pt>
                <c:pt idx="2657">
                  <c:v>2343.75</c:v>
                </c:pt>
                <c:pt idx="2658">
                  <c:v>2353.52</c:v>
                </c:pt>
                <c:pt idx="2659">
                  <c:v>2353.52</c:v>
                </c:pt>
                <c:pt idx="2660">
                  <c:v>2333.98</c:v>
                </c:pt>
                <c:pt idx="2661">
                  <c:v>2338.87</c:v>
                </c:pt>
                <c:pt idx="2662">
                  <c:v>2324.2199999999998</c:v>
                </c:pt>
                <c:pt idx="2663">
                  <c:v>2319.34</c:v>
                </c:pt>
                <c:pt idx="2664">
                  <c:v>2319.34</c:v>
                </c:pt>
                <c:pt idx="2665">
                  <c:v>2290.04</c:v>
                </c:pt>
                <c:pt idx="2666">
                  <c:v>2358.4</c:v>
                </c:pt>
                <c:pt idx="2667">
                  <c:v>2319.34</c:v>
                </c:pt>
                <c:pt idx="2668">
                  <c:v>2377.9299999999998</c:v>
                </c:pt>
                <c:pt idx="2669">
                  <c:v>2329.1</c:v>
                </c:pt>
                <c:pt idx="2670">
                  <c:v>2333.98</c:v>
                </c:pt>
                <c:pt idx="2671">
                  <c:v>2324.2199999999998</c:v>
                </c:pt>
                <c:pt idx="2672">
                  <c:v>2314.4499999999998</c:v>
                </c:pt>
                <c:pt idx="2673">
                  <c:v>2343.75</c:v>
                </c:pt>
                <c:pt idx="2674">
                  <c:v>2299.8000000000002</c:v>
                </c:pt>
                <c:pt idx="2675">
                  <c:v>2304.69</c:v>
                </c:pt>
                <c:pt idx="2676">
                  <c:v>2329.1</c:v>
                </c:pt>
                <c:pt idx="2677">
                  <c:v>2314.4499999999998</c:v>
                </c:pt>
                <c:pt idx="2678">
                  <c:v>2358.4</c:v>
                </c:pt>
                <c:pt idx="2679">
                  <c:v>2270.5100000000002</c:v>
                </c:pt>
                <c:pt idx="2680">
                  <c:v>2275.39</c:v>
                </c:pt>
                <c:pt idx="2681">
                  <c:v>2260.7399999999998</c:v>
                </c:pt>
                <c:pt idx="2682">
                  <c:v>2216.8000000000002</c:v>
                </c:pt>
                <c:pt idx="2683">
                  <c:v>2197.27</c:v>
                </c:pt>
                <c:pt idx="2684">
                  <c:v>2202.15</c:v>
                </c:pt>
                <c:pt idx="2685">
                  <c:v>2177.73</c:v>
                </c:pt>
                <c:pt idx="2686">
                  <c:v>2172.85</c:v>
                </c:pt>
                <c:pt idx="2687">
                  <c:v>2143.5500000000002</c:v>
                </c:pt>
                <c:pt idx="2688">
                  <c:v>2177.73</c:v>
                </c:pt>
                <c:pt idx="2689">
                  <c:v>2148.44</c:v>
                </c:pt>
                <c:pt idx="2690">
                  <c:v>2207.0300000000002</c:v>
                </c:pt>
                <c:pt idx="2691">
                  <c:v>2177.73</c:v>
                </c:pt>
                <c:pt idx="2692">
                  <c:v>2197.27</c:v>
                </c:pt>
                <c:pt idx="2693">
                  <c:v>2192.38</c:v>
                </c:pt>
                <c:pt idx="2694">
                  <c:v>2109.38</c:v>
                </c:pt>
                <c:pt idx="2695">
                  <c:v>2167.9699999999998</c:v>
                </c:pt>
                <c:pt idx="2696">
                  <c:v>2192.38</c:v>
                </c:pt>
                <c:pt idx="2697">
                  <c:v>2202.15</c:v>
                </c:pt>
                <c:pt idx="2698">
                  <c:v>2241.21</c:v>
                </c:pt>
                <c:pt idx="2699">
                  <c:v>2270.5100000000002</c:v>
                </c:pt>
                <c:pt idx="2700">
                  <c:v>2294.92</c:v>
                </c:pt>
                <c:pt idx="2701">
                  <c:v>2294.92</c:v>
                </c:pt>
                <c:pt idx="2702">
                  <c:v>2290.04</c:v>
                </c:pt>
                <c:pt idx="2703">
                  <c:v>2377.9299999999998</c:v>
                </c:pt>
                <c:pt idx="2704">
                  <c:v>2373.0500000000002</c:v>
                </c:pt>
                <c:pt idx="2705">
                  <c:v>2436.52</c:v>
                </c:pt>
                <c:pt idx="2706">
                  <c:v>2412.11</c:v>
                </c:pt>
                <c:pt idx="2707">
                  <c:v>2460.94</c:v>
                </c:pt>
                <c:pt idx="2708">
                  <c:v>2480.4699999999998</c:v>
                </c:pt>
                <c:pt idx="2709">
                  <c:v>2451.17</c:v>
                </c:pt>
                <c:pt idx="2710">
                  <c:v>2485.35</c:v>
                </c:pt>
                <c:pt idx="2711">
                  <c:v>2480.4699999999998</c:v>
                </c:pt>
                <c:pt idx="2712">
                  <c:v>2519.5300000000002</c:v>
                </c:pt>
                <c:pt idx="2713">
                  <c:v>2456.0500000000002</c:v>
                </c:pt>
                <c:pt idx="2714">
                  <c:v>2407.23</c:v>
                </c:pt>
                <c:pt idx="2715">
                  <c:v>2407.23</c:v>
                </c:pt>
                <c:pt idx="2716">
                  <c:v>2387.6999999999998</c:v>
                </c:pt>
                <c:pt idx="2717">
                  <c:v>2373.0500000000002</c:v>
                </c:pt>
                <c:pt idx="2718">
                  <c:v>2402.34</c:v>
                </c:pt>
                <c:pt idx="2719">
                  <c:v>2324.2199999999998</c:v>
                </c:pt>
                <c:pt idx="2720">
                  <c:v>2392.58</c:v>
                </c:pt>
                <c:pt idx="2721">
                  <c:v>2353.52</c:v>
                </c:pt>
                <c:pt idx="2722">
                  <c:v>2363.2800000000002</c:v>
                </c:pt>
                <c:pt idx="2723">
                  <c:v>2333.98</c:v>
                </c:pt>
                <c:pt idx="2724">
                  <c:v>2324.2199999999998</c:v>
                </c:pt>
                <c:pt idx="2725">
                  <c:v>2343.75</c:v>
                </c:pt>
                <c:pt idx="2726">
                  <c:v>2280.27</c:v>
                </c:pt>
                <c:pt idx="2727">
                  <c:v>2309.5700000000002</c:v>
                </c:pt>
                <c:pt idx="2728">
                  <c:v>2304.69</c:v>
                </c:pt>
                <c:pt idx="2729">
                  <c:v>2285.16</c:v>
                </c:pt>
                <c:pt idx="2730">
                  <c:v>2285.16</c:v>
                </c:pt>
                <c:pt idx="2731">
                  <c:v>2246.09</c:v>
                </c:pt>
                <c:pt idx="2732">
                  <c:v>2275.39</c:v>
                </c:pt>
                <c:pt idx="2733">
                  <c:v>2231.4499999999998</c:v>
                </c:pt>
                <c:pt idx="2734">
                  <c:v>2236.33</c:v>
                </c:pt>
                <c:pt idx="2735">
                  <c:v>2294.92</c:v>
                </c:pt>
                <c:pt idx="2736">
                  <c:v>2294.92</c:v>
                </c:pt>
                <c:pt idx="2737">
                  <c:v>2358.4</c:v>
                </c:pt>
                <c:pt idx="2738">
                  <c:v>2275.39</c:v>
                </c:pt>
                <c:pt idx="2739">
                  <c:v>2290.04</c:v>
                </c:pt>
                <c:pt idx="2740">
                  <c:v>2270.5100000000002</c:v>
                </c:pt>
                <c:pt idx="2741">
                  <c:v>2246.09</c:v>
                </c:pt>
                <c:pt idx="2742">
                  <c:v>2290.04</c:v>
                </c:pt>
                <c:pt idx="2743">
                  <c:v>2260.7399999999998</c:v>
                </c:pt>
                <c:pt idx="2744">
                  <c:v>2241.21</c:v>
                </c:pt>
                <c:pt idx="2745">
                  <c:v>2202.15</c:v>
                </c:pt>
                <c:pt idx="2746">
                  <c:v>2197.27</c:v>
                </c:pt>
                <c:pt idx="2747">
                  <c:v>2197.27</c:v>
                </c:pt>
                <c:pt idx="2748">
                  <c:v>2211.91</c:v>
                </c:pt>
                <c:pt idx="2749">
                  <c:v>2192.38</c:v>
                </c:pt>
                <c:pt idx="2750">
                  <c:v>2197.27</c:v>
                </c:pt>
                <c:pt idx="2751">
                  <c:v>2182.62</c:v>
                </c:pt>
                <c:pt idx="2752">
                  <c:v>2138.67</c:v>
                </c:pt>
                <c:pt idx="2753">
                  <c:v>2124.02</c:v>
                </c:pt>
                <c:pt idx="2754">
                  <c:v>2187.5</c:v>
                </c:pt>
                <c:pt idx="2755">
                  <c:v>2202.15</c:v>
                </c:pt>
                <c:pt idx="2756">
                  <c:v>2192.38</c:v>
                </c:pt>
                <c:pt idx="2757">
                  <c:v>2270.5100000000002</c:v>
                </c:pt>
                <c:pt idx="2758">
                  <c:v>2236.33</c:v>
                </c:pt>
                <c:pt idx="2759">
                  <c:v>2314.4499999999998</c:v>
                </c:pt>
                <c:pt idx="2760">
                  <c:v>2265.63</c:v>
                </c:pt>
                <c:pt idx="2761">
                  <c:v>2319.34</c:v>
                </c:pt>
                <c:pt idx="2762">
                  <c:v>2333.98</c:v>
                </c:pt>
                <c:pt idx="2763">
                  <c:v>2343.75</c:v>
                </c:pt>
                <c:pt idx="2764">
                  <c:v>2397.46</c:v>
                </c:pt>
                <c:pt idx="2765">
                  <c:v>2377.9299999999998</c:v>
                </c:pt>
                <c:pt idx="2766">
                  <c:v>2392.58</c:v>
                </c:pt>
                <c:pt idx="2767">
                  <c:v>2451.17</c:v>
                </c:pt>
                <c:pt idx="2768">
                  <c:v>2416.9899999999998</c:v>
                </c:pt>
                <c:pt idx="2769">
                  <c:v>2436.52</c:v>
                </c:pt>
                <c:pt idx="2770">
                  <c:v>2431.64</c:v>
                </c:pt>
                <c:pt idx="2771">
                  <c:v>2426.7600000000002</c:v>
                </c:pt>
                <c:pt idx="2772">
                  <c:v>2421.88</c:v>
                </c:pt>
                <c:pt idx="2773">
                  <c:v>2382.81</c:v>
                </c:pt>
                <c:pt idx="2774">
                  <c:v>2451.17</c:v>
                </c:pt>
                <c:pt idx="2775">
                  <c:v>2397.46</c:v>
                </c:pt>
                <c:pt idx="2776">
                  <c:v>2431.64</c:v>
                </c:pt>
                <c:pt idx="2777">
                  <c:v>2412.11</c:v>
                </c:pt>
                <c:pt idx="2778">
                  <c:v>2343.75</c:v>
                </c:pt>
                <c:pt idx="2779">
                  <c:v>2382.81</c:v>
                </c:pt>
                <c:pt idx="2780">
                  <c:v>2343.75</c:v>
                </c:pt>
                <c:pt idx="2781">
                  <c:v>2382.81</c:v>
                </c:pt>
                <c:pt idx="2782">
                  <c:v>2353.52</c:v>
                </c:pt>
                <c:pt idx="2783">
                  <c:v>2358.4</c:v>
                </c:pt>
                <c:pt idx="2784">
                  <c:v>2353.52</c:v>
                </c:pt>
                <c:pt idx="2785">
                  <c:v>2329.1</c:v>
                </c:pt>
                <c:pt idx="2786">
                  <c:v>2324.2199999999998</c:v>
                </c:pt>
                <c:pt idx="2787">
                  <c:v>2304.69</c:v>
                </c:pt>
                <c:pt idx="2788">
                  <c:v>2290.04</c:v>
                </c:pt>
                <c:pt idx="2789">
                  <c:v>2329.1</c:v>
                </c:pt>
                <c:pt idx="2790">
                  <c:v>2265.63</c:v>
                </c:pt>
                <c:pt idx="2791">
                  <c:v>2285.16</c:v>
                </c:pt>
                <c:pt idx="2792">
                  <c:v>2255.86</c:v>
                </c:pt>
                <c:pt idx="2793">
                  <c:v>2255.86</c:v>
                </c:pt>
                <c:pt idx="2794">
                  <c:v>2285.16</c:v>
                </c:pt>
                <c:pt idx="2795">
                  <c:v>2250.98</c:v>
                </c:pt>
                <c:pt idx="2796">
                  <c:v>2314.4499999999998</c:v>
                </c:pt>
                <c:pt idx="2797">
                  <c:v>2294.92</c:v>
                </c:pt>
                <c:pt idx="2798">
                  <c:v>2294.92</c:v>
                </c:pt>
                <c:pt idx="2799">
                  <c:v>2275.39</c:v>
                </c:pt>
                <c:pt idx="2800">
                  <c:v>2241.21</c:v>
                </c:pt>
                <c:pt idx="2801">
                  <c:v>2260.7399999999998</c:v>
                </c:pt>
                <c:pt idx="2802">
                  <c:v>2255.86</c:v>
                </c:pt>
                <c:pt idx="2803">
                  <c:v>2207.0300000000002</c:v>
                </c:pt>
                <c:pt idx="2804">
                  <c:v>2246.09</c:v>
                </c:pt>
                <c:pt idx="2805">
                  <c:v>2221.6799999999998</c:v>
                </c:pt>
                <c:pt idx="2806">
                  <c:v>2294.92</c:v>
                </c:pt>
                <c:pt idx="2807">
                  <c:v>2211.91</c:v>
                </c:pt>
                <c:pt idx="2808">
                  <c:v>2226.56</c:v>
                </c:pt>
                <c:pt idx="2809">
                  <c:v>2202.15</c:v>
                </c:pt>
                <c:pt idx="2810">
                  <c:v>2148.44</c:v>
                </c:pt>
                <c:pt idx="2811">
                  <c:v>2216.8000000000002</c:v>
                </c:pt>
                <c:pt idx="2812">
                  <c:v>2241.21</c:v>
                </c:pt>
                <c:pt idx="2813">
                  <c:v>2202.15</c:v>
                </c:pt>
                <c:pt idx="2814">
                  <c:v>2226.56</c:v>
                </c:pt>
                <c:pt idx="2815">
                  <c:v>2192.38</c:v>
                </c:pt>
                <c:pt idx="2816">
                  <c:v>2231.4499999999998</c:v>
                </c:pt>
                <c:pt idx="2817">
                  <c:v>2182.62</c:v>
                </c:pt>
                <c:pt idx="2818">
                  <c:v>2226.56</c:v>
                </c:pt>
                <c:pt idx="2819">
                  <c:v>2265.63</c:v>
                </c:pt>
                <c:pt idx="2820">
                  <c:v>2241.21</c:v>
                </c:pt>
                <c:pt idx="2821">
                  <c:v>2260.7399999999998</c:v>
                </c:pt>
                <c:pt idx="2822">
                  <c:v>2250.98</c:v>
                </c:pt>
                <c:pt idx="2823">
                  <c:v>2280.27</c:v>
                </c:pt>
                <c:pt idx="2824">
                  <c:v>2275.39</c:v>
                </c:pt>
                <c:pt idx="2825">
                  <c:v>2299.8000000000002</c:v>
                </c:pt>
                <c:pt idx="2826">
                  <c:v>2421.88</c:v>
                </c:pt>
                <c:pt idx="2827">
                  <c:v>2377.9299999999998</c:v>
                </c:pt>
                <c:pt idx="2828">
                  <c:v>2426.7600000000002</c:v>
                </c:pt>
                <c:pt idx="2829">
                  <c:v>2436.52</c:v>
                </c:pt>
                <c:pt idx="2830">
                  <c:v>2436.52</c:v>
                </c:pt>
                <c:pt idx="2831">
                  <c:v>2431.64</c:v>
                </c:pt>
                <c:pt idx="2832">
                  <c:v>2436.52</c:v>
                </c:pt>
                <c:pt idx="2833">
                  <c:v>2426.7600000000002</c:v>
                </c:pt>
                <c:pt idx="2834">
                  <c:v>2451.17</c:v>
                </c:pt>
                <c:pt idx="2835">
                  <c:v>2426.7600000000002</c:v>
                </c:pt>
                <c:pt idx="2836">
                  <c:v>2475.59</c:v>
                </c:pt>
                <c:pt idx="2837">
                  <c:v>2441.41</c:v>
                </c:pt>
                <c:pt idx="2838">
                  <c:v>2441.41</c:v>
                </c:pt>
                <c:pt idx="2839">
                  <c:v>2421.88</c:v>
                </c:pt>
                <c:pt idx="2840">
                  <c:v>2392.58</c:v>
                </c:pt>
                <c:pt idx="2841">
                  <c:v>2392.58</c:v>
                </c:pt>
                <c:pt idx="2842">
                  <c:v>2353.52</c:v>
                </c:pt>
                <c:pt idx="2843">
                  <c:v>2382.81</c:v>
                </c:pt>
                <c:pt idx="2844">
                  <c:v>2338.87</c:v>
                </c:pt>
                <c:pt idx="2845">
                  <c:v>2319.34</c:v>
                </c:pt>
                <c:pt idx="2846">
                  <c:v>2314.4499999999998</c:v>
                </c:pt>
                <c:pt idx="2847">
                  <c:v>2265.63</c:v>
                </c:pt>
                <c:pt idx="2848">
                  <c:v>2343.75</c:v>
                </c:pt>
                <c:pt idx="2849">
                  <c:v>2299.8000000000002</c:v>
                </c:pt>
                <c:pt idx="2850">
                  <c:v>2348.63</c:v>
                </c:pt>
                <c:pt idx="2851">
                  <c:v>2324.2199999999998</c:v>
                </c:pt>
                <c:pt idx="2852">
                  <c:v>2333.98</c:v>
                </c:pt>
                <c:pt idx="2853">
                  <c:v>2353.52</c:v>
                </c:pt>
                <c:pt idx="2854">
                  <c:v>2338.87</c:v>
                </c:pt>
                <c:pt idx="2855">
                  <c:v>2324.2199999999998</c:v>
                </c:pt>
                <c:pt idx="2856">
                  <c:v>2314.4499999999998</c:v>
                </c:pt>
                <c:pt idx="2857">
                  <c:v>2294.92</c:v>
                </c:pt>
                <c:pt idx="2858">
                  <c:v>2333.98</c:v>
                </c:pt>
                <c:pt idx="2859">
                  <c:v>2314.4499999999998</c:v>
                </c:pt>
                <c:pt idx="2860">
                  <c:v>2285.16</c:v>
                </c:pt>
                <c:pt idx="2861">
                  <c:v>2309.5700000000002</c:v>
                </c:pt>
                <c:pt idx="2862">
                  <c:v>2304.69</c:v>
                </c:pt>
                <c:pt idx="2863">
                  <c:v>2338.87</c:v>
                </c:pt>
                <c:pt idx="2864">
                  <c:v>2250.98</c:v>
                </c:pt>
                <c:pt idx="2865">
                  <c:v>2265.63</c:v>
                </c:pt>
                <c:pt idx="2866">
                  <c:v>2285.16</c:v>
                </c:pt>
                <c:pt idx="2867">
                  <c:v>2246.09</c:v>
                </c:pt>
                <c:pt idx="2868">
                  <c:v>2211.91</c:v>
                </c:pt>
                <c:pt idx="2869">
                  <c:v>2177.73</c:v>
                </c:pt>
                <c:pt idx="2870">
                  <c:v>2192.38</c:v>
                </c:pt>
                <c:pt idx="2871">
                  <c:v>2177.73</c:v>
                </c:pt>
                <c:pt idx="2872">
                  <c:v>2128.91</c:v>
                </c:pt>
                <c:pt idx="2873">
                  <c:v>2216.8000000000002</c:v>
                </c:pt>
                <c:pt idx="2874">
                  <c:v>2177.73</c:v>
                </c:pt>
                <c:pt idx="2875">
                  <c:v>2241.21</c:v>
                </c:pt>
                <c:pt idx="2876">
                  <c:v>2197.27</c:v>
                </c:pt>
                <c:pt idx="2877">
                  <c:v>2192.38</c:v>
                </c:pt>
                <c:pt idx="2878">
                  <c:v>2202.15</c:v>
                </c:pt>
                <c:pt idx="2879">
                  <c:v>2202.15</c:v>
                </c:pt>
                <c:pt idx="2880">
                  <c:v>2211.91</c:v>
                </c:pt>
                <c:pt idx="2881">
                  <c:v>2182.62</c:v>
                </c:pt>
                <c:pt idx="2882">
                  <c:v>2202.15</c:v>
                </c:pt>
                <c:pt idx="2883">
                  <c:v>2221.6799999999998</c:v>
                </c:pt>
                <c:pt idx="2884">
                  <c:v>2211.91</c:v>
                </c:pt>
                <c:pt idx="2885">
                  <c:v>2236.33</c:v>
                </c:pt>
                <c:pt idx="2886">
                  <c:v>2236.33</c:v>
                </c:pt>
                <c:pt idx="2887">
                  <c:v>2280.27</c:v>
                </c:pt>
                <c:pt idx="2888">
                  <c:v>2270.5100000000002</c:v>
                </c:pt>
                <c:pt idx="2889">
                  <c:v>2299.8000000000002</c:v>
                </c:pt>
                <c:pt idx="2890">
                  <c:v>2358.4</c:v>
                </c:pt>
                <c:pt idx="2891">
                  <c:v>2377.9299999999998</c:v>
                </c:pt>
                <c:pt idx="2892">
                  <c:v>2416.9899999999998</c:v>
                </c:pt>
                <c:pt idx="2893">
                  <c:v>2426.7600000000002</c:v>
                </c:pt>
                <c:pt idx="2894">
                  <c:v>2402.34</c:v>
                </c:pt>
                <c:pt idx="2895">
                  <c:v>2470.6999999999998</c:v>
                </c:pt>
                <c:pt idx="2896">
                  <c:v>2451.17</c:v>
                </c:pt>
                <c:pt idx="2897">
                  <c:v>2480.4699999999998</c:v>
                </c:pt>
                <c:pt idx="2898">
                  <c:v>2431.64</c:v>
                </c:pt>
                <c:pt idx="2899">
                  <c:v>2412.11</c:v>
                </c:pt>
                <c:pt idx="2900">
                  <c:v>2416.9899999999998</c:v>
                </c:pt>
                <c:pt idx="2901">
                  <c:v>2392.58</c:v>
                </c:pt>
                <c:pt idx="2902">
                  <c:v>2407.23</c:v>
                </c:pt>
                <c:pt idx="2903">
                  <c:v>2412.11</c:v>
                </c:pt>
                <c:pt idx="2904">
                  <c:v>2358.4</c:v>
                </c:pt>
                <c:pt idx="2905">
                  <c:v>2421.88</c:v>
                </c:pt>
                <c:pt idx="2906">
                  <c:v>2368.16</c:v>
                </c:pt>
                <c:pt idx="2907">
                  <c:v>2402.34</c:v>
                </c:pt>
                <c:pt idx="2908">
                  <c:v>2353.52</c:v>
                </c:pt>
                <c:pt idx="2909">
                  <c:v>2392.58</c:v>
                </c:pt>
                <c:pt idx="2910">
                  <c:v>2387.6999999999998</c:v>
                </c:pt>
                <c:pt idx="2911">
                  <c:v>2353.52</c:v>
                </c:pt>
                <c:pt idx="2912">
                  <c:v>2382.81</c:v>
                </c:pt>
                <c:pt idx="2913">
                  <c:v>2329.1</c:v>
                </c:pt>
                <c:pt idx="2914">
                  <c:v>2348.63</c:v>
                </c:pt>
                <c:pt idx="2915">
                  <c:v>2358.4</c:v>
                </c:pt>
                <c:pt idx="2916">
                  <c:v>2309.5700000000002</c:v>
                </c:pt>
                <c:pt idx="2917">
                  <c:v>2387.6999999999998</c:v>
                </c:pt>
                <c:pt idx="2918">
                  <c:v>2353.52</c:v>
                </c:pt>
                <c:pt idx="2919">
                  <c:v>2392.58</c:v>
                </c:pt>
                <c:pt idx="2920">
                  <c:v>2377.9299999999998</c:v>
                </c:pt>
                <c:pt idx="2921">
                  <c:v>2382.81</c:v>
                </c:pt>
                <c:pt idx="2922">
                  <c:v>2402.34</c:v>
                </c:pt>
                <c:pt idx="2923">
                  <c:v>2358.4</c:v>
                </c:pt>
                <c:pt idx="2924">
                  <c:v>2358.4</c:v>
                </c:pt>
                <c:pt idx="2925">
                  <c:v>2363.2800000000002</c:v>
                </c:pt>
                <c:pt idx="2926">
                  <c:v>2290.04</c:v>
                </c:pt>
                <c:pt idx="2927">
                  <c:v>2314.4499999999998</c:v>
                </c:pt>
                <c:pt idx="2928">
                  <c:v>2309.5700000000002</c:v>
                </c:pt>
                <c:pt idx="2929">
                  <c:v>2319.34</c:v>
                </c:pt>
                <c:pt idx="2930">
                  <c:v>2294.92</c:v>
                </c:pt>
                <c:pt idx="2931">
                  <c:v>2304.69</c:v>
                </c:pt>
                <c:pt idx="2932">
                  <c:v>2299.8000000000002</c:v>
                </c:pt>
                <c:pt idx="2933">
                  <c:v>2250.98</c:v>
                </c:pt>
                <c:pt idx="2934">
                  <c:v>2216.8000000000002</c:v>
                </c:pt>
                <c:pt idx="2935">
                  <c:v>2221.6799999999998</c:v>
                </c:pt>
                <c:pt idx="2936">
                  <c:v>2187.5</c:v>
                </c:pt>
                <c:pt idx="2937">
                  <c:v>2167.9699999999998</c:v>
                </c:pt>
                <c:pt idx="2938">
                  <c:v>2158.1999999999998</c:v>
                </c:pt>
                <c:pt idx="2939">
                  <c:v>2172.85</c:v>
                </c:pt>
                <c:pt idx="2940">
                  <c:v>2119.14</c:v>
                </c:pt>
                <c:pt idx="2941">
                  <c:v>2148.44</c:v>
                </c:pt>
                <c:pt idx="2942">
                  <c:v>2158.1999999999998</c:v>
                </c:pt>
                <c:pt idx="2943">
                  <c:v>2153.3200000000002</c:v>
                </c:pt>
                <c:pt idx="2944">
                  <c:v>2216.8000000000002</c:v>
                </c:pt>
                <c:pt idx="2945">
                  <c:v>2177.73</c:v>
                </c:pt>
                <c:pt idx="2946">
                  <c:v>2202.15</c:v>
                </c:pt>
                <c:pt idx="2947">
                  <c:v>2197.27</c:v>
                </c:pt>
                <c:pt idx="2948">
                  <c:v>2211.91</c:v>
                </c:pt>
                <c:pt idx="2949">
                  <c:v>2290.04</c:v>
                </c:pt>
                <c:pt idx="2950">
                  <c:v>2280.27</c:v>
                </c:pt>
                <c:pt idx="2951">
                  <c:v>2314.4499999999998</c:v>
                </c:pt>
                <c:pt idx="2952">
                  <c:v>2373.0500000000002</c:v>
                </c:pt>
                <c:pt idx="2953">
                  <c:v>2392.58</c:v>
                </c:pt>
                <c:pt idx="2954">
                  <c:v>2436.52</c:v>
                </c:pt>
                <c:pt idx="2955">
                  <c:v>2436.52</c:v>
                </c:pt>
                <c:pt idx="2956">
                  <c:v>2460.94</c:v>
                </c:pt>
                <c:pt idx="2957">
                  <c:v>2504.88</c:v>
                </c:pt>
                <c:pt idx="2958">
                  <c:v>2475.59</c:v>
                </c:pt>
                <c:pt idx="2959">
                  <c:v>2514.65</c:v>
                </c:pt>
                <c:pt idx="2960">
                  <c:v>2456.0500000000002</c:v>
                </c:pt>
                <c:pt idx="2961">
                  <c:v>2519.5300000000002</c:v>
                </c:pt>
                <c:pt idx="2962">
                  <c:v>2514.65</c:v>
                </c:pt>
                <c:pt idx="2963">
                  <c:v>2412.11</c:v>
                </c:pt>
                <c:pt idx="2964">
                  <c:v>2451.17</c:v>
                </c:pt>
                <c:pt idx="2965">
                  <c:v>2412.11</c:v>
                </c:pt>
                <c:pt idx="2966">
                  <c:v>2446.29</c:v>
                </c:pt>
                <c:pt idx="2967">
                  <c:v>2426.7600000000002</c:v>
                </c:pt>
                <c:pt idx="2968">
                  <c:v>2416.9899999999998</c:v>
                </c:pt>
                <c:pt idx="2969">
                  <c:v>2387.6999999999998</c:v>
                </c:pt>
                <c:pt idx="2970">
                  <c:v>2387.6999999999998</c:v>
                </c:pt>
                <c:pt idx="2971">
                  <c:v>2421.88</c:v>
                </c:pt>
                <c:pt idx="2972">
                  <c:v>2387.6999999999998</c:v>
                </c:pt>
                <c:pt idx="2973">
                  <c:v>2363.2800000000002</c:v>
                </c:pt>
                <c:pt idx="2974">
                  <c:v>2392.58</c:v>
                </c:pt>
                <c:pt idx="2975">
                  <c:v>2343.75</c:v>
                </c:pt>
                <c:pt idx="2976">
                  <c:v>2358.4</c:v>
                </c:pt>
                <c:pt idx="2977">
                  <c:v>2338.87</c:v>
                </c:pt>
                <c:pt idx="2978">
                  <c:v>2343.75</c:v>
                </c:pt>
                <c:pt idx="2979">
                  <c:v>2338.87</c:v>
                </c:pt>
                <c:pt idx="2980">
                  <c:v>2304.69</c:v>
                </c:pt>
                <c:pt idx="2981">
                  <c:v>2343.75</c:v>
                </c:pt>
                <c:pt idx="2982">
                  <c:v>2290.04</c:v>
                </c:pt>
                <c:pt idx="2983">
                  <c:v>2285.16</c:v>
                </c:pt>
                <c:pt idx="2984">
                  <c:v>2275.39</c:v>
                </c:pt>
                <c:pt idx="2985">
                  <c:v>2246.09</c:v>
                </c:pt>
                <c:pt idx="2986">
                  <c:v>2265.63</c:v>
                </c:pt>
                <c:pt idx="2987">
                  <c:v>2236.33</c:v>
                </c:pt>
                <c:pt idx="2988">
                  <c:v>2275.39</c:v>
                </c:pt>
                <c:pt idx="2989">
                  <c:v>2260.7399999999998</c:v>
                </c:pt>
                <c:pt idx="2990">
                  <c:v>2241.21</c:v>
                </c:pt>
                <c:pt idx="2991">
                  <c:v>2241.21</c:v>
                </c:pt>
                <c:pt idx="2992">
                  <c:v>2207.0300000000002</c:v>
                </c:pt>
                <c:pt idx="2993">
                  <c:v>2226.56</c:v>
                </c:pt>
                <c:pt idx="2994">
                  <c:v>2197.27</c:v>
                </c:pt>
                <c:pt idx="2995">
                  <c:v>2187.5</c:v>
                </c:pt>
                <c:pt idx="2996">
                  <c:v>2211.91</c:v>
                </c:pt>
                <c:pt idx="2997">
                  <c:v>2153.3200000000002</c:v>
                </c:pt>
                <c:pt idx="2998">
                  <c:v>2158.1999999999998</c:v>
                </c:pt>
                <c:pt idx="2999">
                  <c:v>2167.9699999999998</c:v>
                </c:pt>
                <c:pt idx="3000">
                  <c:v>2207.0300000000002</c:v>
                </c:pt>
                <c:pt idx="3001">
                  <c:v>2172.85</c:v>
                </c:pt>
                <c:pt idx="3002">
                  <c:v>2163.09</c:v>
                </c:pt>
                <c:pt idx="3003">
                  <c:v>2182.62</c:v>
                </c:pt>
                <c:pt idx="3004">
                  <c:v>2211.91</c:v>
                </c:pt>
                <c:pt idx="3005">
                  <c:v>2226.56</c:v>
                </c:pt>
                <c:pt idx="3006">
                  <c:v>2255.86</c:v>
                </c:pt>
                <c:pt idx="3007">
                  <c:v>2226.56</c:v>
                </c:pt>
                <c:pt idx="3008">
                  <c:v>2319.34</c:v>
                </c:pt>
                <c:pt idx="3009">
                  <c:v>2338.87</c:v>
                </c:pt>
                <c:pt idx="3010">
                  <c:v>2353.52</c:v>
                </c:pt>
                <c:pt idx="3011">
                  <c:v>2377.9299999999998</c:v>
                </c:pt>
                <c:pt idx="3012">
                  <c:v>2392.58</c:v>
                </c:pt>
                <c:pt idx="3013">
                  <c:v>2377.9299999999998</c:v>
                </c:pt>
                <c:pt idx="3014">
                  <c:v>2407.23</c:v>
                </c:pt>
                <c:pt idx="3015">
                  <c:v>2446.29</c:v>
                </c:pt>
                <c:pt idx="3016">
                  <c:v>2426.7600000000002</c:v>
                </c:pt>
                <c:pt idx="3017">
                  <c:v>2426.7600000000002</c:v>
                </c:pt>
                <c:pt idx="3018">
                  <c:v>2456.0500000000002</c:v>
                </c:pt>
                <c:pt idx="3019">
                  <c:v>2456.0500000000002</c:v>
                </c:pt>
                <c:pt idx="3020">
                  <c:v>2485.35</c:v>
                </c:pt>
                <c:pt idx="3021">
                  <c:v>2475.59</c:v>
                </c:pt>
                <c:pt idx="3022">
                  <c:v>2480.4699999999998</c:v>
                </c:pt>
                <c:pt idx="3023">
                  <c:v>2490.23</c:v>
                </c:pt>
                <c:pt idx="3024">
                  <c:v>2436.52</c:v>
                </c:pt>
                <c:pt idx="3025">
                  <c:v>2426.7600000000002</c:v>
                </c:pt>
                <c:pt idx="3026">
                  <c:v>2412.11</c:v>
                </c:pt>
                <c:pt idx="3027">
                  <c:v>2402.34</c:v>
                </c:pt>
                <c:pt idx="3028">
                  <c:v>2397.46</c:v>
                </c:pt>
                <c:pt idx="3029">
                  <c:v>2358.4</c:v>
                </c:pt>
                <c:pt idx="3030">
                  <c:v>2416.9899999999998</c:v>
                </c:pt>
                <c:pt idx="3031">
                  <c:v>2324.2199999999998</c:v>
                </c:pt>
                <c:pt idx="3032">
                  <c:v>2382.81</c:v>
                </c:pt>
                <c:pt idx="3033">
                  <c:v>2348.63</c:v>
                </c:pt>
                <c:pt idx="3034">
                  <c:v>2358.4</c:v>
                </c:pt>
                <c:pt idx="3035">
                  <c:v>2338.87</c:v>
                </c:pt>
                <c:pt idx="3036">
                  <c:v>2343.75</c:v>
                </c:pt>
                <c:pt idx="3037">
                  <c:v>2353.52</c:v>
                </c:pt>
                <c:pt idx="3038">
                  <c:v>2314.4499999999998</c:v>
                </c:pt>
                <c:pt idx="3039">
                  <c:v>2285.16</c:v>
                </c:pt>
                <c:pt idx="3040">
                  <c:v>2329.1</c:v>
                </c:pt>
                <c:pt idx="3041">
                  <c:v>2285.16</c:v>
                </c:pt>
                <c:pt idx="3042">
                  <c:v>2275.39</c:v>
                </c:pt>
                <c:pt idx="3043">
                  <c:v>2255.86</c:v>
                </c:pt>
                <c:pt idx="3044">
                  <c:v>2270.5100000000002</c:v>
                </c:pt>
                <c:pt idx="3045">
                  <c:v>2309.5700000000002</c:v>
                </c:pt>
                <c:pt idx="3046">
                  <c:v>2260.7399999999998</c:v>
                </c:pt>
                <c:pt idx="3047">
                  <c:v>2260.7399999999998</c:v>
                </c:pt>
                <c:pt idx="3048">
                  <c:v>2280.27</c:v>
                </c:pt>
                <c:pt idx="3049">
                  <c:v>2241.21</c:v>
                </c:pt>
                <c:pt idx="3050">
                  <c:v>2260.7399999999998</c:v>
                </c:pt>
                <c:pt idx="3051">
                  <c:v>2182.62</c:v>
                </c:pt>
                <c:pt idx="3052">
                  <c:v>2226.56</c:v>
                </c:pt>
                <c:pt idx="3053">
                  <c:v>2192.38</c:v>
                </c:pt>
                <c:pt idx="3054">
                  <c:v>2216.8000000000002</c:v>
                </c:pt>
                <c:pt idx="3055">
                  <c:v>2192.38</c:v>
                </c:pt>
                <c:pt idx="3056">
                  <c:v>2177.73</c:v>
                </c:pt>
                <c:pt idx="3057">
                  <c:v>2187.5</c:v>
                </c:pt>
                <c:pt idx="3058">
                  <c:v>2158.1999999999998</c:v>
                </c:pt>
                <c:pt idx="3059">
                  <c:v>2148.44</c:v>
                </c:pt>
                <c:pt idx="3060">
                  <c:v>2167.9699999999998</c:v>
                </c:pt>
                <c:pt idx="3061">
                  <c:v>2153.3200000000002</c:v>
                </c:pt>
                <c:pt idx="3062">
                  <c:v>2197.27</c:v>
                </c:pt>
                <c:pt idx="3063">
                  <c:v>2216.8000000000002</c:v>
                </c:pt>
                <c:pt idx="3064">
                  <c:v>2265.63</c:v>
                </c:pt>
                <c:pt idx="3065">
                  <c:v>2270.5100000000002</c:v>
                </c:pt>
                <c:pt idx="3066">
                  <c:v>2299.8000000000002</c:v>
                </c:pt>
                <c:pt idx="3067">
                  <c:v>2343.75</c:v>
                </c:pt>
                <c:pt idx="3068">
                  <c:v>2338.87</c:v>
                </c:pt>
                <c:pt idx="3069">
                  <c:v>2358.4</c:v>
                </c:pt>
                <c:pt idx="3070">
                  <c:v>2329.1</c:v>
                </c:pt>
                <c:pt idx="3071">
                  <c:v>2358.4</c:v>
                </c:pt>
                <c:pt idx="3072">
                  <c:v>2368.16</c:v>
                </c:pt>
                <c:pt idx="3073">
                  <c:v>2358.4</c:v>
                </c:pt>
                <c:pt idx="3074">
                  <c:v>2392.58</c:v>
                </c:pt>
                <c:pt idx="3075">
                  <c:v>2373.0500000000002</c:v>
                </c:pt>
                <c:pt idx="3076">
                  <c:v>2402.34</c:v>
                </c:pt>
                <c:pt idx="3077">
                  <c:v>2446.29</c:v>
                </c:pt>
                <c:pt idx="3078">
                  <c:v>2407.23</c:v>
                </c:pt>
                <c:pt idx="3079">
                  <c:v>2441.41</c:v>
                </c:pt>
                <c:pt idx="3080">
                  <c:v>2402.34</c:v>
                </c:pt>
                <c:pt idx="3081">
                  <c:v>2416.9899999999998</c:v>
                </c:pt>
                <c:pt idx="3082">
                  <c:v>2416.9899999999998</c:v>
                </c:pt>
                <c:pt idx="3083">
                  <c:v>2416.9899999999998</c:v>
                </c:pt>
                <c:pt idx="3084">
                  <c:v>2446.29</c:v>
                </c:pt>
                <c:pt idx="3085">
                  <c:v>2426.7600000000002</c:v>
                </c:pt>
                <c:pt idx="3086">
                  <c:v>2431.64</c:v>
                </c:pt>
                <c:pt idx="3087">
                  <c:v>2431.64</c:v>
                </c:pt>
                <c:pt idx="3088">
                  <c:v>2402.34</c:v>
                </c:pt>
                <c:pt idx="3089">
                  <c:v>2436.52</c:v>
                </c:pt>
                <c:pt idx="3090">
                  <c:v>2368.16</c:v>
                </c:pt>
                <c:pt idx="3091">
                  <c:v>2392.58</c:v>
                </c:pt>
                <c:pt idx="3092">
                  <c:v>2368.16</c:v>
                </c:pt>
                <c:pt idx="3093">
                  <c:v>2329.1</c:v>
                </c:pt>
                <c:pt idx="3094">
                  <c:v>2348.63</c:v>
                </c:pt>
                <c:pt idx="3095">
                  <c:v>2290.04</c:v>
                </c:pt>
                <c:pt idx="3096">
                  <c:v>2333.98</c:v>
                </c:pt>
                <c:pt idx="3097">
                  <c:v>2285.16</c:v>
                </c:pt>
                <c:pt idx="3098">
                  <c:v>2265.63</c:v>
                </c:pt>
                <c:pt idx="3099">
                  <c:v>2285.16</c:v>
                </c:pt>
                <c:pt idx="3100">
                  <c:v>2241.21</c:v>
                </c:pt>
                <c:pt idx="3101">
                  <c:v>2290.04</c:v>
                </c:pt>
                <c:pt idx="3102">
                  <c:v>2216.8000000000002</c:v>
                </c:pt>
                <c:pt idx="3103">
                  <c:v>2241.21</c:v>
                </c:pt>
                <c:pt idx="3104">
                  <c:v>2211.91</c:v>
                </c:pt>
                <c:pt idx="3105">
                  <c:v>2221.6799999999998</c:v>
                </c:pt>
                <c:pt idx="3106">
                  <c:v>2236.33</c:v>
                </c:pt>
                <c:pt idx="3107">
                  <c:v>2246.09</c:v>
                </c:pt>
                <c:pt idx="3108">
                  <c:v>2211.91</c:v>
                </c:pt>
                <c:pt idx="3109">
                  <c:v>2231.4499999999998</c:v>
                </c:pt>
                <c:pt idx="3110">
                  <c:v>2236.33</c:v>
                </c:pt>
                <c:pt idx="3111">
                  <c:v>2250.98</c:v>
                </c:pt>
                <c:pt idx="3112">
                  <c:v>2202.15</c:v>
                </c:pt>
                <c:pt idx="3113">
                  <c:v>2250.98</c:v>
                </c:pt>
                <c:pt idx="3114">
                  <c:v>2265.63</c:v>
                </c:pt>
                <c:pt idx="3115">
                  <c:v>2202.15</c:v>
                </c:pt>
                <c:pt idx="3116">
                  <c:v>2202.15</c:v>
                </c:pt>
                <c:pt idx="3117">
                  <c:v>2216.8000000000002</c:v>
                </c:pt>
                <c:pt idx="3118">
                  <c:v>2231.4499999999998</c:v>
                </c:pt>
                <c:pt idx="3119">
                  <c:v>2241.21</c:v>
                </c:pt>
                <c:pt idx="3120">
                  <c:v>2202.15</c:v>
                </c:pt>
                <c:pt idx="3121">
                  <c:v>2250.98</c:v>
                </c:pt>
                <c:pt idx="3122">
                  <c:v>2207.0300000000002</c:v>
                </c:pt>
                <c:pt idx="3123">
                  <c:v>2294.92</c:v>
                </c:pt>
                <c:pt idx="3124">
                  <c:v>2260.7399999999998</c:v>
                </c:pt>
                <c:pt idx="3125">
                  <c:v>2260.7399999999998</c:v>
                </c:pt>
                <c:pt idx="3126">
                  <c:v>2246.09</c:v>
                </c:pt>
                <c:pt idx="3127">
                  <c:v>2221.6799999999998</c:v>
                </c:pt>
                <c:pt idx="3128">
                  <c:v>2275.39</c:v>
                </c:pt>
                <c:pt idx="3129">
                  <c:v>2265.63</c:v>
                </c:pt>
                <c:pt idx="3130">
                  <c:v>2270.5100000000002</c:v>
                </c:pt>
                <c:pt idx="3131">
                  <c:v>2304.69</c:v>
                </c:pt>
                <c:pt idx="3132">
                  <c:v>2304.69</c:v>
                </c:pt>
                <c:pt idx="3133">
                  <c:v>2358.4</c:v>
                </c:pt>
                <c:pt idx="3134">
                  <c:v>2363.2800000000002</c:v>
                </c:pt>
                <c:pt idx="3135">
                  <c:v>2407.23</c:v>
                </c:pt>
                <c:pt idx="3136">
                  <c:v>2431.64</c:v>
                </c:pt>
                <c:pt idx="3137">
                  <c:v>2412.11</c:v>
                </c:pt>
                <c:pt idx="3138">
                  <c:v>2387.6999999999998</c:v>
                </c:pt>
                <c:pt idx="3139">
                  <c:v>2343.75</c:v>
                </c:pt>
                <c:pt idx="3140">
                  <c:v>2333.98</c:v>
                </c:pt>
                <c:pt idx="3141">
                  <c:v>2382.81</c:v>
                </c:pt>
                <c:pt idx="3142">
                  <c:v>2333.98</c:v>
                </c:pt>
                <c:pt idx="3143">
                  <c:v>2402.34</c:v>
                </c:pt>
                <c:pt idx="3144">
                  <c:v>2377.9299999999998</c:v>
                </c:pt>
                <c:pt idx="3145">
                  <c:v>2426.7600000000002</c:v>
                </c:pt>
                <c:pt idx="3146">
                  <c:v>2431.64</c:v>
                </c:pt>
                <c:pt idx="3147">
                  <c:v>2431.64</c:v>
                </c:pt>
                <c:pt idx="3148">
                  <c:v>2421.88</c:v>
                </c:pt>
                <c:pt idx="3149">
                  <c:v>2392.58</c:v>
                </c:pt>
                <c:pt idx="3150">
                  <c:v>2426.7600000000002</c:v>
                </c:pt>
                <c:pt idx="3151">
                  <c:v>2392.58</c:v>
                </c:pt>
                <c:pt idx="3152">
                  <c:v>2377.9299999999998</c:v>
                </c:pt>
                <c:pt idx="3153">
                  <c:v>2436.52</c:v>
                </c:pt>
                <c:pt idx="3154">
                  <c:v>2348.63</c:v>
                </c:pt>
                <c:pt idx="3155">
                  <c:v>2407.23</c:v>
                </c:pt>
                <c:pt idx="3156">
                  <c:v>2377.9299999999998</c:v>
                </c:pt>
                <c:pt idx="3157">
                  <c:v>2377.9299999999998</c:v>
                </c:pt>
                <c:pt idx="3158">
                  <c:v>2397.46</c:v>
                </c:pt>
                <c:pt idx="3159">
                  <c:v>2358.4</c:v>
                </c:pt>
                <c:pt idx="3160">
                  <c:v>2368.16</c:v>
                </c:pt>
                <c:pt idx="3161">
                  <c:v>2353.52</c:v>
                </c:pt>
                <c:pt idx="3162">
                  <c:v>2309.5700000000002</c:v>
                </c:pt>
                <c:pt idx="3163">
                  <c:v>2348.63</c:v>
                </c:pt>
                <c:pt idx="3164">
                  <c:v>2260.7399999999998</c:v>
                </c:pt>
                <c:pt idx="3165">
                  <c:v>2358.4</c:v>
                </c:pt>
                <c:pt idx="3166">
                  <c:v>2275.39</c:v>
                </c:pt>
                <c:pt idx="3167">
                  <c:v>2294.92</c:v>
                </c:pt>
                <c:pt idx="3168">
                  <c:v>2280.27</c:v>
                </c:pt>
                <c:pt idx="3169">
                  <c:v>2280.27</c:v>
                </c:pt>
                <c:pt idx="3170">
                  <c:v>2304.69</c:v>
                </c:pt>
                <c:pt idx="3171">
                  <c:v>2270.5100000000002</c:v>
                </c:pt>
                <c:pt idx="3172">
                  <c:v>2285.16</c:v>
                </c:pt>
                <c:pt idx="3173">
                  <c:v>2265.63</c:v>
                </c:pt>
                <c:pt idx="3174">
                  <c:v>2255.86</c:v>
                </c:pt>
                <c:pt idx="3175">
                  <c:v>2275.39</c:v>
                </c:pt>
                <c:pt idx="3176">
                  <c:v>2221.6799999999998</c:v>
                </c:pt>
                <c:pt idx="3177">
                  <c:v>2236.33</c:v>
                </c:pt>
                <c:pt idx="3178">
                  <c:v>2236.33</c:v>
                </c:pt>
                <c:pt idx="3179">
                  <c:v>2236.33</c:v>
                </c:pt>
                <c:pt idx="3180">
                  <c:v>2231.4499999999998</c:v>
                </c:pt>
                <c:pt idx="3181">
                  <c:v>2197.27</c:v>
                </c:pt>
                <c:pt idx="3182">
                  <c:v>2202.15</c:v>
                </c:pt>
                <c:pt idx="3183">
                  <c:v>2255.86</c:v>
                </c:pt>
                <c:pt idx="3184">
                  <c:v>2231.4499999999998</c:v>
                </c:pt>
                <c:pt idx="3185">
                  <c:v>2260.7399999999998</c:v>
                </c:pt>
                <c:pt idx="3186">
                  <c:v>2241.21</c:v>
                </c:pt>
                <c:pt idx="3187">
                  <c:v>2260.7399999999998</c:v>
                </c:pt>
                <c:pt idx="3188">
                  <c:v>2255.86</c:v>
                </c:pt>
                <c:pt idx="3189">
                  <c:v>2216.8000000000002</c:v>
                </c:pt>
                <c:pt idx="3190">
                  <c:v>2260.7399999999998</c:v>
                </c:pt>
                <c:pt idx="3191">
                  <c:v>2275.39</c:v>
                </c:pt>
                <c:pt idx="3192">
                  <c:v>2382.81</c:v>
                </c:pt>
                <c:pt idx="3193">
                  <c:v>2324.2199999999998</c:v>
                </c:pt>
                <c:pt idx="3194">
                  <c:v>2348.63</c:v>
                </c:pt>
                <c:pt idx="3195">
                  <c:v>2363.2800000000002</c:v>
                </c:pt>
                <c:pt idx="3196">
                  <c:v>2363.2800000000002</c:v>
                </c:pt>
                <c:pt idx="3197">
                  <c:v>2412.11</c:v>
                </c:pt>
                <c:pt idx="3198">
                  <c:v>2382.81</c:v>
                </c:pt>
                <c:pt idx="3199">
                  <c:v>2416.9899999999998</c:v>
                </c:pt>
                <c:pt idx="3200">
                  <c:v>2426.7600000000002</c:v>
                </c:pt>
                <c:pt idx="3201">
                  <c:v>2377.9299999999998</c:v>
                </c:pt>
                <c:pt idx="3202">
                  <c:v>2397.46</c:v>
                </c:pt>
                <c:pt idx="3203">
                  <c:v>2363.2800000000002</c:v>
                </c:pt>
                <c:pt idx="3204">
                  <c:v>2392.58</c:v>
                </c:pt>
                <c:pt idx="3205">
                  <c:v>2412.11</c:v>
                </c:pt>
                <c:pt idx="3206">
                  <c:v>2397.46</c:v>
                </c:pt>
                <c:pt idx="3207">
                  <c:v>2407.23</c:v>
                </c:pt>
                <c:pt idx="3208">
                  <c:v>2392.58</c:v>
                </c:pt>
                <c:pt idx="3209">
                  <c:v>2431.64</c:v>
                </c:pt>
                <c:pt idx="3210">
                  <c:v>2421.88</c:v>
                </c:pt>
                <c:pt idx="3211">
                  <c:v>2392.58</c:v>
                </c:pt>
                <c:pt idx="3212">
                  <c:v>2446.29</c:v>
                </c:pt>
                <c:pt idx="3213">
                  <c:v>2382.81</c:v>
                </c:pt>
                <c:pt idx="3214">
                  <c:v>2446.29</c:v>
                </c:pt>
                <c:pt idx="3215">
                  <c:v>2392.58</c:v>
                </c:pt>
                <c:pt idx="3216">
                  <c:v>2407.23</c:v>
                </c:pt>
                <c:pt idx="3217">
                  <c:v>2387.6999999999998</c:v>
                </c:pt>
                <c:pt idx="3218">
                  <c:v>2392.58</c:v>
                </c:pt>
                <c:pt idx="3219">
                  <c:v>2397.46</c:v>
                </c:pt>
                <c:pt idx="3220">
                  <c:v>2358.4</c:v>
                </c:pt>
                <c:pt idx="3221">
                  <c:v>2314.4499999999998</c:v>
                </c:pt>
                <c:pt idx="3222">
                  <c:v>2343.75</c:v>
                </c:pt>
                <c:pt idx="3223">
                  <c:v>2319.34</c:v>
                </c:pt>
                <c:pt idx="3224">
                  <c:v>2329.1</c:v>
                </c:pt>
                <c:pt idx="3225">
                  <c:v>2290.04</c:v>
                </c:pt>
                <c:pt idx="3226">
                  <c:v>2299.8000000000002</c:v>
                </c:pt>
                <c:pt idx="3227">
                  <c:v>2294.92</c:v>
                </c:pt>
                <c:pt idx="3228">
                  <c:v>2270.5100000000002</c:v>
                </c:pt>
                <c:pt idx="3229">
                  <c:v>2290.04</c:v>
                </c:pt>
                <c:pt idx="3230">
                  <c:v>2265.63</c:v>
                </c:pt>
                <c:pt idx="3231">
                  <c:v>2250.98</c:v>
                </c:pt>
                <c:pt idx="3232">
                  <c:v>2241.21</c:v>
                </c:pt>
                <c:pt idx="3233">
                  <c:v>2216.8000000000002</c:v>
                </c:pt>
                <c:pt idx="3234">
                  <c:v>2270.5100000000002</c:v>
                </c:pt>
                <c:pt idx="3235">
                  <c:v>2246.09</c:v>
                </c:pt>
                <c:pt idx="3236">
                  <c:v>2294.92</c:v>
                </c:pt>
                <c:pt idx="3237">
                  <c:v>2246.09</c:v>
                </c:pt>
                <c:pt idx="3238">
                  <c:v>2260.7399999999998</c:v>
                </c:pt>
                <c:pt idx="3239">
                  <c:v>2246.09</c:v>
                </c:pt>
                <c:pt idx="3240">
                  <c:v>2221.6799999999998</c:v>
                </c:pt>
                <c:pt idx="3241">
                  <c:v>2255.86</c:v>
                </c:pt>
                <c:pt idx="3242">
                  <c:v>2192.38</c:v>
                </c:pt>
                <c:pt idx="3243">
                  <c:v>2211.91</c:v>
                </c:pt>
                <c:pt idx="3244">
                  <c:v>2231.4499999999998</c:v>
                </c:pt>
                <c:pt idx="3245">
                  <c:v>2197.27</c:v>
                </c:pt>
                <c:pt idx="3246">
                  <c:v>2211.91</c:v>
                </c:pt>
                <c:pt idx="3247">
                  <c:v>2192.38</c:v>
                </c:pt>
                <c:pt idx="3248">
                  <c:v>2226.56</c:v>
                </c:pt>
                <c:pt idx="3249">
                  <c:v>2255.86</c:v>
                </c:pt>
                <c:pt idx="3250">
                  <c:v>2231.4499999999998</c:v>
                </c:pt>
                <c:pt idx="3251">
                  <c:v>2260.7399999999998</c:v>
                </c:pt>
                <c:pt idx="3252">
                  <c:v>2207.0300000000002</c:v>
                </c:pt>
                <c:pt idx="3253">
                  <c:v>2255.86</c:v>
                </c:pt>
                <c:pt idx="3254">
                  <c:v>2255.86</c:v>
                </c:pt>
                <c:pt idx="3255">
                  <c:v>2246.09</c:v>
                </c:pt>
                <c:pt idx="3256">
                  <c:v>2358.4</c:v>
                </c:pt>
                <c:pt idx="3257">
                  <c:v>2338.87</c:v>
                </c:pt>
                <c:pt idx="3258">
                  <c:v>2407.23</c:v>
                </c:pt>
                <c:pt idx="3259">
                  <c:v>2402.34</c:v>
                </c:pt>
                <c:pt idx="3260">
                  <c:v>2421.88</c:v>
                </c:pt>
                <c:pt idx="3261">
                  <c:v>2397.46</c:v>
                </c:pt>
                <c:pt idx="3262">
                  <c:v>2426.7600000000002</c:v>
                </c:pt>
                <c:pt idx="3263">
                  <c:v>2431.64</c:v>
                </c:pt>
                <c:pt idx="3264">
                  <c:v>2387.6999999999998</c:v>
                </c:pt>
                <c:pt idx="3265">
                  <c:v>2348.63</c:v>
                </c:pt>
                <c:pt idx="3266">
                  <c:v>2358.4</c:v>
                </c:pt>
                <c:pt idx="3267">
                  <c:v>2382.81</c:v>
                </c:pt>
                <c:pt idx="3268">
                  <c:v>2451.17</c:v>
                </c:pt>
                <c:pt idx="3269">
                  <c:v>2397.46</c:v>
                </c:pt>
                <c:pt idx="3270">
                  <c:v>2436.52</c:v>
                </c:pt>
                <c:pt idx="3271">
                  <c:v>2451.17</c:v>
                </c:pt>
                <c:pt idx="3272">
                  <c:v>2397.46</c:v>
                </c:pt>
                <c:pt idx="3273">
                  <c:v>2416.9899999999998</c:v>
                </c:pt>
                <c:pt idx="3274">
                  <c:v>2392.58</c:v>
                </c:pt>
                <c:pt idx="3275">
                  <c:v>2426.7600000000002</c:v>
                </c:pt>
                <c:pt idx="3276">
                  <c:v>2397.46</c:v>
                </c:pt>
                <c:pt idx="3277">
                  <c:v>2343.75</c:v>
                </c:pt>
                <c:pt idx="3278">
                  <c:v>2412.11</c:v>
                </c:pt>
                <c:pt idx="3279">
                  <c:v>2343.75</c:v>
                </c:pt>
                <c:pt idx="3280">
                  <c:v>2377.9299999999998</c:v>
                </c:pt>
                <c:pt idx="3281">
                  <c:v>2363.2800000000002</c:v>
                </c:pt>
                <c:pt idx="3282">
                  <c:v>2353.52</c:v>
                </c:pt>
                <c:pt idx="3283">
                  <c:v>2368.16</c:v>
                </c:pt>
                <c:pt idx="3284">
                  <c:v>2333.98</c:v>
                </c:pt>
                <c:pt idx="3285">
                  <c:v>2353.52</c:v>
                </c:pt>
                <c:pt idx="3286">
                  <c:v>2333.98</c:v>
                </c:pt>
                <c:pt idx="3287">
                  <c:v>2319.34</c:v>
                </c:pt>
                <c:pt idx="3288">
                  <c:v>2343.75</c:v>
                </c:pt>
                <c:pt idx="3289">
                  <c:v>2290.04</c:v>
                </c:pt>
                <c:pt idx="3290">
                  <c:v>2280.27</c:v>
                </c:pt>
                <c:pt idx="3291">
                  <c:v>2285.16</c:v>
                </c:pt>
                <c:pt idx="3292">
                  <c:v>2285.16</c:v>
                </c:pt>
                <c:pt idx="3293">
                  <c:v>2329.1</c:v>
                </c:pt>
                <c:pt idx="3294">
                  <c:v>2275.39</c:v>
                </c:pt>
                <c:pt idx="3295">
                  <c:v>2290.04</c:v>
                </c:pt>
                <c:pt idx="3296">
                  <c:v>2285.16</c:v>
                </c:pt>
                <c:pt idx="3297">
                  <c:v>2275.39</c:v>
                </c:pt>
                <c:pt idx="3298">
                  <c:v>2270.5100000000002</c:v>
                </c:pt>
                <c:pt idx="3299">
                  <c:v>2221.6799999999998</c:v>
                </c:pt>
                <c:pt idx="3300">
                  <c:v>2285.16</c:v>
                </c:pt>
                <c:pt idx="3301">
                  <c:v>2241.21</c:v>
                </c:pt>
                <c:pt idx="3302">
                  <c:v>2236.33</c:v>
                </c:pt>
                <c:pt idx="3303">
                  <c:v>2265.63</c:v>
                </c:pt>
                <c:pt idx="3304">
                  <c:v>2236.33</c:v>
                </c:pt>
                <c:pt idx="3305">
                  <c:v>2231.4499999999998</c:v>
                </c:pt>
                <c:pt idx="3306">
                  <c:v>2207.0300000000002</c:v>
                </c:pt>
                <c:pt idx="3307">
                  <c:v>2207.0300000000002</c:v>
                </c:pt>
                <c:pt idx="3308">
                  <c:v>2216.8000000000002</c:v>
                </c:pt>
                <c:pt idx="3309">
                  <c:v>2182.62</c:v>
                </c:pt>
                <c:pt idx="3310">
                  <c:v>2221.6799999999998</c:v>
                </c:pt>
                <c:pt idx="3311">
                  <c:v>2192.38</c:v>
                </c:pt>
                <c:pt idx="3312">
                  <c:v>2211.91</c:v>
                </c:pt>
                <c:pt idx="3313">
                  <c:v>2197.27</c:v>
                </c:pt>
                <c:pt idx="3314">
                  <c:v>2250.98</c:v>
                </c:pt>
                <c:pt idx="3315">
                  <c:v>2255.86</c:v>
                </c:pt>
                <c:pt idx="3316">
                  <c:v>2255.86</c:v>
                </c:pt>
                <c:pt idx="3317">
                  <c:v>2275.39</c:v>
                </c:pt>
                <c:pt idx="3318">
                  <c:v>2285.16</c:v>
                </c:pt>
                <c:pt idx="3319">
                  <c:v>2275.39</c:v>
                </c:pt>
                <c:pt idx="3320">
                  <c:v>2324.2199999999998</c:v>
                </c:pt>
                <c:pt idx="3321">
                  <c:v>2319.34</c:v>
                </c:pt>
                <c:pt idx="3322">
                  <c:v>2363.2800000000002</c:v>
                </c:pt>
                <c:pt idx="3323">
                  <c:v>2373.0500000000002</c:v>
                </c:pt>
                <c:pt idx="3324">
                  <c:v>2348.63</c:v>
                </c:pt>
                <c:pt idx="3325">
                  <c:v>2416.9899999999998</c:v>
                </c:pt>
                <c:pt idx="3326">
                  <c:v>2392.58</c:v>
                </c:pt>
                <c:pt idx="3327">
                  <c:v>2387.6999999999998</c:v>
                </c:pt>
                <c:pt idx="3328">
                  <c:v>2407.23</c:v>
                </c:pt>
                <c:pt idx="3329">
                  <c:v>2382.81</c:v>
                </c:pt>
                <c:pt idx="3330">
                  <c:v>2363.2800000000002</c:v>
                </c:pt>
                <c:pt idx="3331">
                  <c:v>2363.2800000000002</c:v>
                </c:pt>
                <c:pt idx="3332">
                  <c:v>2392.58</c:v>
                </c:pt>
                <c:pt idx="3333">
                  <c:v>2373.0500000000002</c:v>
                </c:pt>
                <c:pt idx="3334">
                  <c:v>2382.81</c:v>
                </c:pt>
                <c:pt idx="3335">
                  <c:v>2407.23</c:v>
                </c:pt>
                <c:pt idx="3336">
                  <c:v>2416.9899999999998</c:v>
                </c:pt>
                <c:pt idx="3337">
                  <c:v>2451.17</c:v>
                </c:pt>
                <c:pt idx="3338">
                  <c:v>2402.34</c:v>
                </c:pt>
                <c:pt idx="3339">
                  <c:v>2412.11</c:v>
                </c:pt>
                <c:pt idx="3340">
                  <c:v>2397.46</c:v>
                </c:pt>
                <c:pt idx="3341">
                  <c:v>2324.2199999999998</c:v>
                </c:pt>
                <c:pt idx="3342">
                  <c:v>2382.81</c:v>
                </c:pt>
                <c:pt idx="3343">
                  <c:v>2333.98</c:v>
                </c:pt>
                <c:pt idx="3344">
                  <c:v>2377.9299999999998</c:v>
                </c:pt>
                <c:pt idx="3345">
                  <c:v>2353.52</c:v>
                </c:pt>
                <c:pt idx="3346">
                  <c:v>2309.5700000000002</c:v>
                </c:pt>
                <c:pt idx="3347">
                  <c:v>2353.52</c:v>
                </c:pt>
                <c:pt idx="3348">
                  <c:v>2363.2800000000002</c:v>
                </c:pt>
                <c:pt idx="3349">
                  <c:v>2402.34</c:v>
                </c:pt>
                <c:pt idx="3350">
                  <c:v>2338.87</c:v>
                </c:pt>
                <c:pt idx="3351">
                  <c:v>2373.0500000000002</c:v>
                </c:pt>
                <c:pt idx="3352">
                  <c:v>2368.16</c:v>
                </c:pt>
                <c:pt idx="3353">
                  <c:v>2333.98</c:v>
                </c:pt>
                <c:pt idx="3354">
                  <c:v>2368.16</c:v>
                </c:pt>
                <c:pt idx="3355">
                  <c:v>2368.16</c:v>
                </c:pt>
                <c:pt idx="3356">
                  <c:v>2294.92</c:v>
                </c:pt>
                <c:pt idx="3357">
                  <c:v>2358.4</c:v>
                </c:pt>
                <c:pt idx="3358">
                  <c:v>2285.16</c:v>
                </c:pt>
                <c:pt idx="3359">
                  <c:v>2299.8000000000002</c:v>
                </c:pt>
                <c:pt idx="3360">
                  <c:v>2255.86</c:v>
                </c:pt>
                <c:pt idx="3361">
                  <c:v>2246.09</c:v>
                </c:pt>
                <c:pt idx="3362">
                  <c:v>2309.5700000000002</c:v>
                </c:pt>
                <c:pt idx="3363">
                  <c:v>2236.33</c:v>
                </c:pt>
                <c:pt idx="3364">
                  <c:v>2255.86</c:v>
                </c:pt>
                <c:pt idx="3365">
                  <c:v>2197.27</c:v>
                </c:pt>
                <c:pt idx="3366">
                  <c:v>2207.0300000000002</c:v>
                </c:pt>
                <c:pt idx="3367">
                  <c:v>2231.4499999999998</c:v>
                </c:pt>
                <c:pt idx="3368">
                  <c:v>2143.5500000000002</c:v>
                </c:pt>
                <c:pt idx="3369">
                  <c:v>2207.0300000000002</c:v>
                </c:pt>
                <c:pt idx="3370">
                  <c:v>2182.62</c:v>
                </c:pt>
                <c:pt idx="3371">
                  <c:v>2207.0300000000002</c:v>
                </c:pt>
                <c:pt idx="3372">
                  <c:v>2192.38</c:v>
                </c:pt>
                <c:pt idx="3373">
                  <c:v>2167.9699999999998</c:v>
                </c:pt>
                <c:pt idx="3374">
                  <c:v>2182.62</c:v>
                </c:pt>
                <c:pt idx="3375">
                  <c:v>2172.85</c:v>
                </c:pt>
                <c:pt idx="3376">
                  <c:v>2211.91</c:v>
                </c:pt>
                <c:pt idx="3377">
                  <c:v>2246.09</c:v>
                </c:pt>
                <c:pt idx="3378">
                  <c:v>2241.21</c:v>
                </c:pt>
                <c:pt idx="3379">
                  <c:v>2304.69</c:v>
                </c:pt>
                <c:pt idx="3380">
                  <c:v>2304.69</c:v>
                </c:pt>
                <c:pt idx="3381">
                  <c:v>2382.81</c:v>
                </c:pt>
                <c:pt idx="3382">
                  <c:v>2343.75</c:v>
                </c:pt>
                <c:pt idx="3383">
                  <c:v>2377.9299999999998</c:v>
                </c:pt>
                <c:pt idx="3384">
                  <c:v>2426.7600000000002</c:v>
                </c:pt>
                <c:pt idx="3385">
                  <c:v>2392.58</c:v>
                </c:pt>
                <c:pt idx="3386">
                  <c:v>2416.9899999999998</c:v>
                </c:pt>
                <c:pt idx="3387">
                  <c:v>2412.11</c:v>
                </c:pt>
                <c:pt idx="3388">
                  <c:v>2402.34</c:v>
                </c:pt>
                <c:pt idx="3389">
                  <c:v>2382.81</c:v>
                </c:pt>
                <c:pt idx="3390">
                  <c:v>2329.1</c:v>
                </c:pt>
                <c:pt idx="3391">
                  <c:v>2397.46</c:v>
                </c:pt>
                <c:pt idx="3392">
                  <c:v>2387.6999999999998</c:v>
                </c:pt>
                <c:pt idx="3393">
                  <c:v>2436.52</c:v>
                </c:pt>
                <c:pt idx="3394">
                  <c:v>2441.41</c:v>
                </c:pt>
                <c:pt idx="3395">
                  <c:v>2421.88</c:v>
                </c:pt>
                <c:pt idx="3396">
                  <c:v>2426.7600000000002</c:v>
                </c:pt>
                <c:pt idx="3397">
                  <c:v>2397.46</c:v>
                </c:pt>
                <c:pt idx="3398">
                  <c:v>2426.7600000000002</c:v>
                </c:pt>
                <c:pt idx="3399">
                  <c:v>2382.81</c:v>
                </c:pt>
                <c:pt idx="3400">
                  <c:v>2377.9299999999998</c:v>
                </c:pt>
                <c:pt idx="3401">
                  <c:v>2397.46</c:v>
                </c:pt>
                <c:pt idx="3402">
                  <c:v>2358.4</c:v>
                </c:pt>
                <c:pt idx="3403">
                  <c:v>2387.6999999999998</c:v>
                </c:pt>
                <c:pt idx="3404">
                  <c:v>2348.63</c:v>
                </c:pt>
                <c:pt idx="3405">
                  <c:v>2373.0500000000002</c:v>
                </c:pt>
                <c:pt idx="3406">
                  <c:v>2353.52</c:v>
                </c:pt>
                <c:pt idx="3407">
                  <c:v>2338.87</c:v>
                </c:pt>
                <c:pt idx="3408">
                  <c:v>2358.4</c:v>
                </c:pt>
                <c:pt idx="3409">
                  <c:v>2309.5700000000002</c:v>
                </c:pt>
                <c:pt idx="3410">
                  <c:v>2329.1</c:v>
                </c:pt>
                <c:pt idx="3411">
                  <c:v>2290.04</c:v>
                </c:pt>
                <c:pt idx="3412">
                  <c:v>2280.27</c:v>
                </c:pt>
                <c:pt idx="3413">
                  <c:v>2338.87</c:v>
                </c:pt>
                <c:pt idx="3414">
                  <c:v>2294.92</c:v>
                </c:pt>
                <c:pt idx="3415">
                  <c:v>2358.4</c:v>
                </c:pt>
                <c:pt idx="3416">
                  <c:v>2329.1</c:v>
                </c:pt>
                <c:pt idx="3417">
                  <c:v>2314.4499999999998</c:v>
                </c:pt>
                <c:pt idx="3418">
                  <c:v>2280.27</c:v>
                </c:pt>
                <c:pt idx="3419">
                  <c:v>2299.8000000000002</c:v>
                </c:pt>
                <c:pt idx="3420">
                  <c:v>2265.63</c:v>
                </c:pt>
                <c:pt idx="3421">
                  <c:v>2260.7399999999998</c:v>
                </c:pt>
                <c:pt idx="3422">
                  <c:v>2226.56</c:v>
                </c:pt>
                <c:pt idx="3423">
                  <c:v>2250.98</c:v>
                </c:pt>
                <c:pt idx="3424">
                  <c:v>2182.62</c:v>
                </c:pt>
                <c:pt idx="3425">
                  <c:v>2182.62</c:v>
                </c:pt>
                <c:pt idx="3426">
                  <c:v>2216.8000000000002</c:v>
                </c:pt>
                <c:pt idx="3427">
                  <c:v>2231.4499999999998</c:v>
                </c:pt>
                <c:pt idx="3428">
                  <c:v>2221.6799999999998</c:v>
                </c:pt>
                <c:pt idx="3429">
                  <c:v>2216.8000000000002</c:v>
                </c:pt>
                <c:pt idx="3430">
                  <c:v>2246.09</c:v>
                </c:pt>
                <c:pt idx="3431">
                  <c:v>2260.7399999999998</c:v>
                </c:pt>
                <c:pt idx="3432">
                  <c:v>2236.33</c:v>
                </c:pt>
                <c:pt idx="3433">
                  <c:v>2255.86</c:v>
                </c:pt>
                <c:pt idx="3434">
                  <c:v>2246.09</c:v>
                </c:pt>
                <c:pt idx="3435">
                  <c:v>2275.39</c:v>
                </c:pt>
                <c:pt idx="3436">
                  <c:v>2260.7399999999998</c:v>
                </c:pt>
                <c:pt idx="3437">
                  <c:v>2290.04</c:v>
                </c:pt>
                <c:pt idx="3438">
                  <c:v>2290.04</c:v>
                </c:pt>
                <c:pt idx="3439">
                  <c:v>2226.56</c:v>
                </c:pt>
                <c:pt idx="3440">
                  <c:v>2255.86</c:v>
                </c:pt>
                <c:pt idx="3441">
                  <c:v>2226.56</c:v>
                </c:pt>
                <c:pt idx="3442">
                  <c:v>2241.21</c:v>
                </c:pt>
                <c:pt idx="3443">
                  <c:v>2275.39</c:v>
                </c:pt>
                <c:pt idx="3444">
                  <c:v>2275.39</c:v>
                </c:pt>
                <c:pt idx="3445">
                  <c:v>2319.34</c:v>
                </c:pt>
                <c:pt idx="3446">
                  <c:v>2353.52</c:v>
                </c:pt>
                <c:pt idx="3447">
                  <c:v>2382.81</c:v>
                </c:pt>
                <c:pt idx="3448">
                  <c:v>2441.41</c:v>
                </c:pt>
                <c:pt idx="3449">
                  <c:v>2475.59</c:v>
                </c:pt>
                <c:pt idx="3450">
                  <c:v>2495.12</c:v>
                </c:pt>
                <c:pt idx="3451">
                  <c:v>2500</c:v>
                </c:pt>
                <c:pt idx="3452">
                  <c:v>2514.65</c:v>
                </c:pt>
                <c:pt idx="3453">
                  <c:v>2539.06</c:v>
                </c:pt>
                <c:pt idx="3454">
                  <c:v>2529.3000000000002</c:v>
                </c:pt>
                <c:pt idx="3455">
                  <c:v>2480.4699999999998</c:v>
                </c:pt>
                <c:pt idx="3456">
                  <c:v>2495.12</c:v>
                </c:pt>
                <c:pt idx="3457">
                  <c:v>2485.35</c:v>
                </c:pt>
                <c:pt idx="3458">
                  <c:v>2509.77</c:v>
                </c:pt>
                <c:pt idx="3459">
                  <c:v>2431.64</c:v>
                </c:pt>
                <c:pt idx="3460">
                  <c:v>2495.12</c:v>
                </c:pt>
                <c:pt idx="3461">
                  <c:v>2441.41</c:v>
                </c:pt>
                <c:pt idx="3462">
                  <c:v>2475.59</c:v>
                </c:pt>
                <c:pt idx="3463">
                  <c:v>2436.52</c:v>
                </c:pt>
                <c:pt idx="3464">
                  <c:v>2392.58</c:v>
                </c:pt>
                <c:pt idx="3465">
                  <c:v>2373.0500000000002</c:v>
                </c:pt>
                <c:pt idx="3466">
                  <c:v>2397.46</c:v>
                </c:pt>
                <c:pt idx="3467">
                  <c:v>2377.9299999999998</c:v>
                </c:pt>
                <c:pt idx="3468">
                  <c:v>2319.34</c:v>
                </c:pt>
                <c:pt idx="3469">
                  <c:v>2290.04</c:v>
                </c:pt>
                <c:pt idx="3470">
                  <c:v>2314.4499999999998</c:v>
                </c:pt>
                <c:pt idx="3471">
                  <c:v>2260.7399999999998</c:v>
                </c:pt>
                <c:pt idx="3472">
                  <c:v>2280.27</c:v>
                </c:pt>
                <c:pt idx="3473">
                  <c:v>2255.86</c:v>
                </c:pt>
                <c:pt idx="3474">
                  <c:v>2285.16</c:v>
                </c:pt>
                <c:pt idx="3475">
                  <c:v>2294.92</c:v>
                </c:pt>
                <c:pt idx="3476">
                  <c:v>2280.27</c:v>
                </c:pt>
                <c:pt idx="3477">
                  <c:v>2299.8000000000002</c:v>
                </c:pt>
                <c:pt idx="3478">
                  <c:v>2285.16</c:v>
                </c:pt>
                <c:pt idx="3479">
                  <c:v>2285.16</c:v>
                </c:pt>
                <c:pt idx="3480">
                  <c:v>2304.69</c:v>
                </c:pt>
                <c:pt idx="3481">
                  <c:v>2255.86</c:v>
                </c:pt>
                <c:pt idx="3482">
                  <c:v>2329.1</c:v>
                </c:pt>
                <c:pt idx="3483">
                  <c:v>2265.63</c:v>
                </c:pt>
                <c:pt idx="3484">
                  <c:v>2299.8000000000002</c:v>
                </c:pt>
                <c:pt idx="3485">
                  <c:v>2304.69</c:v>
                </c:pt>
                <c:pt idx="3486">
                  <c:v>2309.5700000000002</c:v>
                </c:pt>
                <c:pt idx="3487">
                  <c:v>2299.8000000000002</c:v>
                </c:pt>
                <c:pt idx="3488">
                  <c:v>2255.86</c:v>
                </c:pt>
                <c:pt idx="3489">
                  <c:v>2270.5100000000002</c:v>
                </c:pt>
                <c:pt idx="3490">
                  <c:v>2226.56</c:v>
                </c:pt>
                <c:pt idx="3491">
                  <c:v>2207.0300000000002</c:v>
                </c:pt>
                <c:pt idx="3492">
                  <c:v>2246.09</c:v>
                </c:pt>
                <c:pt idx="3493">
                  <c:v>2192.38</c:v>
                </c:pt>
                <c:pt idx="3494">
                  <c:v>2216.8000000000002</c:v>
                </c:pt>
                <c:pt idx="3495">
                  <c:v>2207.0300000000002</c:v>
                </c:pt>
                <c:pt idx="3496">
                  <c:v>2187.5</c:v>
                </c:pt>
                <c:pt idx="3497">
                  <c:v>2246.09</c:v>
                </c:pt>
                <c:pt idx="3498">
                  <c:v>2177.73</c:v>
                </c:pt>
                <c:pt idx="3499">
                  <c:v>2197.27</c:v>
                </c:pt>
                <c:pt idx="3500">
                  <c:v>2202.15</c:v>
                </c:pt>
                <c:pt idx="3501">
                  <c:v>2211.91</c:v>
                </c:pt>
                <c:pt idx="3502">
                  <c:v>2275.39</c:v>
                </c:pt>
                <c:pt idx="3503">
                  <c:v>2260.7399999999998</c:v>
                </c:pt>
                <c:pt idx="3504">
                  <c:v>2348.63</c:v>
                </c:pt>
                <c:pt idx="3505">
                  <c:v>2338.87</c:v>
                </c:pt>
                <c:pt idx="3506">
                  <c:v>2343.75</c:v>
                </c:pt>
                <c:pt idx="3507">
                  <c:v>2407.23</c:v>
                </c:pt>
                <c:pt idx="3508">
                  <c:v>2402.34</c:v>
                </c:pt>
                <c:pt idx="3509">
                  <c:v>2460.94</c:v>
                </c:pt>
                <c:pt idx="3510">
                  <c:v>2441.41</c:v>
                </c:pt>
                <c:pt idx="3511">
                  <c:v>2495.12</c:v>
                </c:pt>
                <c:pt idx="3512">
                  <c:v>2519.5300000000002</c:v>
                </c:pt>
                <c:pt idx="3513">
                  <c:v>2485.35</c:v>
                </c:pt>
                <c:pt idx="3514">
                  <c:v>2504.88</c:v>
                </c:pt>
                <c:pt idx="3515">
                  <c:v>2500</c:v>
                </c:pt>
                <c:pt idx="3516">
                  <c:v>2426.7600000000002</c:v>
                </c:pt>
                <c:pt idx="3517">
                  <c:v>2436.52</c:v>
                </c:pt>
                <c:pt idx="3518">
                  <c:v>2412.11</c:v>
                </c:pt>
                <c:pt idx="3519">
                  <c:v>2451.17</c:v>
                </c:pt>
                <c:pt idx="3520">
                  <c:v>2416.9899999999998</c:v>
                </c:pt>
                <c:pt idx="3521">
                  <c:v>2436.52</c:v>
                </c:pt>
                <c:pt idx="3522">
                  <c:v>2436.52</c:v>
                </c:pt>
                <c:pt idx="3523">
                  <c:v>2412.11</c:v>
                </c:pt>
                <c:pt idx="3524">
                  <c:v>2426.7600000000002</c:v>
                </c:pt>
                <c:pt idx="3525">
                  <c:v>2377.9299999999998</c:v>
                </c:pt>
                <c:pt idx="3526">
                  <c:v>2387.6999999999998</c:v>
                </c:pt>
                <c:pt idx="3527">
                  <c:v>2382.81</c:v>
                </c:pt>
                <c:pt idx="3528">
                  <c:v>2353.52</c:v>
                </c:pt>
                <c:pt idx="3529">
                  <c:v>2377.9299999999998</c:v>
                </c:pt>
                <c:pt idx="3530">
                  <c:v>2358.4</c:v>
                </c:pt>
                <c:pt idx="3531">
                  <c:v>2358.4</c:v>
                </c:pt>
                <c:pt idx="3532">
                  <c:v>2368.16</c:v>
                </c:pt>
                <c:pt idx="3533">
                  <c:v>2363.2800000000002</c:v>
                </c:pt>
                <c:pt idx="3534">
                  <c:v>2397.46</c:v>
                </c:pt>
                <c:pt idx="3535">
                  <c:v>2333.98</c:v>
                </c:pt>
                <c:pt idx="3536">
                  <c:v>2329.1</c:v>
                </c:pt>
                <c:pt idx="3537">
                  <c:v>2314.4499999999998</c:v>
                </c:pt>
                <c:pt idx="3538">
                  <c:v>2304.69</c:v>
                </c:pt>
                <c:pt idx="3539">
                  <c:v>2333.98</c:v>
                </c:pt>
                <c:pt idx="3540">
                  <c:v>2314.4499999999998</c:v>
                </c:pt>
                <c:pt idx="3541">
                  <c:v>2338.87</c:v>
                </c:pt>
                <c:pt idx="3542">
                  <c:v>2285.16</c:v>
                </c:pt>
                <c:pt idx="3543">
                  <c:v>2294.92</c:v>
                </c:pt>
                <c:pt idx="3544">
                  <c:v>2294.92</c:v>
                </c:pt>
                <c:pt idx="3545">
                  <c:v>2207.0300000000002</c:v>
                </c:pt>
                <c:pt idx="3546">
                  <c:v>2207.0300000000002</c:v>
                </c:pt>
                <c:pt idx="3547">
                  <c:v>2216.8000000000002</c:v>
                </c:pt>
                <c:pt idx="3548">
                  <c:v>2202.15</c:v>
                </c:pt>
                <c:pt idx="3549">
                  <c:v>2221.6799999999998</c:v>
                </c:pt>
                <c:pt idx="3550">
                  <c:v>2167.9699999999998</c:v>
                </c:pt>
                <c:pt idx="3551">
                  <c:v>2221.6799999999998</c:v>
                </c:pt>
                <c:pt idx="3552">
                  <c:v>2216.8000000000002</c:v>
                </c:pt>
                <c:pt idx="3553">
                  <c:v>2221.6799999999998</c:v>
                </c:pt>
                <c:pt idx="3554">
                  <c:v>2192.38</c:v>
                </c:pt>
                <c:pt idx="3555">
                  <c:v>2177.73</c:v>
                </c:pt>
                <c:pt idx="3556">
                  <c:v>2226.56</c:v>
                </c:pt>
                <c:pt idx="3557">
                  <c:v>2192.38</c:v>
                </c:pt>
                <c:pt idx="3558">
                  <c:v>2255.86</c:v>
                </c:pt>
                <c:pt idx="3559">
                  <c:v>2216.8000000000002</c:v>
                </c:pt>
                <c:pt idx="3560">
                  <c:v>2216.8000000000002</c:v>
                </c:pt>
                <c:pt idx="3561">
                  <c:v>2309.5700000000002</c:v>
                </c:pt>
                <c:pt idx="3562">
                  <c:v>2309.5700000000002</c:v>
                </c:pt>
                <c:pt idx="3563">
                  <c:v>2319.34</c:v>
                </c:pt>
                <c:pt idx="3564">
                  <c:v>2397.46</c:v>
                </c:pt>
                <c:pt idx="3565">
                  <c:v>2412.11</c:v>
                </c:pt>
                <c:pt idx="3566">
                  <c:v>2436.52</c:v>
                </c:pt>
                <c:pt idx="3567">
                  <c:v>2402.34</c:v>
                </c:pt>
                <c:pt idx="3568">
                  <c:v>2441.41</c:v>
                </c:pt>
                <c:pt idx="3569">
                  <c:v>2495.12</c:v>
                </c:pt>
                <c:pt idx="3570">
                  <c:v>2504.88</c:v>
                </c:pt>
                <c:pt idx="3571">
                  <c:v>2490.23</c:v>
                </c:pt>
                <c:pt idx="3572">
                  <c:v>2485.35</c:v>
                </c:pt>
                <c:pt idx="3573">
                  <c:v>2451.17</c:v>
                </c:pt>
                <c:pt idx="3574">
                  <c:v>2426.7600000000002</c:v>
                </c:pt>
                <c:pt idx="3575">
                  <c:v>2446.29</c:v>
                </c:pt>
                <c:pt idx="3576">
                  <c:v>2436.52</c:v>
                </c:pt>
                <c:pt idx="3577">
                  <c:v>2421.88</c:v>
                </c:pt>
                <c:pt idx="3578">
                  <c:v>2480.4699999999998</c:v>
                </c:pt>
                <c:pt idx="3579">
                  <c:v>2426.7600000000002</c:v>
                </c:pt>
                <c:pt idx="3580">
                  <c:v>2426.7600000000002</c:v>
                </c:pt>
                <c:pt idx="3581">
                  <c:v>2407.23</c:v>
                </c:pt>
                <c:pt idx="3582">
                  <c:v>2373.0500000000002</c:v>
                </c:pt>
                <c:pt idx="3583">
                  <c:v>2416.9899999999998</c:v>
                </c:pt>
                <c:pt idx="3584">
                  <c:v>2348.63</c:v>
                </c:pt>
                <c:pt idx="3585">
                  <c:v>2377.9299999999998</c:v>
                </c:pt>
                <c:pt idx="3586">
                  <c:v>2363.2800000000002</c:v>
                </c:pt>
                <c:pt idx="3587">
                  <c:v>2363.2800000000002</c:v>
                </c:pt>
                <c:pt idx="3588">
                  <c:v>2377.9299999999998</c:v>
                </c:pt>
                <c:pt idx="3589">
                  <c:v>2333.98</c:v>
                </c:pt>
                <c:pt idx="3590">
                  <c:v>2338.87</c:v>
                </c:pt>
                <c:pt idx="3591">
                  <c:v>2343.75</c:v>
                </c:pt>
                <c:pt idx="3592">
                  <c:v>2294.92</c:v>
                </c:pt>
                <c:pt idx="3593">
                  <c:v>2324.2199999999998</c:v>
                </c:pt>
                <c:pt idx="3594">
                  <c:v>2270.5100000000002</c:v>
                </c:pt>
                <c:pt idx="3595">
                  <c:v>2304.69</c:v>
                </c:pt>
                <c:pt idx="3596">
                  <c:v>2285.16</c:v>
                </c:pt>
                <c:pt idx="3597">
                  <c:v>2226.56</c:v>
                </c:pt>
                <c:pt idx="3598">
                  <c:v>2314.4499999999998</c:v>
                </c:pt>
                <c:pt idx="3599">
                  <c:v>2275.39</c:v>
                </c:pt>
                <c:pt idx="3600">
                  <c:v>2338.87</c:v>
                </c:pt>
                <c:pt idx="3601">
                  <c:v>2299.8000000000002</c:v>
                </c:pt>
                <c:pt idx="3602">
                  <c:v>2255.86</c:v>
                </c:pt>
                <c:pt idx="3603">
                  <c:v>2260.7399999999998</c:v>
                </c:pt>
                <c:pt idx="3604">
                  <c:v>2236.33</c:v>
                </c:pt>
                <c:pt idx="3605">
                  <c:v>2246.09</c:v>
                </c:pt>
                <c:pt idx="3606">
                  <c:v>2221.6799999999998</c:v>
                </c:pt>
                <c:pt idx="3607">
                  <c:v>2148.44</c:v>
                </c:pt>
                <c:pt idx="3608">
                  <c:v>2192.38</c:v>
                </c:pt>
                <c:pt idx="3609">
                  <c:v>2167.9699999999998</c:v>
                </c:pt>
                <c:pt idx="3610">
                  <c:v>2221.6799999999998</c:v>
                </c:pt>
                <c:pt idx="3611">
                  <c:v>2148.44</c:v>
                </c:pt>
                <c:pt idx="3612">
                  <c:v>2153.3200000000002</c:v>
                </c:pt>
                <c:pt idx="3613">
                  <c:v>2177.73</c:v>
                </c:pt>
                <c:pt idx="3614">
                  <c:v>2177.73</c:v>
                </c:pt>
                <c:pt idx="3615">
                  <c:v>2216.8000000000002</c:v>
                </c:pt>
                <c:pt idx="3616">
                  <c:v>2216.8000000000002</c:v>
                </c:pt>
                <c:pt idx="3617">
                  <c:v>2285.16</c:v>
                </c:pt>
                <c:pt idx="3618">
                  <c:v>2309.5700000000002</c:v>
                </c:pt>
                <c:pt idx="3619">
                  <c:v>2368.16</c:v>
                </c:pt>
                <c:pt idx="3620">
                  <c:v>2363.2800000000002</c:v>
                </c:pt>
                <c:pt idx="3621">
                  <c:v>2353.52</c:v>
                </c:pt>
                <c:pt idx="3622">
                  <c:v>2402.34</c:v>
                </c:pt>
                <c:pt idx="3623">
                  <c:v>2402.34</c:v>
                </c:pt>
                <c:pt idx="3624">
                  <c:v>2397.46</c:v>
                </c:pt>
                <c:pt idx="3625">
                  <c:v>2407.23</c:v>
                </c:pt>
                <c:pt idx="3626">
                  <c:v>2431.64</c:v>
                </c:pt>
                <c:pt idx="3627">
                  <c:v>2460.94</c:v>
                </c:pt>
                <c:pt idx="3628">
                  <c:v>2436.52</c:v>
                </c:pt>
                <c:pt idx="3629">
                  <c:v>2451.17</c:v>
                </c:pt>
                <c:pt idx="3630">
                  <c:v>2495.12</c:v>
                </c:pt>
                <c:pt idx="3631">
                  <c:v>2495.12</c:v>
                </c:pt>
                <c:pt idx="3632">
                  <c:v>2504.88</c:v>
                </c:pt>
                <c:pt idx="3633">
                  <c:v>2412.11</c:v>
                </c:pt>
                <c:pt idx="3634">
                  <c:v>2436.52</c:v>
                </c:pt>
                <c:pt idx="3635">
                  <c:v>2460.94</c:v>
                </c:pt>
                <c:pt idx="3636">
                  <c:v>2397.46</c:v>
                </c:pt>
                <c:pt idx="3637">
                  <c:v>2382.81</c:v>
                </c:pt>
                <c:pt idx="3638">
                  <c:v>2382.81</c:v>
                </c:pt>
                <c:pt idx="3639">
                  <c:v>2382.81</c:v>
                </c:pt>
                <c:pt idx="3640">
                  <c:v>2382.81</c:v>
                </c:pt>
                <c:pt idx="3641">
                  <c:v>2363.2800000000002</c:v>
                </c:pt>
                <c:pt idx="3642">
                  <c:v>2392.58</c:v>
                </c:pt>
                <c:pt idx="3643">
                  <c:v>2294.92</c:v>
                </c:pt>
                <c:pt idx="3644">
                  <c:v>2358.4</c:v>
                </c:pt>
                <c:pt idx="3645">
                  <c:v>2314.4499999999998</c:v>
                </c:pt>
                <c:pt idx="3646">
                  <c:v>2309.5700000000002</c:v>
                </c:pt>
                <c:pt idx="3647">
                  <c:v>2309.5700000000002</c:v>
                </c:pt>
                <c:pt idx="3648">
                  <c:v>2294.92</c:v>
                </c:pt>
                <c:pt idx="3649">
                  <c:v>2343.75</c:v>
                </c:pt>
                <c:pt idx="3650">
                  <c:v>2304.69</c:v>
                </c:pt>
                <c:pt idx="3651">
                  <c:v>2280.27</c:v>
                </c:pt>
                <c:pt idx="3652">
                  <c:v>2329.1</c:v>
                </c:pt>
                <c:pt idx="3653">
                  <c:v>2285.16</c:v>
                </c:pt>
                <c:pt idx="3654">
                  <c:v>2314.4499999999998</c:v>
                </c:pt>
                <c:pt idx="3655">
                  <c:v>2304.69</c:v>
                </c:pt>
                <c:pt idx="3656">
                  <c:v>2299.8000000000002</c:v>
                </c:pt>
                <c:pt idx="3657">
                  <c:v>2314.4499999999998</c:v>
                </c:pt>
                <c:pt idx="3658">
                  <c:v>2304.69</c:v>
                </c:pt>
                <c:pt idx="3659">
                  <c:v>2275.39</c:v>
                </c:pt>
                <c:pt idx="3660">
                  <c:v>2246.09</c:v>
                </c:pt>
                <c:pt idx="3661">
                  <c:v>2246.09</c:v>
                </c:pt>
                <c:pt idx="3662">
                  <c:v>2250.98</c:v>
                </c:pt>
                <c:pt idx="3663">
                  <c:v>2163.09</c:v>
                </c:pt>
                <c:pt idx="3664">
                  <c:v>2216.8000000000002</c:v>
                </c:pt>
                <c:pt idx="3665">
                  <c:v>2158.1999999999998</c:v>
                </c:pt>
                <c:pt idx="3666">
                  <c:v>2158.1999999999998</c:v>
                </c:pt>
                <c:pt idx="3667">
                  <c:v>2153.3200000000002</c:v>
                </c:pt>
                <c:pt idx="3668">
                  <c:v>2138.67</c:v>
                </c:pt>
                <c:pt idx="3669">
                  <c:v>2172.85</c:v>
                </c:pt>
                <c:pt idx="3670">
                  <c:v>2153.3200000000002</c:v>
                </c:pt>
                <c:pt idx="3671">
                  <c:v>2192.38</c:v>
                </c:pt>
                <c:pt idx="3672">
                  <c:v>2207.0300000000002</c:v>
                </c:pt>
                <c:pt idx="3673">
                  <c:v>2226.56</c:v>
                </c:pt>
                <c:pt idx="3674">
                  <c:v>2270.5100000000002</c:v>
                </c:pt>
                <c:pt idx="3675">
                  <c:v>2226.56</c:v>
                </c:pt>
                <c:pt idx="3676">
                  <c:v>2270.5100000000002</c:v>
                </c:pt>
                <c:pt idx="3677">
                  <c:v>2299.8000000000002</c:v>
                </c:pt>
                <c:pt idx="3678">
                  <c:v>2299.8000000000002</c:v>
                </c:pt>
                <c:pt idx="3679">
                  <c:v>2329.1</c:v>
                </c:pt>
                <c:pt idx="3680">
                  <c:v>2333.98</c:v>
                </c:pt>
                <c:pt idx="3681">
                  <c:v>2402.34</c:v>
                </c:pt>
                <c:pt idx="3682">
                  <c:v>2387.6999999999998</c:v>
                </c:pt>
                <c:pt idx="3683">
                  <c:v>2436.52</c:v>
                </c:pt>
                <c:pt idx="3684">
                  <c:v>2475.59</c:v>
                </c:pt>
                <c:pt idx="3685">
                  <c:v>2446.29</c:v>
                </c:pt>
                <c:pt idx="3686">
                  <c:v>2519.5300000000002</c:v>
                </c:pt>
                <c:pt idx="3687">
                  <c:v>2475.59</c:v>
                </c:pt>
                <c:pt idx="3688">
                  <c:v>2514.65</c:v>
                </c:pt>
                <c:pt idx="3689">
                  <c:v>2456.0500000000002</c:v>
                </c:pt>
                <c:pt idx="3690">
                  <c:v>2485.35</c:v>
                </c:pt>
                <c:pt idx="3691">
                  <c:v>2446.29</c:v>
                </c:pt>
                <c:pt idx="3692">
                  <c:v>2412.11</c:v>
                </c:pt>
                <c:pt idx="3693">
                  <c:v>2407.23</c:v>
                </c:pt>
                <c:pt idx="3694">
                  <c:v>2387.6999999999998</c:v>
                </c:pt>
                <c:pt idx="3695">
                  <c:v>2387.6999999999998</c:v>
                </c:pt>
                <c:pt idx="3696">
                  <c:v>2421.88</c:v>
                </c:pt>
                <c:pt idx="3697">
                  <c:v>2392.58</c:v>
                </c:pt>
                <c:pt idx="3698">
                  <c:v>2397.46</c:v>
                </c:pt>
                <c:pt idx="3699">
                  <c:v>2407.23</c:v>
                </c:pt>
                <c:pt idx="3700">
                  <c:v>2392.58</c:v>
                </c:pt>
                <c:pt idx="3701">
                  <c:v>2431.64</c:v>
                </c:pt>
                <c:pt idx="3702">
                  <c:v>2392.58</c:v>
                </c:pt>
                <c:pt idx="3703">
                  <c:v>2382.81</c:v>
                </c:pt>
                <c:pt idx="3704">
                  <c:v>2377.9299999999998</c:v>
                </c:pt>
                <c:pt idx="3705">
                  <c:v>2373.0500000000002</c:v>
                </c:pt>
                <c:pt idx="3706">
                  <c:v>2353.52</c:v>
                </c:pt>
                <c:pt idx="3707">
                  <c:v>2319.34</c:v>
                </c:pt>
                <c:pt idx="3708">
                  <c:v>2373.0500000000002</c:v>
                </c:pt>
                <c:pt idx="3709">
                  <c:v>2348.63</c:v>
                </c:pt>
                <c:pt idx="3710">
                  <c:v>2363.2800000000002</c:v>
                </c:pt>
                <c:pt idx="3711">
                  <c:v>2304.69</c:v>
                </c:pt>
                <c:pt idx="3712">
                  <c:v>2348.63</c:v>
                </c:pt>
                <c:pt idx="3713">
                  <c:v>2285.16</c:v>
                </c:pt>
                <c:pt idx="3714">
                  <c:v>2285.16</c:v>
                </c:pt>
                <c:pt idx="3715">
                  <c:v>2299.8000000000002</c:v>
                </c:pt>
                <c:pt idx="3716">
                  <c:v>2270.5100000000002</c:v>
                </c:pt>
                <c:pt idx="3717">
                  <c:v>2231.4499999999998</c:v>
                </c:pt>
                <c:pt idx="3718">
                  <c:v>2255.86</c:v>
                </c:pt>
                <c:pt idx="3719">
                  <c:v>2260.7399999999998</c:v>
                </c:pt>
                <c:pt idx="3720">
                  <c:v>2241.21</c:v>
                </c:pt>
                <c:pt idx="3721">
                  <c:v>2221.6799999999998</c:v>
                </c:pt>
                <c:pt idx="3722">
                  <c:v>2221.6799999999998</c:v>
                </c:pt>
                <c:pt idx="3723">
                  <c:v>2187.5</c:v>
                </c:pt>
                <c:pt idx="3724">
                  <c:v>2138.67</c:v>
                </c:pt>
                <c:pt idx="3725">
                  <c:v>2187.5</c:v>
                </c:pt>
                <c:pt idx="3726">
                  <c:v>2148.44</c:v>
                </c:pt>
                <c:pt idx="3727">
                  <c:v>2163.09</c:v>
                </c:pt>
                <c:pt idx="3728">
                  <c:v>2182.62</c:v>
                </c:pt>
                <c:pt idx="3729">
                  <c:v>2119.14</c:v>
                </c:pt>
                <c:pt idx="3730">
                  <c:v>2202.15</c:v>
                </c:pt>
                <c:pt idx="3731">
                  <c:v>2207.0300000000002</c:v>
                </c:pt>
                <c:pt idx="3732">
                  <c:v>2255.86</c:v>
                </c:pt>
                <c:pt idx="3733">
                  <c:v>2250.98</c:v>
                </c:pt>
                <c:pt idx="3734">
                  <c:v>2260.7399999999998</c:v>
                </c:pt>
                <c:pt idx="3735">
                  <c:v>2280.27</c:v>
                </c:pt>
                <c:pt idx="3736">
                  <c:v>2270.5100000000002</c:v>
                </c:pt>
                <c:pt idx="3737">
                  <c:v>2314.4499999999998</c:v>
                </c:pt>
                <c:pt idx="3738">
                  <c:v>2333.98</c:v>
                </c:pt>
                <c:pt idx="3739">
                  <c:v>2324.2199999999998</c:v>
                </c:pt>
                <c:pt idx="3740">
                  <c:v>2363.2800000000002</c:v>
                </c:pt>
                <c:pt idx="3741">
                  <c:v>2368.16</c:v>
                </c:pt>
                <c:pt idx="3742">
                  <c:v>2402.34</c:v>
                </c:pt>
                <c:pt idx="3743">
                  <c:v>2382.81</c:v>
                </c:pt>
                <c:pt idx="3744">
                  <c:v>2416.9899999999998</c:v>
                </c:pt>
                <c:pt idx="3745">
                  <c:v>2451.17</c:v>
                </c:pt>
                <c:pt idx="3746">
                  <c:v>2426.7600000000002</c:v>
                </c:pt>
                <c:pt idx="3747">
                  <c:v>2480.4699999999998</c:v>
                </c:pt>
                <c:pt idx="3748">
                  <c:v>2475.59</c:v>
                </c:pt>
                <c:pt idx="3749">
                  <c:v>2470.6999999999998</c:v>
                </c:pt>
                <c:pt idx="3750">
                  <c:v>2485.35</c:v>
                </c:pt>
                <c:pt idx="3751">
                  <c:v>2451.17</c:v>
                </c:pt>
                <c:pt idx="3752">
                  <c:v>2524.41</c:v>
                </c:pt>
                <c:pt idx="3753">
                  <c:v>2475.59</c:v>
                </c:pt>
                <c:pt idx="3754">
                  <c:v>2480.4699999999998</c:v>
                </c:pt>
                <c:pt idx="3755">
                  <c:v>2431.64</c:v>
                </c:pt>
                <c:pt idx="3756">
                  <c:v>2441.41</c:v>
                </c:pt>
                <c:pt idx="3757">
                  <c:v>2412.11</c:v>
                </c:pt>
                <c:pt idx="3758">
                  <c:v>2392.58</c:v>
                </c:pt>
                <c:pt idx="3759">
                  <c:v>2387.6999999999998</c:v>
                </c:pt>
                <c:pt idx="3760">
                  <c:v>2358.4</c:v>
                </c:pt>
                <c:pt idx="3761">
                  <c:v>2358.4</c:v>
                </c:pt>
                <c:pt idx="3762">
                  <c:v>2392.58</c:v>
                </c:pt>
                <c:pt idx="3763">
                  <c:v>2353.52</c:v>
                </c:pt>
                <c:pt idx="3764">
                  <c:v>2382.81</c:v>
                </c:pt>
                <c:pt idx="3765">
                  <c:v>2353.52</c:v>
                </c:pt>
                <c:pt idx="3766">
                  <c:v>2348.63</c:v>
                </c:pt>
                <c:pt idx="3767">
                  <c:v>2363.2800000000002</c:v>
                </c:pt>
                <c:pt idx="3768">
                  <c:v>2314.4499999999998</c:v>
                </c:pt>
                <c:pt idx="3769">
                  <c:v>2358.4</c:v>
                </c:pt>
                <c:pt idx="3770">
                  <c:v>2353.52</c:v>
                </c:pt>
                <c:pt idx="3771">
                  <c:v>2294.92</c:v>
                </c:pt>
                <c:pt idx="3772">
                  <c:v>2299.8000000000002</c:v>
                </c:pt>
                <c:pt idx="3773">
                  <c:v>2250.98</c:v>
                </c:pt>
                <c:pt idx="3774">
                  <c:v>2299.8000000000002</c:v>
                </c:pt>
                <c:pt idx="3775">
                  <c:v>2260.7399999999998</c:v>
                </c:pt>
                <c:pt idx="3776">
                  <c:v>2275.39</c:v>
                </c:pt>
                <c:pt idx="3777">
                  <c:v>2280.27</c:v>
                </c:pt>
                <c:pt idx="3778">
                  <c:v>2255.86</c:v>
                </c:pt>
                <c:pt idx="3779">
                  <c:v>2275.39</c:v>
                </c:pt>
                <c:pt idx="3780">
                  <c:v>2241.21</c:v>
                </c:pt>
                <c:pt idx="3781">
                  <c:v>2231.4499999999998</c:v>
                </c:pt>
                <c:pt idx="3782">
                  <c:v>2241.21</c:v>
                </c:pt>
                <c:pt idx="3783">
                  <c:v>2221.6799999999998</c:v>
                </c:pt>
                <c:pt idx="3784">
                  <c:v>2260.7399999999998</c:v>
                </c:pt>
                <c:pt idx="3785">
                  <c:v>2207.0300000000002</c:v>
                </c:pt>
                <c:pt idx="3786">
                  <c:v>2211.91</c:v>
                </c:pt>
                <c:pt idx="3787">
                  <c:v>2221.6799999999998</c:v>
                </c:pt>
                <c:pt idx="3788">
                  <c:v>2202.15</c:v>
                </c:pt>
                <c:pt idx="3789">
                  <c:v>2246.09</c:v>
                </c:pt>
                <c:pt idx="3790">
                  <c:v>2226.56</c:v>
                </c:pt>
                <c:pt idx="3791">
                  <c:v>2207.0300000000002</c:v>
                </c:pt>
                <c:pt idx="3792">
                  <c:v>2231.4499999999998</c:v>
                </c:pt>
                <c:pt idx="3793">
                  <c:v>2216.8000000000002</c:v>
                </c:pt>
                <c:pt idx="3794">
                  <c:v>2255.86</c:v>
                </c:pt>
                <c:pt idx="3795">
                  <c:v>2236.33</c:v>
                </c:pt>
                <c:pt idx="3796">
                  <c:v>2285.16</c:v>
                </c:pt>
                <c:pt idx="3797">
                  <c:v>2294.92</c:v>
                </c:pt>
                <c:pt idx="3798">
                  <c:v>2314.4499999999998</c:v>
                </c:pt>
                <c:pt idx="3799">
                  <c:v>2348.63</c:v>
                </c:pt>
                <c:pt idx="3800">
                  <c:v>2324.2199999999998</c:v>
                </c:pt>
                <c:pt idx="3801">
                  <c:v>2416.9899999999998</c:v>
                </c:pt>
                <c:pt idx="3802">
                  <c:v>2387.6999999999998</c:v>
                </c:pt>
                <c:pt idx="3803">
                  <c:v>2451.17</c:v>
                </c:pt>
                <c:pt idx="3804">
                  <c:v>2446.29</c:v>
                </c:pt>
                <c:pt idx="3805">
                  <c:v>2431.64</c:v>
                </c:pt>
                <c:pt idx="3806">
                  <c:v>2475.59</c:v>
                </c:pt>
                <c:pt idx="3807">
                  <c:v>2470.6999999999998</c:v>
                </c:pt>
                <c:pt idx="3808">
                  <c:v>2446.29</c:v>
                </c:pt>
                <c:pt idx="3809">
                  <c:v>2460.94</c:v>
                </c:pt>
                <c:pt idx="3810">
                  <c:v>2456.0500000000002</c:v>
                </c:pt>
                <c:pt idx="3811">
                  <c:v>2490.23</c:v>
                </c:pt>
                <c:pt idx="3812">
                  <c:v>2456.0500000000002</c:v>
                </c:pt>
                <c:pt idx="3813">
                  <c:v>2485.35</c:v>
                </c:pt>
                <c:pt idx="3814">
                  <c:v>2490.23</c:v>
                </c:pt>
                <c:pt idx="3815">
                  <c:v>2441.41</c:v>
                </c:pt>
                <c:pt idx="3816">
                  <c:v>2412.11</c:v>
                </c:pt>
                <c:pt idx="3817">
                  <c:v>2402.34</c:v>
                </c:pt>
                <c:pt idx="3818">
                  <c:v>2382.81</c:v>
                </c:pt>
                <c:pt idx="3819">
                  <c:v>2363.2800000000002</c:v>
                </c:pt>
                <c:pt idx="3820">
                  <c:v>2343.75</c:v>
                </c:pt>
                <c:pt idx="3821">
                  <c:v>2392.58</c:v>
                </c:pt>
                <c:pt idx="3822">
                  <c:v>2368.16</c:v>
                </c:pt>
                <c:pt idx="3823">
                  <c:v>2407.23</c:v>
                </c:pt>
                <c:pt idx="3824">
                  <c:v>2363.2800000000002</c:v>
                </c:pt>
                <c:pt idx="3825">
                  <c:v>2402.34</c:v>
                </c:pt>
                <c:pt idx="3826">
                  <c:v>2353.52</c:v>
                </c:pt>
                <c:pt idx="3827">
                  <c:v>2348.63</c:v>
                </c:pt>
                <c:pt idx="3828">
                  <c:v>2392.58</c:v>
                </c:pt>
                <c:pt idx="3829">
                  <c:v>2338.87</c:v>
                </c:pt>
                <c:pt idx="3830">
                  <c:v>2324.2199999999998</c:v>
                </c:pt>
                <c:pt idx="3831">
                  <c:v>2329.1</c:v>
                </c:pt>
                <c:pt idx="3832">
                  <c:v>2314.4499999999998</c:v>
                </c:pt>
                <c:pt idx="3833">
                  <c:v>2299.8000000000002</c:v>
                </c:pt>
                <c:pt idx="3834">
                  <c:v>2260.7399999999998</c:v>
                </c:pt>
                <c:pt idx="3835">
                  <c:v>2270.5100000000002</c:v>
                </c:pt>
                <c:pt idx="3836">
                  <c:v>2294.92</c:v>
                </c:pt>
                <c:pt idx="3837">
                  <c:v>2236.33</c:v>
                </c:pt>
                <c:pt idx="3838">
                  <c:v>2265.63</c:v>
                </c:pt>
                <c:pt idx="3839">
                  <c:v>2231.4499999999998</c:v>
                </c:pt>
                <c:pt idx="3840">
                  <c:v>2192.38</c:v>
                </c:pt>
                <c:pt idx="3841">
                  <c:v>2236.33</c:v>
                </c:pt>
                <c:pt idx="3842">
                  <c:v>2197.27</c:v>
                </c:pt>
                <c:pt idx="3843">
                  <c:v>2241.21</c:v>
                </c:pt>
                <c:pt idx="3844">
                  <c:v>2167.9699999999998</c:v>
                </c:pt>
                <c:pt idx="3845">
                  <c:v>2167.9699999999998</c:v>
                </c:pt>
                <c:pt idx="3846">
                  <c:v>2187.5</c:v>
                </c:pt>
                <c:pt idx="3847">
                  <c:v>2143.5500000000002</c:v>
                </c:pt>
                <c:pt idx="3848">
                  <c:v>2216.8000000000002</c:v>
                </c:pt>
                <c:pt idx="3849">
                  <c:v>2167.9699999999998</c:v>
                </c:pt>
                <c:pt idx="3850">
                  <c:v>2202.15</c:v>
                </c:pt>
                <c:pt idx="3851">
                  <c:v>2192.38</c:v>
                </c:pt>
                <c:pt idx="3852">
                  <c:v>2226.56</c:v>
                </c:pt>
                <c:pt idx="3853">
                  <c:v>2236.33</c:v>
                </c:pt>
                <c:pt idx="3854">
                  <c:v>2197.27</c:v>
                </c:pt>
                <c:pt idx="3855">
                  <c:v>2221.6799999999998</c:v>
                </c:pt>
                <c:pt idx="3856">
                  <c:v>2280.27</c:v>
                </c:pt>
                <c:pt idx="3857">
                  <c:v>2265.63</c:v>
                </c:pt>
                <c:pt idx="3858">
                  <c:v>2324.2199999999998</c:v>
                </c:pt>
                <c:pt idx="3859">
                  <c:v>2333.98</c:v>
                </c:pt>
                <c:pt idx="3860">
                  <c:v>2402.34</c:v>
                </c:pt>
                <c:pt idx="3861">
                  <c:v>2431.64</c:v>
                </c:pt>
                <c:pt idx="3862">
                  <c:v>2416.9899999999998</c:v>
                </c:pt>
                <c:pt idx="3863">
                  <c:v>2431.64</c:v>
                </c:pt>
                <c:pt idx="3864">
                  <c:v>2456.0500000000002</c:v>
                </c:pt>
                <c:pt idx="3865">
                  <c:v>2460.94</c:v>
                </c:pt>
                <c:pt idx="3866">
                  <c:v>2504.88</c:v>
                </c:pt>
                <c:pt idx="3867">
                  <c:v>2480.4699999999998</c:v>
                </c:pt>
                <c:pt idx="3868">
                  <c:v>2480.4699999999998</c:v>
                </c:pt>
                <c:pt idx="3869">
                  <c:v>2451.17</c:v>
                </c:pt>
                <c:pt idx="3870">
                  <c:v>2490.23</c:v>
                </c:pt>
                <c:pt idx="3871">
                  <c:v>2500</c:v>
                </c:pt>
                <c:pt idx="3872">
                  <c:v>2475.59</c:v>
                </c:pt>
                <c:pt idx="3873">
                  <c:v>2470.6999999999998</c:v>
                </c:pt>
                <c:pt idx="3874">
                  <c:v>2412.11</c:v>
                </c:pt>
                <c:pt idx="3875">
                  <c:v>2416.9899999999998</c:v>
                </c:pt>
                <c:pt idx="3876">
                  <c:v>2407.23</c:v>
                </c:pt>
                <c:pt idx="3877">
                  <c:v>2392.58</c:v>
                </c:pt>
                <c:pt idx="3878">
                  <c:v>2426.7600000000002</c:v>
                </c:pt>
                <c:pt idx="3879">
                  <c:v>2392.58</c:v>
                </c:pt>
                <c:pt idx="3880">
                  <c:v>2382.81</c:v>
                </c:pt>
                <c:pt idx="3881">
                  <c:v>2412.11</c:v>
                </c:pt>
                <c:pt idx="3882">
                  <c:v>2368.16</c:v>
                </c:pt>
                <c:pt idx="3883">
                  <c:v>2382.81</c:v>
                </c:pt>
                <c:pt idx="3884">
                  <c:v>2353.52</c:v>
                </c:pt>
                <c:pt idx="3885">
                  <c:v>2377.9299999999998</c:v>
                </c:pt>
                <c:pt idx="3886">
                  <c:v>2387.6999999999998</c:v>
                </c:pt>
                <c:pt idx="3887">
                  <c:v>2348.63</c:v>
                </c:pt>
                <c:pt idx="3888">
                  <c:v>2314.4499999999998</c:v>
                </c:pt>
                <c:pt idx="3889">
                  <c:v>2299.8000000000002</c:v>
                </c:pt>
                <c:pt idx="3890">
                  <c:v>2314.4499999999998</c:v>
                </c:pt>
                <c:pt idx="3891">
                  <c:v>2309.5700000000002</c:v>
                </c:pt>
                <c:pt idx="3892">
                  <c:v>2255.86</c:v>
                </c:pt>
                <c:pt idx="3893">
                  <c:v>2309.5700000000002</c:v>
                </c:pt>
                <c:pt idx="3894">
                  <c:v>2290.04</c:v>
                </c:pt>
                <c:pt idx="3895">
                  <c:v>2285.16</c:v>
                </c:pt>
                <c:pt idx="3896">
                  <c:v>2255.86</c:v>
                </c:pt>
                <c:pt idx="3897">
                  <c:v>2260.7399999999998</c:v>
                </c:pt>
                <c:pt idx="3898">
                  <c:v>2250.98</c:v>
                </c:pt>
                <c:pt idx="3899">
                  <c:v>2250.98</c:v>
                </c:pt>
                <c:pt idx="3900">
                  <c:v>2285.16</c:v>
                </c:pt>
                <c:pt idx="3901">
                  <c:v>2236.33</c:v>
                </c:pt>
                <c:pt idx="3902">
                  <c:v>2246.09</c:v>
                </c:pt>
                <c:pt idx="3903">
                  <c:v>2221.6799999999998</c:v>
                </c:pt>
                <c:pt idx="3904">
                  <c:v>2197.27</c:v>
                </c:pt>
                <c:pt idx="3905">
                  <c:v>2211.91</c:v>
                </c:pt>
                <c:pt idx="3906">
                  <c:v>2182.62</c:v>
                </c:pt>
                <c:pt idx="3907">
                  <c:v>2192.38</c:v>
                </c:pt>
                <c:pt idx="3908">
                  <c:v>2231.4499999999998</c:v>
                </c:pt>
                <c:pt idx="3909">
                  <c:v>2216.8000000000002</c:v>
                </c:pt>
                <c:pt idx="3910">
                  <c:v>2216.8000000000002</c:v>
                </c:pt>
                <c:pt idx="3911">
                  <c:v>2231.4499999999998</c:v>
                </c:pt>
                <c:pt idx="3912">
                  <c:v>2241.21</c:v>
                </c:pt>
                <c:pt idx="3913">
                  <c:v>2226.56</c:v>
                </c:pt>
                <c:pt idx="3914">
                  <c:v>2221.6799999999998</c:v>
                </c:pt>
                <c:pt idx="3915">
                  <c:v>2265.63</c:v>
                </c:pt>
                <c:pt idx="3916">
                  <c:v>2255.86</c:v>
                </c:pt>
                <c:pt idx="3917">
                  <c:v>2329.1</c:v>
                </c:pt>
                <c:pt idx="3918">
                  <c:v>2363.2800000000002</c:v>
                </c:pt>
                <c:pt idx="3919">
                  <c:v>2387.6999999999998</c:v>
                </c:pt>
                <c:pt idx="3920">
                  <c:v>2431.64</c:v>
                </c:pt>
                <c:pt idx="3921">
                  <c:v>2436.52</c:v>
                </c:pt>
                <c:pt idx="3922">
                  <c:v>2480.4699999999998</c:v>
                </c:pt>
                <c:pt idx="3923">
                  <c:v>2485.35</c:v>
                </c:pt>
                <c:pt idx="3924">
                  <c:v>2446.29</c:v>
                </c:pt>
                <c:pt idx="3925">
                  <c:v>2534.1799999999998</c:v>
                </c:pt>
                <c:pt idx="3926">
                  <c:v>2456.0500000000002</c:v>
                </c:pt>
                <c:pt idx="3927">
                  <c:v>2485.35</c:v>
                </c:pt>
                <c:pt idx="3928">
                  <c:v>2431.64</c:v>
                </c:pt>
                <c:pt idx="3929">
                  <c:v>2441.41</c:v>
                </c:pt>
                <c:pt idx="3930">
                  <c:v>2456.0500000000002</c:v>
                </c:pt>
                <c:pt idx="3931">
                  <c:v>2416.9899999999998</c:v>
                </c:pt>
                <c:pt idx="3932">
                  <c:v>2407.23</c:v>
                </c:pt>
                <c:pt idx="3933">
                  <c:v>2382.81</c:v>
                </c:pt>
                <c:pt idx="3934">
                  <c:v>2397.46</c:v>
                </c:pt>
                <c:pt idx="3935">
                  <c:v>2412.11</c:v>
                </c:pt>
                <c:pt idx="3936">
                  <c:v>2348.63</c:v>
                </c:pt>
                <c:pt idx="3937">
                  <c:v>2431.64</c:v>
                </c:pt>
                <c:pt idx="3938">
                  <c:v>2397.46</c:v>
                </c:pt>
                <c:pt idx="3939">
                  <c:v>2441.41</c:v>
                </c:pt>
                <c:pt idx="3940">
                  <c:v>2416.9899999999998</c:v>
                </c:pt>
                <c:pt idx="3941">
                  <c:v>2392.58</c:v>
                </c:pt>
                <c:pt idx="3942">
                  <c:v>2377.9299999999998</c:v>
                </c:pt>
                <c:pt idx="3943">
                  <c:v>2353.52</c:v>
                </c:pt>
                <c:pt idx="3944">
                  <c:v>2363.2800000000002</c:v>
                </c:pt>
                <c:pt idx="3945">
                  <c:v>2358.4</c:v>
                </c:pt>
                <c:pt idx="3946">
                  <c:v>2358.4</c:v>
                </c:pt>
                <c:pt idx="3947">
                  <c:v>2397.46</c:v>
                </c:pt>
                <c:pt idx="3948">
                  <c:v>2319.34</c:v>
                </c:pt>
                <c:pt idx="3949">
                  <c:v>2353.52</c:v>
                </c:pt>
                <c:pt idx="3950">
                  <c:v>2324.2199999999998</c:v>
                </c:pt>
                <c:pt idx="3951">
                  <c:v>2333.98</c:v>
                </c:pt>
                <c:pt idx="3952">
                  <c:v>2348.63</c:v>
                </c:pt>
                <c:pt idx="3953">
                  <c:v>2309.5700000000002</c:v>
                </c:pt>
                <c:pt idx="3954">
                  <c:v>2299.8000000000002</c:v>
                </c:pt>
                <c:pt idx="3955">
                  <c:v>2241.21</c:v>
                </c:pt>
                <c:pt idx="3956">
                  <c:v>2275.39</c:v>
                </c:pt>
                <c:pt idx="3957">
                  <c:v>2260.7399999999998</c:v>
                </c:pt>
                <c:pt idx="3958">
                  <c:v>2202.15</c:v>
                </c:pt>
                <c:pt idx="3959">
                  <c:v>2265.63</c:v>
                </c:pt>
                <c:pt idx="3960">
                  <c:v>2226.56</c:v>
                </c:pt>
                <c:pt idx="3961">
                  <c:v>2290.04</c:v>
                </c:pt>
                <c:pt idx="3962">
                  <c:v>2211.91</c:v>
                </c:pt>
                <c:pt idx="3963">
                  <c:v>2192.38</c:v>
                </c:pt>
                <c:pt idx="3964">
                  <c:v>2172.85</c:v>
                </c:pt>
                <c:pt idx="3965">
                  <c:v>2167.9699999999998</c:v>
                </c:pt>
                <c:pt idx="3966">
                  <c:v>2197.27</c:v>
                </c:pt>
                <c:pt idx="3967">
                  <c:v>2216.8000000000002</c:v>
                </c:pt>
                <c:pt idx="3968">
                  <c:v>2221.6799999999998</c:v>
                </c:pt>
                <c:pt idx="3969">
                  <c:v>2236.33</c:v>
                </c:pt>
                <c:pt idx="3970">
                  <c:v>2226.56</c:v>
                </c:pt>
                <c:pt idx="3971">
                  <c:v>2285.16</c:v>
                </c:pt>
                <c:pt idx="3972">
                  <c:v>2236.33</c:v>
                </c:pt>
                <c:pt idx="3973">
                  <c:v>2241.21</c:v>
                </c:pt>
                <c:pt idx="3974">
                  <c:v>2275.39</c:v>
                </c:pt>
                <c:pt idx="3975">
                  <c:v>2260.7399999999998</c:v>
                </c:pt>
                <c:pt idx="3976">
                  <c:v>2309.5700000000002</c:v>
                </c:pt>
                <c:pt idx="3977">
                  <c:v>2275.39</c:v>
                </c:pt>
                <c:pt idx="3978">
                  <c:v>2299.8000000000002</c:v>
                </c:pt>
                <c:pt idx="3979">
                  <c:v>2275.39</c:v>
                </c:pt>
                <c:pt idx="3980">
                  <c:v>2255.86</c:v>
                </c:pt>
                <c:pt idx="3981">
                  <c:v>2348.63</c:v>
                </c:pt>
                <c:pt idx="3982">
                  <c:v>2309.5700000000002</c:v>
                </c:pt>
                <c:pt idx="3983">
                  <c:v>2407.23</c:v>
                </c:pt>
                <c:pt idx="3984">
                  <c:v>2373.0500000000002</c:v>
                </c:pt>
                <c:pt idx="3985">
                  <c:v>2377.9299999999998</c:v>
                </c:pt>
                <c:pt idx="3986">
                  <c:v>2431.64</c:v>
                </c:pt>
                <c:pt idx="3987">
                  <c:v>2421.88</c:v>
                </c:pt>
                <c:pt idx="3988">
                  <c:v>2490.23</c:v>
                </c:pt>
                <c:pt idx="3989">
                  <c:v>2495.12</c:v>
                </c:pt>
                <c:pt idx="3990">
                  <c:v>2504.88</c:v>
                </c:pt>
                <c:pt idx="3991">
                  <c:v>2548.83</c:v>
                </c:pt>
                <c:pt idx="3992">
                  <c:v>2539.06</c:v>
                </c:pt>
                <c:pt idx="3993">
                  <c:v>2592.77</c:v>
                </c:pt>
                <c:pt idx="3994">
                  <c:v>2534.1799999999998</c:v>
                </c:pt>
                <c:pt idx="3995">
                  <c:v>2451.17</c:v>
                </c:pt>
                <c:pt idx="3996">
                  <c:v>2480.4699999999998</c:v>
                </c:pt>
                <c:pt idx="3997">
                  <c:v>2416.9899999999998</c:v>
                </c:pt>
                <c:pt idx="3998">
                  <c:v>2402.34</c:v>
                </c:pt>
                <c:pt idx="3999">
                  <c:v>2368.16</c:v>
                </c:pt>
                <c:pt idx="4000">
                  <c:v>2392.58</c:v>
                </c:pt>
                <c:pt idx="4001">
                  <c:v>2348.63</c:v>
                </c:pt>
                <c:pt idx="4002">
                  <c:v>2338.87</c:v>
                </c:pt>
                <c:pt idx="4003">
                  <c:v>2392.58</c:v>
                </c:pt>
                <c:pt idx="4004">
                  <c:v>2294.92</c:v>
                </c:pt>
                <c:pt idx="4005">
                  <c:v>2363.2800000000002</c:v>
                </c:pt>
                <c:pt idx="4006">
                  <c:v>2294.92</c:v>
                </c:pt>
                <c:pt idx="4007">
                  <c:v>2285.16</c:v>
                </c:pt>
                <c:pt idx="4008">
                  <c:v>2280.27</c:v>
                </c:pt>
                <c:pt idx="4009">
                  <c:v>2250.98</c:v>
                </c:pt>
                <c:pt idx="4010">
                  <c:v>2294.92</c:v>
                </c:pt>
                <c:pt idx="4011">
                  <c:v>2255.86</c:v>
                </c:pt>
                <c:pt idx="4012">
                  <c:v>2290.04</c:v>
                </c:pt>
                <c:pt idx="4013">
                  <c:v>2314.4499999999998</c:v>
                </c:pt>
                <c:pt idx="4014">
                  <c:v>2299.8000000000002</c:v>
                </c:pt>
                <c:pt idx="4015">
                  <c:v>2304.69</c:v>
                </c:pt>
                <c:pt idx="4016">
                  <c:v>2265.63</c:v>
                </c:pt>
                <c:pt idx="4017">
                  <c:v>2304.69</c:v>
                </c:pt>
                <c:pt idx="4018">
                  <c:v>2353.52</c:v>
                </c:pt>
                <c:pt idx="4019">
                  <c:v>2314.4499999999998</c:v>
                </c:pt>
                <c:pt idx="4020">
                  <c:v>2324.2199999999998</c:v>
                </c:pt>
                <c:pt idx="4021">
                  <c:v>2290.04</c:v>
                </c:pt>
                <c:pt idx="4022">
                  <c:v>2343.75</c:v>
                </c:pt>
                <c:pt idx="4023">
                  <c:v>2324.2199999999998</c:v>
                </c:pt>
                <c:pt idx="4024">
                  <c:v>2275.39</c:v>
                </c:pt>
                <c:pt idx="4025">
                  <c:v>2294.92</c:v>
                </c:pt>
                <c:pt idx="4026">
                  <c:v>2285.16</c:v>
                </c:pt>
                <c:pt idx="4027">
                  <c:v>2324.2199999999998</c:v>
                </c:pt>
                <c:pt idx="4028">
                  <c:v>2270.5100000000002</c:v>
                </c:pt>
                <c:pt idx="4029">
                  <c:v>2285.16</c:v>
                </c:pt>
                <c:pt idx="4030">
                  <c:v>2221.6799999999998</c:v>
                </c:pt>
                <c:pt idx="4031">
                  <c:v>2241.21</c:v>
                </c:pt>
                <c:pt idx="4032">
                  <c:v>2250.98</c:v>
                </c:pt>
                <c:pt idx="4033">
                  <c:v>2187.5</c:v>
                </c:pt>
                <c:pt idx="4034">
                  <c:v>2167.9699999999998</c:v>
                </c:pt>
                <c:pt idx="4035">
                  <c:v>2177.73</c:v>
                </c:pt>
                <c:pt idx="4036">
                  <c:v>2163.09</c:v>
                </c:pt>
                <c:pt idx="4037">
                  <c:v>2221.6799999999998</c:v>
                </c:pt>
                <c:pt idx="4038">
                  <c:v>2177.73</c:v>
                </c:pt>
                <c:pt idx="4039">
                  <c:v>2211.91</c:v>
                </c:pt>
                <c:pt idx="4040">
                  <c:v>2241.21</c:v>
                </c:pt>
                <c:pt idx="4041">
                  <c:v>2265.63</c:v>
                </c:pt>
                <c:pt idx="4042">
                  <c:v>2309.5700000000002</c:v>
                </c:pt>
                <c:pt idx="4043">
                  <c:v>2246.09</c:v>
                </c:pt>
                <c:pt idx="4044">
                  <c:v>2324.2199999999998</c:v>
                </c:pt>
                <c:pt idx="4045">
                  <c:v>2373.0500000000002</c:v>
                </c:pt>
                <c:pt idx="4046">
                  <c:v>2338.87</c:v>
                </c:pt>
                <c:pt idx="4047">
                  <c:v>2431.64</c:v>
                </c:pt>
                <c:pt idx="4048">
                  <c:v>2421.88</c:v>
                </c:pt>
                <c:pt idx="4049">
                  <c:v>2480.4699999999998</c:v>
                </c:pt>
                <c:pt idx="4050">
                  <c:v>2460.94</c:v>
                </c:pt>
                <c:pt idx="4051">
                  <c:v>2460.94</c:v>
                </c:pt>
                <c:pt idx="4052">
                  <c:v>2485.35</c:v>
                </c:pt>
                <c:pt idx="4053">
                  <c:v>2504.88</c:v>
                </c:pt>
                <c:pt idx="4054">
                  <c:v>2519.5300000000002</c:v>
                </c:pt>
                <c:pt idx="4055">
                  <c:v>2509.77</c:v>
                </c:pt>
                <c:pt idx="4056">
                  <c:v>2509.77</c:v>
                </c:pt>
                <c:pt idx="4057">
                  <c:v>2485.35</c:v>
                </c:pt>
                <c:pt idx="4058">
                  <c:v>2416.9899999999998</c:v>
                </c:pt>
                <c:pt idx="4059">
                  <c:v>2421.88</c:v>
                </c:pt>
                <c:pt idx="4060">
                  <c:v>2392.58</c:v>
                </c:pt>
                <c:pt idx="4061">
                  <c:v>2397.46</c:v>
                </c:pt>
                <c:pt idx="4062">
                  <c:v>2402.34</c:v>
                </c:pt>
                <c:pt idx="4063">
                  <c:v>2382.81</c:v>
                </c:pt>
                <c:pt idx="4064">
                  <c:v>2382.81</c:v>
                </c:pt>
                <c:pt idx="4065">
                  <c:v>2343.75</c:v>
                </c:pt>
                <c:pt idx="4066">
                  <c:v>2363.2800000000002</c:v>
                </c:pt>
                <c:pt idx="4067">
                  <c:v>2343.75</c:v>
                </c:pt>
                <c:pt idx="4068">
                  <c:v>2309.5700000000002</c:v>
                </c:pt>
                <c:pt idx="4069">
                  <c:v>2363.2800000000002</c:v>
                </c:pt>
                <c:pt idx="4070">
                  <c:v>2329.1</c:v>
                </c:pt>
                <c:pt idx="4071">
                  <c:v>2373.0500000000002</c:v>
                </c:pt>
                <c:pt idx="4072">
                  <c:v>2314.4499999999998</c:v>
                </c:pt>
                <c:pt idx="4073">
                  <c:v>2363.2800000000002</c:v>
                </c:pt>
                <c:pt idx="4074">
                  <c:v>2329.1</c:v>
                </c:pt>
                <c:pt idx="4075">
                  <c:v>2314.4499999999998</c:v>
                </c:pt>
                <c:pt idx="4076">
                  <c:v>2343.75</c:v>
                </c:pt>
                <c:pt idx="4077">
                  <c:v>2329.1</c:v>
                </c:pt>
                <c:pt idx="4078">
                  <c:v>2304.69</c:v>
                </c:pt>
                <c:pt idx="4079">
                  <c:v>2338.87</c:v>
                </c:pt>
                <c:pt idx="4080">
                  <c:v>2324.2199999999998</c:v>
                </c:pt>
                <c:pt idx="4081">
                  <c:v>2358.4</c:v>
                </c:pt>
                <c:pt idx="4082">
                  <c:v>2319.34</c:v>
                </c:pt>
                <c:pt idx="4083">
                  <c:v>2324.2199999999998</c:v>
                </c:pt>
                <c:pt idx="4084">
                  <c:v>2329.1</c:v>
                </c:pt>
                <c:pt idx="4085">
                  <c:v>2294.92</c:v>
                </c:pt>
                <c:pt idx="4086">
                  <c:v>2314.4499999999998</c:v>
                </c:pt>
                <c:pt idx="4087">
                  <c:v>2285.16</c:v>
                </c:pt>
                <c:pt idx="4088">
                  <c:v>2304.69</c:v>
                </c:pt>
                <c:pt idx="4089">
                  <c:v>2265.63</c:v>
                </c:pt>
                <c:pt idx="4090">
                  <c:v>2211.91</c:v>
                </c:pt>
                <c:pt idx="4091">
                  <c:v>2265.63</c:v>
                </c:pt>
                <c:pt idx="4092">
                  <c:v>2163.09</c:v>
                </c:pt>
                <c:pt idx="4093">
                  <c:v>2163.09</c:v>
                </c:pt>
                <c:pt idx="4094">
                  <c:v>2153.3200000000002</c:v>
                </c:pt>
                <c:pt idx="4095">
                  <c:v>2163.09</c:v>
                </c:pt>
                <c:pt idx="4096">
                  <c:v>2163.09</c:v>
                </c:pt>
                <c:pt idx="4097">
                  <c:v>2216.8000000000002</c:v>
                </c:pt>
                <c:pt idx="4098">
                  <c:v>2216.8000000000002</c:v>
                </c:pt>
                <c:pt idx="4099">
                  <c:v>2250.98</c:v>
                </c:pt>
                <c:pt idx="4100">
                  <c:v>2241.21</c:v>
                </c:pt>
                <c:pt idx="4101">
                  <c:v>2270.5100000000002</c:v>
                </c:pt>
                <c:pt idx="4102">
                  <c:v>2285.16</c:v>
                </c:pt>
                <c:pt idx="4103">
                  <c:v>2333.98</c:v>
                </c:pt>
                <c:pt idx="4104">
                  <c:v>2333.98</c:v>
                </c:pt>
                <c:pt idx="4105">
                  <c:v>2387.6999999999998</c:v>
                </c:pt>
                <c:pt idx="4106">
                  <c:v>2407.23</c:v>
                </c:pt>
                <c:pt idx="4107">
                  <c:v>2421.88</c:v>
                </c:pt>
                <c:pt idx="4108">
                  <c:v>2470.6999999999998</c:v>
                </c:pt>
                <c:pt idx="4109">
                  <c:v>2441.41</c:v>
                </c:pt>
                <c:pt idx="4110">
                  <c:v>2495.12</c:v>
                </c:pt>
                <c:pt idx="4111">
                  <c:v>2504.88</c:v>
                </c:pt>
                <c:pt idx="4112">
                  <c:v>2514.65</c:v>
                </c:pt>
                <c:pt idx="4113">
                  <c:v>2504.88</c:v>
                </c:pt>
                <c:pt idx="4114">
                  <c:v>2504.88</c:v>
                </c:pt>
                <c:pt idx="4115">
                  <c:v>2504.88</c:v>
                </c:pt>
                <c:pt idx="4116">
                  <c:v>2485.35</c:v>
                </c:pt>
                <c:pt idx="4117">
                  <c:v>2416.9899999999998</c:v>
                </c:pt>
                <c:pt idx="4118">
                  <c:v>2421.88</c:v>
                </c:pt>
                <c:pt idx="4119">
                  <c:v>2377.9299999999998</c:v>
                </c:pt>
                <c:pt idx="4120">
                  <c:v>2416.9899999999998</c:v>
                </c:pt>
                <c:pt idx="4121">
                  <c:v>2343.75</c:v>
                </c:pt>
                <c:pt idx="4122">
                  <c:v>2363.2800000000002</c:v>
                </c:pt>
                <c:pt idx="4123">
                  <c:v>2392.58</c:v>
                </c:pt>
                <c:pt idx="4124">
                  <c:v>2368.16</c:v>
                </c:pt>
                <c:pt idx="4125">
                  <c:v>2377.9299999999998</c:v>
                </c:pt>
                <c:pt idx="4126">
                  <c:v>2343.75</c:v>
                </c:pt>
                <c:pt idx="4127">
                  <c:v>2373.0500000000002</c:v>
                </c:pt>
                <c:pt idx="4128">
                  <c:v>2363.2800000000002</c:v>
                </c:pt>
                <c:pt idx="4129">
                  <c:v>2314.4499999999998</c:v>
                </c:pt>
                <c:pt idx="4130">
                  <c:v>2329.1</c:v>
                </c:pt>
                <c:pt idx="4131">
                  <c:v>2304.69</c:v>
                </c:pt>
                <c:pt idx="4132">
                  <c:v>2314.4499999999998</c:v>
                </c:pt>
                <c:pt idx="4133">
                  <c:v>2314.4499999999998</c:v>
                </c:pt>
                <c:pt idx="4134">
                  <c:v>2285.16</c:v>
                </c:pt>
                <c:pt idx="4135">
                  <c:v>2329.1</c:v>
                </c:pt>
                <c:pt idx="4136">
                  <c:v>2275.39</c:v>
                </c:pt>
                <c:pt idx="4137">
                  <c:v>2348.63</c:v>
                </c:pt>
                <c:pt idx="4138">
                  <c:v>2304.69</c:v>
                </c:pt>
                <c:pt idx="4139">
                  <c:v>2299.8000000000002</c:v>
                </c:pt>
                <c:pt idx="4140">
                  <c:v>2265.63</c:v>
                </c:pt>
                <c:pt idx="4141">
                  <c:v>2270.5100000000002</c:v>
                </c:pt>
                <c:pt idx="4142">
                  <c:v>2314.4499999999998</c:v>
                </c:pt>
                <c:pt idx="4143">
                  <c:v>2260.7399999999998</c:v>
                </c:pt>
                <c:pt idx="4144">
                  <c:v>2260.7399999999998</c:v>
                </c:pt>
                <c:pt idx="4145">
                  <c:v>2265.63</c:v>
                </c:pt>
                <c:pt idx="4146">
                  <c:v>2250.98</c:v>
                </c:pt>
                <c:pt idx="4147">
                  <c:v>2255.86</c:v>
                </c:pt>
                <c:pt idx="4148">
                  <c:v>2202.15</c:v>
                </c:pt>
                <c:pt idx="4149">
                  <c:v>2207.0300000000002</c:v>
                </c:pt>
                <c:pt idx="4150">
                  <c:v>2221.6799999999998</c:v>
                </c:pt>
                <c:pt idx="4151">
                  <c:v>2202.15</c:v>
                </c:pt>
                <c:pt idx="4152">
                  <c:v>2211.91</c:v>
                </c:pt>
                <c:pt idx="4153">
                  <c:v>2177.73</c:v>
                </c:pt>
                <c:pt idx="4154">
                  <c:v>2226.56</c:v>
                </c:pt>
                <c:pt idx="4155">
                  <c:v>2226.56</c:v>
                </c:pt>
                <c:pt idx="4156">
                  <c:v>2202.15</c:v>
                </c:pt>
                <c:pt idx="4157">
                  <c:v>2260.7399999999998</c:v>
                </c:pt>
                <c:pt idx="4158">
                  <c:v>2216.8000000000002</c:v>
                </c:pt>
                <c:pt idx="4159">
                  <c:v>2241.21</c:v>
                </c:pt>
                <c:pt idx="4160">
                  <c:v>2255.86</c:v>
                </c:pt>
                <c:pt idx="4161">
                  <c:v>2280.27</c:v>
                </c:pt>
                <c:pt idx="4162">
                  <c:v>2304.69</c:v>
                </c:pt>
                <c:pt idx="4163">
                  <c:v>2294.92</c:v>
                </c:pt>
                <c:pt idx="4164">
                  <c:v>2348.63</c:v>
                </c:pt>
                <c:pt idx="4165">
                  <c:v>2373.0500000000002</c:v>
                </c:pt>
                <c:pt idx="4166">
                  <c:v>2348.63</c:v>
                </c:pt>
                <c:pt idx="4167">
                  <c:v>2387.6999999999998</c:v>
                </c:pt>
                <c:pt idx="4168">
                  <c:v>2363.2800000000002</c:v>
                </c:pt>
                <c:pt idx="4169">
                  <c:v>2373.0500000000002</c:v>
                </c:pt>
                <c:pt idx="4170">
                  <c:v>2402.34</c:v>
                </c:pt>
                <c:pt idx="4171">
                  <c:v>2431.64</c:v>
                </c:pt>
                <c:pt idx="4172">
                  <c:v>2485.35</c:v>
                </c:pt>
                <c:pt idx="4173">
                  <c:v>2451.17</c:v>
                </c:pt>
                <c:pt idx="4174">
                  <c:v>2470.6999999999998</c:v>
                </c:pt>
                <c:pt idx="4175">
                  <c:v>2460.94</c:v>
                </c:pt>
                <c:pt idx="4176">
                  <c:v>2480.4699999999998</c:v>
                </c:pt>
                <c:pt idx="4177">
                  <c:v>2475.59</c:v>
                </c:pt>
                <c:pt idx="4178">
                  <c:v>2431.64</c:v>
                </c:pt>
                <c:pt idx="4179">
                  <c:v>2421.88</c:v>
                </c:pt>
                <c:pt idx="4180">
                  <c:v>2392.58</c:v>
                </c:pt>
                <c:pt idx="4181">
                  <c:v>2451.17</c:v>
                </c:pt>
                <c:pt idx="4182">
                  <c:v>2397.46</c:v>
                </c:pt>
                <c:pt idx="4183">
                  <c:v>2397.46</c:v>
                </c:pt>
                <c:pt idx="4184">
                  <c:v>2324.2199999999998</c:v>
                </c:pt>
                <c:pt idx="4185">
                  <c:v>2348.63</c:v>
                </c:pt>
                <c:pt idx="4186">
                  <c:v>2363.2800000000002</c:v>
                </c:pt>
                <c:pt idx="4187">
                  <c:v>2368.16</c:v>
                </c:pt>
                <c:pt idx="4188">
                  <c:v>2368.16</c:v>
                </c:pt>
                <c:pt idx="4189">
                  <c:v>2333.98</c:v>
                </c:pt>
                <c:pt idx="4190">
                  <c:v>2333.98</c:v>
                </c:pt>
                <c:pt idx="4191">
                  <c:v>2358.4</c:v>
                </c:pt>
                <c:pt idx="4192">
                  <c:v>2329.1</c:v>
                </c:pt>
                <c:pt idx="4193">
                  <c:v>2343.75</c:v>
                </c:pt>
                <c:pt idx="4194">
                  <c:v>2338.87</c:v>
                </c:pt>
                <c:pt idx="4195">
                  <c:v>2319.34</c:v>
                </c:pt>
                <c:pt idx="4196">
                  <c:v>2324.2199999999998</c:v>
                </c:pt>
                <c:pt idx="4197">
                  <c:v>2285.16</c:v>
                </c:pt>
                <c:pt idx="4198">
                  <c:v>2265.63</c:v>
                </c:pt>
                <c:pt idx="4199">
                  <c:v>2290.04</c:v>
                </c:pt>
                <c:pt idx="4200">
                  <c:v>2236.33</c:v>
                </c:pt>
                <c:pt idx="4201">
                  <c:v>2285.16</c:v>
                </c:pt>
                <c:pt idx="4202">
                  <c:v>2260.7399999999998</c:v>
                </c:pt>
                <c:pt idx="4203">
                  <c:v>2265.63</c:v>
                </c:pt>
                <c:pt idx="4204">
                  <c:v>2246.09</c:v>
                </c:pt>
                <c:pt idx="4205">
                  <c:v>2270.5100000000002</c:v>
                </c:pt>
                <c:pt idx="4206">
                  <c:v>2241.21</c:v>
                </c:pt>
                <c:pt idx="4207">
                  <c:v>2221.6799999999998</c:v>
                </c:pt>
                <c:pt idx="4208">
                  <c:v>2241.21</c:v>
                </c:pt>
                <c:pt idx="4209">
                  <c:v>2216.8000000000002</c:v>
                </c:pt>
                <c:pt idx="4210">
                  <c:v>2207.0300000000002</c:v>
                </c:pt>
                <c:pt idx="4211">
                  <c:v>2216.8000000000002</c:v>
                </c:pt>
                <c:pt idx="4212">
                  <c:v>2197.27</c:v>
                </c:pt>
                <c:pt idx="4213">
                  <c:v>2236.33</c:v>
                </c:pt>
                <c:pt idx="4214">
                  <c:v>2216.8000000000002</c:v>
                </c:pt>
                <c:pt idx="4215">
                  <c:v>2221.6799999999998</c:v>
                </c:pt>
                <c:pt idx="4216">
                  <c:v>2246.09</c:v>
                </c:pt>
                <c:pt idx="4217">
                  <c:v>2241.21</c:v>
                </c:pt>
                <c:pt idx="4218">
                  <c:v>2226.56</c:v>
                </c:pt>
                <c:pt idx="4219">
                  <c:v>2255.86</c:v>
                </c:pt>
                <c:pt idx="4220">
                  <c:v>2241.21</c:v>
                </c:pt>
                <c:pt idx="4221">
                  <c:v>2177.73</c:v>
                </c:pt>
                <c:pt idx="4222">
                  <c:v>2167.9699999999998</c:v>
                </c:pt>
                <c:pt idx="4223">
                  <c:v>2260.7399999999998</c:v>
                </c:pt>
                <c:pt idx="4224">
                  <c:v>2275.39</c:v>
                </c:pt>
                <c:pt idx="4225">
                  <c:v>2304.69</c:v>
                </c:pt>
                <c:pt idx="4226">
                  <c:v>2343.75</c:v>
                </c:pt>
                <c:pt idx="4227">
                  <c:v>2358.4</c:v>
                </c:pt>
                <c:pt idx="4228">
                  <c:v>2441.41</c:v>
                </c:pt>
                <c:pt idx="4229">
                  <c:v>2441.41</c:v>
                </c:pt>
                <c:pt idx="4230">
                  <c:v>2460.94</c:v>
                </c:pt>
                <c:pt idx="4231">
                  <c:v>2500</c:v>
                </c:pt>
                <c:pt idx="4232">
                  <c:v>2470.6999999999998</c:v>
                </c:pt>
                <c:pt idx="4233">
                  <c:v>2480.4699999999998</c:v>
                </c:pt>
                <c:pt idx="4234">
                  <c:v>2485.35</c:v>
                </c:pt>
                <c:pt idx="4235">
                  <c:v>2490.23</c:v>
                </c:pt>
                <c:pt idx="4236">
                  <c:v>2524.41</c:v>
                </c:pt>
                <c:pt idx="4237">
                  <c:v>2485.35</c:v>
                </c:pt>
                <c:pt idx="4238">
                  <c:v>2495.12</c:v>
                </c:pt>
                <c:pt idx="4239">
                  <c:v>2441.41</c:v>
                </c:pt>
                <c:pt idx="4240">
                  <c:v>2460.94</c:v>
                </c:pt>
                <c:pt idx="4241">
                  <c:v>2460.94</c:v>
                </c:pt>
                <c:pt idx="4242">
                  <c:v>2431.64</c:v>
                </c:pt>
                <c:pt idx="4243">
                  <c:v>2431.64</c:v>
                </c:pt>
                <c:pt idx="4244">
                  <c:v>2421.88</c:v>
                </c:pt>
                <c:pt idx="4245">
                  <c:v>2475.59</c:v>
                </c:pt>
                <c:pt idx="4246">
                  <c:v>2426.7600000000002</c:v>
                </c:pt>
                <c:pt idx="4247">
                  <c:v>2460.94</c:v>
                </c:pt>
                <c:pt idx="4248">
                  <c:v>2397.46</c:v>
                </c:pt>
                <c:pt idx="4249">
                  <c:v>2397.46</c:v>
                </c:pt>
                <c:pt idx="4250">
                  <c:v>2392.58</c:v>
                </c:pt>
                <c:pt idx="4251">
                  <c:v>2373.0500000000002</c:v>
                </c:pt>
                <c:pt idx="4252">
                  <c:v>2348.63</c:v>
                </c:pt>
                <c:pt idx="4253">
                  <c:v>2338.87</c:v>
                </c:pt>
                <c:pt idx="4254">
                  <c:v>2304.69</c:v>
                </c:pt>
                <c:pt idx="4255">
                  <c:v>2353.52</c:v>
                </c:pt>
                <c:pt idx="4256">
                  <c:v>2333.98</c:v>
                </c:pt>
                <c:pt idx="4257">
                  <c:v>2324.2199999999998</c:v>
                </c:pt>
                <c:pt idx="4258">
                  <c:v>2358.4</c:v>
                </c:pt>
                <c:pt idx="4259">
                  <c:v>2319.34</c:v>
                </c:pt>
                <c:pt idx="4260">
                  <c:v>2358.4</c:v>
                </c:pt>
                <c:pt idx="4261">
                  <c:v>2304.69</c:v>
                </c:pt>
                <c:pt idx="4262">
                  <c:v>2299.8000000000002</c:v>
                </c:pt>
                <c:pt idx="4263">
                  <c:v>2299.8000000000002</c:v>
                </c:pt>
                <c:pt idx="4264">
                  <c:v>2299.8000000000002</c:v>
                </c:pt>
                <c:pt idx="4265">
                  <c:v>2324.2199999999998</c:v>
                </c:pt>
                <c:pt idx="4266">
                  <c:v>2285.16</c:v>
                </c:pt>
                <c:pt idx="4267">
                  <c:v>2309.5700000000002</c:v>
                </c:pt>
                <c:pt idx="4268">
                  <c:v>2299.8000000000002</c:v>
                </c:pt>
                <c:pt idx="4269">
                  <c:v>2255.86</c:v>
                </c:pt>
                <c:pt idx="4270">
                  <c:v>2285.16</c:v>
                </c:pt>
                <c:pt idx="4271">
                  <c:v>2211.91</c:v>
                </c:pt>
                <c:pt idx="4272">
                  <c:v>2231.4499999999998</c:v>
                </c:pt>
                <c:pt idx="4273">
                  <c:v>2207.0300000000002</c:v>
                </c:pt>
                <c:pt idx="4274">
                  <c:v>2187.5</c:v>
                </c:pt>
                <c:pt idx="4275">
                  <c:v>2216.8000000000002</c:v>
                </c:pt>
                <c:pt idx="4276">
                  <c:v>2246.09</c:v>
                </c:pt>
                <c:pt idx="4277">
                  <c:v>2216.8000000000002</c:v>
                </c:pt>
                <c:pt idx="4278">
                  <c:v>2211.91</c:v>
                </c:pt>
                <c:pt idx="4279">
                  <c:v>2182.62</c:v>
                </c:pt>
                <c:pt idx="4280">
                  <c:v>2211.91</c:v>
                </c:pt>
                <c:pt idx="4281">
                  <c:v>2221.6799999999998</c:v>
                </c:pt>
                <c:pt idx="4282">
                  <c:v>2236.33</c:v>
                </c:pt>
                <c:pt idx="4283">
                  <c:v>2250.98</c:v>
                </c:pt>
                <c:pt idx="4284">
                  <c:v>2255.86</c:v>
                </c:pt>
                <c:pt idx="4285">
                  <c:v>2294.92</c:v>
                </c:pt>
                <c:pt idx="4286">
                  <c:v>2250.98</c:v>
                </c:pt>
                <c:pt idx="4287">
                  <c:v>2275.39</c:v>
                </c:pt>
                <c:pt idx="4288">
                  <c:v>2250.98</c:v>
                </c:pt>
                <c:pt idx="4289">
                  <c:v>2294.92</c:v>
                </c:pt>
                <c:pt idx="4290">
                  <c:v>2309.5700000000002</c:v>
                </c:pt>
                <c:pt idx="4291">
                  <c:v>2324.2199999999998</c:v>
                </c:pt>
                <c:pt idx="4292">
                  <c:v>2412.11</c:v>
                </c:pt>
                <c:pt idx="4293">
                  <c:v>2407.23</c:v>
                </c:pt>
                <c:pt idx="4294">
                  <c:v>2460.94</c:v>
                </c:pt>
                <c:pt idx="4295">
                  <c:v>2460.94</c:v>
                </c:pt>
                <c:pt idx="4296">
                  <c:v>2456.0500000000002</c:v>
                </c:pt>
                <c:pt idx="4297">
                  <c:v>2495.12</c:v>
                </c:pt>
                <c:pt idx="4298">
                  <c:v>2509.77</c:v>
                </c:pt>
                <c:pt idx="4299">
                  <c:v>2485.35</c:v>
                </c:pt>
                <c:pt idx="4300">
                  <c:v>2451.17</c:v>
                </c:pt>
                <c:pt idx="4301">
                  <c:v>2460.94</c:v>
                </c:pt>
                <c:pt idx="4302">
                  <c:v>2495.12</c:v>
                </c:pt>
                <c:pt idx="4303">
                  <c:v>2446.29</c:v>
                </c:pt>
                <c:pt idx="4304">
                  <c:v>2485.35</c:v>
                </c:pt>
                <c:pt idx="4305">
                  <c:v>2500</c:v>
                </c:pt>
                <c:pt idx="4306">
                  <c:v>2480.4699999999998</c:v>
                </c:pt>
                <c:pt idx="4307">
                  <c:v>2495.12</c:v>
                </c:pt>
                <c:pt idx="4308">
                  <c:v>2446.29</c:v>
                </c:pt>
                <c:pt idx="4309">
                  <c:v>2470.6999999999998</c:v>
                </c:pt>
                <c:pt idx="4310">
                  <c:v>2446.29</c:v>
                </c:pt>
                <c:pt idx="4311">
                  <c:v>2416.9899999999998</c:v>
                </c:pt>
                <c:pt idx="4312">
                  <c:v>2431.64</c:v>
                </c:pt>
                <c:pt idx="4313">
                  <c:v>2407.23</c:v>
                </c:pt>
                <c:pt idx="4314">
                  <c:v>2451.17</c:v>
                </c:pt>
                <c:pt idx="4315">
                  <c:v>2392.58</c:v>
                </c:pt>
                <c:pt idx="4316">
                  <c:v>2426.7600000000002</c:v>
                </c:pt>
                <c:pt idx="4317">
                  <c:v>2377.9299999999998</c:v>
                </c:pt>
                <c:pt idx="4318">
                  <c:v>2363.2800000000002</c:v>
                </c:pt>
                <c:pt idx="4319">
                  <c:v>2338.87</c:v>
                </c:pt>
                <c:pt idx="4320">
                  <c:v>2348.63</c:v>
                </c:pt>
                <c:pt idx="4321">
                  <c:v>2363.2800000000002</c:v>
                </c:pt>
                <c:pt idx="4322">
                  <c:v>2348.63</c:v>
                </c:pt>
                <c:pt idx="4323">
                  <c:v>2285.16</c:v>
                </c:pt>
                <c:pt idx="4324">
                  <c:v>2348.63</c:v>
                </c:pt>
                <c:pt idx="4325">
                  <c:v>2309.5700000000002</c:v>
                </c:pt>
                <c:pt idx="4326">
                  <c:v>2324.2199999999998</c:v>
                </c:pt>
                <c:pt idx="4327">
                  <c:v>2294.92</c:v>
                </c:pt>
                <c:pt idx="4328">
                  <c:v>2329.1</c:v>
                </c:pt>
                <c:pt idx="4329">
                  <c:v>2324.2199999999998</c:v>
                </c:pt>
                <c:pt idx="4330">
                  <c:v>2275.39</c:v>
                </c:pt>
                <c:pt idx="4331">
                  <c:v>2304.69</c:v>
                </c:pt>
                <c:pt idx="4332">
                  <c:v>2309.5700000000002</c:v>
                </c:pt>
                <c:pt idx="4333">
                  <c:v>2250.98</c:v>
                </c:pt>
                <c:pt idx="4334">
                  <c:v>2246.09</c:v>
                </c:pt>
                <c:pt idx="4335">
                  <c:v>2221.6799999999998</c:v>
                </c:pt>
                <c:pt idx="4336">
                  <c:v>2241.21</c:v>
                </c:pt>
                <c:pt idx="4337">
                  <c:v>2216.8000000000002</c:v>
                </c:pt>
                <c:pt idx="4338">
                  <c:v>2143.5500000000002</c:v>
                </c:pt>
                <c:pt idx="4339">
                  <c:v>2197.27</c:v>
                </c:pt>
                <c:pt idx="4340">
                  <c:v>2177.73</c:v>
                </c:pt>
                <c:pt idx="4341">
                  <c:v>2216.8000000000002</c:v>
                </c:pt>
                <c:pt idx="4342">
                  <c:v>2167.9699999999998</c:v>
                </c:pt>
                <c:pt idx="4343">
                  <c:v>2197.27</c:v>
                </c:pt>
                <c:pt idx="4344">
                  <c:v>2236.33</c:v>
                </c:pt>
                <c:pt idx="4345">
                  <c:v>2216.8000000000002</c:v>
                </c:pt>
                <c:pt idx="4346">
                  <c:v>2236.33</c:v>
                </c:pt>
                <c:pt idx="4347">
                  <c:v>2285.16</c:v>
                </c:pt>
                <c:pt idx="4348">
                  <c:v>2280.27</c:v>
                </c:pt>
                <c:pt idx="4349">
                  <c:v>2348.63</c:v>
                </c:pt>
                <c:pt idx="4350">
                  <c:v>2397.46</c:v>
                </c:pt>
                <c:pt idx="4351">
                  <c:v>2456.0500000000002</c:v>
                </c:pt>
                <c:pt idx="4352">
                  <c:v>2416.9899999999998</c:v>
                </c:pt>
                <c:pt idx="4353">
                  <c:v>2421.88</c:v>
                </c:pt>
                <c:pt idx="4354">
                  <c:v>2485.35</c:v>
                </c:pt>
                <c:pt idx="4355">
                  <c:v>2441.41</c:v>
                </c:pt>
                <c:pt idx="4356">
                  <c:v>2456.0500000000002</c:v>
                </c:pt>
                <c:pt idx="4357">
                  <c:v>2480.4699999999998</c:v>
                </c:pt>
                <c:pt idx="4358">
                  <c:v>2460.94</c:v>
                </c:pt>
                <c:pt idx="4359">
                  <c:v>2451.17</c:v>
                </c:pt>
                <c:pt idx="4360">
                  <c:v>2387.6999999999998</c:v>
                </c:pt>
                <c:pt idx="4361">
                  <c:v>2519.5300000000002</c:v>
                </c:pt>
                <c:pt idx="4362">
                  <c:v>2451.17</c:v>
                </c:pt>
                <c:pt idx="4363">
                  <c:v>2480.4699999999998</c:v>
                </c:pt>
                <c:pt idx="4364">
                  <c:v>2441.41</c:v>
                </c:pt>
                <c:pt idx="4365">
                  <c:v>2456.0500000000002</c:v>
                </c:pt>
                <c:pt idx="4366">
                  <c:v>2431.64</c:v>
                </c:pt>
                <c:pt idx="4367">
                  <c:v>2421.88</c:v>
                </c:pt>
                <c:pt idx="4368">
                  <c:v>2431.64</c:v>
                </c:pt>
                <c:pt idx="4369">
                  <c:v>2402.34</c:v>
                </c:pt>
                <c:pt idx="4370">
                  <c:v>2387.6999999999998</c:v>
                </c:pt>
                <c:pt idx="4371">
                  <c:v>2431.64</c:v>
                </c:pt>
                <c:pt idx="4372">
                  <c:v>2392.58</c:v>
                </c:pt>
                <c:pt idx="4373">
                  <c:v>2377.9299999999998</c:v>
                </c:pt>
                <c:pt idx="4374">
                  <c:v>2377.9299999999998</c:v>
                </c:pt>
                <c:pt idx="4375">
                  <c:v>2387.6999999999998</c:v>
                </c:pt>
                <c:pt idx="4376">
                  <c:v>2402.34</c:v>
                </c:pt>
                <c:pt idx="4377">
                  <c:v>2353.52</c:v>
                </c:pt>
                <c:pt idx="4378">
                  <c:v>2373.0500000000002</c:v>
                </c:pt>
                <c:pt idx="4379">
                  <c:v>2368.16</c:v>
                </c:pt>
                <c:pt idx="4380">
                  <c:v>2382.81</c:v>
                </c:pt>
                <c:pt idx="4381">
                  <c:v>2353.52</c:v>
                </c:pt>
                <c:pt idx="4382">
                  <c:v>2280.27</c:v>
                </c:pt>
                <c:pt idx="4383">
                  <c:v>2338.87</c:v>
                </c:pt>
                <c:pt idx="4384">
                  <c:v>2285.16</c:v>
                </c:pt>
                <c:pt idx="4385">
                  <c:v>2363.2800000000002</c:v>
                </c:pt>
                <c:pt idx="4386">
                  <c:v>2299.8000000000002</c:v>
                </c:pt>
                <c:pt idx="4387">
                  <c:v>2304.69</c:v>
                </c:pt>
                <c:pt idx="4388">
                  <c:v>2314.4499999999998</c:v>
                </c:pt>
                <c:pt idx="4389">
                  <c:v>2290.04</c:v>
                </c:pt>
                <c:pt idx="4390">
                  <c:v>2304.69</c:v>
                </c:pt>
                <c:pt idx="4391">
                  <c:v>2255.86</c:v>
                </c:pt>
                <c:pt idx="4392">
                  <c:v>2236.33</c:v>
                </c:pt>
                <c:pt idx="4393">
                  <c:v>2285.16</c:v>
                </c:pt>
                <c:pt idx="4394">
                  <c:v>2221.6799999999998</c:v>
                </c:pt>
                <c:pt idx="4395">
                  <c:v>2236.33</c:v>
                </c:pt>
                <c:pt idx="4396">
                  <c:v>2182.62</c:v>
                </c:pt>
                <c:pt idx="4397">
                  <c:v>2177.73</c:v>
                </c:pt>
                <c:pt idx="4398">
                  <c:v>2192.38</c:v>
                </c:pt>
                <c:pt idx="4399">
                  <c:v>2172.85</c:v>
                </c:pt>
                <c:pt idx="4400">
                  <c:v>2124.02</c:v>
                </c:pt>
                <c:pt idx="4401">
                  <c:v>2177.73</c:v>
                </c:pt>
                <c:pt idx="4402">
                  <c:v>2236.33</c:v>
                </c:pt>
                <c:pt idx="4403">
                  <c:v>2246.09</c:v>
                </c:pt>
                <c:pt idx="4404">
                  <c:v>2226.56</c:v>
                </c:pt>
                <c:pt idx="4405">
                  <c:v>2348.63</c:v>
                </c:pt>
                <c:pt idx="4406">
                  <c:v>2343.75</c:v>
                </c:pt>
                <c:pt idx="4407">
                  <c:v>2348.63</c:v>
                </c:pt>
                <c:pt idx="4408">
                  <c:v>2416.9899999999998</c:v>
                </c:pt>
                <c:pt idx="4409">
                  <c:v>2426.7600000000002</c:v>
                </c:pt>
                <c:pt idx="4410">
                  <c:v>2504.88</c:v>
                </c:pt>
                <c:pt idx="4411">
                  <c:v>2436.52</c:v>
                </c:pt>
                <c:pt idx="4412">
                  <c:v>2426.7600000000002</c:v>
                </c:pt>
                <c:pt idx="4413">
                  <c:v>2475.59</c:v>
                </c:pt>
                <c:pt idx="4414">
                  <c:v>2456.0500000000002</c:v>
                </c:pt>
                <c:pt idx="4415">
                  <c:v>2514.65</c:v>
                </c:pt>
                <c:pt idx="4416">
                  <c:v>2485.35</c:v>
                </c:pt>
                <c:pt idx="4417">
                  <c:v>2490.23</c:v>
                </c:pt>
                <c:pt idx="4418">
                  <c:v>2460.94</c:v>
                </c:pt>
                <c:pt idx="4419">
                  <c:v>2456.0500000000002</c:v>
                </c:pt>
                <c:pt idx="4420">
                  <c:v>2460.94</c:v>
                </c:pt>
                <c:pt idx="4421">
                  <c:v>2441.41</c:v>
                </c:pt>
                <c:pt idx="4422">
                  <c:v>2460.94</c:v>
                </c:pt>
                <c:pt idx="4423">
                  <c:v>2441.41</c:v>
                </c:pt>
                <c:pt idx="4424">
                  <c:v>2416.9899999999998</c:v>
                </c:pt>
                <c:pt idx="4425">
                  <c:v>2426.7600000000002</c:v>
                </c:pt>
                <c:pt idx="4426">
                  <c:v>2397.46</c:v>
                </c:pt>
                <c:pt idx="4427">
                  <c:v>2416.9899999999998</c:v>
                </c:pt>
                <c:pt idx="4428">
                  <c:v>2402.34</c:v>
                </c:pt>
                <c:pt idx="4429">
                  <c:v>2363.2800000000002</c:v>
                </c:pt>
                <c:pt idx="4430">
                  <c:v>2387.6999999999998</c:v>
                </c:pt>
                <c:pt idx="4431">
                  <c:v>2387.6999999999998</c:v>
                </c:pt>
                <c:pt idx="4432">
                  <c:v>2412.11</c:v>
                </c:pt>
                <c:pt idx="4433">
                  <c:v>2363.2800000000002</c:v>
                </c:pt>
                <c:pt idx="4434">
                  <c:v>2382.81</c:v>
                </c:pt>
                <c:pt idx="4435">
                  <c:v>2343.75</c:v>
                </c:pt>
                <c:pt idx="4436">
                  <c:v>2319.34</c:v>
                </c:pt>
                <c:pt idx="4437">
                  <c:v>2363.2800000000002</c:v>
                </c:pt>
                <c:pt idx="4438">
                  <c:v>2324.2199999999998</c:v>
                </c:pt>
                <c:pt idx="4439">
                  <c:v>2299.8000000000002</c:v>
                </c:pt>
                <c:pt idx="4440">
                  <c:v>2333.98</c:v>
                </c:pt>
                <c:pt idx="4441">
                  <c:v>2304.69</c:v>
                </c:pt>
                <c:pt idx="4442">
                  <c:v>2338.87</c:v>
                </c:pt>
                <c:pt idx="4443">
                  <c:v>2270.5100000000002</c:v>
                </c:pt>
                <c:pt idx="4444">
                  <c:v>2324.2199999999998</c:v>
                </c:pt>
                <c:pt idx="4445">
                  <c:v>2338.87</c:v>
                </c:pt>
                <c:pt idx="4446">
                  <c:v>2309.5700000000002</c:v>
                </c:pt>
                <c:pt idx="4447">
                  <c:v>2309.5700000000002</c:v>
                </c:pt>
                <c:pt idx="4448">
                  <c:v>2236.33</c:v>
                </c:pt>
                <c:pt idx="4449">
                  <c:v>2241.21</c:v>
                </c:pt>
                <c:pt idx="4450">
                  <c:v>2246.09</c:v>
                </c:pt>
                <c:pt idx="4451">
                  <c:v>2163.09</c:v>
                </c:pt>
                <c:pt idx="4452">
                  <c:v>2177.73</c:v>
                </c:pt>
                <c:pt idx="4453">
                  <c:v>2143.5500000000002</c:v>
                </c:pt>
                <c:pt idx="4454">
                  <c:v>2172.85</c:v>
                </c:pt>
                <c:pt idx="4455">
                  <c:v>2099.61</c:v>
                </c:pt>
                <c:pt idx="4456">
                  <c:v>2099.61</c:v>
                </c:pt>
                <c:pt idx="4457">
                  <c:v>2158.1999999999998</c:v>
                </c:pt>
                <c:pt idx="4458">
                  <c:v>2197.27</c:v>
                </c:pt>
                <c:pt idx="4459">
                  <c:v>2202.15</c:v>
                </c:pt>
                <c:pt idx="4460">
                  <c:v>2246.09</c:v>
                </c:pt>
                <c:pt idx="4461">
                  <c:v>2260.7399999999998</c:v>
                </c:pt>
                <c:pt idx="4462">
                  <c:v>2329.1</c:v>
                </c:pt>
                <c:pt idx="4463">
                  <c:v>2314.4499999999998</c:v>
                </c:pt>
                <c:pt idx="4464">
                  <c:v>2368.16</c:v>
                </c:pt>
                <c:pt idx="4465">
                  <c:v>2382.81</c:v>
                </c:pt>
                <c:pt idx="4466">
                  <c:v>2421.88</c:v>
                </c:pt>
                <c:pt idx="4467">
                  <c:v>2451.17</c:v>
                </c:pt>
                <c:pt idx="4468">
                  <c:v>2412.11</c:v>
                </c:pt>
                <c:pt idx="4469">
                  <c:v>2436.52</c:v>
                </c:pt>
                <c:pt idx="4470">
                  <c:v>2446.29</c:v>
                </c:pt>
                <c:pt idx="4471">
                  <c:v>2480.4699999999998</c:v>
                </c:pt>
                <c:pt idx="4472">
                  <c:v>2495.12</c:v>
                </c:pt>
                <c:pt idx="4473">
                  <c:v>2500</c:v>
                </c:pt>
                <c:pt idx="4474">
                  <c:v>2504.88</c:v>
                </c:pt>
                <c:pt idx="4475">
                  <c:v>2500</c:v>
                </c:pt>
                <c:pt idx="4476">
                  <c:v>2456.0500000000002</c:v>
                </c:pt>
                <c:pt idx="4477">
                  <c:v>2500</c:v>
                </c:pt>
                <c:pt idx="4478">
                  <c:v>2426.7600000000002</c:v>
                </c:pt>
                <c:pt idx="4479">
                  <c:v>2490.23</c:v>
                </c:pt>
                <c:pt idx="4480">
                  <c:v>2441.41</c:v>
                </c:pt>
                <c:pt idx="4481">
                  <c:v>2441.41</c:v>
                </c:pt>
                <c:pt idx="4482">
                  <c:v>2416.9899999999998</c:v>
                </c:pt>
                <c:pt idx="4483">
                  <c:v>2412.11</c:v>
                </c:pt>
                <c:pt idx="4484">
                  <c:v>2426.7600000000002</c:v>
                </c:pt>
                <c:pt idx="4485">
                  <c:v>2392.58</c:v>
                </c:pt>
                <c:pt idx="4486">
                  <c:v>2358.4</c:v>
                </c:pt>
                <c:pt idx="4487">
                  <c:v>2387.6999999999998</c:v>
                </c:pt>
                <c:pt idx="4488">
                  <c:v>2338.87</c:v>
                </c:pt>
                <c:pt idx="4489">
                  <c:v>2343.75</c:v>
                </c:pt>
                <c:pt idx="4490">
                  <c:v>2338.87</c:v>
                </c:pt>
                <c:pt idx="4491">
                  <c:v>2338.87</c:v>
                </c:pt>
                <c:pt idx="4492">
                  <c:v>2363.2800000000002</c:v>
                </c:pt>
                <c:pt idx="4493">
                  <c:v>2324.2199999999998</c:v>
                </c:pt>
                <c:pt idx="4494">
                  <c:v>2343.75</c:v>
                </c:pt>
                <c:pt idx="4495">
                  <c:v>2333.98</c:v>
                </c:pt>
                <c:pt idx="4496">
                  <c:v>2329.1</c:v>
                </c:pt>
                <c:pt idx="4497">
                  <c:v>2290.04</c:v>
                </c:pt>
                <c:pt idx="4498">
                  <c:v>2265.63</c:v>
                </c:pt>
                <c:pt idx="4499">
                  <c:v>2309.5700000000002</c:v>
                </c:pt>
                <c:pt idx="4500">
                  <c:v>2275.39</c:v>
                </c:pt>
                <c:pt idx="4501">
                  <c:v>2299.8000000000002</c:v>
                </c:pt>
                <c:pt idx="4502">
                  <c:v>2304.69</c:v>
                </c:pt>
                <c:pt idx="4503">
                  <c:v>2290.04</c:v>
                </c:pt>
                <c:pt idx="4504">
                  <c:v>2343.75</c:v>
                </c:pt>
                <c:pt idx="4505">
                  <c:v>2246.09</c:v>
                </c:pt>
                <c:pt idx="4506">
                  <c:v>2265.63</c:v>
                </c:pt>
                <c:pt idx="4507">
                  <c:v>2236.33</c:v>
                </c:pt>
                <c:pt idx="4508">
                  <c:v>2231.4499999999998</c:v>
                </c:pt>
                <c:pt idx="4509">
                  <c:v>2246.09</c:v>
                </c:pt>
                <c:pt idx="4510">
                  <c:v>2211.91</c:v>
                </c:pt>
                <c:pt idx="4511">
                  <c:v>2221.6799999999998</c:v>
                </c:pt>
                <c:pt idx="4512">
                  <c:v>2211.91</c:v>
                </c:pt>
                <c:pt idx="4513">
                  <c:v>2231.4499999999998</c:v>
                </c:pt>
                <c:pt idx="4514">
                  <c:v>2216.8000000000002</c:v>
                </c:pt>
                <c:pt idx="4515">
                  <c:v>2163.09</c:v>
                </c:pt>
                <c:pt idx="4516">
                  <c:v>2226.56</c:v>
                </c:pt>
                <c:pt idx="4517">
                  <c:v>2280.27</c:v>
                </c:pt>
                <c:pt idx="4518">
                  <c:v>2275.39</c:v>
                </c:pt>
                <c:pt idx="4519">
                  <c:v>2299.8000000000002</c:v>
                </c:pt>
                <c:pt idx="4520">
                  <c:v>2324.2199999999998</c:v>
                </c:pt>
                <c:pt idx="4521">
                  <c:v>2368.16</c:v>
                </c:pt>
                <c:pt idx="4522">
                  <c:v>2392.58</c:v>
                </c:pt>
                <c:pt idx="4523">
                  <c:v>2412.11</c:v>
                </c:pt>
                <c:pt idx="4524">
                  <c:v>2451.17</c:v>
                </c:pt>
                <c:pt idx="4525">
                  <c:v>2441.41</c:v>
                </c:pt>
                <c:pt idx="4526">
                  <c:v>2495.12</c:v>
                </c:pt>
                <c:pt idx="4527">
                  <c:v>2431.64</c:v>
                </c:pt>
                <c:pt idx="4528">
                  <c:v>2392.58</c:v>
                </c:pt>
                <c:pt idx="4529">
                  <c:v>2402.34</c:v>
                </c:pt>
                <c:pt idx="4530">
                  <c:v>2441.41</c:v>
                </c:pt>
                <c:pt idx="4531">
                  <c:v>2475.59</c:v>
                </c:pt>
                <c:pt idx="4532">
                  <c:v>2402.34</c:v>
                </c:pt>
                <c:pt idx="4533">
                  <c:v>2416.9899999999998</c:v>
                </c:pt>
                <c:pt idx="4534">
                  <c:v>2475.59</c:v>
                </c:pt>
                <c:pt idx="4535">
                  <c:v>2441.41</c:v>
                </c:pt>
                <c:pt idx="4536">
                  <c:v>2441.41</c:v>
                </c:pt>
                <c:pt idx="4537">
                  <c:v>2392.58</c:v>
                </c:pt>
                <c:pt idx="4538">
                  <c:v>2436.52</c:v>
                </c:pt>
                <c:pt idx="4539">
                  <c:v>2451.17</c:v>
                </c:pt>
                <c:pt idx="4540">
                  <c:v>2431.64</c:v>
                </c:pt>
                <c:pt idx="4541">
                  <c:v>2446.29</c:v>
                </c:pt>
                <c:pt idx="4542">
                  <c:v>2446.29</c:v>
                </c:pt>
                <c:pt idx="4543">
                  <c:v>2421.88</c:v>
                </c:pt>
                <c:pt idx="4544">
                  <c:v>2426.7600000000002</c:v>
                </c:pt>
                <c:pt idx="4545">
                  <c:v>2387.6999999999998</c:v>
                </c:pt>
                <c:pt idx="4546">
                  <c:v>2407.23</c:v>
                </c:pt>
                <c:pt idx="4547">
                  <c:v>2353.52</c:v>
                </c:pt>
                <c:pt idx="4548">
                  <c:v>2329.1</c:v>
                </c:pt>
                <c:pt idx="4549">
                  <c:v>2358.4</c:v>
                </c:pt>
                <c:pt idx="4550">
                  <c:v>2377.9299999999998</c:v>
                </c:pt>
                <c:pt idx="4551">
                  <c:v>2436.52</c:v>
                </c:pt>
                <c:pt idx="4552">
                  <c:v>2324.2199999999998</c:v>
                </c:pt>
                <c:pt idx="4553">
                  <c:v>2338.87</c:v>
                </c:pt>
                <c:pt idx="4554">
                  <c:v>2333.98</c:v>
                </c:pt>
                <c:pt idx="4555">
                  <c:v>2299.8000000000002</c:v>
                </c:pt>
                <c:pt idx="4556">
                  <c:v>2309.5700000000002</c:v>
                </c:pt>
                <c:pt idx="4557">
                  <c:v>2324.2199999999998</c:v>
                </c:pt>
                <c:pt idx="4558">
                  <c:v>2304.69</c:v>
                </c:pt>
                <c:pt idx="4559">
                  <c:v>2324.2199999999998</c:v>
                </c:pt>
                <c:pt idx="4560">
                  <c:v>2290.04</c:v>
                </c:pt>
                <c:pt idx="4561">
                  <c:v>2314.4499999999998</c:v>
                </c:pt>
                <c:pt idx="4562">
                  <c:v>2241.21</c:v>
                </c:pt>
                <c:pt idx="4563">
                  <c:v>2260.7399999999998</c:v>
                </c:pt>
                <c:pt idx="4564">
                  <c:v>2260.7399999999998</c:v>
                </c:pt>
                <c:pt idx="4565">
                  <c:v>2236.33</c:v>
                </c:pt>
                <c:pt idx="4566">
                  <c:v>2202.15</c:v>
                </c:pt>
                <c:pt idx="4567">
                  <c:v>2172.85</c:v>
                </c:pt>
                <c:pt idx="4568">
                  <c:v>2192.38</c:v>
                </c:pt>
                <c:pt idx="4569">
                  <c:v>2153.3200000000002</c:v>
                </c:pt>
                <c:pt idx="4570">
                  <c:v>2177.73</c:v>
                </c:pt>
                <c:pt idx="4571">
                  <c:v>2163.09</c:v>
                </c:pt>
                <c:pt idx="4572">
                  <c:v>2143.5500000000002</c:v>
                </c:pt>
                <c:pt idx="4573">
                  <c:v>2221.6799999999998</c:v>
                </c:pt>
                <c:pt idx="4574">
                  <c:v>2202.15</c:v>
                </c:pt>
                <c:pt idx="4575">
                  <c:v>2216.8000000000002</c:v>
                </c:pt>
                <c:pt idx="4576">
                  <c:v>2270.5100000000002</c:v>
                </c:pt>
                <c:pt idx="4577">
                  <c:v>2285.16</c:v>
                </c:pt>
                <c:pt idx="4578">
                  <c:v>2343.75</c:v>
                </c:pt>
                <c:pt idx="4579">
                  <c:v>2368.16</c:v>
                </c:pt>
                <c:pt idx="4580">
                  <c:v>2402.34</c:v>
                </c:pt>
                <c:pt idx="4581">
                  <c:v>2451.17</c:v>
                </c:pt>
                <c:pt idx="4582">
                  <c:v>2416.9899999999998</c:v>
                </c:pt>
                <c:pt idx="4583">
                  <c:v>2475.59</c:v>
                </c:pt>
                <c:pt idx="4584">
                  <c:v>2441.41</c:v>
                </c:pt>
                <c:pt idx="4585">
                  <c:v>2509.77</c:v>
                </c:pt>
                <c:pt idx="4586">
                  <c:v>2500</c:v>
                </c:pt>
                <c:pt idx="4587">
                  <c:v>2534.1799999999998</c:v>
                </c:pt>
                <c:pt idx="4588">
                  <c:v>2534.1799999999998</c:v>
                </c:pt>
                <c:pt idx="4589">
                  <c:v>2495.12</c:v>
                </c:pt>
                <c:pt idx="4590">
                  <c:v>2504.88</c:v>
                </c:pt>
                <c:pt idx="4591">
                  <c:v>2460.94</c:v>
                </c:pt>
                <c:pt idx="4592">
                  <c:v>2377.9299999999998</c:v>
                </c:pt>
                <c:pt idx="4593">
                  <c:v>2441.41</c:v>
                </c:pt>
                <c:pt idx="4594">
                  <c:v>2407.23</c:v>
                </c:pt>
                <c:pt idx="4595">
                  <c:v>2480.4699999999998</c:v>
                </c:pt>
                <c:pt idx="4596">
                  <c:v>2421.88</c:v>
                </c:pt>
                <c:pt idx="4597">
                  <c:v>2441.41</c:v>
                </c:pt>
                <c:pt idx="4598">
                  <c:v>2431.64</c:v>
                </c:pt>
                <c:pt idx="4599">
                  <c:v>2412.11</c:v>
                </c:pt>
                <c:pt idx="4600">
                  <c:v>2426.7600000000002</c:v>
                </c:pt>
                <c:pt idx="4601">
                  <c:v>2373.0500000000002</c:v>
                </c:pt>
                <c:pt idx="4602">
                  <c:v>2392.58</c:v>
                </c:pt>
                <c:pt idx="4603">
                  <c:v>2402.34</c:v>
                </c:pt>
                <c:pt idx="4604">
                  <c:v>2377.9299999999998</c:v>
                </c:pt>
                <c:pt idx="4605">
                  <c:v>2373.0500000000002</c:v>
                </c:pt>
                <c:pt idx="4606">
                  <c:v>2343.75</c:v>
                </c:pt>
                <c:pt idx="4607">
                  <c:v>2343.75</c:v>
                </c:pt>
                <c:pt idx="4608">
                  <c:v>2387.6999999999998</c:v>
                </c:pt>
                <c:pt idx="4609">
                  <c:v>2309.5700000000002</c:v>
                </c:pt>
                <c:pt idx="4610">
                  <c:v>2333.98</c:v>
                </c:pt>
                <c:pt idx="4611">
                  <c:v>2294.92</c:v>
                </c:pt>
                <c:pt idx="4612">
                  <c:v>2275.39</c:v>
                </c:pt>
                <c:pt idx="4613">
                  <c:v>2275.39</c:v>
                </c:pt>
                <c:pt idx="4614">
                  <c:v>2236.33</c:v>
                </c:pt>
                <c:pt idx="4615">
                  <c:v>2260.7399999999998</c:v>
                </c:pt>
                <c:pt idx="4616">
                  <c:v>2265.63</c:v>
                </c:pt>
                <c:pt idx="4617">
                  <c:v>2216.8000000000002</c:v>
                </c:pt>
                <c:pt idx="4618">
                  <c:v>2260.7399999999998</c:v>
                </c:pt>
                <c:pt idx="4619">
                  <c:v>2216.8000000000002</c:v>
                </c:pt>
                <c:pt idx="4620">
                  <c:v>2226.56</c:v>
                </c:pt>
                <c:pt idx="4621">
                  <c:v>2192.38</c:v>
                </c:pt>
                <c:pt idx="4622">
                  <c:v>2158.1999999999998</c:v>
                </c:pt>
                <c:pt idx="4623">
                  <c:v>2167.9699999999998</c:v>
                </c:pt>
                <c:pt idx="4624">
                  <c:v>2153.3200000000002</c:v>
                </c:pt>
                <c:pt idx="4625">
                  <c:v>2167.9699999999998</c:v>
                </c:pt>
                <c:pt idx="4626">
                  <c:v>2143.5500000000002</c:v>
                </c:pt>
                <c:pt idx="4627">
                  <c:v>2158.1999999999998</c:v>
                </c:pt>
                <c:pt idx="4628">
                  <c:v>2211.91</c:v>
                </c:pt>
                <c:pt idx="4629">
                  <c:v>2231.4499999999998</c:v>
                </c:pt>
                <c:pt idx="4630">
                  <c:v>2265.63</c:v>
                </c:pt>
                <c:pt idx="4631">
                  <c:v>2294.92</c:v>
                </c:pt>
                <c:pt idx="4632">
                  <c:v>2333.98</c:v>
                </c:pt>
                <c:pt idx="4633">
                  <c:v>2353.52</c:v>
                </c:pt>
                <c:pt idx="4634">
                  <c:v>2358.4</c:v>
                </c:pt>
                <c:pt idx="4635">
                  <c:v>2407.23</c:v>
                </c:pt>
                <c:pt idx="4636">
                  <c:v>2416.9899999999998</c:v>
                </c:pt>
                <c:pt idx="4637">
                  <c:v>2421.88</c:v>
                </c:pt>
                <c:pt idx="4638">
                  <c:v>2456.0500000000002</c:v>
                </c:pt>
                <c:pt idx="4639">
                  <c:v>2407.23</c:v>
                </c:pt>
                <c:pt idx="4640">
                  <c:v>2480.4699999999998</c:v>
                </c:pt>
                <c:pt idx="4641">
                  <c:v>2451.17</c:v>
                </c:pt>
                <c:pt idx="4642">
                  <c:v>2480.4699999999998</c:v>
                </c:pt>
                <c:pt idx="4643">
                  <c:v>2495.12</c:v>
                </c:pt>
                <c:pt idx="4644">
                  <c:v>2495.12</c:v>
                </c:pt>
                <c:pt idx="4645">
                  <c:v>2495.12</c:v>
                </c:pt>
                <c:pt idx="4646">
                  <c:v>2416.9899999999998</c:v>
                </c:pt>
                <c:pt idx="4647">
                  <c:v>2451.17</c:v>
                </c:pt>
                <c:pt idx="4648">
                  <c:v>2421.88</c:v>
                </c:pt>
                <c:pt idx="4649">
                  <c:v>2377.9299999999998</c:v>
                </c:pt>
                <c:pt idx="4650">
                  <c:v>2436.52</c:v>
                </c:pt>
                <c:pt idx="4651">
                  <c:v>2412.11</c:v>
                </c:pt>
                <c:pt idx="4652">
                  <c:v>2416.9899999999998</c:v>
                </c:pt>
                <c:pt idx="4653">
                  <c:v>2421.88</c:v>
                </c:pt>
                <c:pt idx="4654">
                  <c:v>2363.2800000000002</c:v>
                </c:pt>
                <c:pt idx="4655">
                  <c:v>2431.64</c:v>
                </c:pt>
                <c:pt idx="4656">
                  <c:v>2373.0500000000002</c:v>
                </c:pt>
                <c:pt idx="4657">
                  <c:v>2373.0500000000002</c:v>
                </c:pt>
                <c:pt idx="4658">
                  <c:v>2363.2800000000002</c:v>
                </c:pt>
                <c:pt idx="4659">
                  <c:v>2353.52</c:v>
                </c:pt>
                <c:pt idx="4660">
                  <c:v>2348.63</c:v>
                </c:pt>
                <c:pt idx="4661">
                  <c:v>2309.5700000000002</c:v>
                </c:pt>
                <c:pt idx="4662">
                  <c:v>2358.4</c:v>
                </c:pt>
                <c:pt idx="4663">
                  <c:v>2290.04</c:v>
                </c:pt>
                <c:pt idx="4664">
                  <c:v>2343.75</c:v>
                </c:pt>
                <c:pt idx="4665">
                  <c:v>2329.1</c:v>
                </c:pt>
                <c:pt idx="4666">
                  <c:v>2333.98</c:v>
                </c:pt>
                <c:pt idx="4667">
                  <c:v>2348.63</c:v>
                </c:pt>
                <c:pt idx="4668">
                  <c:v>2324.2199999999998</c:v>
                </c:pt>
                <c:pt idx="4669">
                  <c:v>2314.4499999999998</c:v>
                </c:pt>
                <c:pt idx="4670">
                  <c:v>2290.04</c:v>
                </c:pt>
                <c:pt idx="4671">
                  <c:v>2280.27</c:v>
                </c:pt>
                <c:pt idx="4672">
                  <c:v>2294.92</c:v>
                </c:pt>
                <c:pt idx="4673">
                  <c:v>2275.39</c:v>
                </c:pt>
                <c:pt idx="4674">
                  <c:v>2309.5700000000002</c:v>
                </c:pt>
                <c:pt idx="4675">
                  <c:v>2285.16</c:v>
                </c:pt>
                <c:pt idx="4676">
                  <c:v>2265.63</c:v>
                </c:pt>
                <c:pt idx="4677">
                  <c:v>2250.98</c:v>
                </c:pt>
                <c:pt idx="4678">
                  <c:v>2192.38</c:v>
                </c:pt>
                <c:pt idx="4679">
                  <c:v>2192.38</c:v>
                </c:pt>
                <c:pt idx="4680">
                  <c:v>2197.27</c:v>
                </c:pt>
                <c:pt idx="4681">
                  <c:v>2143.5500000000002</c:v>
                </c:pt>
                <c:pt idx="4682">
                  <c:v>2197.27</c:v>
                </c:pt>
                <c:pt idx="4683">
                  <c:v>2182.62</c:v>
                </c:pt>
                <c:pt idx="4684">
                  <c:v>2192.38</c:v>
                </c:pt>
                <c:pt idx="4685">
                  <c:v>2163.09</c:v>
                </c:pt>
                <c:pt idx="4686">
                  <c:v>2177.73</c:v>
                </c:pt>
                <c:pt idx="4687">
                  <c:v>2255.86</c:v>
                </c:pt>
                <c:pt idx="4688">
                  <c:v>2231.4499999999998</c:v>
                </c:pt>
                <c:pt idx="4689">
                  <c:v>2275.39</c:v>
                </c:pt>
                <c:pt idx="4690">
                  <c:v>2314.4499999999998</c:v>
                </c:pt>
                <c:pt idx="4691">
                  <c:v>2358.4</c:v>
                </c:pt>
                <c:pt idx="4692">
                  <c:v>2402.34</c:v>
                </c:pt>
                <c:pt idx="4693">
                  <c:v>2421.88</c:v>
                </c:pt>
                <c:pt idx="4694">
                  <c:v>2446.29</c:v>
                </c:pt>
                <c:pt idx="4695">
                  <c:v>2451.17</c:v>
                </c:pt>
                <c:pt idx="4696">
                  <c:v>2470.6999999999998</c:v>
                </c:pt>
                <c:pt idx="4697">
                  <c:v>2504.88</c:v>
                </c:pt>
                <c:pt idx="4698">
                  <c:v>2470.6999999999998</c:v>
                </c:pt>
                <c:pt idx="4699">
                  <c:v>2460.94</c:v>
                </c:pt>
                <c:pt idx="4700">
                  <c:v>2431.64</c:v>
                </c:pt>
                <c:pt idx="4701">
                  <c:v>2514.65</c:v>
                </c:pt>
                <c:pt idx="4702">
                  <c:v>2539.06</c:v>
                </c:pt>
                <c:pt idx="4703">
                  <c:v>2485.35</c:v>
                </c:pt>
                <c:pt idx="4704">
                  <c:v>2470.6999999999998</c:v>
                </c:pt>
                <c:pt idx="4705">
                  <c:v>2407.23</c:v>
                </c:pt>
                <c:pt idx="4706">
                  <c:v>2397.46</c:v>
                </c:pt>
                <c:pt idx="4707">
                  <c:v>2416.9899999999998</c:v>
                </c:pt>
                <c:pt idx="4708">
                  <c:v>2373.0500000000002</c:v>
                </c:pt>
                <c:pt idx="4709">
                  <c:v>2416.9899999999998</c:v>
                </c:pt>
                <c:pt idx="4710">
                  <c:v>2377.9299999999998</c:v>
                </c:pt>
                <c:pt idx="4711">
                  <c:v>2402.34</c:v>
                </c:pt>
                <c:pt idx="4712">
                  <c:v>2387.6999999999998</c:v>
                </c:pt>
                <c:pt idx="4713">
                  <c:v>2382.81</c:v>
                </c:pt>
                <c:pt idx="4714">
                  <c:v>2373.0500000000002</c:v>
                </c:pt>
                <c:pt idx="4715">
                  <c:v>2358.4</c:v>
                </c:pt>
                <c:pt idx="4716">
                  <c:v>2373.0500000000002</c:v>
                </c:pt>
                <c:pt idx="4717">
                  <c:v>2353.52</c:v>
                </c:pt>
                <c:pt idx="4718">
                  <c:v>2333.98</c:v>
                </c:pt>
                <c:pt idx="4719">
                  <c:v>2338.87</c:v>
                </c:pt>
                <c:pt idx="4720">
                  <c:v>2304.69</c:v>
                </c:pt>
                <c:pt idx="4721">
                  <c:v>2314.4499999999998</c:v>
                </c:pt>
                <c:pt idx="4722">
                  <c:v>2314.4499999999998</c:v>
                </c:pt>
                <c:pt idx="4723">
                  <c:v>2319.34</c:v>
                </c:pt>
                <c:pt idx="4724">
                  <c:v>2319.34</c:v>
                </c:pt>
                <c:pt idx="4725">
                  <c:v>2280.27</c:v>
                </c:pt>
                <c:pt idx="4726">
                  <c:v>2309.5700000000002</c:v>
                </c:pt>
                <c:pt idx="4727">
                  <c:v>2290.04</c:v>
                </c:pt>
                <c:pt idx="4728">
                  <c:v>2255.86</c:v>
                </c:pt>
                <c:pt idx="4729">
                  <c:v>2260.7399999999998</c:v>
                </c:pt>
                <c:pt idx="4730">
                  <c:v>2255.86</c:v>
                </c:pt>
                <c:pt idx="4731">
                  <c:v>2260.7399999999998</c:v>
                </c:pt>
                <c:pt idx="4732">
                  <c:v>2241.21</c:v>
                </c:pt>
                <c:pt idx="4733">
                  <c:v>2260.7399999999998</c:v>
                </c:pt>
                <c:pt idx="4734">
                  <c:v>2255.86</c:v>
                </c:pt>
                <c:pt idx="4735">
                  <c:v>2241.21</c:v>
                </c:pt>
                <c:pt idx="4736">
                  <c:v>2226.56</c:v>
                </c:pt>
                <c:pt idx="4737">
                  <c:v>2221.6799999999998</c:v>
                </c:pt>
                <c:pt idx="4738">
                  <c:v>2197.27</c:v>
                </c:pt>
                <c:pt idx="4739">
                  <c:v>2236.33</c:v>
                </c:pt>
                <c:pt idx="4740">
                  <c:v>2207.0300000000002</c:v>
                </c:pt>
                <c:pt idx="4741">
                  <c:v>2246.09</c:v>
                </c:pt>
                <c:pt idx="4742">
                  <c:v>2231.4499999999998</c:v>
                </c:pt>
                <c:pt idx="4743">
                  <c:v>2246.09</c:v>
                </c:pt>
                <c:pt idx="4744">
                  <c:v>2260.7399999999998</c:v>
                </c:pt>
                <c:pt idx="4745">
                  <c:v>2285.16</c:v>
                </c:pt>
                <c:pt idx="4746">
                  <c:v>2299.8000000000002</c:v>
                </c:pt>
                <c:pt idx="4747">
                  <c:v>2231.4499999999998</c:v>
                </c:pt>
                <c:pt idx="4748">
                  <c:v>2231.4499999999998</c:v>
                </c:pt>
                <c:pt idx="4749">
                  <c:v>2299.8000000000002</c:v>
                </c:pt>
                <c:pt idx="4750">
                  <c:v>2280.27</c:v>
                </c:pt>
                <c:pt idx="4751">
                  <c:v>2304.69</c:v>
                </c:pt>
                <c:pt idx="4752">
                  <c:v>2329.1</c:v>
                </c:pt>
                <c:pt idx="4753">
                  <c:v>2377.9299999999998</c:v>
                </c:pt>
                <c:pt idx="4754">
                  <c:v>2412.11</c:v>
                </c:pt>
                <c:pt idx="4755">
                  <c:v>2426.7600000000002</c:v>
                </c:pt>
                <c:pt idx="4756">
                  <c:v>2514.65</c:v>
                </c:pt>
                <c:pt idx="4757">
                  <c:v>2480.4699999999998</c:v>
                </c:pt>
                <c:pt idx="4758">
                  <c:v>2524.41</c:v>
                </c:pt>
                <c:pt idx="4759">
                  <c:v>2529.3000000000002</c:v>
                </c:pt>
                <c:pt idx="4760">
                  <c:v>2514.65</c:v>
                </c:pt>
                <c:pt idx="4761">
                  <c:v>2539.06</c:v>
                </c:pt>
                <c:pt idx="4762">
                  <c:v>2534.1799999999998</c:v>
                </c:pt>
                <c:pt idx="4763">
                  <c:v>2524.41</c:v>
                </c:pt>
                <c:pt idx="4764">
                  <c:v>2495.12</c:v>
                </c:pt>
                <c:pt idx="4765">
                  <c:v>2441.41</c:v>
                </c:pt>
                <c:pt idx="4766">
                  <c:v>2441.41</c:v>
                </c:pt>
                <c:pt idx="4767">
                  <c:v>2412.11</c:v>
                </c:pt>
                <c:pt idx="4768">
                  <c:v>2456.0500000000002</c:v>
                </c:pt>
                <c:pt idx="4769">
                  <c:v>2407.23</c:v>
                </c:pt>
                <c:pt idx="4770">
                  <c:v>2407.23</c:v>
                </c:pt>
                <c:pt idx="4771">
                  <c:v>2431.64</c:v>
                </c:pt>
                <c:pt idx="4772">
                  <c:v>2373.0500000000002</c:v>
                </c:pt>
                <c:pt idx="4773">
                  <c:v>2353.52</c:v>
                </c:pt>
                <c:pt idx="4774">
                  <c:v>2333.98</c:v>
                </c:pt>
                <c:pt idx="4775">
                  <c:v>2333.98</c:v>
                </c:pt>
                <c:pt idx="4776">
                  <c:v>2333.98</c:v>
                </c:pt>
                <c:pt idx="4777">
                  <c:v>2270.5100000000002</c:v>
                </c:pt>
                <c:pt idx="4778">
                  <c:v>2280.27</c:v>
                </c:pt>
                <c:pt idx="4779">
                  <c:v>2265.63</c:v>
                </c:pt>
                <c:pt idx="4780">
                  <c:v>2265.63</c:v>
                </c:pt>
                <c:pt idx="4781">
                  <c:v>2236.33</c:v>
                </c:pt>
                <c:pt idx="4782">
                  <c:v>2216.8000000000002</c:v>
                </c:pt>
                <c:pt idx="4783">
                  <c:v>2250.98</c:v>
                </c:pt>
                <c:pt idx="4784">
                  <c:v>2192.38</c:v>
                </c:pt>
                <c:pt idx="4785">
                  <c:v>2187.5</c:v>
                </c:pt>
                <c:pt idx="4786">
                  <c:v>2182.62</c:v>
                </c:pt>
                <c:pt idx="4787">
                  <c:v>2124.02</c:v>
                </c:pt>
                <c:pt idx="4788">
                  <c:v>2163.09</c:v>
                </c:pt>
                <c:pt idx="4789">
                  <c:v>2128.91</c:v>
                </c:pt>
                <c:pt idx="4790">
                  <c:v>2109.38</c:v>
                </c:pt>
                <c:pt idx="4791">
                  <c:v>2114.2600000000002</c:v>
                </c:pt>
                <c:pt idx="4792">
                  <c:v>2094.73</c:v>
                </c:pt>
                <c:pt idx="4793">
                  <c:v>2114.2600000000002</c:v>
                </c:pt>
                <c:pt idx="4794">
                  <c:v>2041.02</c:v>
                </c:pt>
                <c:pt idx="4795">
                  <c:v>2045.9</c:v>
                </c:pt>
                <c:pt idx="4796">
                  <c:v>2016.6</c:v>
                </c:pt>
                <c:pt idx="4797">
                  <c:v>2006.84</c:v>
                </c:pt>
                <c:pt idx="4798">
                  <c:v>1967.77</c:v>
                </c:pt>
                <c:pt idx="4799">
                  <c:v>1923.83</c:v>
                </c:pt>
                <c:pt idx="4800">
                  <c:v>1889.65</c:v>
                </c:pt>
                <c:pt idx="4801">
                  <c:v>1904.3</c:v>
                </c:pt>
                <c:pt idx="4802">
                  <c:v>1889.65</c:v>
                </c:pt>
                <c:pt idx="4803">
                  <c:v>1923.83</c:v>
                </c:pt>
                <c:pt idx="4804">
                  <c:v>1860.35</c:v>
                </c:pt>
                <c:pt idx="4805">
                  <c:v>1894.53</c:v>
                </c:pt>
                <c:pt idx="4806">
                  <c:v>1928.71</c:v>
                </c:pt>
                <c:pt idx="4807">
                  <c:v>1928.71</c:v>
                </c:pt>
                <c:pt idx="4808">
                  <c:v>1948.24</c:v>
                </c:pt>
                <c:pt idx="4809">
                  <c:v>1958.01</c:v>
                </c:pt>
                <c:pt idx="4810">
                  <c:v>2001.95</c:v>
                </c:pt>
                <c:pt idx="4811">
                  <c:v>1977.54</c:v>
                </c:pt>
                <c:pt idx="4812">
                  <c:v>1977.54</c:v>
                </c:pt>
                <c:pt idx="4813">
                  <c:v>1967.77</c:v>
                </c:pt>
                <c:pt idx="4814">
                  <c:v>2011.72</c:v>
                </c:pt>
                <c:pt idx="4815">
                  <c:v>2060.5500000000002</c:v>
                </c:pt>
                <c:pt idx="4816">
                  <c:v>1997.07</c:v>
                </c:pt>
                <c:pt idx="4817">
                  <c:v>1997.07</c:v>
                </c:pt>
                <c:pt idx="4818">
                  <c:v>1982.42</c:v>
                </c:pt>
                <c:pt idx="4819">
                  <c:v>1967.77</c:v>
                </c:pt>
                <c:pt idx="4820">
                  <c:v>1923.83</c:v>
                </c:pt>
                <c:pt idx="4821">
                  <c:v>1904.3</c:v>
                </c:pt>
                <c:pt idx="4822">
                  <c:v>1904.3</c:v>
                </c:pt>
                <c:pt idx="4823">
                  <c:v>1831.05</c:v>
                </c:pt>
                <c:pt idx="4824">
                  <c:v>1787.11</c:v>
                </c:pt>
                <c:pt idx="4825">
                  <c:v>1811.52</c:v>
                </c:pt>
                <c:pt idx="4826">
                  <c:v>1752.93</c:v>
                </c:pt>
                <c:pt idx="4827">
                  <c:v>1777.34</c:v>
                </c:pt>
                <c:pt idx="4828">
                  <c:v>1733.4</c:v>
                </c:pt>
                <c:pt idx="4829">
                  <c:v>1728.52</c:v>
                </c:pt>
                <c:pt idx="4830">
                  <c:v>1713.87</c:v>
                </c:pt>
                <c:pt idx="4831">
                  <c:v>1674.8</c:v>
                </c:pt>
                <c:pt idx="4832">
                  <c:v>1684.57</c:v>
                </c:pt>
                <c:pt idx="4833">
                  <c:v>1655.27</c:v>
                </c:pt>
                <c:pt idx="4834">
                  <c:v>1635.74</c:v>
                </c:pt>
                <c:pt idx="4835">
                  <c:v>1645.51</c:v>
                </c:pt>
                <c:pt idx="4836">
                  <c:v>1616.21</c:v>
                </c:pt>
                <c:pt idx="4837">
                  <c:v>1630.86</c:v>
                </c:pt>
                <c:pt idx="4838">
                  <c:v>1572.27</c:v>
                </c:pt>
                <c:pt idx="4839">
                  <c:v>1591.8</c:v>
                </c:pt>
                <c:pt idx="4840">
                  <c:v>1577.15</c:v>
                </c:pt>
                <c:pt idx="4841">
                  <c:v>1503.91</c:v>
                </c:pt>
                <c:pt idx="4842">
                  <c:v>1542.97</c:v>
                </c:pt>
                <c:pt idx="4843">
                  <c:v>1474.61</c:v>
                </c:pt>
                <c:pt idx="4844">
                  <c:v>1494.14</c:v>
                </c:pt>
                <c:pt idx="4845">
                  <c:v>1484.38</c:v>
                </c:pt>
                <c:pt idx="4846">
                  <c:v>1474.61</c:v>
                </c:pt>
                <c:pt idx="4847">
                  <c:v>1489.26</c:v>
                </c:pt>
                <c:pt idx="4848">
                  <c:v>1455.08</c:v>
                </c:pt>
                <c:pt idx="4849">
                  <c:v>1508.79</c:v>
                </c:pt>
                <c:pt idx="4850">
                  <c:v>1420.9</c:v>
                </c:pt>
                <c:pt idx="4851">
                  <c:v>1420.9</c:v>
                </c:pt>
                <c:pt idx="4852">
                  <c:v>1406.25</c:v>
                </c:pt>
                <c:pt idx="4853">
                  <c:v>1362.3</c:v>
                </c:pt>
                <c:pt idx="4854">
                  <c:v>1391.6</c:v>
                </c:pt>
                <c:pt idx="4855">
                  <c:v>1357.42</c:v>
                </c:pt>
                <c:pt idx="4856">
                  <c:v>1342.77</c:v>
                </c:pt>
                <c:pt idx="4857">
                  <c:v>1318.36</c:v>
                </c:pt>
                <c:pt idx="4858">
                  <c:v>1274.4100000000001</c:v>
                </c:pt>
                <c:pt idx="4859">
                  <c:v>1279.3</c:v>
                </c:pt>
                <c:pt idx="4860">
                  <c:v>1235.3499999999999</c:v>
                </c:pt>
                <c:pt idx="4861">
                  <c:v>1225.5899999999999</c:v>
                </c:pt>
                <c:pt idx="4862">
                  <c:v>1225.5899999999999</c:v>
                </c:pt>
                <c:pt idx="4863">
                  <c:v>1215.82</c:v>
                </c:pt>
                <c:pt idx="4864">
                  <c:v>1201.17</c:v>
                </c:pt>
                <c:pt idx="4865">
                  <c:v>1186.52</c:v>
                </c:pt>
                <c:pt idx="4866">
                  <c:v>1201.17</c:v>
                </c:pt>
                <c:pt idx="4867">
                  <c:v>1220.7</c:v>
                </c:pt>
                <c:pt idx="4868">
                  <c:v>1142.58</c:v>
                </c:pt>
                <c:pt idx="4869">
                  <c:v>1210.94</c:v>
                </c:pt>
                <c:pt idx="4870">
                  <c:v>1152.3399999999999</c:v>
                </c:pt>
                <c:pt idx="4871">
                  <c:v>1250</c:v>
                </c:pt>
                <c:pt idx="4872">
                  <c:v>1181.6400000000001</c:v>
                </c:pt>
                <c:pt idx="4873">
                  <c:v>1157.23</c:v>
                </c:pt>
                <c:pt idx="4874">
                  <c:v>1127.93</c:v>
                </c:pt>
                <c:pt idx="4875">
                  <c:v>1108.4000000000001</c:v>
                </c:pt>
                <c:pt idx="4876">
                  <c:v>1142.58</c:v>
                </c:pt>
                <c:pt idx="4877">
                  <c:v>1069.3399999999999</c:v>
                </c:pt>
                <c:pt idx="4878">
                  <c:v>1069.3399999999999</c:v>
                </c:pt>
                <c:pt idx="4879">
                  <c:v>1079.0999999999999</c:v>
                </c:pt>
                <c:pt idx="4880">
                  <c:v>1064.45</c:v>
                </c:pt>
                <c:pt idx="4881">
                  <c:v>1098.6300000000001</c:v>
                </c:pt>
                <c:pt idx="4882">
                  <c:v>1040.04</c:v>
                </c:pt>
                <c:pt idx="4883">
                  <c:v>1059.57</c:v>
                </c:pt>
                <c:pt idx="4884">
                  <c:v>1049.8</c:v>
                </c:pt>
                <c:pt idx="4885">
                  <c:v>1030.27</c:v>
                </c:pt>
                <c:pt idx="4886">
                  <c:v>1054.69</c:v>
                </c:pt>
                <c:pt idx="4887">
                  <c:v>1015.63</c:v>
                </c:pt>
                <c:pt idx="4888">
                  <c:v>1044.92</c:v>
                </c:pt>
                <c:pt idx="4889">
                  <c:v>1025.3900000000001</c:v>
                </c:pt>
                <c:pt idx="4890">
                  <c:v>966.79700000000003</c:v>
                </c:pt>
                <c:pt idx="4891">
                  <c:v>1025.3900000000001</c:v>
                </c:pt>
                <c:pt idx="4892">
                  <c:v>996.09400000000005</c:v>
                </c:pt>
                <c:pt idx="4893">
                  <c:v>1040.04</c:v>
                </c:pt>
                <c:pt idx="4894">
                  <c:v>976.56299999999999</c:v>
                </c:pt>
                <c:pt idx="4895">
                  <c:v>966.79700000000003</c:v>
                </c:pt>
                <c:pt idx="4896">
                  <c:v>986.32799999999997</c:v>
                </c:pt>
                <c:pt idx="4897">
                  <c:v>952.14800000000002</c:v>
                </c:pt>
                <c:pt idx="4898">
                  <c:v>976.56299999999999</c:v>
                </c:pt>
                <c:pt idx="4899">
                  <c:v>961.91399999999999</c:v>
                </c:pt>
                <c:pt idx="4900">
                  <c:v>942.38300000000004</c:v>
                </c:pt>
                <c:pt idx="4901">
                  <c:v>981.44500000000005</c:v>
                </c:pt>
                <c:pt idx="4902">
                  <c:v>947.26599999999996</c:v>
                </c:pt>
                <c:pt idx="4903">
                  <c:v>952.14800000000002</c:v>
                </c:pt>
                <c:pt idx="4904">
                  <c:v>917.96900000000005</c:v>
                </c:pt>
                <c:pt idx="4905">
                  <c:v>927.73400000000004</c:v>
                </c:pt>
                <c:pt idx="4906">
                  <c:v>937.5</c:v>
                </c:pt>
                <c:pt idx="4907">
                  <c:v>898.43799999999999</c:v>
                </c:pt>
                <c:pt idx="4908">
                  <c:v>898.43799999999999</c:v>
                </c:pt>
                <c:pt idx="4909">
                  <c:v>883.78899999999999</c:v>
                </c:pt>
                <c:pt idx="4910">
                  <c:v>898.43799999999999</c:v>
                </c:pt>
                <c:pt idx="4911">
                  <c:v>893.55499999999995</c:v>
                </c:pt>
                <c:pt idx="4912">
                  <c:v>830.07799999999997</c:v>
                </c:pt>
                <c:pt idx="4913">
                  <c:v>859.375</c:v>
                </c:pt>
                <c:pt idx="4914">
                  <c:v>864.25800000000004</c:v>
                </c:pt>
                <c:pt idx="4915">
                  <c:v>888.67200000000003</c:v>
                </c:pt>
                <c:pt idx="4916">
                  <c:v>830.07799999999997</c:v>
                </c:pt>
                <c:pt idx="4917">
                  <c:v>830.07799999999997</c:v>
                </c:pt>
                <c:pt idx="4918">
                  <c:v>844.72699999999998</c:v>
                </c:pt>
                <c:pt idx="4919">
                  <c:v>795.89800000000002</c:v>
                </c:pt>
                <c:pt idx="4920">
                  <c:v>825.19500000000005</c:v>
                </c:pt>
                <c:pt idx="4921">
                  <c:v>830.07799999999997</c:v>
                </c:pt>
                <c:pt idx="4922">
                  <c:v>825.19500000000005</c:v>
                </c:pt>
                <c:pt idx="4923">
                  <c:v>815.43</c:v>
                </c:pt>
                <c:pt idx="4924">
                  <c:v>800.78099999999995</c:v>
                </c:pt>
                <c:pt idx="4925">
                  <c:v>810.54700000000003</c:v>
                </c:pt>
                <c:pt idx="4926">
                  <c:v>786.13300000000004</c:v>
                </c:pt>
                <c:pt idx="4927">
                  <c:v>800.78099999999995</c:v>
                </c:pt>
                <c:pt idx="4928">
                  <c:v>795.89800000000002</c:v>
                </c:pt>
                <c:pt idx="4929">
                  <c:v>781.25</c:v>
                </c:pt>
                <c:pt idx="4930">
                  <c:v>781.25</c:v>
                </c:pt>
                <c:pt idx="4931">
                  <c:v>781.25</c:v>
                </c:pt>
                <c:pt idx="4932">
                  <c:v>747.07</c:v>
                </c:pt>
                <c:pt idx="4933">
                  <c:v>786.13300000000004</c:v>
                </c:pt>
                <c:pt idx="4934">
                  <c:v>727.53899999999999</c:v>
                </c:pt>
                <c:pt idx="4935">
                  <c:v>766.60199999999998</c:v>
                </c:pt>
                <c:pt idx="4936">
                  <c:v>756.83600000000001</c:v>
                </c:pt>
                <c:pt idx="4937">
                  <c:v>776.36699999999996</c:v>
                </c:pt>
                <c:pt idx="4938">
                  <c:v>751.95299999999997</c:v>
                </c:pt>
                <c:pt idx="4939">
                  <c:v>751.95299999999997</c:v>
                </c:pt>
                <c:pt idx="4940">
                  <c:v>781.25</c:v>
                </c:pt>
                <c:pt idx="4941">
                  <c:v>742.18799999999999</c:v>
                </c:pt>
                <c:pt idx="4942">
                  <c:v>756.83600000000001</c:v>
                </c:pt>
                <c:pt idx="4943">
                  <c:v>747.07</c:v>
                </c:pt>
                <c:pt idx="4944">
                  <c:v>727.53899999999999</c:v>
                </c:pt>
                <c:pt idx="4945">
                  <c:v>747.07</c:v>
                </c:pt>
                <c:pt idx="4946">
                  <c:v>698.24199999999996</c:v>
                </c:pt>
                <c:pt idx="4947">
                  <c:v>717.77300000000002</c:v>
                </c:pt>
                <c:pt idx="4948">
                  <c:v>722.65599999999995</c:v>
                </c:pt>
                <c:pt idx="4949">
                  <c:v>698.24199999999996</c:v>
                </c:pt>
                <c:pt idx="4950">
                  <c:v>727.53899999999999</c:v>
                </c:pt>
                <c:pt idx="4951">
                  <c:v>688.47699999999998</c:v>
                </c:pt>
                <c:pt idx="4952">
                  <c:v>708.00800000000004</c:v>
                </c:pt>
                <c:pt idx="4953">
                  <c:v>673.82799999999997</c:v>
                </c:pt>
                <c:pt idx="4954">
                  <c:v>629.88300000000004</c:v>
                </c:pt>
                <c:pt idx="4955">
                  <c:v>664.06299999999999</c:v>
                </c:pt>
                <c:pt idx="4956">
                  <c:v>644.53099999999995</c:v>
                </c:pt>
                <c:pt idx="4957">
                  <c:v>683.59400000000005</c:v>
                </c:pt>
                <c:pt idx="4958">
                  <c:v>678.71100000000001</c:v>
                </c:pt>
                <c:pt idx="4959">
                  <c:v>644.53099999999995</c:v>
                </c:pt>
                <c:pt idx="4960">
                  <c:v>688.47699999999998</c:v>
                </c:pt>
                <c:pt idx="4961">
                  <c:v>649.41399999999999</c:v>
                </c:pt>
                <c:pt idx="4962">
                  <c:v>698.24199999999996</c:v>
                </c:pt>
                <c:pt idx="4963">
                  <c:v>664.06299999999999</c:v>
                </c:pt>
                <c:pt idx="4964">
                  <c:v>673.82799999999997</c:v>
                </c:pt>
                <c:pt idx="4965">
                  <c:v>654.29700000000003</c:v>
                </c:pt>
                <c:pt idx="4966">
                  <c:v>629.88300000000004</c:v>
                </c:pt>
                <c:pt idx="4967">
                  <c:v>629.88300000000004</c:v>
                </c:pt>
                <c:pt idx="4968">
                  <c:v>639.64800000000002</c:v>
                </c:pt>
                <c:pt idx="4969">
                  <c:v>639.64800000000002</c:v>
                </c:pt>
                <c:pt idx="4970">
                  <c:v>644.53099999999995</c:v>
                </c:pt>
                <c:pt idx="4971">
                  <c:v>610.35199999999998</c:v>
                </c:pt>
                <c:pt idx="4972">
                  <c:v>625</c:v>
                </c:pt>
                <c:pt idx="4973">
                  <c:v>595.70299999999997</c:v>
                </c:pt>
                <c:pt idx="4974">
                  <c:v>620.11699999999996</c:v>
                </c:pt>
                <c:pt idx="4975">
                  <c:v>615.23400000000004</c:v>
                </c:pt>
                <c:pt idx="4976">
                  <c:v>590.82000000000005</c:v>
                </c:pt>
                <c:pt idx="4977">
                  <c:v>600.58600000000001</c:v>
                </c:pt>
                <c:pt idx="4978">
                  <c:v>585.93799999999999</c:v>
                </c:pt>
                <c:pt idx="4979">
                  <c:v>600.58600000000001</c:v>
                </c:pt>
                <c:pt idx="4980">
                  <c:v>556.64099999999996</c:v>
                </c:pt>
                <c:pt idx="4981">
                  <c:v>556.64099999999996</c:v>
                </c:pt>
                <c:pt idx="4982">
                  <c:v>595.70299999999997</c:v>
                </c:pt>
                <c:pt idx="4983">
                  <c:v>571.28899999999999</c:v>
                </c:pt>
                <c:pt idx="4984">
                  <c:v>620.11699999999996</c:v>
                </c:pt>
                <c:pt idx="4985">
                  <c:v>556.64099999999996</c:v>
                </c:pt>
                <c:pt idx="4986">
                  <c:v>585.93799999999999</c:v>
                </c:pt>
                <c:pt idx="4987">
                  <c:v>576.17200000000003</c:v>
                </c:pt>
                <c:pt idx="4988">
                  <c:v>546.875</c:v>
                </c:pt>
                <c:pt idx="4989">
                  <c:v>571.28899999999999</c:v>
                </c:pt>
                <c:pt idx="4990">
                  <c:v>556.64099999999996</c:v>
                </c:pt>
                <c:pt idx="4991">
                  <c:v>537.10900000000004</c:v>
                </c:pt>
                <c:pt idx="4992">
                  <c:v>571.28899999999999</c:v>
                </c:pt>
                <c:pt idx="4993">
                  <c:v>541.99199999999996</c:v>
                </c:pt>
                <c:pt idx="4994">
                  <c:v>610.35199999999998</c:v>
                </c:pt>
                <c:pt idx="4995">
                  <c:v>546.875</c:v>
                </c:pt>
                <c:pt idx="4996">
                  <c:v>532.22699999999998</c:v>
                </c:pt>
                <c:pt idx="4997">
                  <c:v>561.52300000000002</c:v>
                </c:pt>
                <c:pt idx="4998">
                  <c:v>546.875</c:v>
                </c:pt>
                <c:pt idx="4999">
                  <c:v>541.99199999999996</c:v>
                </c:pt>
                <c:pt idx="5000">
                  <c:v>493.16399999999999</c:v>
                </c:pt>
                <c:pt idx="5001">
                  <c:v>507.81299999999999</c:v>
                </c:pt>
                <c:pt idx="5002">
                  <c:v>532.22699999999998</c:v>
                </c:pt>
                <c:pt idx="5003">
                  <c:v>483.39800000000002</c:v>
                </c:pt>
                <c:pt idx="5004">
                  <c:v>522.46100000000001</c:v>
                </c:pt>
                <c:pt idx="5005">
                  <c:v>478.51600000000002</c:v>
                </c:pt>
                <c:pt idx="5006">
                  <c:v>517.57799999999997</c:v>
                </c:pt>
                <c:pt idx="5007">
                  <c:v>507.81299999999999</c:v>
                </c:pt>
                <c:pt idx="5008">
                  <c:v>502.93</c:v>
                </c:pt>
                <c:pt idx="5009">
                  <c:v>512.69500000000005</c:v>
                </c:pt>
                <c:pt idx="5010">
                  <c:v>493.16399999999999</c:v>
                </c:pt>
                <c:pt idx="5011">
                  <c:v>498.04700000000003</c:v>
                </c:pt>
                <c:pt idx="5012">
                  <c:v>488.28100000000001</c:v>
                </c:pt>
                <c:pt idx="5013">
                  <c:v>449.21899999999999</c:v>
                </c:pt>
                <c:pt idx="5014">
                  <c:v>498.04700000000003</c:v>
                </c:pt>
                <c:pt idx="5015">
                  <c:v>454.10199999999998</c:v>
                </c:pt>
                <c:pt idx="5016">
                  <c:v>488.28100000000001</c:v>
                </c:pt>
                <c:pt idx="5017">
                  <c:v>463.86700000000002</c:v>
                </c:pt>
                <c:pt idx="5018">
                  <c:v>483.39800000000002</c:v>
                </c:pt>
                <c:pt idx="5019">
                  <c:v>498.04700000000003</c:v>
                </c:pt>
                <c:pt idx="5020">
                  <c:v>473.63299999999998</c:v>
                </c:pt>
                <c:pt idx="5021">
                  <c:v>493.16399999999999</c:v>
                </c:pt>
                <c:pt idx="5022">
                  <c:v>454.10199999999998</c:v>
                </c:pt>
                <c:pt idx="5023">
                  <c:v>449.21899999999999</c:v>
                </c:pt>
                <c:pt idx="5024">
                  <c:v>473.63299999999998</c:v>
                </c:pt>
                <c:pt idx="5025">
                  <c:v>419.92200000000003</c:v>
                </c:pt>
                <c:pt idx="5026">
                  <c:v>473.63299999999998</c:v>
                </c:pt>
                <c:pt idx="5027">
                  <c:v>429.68799999999999</c:v>
                </c:pt>
                <c:pt idx="5028">
                  <c:v>429.68799999999999</c:v>
                </c:pt>
                <c:pt idx="5029">
                  <c:v>444.33600000000001</c:v>
                </c:pt>
                <c:pt idx="5030">
                  <c:v>405.27300000000002</c:v>
                </c:pt>
                <c:pt idx="5031">
                  <c:v>473.63299999999998</c:v>
                </c:pt>
                <c:pt idx="5032">
                  <c:v>395.50799999999998</c:v>
                </c:pt>
                <c:pt idx="5033">
                  <c:v>424.80500000000001</c:v>
                </c:pt>
                <c:pt idx="5034">
                  <c:v>415.03899999999999</c:v>
                </c:pt>
                <c:pt idx="5035">
                  <c:v>410.15600000000001</c:v>
                </c:pt>
                <c:pt idx="5036">
                  <c:v>424.80500000000001</c:v>
                </c:pt>
                <c:pt idx="5037">
                  <c:v>380.85899999999998</c:v>
                </c:pt>
                <c:pt idx="5038">
                  <c:v>390.625</c:v>
                </c:pt>
                <c:pt idx="5039">
                  <c:v>419.92200000000003</c:v>
                </c:pt>
                <c:pt idx="5040">
                  <c:v>390.625</c:v>
                </c:pt>
                <c:pt idx="5041">
                  <c:v>400.39100000000002</c:v>
                </c:pt>
                <c:pt idx="5042">
                  <c:v>410.15600000000001</c:v>
                </c:pt>
                <c:pt idx="5043">
                  <c:v>385.74200000000002</c:v>
                </c:pt>
                <c:pt idx="5044">
                  <c:v>405.27300000000002</c:v>
                </c:pt>
                <c:pt idx="5045">
                  <c:v>385.74200000000002</c:v>
                </c:pt>
                <c:pt idx="5046">
                  <c:v>400.39100000000002</c:v>
                </c:pt>
                <c:pt idx="5047">
                  <c:v>346.68</c:v>
                </c:pt>
                <c:pt idx="5048">
                  <c:v>375.97699999999998</c:v>
                </c:pt>
                <c:pt idx="5049">
                  <c:v>385.74200000000002</c:v>
                </c:pt>
                <c:pt idx="5050">
                  <c:v>327.14800000000002</c:v>
                </c:pt>
                <c:pt idx="5051">
                  <c:v>400.39100000000002</c:v>
                </c:pt>
                <c:pt idx="5052">
                  <c:v>371.09399999999999</c:v>
                </c:pt>
                <c:pt idx="5053">
                  <c:v>419.92200000000003</c:v>
                </c:pt>
                <c:pt idx="5054">
                  <c:v>371.09399999999999</c:v>
                </c:pt>
                <c:pt idx="5055">
                  <c:v>385.74200000000002</c:v>
                </c:pt>
                <c:pt idx="5056">
                  <c:v>385.74200000000002</c:v>
                </c:pt>
                <c:pt idx="5057">
                  <c:v>336.91399999999999</c:v>
                </c:pt>
                <c:pt idx="5058">
                  <c:v>366.21100000000001</c:v>
                </c:pt>
                <c:pt idx="5059">
                  <c:v>380.85899999999998</c:v>
                </c:pt>
                <c:pt idx="5060">
                  <c:v>351.56299999999999</c:v>
                </c:pt>
                <c:pt idx="5061">
                  <c:v>366.21100000000001</c:v>
                </c:pt>
                <c:pt idx="5062">
                  <c:v>356.44499999999999</c:v>
                </c:pt>
                <c:pt idx="5063">
                  <c:v>380.85899999999998</c:v>
                </c:pt>
                <c:pt idx="5064">
                  <c:v>336.91399999999999</c:v>
                </c:pt>
                <c:pt idx="5065">
                  <c:v>346.68</c:v>
                </c:pt>
                <c:pt idx="5066">
                  <c:v>395.50799999999998</c:v>
                </c:pt>
                <c:pt idx="5067">
                  <c:v>336.91399999999999</c:v>
                </c:pt>
                <c:pt idx="5068">
                  <c:v>371.09399999999999</c:v>
                </c:pt>
                <c:pt idx="5069">
                  <c:v>346.68</c:v>
                </c:pt>
                <c:pt idx="5070">
                  <c:v>332.03100000000001</c:v>
                </c:pt>
                <c:pt idx="5071">
                  <c:v>351.56299999999999</c:v>
                </c:pt>
                <c:pt idx="5072">
                  <c:v>322.26600000000002</c:v>
                </c:pt>
                <c:pt idx="5073">
                  <c:v>356.44499999999999</c:v>
                </c:pt>
                <c:pt idx="5074">
                  <c:v>307.61700000000002</c:v>
                </c:pt>
                <c:pt idx="5075">
                  <c:v>327.14800000000002</c:v>
                </c:pt>
                <c:pt idx="5076">
                  <c:v>332.03100000000001</c:v>
                </c:pt>
                <c:pt idx="5077">
                  <c:v>332.03100000000001</c:v>
                </c:pt>
                <c:pt idx="5078">
                  <c:v>332.03100000000001</c:v>
                </c:pt>
                <c:pt idx="5079">
                  <c:v>327.14800000000002</c:v>
                </c:pt>
                <c:pt idx="5080">
                  <c:v>327.14800000000002</c:v>
                </c:pt>
                <c:pt idx="5081">
                  <c:v>312.5</c:v>
                </c:pt>
                <c:pt idx="5082">
                  <c:v>292.96899999999999</c:v>
                </c:pt>
                <c:pt idx="5083">
                  <c:v>327.14800000000002</c:v>
                </c:pt>
                <c:pt idx="5084">
                  <c:v>283.20299999999997</c:v>
                </c:pt>
                <c:pt idx="5085">
                  <c:v>327.14800000000002</c:v>
                </c:pt>
                <c:pt idx="5086">
                  <c:v>302.73399999999998</c:v>
                </c:pt>
                <c:pt idx="5087">
                  <c:v>322.26600000000002</c:v>
                </c:pt>
                <c:pt idx="5088">
                  <c:v>327.14800000000002</c:v>
                </c:pt>
                <c:pt idx="5089">
                  <c:v>336.91399999999999</c:v>
                </c:pt>
                <c:pt idx="5090">
                  <c:v>322.26600000000002</c:v>
                </c:pt>
                <c:pt idx="5091">
                  <c:v>307.61700000000002</c:v>
                </c:pt>
                <c:pt idx="5092">
                  <c:v>292.96899999999999</c:v>
                </c:pt>
                <c:pt idx="5093">
                  <c:v>288.08600000000001</c:v>
                </c:pt>
                <c:pt idx="5094">
                  <c:v>288.08600000000001</c:v>
                </c:pt>
                <c:pt idx="5095">
                  <c:v>312.5</c:v>
                </c:pt>
                <c:pt idx="5096">
                  <c:v>288.08600000000001</c:v>
                </c:pt>
                <c:pt idx="5097">
                  <c:v>288.08600000000001</c:v>
                </c:pt>
                <c:pt idx="5098">
                  <c:v>302.73399999999998</c:v>
                </c:pt>
                <c:pt idx="5099">
                  <c:v>288.08600000000001</c:v>
                </c:pt>
                <c:pt idx="5100">
                  <c:v>317.38299999999998</c:v>
                </c:pt>
                <c:pt idx="5101">
                  <c:v>302.73399999999998</c:v>
                </c:pt>
                <c:pt idx="5102">
                  <c:v>288.08600000000001</c:v>
                </c:pt>
                <c:pt idx="5103">
                  <c:v>312.5</c:v>
                </c:pt>
                <c:pt idx="5104">
                  <c:v>273.43799999999999</c:v>
                </c:pt>
                <c:pt idx="5105">
                  <c:v>268.55500000000001</c:v>
                </c:pt>
                <c:pt idx="5106">
                  <c:v>273.43799999999999</c:v>
                </c:pt>
                <c:pt idx="5107">
                  <c:v>283.20299999999997</c:v>
                </c:pt>
                <c:pt idx="5108">
                  <c:v>302.73399999999998</c:v>
                </c:pt>
                <c:pt idx="5109">
                  <c:v>263.67200000000003</c:v>
                </c:pt>
                <c:pt idx="5110">
                  <c:v>302.73399999999998</c:v>
                </c:pt>
                <c:pt idx="5111">
                  <c:v>268.55500000000001</c:v>
                </c:pt>
                <c:pt idx="5112">
                  <c:v>307.61700000000002</c:v>
                </c:pt>
                <c:pt idx="5113">
                  <c:v>317.38299999999998</c:v>
                </c:pt>
                <c:pt idx="5114">
                  <c:v>278.32</c:v>
                </c:pt>
                <c:pt idx="5115">
                  <c:v>283.20299999999997</c:v>
                </c:pt>
                <c:pt idx="5116">
                  <c:v>273.43799999999999</c:v>
                </c:pt>
                <c:pt idx="5117">
                  <c:v>278.32</c:v>
                </c:pt>
                <c:pt idx="5118">
                  <c:v>253.90600000000001</c:v>
                </c:pt>
                <c:pt idx="5119">
                  <c:v>224.60900000000001</c:v>
                </c:pt>
                <c:pt idx="5120">
                  <c:v>292.96899999999999</c:v>
                </c:pt>
                <c:pt idx="5121">
                  <c:v>239.25800000000001</c:v>
                </c:pt>
                <c:pt idx="5122">
                  <c:v>302.73399999999998</c:v>
                </c:pt>
                <c:pt idx="5123">
                  <c:v>268.55500000000001</c:v>
                </c:pt>
                <c:pt idx="5124">
                  <c:v>268.55500000000001</c:v>
                </c:pt>
                <c:pt idx="5125">
                  <c:v>253.90600000000001</c:v>
                </c:pt>
                <c:pt idx="5126">
                  <c:v>234.375</c:v>
                </c:pt>
                <c:pt idx="5127">
                  <c:v>278.32</c:v>
                </c:pt>
                <c:pt idx="5128">
                  <c:v>244.14099999999999</c:v>
                </c:pt>
                <c:pt idx="5129">
                  <c:v>224.60900000000001</c:v>
                </c:pt>
                <c:pt idx="5130">
                  <c:v>283.20299999999997</c:v>
                </c:pt>
                <c:pt idx="5131">
                  <c:v>249.023</c:v>
                </c:pt>
                <c:pt idx="5132">
                  <c:v>268.55500000000001</c:v>
                </c:pt>
                <c:pt idx="5133">
                  <c:v>224.60900000000001</c:v>
                </c:pt>
                <c:pt idx="5134">
                  <c:v>253.90600000000001</c:v>
                </c:pt>
                <c:pt idx="5135">
                  <c:v>268.55500000000001</c:v>
                </c:pt>
                <c:pt idx="5136">
                  <c:v>234.375</c:v>
                </c:pt>
                <c:pt idx="5137">
                  <c:v>249.023</c:v>
                </c:pt>
                <c:pt idx="5138">
                  <c:v>244.14099999999999</c:v>
                </c:pt>
                <c:pt idx="5139">
                  <c:v>229.49199999999999</c:v>
                </c:pt>
                <c:pt idx="5140">
                  <c:v>249.023</c:v>
                </c:pt>
                <c:pt idx="5141">
                  <c:v>200.19499999999999</c:v>
                </c:pt>
                <c:pt idx="5142">
                  <c:v>244.14099999999999</c:v>
                </c:pt>
                <c:pt idx="5143">
                  <c:v>229.49199999999999</c:v>
                </c:pt>
                <c:pt idx="5144">
                  <c:v>219.727</c:v>
                </c:pt>
                <c:pt idx="5145">
                  <c:v>268.55500000000001</c:v>
                </c:pt>
                <c:pt idx="5146">
                  <c:v>229.49199999999999</c:v>
                </c:pt>
                <c:pt idx="5147">
                  <c:v>307.61700000000002</c:v>
                </c:pt>
                <c:pt idx="5148">
                  <c:v>205.078</c:v>
                </c:pt>
                <c:pt idx="5149">
                  <c:v>214.84399999999999</c:v>
                </c:pt>
                <c:pt idx="5150">
                  <c:v>234.375</c:v>
                </c:pt>
                <c:pt idx="5151">
                  <c:v>200.19499999999999</c:v>
                </c:pt>
                <c:pt idx="5152">
                  <c:v>244.14099999999999</c:v>
                </c:pt>
                <c:pt idx="5153">
                  <c:v>229.49199999999999</c:v>
                </c:pt>
                <c:pt idx="5154">
                  <c:v>209.96100000000001</c:v>
                </c:pt>
                <c:pt idx="5155">
                  <c:v>219.727</c:v>
                </c:pt>
                <c:pt idx="5156">
                  <c:v>214.84399999999999</c:v>
                </c:pt>
                <c:pt idx="5157">
                  <c:v>244.14099999999999</c:v>
                </c:pt>
                <c:pt idx="5158">
                  <c:v>219.727</c:v>
                </c:pt>
                <c:pt idx="5159">
                  <c:v>229.49199999999999</c:v>
                </c:pt>
                <c:pt idx="5160">
                  <c:v>219.727</c:v>
                </c:pt>
                <c:pt idx="5161">
                  <c:v>224.60900000000001</c:v>
                </c:pt>
                <c:pt idx="5162">
                  <c:v>209.96100000000001</c:v>
                </c:pt>
                <c:pt idx="5163">
                  <c:v>195.31299999999999</c:v>
                </c:pt>
                <c:pt idx="5164">
                  <c:v>224.60900000000001</c:v>
                </c:pt>
                <c:pt idx="5165">
                  <c:v>209.96100000000001</c:v>
                </c:pt>
                <c:pt idx="5166">
                  <c:v>229.49199999999999</c:v>
                </c:pt>
                <c:pt idx="5167">
                  <c:v>219.727</c:v>
                </c:pt>
                <c:pt idx="5168">
                  <c:v>209.96100000000001</c:v>
                </c:pt>
                <c:pt idx="5169">
                  <c:v>229.49199999999999</c:v>
                </c:pt>
                <c:pt idx="5170">
                  <c:v>229.49199999999999</c:v>
                </c:pt>
                <c:pt idx="5171">
                  <c:v>219.727</c:v>
                </c:pt>
                <c:pt idx="5172">
                  <c:v>214.84399999999999</c:v>
                </c:pt>
                <c:pt idx="5173">
                  <c:v>219.727</c:v>
                </c:pt>
                <c:pt idx="5174">
                  <c:v>214.84399999999999</c:v>
                </c:pt>
                <c:pt idx="5175">
                  <c:v>214.84399999999999</c:v>
                </c:pt>
                <c:pt idx="5176">
                  <c:v>195.31299999999999</c:v>
                </c:pt>
                <c:pt idx="5177">
                  <c:v>219.727</c:v>
                </c:pt>
                <c:pt idx="5178">
                  <c:v>219.727</c:v>
                </c:pt>
                <c:pt idx="5179">
                  <c:v>229.49199999999999</c:v>
                </c:pt>
                <c:pt idx="5180">
                  <c:v>195.31299999999999</c:v>
                </c:pt>
                <c:pt idx="5181">
                  <c:v>209.96100000000001</c:v>
                </c:pt>
                <c:pt idx="5182">
                  <c:v>214.84399999999999</c:v>
                </c:pt>
                <c:pt idx="5183">
                  <c:v>205.078</c:v>
                </c:pt>
                <c:pt idx="5184">
                  <c:v>200.19499999999999</c:v>
                </c:pt>
                <c:pt idx="5185">
                  <c:v>166.01599999999999</c:v>
                </c:pt>
                <c:pt idx="5186">
                  <c:v>200.19499999999999</c:v>
                </c:pt>
                <c:pt idx="5187">
                  <c:v>209.96100000000001</c:v>
                </c:pt>
                <c:pt idx="5188">
                  <c:v>209.96100000000001</c:v>
                </c:pt>
                <c:pt idx="5189">
                  <c:v>209.96100000000001</c:v>
                </c:pt>
                <c:pt idx="5190">
                  <c:v>190.43</c:v>
                </c:pt>
                <c:pt idx="5191">
                  <c:v>239.25800000000001</c:v>
                </c:pt>
                <c:pt idx="5192">
                  <c:v>195.31299999999999</c:v>
                </c:pt>
                <c:pt idx="5193">
                  <c:v>200.19499999999999</c:v>
                </c:pt>
                <c:pt idx="5194">
                  <c:v>180.66399999999999</c:v>
                </c:pt>
                <c:pt idx="5195">
                  <c:v>200.19499999999999</c:v>
                </c:pt>
                <c:pt idx="5196">
                  <c:v>219.727</c:v>
                </c:pt>
                <c:pt idx="5197">
                  <c:v>190.43</c:v>
                </c:pt>
                <c:pt idx="5198">
                  <c:v>175.78100000000001</c:v>
                </c:pt>
                <c:pt idx="5199">
                  <c:v>185.547</c:v>
                </c:pt>
                <c:pt idx="5200">
                  <c:v>190.43</c:v>
                </c:pt>
                <c:pt idx="5201">
                  <c:v>205.078</c:v>
                </c:pt>
                <c:pt idx="5202">
                  <c:v>170.898</c:v>
                </c:pt>
                <c:pt idx="5203">
                  <c:v>195.31299999999999</c:v>
                </c:pt>
                <c:pt idx="5204">
                  <c:v>209.96100000000001</c:v>
                </c:pt>
                <c:pt idx="5205">
                  <c:v>190.43</c:v>
                </c:pt>
                <c:pt idx="5206">
                  <c:v>185.547</c:v>
                </c:pt>
                <c:pt idx="5207">
                  <c:v>195.31299999999999</c:v>
                </c:pt>
                <c:pt idx="5208">
                  <c:v>200.19499999999999</c:v>
                </c:pt>
                <c:pt idx="5209">
                  <c:v>205.078</c:v>
                </c:pt>
                <c:pt idx="5210">
                  <c:v>170.898</c:v>
                </c:pt>
                <c:pt idx="5211">
                  <c:v>209.96100000000001</c:v>
                </c:pt>
                <c:pt idx="5212">
                  <c:v>161.13300000000001</c:v>
                </c:pt>
                <c:pt idx="5213">
                  <c:v>141.602</c:v>
                </c:pt>
                <c:pt idx="5214">
                  <c:v>219.727</c:v>
                </c:pt>
                <c:pt idx="5215">
                  <c:v>185.547</c:v>
                </c:pt>
                <c:pt idx="5216">
                  <c:v>219.727</c:v>
                </c:pt>
                <c:pt idx="5217">
                  <c:v>180.66399999999999</c:v>
                </c:pt>
                <c:pt idx="5218">
                  <c:v>175.78100000000001</c:v>
                </c:pt>
                <c:pt idx="5219">
                  <c:v>175.78100000000001</c:v>
                </c:pt>
                <c:pt idx="5220">
                  <c:v>170.898</c:v>
                </c:pt>
                <c:pt idx="5221">
                  <c:v>170.898</c:v>
                </c:pt>
                <c:pt idx="5222">
                  <c:v>180.66399999999999</c:v>
                </c:pt>
                <c:pt idx="5223">
                  <c:v>185.547</c:v>
                </c:pt>
                <c:pt idx="5224">
                  <c:v>185.547</c:v>
                </c:pt>
                <c:pt idx="5225">
                  <c:v>195.31299999999999</c:v>
                </c:pt>
                <c:pt idx="5226">
                  <c:v>190.43</c:v>
                </c:pt>
                <c:pt idx="5227">
                  <c:v>175.78100000000001</c:v>
                </c:pt>
                <c:pt idx="5228">
                  <c:v>166.01599999999999</c:v>
                </c:pt>
                <c:pt idx="5229">
                  <c:v>170.898</c:v>
                </c:pt>
                <c:pt idx="5230">
                  <c:v>175.78100000000001</c:v>
                </c:pt>
                <c:pt idx="5231">
                  <c:v>180.66399999999999</c:v>
                </c:pt>
                <c:pt idx="5232">
                  <c:v>151.36699999999999</c:v>
                </c:pt>
                <c:pt idx="5233">
                  <c:v>170.898</c:v>
                </c:pt>
                <c:pt idx="5234">
                  <c:v>166.01599999999999</c:v>
                </c:pt>
                <c:pt idx="5235">
                  <c:v>156.25</c:v>
                </c:pt>
                <c:pt idx="5236">
                  <c:v>180.66399999999999</c:v>
                </c:pt>
                <c:pt idx="5237">
                  <c:v>141.602</c:v>
                </c:pt>
                <c:pt idx="5238">
                  <c:v>214.84399999999999</c:v>
                </c:pt>
                <c:pt idx="5239">
                  <c:v>151.36699999999999</c:v>
                </c:pt>
                <c:pt idx="5240">
                  <c:v>180.66399999999999</c:v>
                </c:pt>
                <c:pt idx="5241">
                  <c:v>166.01599999999999</c:v>
                </c:pt>
                <c:pt idx="5242">
                  <c:v>151.36699999999999</c:v>
                </c:pt>
                <c:pt idx="5243">
                  <c:v>161.13300000000001</c:v>
                </c:pt>
                <c:pt idx="5244">
                  <c:v>146.48400000000001</c:v>
                </c:pt>
                <c:pt idx="5245">
                  <c:v>126.953</c:v>
                </c:pt>
                <c:pt idx="5246">
                  <c:v>161.13300000000001</c:v>
                </c:pt>
                <c:pt idx="5247">
                  <c:v>141.602</c:v>
                </c:pt>
                <c:pt idx="5248">
                  <c:v>185.547</c:v>
                </c:pt>
                <c:pt idx="5249">
                  <c:v>126.953</c:v>
                </c:pt>
                <c:pt idx="5250">
                  <c:v>146.48400000000001</c:v>
                </c:pt>
                <c:pt idx="5251">
                  <c:v>175.78100000000001</c:v>
                </c:pt>
                <c:pt idx="5252">
                  <c:v>156.25</c:v>
                </c:pt>
                <c:pt idx="5253">
                  <c:v>156.25</c:v>
                </c:pt>
                <c:pt idx="5254">
                  <c:v>126.953</c:v>
                </c:pt>
                <c:pt idx="5255">
                  <c:v>141.602</c:v>
                </c:pt>
                <c:pt idx="5256">
                  <c:v>141.602</c:v>
                </c:pt>
                <c:pt idx="5257">
                  <c:v>87.890600000000006</c:v>
                </c:pt>
                <c:pt idx="5258">
                  <c:v>170.898</c:v>
                </c:pt>
                <c:pt idx="5259">
                  <c:v>136.71899999999999</c:v>
                </c:pt>
                <c:pt idx="5260">
                  <c:v>214.84399999999999</c:v>
                </c:pt>
                <c:pt idx="5261">
                  <c:v>117.188</c:v>
                </c:pt>
                <c:pt idx="5262">
                  <c:v>151.36699999999999</c:v>
                </c:pt>
                <c:pt idx="5263">
                  <c:v>136.71899999999999</c:v>
                </c:pt>
                <c:pt idx="5264">
                  <c:v>151.36699999999999</c:v>
                </c:pt>
                <c:pt idx="5265">
                  <c:v>170.898</c:v>
                </c:pt>
                <c:pt idx="5266">
                  <c:v>126.953</c:v>
                </c:pt>
                <c:pt idx="5267">
                  <c:v>126.953</c:v>
                </c:pt>
                <c:pt idx="5268">
                  <c:v>161.13300000000001</c:v>
                </c:pt>
                <c:pt idx="5269">
                  <c:v>126.953</c:v>
                </c:pt>
                <c:pt idx="5270">
                  <c:v>161.13300000000001</c:v>
                </c:pt>
                <c:pt idx="5271">
                  <c:v>112.30500000000001</c:v>
                </c:pt>
                <c:pt idx="5272">
                  <c:v>151.36699999999999</c:v>
                </c:pt>
                <c:pt idx="5273">
                  <c:v>170.898</c:v>
                </c:pt>
                <c:pt idx="5274">
                  <c:v>141.602</c:v>
                </c:pt>
                <c:pt idx="5275">
                  <c:v>151.36699999999999</c:v>
                </c:pt>
                <c:pt idx="5276">
                  <c:v>126.953</c:v>
                </c:pt>
                <c:pt idx="5277">
                  <c:v>126.953</c:v>
                </c:pt>
                <c:pt idx="5278">
                  <c:v>161.13300000000001</c:v>
                </c:pt>
                <c:pt idx="5279">
                  <c:v>112.30500000000001</c:v>
                </c:pt>
                <c:pt idx="5280">
                  <c:v>170.898</c:v>
                </c:pt>
                <c:pt idx="5281">
                  <c:v>102.539</c:v>
                </c:pt>
                <c:pt idx="5282">
                  <c:v>97.656300000000002</c:v>
                </c:pt>
                <c:pt idx="5283">
                  <c:v>161.13300000000001</c:v>
                </c:pt>
                <c:pt idx="5284">
                  <c:v>141.602</c:v>
                </c:pt>
                <c:pt idx="5285">
                  <c:v>170.898</c:v>
                </c:pt>
                <c:pt idx="5286">
                  <c:v>122.07</c:v>
                </c:pt>
                <c:pt idx="5287">
                  <c:v>141.602</c:v>
                </c:pt>
                <c:pt idx="5288">
                  <c:v>117.188</c:v>
                </c:pt>
                <c:pt idx="5289">
                  <c:v>122.07</c:v>
                </c:pt>
                <c:pt idx="5290">
                  <c:v>117.188</c:v>
                </c:pt>
                <c:pt idx="5291">
                  <c:v>112.30500000000001</c:v>
                </c:pt>
                <c:pt idx="5292">
                  <c:v>141.602</c:v>
                </c:pt>
                <c:pt idx="5293">
                  <c:v>122.07</c:v>
                </c:pt>
                <c:pt idx="5294">
                  <c:v>126.953</c:v>
                </c:pt>
                <c:pt idx="5295">
                  <c:v>161.13300000000001</c:v>
                </c:pt>
                <c:pt idx="5296">
                  <c:v>126.953</c:v>
                </c:pt>
                <c:pt idx="5297">
                  <c:v>126.953</c:v>
                </c:pt>
                <c:pt idx="5298">
                  <c:v>117.188</c:v>
                </c:pt>
                <c:pt idx="5299">
                  <c:v>97.656300000000002</c:v>
                </c:pt>
                <c:pt idx="5300">
                  <c:v>107.422</c:v>
                </c:pt>
                <c:pt idx="5301">
                  <c:v>83.007800000000003</c:v>
                </c:pt>
                <c:pt idx="5302">
                  <c:v>136.71899999999999</c:v>
                </c:pt>
                <c:pt idx="5303">
                  <c:v>107.422</c:v>
                </c:pt>
                <c:pt idx="5304">
                  <c:v>136.71899999999999</c:v>
                </c:pt>
                <c:pt idx="5305">
                  <c:v>156.25</c:v>
                </c:pt>
                <c:pt idx="5306">
                  <c:v>107.422</c:v>
                </c:pt>
                <c:pt idx="5307">
                  <c:v>146.48400000000001</c:v>
                </c:pt>
                <c:pt idx="5308">
                  <c:v>117.188</c:v>
                </c:pt>
                <c:pt idx="5309">
                  <c:v>117.188</c:v>
                </c:pt>
                <c:pt idx="5310">
                  <c:v>122.07</c:v>
                </c:pt>
                <c:pt idx="5311">
                  <c:v>97.656300000000002</c:v>
                </c:pt>
                <c:pt idx="5312">
                  <c:v>141.602</c:v>
                </c:pt>
                <c:pt idx="5313">
                  <c:v>102.539</c:v>
                </c:pt>
                <c:pt idx="5314">
                  <c:v>92.773399999999995</c:v>
                </c:pt>
                <c:pt idx="5315">
                  <c:v>107.422</c:v>
                </c:pt>
                <c:pt idx="5316">
                  <c:v>107.422</c:v>
                </c:pt>
                <c:pt idx="5317">
                  <c:v>141.602</c:v>
                </c:pt>
                <c:pt idx="5318">
                  <c:v>78.125</c:v>
                </c:pt>
                <c:pt idx="5319">
                  <c:v>122.07</c:v>
                </c:pt>
                <c:pt idx="5320">
                  <c:v>166.01599999999999</c:v>
                </c:pt>
                <c:pt idx="5321">
                  <c:v>107.422</c:v>
                </c:pt>
                <c:pt idx="5322">
                  <c:v>122.07</c:v>
                </c:pt>
                <c:pt idx="5323">
                  <c:v>78.125</c:v>
                </c:pt>
                <c:pt idx="5324">
                  <c:v>117.188</c:v>
                </c:pt>
                <c:pt idx="5325">
                  <c:v>122.07</c:v>
                </c:pt>
                <c:pt idx="5326">
                  <c:v>63.476599999999998</c:v>
                </c:pt>
                <c:pt idx="5327">
                  <c:v>126.953</c:v>
                </c:pt>
                <c:pt idx="5328">
                  <c:v>87.890600000000006</c:v>
                </c:pt>
                <c:pt idx="5329">
                  <c:v>151.36699999999999</c:v>
                </c:pt>
                <c:pt idx="5330">
                  <c:v>92.773399999999995</c:v>
                </c:pt>
                <c:pt idx="5331">
                  <c:v>126.953</c:v>
                </c:pt>
                <c:pt idx="5332">
                  <c:v>112.30500000000001</c:v>
                </c:pt>
                <c:pt idx="5333">
                  <c:v>97.656300000000002</c:v>
                </c:pt>
                <c:pt idx="5334">
                  <c:v>117.188</c:v>
                </c:pt>
                <c:pt idx="5335">
                  <c:v>102.539</c:v>
                </c:pt>
                <c:pt idx="5336">
                  <c:v>97.656300000000002</c:v>
                </c:pt>
                <c:pt idx="5337">
                  <c:v>107.422</c:v>
                </c:pt>
                <c:pt idx="5338">
                  <c:v>97.656300000000002</c:v>
                </c:pt>
                <c:pt idx="5339">
                  <c:v>117.188</c:v>
                </c:pt>
                <c:pt idx="5340">
                  <c:v>97.656300000000002</c:v>
                </c:pt>
                <c:pt idx="5341">
                  <c:v>136.71899999999999</c:v>
                </c:pt>
                <c:pt idx="5342">
                  <c:v>136.71899999999999</c:v>
                </c:pt>
                <c:pt idx="5343">
                  <c:v>107.422</c:v>
                </c:pt>
                <c:pt idx="5344">
                  <c:v>136.71899999999999</c:v>
                </c:pt>
                <c:pt idx="5345">
                  <c:v>126.953</c:v>
                </c:pt>
                <c:pt idx="5346">
                  <c:v>102.539</c:v>
                </c:pt>
                <c:pt idx="5347">
                  <c:v>102.539</c:v>
                </c:pt>
                <c:pt idx="5348">
                  <c:v>92.773399999999995</c:v>
                </c:pt>
                <c:pt idx="5349">
                  <c:v>122.07</c:v>
                </c:pt>
                <c:pt idx="5350">
                  <c:v>117.188</c:v>
                </c:pt>
                <c:pt idx="5351">
                  <c:v>102.539</c:v>
                </c:pt>
                <c:pt idx="5352">
                  <c:v>112.30500000000001</c:v>
                </c:pt>
                <c:pt idx="5353">
                  <c:v>87.890600000000006</c:v>
                </c:pt>
                <c:pt idx="5354">
                  <c:v>166.01599999999999</c:v>
                </c:pt>
                <c:pt idx="5355">
                  <c:v>112.30500000000001</c:v>
                </c:pt>
                <c:pt idx="5356">
                  <c:v>107.422</c:v>
                </c:pt>
                <c:pt idx="5357">
                  <c:v>122.07</c:v>
                </c:pt>
                <c:pt idx="5358">
                  <c:v>117.188</c:v>
                </c:pt>
                <c:pt idx="5359">
                  <c:v>117.188</c:v>
                </c:pt>
                <c:pt idx="5360">
                  <c:v>78.125</c:v>
                </c:pt>
                <c:pt idx="5361">
                  <c:v>102.539</c:v>
                </c:pt>
                <c:pt idx="5362">
                  <c:v>112.30500000000001</c:v>
                </c:pt>
                <c:pt idx="5363">
                  <c:v>107.422</c:v>
                </c:pt>
                <c:pt idx="5364">
                  <c:v>126.953</c:v>
                </c:pt>
                <c:pt idx="5365">
                  <c:v>97.656300000000002</c:v>
                </c:pt>
                <c:pt idx="5366">
                  <c:v>117.188</c:v>
                </c:pt>
                <c:pt idx="5367">
                  <c:v>117.188</c:v>
                </c:pt>
                <c:pt idx="5368">
                  <c:v>92.773399999999995</c:v>
                </c:pt>
                <c:pt idx="5369">
                  <c:v>122.07</c:v>
                </c:pt>
                <c:pt idx="5370">
                  <c:v>73.242199999999997</c:v>
                </c:pt>
                <c:pt idx="5371">
                  <c:v>107.422</c:v>
                </c:pt>
                <c:pt idx="5372">
                  <c:v>87.890600000000006</c:v>
                </c:pt>
                <c:pt idx="5373">
                  <c:v>48.828099999999999</c:v>
                </c:pt>
                <c:pt idx="5374">
                  <c:v>126.953</c:v>
                </c:pt>
                <c:pt idx="5375">
                  <c:v>78.125</c:v>
                </c:pt>
                <c:pt idx="5376">
                  <c:v>141.602</c:v>
                </c:pt>
                <c:pt idx="5377">
                  <c:v>107.422</c:v>
                </c:pt>
                <c:pt idx="5378">
                  <c:v>117.188</c:v>
                </c:pt>
                <c:pt idx="5379">
                  <c:v>97.656300000000002</c:v>
                </c:pt>
                <c:pt idx="5380">
                  <c:v>97.656300000000002</c:v>
                </c:pt>
                <c:pt idx="5381">
                  <c:v>117.188</c:v>
                </c:pt>
                <c:pt idx="5382">
                  <c:v>102.539</c:v>
                </c:pt>
                <c:pt idx="5383">
                  <c:v>97.656300000000002</c:v>
                </c:pt>
                <c:pt idx="5384">
                  <c:v>107.422</c:v>
                </c:pt>
                <c:pt idx="5385">
                  <c:v>102.539</c:v>
                </c:pt>
                <c:pt idx="5386">
                  <c:v>97.656300000000002</c:v>
                </c:pt>
                <c:pt idx="5387">
                  <c:v>97.656300000000002</c:v>
                </c:pt>
                <c:pt idx="5388">
                  <c:v>92.773399999999995</c:v>
                </c:pt>
                <c:pt idx="5389">
                  <c:v>136.71899999999999</c:v>
                </c:pt>
                <c:pt idx="5390">
                  <c:v>97.656300000000002</c:v>
                </c:pt>
                <c:pt idx="5391">
                  <c:v>107.422</c:v>
                </c:pt>
                <c:pt idx="5392">
                  <c:v>87.890600000000006</c:v>
                </c:pt>
                <c:pt idx="5393">
                  <c:v>92.773399999999995</c:v>
                </c:pt>
                <c:pt idx="5394">
                  <c:v>117.188</c:v>
                </c:pt>
                <c:pt idx="5395">
                  <c:v>78.125</c:v>
                </c:pt>
                <c:pt idx="5396">
                  <c:v>117.188</c:v>
                </c:pt>
                <c:pt idx="5397">
                  <c:v>92.773399999999995</c:v>
                </c:pt>
                <c:pt idx="5398">
                  <c:v>102.539</c:v>
                </c:pt>
                <c:pt idx="5399">
                  <c:v>122.07</c:v>
                </c:pt>
                <c:pt idx="5400">
                  <c:v>87.890600000000006</c:v>
                </c:pt>
                <c:pt idx="5401">
                  <c:v>156.25</c:v>
                </c:pt>
                <c:pt idx="5402">
                  <c:v>107.422</c:v>
                </c:pt>
                <c:pt idx="5403">
                  <c:v>117.188</c:v>
                </c:pt>
                <c:pt idx="5404">
                  <c:v>87.890600000000006</c:v>
                </c:pt>
                <c:pt idx="5405">
                  <c:v>83.007800000000003</c:v>
                </c:pt>
                <c:pt idx="5406">
                  <c:v>107.422</c:v>
                </c:pt>
                <c:pt idx="5407">
                  <c:v>107.422</c:v>
                </c:pt>
                <c:pt idx="5408">
                  <c:v>78.125</c:v>
                </c:pt>
                <c:pt idx="5409">
                  <c:v>112.30500000000001</c:v>
                </c:pt>
                <c:pt idx="5410">
                  <c:v>92.773399999999995</c:v>
                </c:pt>
                <c:pt idx="5411">
                  <c:v>117.188</c:v>
                </c:pt>
                <c:pt idx="5412">
                  <c:v>78.125</c:v>
                </c:pt>
                <c:pt idx="5413">
                  <c:v>112.30500000000001</c:v>
                </c:pt>
                <c:pt idx="5414">
                  <c:v>126.953</c:v>
                </c:pt>
                <c:pt idx="5415">
                  <c:v>87.890600000000006</c:v>
                </c:pt>
                <c:pt idx="5416">
                  <c:v>83.007800000000003</c:v>
                </c:pt>
                <c:pt idx="5417">
                  <c:v>92.773399999999995</c:v>
                </c:pt>
                <c:pt idx="5418">
                  <c:v>83.007800000000003</c:v>
                </c:pt>
                <c:pt idx="5419">
                  <c:v>92.773399999999995</c:v>
                </c:pt>
                <c:pt idx="5420">
                  <c:v>68.359399999999994</c:v>
                </c:pt>
                <c:pt idx="5421">
                  <c:v>97.656300000000002</c:v>
                </c:pt>
                <c:pt idx="5422">
                  <c:v>87.890600000000006</c:v>
                </c:pt>
                <c:pt idx="5423">
                  <c:v>53.710900000000002</c:v>
                </c:pt>
                <c:pt idx="5424">
                  <c:v>112.30500000000001</c:v>
                </c:pt>
                <c:pt idx="5425">
                  <c:v>68.359399999999994</c:v>
                </c:pt>
                <c:pt idx="5426">
                  <c:v>141.602</c:v>
                </c:pt>
                <c:pt idx="5427">
                  <c:v>87.890600000000006</c:v>
                </c:pt>
                <c:pt idx="5428">
                  <c:v>83.007800000000003</c:v>
                </c:pt>
                <c:pt idx="5429">
                  <c:v>102.539</c:v>
                </c:pt>
                <c:pt idx="5430">
                  <c:v>87.890600000000006</c:v>
                </c:pt>
                <c:pt idx="5431">
                  <c:v>112.30500000000001</c:v>
                </c:pt>
                <c:pt idx="5432">
                  <c:v>87.890600000000006</c:v>
                </c:pt>
                <c:pt idx="5433">
                  <c:v>63.476599999999998</c:v>
                </c:pt>
                <c:pt idx="5434">
                  <c:v>92.773399999999995</c:v>
                </c:pt>
                <c:pt idx="5435">
                  <c:v>102.539</c:v>
                </c:pt>
                <c:pt idx="5436">
                  <c:v>117.188</c:v>
                </c:pt>
                <c:pt idx="5437">
                  <c:v>107.422</c:v>
                </c:pt>
                <c:pt idx="5438">
                  <c:v>112.30500000000001</c:v>
                </c:pt>
                <c:pt idx="5439">
                  <c:v>112.30500000000001</c:v>
                </c:pt>
                <c:pt idx="5440">
                  <c:v>87.890600000000006</c:v>
                </c:pt>
                <c:pt idx="5441">
                  <c:v>122.07</c:v>
                </c:pt>
                <c:pt idx="5442">
                  <c:v>68.359399999999994</c:v>
                </c:pt>
                <c:pt idx="5443">
                  <c:v>83.007800000000003</c:v>
                </c:pt>
                <c:pt idx="5444">
                  <c:v>117.188</c:v>
                </c:pt>
                <c:pt idx="5445">
                  <c:v>87.890600000000006</c:v>
                </c:pt>
                <c:pt idx="5446">
                  <c:v>97.656300000000002</c:v>
                </c:pt>
                <c:pt idx="5447">
                  <c:v>68.359399999999994</c:v>
                </c:pt>
                <c:pt idx="5448">
                  <c:v>117.188</c:v>
                </c:pt>
                <c:pt idx="5449">
                  <c:v>107.422</c:v>
                </c:pt>
                <c:pt idx="5450">
                  <c:v>78.125</c:v>
                </c:pt>
                <c:pt idx="5451">
                  <c:v>107.422</c:v>
                </c:pt>
                <c:pt idx="5452">
                  <c:v>107.422</c:v>
                </c:pt>
                <c:pt idx="5453">
                  <c:v>122.07</c:v>
                </c:pt>
                <c:pt idx="5454">
                  <c:v>78.125</c:v>
                </c:pt>
                <c:pt idx="5455">
                  <c:v>97.656300000000002</c:v>
                </c:pt>
                <c:pt idx="5456">
                  <c:v>122.07</c:v>
                </c:pt>
                <c:pt idx="5457">
                  <c:v>92.773399999999995</c:v>
                </c:pt>
                <c:pt idx="5458">
                  <c:v>87.890600000000006</c:v>
                </c:pt>
                <c:pt idx="5459">
                  <c:v>117.188</c:v>
                </c:pt>
                <c:pt idx="5460">
                  <c:v>97.656300000000002</c:v>
                </c:pt>
                <c:pt idx="5461">
                  <c:v>156.25</c:v>
                </c:pt>
                <c:pt idx="5462">
                  <c:v>97.656300000000002</c:v>
                </c:pt>
                <c:pt idx="5463">
                  <c:v>97.656300000000002</c:v>
                </c:pt>
                <c:pt idx="5464">
                  <c:v>126.953</c:v>
                </c:pt>
                <c:pt idx="5465">
                  <c:v>87.890600000000006</c:v>
                </c:pt>
                <c:pt idx="5466">
                  <c:v>107.422</c:v>
                </c:pt>
                <c:pt idx="5467">
                  <c:v>73.242199999999997</c:v>
                </c:pt>
                <c:pt idx="5468">
                  <c:v>102.539</c:v>
                </c:pt>
                <c:pt idx="5469">
                  <c:v>97.656300000000002</c:v>
                </c:pt>
                <c:pt idx="5470">
                  <c:v>34.179699999999997</c:v>
                </c:pt>
                <c:pt idx="5471">
                  <c:v>136.71899999999999</c:v>
                </c:pt>
                <c:pt idx="5472">
                  <c:v>97.656300000000002</c:v>
                </c:pt>
                <c:pt idx="5473">
                  <c:v>141.602</c:v>
                </c:pt>
                <c:pt idx="5474">
                  <c:v>107.422</c:v>
                </c:pt>
                <c:pt idx="5475">
                  <c:v>102.539</c:v>
                </c:pt>
                <c:pt idx="5476">
                  <c:v>107.422</c:v>
                </c:pt>
                <c:pt idx="5477">
                  <c:v>68.359399999999994</c:v>
                </c:pt>
                <c:pt idx="5478">
                  <c:v>97.656300000000002</c:v>
                </c:pt>
                <c:pt idx="5479">
                  <c:v>78.125</c:v>
                </c:pt>
                <c:pt idx="5480">
                  <c:v>87.890600000000006</c:v>
                </c:pt>
                <c:pt idx="5481">
                  <c:v>112.30500000000001</c:v>
                </c:pt>
                <c:pt idx="5482">
                  <c:v>97.656300000000002</c:v>
                </c:pt>
                <c:pt idx="5483">
                  <c:v>112.30500000000001</c:v>
                </c:pt>
                <c:pt idx="5484">
                  <c:v>73.242199999999997</c:v>
                </c:pt>
                <c:pt idx="5485">
                  <c:v>122.07</c:v>
                </c:pt>
                <c:pt idx="5486">
                  <c:v>107.422</c:v>
                </c:pt>
                <c:pt idx="5487">
                  <c:v>63.476599999999998</c:v>
                </c:pt>
                <c:pt idx="5488">
                  <c:v>107.422</c:v>
                </c:pt>
                <c:pt idx="5489">
                  <c:v>97.656300000000002</c:v>
                </c:pt>
                <c:pt idx="5490">
                  <c:v>73.242199999999997</c:v>
                </c:pt>
                <c:pt idx="5491">
                  <c:v>87.890600000000006</c:v>
                </c:pt>
                <c:pt idx="5492">
                  <c:v>107.422</c:v>
                </c:pt>
                <c:pt idx="5493">
                  <c:v>107.422</c:v>
                </c:pt>
                <c:pt idx="5494">
                  <c:v>83.007800000000003</c:v>
                </c:pt>
                <c:pt idx="5495">
                  <c:v>112.30500000000001</c:v>
                </c:pt>
                <c:pt idx="5496">
                  <c:v>97.656300000000002</c:v>
                </c:pt>
                <c:pt idx="5497">
                  <c:v>87.890600000000006</c:v>
                </c:pt>
                <c:pt idx="5498">
                  <c:v>102.539</c:v>
                </c:pt>
                <c:pt idx="5499">
                  <c:v>83.007800000000003</c:v>
                </c:pt>
                <c:pt idx="5500">
                  <c:v>102.539</c:v>
                </c:pt>
                <c:pt idx="5501">
                  <c:v>107.422</c:v>
                </c:pt>
                <c:pt idx="5502">
                  <c:v>78.125</c:v>
                </c:pt>
                <c:pt idx="5503">
                  <c:v>107.422</c:v>
                </c:pt>
                <c:pt idx="5504">
                  <c:v>97.656300000000002</c:v>
                </c:pt>
                <c:pt idx="5505">
                  <c:v>107.422</c:v>
                </c:pt>
                <c:pt idx="5506">
                  <c:v>63.476599999999998</c:v>
                </c:pt>
                <c:pt idx="5507">
                  <c:v>107.422</c:v>
                </c:pt>
                <c:pt idx="5508">
                  <c:v>136.71899999999999</c:v>
                </c:pt>
                <c:pt idx="5509">
                  <c:v>122.07</c:v>
                </c:pt>
                <c:pt idx="5510">
                  <c:v>92.773399999999995</c:v>
                </c:pt>
                <c:pt idx="5511">
                  <c:v>48.828099999999999</c:v>
                </c:pt>
                <c:pt idx="5512">
                  <c:v>87.890600000000006</c:v>
                </c:pt>
                <c:pt idx="5513">
                  <c:v>87.890600000000006</c:v>
                </c:pt>
                <c:pt idx="5514">
                  <c:v>48.828099999999999</c:v>
                </c:pt>
                <c:pt idx="5515">
                  <c:v>107.422</c:v>
                </c:pt>
                <c:pt idx="5516">
                  <c:v>73.242199999999997</c:v>
                </c:pt>
                <c:pt idx="5517">
                  <c:v>112.30500000000001</c:v>
                </c:pt>
                <c:pt idx="5518">
                  <c:v>87.890600000000006</c:v>
                </c:pt>
                <c:pt idx="5519">
                  <c:v>92.773399999999995</c:v>
                </c:pt>
                <c:pt idx="5520">
                  <c:v>87.890600000000006</c:v>
                </c:pt>
                <c:pt idx="5521">
                  <c:v>92.773399999999995</c:v>
                </c:pt>
                <c:pt idx="5522">
                  <c:v>112.30500000000001</c:v>
                </c:pt>
                <c:pt idx="5523">
                  <c:v>73.242199999999997</c:v>
                </c:pt>
                <c:pt idx="5524">
                  <c:v>68.359399999999994</c:v>
                </c:pt>
                <c:pt idx="5525">
                  <c:v>102.539</c:v>
                </c:pt>
                <c:pt idx="5526">
                  <c:v>78.125</c:v>
                </c:pt>
                <c:pt idx="5527">
                  <c:v>78.125</c:v>
                </c:pt>
                <c:pt idx="5528">
                  <c:v>92.773399999999995</c:v>
                </c:pt>
                <c:pt idx="5529">
                  <c:v>102.539</c:v>
                </c:pt>
                <c:pt idx="5530">
                  <c:v>117.188</c:v>
                </c:pt>
                <c:pt idx="5531">
                  <c:v>97.656300000000002</c:v>
                </c:pt>
                <c:pt idx="5532">
                  <c:v>97.656300000000002</c:v>
                </c:pt>
                <c:pt idx="5533">
                  <c:v>92.773399999999995</c:v>
                </c:pt>
                <c:pt idx="5534">
                  <c:v>92.773399999999995</c:v>
                </c:pt>
                <c:pt idx="5535">
                  <c:v>92.773399999999995</c:v>
                </c:pt>
                <c:pt idx="5536">
                  <c:v>73.242199999999997</c:v>
                </c:pt>
                <c:pt idx="5537">
                  <c:v>107.422</c:v>
                </c:pt>
                <c:pt idx="5538">
                  <c:v>92.773399999999995</c:v>
                </c:pt>
                <c:pt idx="5539">
                  <c:v>107.422</c:v>
                </c:pt>
                <c:pt idx="5540">
                  <c:v>112.30500000000001</c:v>
                </c:pt>
                <c:pt idx="5541">
                  <c:v>102.539</c:v>
                </c:pt>
                <c:pt idx="5542">
                  <c:v>146.48400000000001</c:v>
                </c:pt>
                <c:pt idx="5543">
                  <c:v>87.890600000000006</c:v>
                </c:pt>
                <c:pt idx="5544">
                  <c:v>92.773399999999995</c:v>
                </c:pt>
                <c:pt idx="5545">
                  <c:v>92.773399999999995</c:v>
                </c:pt>
                <c:pt idx="5546">
                  <c:v>68.359399999999994</c:v>
                </c:pt>
                <c:pt idx="5547">
                  <c:v>102.539</c:v>
                </c:pt>
                <c:pt idx="5548">
                  <c:v>107.422</c:v>
                </c:pt>
                <c:pt idx="5549">
                  <c:v>102.539</c:v>
                </c:pt>
                <c:pt idx="5550">
                  <c:v>107.422</c:v>
                </c:pt>
                <c:pt idx="5551">
                  <c:v>92.773399999999995</c:v>
                </c:pt>
                <c:pt idx="5552">
                  <c:v>136.71899999999999</c:v>
                </c:pt>
                <c:pt idx="5553">
                  <c:v>97.656300000000002</c:v>
                </c:pt>
                <c:pt idx="5554">
                  <c:v>102.539</c:v>
                </c:pt>
                <c:pt idx="5555">
                  <c:v>117.188</c:v>
                </c:pt>
                <c:pt idx="5556">
                  <c:v>92.773399999999995</c:v>
                </c:pt>
                <c:pt idx="5557">
                  <c:v>117.188</c:v>
                </c:pt>
                <c:pt idx="5558">
                  <c:v>83.007800000000003</c:v>
                </c:pt>
                <c:pt idx="5559">
                  <c:v>102.539</c:v>
                </c:pt>
                <c:pt idx="5560">
                  <c:v>87.890600000000006</c:v>
                </c:pt>
                <c:pt idx="5561">
                  <c:v>53.710900000000002</c:v>
                </c:pt>
                <c:pt idx="5562">
                  <c:v>107.422</c:v>
                </c:pt>
                <c:pt idx="5563">
                  <c:v>53.710900000000002</c:v>
                </c:pt>
                <c:pt idx="5564">
                  <c:v>136.71899999999999</c:v>
                </c:pt>
                <c:pt idx="5565">
                  <c:v>83.007800000000003</c:v>
                </c:pt>
                <c:pt idx="5566">
                  <c:v>97.656300000000002</c:v>
                </c:pt>
                <c:pt idx="5567">
                  <c:v>97.656300000000002</c:v>
                </c:pt>
                <c:pt idx="5568">
                  <c:v>92.773399999999995</c:v>
                </c:pt>
                <c:pt idx="5569">
                  <c:v>141.602</c:v>
                </c:pt>
                <c:pt idx="5570">
                  <c:v>83.007800000000003</c:v>
                </c:pt>
                <c:pt idx="5571">
                  <c:v>73.242199999999997</c:v>
                </c:pt>
                <c:pt idx="5572">
                  <c:v>97.656300000000002</c:v>
                </c:pt>
                <c:pt idx="5573">
                  <c:v>117.188</c:v>
                </c:pt>
                <c:pt idx="5574">
                  <c:v>117.188</c:v>
                </c:pt>
                <c:pt idx="5575">
                  <c:v>73.242199999999997</c:v>
                </c:pt>
                <c:pt idx="5576">
                  <c:v>78.125</c:v>
                </c:pt>
                <c:pt idx="5577">
                  <c:v>92.773399999999995</c:v>
                </c:pt>
                <c:pt idx="5578">
                  <c:v>92.773399999999995</c:v>
                </c:pt>
                <c:pt idx="5579">
                  <c:v>92.773399999999995</c:v>
                </c:pt>
                <c:pt idx="5580">
                  <c:v>63.476599999999998</c:v>
                </c:pt>
                <c:pt idx="5581">
                  <c:v>87.890600000000006</c:v>
                </c:pt>
                <c:pt idx="5582">
                  <c:v>78.125</c:v>
                </c:pt>
                <c:pt idx="5583">
                  <c:v>92.773399999999995</c:v>
                </c:pt>
                <c:pt idx="5584">
                  <c:v>87.890600000000006</c:v>
                </c:pt>
                <c:pt idx="5585">
                  <c:v>73.242199999999997</c:v>
                </c:pt>
                <c:pt idx="5586">
                  <c:v>136.71899999999999</c:v>
                </c:pt>
                <c:pt idx="5587">
                  <c:v>92.773399999999995</c:v>
                </c:pt>
                <c:pt idx="5588">
                  <c:v>87.890600000000006</c:v>
                </c:pt>
                <c:pt idx="5589">
                  <c:v>87.890600000000006</c:v>
                </c:pt>
                <c:pt idx="5590">
                  <c:v>73.242199999999997</c:v>
                </c:pt>
                <c:pt idx="5591">
                  <c:v>107.422</c:v>
                </c:pt>
                <c:pt idx="5592">
                  <c:v>78.125</c:v>
                </c:pt>
                <c:pt idx="5593">
                  <c:v>58.593800000000002</c:v>
                </c:pt>
                <c:pt idx="5594">
                  <c:v>83.007800000000003</c:v>
                </c:pt>
                <c:pt idx="5595">
                  <c:v>68.359399999999994</c:v>
                </c:pt>
                <c:pt idx="5596">
                  <c:v>141.602</c:v>
                </c:pt>
                <c:pt idx="5597">
                  <c:v>78.125</c:v>
                </c:pt>
                <c:pt idx="5598">
                  <c:v>107.422</c:v>
                </c:pt>
                <c:pt idx="5599">
                  <c:v>112.30500000000001</c:v>
                </c:pt>
                <c:pt idx="5600">
                  <c:v>97.656300000000002</c:v>
                </c:pt>
                <c:pt idx="5601">
                  <c:v>97.656300000000002</c:v>
                </c:pt>
                <c:pt idx="5602">
                  <c:v>53.710900000000002</c:v>
                </c:pt>
                <c:pt idx="5603">
                  <c:v>107.422</c:v>
                </c:pt>
                <c:pt idx="5604">
                  <c:v>87.890600000000006</c:v>
                </c:pt>
                <c:pt idx="5605">
                  <c:v>53.710900000000002</c:v>
                </c:pt>
                <c:pt idx="5606">
                  <c:v>122.07</c:v>
                </c:pt>
                <c:pt idx="5607">
                  <c:v>73.242199999999997</c:v>
                </c:pt>
                <c:pt idx="5608">
                  <c:v>146.48400000000001</c:v>
                </c:pt>
                <c:pt idx="5609">
                  <c:v>102.539</c:v>
                </c:pt>
                <c:pt idx="5610">
                  <c:v>97.656300000000002</c:v>
                </c:pt>
                <c:pt idx="5611">
                  <c:v>112.30500000000001</c:v>
                </c:pt>
                <c:pt idx="5612">
                  <c:v>73.242199999999997</c:v>
                </c:pt>
                <c:pt idx="5613">
                  <c:v>107.422</c:v>
                </c:pt>
                <c:pt idx="5614">
                  <c:v>107.422</c:v>
                </c:pt>
                <c:pt idx="5615">
                  <c:v>78.125</c:v>
                </c:pt>
                <c:pt idx="5616">
                  <c:v>107.422</c:v>
                </c:pt>
                <c:pt idx="5617">
                  <c:v>83.007800000000003</c:v>
                </c:pt>
                <c:pt idx="5618">
                  <c:v>126.953</c:v>
                </c:pt>
                <c:pt idx="5619">
                  <c:v>92.773399999999995</c:v>
                </c:pt>
                <c:pt idx="5620">
                  <c:v>126.953</c:v>
                </c:pt>
                <c:pt idx="5621">
                  <c:v>122.07</c:v>
                </c:pt>
                <c:pt idx="5622">
                  <c:v>87.890600000000006</c:v>
                </c:pt>
                <c:pt idx="5623">
                  <c:v>112.30500000000001</c:v>
                </c:pt>
                <c:pt idx="5624">
                  <c:v>78.125</c:v>
                </c:pt>
                <c:pt idx="5625">
                  <c:v>87.890600000000006</c:v>
                </c:pt>
                <c:pt idx="5626">
                  <c:v>112.30500000000001</c:v>
                </c:pt>
                <c:pt idx="5627">
                  <c:v>78.125</c:v>
                </c:pt>
                <c:pt idx="5628">
                  <c:v>117.188</c:v>
                </c:pt>
                <c:pt idx="5629">
                  <c:v>102.539</c:v>
                </c:pt>
                <c:pt idx="5630">
                  <c:v>92.773399999999995</c:v>
                </c:pt>
                <c:pt idx="5631">
                  <c:v>112.30500000000001</c:v>
                </c:pt>
                <c:pt idx="5632">
                  <c:v>97.656300000000002</c:v>
                </c:pt>
                <c:pt idx="5633">
                  <c:v>136.71899999999999</c:v>
                </c:pt>
                <c:pt idx="5634">
                  <c:v>92.773399999999995</c:v>
                </c:pt>
                <c:pt idx="5635">
                  <c:v>87.890600000000006</c:v>
                </c:pt>
                <c:pt idx="5636">
                  <c:v>107.422</c:v>
                </c:pt>
                <c:pt idx="5637">
                  <c:v>78.125</c:v>
                </c:pt>
                <c:pt idx="5638">
                  <c:v>107.422</c:v>
                </c:pt>
                <c:pt idx="5639">
                  <c:v>78.125</c:v>
                </c:pt>
                <c:pt idx="5640">
                  <c:v>102.539</c:v>
                </c:pt>
                <c:pt idx="5641">
                  <c:v>97.656300000000002</c:v>
                </c:pt>
                <c:pt idx="5642">
                  <c:v>97.656300000000002</c:v>
                </c:pt>
                <c:pt idx="5643">
                  <c:v>117.188</c:v>
                </c:pt>
                <c:pt idx="5644">
                  <c:v>78.125</c:v>
                </c:pt>
                <c:pt idx="5645">
                  <c:v>78.125</c:v>
                </c:pt>
                <c:pt idx="5646">
                  <c:v>87.890600000000006</c:v>
                </c:pt>
                <c:pt idx="5647">
                  <c:v>48.828099999999999</c:v>
                </c:pt>
                <c:pt idx="5648">
                  <c:v>97.656300000000002</c:v>
                </c:pt>
                <c:pt idx="5649">
                  <c:v>53.710900000000002</c:v>
                </c:pt>
                <c:pt idx="5650">
                  <c:v>87.890600000000006</c:v>
                </c:pt>
                <c:pt idx="5651">
                  <c:v>73.242199999999997</c:v>
                </c:pt>
                <c:pt idx="5652">
                  <c:v>92.773399999999995</c:v>
                </c:pt>
                <c:pt idx="5653">
                  <c:v>112.30500000000001</c:v>
                </c:pt>
                <c:pt idx="5654">
                  <c:v>102.539</c:v>
                </c:pt>
                <c:pt idx="5655">
                  <c:v>102.539</c:v>
                </c:pt>
                <c:pt idx="5656">
                  <c:v>78.125</c:v>
                </c:pt>
                <c:pt idx="5657">
                  <c:v>92.773399999999995</c:v>
                </c:pt>
                <c:pt idx="5658">
                  <c:v>92.773399999999995</c:v>
                </c:pt>
                <c:pt idx="5659">
                  <c:v>68.359399999999994</c:v>
                </c:pt>
                <c:pt idx="5660">
                  <c:v>107.422</c:v>
                </c:pt>
                <c:pt idx="5661">
                  <c:v>68.359399999999994</c:v>
                </c:pt>
                <c:pt idx="5662">
                  <c:v>73.242199999999997</c:v>
                </c:pt>
                <c:pt idx="5663">
                  <c:v>87.890600000000006</c:v>
                </c:pt>
                <c:pt idx="5664">
                  <c:v>83.007800000000003</c:v>
                </c:pt>
                <c:pt idx="5665">
                  <c:v>102.539</c:v>
                </c:pt>
                <c:pt idx="5666">
                  <c:v>87.890600000000006</c:v>
                </c:pt>
                <c:pt idx="5667">
                  <c:v>107.422</c:v>
                </c:pt>
                <c:pt idx="5668">
                  <c:v>112.30500000000001</c:v>
                </c:pt>
                <c:pt idx="5669">
                  <c:v>92.773399999999995</c:v>
                </c:pt>
                <c:pt idx="5670">
                  <c:v>107.422</c:v>
                </c:pt>
                <c:pt idx="5671">
                  <c:v>73.242199999999997</c:v>
                </c:pt>
                <c:pt idx="5672">
                  <c:v>68.359399999999994</c:v>
                </c:pt>
                <c:pt idx="5673">
                  <c:v>97.656300000000002</c:v>
                </c:pt>
                <c:pt idx="5674">
                  <c:v>43.945300000000003</c:v>
                </c:pt>
                <c:pt idx="5675">
                  <c:v>112.30500000000001</c:v>
                </c:pt>
                <c:pt idx="5676">
                  <c:v>68.359399999999994</c:v>
                </c:pt>
                <c:pt idx="5677">
                  <c:v>102.539</c:v>
                </c:pt>
                <c:pt idx="5678">
                  <c:v>87.890600000000006</c:v>
                </c:pt>
                <c:pt idx="5679">
                  <c:v>92.773399999999995</c:v>
                </c:pt>
                <c:pt idx="5680">
                  <c:v>97.656300000000002</c:v>
                </c:pt>
                <c:pt idx="5681">
                  <c:v>92.773399999999995</c:v>
                </c:pt>
                <c:pt idx="5682">
                  <c:v>112.30500000000001</c:v>
                </c:pt>
                <c:pt idx="5683">
                  <c:v>97.656300000000002</c:v>
                </c:pt>
                <c:pt idx="5684">
                  <c:v>53.710900000000002</c:v>
                </c:pt>
                <c:pt idx="5685">
                  <c:v>112.30500000000001</c:v>
                </c:pt>
                <c:pt idx="5686">
                  <c:v>63.476599999999998</c:v>
                </c:pt>
                <c:pt idx="5687">
                  <c:v>97.656300000000002</c:v>
                </c:pt>
                <c:pt idx="5688">
                  <c:v>83.007800000000003</c:v>
                </c:pt>
                <c:pt idx="5689">
                  <c:v>92.773399999999995</c:v>
                </c:pt>
                <c:pt idx="5690">
                  <c:v>126.953</c:v>
                </c:pt>
                <c:pt idx="5691">
                  <c:v>97.656300000000002</c:v>
                </c:pt>
                <c:pt idx="5692">
                  <c:v>112.30500000000001</c:v>
                </c:pt>
                <c:pt idx="5693">
                  <c:v>102.539</c:v>
                </c:pt>
                <c:pt idx="5694">
                  <c:v>87.890600000000006</c:v>
                </c:pt>
                <c:pt idx="5695">
                  <c:v>92.773399999999995</c:v>
                </c:pt>
                <c:pt idx="5696">
                  <c:v>63.476599999999998</c:v>
                </c:pt>
                <c:pt idx="5697">
                  <c:v>112.30500000000001</c:v>
                </c:pt>
                <c:pt idx="5698">
                  <c:v>87.890600000000006</c:v>
                </c:pt>
                <c:pt idx="5699">
                  <c:v>73.242199999999997</c:v>
                </c:pt>
                <c:pt idx="5700">
                  <c:v>122.07</c:v>
                </c:pt>
                <c:pt idx="5701">
                  <c:v>73.242199999999997</c:v>
                </c:pt>
                <c:pt idx="5702">
                  <c:v>141.602</c:v>
                </c:pt>
                <c:pt idx="5703">
                  <c:v>73.242199999999997</c:v>
                </c:pt>
                <c:pt idx="5704">
                  <c:v>78.125</c:v>
                </c:pt>
                <c:pt idx="5705">
                  <c:v>102.539</c:v>
                </c:pt>
                <c:pt idx="5706">
                  <c:v>87.890600000000006</c:v>
                </c:pt>
                <c:pt idx="5707">
                  <c:v>107.422</c:v>
                </c:pt>
                <c:pt idx="5708">
                  <c:v>53.710900000000002</c:v>
                </c:pt>
                <c:pt idx="5709">
                  <c:v>68.359399999999994</c:v>
                </c:pt>
                <c:pt idx="5710">
                  <c:v>107.422</c:v>
                </c:pt>
                <c:pt idx="5711">
                  <c:v>102.539</c:v>
                </c:pt>
                <c:pt idx="5712">
                  <c:v>136.71899999999999</c:v>
                </c:pt>
                <c:pt idx="5713">
                  <c:v>87.890600000000006</c:v>
                </c:pt>
                <c:pt idx="5714">
                  <c:v>97.656300000000002</c:v>
                </c:pt>
                <c:pt idx="5715">
                  <c:v>78.125</c:v>
                </c:pt>
                <c:pt idx="5716">
                  <c:v>87.890600000000006</c:v>
                </c:pt>
                <c:pt idx="5717">
                  <c:v>78.125</c:v>
                </c:pt>
                <c:pt idx="5718">
                  <c:v>43.945300000000003</c:v>
                </c:pt>
                <c:pt idx="5719">
                  <c:v>92.773399999999995</c:v>
                </c:pt>
                <c:pt idx="5720">
                  <c:v>73.242199999999997</c:v>
                </c:pt>
                <c:pt idx="5721">
                  <c:v>126.953</c:v>
                </c:pt>
                <c:pt idx="5722">
                  <c:v>102.539</c:v>
                </c:pt>
                <c:pt idx="5723">
                  <c:v>58.593800000000002</c:v>
                </c:pt>
                <c:pt idx="5724">
                  <c:v>126.953</c:v>
                </c:pt>
                <c:pt idx="5725">
                  <c:v>102.539</c:v>
                </c:pt>
                <c:pt idx="5726">
                  <c:v>92.773399999999995</c:v>
                </c:pt>
                <c:pt idx="5727">
                  <c:v>102.539</c:v>
                </c:pt>
                <c:pt idx="5728">
                  <c:v>78.125</c:v>
                </c:pt>
                <c:pt idx="5729">
                  <c:v>117.188</c:v>
                </c:pt>
                <c:pt idx="5730">
                  <c:v>73.242199999999997</c:v>
                </c:pt>
                <c:pt idx="5731">
                  <c:v>68.359399999999994</c:v>
                </c:pt>
                <c:pt idx="5732">
                  <c:v>58.593800000000002</c:v>
                </c:pt>
                <c:pt idx="5733">
                  <c:v>102.539</c:v>
                </c:pt>
                <c:pt idx="5734">
                  <c:v>112.30500000000001</c:v>
                </c:pt>
                <c:pt idx="5735">
                  <c:v>78.125</c:v>
                </c:pt>
                <c:pt idx="5736">
                  <c:v>87.890600000000006</c:v>
                </c:pt>
                <c:pt idx="5737">
                  <c:v>107.422</c:v>
                </c:pt>
                <c:pt idx="5738">
                  <c:v>87.890600000000006</c:v>
                </c:pt>
                <c:pt idx="5739">
                  <c:v>117.188</c:v>
                </c:pt>
                <c:pt idx="5740">
                  <c:v>48.828099999999999</c:v>
                </c:pt>
                <c:pt idx="5741">
                  <c:v>87.890600000000006</c:v>
                </c:pt>
                <c:pt idx="5742">
                  <c:v>83.007800000000003</c:v>
                </c:pt>
                <c:pt idx="5743">
                  <c:v>83.007800000000003</c:v>
                </c:pt>
                <c:pt idx="5744">
                  <c:v>97.656300000000002</c:v>
                </c:pt>
                <c:pt idx="5745">
                  <c:v>78.125</c:v>
                </c:pt>
                <c:pt idx="5746">
                  <c:v>146.48400000000001</c:v>
                </c:pt>
                <c:pt idx="5747">
                  <c:v>102.539</c:v>
                </c:pt>
                <c:pt idx="5748">
                  <c:v>102.539</c:v>
                </c:pt>
                <c:pt idx="5749">
                  <c:v>107.422</c:v>
                </c:pt>
                <c:pt idx="5750">
                  <c:v>58.593800000000002</c:v>
                </c:pt>
                <c:pt idx="5751">
                  <c:v>102.539</c:v>
                </c:pt>
                <c:pt idx="5752">
                  <c:v>83.007800000000003</c:v>
                </c:pt>
                <c:pt idx="5753">
                  <c:v>92.773399999999995</c:v>
                </c:pt>
                <c:pt idx="5754">
                  <c:v>107.422</c:v>
                </c:pt>
                <c:pt idx="5755">
                  <c:v>92.773399999999995</c:v>
                </c:pt>
                <c:pt idx="5756">
                  <c:v>117.188</c:v>
                </c:pt>
                <c:pt idx="5757">
                  <c:v>78.125</c:v>
                </c:pt>
                <c:pt idx="5758">
                  <c:v>107.422</c:v>
                </c:pt>
                <c:pt idx="5759">
                  <c:v>117.188</c:v>
                </c:pt>
                <c:pt idx="5760">
                  <c:v>78.125</c:v>
                </c:pt>
                <c:pt idx="5761">
                  <c:v>117.188</c:v>
                </c:pt>
                <c:pt idx="5762">
                  <c:v>53.710900000000002</c:v>
                </c:pt>
                <c:pt idx="5763">
                  <c:v>83.007800000000003</c:v>
                </c:pt>
                <c:pt idx="5764">
                  <c:v>102.539</c:v>
                </c:pt>
                <c:pt idx="5765">
                  <c:v>39.0625</c:v>
                </c:pt>
                <c:pt idx="5766">
                  <c:v>117.188</c:v>
                </c:pt>
                <c:pt idx="5767">
                  <c:v>68.359399999999994</c:v>
                </c:pt>
                <c:pt idx="5768">
                  <c:v>112.30500000000001</c:v>
                </c:pt>
                <c:pt idx="5769">
                  <c:v>78.125</c:v>
                </c:pt>
                <c:pt idx="5770">
                  <c:v>73.242199999999997</c:v>
                </c:pt>
                <c:pt idx="5771">
                  <c:v>107.422</c:v>
                </c:pt>
                <c:pt idx="5772">
                  <c:v>87.890600000000006</c:v>
                </c:pt>
                <c:pt idx="5773">
                  <c:v>117.188</c:v>
                </c:pt>
                <c:pt idx="5774">
                  <c:v>78.125</c:v>
                </c:pt>
                <c:pt idx="5775">
                  <c:v>73.242199999999997</c:v>
                </c:pt>
                <c:pt idx="5776">
                  <c:v>117.188</c:v>
                </c:pt>
                <c:pt idx="5777">
                  <c:v>92.773399999999995</c:v>
                </c:pt>
                <c:pt idx="5778">
                  <c:v>92.773399999999995</c:v>
                </c:pt>
                <c:pt idx="5779">
                  <c:v>92.773399999999995</c:v>
                </c:pt>
                <c:pt idx="5780">
                  <c:v>102.539</c:v>
                </c:pt>
                <c:pt idx="5781">
                  <c:v>117.188</c:v>
                </c:pt>
                <c:pt idx="5782">
                  <c:v>102.539</c:v>
                </c:pt>
                <c:pt idx="5783">
                  <c:v>92.773399999999995</c:v>
                </c:pt>
                <c:pt idx="5784">
                  <c:v>58.593800000000002</c:v>
                </c:pt>
                <c:pt idx="5785">
                  <c:v>78.125</c:v>
                </c:pt>
                <c:pt idx="5786">
                  <c:v>97.656300000000002</c:v>
                </c:pt>
                <c:pt idx="5787">
                  <c:v>53.710900000000002</c:v>
                </c:pt>
                <c:pt idx="5788">
                  <c:v>112.30500000000001</c:v>
                </c:pt>
                <c:pt idx="5789">
                  <c:v>68.359399999999994</c:v>
                </c:pt>
                <c:pt idx="5790">
                  <c:v>126.953</c:v>
                </c:pt>
                <c:pt idx="5791">
                  <c:v>102.539</c:v>
                </c:pt>
                <c:pt idx="5792">
                  <c:v>102.539</c:v>
                </c:pt>
                <c:pt idx="5793">
                  <c:v>102.539</c:v>
                </c:pt>
                <c:pt idx="5794">
                  <c:v>78.125</c:v>
                </c:pt>
                <c:pt idx="5795">
                  <c:v>87.890600000000006</c:v>
                </c:pt>
                <c:pt idx="5796">
                  <c:v>92.773399999999995</c:v>
                </c:pt>
                <c:pt idx="5797">
                  <c:v>68.359399999999994</c:v>
                </c:pt>
                <c:pt idx="5798">
                  <c:v>102.539</c:v>
                </c:pt>
                <c:pt idx="5799">
                  <c:v>87.890600000000006</c:v>
                </c:pt>
                <c:pt idx="5800">
                  <c:v>83.007800000000003</c:v>
                </c:pt>
                <c:pt idx="5801">
                  <c:v>107.422</c:v>
                </c:pt>
                <c:pt idx="5802">
                  <c:v>112.30500000000001</c:v>
                </c:pt>
                <c:pt idx="5803">
                  <c:v>126.953</c:v>
                </c:pt>
                <c:pt idx="5804">
                  <c:v>87.890600000000006</c:v>
                </c:pt>
                <c:pt idx="5805">
                  <c:v>112.30500000000001</c:v>
                </c:pt>
                <c:pt idx="5806">
                  <c:v>122.07</c:v>
                </c:pt>
                <c:pt idx="5807">
                  <c:v>78.125</c:v>
                </c:pt>
                <c:pt idx="5808">
                  <c:v>117.188</c:v>
                </c:pt>
                <c:pt idx="5809">
                  <c:v>73.242199999999997</c:v>
                </c:pt>
                <c:pt idx="5810">
                  <c:v>87.890600000000006</c:v>
                </c:pt>
                <c:pt idx="5811">
                  <c:v>92.773399999999995</c:v>
                </c:pt>
                <c:pt idx="5812">
                  <c:v>68.359399999999994</c:v>
                </c:pt>
                <c:pt idx="5813">
                  <c:v>107.422</c:v>
                </c:pt>
                <c:pt idx="5814">
                  <c:v>58.593800000000002</c:v>
                </c:pt>
                <c:pt idx="5815">
                  <c:v>126.953</c:v>
                </c:pt>
                <c:pt idx="5816">
                  <c:v>83.007800000000003</c:v>
                </c:pt>
                <c:pt idx="5817">
                  <c:v>73.242199999999997</c:v>
                </c:pt>
                <c:pt idx="5818">
                  <c:v>78.125</c:v>
                </c:pt>
                <c:pt idx="5819">
                  <c:v>58.593800000000002</c:v>
                </c:pt>
                <c:pt idx="5820">
                  <c:v>107.422</c:v>
                </c:pt>
                <c:pt idx="5821">
                  <c:v>68.359399999999994</c:v>
                </c:pt>
                <c:pt idx="5822">
                  <c:v>97.656300000000002</c:v>
                </c:pt>
                <c:pt idx="5823">
                  <c:v>68.359399999999994</c:v>
                </c:pt>
                <c:pt idx="5824">
                  <c:v>87.890600000000006</c:v>
                </c:pt>
                <c:pt idx="5825">
                  <c:v>117.188</c:v>
                </c:pt>
                <c:pt idx="5826">
                  <c:v>83.007800000000003</c:v>
                </c:pt>
                <c:pt idx="5827">
                  <c:v>92.773399999999995</c:v>
                </c:pt>
                <c:pt idx="5828">
                  <c:v>112.30500000000001</c:v>
                </c:pt>
                <c:pt idx="5829">
                  <c:v>87.890600000000006</c:v>
                </c:pt>
                <c:pt idx="5830">
                  <c:v>63.476599999999998</c:v>
                </c:pt>
                <c:pt idx="5831">
                  <c:v>78.125</c:v>
                </c:pt>
                <c:pt idx="5832">
                  <c:v>112.30500000000001</c:v>
                </c:pt>
                <c:pt idx="5833">
                  <c:v>92.773399999999995</c:v>
                </c:pt>
                <c:pt idx="5834">
                  <c:v>34.179699999999997</c:v>
                </c:pt>
                <c:pt idx="5835">
                  <c:v>112.30500000000001</c:v>
                </c:pt>
                <c:pt idx="5836">
                  <c:v>83.007800000000003</c:v>
                </c:pt>
                <c:pt idx="5837">
                  <c:v>141.602</c:v>
                </c:pt>
                <c:pt idx="5838">
                  <c:v>97.656300000000002</c:v>
                </c:pt>
                <c:pt idx="5839">
                  <c:v>107.422</c:v>
                </c:pt>
                <c:pt idx="5840">
                  <c:v>117.188</c:v>
                </c:pt>
                <c:pt idx="5841">
                  <c:v>92.773399999999995</c:v>
                </c:pt>
                <c:pt idx="5842">
                  <c:v>92.773399999999995</c:v>
                </c:pt>
                <c:pt idx="5843">
                  <c:v>78.125</c:v>
                </c:pt>
                <c:pt idx="5844">
                  <c:v>58.593800000000002</c:v>
                </c:pt>
                <c:pt idx="5845">
                  <c:v>83.007800000000003</c:v>
                </c:pt>
                <c:pt idx="5846">
                  <c:v>68.359399999999994</c:v>
                </c:pt>
                <c:pt idx="5847">
                  <c:v>112.30500000000001</c:v>
                </c:pt>
                <c:pt idx="5848">
                  <c:v>78.125</c:v>
                </c:pt>
                <c:pt idx="5849">
                  <c:v>97.656300000000002</c:v>
                </c:pt>
                <c:pt idx="5850">
                  <c:v>117.188</c:v>
                </c:pt>
                <c:pt idx="5851">
                  <c:v>87.890600000000006</c:v>
                </c:pt>
                <c:pt idx="5852">
                  <c:v>87.890600000000006</c:v>
                </c:pt>
                <c:pt idx="5853">
                  <c:v>68.359399999999994</c:v>
                </c:pt>
                <c:pt idx="5854">
                  <c:v>83.007800000000003</c:v>
                </c:pt>
                <c:pt idx="5855">
                  <c:v>107.422</c:v>
                </c:pt>
                <c:pt idx="5856">
                  <c:v>48.828099999999999</c:v>
                </c:pt>
                <c:pt idx="5857">
                  <c:v>97.656300000000002</c:v>
                </c:pt>
                <c:pt idx="5858">
                  <c:v>87.890600000000006</c:v>
                </c:pt>
                <c:pt idx="5859">
                  <c:v>141.602</c:v>
                </c:pt>
                <c:pt idx="5860">
                  <c:v>87.890600000000006</c:v>
                </c:pt>
                <c:pt idx="5861">
                  <c:v>102.539</c:v>
                </c:pt>
                <c:pt idx="5862">
                  <c:v>92.773399999999995</c:v>
                </c:pt>
                <c:pt idx="5863">
                  <c:v>68.359399999999994</c:v>
                </c:pt>
                <c:pt idx="5864">
                  <c:v>87.890600000000006</c:v>
                </c:pt>
                <c:pt idx="5865">
                  <c:v>78.125</c:v>
                </c:pt>
                <c:pt idx="5866">
                  <c:v>73.242199999999997</c:v>
                </c:pt>
                <c:pt idx="5867">
                  <c:v>117.188</c:v>
                </c:pt>
                <c:pt idx="5868">
                  <c:v>97.656300000000002</c:v>
                </c:pt>
                <c:pt idx="5869">
                  <c:v>97.656300000000002</c:v>
                </c:pt>
                <c:pt idx="5870">
                  <c:v>78.125</c:v>
                </c:pt>
                <c:pt idx="5871">
                  <c:v>78.125</c:v>
                </c:pt>
                <c:pt idx="5872">
                  <c:v>126.953</c:v>
                </c:pt>
                <c:pt idx="5873">
                  <c:v>78.125</c:v>
                </c:pt>
                <c:pt idx="5874">
                  <c:v>78.125</c:v>
                </c:pt>
                <c:pt idx="5875">
                  <c:v>87.890600000000006</c:v>
                </c:pt>
                <c:pt idx="5876">
                  <c:v>78.125</c:v>
                </c:pt>
                <c:pt idx="5877">
                  <c:v>83.007800000000003</c:v>
                </c:pt>
                <c:pt idx="5878">
                  <c:v>43.945300000000003</c:v>
                </c:pt>
                <c:pt idx="5879">
                  <c:v>97.656300000000002</c:v>
                </c:pt>
                <c:pt idx="5880">
                  <c:v>73.242199999999997</c:v>
                </c:pt>
                <c:pt idx="5881">
                  <c:v>117.188</c:v>
                </c:pt>
                <c:pt idx="5882">
                  <c:v>97.656300000000002</c:v>
                </c:pt>
                <c:pt idx="5883">
                  <c:v>87.890600000000006</c:v>
                </c:pt>
                <c:pt idx="5884">
                  <c:v>107.422</c:v>
                </c:pt>
                <c:pt idx="5885">
                  <c:v>63.476599999999998</c:v>
                </c:pt>
                <c:pt idx="5886">
                  <c:v>97.656300000000002</c:v>
                </c:pt>
                <c:pt idx="5887">
                  <c:v>92.773399999999995</c:v>
                </c:pt>
                <c:pt idx="5888">
                  <c:v>58.593800000000002</c:v>
                </c:pt>
                <c:pt idx="5889">
                  <c:v>122.07</c:v>
                </c:pt>
                <c:pt idx="5890">
                  <c:v>102.539</c:v>
                </c:pt>
                <c:pt idx="5891">
                  <c:v>87.890600000000006</c:v>
                </c:pt>
                <c:pt idx="5892">
                  <c:v>87.890600000000006</c:v>
                </c:pt>
                <c:pt idx="5893">
                  <c:v>126.953</c:v>
                </c:pt>
                <c:pt idx="5894">
                  <c:v>117.188</c:v>
                </c:pt>
                <c:pt idx="5895">
                  <c:v>92.773399999999995</c:v>
                </c:pt>
                <c:pt idx="5896">
                  <c:v>102.539</c:v>
                </c:pt>
                <c:pt idx="5897">
                  <c:v>112.30500000000001</c:v>
                </c:pt>
                <c:pt idx="5898">
                  <c:v>83.007800000000003</c:v>
                </c:pt>
                <c:pt idx="5899">
                  <c:v>117.188</c:v>
                </c:pt>
                <c:pt idx="5900">
                  <c:v>73.242199999999997</c:v>
                </c:pt>
                <c:pt idx="5901">
                  <c:v>102.539</c:v>
                </c:pt>
                <c:pt idx="5902">
                  <c:v>78.125</c:v>
                </c:pt>
                <c:pt idx="5903">
                  <c:v>73.242199999999997</c:v>
                </c:pt>
                <c:pt idx="5904">
                  <c:v>126.953</c:v>
                </c:pt>
                <c:pt idx="5905">
                  <c:v>92.773399999999995</c:v>
                </c:pt>
                <c:pt idx="5906">
                  <c:v>146.48400000000001</c:v>
                </c:pt>
                <c:pt idx="5907">
                  <c:v>68.359399999999994</c:v>
                </c:pt>
                <c:pt idx="5908">
                  <c:v>107.422</c:v>
                </c:pt>
                <c:pt idx="5909">
                  <c:v>97.656300000000002</c:v>
                </c:pt>
                <c:pt idx="5910">
                  <c:v>83.007800000000003</c:v>
                </c:pt>
                <c:pt idx="5911">
                  <c:v>87.890600000000006</c:v>
                </c:pt>
                <c:pt idx="5912">
                  <c:v>73.242199999999997</c:v>
                </c:pt>
                <c:pt idx="5913">
                  <c:v>63.476599999999998</c:v>
                </c:pt>
                <c:pt idx="5914">
                  <c:v>97.656300000000002</c:v>
                </c:pt>
                <c:pt idx="5915">
                  <c:v>92.773399999999995</c:v>
                </c:pt>
                <c:pt idx="5916">
                  <c:v>112.30500000000001</c:v>
                </c:pt>
                <c:pt idx="5917">
                  <c:v>73.242199999999997</c:v>
                </c:pt>
                <c:pt idx="5918">
                  <c:v>107.422</c:v>
                </c:pt>
                <c:pt idx="5919">
                  <c:v>112.30500000000001</c:v>
                </c:pt>
                <c:pt idx="5920">
                  <c:v>92.773399999999995</c:v>
                </c:pt>
                <c:pt idx="5921">
                  <c:v>53.710900000000002</c:v>
                </c:pt>
                <c:pt idx="5922">
                  <c:v>58.593800000000002</c:v>
                </c:pt>
                <c:pt idx="5923">
                  <c:v>97.656300000000002</c:v>
                </c:pt>
                <c:pt idx="5924">
                  <c:v>83.007800000000003</c:v>
                </c:pt>
                <c:pt idx="5925">
                  <c:v>107.422</c:v>
                </c:pt>
                <c:pt idx="5926">
                  <c:v>97.656300000000002</c:v>
                </c:pt>
                <c:pt idx="5927">
                  <c:v>73.242199999999997</c:v>
                </c:pt>
                <c:pt idx="5928">
                  <c:v>107.422</c:v>
                </c:pt>
                <c:pt idx="5929">
                  <c:v>97.656300000000002</c:v>
                </c:pt>
                <c:pt idx="5930">
                  <c:v>83.007800000000003</c:v>
                </c:pt>
                <c:pt idx="5931">
                  <c:v>92.773399999999995</c:v>
                </c:pt>
                <c:pt idx="5932">
                  <c:v>73.242199999999997</c:v>
                </c:pt>
                <c:pt idx="5933">
                  <c:v>107.422</c:v>
                </c:pt>
                <c:pt idx="5934">
                  <c:v>63.476599999999998</c:v>
                </c:pt>
                <c:pt idx="5935">
                  <c:v>68.359399999999994</c:v>
                </c:pt>
                <c:pt idx="5936">
                  <c:v>107.422</c:v>
                </c:pt>
                <c:pt idx="5937">
                  <c:v>102.539</c:v>
                </c:pt>
                <c:pt idx="5938">
                  <c:v>112.30500000000001</c:v>
                </c:pt>
                <c:pt idx="5939">
                  <c:v>83.007800000000003</c:v>
                </c:pt>
                <c:pt idx="5940">
                  <c:v>102.539</c:v>
                </c:pt>
                <c:pt idx="5941">
                  <c:v>92.773399999999995</c:v>
                </c:pt>
                <c:pt idx="5942">
                  <c:v>19.531300000000002</c:v>
                </c:pt>
                <c:pt idx="5943">
                  <c:v>83.007800000000003</c:v>
                </c:pt>
                <c:pt idx="5944">
                  <c:v>53.710900000000002</c:v>
                </c:pt>
                <c:pt idx="5945">
                  <c:v>87.890600000000006</c:v>
                </c:pt>
                <c:pt idx="5946">
                  <c:v>97.656300000000002</c:v>
                </c:pt>
                <c:pt idx="5947">
                  <c:v>14.648400000000001</c:v>
                </c:pt>
                <c:pt idx="5948">
                  <c:v>107.422</c:v>
                </c:pt>
                <c:pt idx="5949">
                  <c:v>92.773399999999995</c:v>
                </c:pt>
                <c:pt idx="5950">
                  <c:v>126.953</c:v>
                </c:pt>
                <c:pt idx="5951">
                  <c:v>53.710900000000002</c:v>
                </c:pt>
                <c:pt idx="5952">
                  <c:v>78.125</c:v>
                </c:pt>
                <c:pt idx="5953">
                  <c:v>92.773399999999995</c:v>
                </c:pt>
                <c:pt idx="5954">
                  <c:v>87.890600000000006</c:v>
                </c:pt>
                <c:pt idx="5955">
                  <c:v>92.773399999999995</c:v>
                </c:pt>
                <c:pt idx="5956">
                  <c:v>87.890600000000006</c:v>
                </c:pt>
                <c:pt idx="5957">
                  <c:v>78.125</c:v>
                </c:pt>
                <c:pt idx="5958">
                  <c:v>112.30500000000001</c:v>
                </c:pt>
                <c:pt idx="5959">
                  <c:v>78.125</c:v>
                </c:pt>
                <c:pt idx="5960">
                  <c:v>112.30500000000001</c:v>
                </c:pt>
                <c:pt idx="5961">
                  <c:v>68.359399999999994</c:v>
                </c:pt>
                <c:pt idx="5962">
                  <c:v>92.773399999999995</c:v>
                </c:pt>
                <c:pt idx="5963">
                  <c:v>112.30500000000001</c:v>
                </c:pt>
                <c:pt idx="5964">
                  <c:v>73.242199999999997</c:v>
                </c:pt>
                <c:pt idx="5965">
                  <c:v>102.539</c:v>
                </c:pt>
                <c:pt idx="5966">
                  <c:v>68.359399999999994</c:v>
                </c:pt>
                <c:pt idx="5967">
                  <c:v>107.422</c:v>
                </c:pt>
                <c:pt idx="5968">
                  <c:v>87.890600000000006</c:v>
                </c:pt>
                <c:pt idx="5969">
                  <c:v>39.0625</c:v>
                </c:pt>
                <c:pt idx="5970">
                  <c:v>117.188</c:v>
                </c:pt>
                <c:pt idx="5971">
                  <c:v>87.890600000000006</c:v>
                </c:pt>
                <c:pt idx="5972">
                  <c:v>146.48400000000001</c:v>
                </c:pt>
                <c:pt idx="5973">
                  <c:v>92.773399999999995</c:v>
                </c:pt>
                <c:pt idx="5974">
                  <c:v>117.188</c:v>
                </c:pt>
                <c:pt idx="5975">
                  <c:v>87.890600000000006</c:v>
                </c:pt>
                <c:pt idx="5976">
                  <c:v>97.656300000000002</c:v>
                </c:pt>
                <c:pt idx="5977">
                  <c:v>97.656300000000002</c:v>
                </c:pt>
                <c:pt idx="5978">
                  <c:v>122.07</c:v>
                </c:pt>
                <c:pt idx="5979">
                  <c:v>92.773399999999995</c:v>
                </c:pt>
                <c:pt idx="5980">
                  <c:v>122.07</c:v>
                </c:pt>
                <c:pt idx="5981">
                  <c:v>87.890600000000006</c:v>
                </c:pt>
                <c:pt idx="5982">
                  <c:v>68.359399999999994</c:v>
                </c:pt>
                <c:pt idx="5983">
                  <c:v>83.007800000000003</c:v>
                </c:pt>
                <c:pt idx="5984">
                  <c:v>97.656300000000002</c:v>
                </c:pt>
                <c:pt idx="5985">
                  <c:v>107.422</c:v>
                </c:pt>
                <c:pt idx="5986">
                  <c:v>87.890600000000006</c:v>
                </c:pt>
                <c:pt idx="5987">
                  <c:v>78.125</c:v>
                </c:pt>
                <c:pt idx="5988">
                  <c:v>78.125</c:v>
                </c:pt>
                <c:pt idx="5989">
                  <c:v>68.359399999999994</c:v>
                </c:pt>
                <c:pt idx="5990">
                  <c:v>102.539</c:v>
                </c:pt>
                <c:pt idx="5991">
                  <c:v>68.359399999999994</c:v>
                </c:pt>
                <c:pt idx="5992">
                  <c:v>112.30500000000001</c:v>
                </c:pt>
                <c:pt idx="5993">
                  <c:v>83.007800000000003</c:v>
                </c:pt>
                <c:pt idx="5994">
                  <c:v>117.188</c:v>
                </c:pt>
                <c:pt idx="5995">
                  <c:v>97.656300000000002</c:v>
                </c:pt>
                <c:pt idx="5996">
                  <c:v>68.359399999999994</c:v>
                </c:pt>
                <c:pt idx="5997">
                  <c:v>78.125</c:v>
                </c:pt>
                <c:pt idx="5998">
                  <c:v>73.242199999999997</c:v>
                </c:pt>
                <c:pt idx="5999">
                  <c:v>102.539</c:v>
                </c:pt>
                <c:pt idx="6000">
                  <c:v>78.125</c:v>
                </c:pt>
                <c:pt idx="6001">
                  <c:v>68.359399999999994</c:v>
                </c:pt>
                <c:pt idx="6002">
                  <c:v>136.71899999999999</c:v>
                </c:pt>
                <c:pt idx="6003">
                  <c:v>73.242199999999997</c:v>
                </c:pt>
                <c:pt idx="6004">
                  <c:v>87.890600000000006</c:v>
                </c:pt>
                <c:pt idx="6005">
                  <c:v>68.359399999999994</c:v>
                </c:pt>
                <c:pt idx="6006">
                  <c:v>78.125</c:v>
                </c:pt>
                <c:pt idx="6007">
                  <c:v>117.188</c:v>
                </c:pt>
                <c:pt idx="6008">
                  <c:v>87.890600000000006</c:v>
                </c:pt>
                <c:pt idx="6009">
                  <c:v>92.773399999999995</c:v>
                </c:pt>
                <c:pt idx="6010">
                  <c:v>68.359399999999994</c:v>
                </c:pt>
                <c:pt idx="6011">
                  <c:v>78.125</c:v>
                </c:pt>
                <c:pt idx="6012">
                  <c:v>87.890600000000006</c:v>
                </c:pt>
                <c:pt idx="6013">
                  <c:v>48.828099999999999</c:v>
                </c:pt>
                <c:pt idx="6014">
                  <c:v>102.539</c:v>
                </c:pt>
                <c:pt idx="6015">
                  <c:v>73.242199999999997</c:v>
                </c:pt>
                <c:pt idx="6016">
                  <c:v>73.242199999999997</c:v>
                </c:pt>
                <c:pt idx="6017">
                  <c:v>87.890600000000006</c:v>
                </c:pt>
                <c:pt idx="6018">
                  <c:v>87.890600000000006</c:v>
                </c:pt>
                <c:pt idx="6019">
                  <c:v>112.30500000000001</c:v>
                </c:pt>
                <c:pt idx="6020">
                  <c:v>83.007800000000003</c:v>
                </c:pt>
                <c:pt idx="6021">
                  <c:v>97.656300000000002</c:v>
                </c:pt>
                <c:pt idx="6022">
                  <c:v>97.656300000000002</c:v>
                </c:pt>
                <c:pt idx="6023">
                  <c:v>78.125</c:v>
                </c:pt>
                <c:pt idx="6024">
                  <c:v>117.188</c:v>
                </c:pt>
                <c:pt idx="6025">
                  <c:v>53.710900000000002</c:v>
                </c:pt>
                <c:pt idx="6026">
                  <c:v>87.890600000000006</c:v>
                </c:pt>
                <c:pt idx="6027">
                  <c:v>78.125</c:v>
                </c:pt>
                <c:pt idx="6028">
                  <c:v>92.773399999999995</c:v>
                </c:pt>
                <c:pt idx="6029">
                  <c:v>102.539</c:v>
                </c:pt>
                <c:pt idx="6030">
                  <c:v>73.242199999999997</c:v>
                </c:pt>
                <c:pt idx="6031">
                  <c:v>102.539</c:v>
                </c:pt>
                <c:pt idx="6032">
                  <c:v>107.422</c:v>
                </c:pt>
                <c:pt idx="6033">
                  <c:v>83.007800000000003</c:v>
                </c:pt>
                <c:pt idx="6034">
                  <c:v>97.656300000000002</c:v>
                </c:pt>
                <c:pt idx="6035">
                  <c:v>73.242199999999997</c:v>
                </c:pt>
                <c:pt idx="6036">
                  <c:v>117.188</c:v>
                </c:pt>
                <c:pt idx="6037">
                  <c:v>87.890600000000006</c:v>
                </c:pt>
                <c:pt idx="6038">
                  <c:v>92.773399999999995</c:v>
                </c:pt>
                <c:pt idx="6039">
                  <c:v>102.539</c:v>
                </c:pt>
                <c:pt idx="6040">
                  <c:v>92.773399999999995</c:v>
                </c:pt>
                <c:pt idx="6041">
                  <c:v>151.36699999999999</c:v>
                </c:pt>
                <c:pt idx="6042">
                  <c:v>63.476599999999998</c:v>
                </c:pt>
                <c:pt idx="6043">
                  <c:v>107.422</c:v>
                </c:pt>
                <c:pt idx="6044">
                  <c:v>92.773399999999995</c:v>
                </c:pt>
                <c:pt idx="6045">
                  <c:v>58.593800000000002</c:v>
                </c:pt>
                <c:pt idx="6046">
                  <c:v>102.539</c:v>
                </c:pt>
                <c:pt idx="6047">
                  <c:v>68.359399999999994</c:v>
                </c:pt>
                <c:pt idx="6048">
                  <c:v>48.828099999999999</c:v>
                </c:pt>
                <c:pt idx="6049">
                  <c:v>97.656300000000002</c:v>
                </c:pt>
                <c:pt idx="6050">
                  <c:v>87.890600000000006</c:v>
                </c:pt>
                <c:pt idx="6051">
                  <c:v>117.188</c:v>
                </c:pt>
                <c:pt idx="6052">
                  <c:v>107.422</c:v>
                </c:pt>
                <c:pt idx="6053">
                  <c:v>122.07</c:v>
                </c:pt>
                <c:pt idx="6054">
                  <c:v>117.188</c:v>
                </c:pt>
                <c:pt idx="6055">
                  <c:v>102.539</c:v>
                </c:pt>
                <c:pt idx="6056">
                  <c:v>117.188</c:v>
                </c:pt>
                <c:pt idx="6057">
                  <c:v>73.242199999999997</c:v>
                </c:pt>
                <c:pt idx="6058">
                  <c:v>87.890600000000006</c:v>
                </c:pt>
                <c:pt idx="6059">
                  <c:v>83.007800000000003</c:v>
                </c:pt>
                <c:pt idx="6060">
                  <c:v>63.476599999999998</c:v>
                </c:pt>
                <c:pt idx="6061">
                  <c:v>126.953</c:v>
                </c:pt>
                <c:pt idx="6062">
                  <c:v>83.007800000000003</c:v>
                </c:pt>
                <c:pt idx="6063">
                  <c:v>146.48400000000001</c:v>
                </c:pt>
                <c:pt idx="6064">
                  <c:v>92.773399999999995</c:v>
                </c:pt>
                <c:pt idx="6065">
                  <c:v>107.422</c:v>
                </c:pt>
                <c:pt idx="6066">
                  <c:v>92.773399999999995</c:v>
                </c:pt>
                <c:pt idx="6067">
                  <c:v>58.593800000000002</c:v>
                </c:pt>
                <c:pt idx="6068">
                  <c:v>146.48400000000001</c:v>
                </c:pt>
                <c:pt idx="6069">
                  <c:v>83.007800000000003</c:v>
                </c:pt>
                <c:pt idx="6070">
                  <c:v>83.007800000000003</c:v>
                </c:pt>
                <c:pt idx="6071">
                  <c:v>73.242199999999997</c:v>
                </c:pt>
                <c:pt idx="6072">
                  <c:v>87.890600000000006</c:v>
                </c:pt>
                <c:pt idx="6073">
                  <c:v>112.30500000000001</c:v>
                </c:pt>
                <c:pt idx="6074">
                  <c:v>83.007800000000003</c:v>
                </c:pt>
                <c:pt idx="6075">
                  <c:v>122.07</c:v>
                </c:pt>
                <c:pt idx="6076">
                  <c:v>117.188</c:v>
                </c:pt>
                <c:pt idx="6077">
                  <c:v>83.007800000000003</c:v>
                </c:pt>
                <c:pt idx="6078">
                  <c:v>102.539</c:v>
                </c:pt>
                <c:pt idx="6079">
                  <c:v>83.007800000000003</c:v>
                </c:pt>
                <c:pt idx="6080">
                  <c:v>92.773399999999995</c:v>
                </c:pt>
                <c:pt idx="6081">
                  <c:v>87.890600000000006</c:v>
                </c:pt>
                <c:pt idx="6082">
                  <c:v>63.476599999999998</c:v>
                </c:pt>
                <c:pt idx="6083">
                  <c:v>112.30500000000001</c:v>
                </c:pt>
                <c:pt idx="6084">
                  <c:v>63.476599999999998</c:v>
                </c:pt>
                <c:pt idx="6085">
                  <c:v>112.30500000000001</c:v>
                </c:pt>
                <c:pt idx="6086">
                  <c:v>97.656300000000002</c:v>
                </c:pt>
                <c:pt idx="6087">
                  <c:v>87.890600000000006</c:v>
                </c:pt>
                <c:pt idx="6088">
                  <c:v>87.890600000000006</c:v>
                </c:pt>
                <c:pt idx="6089">
                  <c:v>92.773399999999995</c:v>
                </c:pt>
                <c:pt idx="6090">
                  <c:v>97.656300000000002</c:v>
                </c:pt>
                <c:pt idx="6091">
                  <c:v>78.125</c:v>
                </c:pt>
                <c:pt idx="6092">
                  <c:v>73.242199999999997</c:v>
                </c:pt>
                <c:pt idx="6093">
                  <c:v>92.773399999999995</c:v>
                </c:pt>
                <c:pt idx="6094">
                  <c:v>73.242199999999997</c:v>
                </c:pt>
                <c:pt idx="6095">
                  <c:v>92.773399999999995</c:v>
                </c:pt>
                <c:pt idx="6096">
                  <c:v>78.125</c:v>
                </c:pt>
                <c:pt idx="6097">
                  <c:v>97.656300000000002</c:v>
                </c:pt>
                <c:pt idx="6098">
                  <c:v>97.656300000000002</c:v>
                </c:pt>
                <c:pt idx="6099">
                  <c:v>68.359399999999994</c:v>
                </c:pt>
                <c:pt idx="6100">
                  <c:v>102.539</c:v>
                </c:pt>
                <c:pt idx="6101">
                  <c:v>73.242199999999997</c:v>
                </c:pt>
                <c:pt idx="6102">
                  <c:v>58.593800000000002</c:v>
                </c:pt>
                <c:pt idx="6103">
                  <c:v>97.656300000000002</c:v>
                </c:pt>
                <c:pt idx="6104">
                  <c:v>48.828099999999999</c:v>
                </c:pt>
                <c:pt idx="6105">
                  <c:v>117.188</c:v>
                </c:pt>
                <c:pt idx="6106">
                  <c:v>53.710900000000002</c:v>
                </c:pt>
                <c:pt idx="6107">
                  <c:v>102.539</c:v>
                </c:pt>
                <c:pt idx="6108">
                  <c:v>97.656300000000002</c:v>
                </c:pt>
                <c:pt idx="6109">
                  <c:v>107.422</c:v>
                </c:pt>
                <c:pt idx="6110">
                  <c:v>102.539</c:v>
                </c:pt>
                <c:pt idx="6111">
                  <c:v>92.773399999999995</c:v>
                </c:pt>
                <c:pt idx="6112">
                  <c:v>83.007800000000003</c:v>
                </c:pt>
                <c:pt idx="6113">
                  <c:v>117.188</c:v>
                </c:pt>
                <c:pt idx="6114">
                  <c:v>58.593800000000002</c:v>
                </c:pt>
                <c:pt idx="6115">
                  <c:v>107.422</c:v>
                </c:pt>
                <c:pt idx="6116">
                  <c:v>78.125</c:v>
                </c:pt>
                <c:pt idx="6117">
                  <c:v>102.539</c:v>
                </c:pt>
                <c:pt idx="6118">
                  <c:v>83.007800000000003</c:v>
                </c:pt>
                <c:pt idx="6119">
                  <c:v>83.007800000000003</c:v>
                </c:pt>
                <c:pt idx="6120">
                  <c:v>107.422</c:v>
                </c:pt>
                <c:pt idx="6121">
                  <c:v>92.773399999999995</c:v>
                </c:pt>
                <c:pt idx="6122">
                  <c:v>102.539</c:v>
                </c:pt>
                <c:pt idx="6123">
                  <c:v>112.30500000000001</c:v>
                </c:pt>
                <c:pt idx="6124">
                  <c:v>73.242199999999997</c:v>
                </c:pt>
                <c:pt idx="6125">
                  <c:v>92.773399999999995</c:v>
                </c:pt>
                <c:pt idx="6126">
                  <c:v>73.242199999999997</c:v>
                </c:pt>
                <c:pt idx="6127">
                  <c:v>112.30500000000001</c:v>
                </c:pt>
                <c:pt idx="6128">
                  <c:v>63.476599999999998</c:v>
                </c:pt>
                <c:pt idx="6129">
                  <c:v>126.953</c:v>
                </c:pt>
                <c:pt idx="6130">
                  <c:v>97.656300000000002</c:v>
                </c:pt>
                <c:pt idx="6131">
                  <c:v>92.773399999999995</c:v>
                </c:pt>
                <c:pt idx="6132">
                  <c:v>73.242199999999997</c:v>
                </c:pt>
                <c:pt idx="6133">
                  <c:v>87.890600000000006</c:v>
                </c:pt>
                <c:pt idx="6134">
                  <c:v>107.422</c:v>
                </c:pt>
                <c:pt idx="6135">
                  <c:v>73.242199999999997</c:v>
                </c:pt>
                <c:pt idx="6136">
                  <c:v>87.890600000000006</c:v>
                </c:pt>
                <c:pt idx="6137">
                  <c:v>87.890600000000006</c:v>
                </c:pt>
                <c:pt idx="6138">
                  <c:v>58.593800000000002</c:v>
                </c:pt>
                <c:pt idx="6139">
                  <c:v>122.07</c:v>
                </c:pt>
                <c:pt idx="6140">
                  <c:v>87.890600000000006</c:v>
                </c:pt>
                <c:pt idx="6141">
                  <c:v>92.773399999999995</c:v>
                </c:pt>
                <c:pt idx="6142">
                  <c:v>97.656300000000002</c:v>
                </c:pt>
                <c:pt idx="6143">
                  <c:v>87.890600000000006</c:v>
                </c:pt>
                <c:pt idx="6144">
                  <c:v>102.539</c:v>
                </c:pt>
                <c:pt idx="6145">
                  <c:v>53.710900000000002</c:v>
                </c:pt>
                <c:pt idx="6146">
                  <c:v>97.656300000000002</c:v>
                </c:pt>
                <c:pt idx="6147">
                  <c:v>107.422</c:v>
                </c:pt>
                <c:pt idx="6148">
                  <c:v>34.179699999999997</c:v>
                </c:pt>
                <c:pt idx="6149">
                  <c:v>107.422</c:v>
                </c:pt>
                <c:pt idx="6150">
                  <c:v>78.125</c:v>
                </c:pt>
                <c:pt idx="6151">
                  <c:v>126.953</c:v>
                </c:pt>
                <c:pt idx="6152">
                  <c:v>97.656300000000002</c:v>
                </c:pt>
                <c:pt idx="6153">
                  <c:v>97.656300000000002</c:v>
                </c:pt>
                <c:pt idx="6154">
                  <c:v>87.890600000000006</c:v>
                </c:pt>
                <c:pt idx="6155">
                  <c:v>68.359399999999994</c:v>
                </c:pt>
                <c:pt idx="6156">
                  <c:v>112.30500000000001</c:v>
                </c:pt>
                <c:pt idx="6157">
                  <c:v>63.476599999999998</c:v>
                </c:pt>
                <c:pt idx="6158">
                  <c:v>68.359399999999994</c:v>
                </c:pt>
                <c:pt idx="6159">
                  <c:v>107.422</c:v>
                </c:pt>
                <c:pt idx="6160">
                  <c:v>97.656300000000002</c:v>
                </c:pt>
                <c:pt idx="6161">
                  <c:v>102.539</c:v>
                </c:pt>
                <c:pt idx="6162">
                  <c:v>68.359399999999994</c:v>
                </c:pt>
                <c:pt idx="6163">
                  <c:v>87.890600000000006</c:v>
                </c:pt>
                <c:pt idx="6164">
                  <c:v>117.188</c:v>
                </c:pt>
                <c:pt idx="6165">
                  <c:v>83.007800000000003</c:v>
                </c:pt>
                <c:pt idx="6166">
                  <c:v>112.30500000000001</c:v>
                </c:pt>
                <c:pt idx="6167">
                  <c:v>53.710900000000002</c:v>
                </c:pt>
                <c:pt idx="6168">
                  <c:v>87.890600000000006</c:v>
                </c:pt>
                <c:pt idx="6169">
                  <c:v>83.007800000000003</c:v>
                </c:pt>
                <c:pt idx="6170">
                  <c:v>107.422</c:v>
                </c:pt>
                <c:pt idx="6171">
                  <c:v>122.07</c:v>
                </c:pt>
                <c:pt idx="6172">
                  <c:v>68.359399999999994</c:v>
                </c:pt>
                <c:pt idx="6173">
                  <c:v>112.30500000000001</c:v>
                </c:pt>
                <c:pt idx="6174">
                  <c:v>92.773399999999995</c:v>
                </c:pt>
                <c:pt idx="6175">
                  <c:v>117.188</c:v>
                </c:pt>
                <c:pt idx="6176">
                  <c:v>87.890600000000006</c:v>
                </c:pt>
                <c:pt idx="6177">
                  <c:v>78.125</c:v>
                </c:pt>
                <c:pt idx="6178">
                  <c:v>97.656300000000002</c:v>
                </c:pt>
                <c:pt idx="6179">
                  <c:v>87.890600000000006</c:v>
                </c:pt>
                <c:pt idx="6180">
                  <c:v>102.539</c:v>
                </c:pt>
                <c:pt idx="6181">
                  <c:v>83.007800000000003</c:v>
                </c:pt>
                <c:pt idx="6182">
                  <c:v>78.125</c:v>
                </c:pt>
                <c:pt idx="6183">
                  <c:v>141.602</c:v>
                </c:pt>
                <c:pt idx="6184">
                  <c:v>87.890600000000006</c:v>
                </c:pt>
                <c:pt idx="6185">
                  <c:v>117.188</c:v>
                </c:pt>
                <c:pt idx="6186">
                  <c:v>92.773399999999995</c:v>
                </c:pt>
                <c:pt idx="6187">
                  <c:v>83.007800000000003</c:v>
                </c:pt>
                <c:pt idx="6188">
                  <c:v>92.773399999999995</c:v>
                </c:pt>
                <c:pt idx="6189">
                  <c:v>48.828099999999999</c:v>
                </c:pt>
                <c:pt idx="6190">
                  <c:v>102.539</c:v>
                </c:pt>
                <c:pt idx="6191">
                  <c:v>97.656300000000002</c:v>
                </c:pt>
                <c:pt idx="6192">
                  <c:v>43.945300000000003</c:v>
                </c:pt>
                <c:pt idx="6193">
                  <c:v>107.422</c:v>
                </c:pt>
                <c:pt idx="6194">
                  <c:v>73.242199999999997</c:v>
                </c:pt>
                <c:pt idx="6195">
                  <c:v>141.602</c:v>
                </c:pt>
                <c:pt idx="6196">
                  <c:v>63.476599999999998</c:v>
                </c:pt>
                <c:pt idx="6197">
                  <c:v>83.007800000000003</c:v>
                </c:pt>
                <c:pt idx="6198">
                  <c:v>97.656300000000002</c:v>
                </c:pt>
                <c:pt idx="6199">
                  <c:v>68.359399999999994</c:v>
                </c:pt>
                <c:pt idx="6200">
                  <c:v>102.539</c:v>
                </c:pt>
                <c:pt idx="6201">
                  <c:v>92.773399999999995</c:v>
                </c:pt>
                <c:pt idx="6202">
                  <c:v>78.125</c:v>
                </c:pt>
                <c:pt idx="6203">
                  <c:v>92.773399999999995</c:v>
                </c:pt>
                <c:pt idx="6204">
                  <c:v>87.890600000000006</c:v>
                </c:pt>
                <c:pt idx="6205">
                  <c:v>112.30500000000001</c:v>
                </c:pt>
                <c:pt idx="6206">
                  <c:v>83.007800000000003</c:v>
                </c:pt>
                <c:pt idx="6207">
                  <c:v>97.656300000000002</c:v>
                </c:pt>
                <c:pt idx="6208">
                  <c:v>48.828099999999999</c:v>
                </c:pt>
                <c:pt idx="6209">
                  <c:v>73.242199999999997</c:v>
                </c:pt>
                <c:pt idx="6210">
                  <c:v>87.890600000000006</c:v>
                </c:pt>
                <c:pt idx="6211">
                  <c:v>53.710900000000002</c:v>
                </c:pt>
                <c:pt idx="6212">
                  <c:v>107.422</c:v>
                </c:pt>
                <c:pt idx="6213">
                  <c:v>83.007800000000003</c:v>
                </c:pt>
                <c:pt idx="6214">
                  <c:v>112.30500000000001</c:v>
                </c:pt>
                <c:pt idx="6215">
                  <c:v>87.890600000000006</c:v>
                </c:pt>
                <c:pt idx="6216">
                  <c:v>87.890600000000006</c:v>
                </c:pt>
                <c:pt idx="6217">
                  <c:v>112.30500000000001</c:v>
                </c:pt>
                <c:pt idx="6218">
                  <c:v>78.125</c:v>
                </c:pt>
                <c:pt idx="6219">
                  <c:v>87.890600000000006</c:v>
                </c:pt>
                <c:pt idx="6220">
                  <c:v>83.007800000000003</c:v>
                </c:pt>
                <c:pt idx="6221">
                  <c:v>63.476599999999998</c:v>
                </c:pt>
                <c:pt idx="6222">
                  <c:v>126.953</c:v>
                </c:pt>
                <c:pt idx="6223">
                  <c:v>68.359399999999994</c:v>
                </c:pt>
                <c:pt idx="6224">
                  <c:v>97.656300000000002</c:v>
                </c:pt>
                <c:pt idx="6225">
                  <c:v>107.422</c:v>
                </c:pt>
                <c:pt idx="6226">
                  <c:v>83.007800000000003</c:v>
                </c:pt>
                <c:pt idx="6227">
                  <c:v>112.30500000000001</c:v>
                </c:pt>
                <c:pt idx="6228">
                  <c:v>63.476599999999998</c:v>
                </c:pt>
                <c:pt idx="6229">
                  <c:v>107.422</c:v>
                </c:pt>
                <c:pt idx="6230">
                  <c:v>97.656300000000002</c:v>
                </c:pt>
                <c:pt idx="6231">
                  <c:v>63.476599999999998</c:v>
                </c:pt>
                <c:pt idx="6232">
                  <c:v>92.773399999999995</c:v>
                </c:pt>
                <c:pt idx="6233">
                  <c:v>63.476599999999998</c:v>
                </c:pt>
                <c:pt idx="6234">
                  <c:v>112.30500000000001</c:v>
                </c:pt>
                <c:pt idx="6235">
                  <c:v>73.242199999999997</c:v>
                </c:pt>
                <c:pt idx="6236">
                  <c:v>87.890600000000006</c:v>
                </c:pt>
                <c:pt idx="6237">
                  <c:v>107.422</c:v>
                </c:pt>
                <c:pt idx="6238">
                  <c:v>102.539</c:v>
                </c:pt>
                <c:pt idx="6239">
                  <c:v>122.07</c:v>
                </c:pt>
                <c:pt idx="6240">
                  <c:v>68.359399999999994</c:v>
                </c:pt>
                <c:pt idx="6241">
                  <c:v>102.539</c:v>
                </c:pt>
                <c:pt idx="6242">
                  <c:v>107.422</c:v>
                </c:pt>
                <c:pt idx="6243">
                  <c:v>97.656300000000002</c:v>
                </c:pt>
                <c:pt idx="6244">
                  <c:v>112.30500000000001</c:v>
                </c:pt>
                <c:pt idx="6245">
                  <c:v>83.007800000000003</c:v>
                </c:pt>
                <c:pt idx="6246">
                  <c:v>92.773399999999995</c:v>
                </c:pt>
                <c:pt idx="6247">
                  <c:v>107.422</c:v>
                </c:pt>
                <c:pt idx="6248">
                  <c:v>87.890600000000006</c:v>
                </c:pt>
                <c:pt idx="6249">
                  <c:v>136.71899999999999</c:v>
                </c:pt>
                <c:pt idx="6250">
                  <c:v>92.773399999999995</c:v>
                </c:pt>
                <c:pt idx="6251">
                  <c:v>97.656300000000002</c:v>
                </c:pt>
                <c:pt idx="6252">
                  <c:v>122.07</c:v>
                </c:pt>
                <c:pt idx="6253">
                  <c:v>87.890600000000006</c:v>
                </c:pt>
                <c:pt idx="6254">
                  <c:v>92.773399999999995</c:v>
                </c:pt>
                <c:pt idx="6255">
                  <c:v>58.593800000000002</c:v>
                </c:pt>
                <c:pt idx="6256">
                  <c:v>73.242199999999997</c:v>
                </c:pt>
                <c:pt idx="6257">
                  <c:v>83.007800000000003</c:v>
                </c:pt>
                <c:pt idx="6258">
                  <c:v>48.828099999999999</c:v>
                </c:pt>
                <c:pt idx="6259">
                  <c:v>136.71899999999999</c:v>
                </c:pt>
                <c:pt idx="6260">
                  <c:v>68.359399999999994</c:v>
                </c:pt>
                <c:pt idx="6261">
                  <c:v>117.188</c:v>
                </c:pt>
                <c:pt idx="6262">
                  <c:v>112.30500000000001</c:v>
                </c:pt>
                <c:pt idx="6263">
                  <c:v>83.007800000000003</c:v>
                </c:pt>
                <c:pt idx="6264">
                  <c:v>78.125</c:v>
                </c:pt>
                <c:pt idx="6265">
                  <c:v>87.890600000000006</c:v>
                </c:pt>
                <c:pt idx="6266">
                  <c:v>87.890600000000006</c:v>
                </c:pt>
                <c:pt idx="6267">
                  <c:v>102.539</c:v>
                </c:pt>
                <c:pt idx="6268">
                  <c:v>53.710900000000002</c:v>
                </c:pt>
                <c:pt idx="6269">
                  <c:v>117.188</c:v>
                </c:pt>
                <c:pt idx="6270">
                  <c:v>87.890600000000006</c:v>
                </c:pt>
                <c:pt idx="6271">
                  <c:v>112.30500000000001</c:v>
                </c:pt>
                <c:pt idx="6272">
                  <c:v>73.242199999999997</c:v>
                </c:pt>
                <c:pt idx="6273">
                  <c:v>83.007800000000003</c:v>
                </c:pt>
                <c:pt idx="6274">
                  <c:v>117.188</c:v>
                </c:pt>
                <c:pt idx="6275">
                  <c:v>87.890600000000006</c:v>
                </c:pt>
                <c:pt idx="6276">
                  <c:v>87.890600000000006</c:v>
                </c:pt>
                <c:pt idx="6277">
                  <c:v>63.476599999999998</c:v>
                </c:pt>
                <c:pt idx="6278">
                  <c:v>97.656300000000002</c:v>
                </c:pt>
                <c:pt idx="6279">
                  <c:v>92.773399999999995</c:v>
                </c:pt>
                <c:pt idx="6280">
                  <c:v>43.945300000000003</c:v>
                </c:pt>
                <c:pt idx="6281">
                  <c:v>112.30500000000001</c:v>
                </c:pt>
                <c:pt idx="6282">
                  <c:v>87.890600000000006</c:v>
                </c:pt>
                <c:pt idx="6283">
                  <c:v>112.30500000000001</c:v>
                </c:pt>
                <c:pt idx="6284">
                  <c:v>87.890600000000006</c:v>
                </c:pt>
                <c:pt idx="6285">
                  <c:v>92.773399999999995</c:v>
                </c:pt>
                <c:pt idx="6286">
                  <c:v>78.125</c:v>
                </c:pt>
                <c:pt idx="6287">
                  <c:v>73.242199999999997</c:v>
                </c:pt>
                <c:pt idx="6288">
                  <c:v>107.422</c:v>
                </c:pt>
                <c:pt idx="6289">
                  <c:v>97.656300000000002</c:v>
                </c:pt>
                <c:pt idx="6290">
                  <c:v>68.359399999999994</c:v>
                </c:pt>
                <c:pt idx="6291">
                  <c:v>112.30500000000001</c:v>
                </c:pt>
                <c:pt idx="6292">
                  <c:v>87.890600000000006</c:v>
                </c:pt>
                <c:pt idx="6293">
                  <c:v>102.539</c:v>
                </c:pt>
                <c:pt idx="6294">
                  <c:v>73.242199999999997</c:v>
                </c:pt>
                <c:pt idx="6295">
                  <c:v>68.359399999999994</c:v>
                </c:pt>
                <c:pt idx="6296">
                  <c:v>126.953</c:v>
                </c:pt>
                <c:pt idx="6297">
                  <c:v>53.710900000000002</c:v>
                </c:pt>
                <c:pt idx="6298">
                  <c:v>87.890600000000006</c:v>
                </c:pt>
                <c:pt idx="6299">
                  <c:v>97.656300000000002</c:v>
                </c:pt>
                <c:pt idx="6300">
                  <c:v>78.125</c:v>
                </c:pt>
                <c:pt idx="6301">
                  <c:v>87.890600000000006</c:v>
                </c:pt>
                <c:pt idx="6302">
                  <c:v>58.593800000000002</c:v>
                </c:pt>
                <c:pt idx="6303">
                  <c:v>112.30500000000001</c:v>
                </c:pt>
                <c:pt idx="6304">
                  <c:v>78.125</c:v>
                </c:pt>
                <c:pt idx="6305">
                  <c:v>78.125</c:v>
                </c:pt>
                <c:pt idx="6306">
                  <c:v>92.773399999999995</c:v>
                </c:pt>
                <c:pt idx="6307">
                  <c:v>92.773399999999995</c:v>
                </c:pt>
                <c:pt idx="6308">
                  <c:v>112.30500000000001</c:v>
                </c:pt>
                <c:pt idx="6309">
                  <c:v>68.359399999999994</c:v>
                </c:pt>
                <c:pt idx="6310">
                  <c:v>78.125</c:v>
                </c:pt>
                <c:pt idx="6311">
                  <c:v>107.422</c:v>
                </c:pt>
                <c:pt idx="6312">
                  <c:v>63.476599999999998</c:v>
                </c:pt>
                <c:pt idx="6313">
                  <c:v>117.188</c:v>
                </c:pt>
                <c:pt idx="6314">
                  <c:v>87.890600000000006</c:v>
                </c:pt>
                <c:pt idx="6315">
                  <c:v>107.422</c:v>
                </c:pt>
                <c:pt idx="6316">
                  <c:v>87.890600000000006</c:v>
                </c:pt>
                <c:pt idx="6317">
                  <c:v>78.125</c:v>
                </c:pt>
                <c:pt idx="6318">
                  <c:v>126.953</c:v>
                </c:pt>
                <c:pt idx="6319">
                  <c:v>73.242199999999997</c:v>
                </c:pt>
                <c:pt idx="6320">
                  <c:v>102.539</c:v>
                </c:pt>
                <c:pt idx="6321">
                  <c:v>126.953</c:v>
                </c:pt>
                <c:pt idx="6322">
                  <c:v>68.359399999999994</c:v>
                </c:pt>
                <c:pt idx="6323">
                  <c:v>102.539</c:v>
                </c:pt>
                <c:pt idx="6324">
                  <c:v>78.125</c:v>
                </c:pt>
                <c:pt idx="6325">
                  <c:v>68.359399999999994</c:v>
                </c:pt>
                <c:pt idx="6326">
                  <c:v>73.242199999999997</c:v>
                </c:pt>
                <c:pt idx="6327">
                  <c:v>48.828099999999999</c:v>
                </c:pt>
                <c:pt idx="6328">
                  <c:v>102.539</c:v>
                </c:pt>
                <c:pt idx="6329">
                  <c:v>68.359399999999994</c:v>
                </c:pt>
                <c:pt idx="6330">
                  <c:v>117.188</c:v>
                </c:pt>
                <c:pt idx="6331">
                  <c:v>83.007800000000003</c:v>
                </c:pt>
                <c:pt idx="6332">
                  <c:v>87.890600000000006</c:v>
                </c:pt>
                <c:pt idx="6333">
                  <c:v>87.890600000000006</c:v>
                </c:pt>
                <c:pt idx="6334">
                  <c:v>102.539</c:v>
                </c:pt>
                <c:pt idx="6335">
                  <c:v>107.422</c:v>
                </c:pt>
                <c:pt idx="6336">
                  <c:v>107.422</c:v>
                </c:pt>
                <c:pt idx="6337">
                  <c:v>68.359399999999994</c:v>
                </c:pt>
                <c:pt idx="6338">
                  <c:v>102.539</c:v>
                </c:pt>
                <c:pt idx="6339">
                  <c:v>117.188</c:v>
                </c:pt>
                <c:pt idx="6340">
                  <c:v>107.422</c:v>
                </c:pt>
                <c:pt idx="6341">
                  <c:v>102.539</c:v>
                </c:pt>
                <c:pt idx="6342">
                  <c:v>87.890600000000006</c:v>
                </c:pt>
                <c:pt idx="6343">
                  <c:v>102.539</c:v>
                </c:pt>
                <c:pt idx="6344">
                  <c:v>92.773399999999995</c:v>
                </c:pt>
                <c:pt idx="6345">
                  <c:v>87.890600000000006</c:v>
                </c:pt>
                <c:pt idx="6346">
                  <c:v>58.593800000000002</c:v>
                </c:pt>
                <c:pt idx="6347">
                  <c:v>107.422</c:v>
                </c:pt>
                <c:pt idx="6348">
                  <c:v>102.539</c:v>
                </c:pt>
                <c:pt idx="6349">
                  <c:v>78.125</c:v>
                </c:pt>
                <c:pt idx="6350">
                  <c:v>107.422</c:v>
                </c:pt>
                <c:pt idx="6351">
                  <c:v>58.593800000000002</c:v>
                </c:pt>
                <c:pt idx="6352">
                  <c:v>122.07</c:v>
                </c:pt>
                <c:pt idx="6353">
                  <c:v>68.359399999999994</c:v>
                </c:pt>
                <c:pt idx="6354">
                  <c:v>92.773399999999995</c:v>
                </c:pt>
                <c:pt idx="6355">
                  <c:v>102.539</c:v>
                </c:pt>
                <c:pt idx="6356">
                  <c:v>68.359399999999994</c:v>
                </c:pt>
                <c:pt idx="6357">
                  <c:v>102.539</c:v>
                </c:pt>
                <c:pt idx="6358">
                  <c:v>87.890600000000006</c:v>
                </c:pt>
                <c:pt idx="6359">
                  <c:v>63.476599999999998</c:v>
                </c:pt>
                <c:pt idx="6360">
                  <c:v>78.125</c:v>
                </c:pt>
                <c:pt idx="6361">
                  <c:v>63.476599999999998</c:v>
                </c:pt>
                <c:pt idx="6362">
                  <c:v>102.539</c:v>
                </c:pt>
                <c:pt idx="6363">
                  <c:v>53.710900000000002</c:v>
                </c:pt>
                <c:pt idx="6364">
                  <c:v>102.539</c:v>
                </c:pt>
                <c:pt idx="6365">
                  <c:v>97.656300000000002</c:v>
                </c:pt>
                <c:pt idx="6366">
                  <c:v>83.007800000000003</c:v>
                </c:pt>
                <c:pt idx="6367">
                  <c:v>107.422</c:v>
                </c:pt>
                <c:pt idx="6368">
                  <c:v>73.242199999999997</c:v>
                </c:pt>
                <c:pt idx="6369">
                  <c:v>97.656300000000002</c:v>
                </c:pt>
                <c:pt idx="6370">
                  <c:v>73.242199999999997</c:v>
                </c:pt>
                <c:pt idx="6371">
                  <c:v>29.296900000000001</c:v>
                </c:pt>
                <c:pt idx="6372">
                  <c:v>97.656300000000002</c:v>
                </c:pt>
                <c:pt idx="6373">
                  <c:v>97.656300000000002</c:v>
                </c:pt>
                <c:pt idx="6374">
                  <c:v>117.188</c:v>
                </c:pt>
                <c:pt idx="6375">
                  <c:v>87.890600000000006</c:v>
                </c:pt>
                <c:pt idx="6376">
                  <c:v>107.422</c:v>
                </c:pt>
                <c:pt idx="6377">
                  <c:v>92.773399999999995</c:v>
                </c:pt>
                <c:pt idx="6378">
                  <c:v>83.007800000000003</c:v>
                </c:pt>
                <c:pt idx="6379">
                  <c:v>102.539</c:v>
                </c:pt>
                <c:pt idx="6380">
                  <c:v>87.890600000000006</c:v>
                </c:pt>
                <c:pt idx="6381">
                  <c:v>68.359399999999994</c:v>
                </c:pt>
                <c:pt idx="6382">
                  <c:v>117.188</c:v>
                </c:pt>
                <c:pt idx="6383">
                  <c:v>73.242199999999997</c:v>
                </c:pt>
                <c:pt idx="6384">
                  <c:v>92.773399999999995</c:v>
                </c:pt>
                <c:pt idx="6385">
                  <c:v>73.242199999999997</c:v>
                </c:pt>
                <c:pt idx="6386">
                  <c:v>97.656300000000002</c:v>
                </c:pt>
                <c:pt idx="6387">
                  <c:v>97.656300000000002</c:v>
                </c:pt>
                <c:pt idx="6388">
                  <c:v>63.476599999999998</c:v>
                </c:pt>
                <c:pt idx="6389">
                  <c:v>102.539</c:v>
                </c:pt>
                <c:pt idx="6390">
                  <c:v>83.007800000000003</c:v>
                </c:pt>
                <c:pt idx="6391">
                  <c:v>68.359399999999994</c:v>
                </c:pt>
                <c:pt idx="6392">
                  <c:v>87.890600000000006</c:v>
                </c:pt>
                <c:pt idx="6393">
                  <c:v>63.476599999999998</c:v>
                </c:pt>
                <c:pt idx="6394">
                  <c:v>97.656300000000002</c:v>
                </c:pt>
                <c:pt idx="6395">
                  <c:v>83.007800000000003</c:v>
                </c:pt>
                <c:pt idx="6396">
                  <c:v>92.773399999999995</c:v>
                </c:pt>
                <c:pt idx="6397">
                  <c:v>83.007800000000003</c:v>
                </c:pt>
                <c:pt idx="6398">
                  <c:v>87.890600000000006</c:v>
                </c:pt>
                <c:pt idx="6399">
                  <c:v>126.953</c:v>
                </c:pt>
                <c:pt idx="6400">
                  <c:v>97.656300000000002</c:v>
                </c:pt>
                <c:pt idx="6401">
                  <c:v>112.30500000000001</c:v>
                </c:pt>
                <c:pt idx="6402">
                  <c:v>92.773399999999995</c:v>
                </c:pt>
                <c:pt idx="6403">
                  <c:v>97.656300000000002</c:v>
                </c:pt>
                <c:pt idx="6404">
                  <c:v>117.188</c:v>
                </c:pt>
                <c:pt idx="6405">
                  <c:v>102.539</c:v>
                </c:pt>
                <c:pt idx="6406">
                  <c:v>97.656300000000002</c:v>
                </c:pt>
                <c:pt idx="6407">
                  <c:v>83.007800000000003</c:v>
                </c:pt>
                <c:pt idx="6408">
                  <c:v>102.539</c:v>
                </c:pt>
                <c:pt idx="6409">
                  <c:v>117.188</c:v>
                </c:pt>
                <c:pt idx="6410">
                  <c:v>73.242199999999997</c:v>
                </c:pt>
                <c:pt idx="6411">
                  <c:v>102.539</c:v>
                </c:pt>
                <c:pt idx="6412">
                  <c:v>83.007800000000003</c:v>
                </c:pt>
                <c:pt idx="6413">
                  <c:v>92.773399999999995</c:v>
                </c:pt>
                <c:pt idx="6414">
                  <c:v>117.188</c:v>
                </c:pt>
                <c:pt idx="6415">
                  <c:v>63.476599999999998</c:v>
                </c:pt>
                <c:pt idx="6416">
                  <c:v>107.422</c:v>
                </c:pt>
                <c:pt idx="6417">
                  <c:v>68.359399999999994</c:v>
                </c:pt>
                <c:pt idx="6418">
                  <c:v>126.953</c:v>
                </c:pt>
                <c:pt idx="6419">
                  <c:v>92.773399999999995</c:v>
                </c:pt>
                <c:pt idx="6420">
                  <c:v>83.007800000000003</c:v>
                </c:pt>
                <c:pt idx="6421">
                  <c:v>83.007800000000003</c:v>
                </c:pt>
                <c:pt idx="6422">
                  <c:v>102.539</c:v>
                </c:pt>
                <c:pt idx="6423">
                  <c:v>97.656300000000002</c:v>
                </c:pt>
                <c:pt idx="6424">
                  <c:v>97.656300000000002</c:v>
                </c:pt>
                <c:pt idx="6425">
                  <c:v>68.359399999999994</c:v>
                </c:pt>
                <c:pt idx="6426">
                  <c:v>122.07</c:v>
                </c:pt>
                <c:pt idx="6427">
                  <c:v>97.656300000000002</c:v>
                </c:pt>
                <c:pt idx="6428">
                  <c:v>92.773399999999995</c:v>
                </c:pt>
                <c:pt idx="6429">
                  <c:v>87.890600000000006</c:v>
                </c:pt>
                <c:pt idx="6430">
                  <c:v>112.30500000000001</c:v>
                </c:pt>
                <c:pt idx="6431">
                  <c:v>117.188</c:v>
                </c:pt>
                <c:pt idx="6432">
                  <c:v>78.125</c:v>
                </c:pt>
                <c:pt idx="6433">
                  <c:v>83.007800000000003</c:v>
                </c:pt>
                <c:pt idx="6434">
                  <c:v>78.125</c:v>
                </c:pt>
                <c:pt idx="6435">
                  <c:v>63.476599999999998</c:v>
                </c:pt>
                <c:pt idx="6436">
                  <c:v>78.125</c:v>
                </c:pt>
                <c:pt idx="6437">
                  <c:v>53.710900000000002</c:v>
                </c:pt>
                <c:pt idx="6438">
                  <c:v>117.188</c:v>
                </c:pt>
                <c:pt idx="6439">
                  <c:v>78.125</c:v>
                </c:pt>
                <c:pt idx="6440">
                  <c:v>73.242199999999997</c:v>
                </c:pt>
                <c:pt idx="6441">
                  <c:v>83.007800000000003</c:v>
                </c:pt>
                <c:pt idx="6442">
                  <c:v>73.242199999999997</c:v>
                </c:pt>
                <c:pt idx="6443">
                  <c:v>87.890600000000006</c:v>
                </c:pt>
                <c:pt idx="6444">
                  <c:v>83.007800000000003</c:v>
                </c:pt>
                <c:pt idx="6445">
                  <c:v>87.890600000000006</c:v>
                </c:pt>
                <c:pt idx="6446">
                  <c:v>97.656300000000002</c:v>
                </c:pt>
                <c:pt idx="6447">
                  <c:v>68.359399999999994</c:v>
                </c:pt>
                <c:pt idx="6448">
                  <c:v>102.539</c:v>
                </c:pt>
                <c:pt idx="6449">
                  <c:v>63.476599999999998</c:v>
                </c:pt>
                <c:pt idx="6450">
                  <c:v>83.007800000000003</c:v>
                </c:pt>
                <c:pt idx="6451">
                  <c:v>83.007800000000003</c:v>
                </c:pt>
                <c:pt idx="6452">
                  <c:v>83.007800000000003</c:v>
                </c:pt>
                <c:pt idx="6453">
                  <c:v>112.30500000000001</c:v>
                </c:pt>
                <c:pt idx="6454">
                  <c:v>87.890600000000006</c:v>
                </c:pt>
                <c:pt idx="6455">
                  <c:v>97.656300000000002</c:v>
                </c:pt>
                <c:pt idx="6456">
                  <c:v>78.125</c:v>
                </c:pt>
                <c:pt idx="6457">
                  <c:v>63.476599999999998</c:v>
                </c:pt>
                <c:pt idx="6458">
                  <c:v>97.656300000000002</c:v>
                </c:pt>
                <c:pt idx="6459">
                  <c:v>48.828099999999999</c:v>
                </c:pt>
                <c:pt idx="6460">
                  <c:v>107.422</c:v>
                </c:pt>
                <c:pt idx="6461">
                  <c:v>63.476599999999998</c:v>
                </c:pt>
                <c:pt idx="6462">
                  <c:v>117.188</c:v>
                </c:pt>
                <c:pt idx="6463">
                  <c:v>102.539</c:v>
                </c:pt>
                <c:pt idx="6464">
                  <c:v>63.476599999999998</c:v>
                </c:pt>
                <c:pt idx="6465">
                  <c:v>83.007800000000003</c:v>
                </c:pt>
                <c:pt idx="6466">
                  <c:v>83.007800000000003</c:v>
                </c:pt>
                <c:pt idx="6467">
                  <c:v>107.422</c:v>
                </c:pt>
                <c:pt idx="6468">
                  <c:v>112.30500000000001</c:v>
                </c:pt>
                <c:pt idx="6469">
                  <c:v>63.476599999999998</c:v>
                </c:pt>
                <c:pt idx="6470">
                  <c:v>112.30500000000001</c:v>
                </c:pt>
                <c:pt idx="6471">
                  <c:v>92.773399999999995</c:v>
                </c:pt>
                <c:pt idx="6472">
                  <c:v>97.656300000000002</c:v>
                </c:pt>
                <c:pt idx="6473">
                  <c:v>92.773399999999995</c:v>
                </c:pt>
                <c:pt idx="6474">
                  <c:v>83.007800000000003</c:v>
                </c:pt>
                <c:pt idx="6475">
                  <c:v>122.07</c:v>
                </c:pt>
                <c:pt idx="6476">
                  <c:v>83.007800000000003</c:v>
                </c:pt>
                <c:pt idx="6477">
                  <c:v>87.890600000000006</c:v>
                </c:pt>
                <c:pt idx="6478">
                  <c:v>68.359399999999994</c:v>
                </c:pt>
                <c:pt idx="6479">
                  <c:v>102.539</c:v>
                </c:pt>
                <c:pt idx="6480">
                  <c:v>78.125</c:v>
                </c:pt>
                <c:pt idx="6481">
                  <c:v>43.945300000000003</c:v>
                </c:pt>
                <c:pt idx="6482">
                  <c:v>122.07</c:v>
                </c:pt>
                <c:pt idx="6483">
                  <c:v>92.773399999999995</c:v>
                </c:pt>
                <c:pt idx="6484">
                  <c:v>141.602</c:v>
                </c:pt>
                <c:pt idx="6485">
                  <c:v>97.656300000000002</c:v>
                </c:pt>
                <c:pt idx="6486">
                  <c:v>107.422</c:v>
                </c:pt>
                <c:pt idx="6487">
                  <c:v>112.30500000000001</c:v>
                </c:pt>
                <c:pt idx="6488">
                  <c:v>92.773399999999995</c:v>
                </c:pt>
                <c:pt idx="6489">
                  <c:v>107.422</c:v>
                </c:pt>
                <c:pt idx="6490">
                  <c:v>102.539</c:v>
                </c:pt>
                <c:pt idx="6491">
                  <c:v>87.890600000000006</c:v>
                </c:pt>
                <c:pt idx="6492">
                  <c:v>107.422</c:v>
                </c:pt>
                <c:pt idx="6493">
                  <c:v>83.007800000000003</c:v>
                </c:pt>
                <c:pt idx="6494">
                  <c:v>107.422</c:v>
                </c:pt>
                <c:pt idx="6495">
                  <c:v>92.773399999999995</c:v>
                </c:pt>
                <c:pt idx="6496">
                  <c:v>87.890600000000006</c:v>
                </c:pt>
                <c:pt idx="6497">
                  <c:v>107.422</c:v>
                </c:pt>
                <c:pt idx="6498">
                  <c:v>73.242199999999997</c:v>
                </c:pt>
                <c:pt idx="6499">
                  <c:v>97.656300000000002</c:v>
                </c:pt>
                <c:pt idx="6500">
                  <c:v>63.476599999999998</c:v>
                </c:pt>
                <c:pt idx="6501">
                  <c:v>87.890600000000006</c:v>
                </c:pt>
                <c:pt idx="6502">
                  <c:v>73.242199999999997</c:v>
                </c:pt>
                <c:pt idx="6503">
                  <c:v>58.593800000000002</c:v>
                </c:pt>
                <c:pt idx="6504">
                  <c:v>117.188</c:v>
                </c:pt>
                <c:pt idx="6505">
                  <c:v>68.359399999999994</c:v>
                </c:pt>
                <c:pt idx="6506">
                  <c:v>117.188</c:v>
                </c:pt>
                <c:pt idx="6507">
                  <c:v>63.476599999999998</c:v>
                </c:pt>
                <c:pt idx="6508">
                  <c:v>87.890600000000006</c:v>
                </c:pt>
                <c:pt idx="6509">
                  <c:v>97.656300000000002</c:v>
                </c:pt>
                <c:pt idx="6510">
                  <c:v>87.890600000000006</c:v>
                </c:pt>
                <c:pt idx="6511">
                  <c:v>87.890600000000006</c:v>
                </c:pt>
                <c:pt idx="6512">
                  <c:v>83.007800000000003</c:v>
                </c:pt>
                <c:pt idx="6513">
                  <c:v>73.242199999999997</c:v>
                </c:pt>
                <c:pt idx="6514">
                  <c:v>112.30500000000001</c:v>
                </c:pt>
                <c:pt idx="6515">
                  <c:v>68.359399999999994</c:v>
                </c:pt>
                <c:pt idx="6516">
                  <c:v>97.656300000000002</c:v>
                </c:pt>
                <c:pt idx="6517">
                  <c:v>73.242199999999997</c:v>
                </c:pt>
                <c:pt idx="6518">
                  <c:v>102.539</c:v>
                </c:pt>
                <c:pt idx="6519">
                  <c:v>97.656300000000002</c:v>
                </c:pt>
                <c:pt idx="6520">
                  <c:v>87.890600000000006</c:v>
                </c:pt>
                <c:pt idx="6521">
                  <c:v>78.125</c:v>
                </c:pt>
                <c:pt idx="6522">
                  <c:v>53.710900000000002</c:v>
                </c:pt>
                <c:pt idx="6523">
                  <c:v>97.656300000000002</c:v>
                </c:pt>
                <c:pt idx="6524">
                  <c:v>102.539</c:v>
                </c:pt>
                <c:pt idx="6525">
                  <c:v>39.0625</c:v>
                </c:pt>
                <c:pt idx="6526">
                  <c:v>122.07</c:v>
                </c:pt>
                <c:pt idx="6527">
                  <c:v>68.359399999999994</c:v>
                </c:pt>
                <c:pt idx="6528">
                  <c:v>107.422</c:v>
                </c:pt>
                <c:pt idx="6529">
                  <c:v>58.593800000000002</c:v>
                </c:pt>
                <c:pt idx="6530">
                  <c:v>68.359399999999994</c:v>
                </c:pt>
                <c:pt idx="6531">
                  <c:v>102.539</c:v>
                </c:pt>
                <c:pt idx="6532">
                  <c:v>87.890600000000006</c:v>
                </c:pt>
                <c:pt idx="6533">
                  <c:v>83.007800000000003</c:v>
                </c:pt>
                <c:pt idx="6534">
                  <c:v>73.242199999999997</c:v>
                </c:pt>
                <c:pt idx="6535">
                  <c:v>63.476599999999998</c:v>
                </c:pt>
                <c:pt idx="6536">
                  <c:v>102.539</c:v>
                </c:pt>
                <c:pt idx="6537">
                  <c:v>73.242199999999997</c:v>
                </c:pt>
                <c:pt idx="6538">
                  <c:v>68.359399999999994</c:v>
                </c:pt>
                <c:pt idx="6539">
                  <c:v>78.125</c:v>
                </c:pt>
                <c:pt idx="6540">
                  <c:v>87.890600000000006</c:v>
                </c:pt>
                <c:pt idx="6541">
                  <c:v>112.30500000000001</c:v>
                </c:pt>
                <c:pt idx="6542">
                  <c:v>58.593800000000002</c:v>
                </c:pt>
                <c:pt idx="6543">
                  <c:v>87.890600000000006</c:v>
                </c:pt>
                <c:pt idx="6544">
                  <c:v>112.30500000000001</c:v>
                </c:pt>
                <c:pt idx="6545">
                  <c:v>87.890600000000006</c:v>
                </c:pt>
                <c:pt idx="6546">
                  <c:v>102.539</c:v>
                </c:pt>
                <c:pt idx="6547">
                  <c:v>78.125</c:v>
                </c:pt>
                <c:pt idx="6548">
                  <c:v>107.422</c:v>
                </c:pt>
                <c:pt idx="6549">
                  <c:v>73.242199999999997</c:v>
                </c:pt>
                <c:pt idx="6550">
                  <c:v>102.539</c:v>
                </c:pt>
                <c:pt idx="6551">
                  <c:v>87.890600000000006</c:v>
                </c:pt>
                <c:pt idx="6552">
                  <c:v>97.656300000000002</c:v>
                </c:pt>
                <c:pt idx="6553">
                  <c:v>83.007800000000003</c:v>
                </c:pt>
                <c:pt idx="6554">
                  <c:v>87.890600000000006</c:v>
                </c:pt>
                <c:pt idx="6555">
                  <c:v>92.773399999999995</c:v>
                </c:pt>
                <c:pt idx="6556">
                  <c:v>92.773399999999995</c:v>
                </c:pt>
                <c:pt idx="6557">
                  <c:v>63.476599999999998</c:v>
                </c:pt>
                <c:pt idx="6558">
                  <c:v>117.188</c:v>
                </c:pt>
                <c:pt idx="6559">
                  <c:v>87.890600000000006</c:v>
                </c:pt>
                <c:pt idx="6560">
                  <c:v>83.007800000000003</c:v>
                </c:pt>
                <c:pt idx="6561">
                  <c:v>107.422</c:v>
                </c:pt>
                <c:pt idx="6562">
                  <c:v>97.656300000000002</c:v>
                </c:pt>
                <c:pt idx="6563">
                  <c:v>102.539</c:v>
                </c:pt>
                <c:pt idx="6564">
                  <c:v>87.890600000000006</c:v>
                </c:pt>
                <c:pt idx="6565">
                  <c:v>97.656300000000002</c:v>
                </c:pt>
                <c:pt idx="6566">
                  <c:v>97.656300000000002</c:v>
                </c:pt>
                <c:pt idx="6567">
                  <c:v>68.359399999999994</c:v>
                </c:pt>
                <c:pt idx="6568">
                  <c:v>107.422</c:v>
                </c:pt>
                <c:pt idx="6569">
                  <c:v>43.945300000000003</c:v>
                </c:pt>
                <c:pt idx="6570">
                  <c:v>92.773399999999995</c:v>
                </c:pt>
                <c:pt idx="6571">
                  <c:v>73.242199999999997</c:v>
                </c:pt>
                <c:pt idx="6572">
                  <c:v>68.359399999999994</c:v>
                </c:pt>
                <c:pt idx="6573">
                  <c:v>122.07</c:v>
                </c:pt>
                <c:pt idx="6574">
                  <c:v>78.125</c:v>
                </c:pt>
                <c:pt idx="6575">
                  <c:v>126.953</c:v>
                </c:pt>
                <c:pt idx="6576">
                  <c:v>78.125</c:v>
                </c:pt>
                <c:pt idx="6577">
                  <c:v>68.359399999999994</c:v>
                </c:pt>
                <c:pt idx="6578">
                  <c:v>102.539</c:v>
                </c:pt>
                <c:pt idx="6579">
                  <c:v>102.539</c:v>
                </c:pt>
                <c:pt idx="6580">
                  <c:v>87.890600000000006</c:v>
                </c:pt>
                <c:pt idx="6581">
                  <c:v>73.242199999999997</c:v>
                </c:pt>
                <c:pt idx="6582">
                  <c:v>68.359399999999994</c:v>
                </c:pt>
                <c:pt idx="6583">
                  <c:v>97.656300000000002</c:v>
                </c:pt>
                <c:pt idx="6584">
                  <c:v>83.007800000000003</c:v>
                </c:pt>
                <c:pt idx="6585">
                  <c:v>102.539</c:v>
                </c:pt>
                <c:pt idx="6586">
                  <c:v>73.242199999999997</c:v>
                </c:pt>
                <c:pt idx="6587">
                  <c:v>112.30500000000001</c:v>
                </c:pt>
                <c:pt idx="6588">
                  <c:v>107.422</c:v>
                </c:pt>
                <c:pt idx="6589">
                  <c:v>78.125</c:v>
                </c:pt>
                <c:pt idx="6590">
                  <c:v>92.773399999999995</c:v>
                </c:pt>
                <c:pt idx="6591">
                  <c:v>68.359399999999994</c:v>
                </c:pt>
                <c:pt idx="6592">
                  <c:v>107.422</c:v>
                </c:pt>
                <c:pt idx="6593">
                  <c:v>73.242199999999997</c:v>
                </c:pt>
                <c:pt idx="6594">
                  <c:v>78.125</c:v>
                </c:pt>
                <c:pt idx="6595">
                  <c:v>87.890600000000006</c:v>
                </c:pt>
                <c:pt idx="6596">
                  <c:v>87.890600000000006</c:v>
                </c:pt>
                <c:pt idx="6597">
                  <c:v>107.422</c:v>
                </c:pt>
                <c:pt idx="6598">
                  <c:v>78.125</c:v>
                </c:pt>
                <c:pt idx="6599">
                  <c:v>87.890600000000006</c:v>
                </c:pt>
                <c:pt idx="6600">
                  <c:v>78.125</c:v>
                </c:pt>
                <c:pt idx="6601">
                  <c:v>87.890600000000006</c:v>
                </c:pt>
                <c:pt idx="6602">
                  <c:v>126.953</c:v>
                </c:pt>
                <c:pt idx="6603">
                  <c:v>73.242199999999997</c:v>
                </c:pt>
                <c:pt idx="6604">
                  <c:v>73.242199999999997</c:v>
                </c:pt>
                <c:pt idx="6605">
                  <c:v>97.656300000000002</c:v>
                </c:pt>
                <c:pt idx="6606">
                  <c:v>73.242199999999997</c:v>
                </c:pt>
                <c:pt idx="6607">
                  <c:v>83.007800000000003</c:v>
                </c:pt>
                <c:pt idx="6608">
                  <c:v>97.656300000000002</c:v>
                </c:pt>
                <c:pt idx="6609">
                  <c:v>92.773399999999995</c:v>
                </c:pt>
                <c:pt idx="6610">
                  <c:v>102.539</c:v>
                </c:pt>
                <c:pt idx="6611">
                  <c:v>78.125</c:v>
                </c:pt>
                <c:pt idx="6612">
                  <c:v>97.656300000000002</c:v>
                </c:pt>
                <c:pt idx="6613">
                  <c:v>63.476599999999998</c:v>
                </c:pt>
                <c:pt idx="6614">
                  <c:v>102.539</c:v>
                </c:pt>
                <c:pt idx="6615">
                  <c:v>53.710900000000002</c:v>
                </c:pt>
                <c:pt idx="6616">
                  <c:v>63.476599999999998</c:v>
                </c:pt>
                <c:pt idx="6617">
                  <c:v>112.30500000000001</c:v>
                </c:pt>
                <c:pt idx="6618">
                  <c:v>68.359399999999994</c:v>
                </c:pt>
                <c:pt idx="6619">
                  <c:v>117.188</c:v>
                </c:pt>
                <c:pt idx="6620">
                  <c:v>97.656300000000002</c:v>
                </c:pt>
                <c:pt idx="6621">
                  <c:v>97.656300000000002</c:v>
                </c:pt>
                <c:pt idx="6622">
                  <c:v>87.890600000000006</c:v>
                </c:pt>
                <c:pt idx="6623">
                  <c:v>92.773399999999995</c:v>
                </c:pt>
                <c:pt idx="6624">
                  <c:v>107.422</c:v>
                </c:pt>
                <c:pt idx="6625">
                  <c:v>68.359399999999994</c:v>
                </c:pt>
                <c:pt idx="6626">
                  <c:v>97.656300000000002</c:v>
                </c:pt>
                <c:pt idx="6627">
                  <c:v>63.476599999999998</c:v>
                </c:pt>
                <c:pt idx="6628">
                  <c:v>107.422</c:v>
                </c:pt>
                <c:pt idx="6629">
                  <c:v>126.953</c:v>
                </c:pt>
                <c:pt idx="6630">
                  <c:v>78.125</c:v>
                </c:pt>
                <c:pt idx="6631">
                  <c:v>73.242199999999997</c:v>
                </c:pt>
                <c:pt idx="6632">
                  <c:v>83.007800000000003</c:v>
                </c:pt>
                <c:pt idx="6633">
                  <c:v>83.007800000000003</c:v>
                </c:pt>
                <c:pt idx="6634">
                  <c:v>68.359399999999994</c:v>
                </c:pt>
                <c:pt idx="6635">
                  <c:v>48.828099999999999</c:v>
                </c:pt>
                <c:pt idx="6636">
                  <c:v>107.422</c:v>
                </c:pt>
                <c:pt idx="6637">
                  <c:v>87.890600000000006</c:v>
                </c:pt>
                <c:pt idx="6638">
                  <c:v>112.30500000000001</c:v>
                </c:pt>
                <c:pt idx="6639">
                  <c:v>87.890600000000006</c:v>
                </c:pt>
                <c:pt idx="6640">
                  <c:v>68.359399999999994</c:v>
                </c:pt>
                <c:pt idx="6641">
                  <c:v>68.359399999999994</c:v>
                </c:pt>
                <c:pt idx="6642">
                  <c:v>58.593800000000002</c:v>
                </c:pt>
                <c:pt idx="6643">
                  <c:v>97.656300000000002</c:v>
                </c:pt>
                <c:pt idx="6644">
                  <c:v>68.359399999999994</c:v>
                </c:pt>
                <c:pt idx="6645">
                  <c:v>43.945300000000003</c:v>
                </c:pt>
                <c:pt idx="6646">
                  <c:v>107.422</c:v>
                </c:pt>
                <c:pt idx="6647">
                  <c:v>48.828099999999999</c:v>
                </c:pt>
                <c:pt idx="6648">
                  <c:v>78.125</c:v>
                </c:pt>
                <c:pt idx="6649">
                  <c:v>87.890600000000006</c:v>
                </c:pt>
                <c:pt idx="6650">
                  <c:v>63.476599999999998</c:v>
                </c:pt>
                <c:pt idx="6651">
                  <c:v>107.422</c:v>
                </c:pt>
                <c:pt idx="6652">
                  <c:v>83.007800000000003</c:v>
                </c:pt>
                <c:pt idx="6653">
                  <c:v>63.476599999999998</c:v>
                </c:pt>
                <c:pt idx="6654">
                  <c:v>63.476599999999998</c:v>
                </c:pt>
                <c:pt idx="6655">
                  <c:v>73.242199999999997</c:v>
                </c:pt>
                <c:pt idx="6656">
                  <c:v>83.007800000000003</c:v>
                </c:pt>
                <c:pt idx="6657">
                  <c:v>34.179699999999997</c:v>
                </c:pt>
                <c:pt idx="6658">
                  <c:v>92.773399999999995</c:v>
                </c:pt>
                <c:pt idx="6659">
                  <c:v>48.828099999999999</c:v>
                </c:pt>
                <c:pt idx="6660">
                  <c:v>78.125</c:v>
                </c:pt>
                <c:pt idx="6661">
                  <c:v>58.593800000000002</c:v>
                </c:pt>
                <c:pt idx="6662">
                  <c:v>78.125</c:v>
                </c:pt>
                <c:pt idx="6663">
                  <c:v>73.242199999999997</c:v>
                </c:pt>
                <c:pt idx="6664">
                  <c:v>53.710900000000002</c:v>
                </c:pt>
                <c:pt idx="6665">
                  <c:v>87.890600000000006</c:v>
                </c:pt>
                <c:pt idx="6666">
                  <c:v>87.890600000000006</c:v>
                </c:pt>
                <c:pt idx="6667">
                  <c:v>39.0625</c:v>
                </c:pt>
                <c:pt idx="6668">
                  <c:v>78.125</c:v>
                </c:pt>
                <c:pt idx="6669">
                  <c:v>48.828099999999999</c:v>
                </c:pt>
                <c:pt idx="6670">
                  <c:v>63.476599999999998</c:v>
                </c:pt>
                <c:pt idx="6671">
                  <c:v>53.710900000000002</c:v>
                </c:pt>
                <c:pt idx="6672">
                  <c:v>87.890600000000006</c:v>
                </c:pt>
                <c:pt idx="6673">
                  <c:v>97.656300000000002</c:v>
                </c:pt>
                <c:pt idx="6674">
                  <c:v>48.828099999999999</c:v>
                </c:pt>
                <c:pt idx="6675">
                  <c:v>53.710900000000002</c:v>
                </c:pt>
                <c:pt idx="6676">
                  <c:v>63.476599999999998</c:v>
                </c:pt>
                <c:pt idx="6677">
                  <c:v>48.828099999999999</c:v>
                </c:pt>
                <c:pt idx="6678">
                  <c:v>97.656300000000002</c:v>
                </c:pt>
                <c:pt idx="6679">
                  <c:v>43.945300000000003</c:v>
                </c:pt>
                <c:pt idx="6680">
                  <c:v>78.125</c:v>
                </c:pt>
                <c:pt idx="6681">
                  <c:v>39.0625</c:v>
                </c:pt>
                <c:pt idx="6682">
                  <c:v>92.773399999999995</c:v>
                </c:pt>
                <c:pt idx="6683">
                  <c:v>63.476599999999998</c:v>
                </c:pt>
                <c:pt idx="6684">
                  <c:v>58.593800000000002</c:v>
                </c:pt>
                <c:pt idx="6685">
                  <c:v>53.710900000000002</c:v>
                </c:pt>
                <c:pt idx="6686">
                  <c:v>63.476599999999998</c:v>
                </c:pt>
                <c:pt idx="6687">
                  <c:v>68.359399999999994</c:v>
                </c:pt>
                <c:pt idx="6688">
                  <c:v>34.179699999999997</c:v>
                </c:pt>
                <c:pt idx="6689">
                  <c:v>43.945300000000003</c:v>
                </c:pt>
                <c:pt idx="6690">
                  <c:v>73.242199999999997</c:v>
                </c:pt>
                <c:pt idx="6691">
                  <c:v>48.828099999999999</c:v>
                </c:pt>
                <c:pt idx="6692">
                  <c:v>73.242199999999997</c:v>
                </c:pt>
                <c:pt idx="6693">
                  <c:v>58.593800000000002</c:v>
                </c:pt>
                <c:pt idx="6694">
                  <c:v>78.125</c:v>
                </c:pt>
                <c:pt idx="6695">
                  <c:v>68.359399999999994</c:v>
                </c:pt>
                <c:pt idx="6696">
                  <c:v>53.710900000000002</c:v>
                </c:pt>
                <c:pt idx="6697">
                  <c:v>68.359399999999994</c:v>
                </c:pt>
                <c:pt idx="6698">
                  <c:v>9.7656299999999998</c:v>
                </c:pt>
                <c:pt idx="6699">
                  <c:v>68.359399999999994</c:v>
                </c:pt>
                <c:pt idx="6700">
                  <c:v>43.945300000000003</c:v>
                </c:pt>
                <c:pt idx="6701">
                  <c:v>29.296900000000001</c:v>
                </c:pt>
                <c:pt idx="6702">
                  <c:v>73.242199999999997</c:v>
                </c:pt>
                <c:pt idx="6703">
                  <c:v>34.179699999999997</c:v>
                </c:pt>
                <c:pt idx="6704">
                  <c:v>122.07</c:v>
                </c:pt>
                <c:pt idx="6705">
                  <c:v>43.945300000000003</c:v>
                </c:pt>
                <c:pt idx="6706">
                  <c:v>53.710900000000002</c:v>
                </c:pt>
                <c:pt idx="6707">
                  <c:v>58.593800000000002</c:v>
                </c:pt>
                <c:pt idx="6708">
                  <c:v>34.179699999999997</c:v>
                </c:pt>
                <c:pt idx="6709">
                  <c:v>68.359399999999994</c:v>
                </c:pt>
                <c:pt idx="6710">
                  <c:v>48.828099999999999</c:v>
                </c:pt>
                <c:pt idx="6711">
                  <c:v>34.179699999999997</c:v>
                </c:pt>
                <c:pt idx="6712">
                  <c:v>68.359399999999994</c:v>
                </c:pt>
                <c:pt idx="6713">
                  <c:v>58.593800000000002</c:v>
                </c:pt>
                <c:pt idx="6714">
                  <c:v>73.242199999999997</c:v>
                </c:pt>
                <c:pt idx="6715">
                  <c:v>48.828099999999999</c:v>
                </c:pt>
                <c:pt idx="6716">
                  <c:v>68.359399999999994</c:v>
                </c:pt>
                <c:pt idx="6717">
                  <c:v>83.007800000000003</c:v>
                </c:pt>
                <c:pt idx="6718">
                  <c:v>43.945300000000003</c:v>
                </c:pt>
                <c:pt idx="6719">
                  <c:v>58.593800000000002</c:v>
                </c:pt>
                <c:pt idx="6720">
                  <c:v>34.179699999999997</c:v>
                </c:pt>
                <c:pt idx="6721">
                  <c:v>63.476599999999998</c:v>
                </c:pt>
                <c:pt idx="6722">
                  <c:v>43.945300000000003</c:v>
                </c:pt>
                <c:pt idx="6723">
                  <c:v>0</c:v>
                </c:pt>
                <c:pt idx="6724">
                  <c:v>68.359399999999994</c:v>
                </c:pt>
                <c:pt idx="6725">
                  <c:v>29.296900000000001</c:v>
                </c:pt>
                <c:pt idx="6726">
                  <c:v>117.188</c:v>
                </c:pt>
                <c:pt idx="6727">
                  <c:v>43.945300000000003</c:v>
                </c:pt>
                <c:pt idx="6728">
                  <c:v>68.359399999999994</c:v>
                </c:pt>
                <c:pt idx="6729">
                  <c:v>39.0625</c:v>
                </c:pt>
                <c:pt idx="6730">
                  <c:v>48.828099999999999</c:v>
                </c:pt>
                <c:pt idx="6731">
                  <c:v>78.125</c:v>
                </c:pt>
                <c:pt idx="6732">
                  <c:v>48.828099999999999</c:v>
                </c:pt>
                <c:pt idx="6733">
                  <c:v>24.414100000000001</c:v>
                </c:pt>
                <c:pt idx="6734">
                  <c:v>63.476599999999998</c:v>
                </c:pt>
                <c:pt idx="6735">
                  <c:v>39.0625</c:v>
                </c:pt>
                <c:pt idx="6736">
                  <c:v>58.593800000000002</c:v>
                </c:pt>
                <c:pt idx="6737">
                  <c:v>58.593800000000002</c:v>
                </c:pt>
                <c:pt idx="6738">
                  <c:v>92.773399999999995</c:v>
                </c:pt>
                <c:pt idx="6739">
                  <c:v>78.125</c:v>
                </c:pt>
                <c:pt idx="6740">
                  <c:v>53.710900000000002</c:v>
                </c:pt>
                <c:pt idx="6741">
                  <c:v>58.593800000000002</c:v>
                </c:pt>
                <c:pt idx="6742">
                  <c:v>29.296900000000001</c:v>
                </c:pt>
                <c:pt idx="6743">
                  <c:v>68.359399999999994</c:v>
                </c:pt>
                <c:pt idx="6744">
                  <c:v>63.476599999999998</c:v>
                </c:pt>
                <c:pt idx="6745">
                  <c:v>14.648400000000001</c:v>
                </c:pt>
                <c:pt idx="6746">
                  <c:v>73.242199999999997</c:v>
                </c:pt>
                <c:pt idx="6747">
                  <c:v>19.531300000000002</c:v>
                </c:pt>
                <c:pt idx="6748">
                  <c:v>83.007800000000003</c:v>
                </c:pt>
                <c:pt idx="6749">
                  <c:v>58.593800000000002</c:v>
                </c:pt>
                <c:pt idx="6750">
                  <c:v>48.828099999999999</c:v>
                </c:pt>
                <c:pt idx="6751">
                  <c:v>68.359399999999994</c:v>
                </c:pt>
                <c:pt idx="6752">
                  <c:v>34.179699999999997</c:v>
                </c:pt>
                <c:pt idx="6753">
                  <c:v>53.710900000000002</c:v>
                </c:pt>
                <c:pt idx="6754">
                  <c:v>48.828099999999999</c:v>
                </c:pt>
                <c:pt idx="6755">
                  <c:v>29.296900000000001</c:v>
                </c:pt>
                <c:pt idx="6756">
                  <c:v>63.476599999999998</c:v>
                </c:pt>
                <c:pt idx="6757">
                  <c:v>39.0625</c:v>
                </c:pt>
                <c:pt idx="6758">
                  <c:v>58.593800000000002</c:v>
                </c:pt>
                <c:pt idx="6759">
                  <c:v>29.296900000000001</c:v>
                </c:pt>
                <c:pt idx="6760">
                  <c:v>63.476599999999998</c:v>
                </c:pt>
                <c:pt idx="6761">
                  <c:v>58.593800000000002</c:v>
                </c:pt>
                <c:pt idx="6762">
                  <c:v>43.945300000000003</c:v>
                </c:pt>
                <c:pt idx="6763">
                  <c:v>48.828099999999999</c:v>
                </c:pt>
                <c:pt idx="6764">
                  <c:v>14.648400000000001</c:v>
                </c:pt>
                <c:pt idx="6765">
                  <c:v>63.476599999999998</c:v>
                </c:pt>
                <c:pt idx="6766">
                  <c:v>63.476599999999998</c:v>
                </c:pt>
                <c:pt idx="6767">
                  <c:v>29.296900000000001</c:v>
                </c:pt>
                <c:pt idx="6768">
                  <c:v>73.242199999999997</c:v>
                </c:pt>
                <c:pt idx="6769">
                  <c:v>43.945300000000003</c:v>
                </c:pt>
                <c:pt idx="6770">
                  <c:v>102.539</c:v>
                </c:pt>
                <c:pt idx="6771">
                  <c:v>63.476599999999998</c:v>
                </c:pt>
                <c:pt idx="6772">
                  <c:v>48.828099999999999</c:v>
                </c:pt>
                <c:pt idx="6773">
                  <c:v>58.593800000000002</c:v>
                </c:pt>
                <c:pt idx="6774">
                  <c:v>58.593800000000002</c:v>
                </c:pt>
                <c:pt idx="6775">
                  <c:v>73.242199999999997</c:v>
                </c:pt>
                <c:pt idx="6776">
                  <c:v>43.945300000000003</c:v>
                </c:pt>
                <c:pt idx="6777">
                  <c:v>19.531300000000002</c:v>
                </c:pt>
                <c:pt idx="6778">
                  <c:v>58.593800000000002</c:v>
                </c:pt>
                <c:pt idx="6779">
                  <c:v>43.945300000000003</c:v>
                </c:pt>
                <c:pt idx="6780">
                  <c:v>68.359399999999994</c:v>
                </c:pt>
                <c:pt idx="6781">
                  <c:v>48.828099999999999</c:v>
                </c:pt>
                <c:pt idx="6782">
                  <c:v>78.125</c:v>
                </c:pt>
                <c:pt idx="6783">
                  <c:v>87.890600000000006</c:v>
                </c:pt>
                <c:pt idx="6784">
                  <c:v>24.414100000000001</c:v>
                </c:pt>
                <c:pt idx="6785">
                  <c:v>53.710900000000002</c:v>
                </c:pt>
                <c:pt idx="6786">
                  <c:v>58.593800000000002</c:v>
                </c:pt>
                <c:pt idx="6787">
                  <c:v>53.710900000000002</c:v>
                </c:pt>
                <c:pt idx="6788">
                  <c:v>48.828099999999999</c:v>
                </c:pt>
                <c:pt idx="6789">
                  <c:v>19.531300000000002</c:v>
                </c:pt>
                <c:pt idx="6790">
                  <c:v>78.125</c:v>
                </c:pt>
                <c:pt idx="6791">
                  <c:v>14.648400000000001</c:v>
                </c:pt>
                <c:pt idx="6792">
                  <c:v>34.179699999999997</c:v>
                </c:pt>
                <c:pt idx="6793">
                  <c:v>63.476599999999998</c:v>
                </c:pt>
                <c:pt idx="6794">
                  <c:v>48.828099999999999</c:v>
                </c:pt>
                <c:pt idx="6795">
                  <c:v>97.656300000000002</c:v>
                </c:pt>
                <c:pt idx="6796">
                  <c:v>53.710900000000002</c:v>
                </c:pt>
                <c:pt idx="6797">
                  <c:v>53.710900000000002</c:v>
                </c:pt>
                <c:pt idx="6798">
                  <c:v>68.359399999999994</c:v>
                </c:pt>
                <c:pt idx="6799">
                  <c:v>48.828099999999999</c:v>
                </c:pt>
                <c:pt idx="6800">
                  <c:v>78.125</c:v>
                </c:pt>
                <c:pt idx="6801">
                  <c:v>48.828099999999999</c:v>
                </c:pt>
                <c:pt idx="6802">
                  <c:v>58.593800000000002</c:v>
                </c:pt>
                <c:pt idx="6803">
                  <c:v>48.828099999999999</c:v>
                </c:pt>
                <c:pt idx="6804">
                  <c:v>73.242199999999997</c:v>
                </c:pt>
                <c:pt idx="6805">
                  <c:v>78.125</c:v>
                </c:pt>
                <c:pt idx="6806">
                  <c:v>48.828099999999999</c:v>
                </c:pt>
                <c:pt idx="6807">
                  <c:v>53.710900000000002</c:v>
                </c:pt>
                <c:pt idx="6808">
                  <c:v>48.828099999999999</c:v>
                </c:pt>
                <c:pt idx="6809">
                  <c:v>19.531300000000002</c:v>
                </c:pt>
                <c:pt idx="6810">
                  <c:v>48.828099999999999</c:v>
                </c:pt>
                <c:pt idx="6811">
                  <c:v>24.414100000000001</c:v>
                </c:pt>
                <c:pt idx="6812">
                  <c:v>83.007800000000003</c:v>
                </c:pt>
                <c:pt idx="6813">
                  <c:v>29.296900000000001</c:v>
                </c:pt>
                <c:pt idx="6814">
                  <c:v>53.710900000000002</c:v>
                </c:pt>
                <c:pt idx="6815">
                  <c:v>68.359399999999994</c:v>
                </c:pt>
                <c:pt idx="6816">
                  <c:v>43.945300000000003</c:v>
                </c:pt>
                <c:pt idx="6817">
                  <c:v>68.359399999999994</c:v>
                </c:pt>
                <c:pt idx="6818">
                  <c:v>43.945300000000003</c:v>
                </c:pt>
                <c:pt idx="6819">
                  <c:v>68.359399999999994</c:v>
                </c:pt>
                <c:pt idx="6820">
                  <c:v>58.593800000000002</c:v>
                </c:pt>
                <c:pt idx="6821">
                  <c:v>24.414100000000001</c:v>
                </c:pt>
                <c:pt idx="6822">
                  <c:v>87.890600000000006</c:v>
                </c:pt>
                <c:pt idx="6823">
                  <c:v>58.593800000000002</c:v>
                </c:pt>
                <c:pt idx="6824">
                  <c:v>34.179699999999997</c:v>
                </c:pt>
                <c:pt idx="6825">
                  <c:v>68.359399999999994</c:v>
                </c:pt>
                <c:pt idx="6826">
                  <c:v>63.476599999999998</c:v>
                </c:pt>
                <c:pt idx="6827">
                  <c:v>83.007800000000003</c:v>
                </c:pt>
                <c:pt idx="6828">
                  <c:v>43.945300000000003</c:v>
                </c:pt>
                <c:pt idx="6829">
                  <c:v>39.0625</c:v>
                </c:pt>
                <c:pt idx="6830">
                  <c:v>39.0625</c:v>
                </c:pt>
                <c:pt idx="6831">
                  <c:v>53.710900000000002</c:v>
                </c:pt>
                <c:pt idx="6832">
                  <c:v>53.710900000000002</c:v>
                </c:pt>
                <c:pt idx="6833">
                  <c:v>24.414100000000001</c:v>
                </c:pt>
                <c:pt idx="6834">
                  <c:v>78.125</c:v>
                </c:pt>
                <c:pt idx="6835">
                  <c:v>58.593800000000002</c:v>
                </c:pt>
                <c:pt idx="6836">
                  <c:v>83.007800000000003</c:v>
                </c:pt>
                <c:pt idx="6837">
                  <c:v>43.945300000000003</c:v>
                </c:pt>
                <c:pt idx="6838">
                  <c:v>63.476599999999998</c:v>
                </c:pt>
                <c:pt idx="6839">
                  <c:v>34.179699999999997</c:v>
                </c:pt>
                <c:pt idx="6840">
                  <c:v>53.710900000000002</c:v>
                </c:pt>
                <c:pt idx="6841">
                  <c:v>63.476599999999998</c:v>
                </c:pt>
                <c:pt idx="6842">
                  <c:v>58.593800000000002</c:v>
                </c:pt>
                <c:pt idx="6843">
                  <c:v>19.531300000000002</c:v>
                </c:pt>
                <c:pt idx="6844">
                  <c:v>73.242199999999997</c:v>
                </c:pt>
                <c:pt idx="6845">
                  <c:v>63.476599999999998</c:v>
                </c:pt>
                <c:pt idx="6846">
                  <c:v>53.710900000000002</c:v>
                </c:pt>
                <c:pt idx="6847">
                  <c:v>53.710900000000002</c:v>
                </c:pt>
                <c:pt idx="6848">
                  <c:v>73.242199999999997</c:v>
                </c:pt>
                <c:pt idx="6849">
                  <c:v>87.890600000000006</c:v>
                </c:pt>
                <c:pt idx="6850">
                  <c:v>63.476599999999998</c:v>
                </c:pt>
                <c:pt idx="6851">
                  <c:v>68.359399999999994</c:v>
                </c:pt>
                <c:pt idx="6852">
                  <c:v>43.945300000000003</c:v>
                </c:pt>
                <c:pt idx="6853">
                  <c:v>48.828099999999999</c:v>
                </c:pt>
                <c:pt idx="6854">
                  <c:v>48.828099999999999</c:v>
                </c:pt>
                <c:pt idx="6855">
                  <c:v>39.0625</c:v>
                </c:pt>
                <c:pt idx="6856">
                  <c:v>92.773399999999995</c:v>
                </c:pt>
                <c:pt idx="6857">
                  <c:v>39.0625</c:v>
                </c:pt>
                <c:pt idx="6858">
                  <c:v>78.125</c:v>
                </c:pt>
                <c:pt idx="6859">
                  <c:v>73.242199999999997</c:v>
                </c:pt>
                <c:pt idx="6860">
                  <c:v>53.710900000000002</c:v>
                </c:pt>
                <c:pt idx="6861">
                  <c:v>53.710900000000002</c:v>
                </c:pt>
                <c:pt idx="6862">
                  <c:v>58.593800000000002</c:v>
                </c:pt>
                <c:pt idx="6863">
                  <c:v>73.242199999999997</c:v>
                </c:pt>
                <c:pt idx="6864">
                  <c:v>73.242199999999997</c:v>
                </c:pt>
                <c:pt idx="6865">
                  <c:v>53.710900000000002</c:v>
                </c:pt>
                <c:pt idx="6866">
                  <c:v>73.242199999999997</c:v>
                </c:pt>
                <c:pt idx="6867">
                  <c:v>39.0625</c:v>
                </c:pt>
                <c:pt idx="6868">
                  <c:v>87.890600000000006</c:v>
                </c:pt>
                <c:pt idx="6869">
                  <c:v>48.828099999999999</c:v>
                </c:pt>
                <c:pt idx="6870">
                  <c:v>63.476599999999998</c:v>
                </c:pt>
                <c:pt idx="6871">
                  <c:v>97.656300000000002</c:v>
                </c:pt>
                <c:pt idx="6872">
                  <c:v>58.593800000000002</c:v>
                </c:pt>
                <c:pt idx="6873">
                  <c:v>68.359399999999994</c:v>
                </c:pt>
                <c:pt idx="6874">
                  <c:v>48.828099999999999</c:v>
                </c:pt>
                <c:pt idx="6875">
                  <c:v>43.945300000000003</c:v>
                </c:pt>
                <c:pt idx="6876">
                  <c:v>58.593800000000002</c:v>
                </c:pt>
                <c:pt idx="6877">
                  <c:v>34.179699999999997</c:v>
                </c:pt>
                <c:pt idx="6878">
                  <c:v>78.125</c:v>
                </c:pt>
                <c:pt idx="6879">
                  <c:v>34.179699999999997</c:v>
                </c:pt>
                <c:pt idx="6880">
                  <c:v>53.710900000000002</c:v>
                </c:pt>
                <c:pt idx="6881">
                  <c:v>87.890600000000006</c:v>
                </c:pt>
                <c:pt idx="6882">
                  <c:v>68.359399999999994</c:v>
                </c:pt>
                <c:pt idx="6883">
                  <c:v>58.593800000000002</c:v>
                </c:pt>
                <c:pt idx="6884">
                  <c:v>34.179699999999997</c:v>
                </c:pt>
                <c:pt idx="6885">
                  <c:v>68.359399999999994</c:v>
                </c:pt>
                <c:pt idx="6886">
                  <c:v>58.593800000000002</c:v>
                </c:pt>
                <c:pt idx="6887">
                  <c:v>29.296900000000001</c:v>
                </c:pt>
                <c:pt idx="6888">
                  <c:v>63.476599999999998</c:v>
                </c:pt>
                <c:pt idx="6889">
                  <c:v>39.0625</c:v>
                </c:pt>
                <c:pt idx="6890">
                  <c:v>58.593800000000002</c:v>
                </c:pt>
                <c:pt idx="6891">
                  <c:v>34.179699999999997</c:v>
                </c:pt>
                <c:pt idx="6892">
                  <c:v>43.945300000000003</c:v>
                </c:pt>
                <c:pt idx="6893">
                  <c:v>87.890600000000006</c:v>
                </c:pt>
                <c:pt idx="6894">
                  <c:v>68.359399999999994</c:v>
                </c:pt>
                <c:pt idx="6895">
                  <c:v>73.242199999999997</c:v>
                </c:pt>
                <c:pt idx="6896">
                  <c:v>29.296900000000001</c:v>
                </c:pt>
                <c:pt idx="6897">
                  <c:v>73.242199999999997</c:v>
                </c:pt>
                <c:pt idx="6898">
                  <c:v>63.476599999999998</c:v>
                </c:pt>
                <c:pt idx="6899">
                  <c:v>39.0625</c:v>
                </c:pt>
                <c:pt idx="6900">
                  <c:v>87.890600000000006</c:v>
                </c:pt>
                <c:pt idx="6901">
                  <c:v>43.945300000000003</c:v>
                </c:pt>
                <c:pt idx="6902">
                  <c:v>78.125</c:v>
                </c:pt>
                <c:pt idx="6903">
                  <c:v>58.593800000000002</c:v>
                </c:pt>
                <c:pt idx="6904">
                  <c:v>63.476599999999998</c:v>
                </c:pt>
                <c:pt idx="6905">
                  <c:v>39.0625</c:v>
                </c:pt>
                <c:pt idx="6906">
                  <c:v>39.0625</c:v>
                </c:pt>
                <c:pt idx="6907">
                  <c:v>87.890600000000006</c:v>
                </c:pt>
                <c:pt idx="6908">
                  <c:v>48.828099999999999</c:v>
                </c:pt>
                <c:pt idx="6909">
                  <c:v>73.242199999999997</c:v>
                </c:pt>
                <c:pt idx="6910">
                  <c:v>39.0625</c:v>
                </c:pt>
                <c:pt idx="6911">
                  <c:v>68.359399999999994</c:v>
                </c:pt>
                <c:pt idx="6912">
                  <c:v>92.773399999999995</c:v>
                </c:pt>
                <c:pt idx="6913">
                  <c:v>53.710900000000002</c:v>
                </c:pt>
                <c:pt idx="6914">
                  <c:v>68.359399999999994</c:v>
                </c:pt>
                <c:pt idx="6915">
                  <c:v>63.476599999999998</c:v>
                </c:pt>
                <c:pt idx="6916">
                  <c:v>34.179699999999997</c:v>
                </c:pt>
                <c:pt idx="6917">
                  <c:v>48.828099999999999</c:v>
                </c:pt>
                <c:pt idx="6918">
                  <c:v>19.531300000000002</c:v>
                </c:pt>
                <c:pt idx="6919">
                  <c:v>63.476599999999998</c:v>
                </c:pt>
                <c:pt idx="6920">
                  <c:v>43.945300000000003</c:v>
                </c:pt>
                <c:pt idx="6921">
                  <c:v>34.179699999999997</c:v>
                </c:pt>
                <c:pt idx="6922">
                  <c:v>39.0625</c:v>
                </c:pt>
                <c:pt idx="6923">
                  <c:v>48.828099999999999</c:v>
                </c:pt>
                <c:pt idx="6924">
                  <c:v>87.890600000000006</c:v>
                </c:pt>
                <c:pt idx="6925">
                  <c:v>29.296900000000001</c:v>
                </c:pt>
                <c:pt idx="6926">
                  <c:v>73.242199999999997</c:v>
                </c:pt>
                <c:pt idx="6927">
                  <c:v>58.593800000000002</c:v>
                </c:pt>
                <c:pt idx="6928">
                  <c:v>58.593800000000002</c:v>
                </c:pt>
                <c:pt idx="6929">
                  <c:v>68.359399999999994</c:v>
                </c:pt>
                <c:pt idx="6930">
                  <c:v>39.0625</c:v>
                </c:pt>
                <c:pt idx="6931">
                  <c:v>48.828099999999999</c:v>
                </c:pt>
                <c:pt idx="6932">
                  <c:v>78.125</c:v>
                </c:pt>
                <c:pt idx="6933">
                  <c:v>43.945300000000003</c:v>
                </c:pt>
                <c:pt idx="6934">
                  <c:v>97.656300000000002</c:v>
                </c:pt>
                <c:pt idx="6935">
                  <c:v>63.476599999999998</c:v>
                </c:pt>
                <c:pt idx="6936">
                  <c:v>39.0625</c:v>
                </c:pt>
                <c:pt idx="6937">
                  <c:v>14.648400000000001</c:v>
                </c:pt>
                <c:pt idx="6938">
                  <c:v>78.125</c:v>
                </c:pt>
                <c:pt idx="6939">
                  <c:v>68.359399999999994</c:v>
                </c:pt>
                <c:pt idx="6940">
                  <c:v>29.296900000000001</c:v>
                </c:pt>
                <c:pt idx="6941">
                  <c:v>87.890600000000006</c:v>
                </c:pt>
                <c:pt idx="6942">
                  <c:v>24.414100000000001</c:v>
                </c:pt>
                <c:pt idx="6943">
                  <c:v>78.125</c:v>
                </c:pt>
                <c:pt idx="6944">
                  <c:v>19.531300000000002</c:v>
                </c:pt>
                <c:pt idx="6945">
                  <c:v>92.773399999999995</c:v>
                </c:pt>
                <c:pt idx="6946">
                  <c:v>63.476599999999998</c:v>
                </c:pt>
                <c:pt idx="6947">
                  <c:v>53.710900000000002</c:v>
                </c:pt>
                <c:pt idx="6948">
                  <c:v>68.359399999999994</c:v>
                </c:pt>
                <c:pt idx="6949">
                  <c:v>48.828099999999999</c:v>
                </c:pt>
                <c:pt idx="6950">
                  <c:v>34.179699999999997</c:v>
                </c:pt>
                <c:pt idx="6951">
                  <c:v>68.359399999999994</c:v>
                </c:pt>
                <c:pt idx="6952">
                  <c:v>34.179699999999997</c:v>
                </c:pt>
                <c:pt idx="6953">
                  <c:v>68.359399999999994</c:v>
                </c:pt>
                <c:pt idx="6954">
                  <c:v>58.593800000000002</c:v>
                </c:pt>
                <c:pt idx="6955">
                  <c:v>58.593800000000002</c:v>
                </c:pt>
                <c:pt idx="6956">
                  <c:v>83.007800000000003</c:v>
                </c:pt>
                <c:pt idx="6957">
                  <c:v>34.179699999999997</c:v>
                </c:pt>
                <c:pt idx="6958">
                  <c:v>39.0625</c:v>
                </c:pt>
                <c:pt idx="6959">
                  <c:v>68.359399999999994</c:v>
                </c:pt>
                <c:pt idx="6960">
                  <c:v>68.359399999999994</c:v>
                </c:pt>
                <c:pt idx="6961">
                  <c:v>48.828099999999999</c:v>
                </c:pt>
                <c:pt idx="6962">
                  <c:v>34.179699999999997</c:v>
                </c:pt>
                <c:pt idx="6963">
                  <c:v>83.007800000000003</c:v>
                </c:pt>
                <c:pt idx="6964">
                  <c:v>58.593800000000002</c:v>
                </c:pt>
                <c:pt idx="6965">
                  <c:v>68.359399999999994</c:v>
                </c:pt>
                <c:pt idx="6966">
                  <c:v>83.007800000000003</c:v>
                </c:pt>
                <c:pt idx="6967">
                  <c:v>53.710900000000002</c:v>
                </c:pt>
                <c:pt idx="6968">
                  <c:v>58.593800000000002</c:v>
                </c:pt>
                <c:pt idx="6969">
                  <c:v>53.710900000000002</c:v>
                </c:pt>
                <c:pt idx="6970">
                  <c:v>68.359399999999994</c:v>
                </c:pt>
                <c:pt idx="6971">
                  <c:v>48.828099999999999</c:v>
                </c:pt>
                <c:pt idx="6972">
                  <c:v>48.828099999999999</c:v>
                </c:pt>
                <c:pt idx="6973">
                  <c:v>78.125</c:v>
                </c:pt>
                <c:pt idx="6974">
                  <c:v>53.710900000000002</c:v>
                </c:pt>
                <c:pt idx="6975">
                  <c:v>63.476599999999998</c:v>
                </c:pt>
                <c:pt idx="6976">
                  <c:v>39.0625</c:v>
                </c:pt>
                <c:pt idx="6977">
                  <c:v>83.007800000000003</c:v>
                </c:pt>
                <c:pt idx="6978">
                  <c:v>107.422</c:v>
                </c:pt>
                <c:pt idx="6979">
                  <c:v>53.710900000000002</c:v>
                </c:pt>
                <c:pt idx="6980">
                  <c:v>63.476599999999998</c:v>
                </c:pt>
                <c:pt idx="6981">
                  <c:v>53.710900000000002</c:v>
                </c:pt>
                <c:pt idx="6982">
                  <c:v>34.179699999999997</c:v>
                </c:pt>
                <c:pt idx="6983">
                  <c:v>53.710900000000002</c:v>
                </c:pt>
                <c:pt idx="6984">
                  <c:v>-19.531300000000002</c:v>
                </c:pt>
                <c:pt idx="6985">
                  <c:v>68.359399999999994</c:v>
                </c:pt>
                <c:pt idx="6986">
                  <c:v>53.710900000000002</c:v>
                </c:pt>
                <c:pt idx="6987">
                  <c:v>78.125</c:v>
                </c:pt>
                <c:pt idx="6988">
                  <c:v>43.945300000000003</c:v>
                </c:pt>
                <c:pt idx="6989">
                  <c:v>68.359399999999994</c:v>
                </c:pt>
                <c:pt idx="6990">
                  <c:v>68.359399999999994</c:v>
                </c:pt>
                <c:pt idx="6991">
                  <c:v>53.710900000000002</c:v>
                </c:pt>
                <c:pt idx="6992">
                  <c:v>92.773399999999995</c:v>
                </c:pt>
                <c:pt idx="6993">
                  <c:v>48.828099999999999</c:v>
                </c:pt>
                <c:pt idx="6994">
                  <c:v>29.296900000000001</c:v>
                </c:pt>
                <c:pt idx="6995">
                  <c:v>73.242199999999997</c:v>
                </c:pt>
                <c:pt idx="6996">
                  <c:v>48.828099999999999</c:v>
                </c:pt>
                <c:pt idx="6997">
                  <c:v>68.359399999999994</c:v>
                </c:pt>
                <c:pt idx="6998">
                  <c:v>34.179699999999997</c:v>
                </c:pt>
                <c:pt idx="6999">
                  <c:v>73.242199999999997</c:v>
                </c:pt>
                <c:pt idx="7000">
                  <c:v>87.890600000000006</c:v>
                </c:pt>
                <c:pt idx="7001">
                  <c:v>48.828099999999999</c:v>
                </c:pt>
                <c:pt idx="7002">
                  <c:v>48.828099999999999</c:v>
                </c:pt>
                <c:pt idx="7003">
                  <c:v>34.179699999999997</c:v>
                </c:pt>
                <c:pt idx="7004">
                  <c:v>53.710900000000002</c:v>
                </c:pt>
                <c:pt idx="7005">
                  <c:v>29.296900000000001</c:v>
                </c:pt>
                <c:pt idx="7006">
                  <c:v>19.531300000000002</c:v>
                </c:pt>
                <c:pt idx="7007">
                  <c:v>34.179699999999997</c:v>
                </c:pt>
                <c:pt idx="7008">
                  <c:v>29.296900000000001</c:v>
                </c:pt>
                <c:pt idx="7009">
                  <c:v>97.656300000000002</c:v>
                </c:pt>
                <c:pt idx="7010">
                  <c:v>63.476599999999998</c:v>
                </c:pt>
                <c:pt idx="7011">
                  <c:v>78.125</c:v>
                </c:pt>
                <c:pt idx="7012">
                  <c:v>53.710900000000002</c:v>
                </c:pt>
                <c:pt idx="7013">
                  <c:v>48.828099999999999</c:v>
                </c:pt>
                <c:pt idx="7014">
                  <c:v>68.359399999999994</c:v>
                </c:pt>
                <c:pt idx="7015">
                  <c:v>48.828099999999999</c:v>
                </c:pt>
                <c:pt idx="7016">
                  <c:v>43.945300000000003</c:v>
                </c:pt>
                <c:pt idx="7017">
                  <c:v>63.476599999999998</c:v>
                </c:pt>
                <c:pt idx="7018">
                  <c:v>53.710900000000002</c:v>
                </c:pt>
                <c:pt idx="7019">
                  <c:v>87.890600000000006</c:v>
                </c:pt>
                <c:pt idx="7020">
                  <c:v>43.945300000000003</c:v>
                </c:pt>
                <c:pt idx="7021">
                  <c:v>58.593800000000002</c:v>
                </c:pt>
                <c:pt idx="7022">
                  <c:v>83.007800000000003</c:v>
                </c:pt>
                <c:pt idx="7023">
                  <c:v>63.476599999999998</c:v>
                </c:pt>
                <c:pt idx="7024">
                  <c:v>63.476599999999998</c:v>
                </c:pt>
                <c:pt idx="7025">
                  <c:v>29.296900000000001</c:v>
                </c:pt>
                <c:pt idx="7026">
                  <c:v>68.359399999999994</c:v>
                </c:pt>
                <c:pt idx="7027">
                  <c:v>73.242199999999997</c:v>
                </c:pt>
                <c:pt idx="7028">
                  <c:v>0</c:v>
                </c:pt>
                <c:pt idx="7029">
                  <c:v>63.476599999999998</c:v>
                </c:pt>
                <c:pt idx="7030">
                  <c:v>63.476599999999998</c:v>
                </c:pt>
                <c:pt idx="7031">
                  <c:v>97.656300000000002</c:v>
                </c:pt>
                <c:pt idx="7032">
                  <c:v>34.179699999999997</c:v>
                </c:pt>
                <c:pt idx="7033">
                  <c:v>53.710900000000002</c:v>
                </c:pt>
                <c:pt idx="7034">
                  <c:v>87.890600000000006</c:v>
                </c:pt>
                <c:pt idx="7035">
                  <c:v>34.179699999999997</c:v>
                </c:pt>
                <c:pt idx="7036">
                  <c:v>73.242199999999997</c:v>
                </c:pt>
                <c:pt idx="7037">
                  <c:v>58.593800000000002</c:v>
                </c:pt>
                <c:pt idx="7038">
                  <c:v>34.179699999999997</c:v>
                </c:pt>
                <c:pt idx="7039">
                  <c:v>58.593800000000002</c:v>
                </c:pt>
                <c:pt idx="7040">
                  <c:v>53.710900000000002</c:v>
                </c:pt>
                <c:pt idx="7041">
                  <c:v>73.242199999999997</c:v>
                </c:pt>
                <c:pt idx="7042">
                  <c:v>48.828099999999999</c:v>
                </c:pt>
                <c:pt idx="7043">
                  <c:v>53.710900000000002</c:v>
                </c:pt>
                <c:pt idx="7044">
                  <c:v>68.359399999999994</c:v>
                </c:pt>
                <c:pt idx="7045">
                  <c:v>24.414100000000001</c:v>
                </c:pt>
                <c:pt idx="7046">
                  <c:v>43.945300000000003</c:v>
                </c:pt>
                <c:pt idx="7047">
                  <c:v>19.531300000000002</c:v>
                </c:pt>
                <c:pt idx="7048">
                  <c:v>63.476599999999998</c:v>
                </c:pt>
                <c:pt idx="7049">
                  <c:v>34.179699999999997</c:v>
                </c:pt>
                <c:pt idx="7050">
                  <c:v>73.242199999999997</c:v>
                </c:pt>
                <c:pt idx="7051">
                  <c:v>39.0625</c:v>
                </c:pt>
                <c:pt idx="7052">
                  <c:v>87.890600000000006</c:v>
                </c:pt>
                <c:pt idx="7053">
                  <c:v>87.890600000000006</c:v>
                </c:pt>
                <c:pt idx="7054">
                  <c:v>58.593800000000002</c:v>
                </c:pt>
                <c:pt idx="7055">
                  <c:v>78.125</c:v>
                </c:pt>
                <c:pt idx="7056">
                  <c:v>53.710900000000002</c:v>
                </c:pt>
                <c:pt idx="7057">
                  <c:v>29.296900000000001</c:v>
                </c:pt>
                <c:pt idx="7058">
                  <c:v>78.125</c:v>
                </c:pt>
                <c:pt idx="7059">
                  <c:v>58.593800000000002</c:v>
                </c:pt>
                <c:pt idx="7060">
                  <c:v>58.593800000000002</c:v>
                </c:pt>
                <c:pt idx="7061">
                  <c:v>68.359399999999994</c:v>
                </c:pt>
                <c:pt idx="7062">
                  <c:v>53.710900000000002</c:v>
                </c:pt>
                <c:pt idx="7063">
                  <c:v>92.773399999999995</c:v>
                </c:pt>
                <c:pt idx="7064">
                  <c:v>53.710900000000002</c:v>
                </c:pt>
                <c:pt idx="7065">
                  <c:v>68.359399999999994</c:v>
                </c:pt>
                <c:pt idx="7066">
                  <c:v>43.945300000000003</c:v>
                </c:pt>
                <c:pt idx="7067">
                  <c:v>53.710900000000002</c:v>
                </c:pt>
                <c:pt idx="7068">
                  <c:v>48.828099999999999</c:v>
                </c:pt>
                <c:pt idx="7069">
                  <c:v>19.531300000000002</c:v>
                </c:pt>
                <c:pt idx="7070">
                  <c:v>68.359399999999994</c:v>
                </c:pt>
                <c:pt idx="7071">
                  <c:v>48.828099999999999</c:v>
                </c:pt>
                <c:pt idx="7072">
                  <c:v>53.710900000000002</c:v>
                </c:pt>
                <c:pt idx="7073">
                  <c:v>63.476599999999998</c:v>
                </c:pt>
                <c:pt idx="7074">
                  <c:v>58.593800000000002</c:v>
                </c:pt>
                <c:pt idx="7075">
                  <c:v>73.242199999999997</c:v>
                </c:pt>
                <c:pt idx="7076">
                  <c:v>39.0625</c:v>
                </c:pt>
                <c:pt idx="7077">
                  <c:v>53.710900000000002</c:v>
                </c:pt>
                <c:pt idx="7078">
                  <c:v>48.828099999999999</c:v>
                </c:pt>
                <c:pt idx="7079">
                  <c:v>48.828099999999999</c:v>
                </c:pt>
                <c:pt idx="7080">
                  <c:v>68.359399999999994</c:v>
                </c:pt>
                <c:pt idx="7081">
                  <c:v>58.593800000000002</c:v>
                </c:pt>
                <c:pt idx="7082">
                  <c:v>68.359399999999994</c:v>
                </c:pt>
                <c:pt idx="7083">
                  <c:v>34.179699999999997</c:v>
                </c:pt>
                <c:pt idx="7084">
                  <c:v>97.656300000000002</c:v>
                </c:pt>
                <c:pt idx="7085">
                  <c:v>78.125</c:v>
                </c:pt>
                <c:pt idx="7086">
                  <c:v>39.0625</c:v>
                </c:pt>
                <c:pt idx="7087">
                  <c:v>73.242199999999997</c:v>
                </c:pt>
                <c:pt idx="7088">
                  <c:v>43.945300000000003</c:v>
                </c:pt>
                <c:pt idx="7089">
                  <c:v>39.0625</c:v>
                </c:pt>
                <c:pt idx="7090">
                  <c:v>48.828099999999999</c:v>
                </c:pt>
                <c:pt idx="7091">
                  <c:v>73.242199999999997</c:v>
                </c:pt>
                <c:pt idx="7092">
                  <c:v>78.125</c:v>
                </c:pt>
                <c:pt idx="7093">
                  <c:v>63.476599999999998</c:v>
                </c:pt>
                <c:pt idx="7094">
                  <c:v>107.422</c:v>
                </c:pt>
                <c:pt idx="7095">
                  <c:v>63.476599999999998</c:v>
                </c:pt>
                <c:pt idx="7096">
                  <c:v>48.828099999999999</c:v>
                </c:pt>
                <c:pt idx="7097">
                  <c:v>68.359399999999994</c:v>
                </c:pt>
                <c:pt idx="7098">
                  <c:v>24.414100000000001</c:v>
                </c:pt>
                <c:pt idx="7099">
                  <c:v>53.710900000000002</c:v>
                </c:pt>
                <c:pt idx="7100">
                  <c:v>48.828099999999999</c:v>
                </c:pt>
                <c:pt idx="7101">
                  <c:v>58.593800000000002</c:v>
                </c:pt>
                <c:pt idx="7102">
                  <c:v>48.828099999999999</c:v>
                </c:pt>
                <c:pt idx="7103">
                  <c:v>53.710900000000002</c:v>
                </c:pt>
                <c:pt idx="7104">
                  <c:v>83.007800000000003</c:v>
                </c:pt>
                <c:pt idx="7105">
                  <c:v>39.0625</c:v>
                </c:pt>
                <c:pt idx="7106">
                  <c:v>43.945300000000003</c:v>
                </c:pt>
                <c:pt idx="7107">
                  <c:v>58.593800000000002</c:v>
                </c:pt>
                <c:pt idx="7108">
                  <c:v>73.242199999999997</c:v>
                </c:pt>
                <c:pt idx="7109">
                  <c:v>48.828099999999999</c:v>
                </c:pt>
                <c:pt idx="7110">
                  <c:v>29.296900000000001</c:v>
                </c:pt>
                <c:pt idx="7111">
                  <c:v>83.007800000000003</c:v>
                </c:pt>
                <c:pt idx="7112">
                  <c:v>43.945300000000003</c:v>
                </c:pt>
                <c:pt idx="7113">
                  <c:v>58.593800000000002</c:v>
                </c:pt>
                <c:pt idx="7114">
                  <c:v>34.179699999999997</c:v>
                </c:pt>
                <c:pt idx="7115">
                  <c:v>73.242199999999997</c:v>
                </c:pt>
                <c:pt idx="7116">
                  <c:v>43.945300000000003</c:v>
                </c:pt>
                <c:pt idx="7117">
                  <c:v>43.945300000000003</c:v>
                </c:pt>
                <c:pt idx="7118">
                  <c:v>78.125</c:v>
                </c:pt>
                <c:pt idx="7119">
                  <c:v>39.0625</c:v>
                </c:pt>
                <c:pt idx="7120">
                  <c:v>34.179699999999997</c:v>
                </c:pt>
                <c:pt idx="7121">
                  <c:v>34.179699999999997</c:v>
                </c:pt>
                <c:pt idx="7122">
                  <c:v>34.179699999999997</c:v>
                </c:pt>
                <c:pt idx="7123">
                  <c:v>83.007800000000003</c:v>
                </c:pt>
                <c:pt idx="7124">
                  <c:v>53.710900000000002</c:v>
                </c:pt>
                <c:pt idx="7125">
                  <c:v>48.828099999999999</c:v>
                </c:pt>
                <c:pt idx="7126">
                  <c:v>68.359399999999994</c:v>
                </c:pt>
                <c:pt idx="7127">
                  <c:v>29.296900000000001</c:v>
                </c:pt>
                <c:pt idx="7128">
                  <c:v>53.710900000000002</c:v>
                </c:pt>
                <c:pt idx="7129">
                  <c:v>14.648400000000001</c:v>
                </c:pt>
                <c:pt idx="7130">
                  <c:v>78.125</c:v>
                </c:pt>
                <c:pt idx="7131">
                  <c:v>29.296900000000001</c:v>
                </c:pt>
                <c:pt idx="7132">
                  <c:v>58.593800000000002</c:v>
                </c:pt>
                <c:pt idx="7133">
                  <c:v>63.476599999999998</c:v>
                </c:pt>
                <c:pt idx="7134">
                  <c:v>29.296900000000001</c:v>
                </c:pt>
                <c:pt idx="7135">
                  <c:v>92.773399999999995</c:v>
                </c:pt>
                <c:pt idx="7136">
                  <c:v>43.945300000000003</c:v>
                </c:pt>
                <c:pt idx="7137">
                  <c:v>73.242199999999997</c:v>
                </c:pt>
                <c:pt idx="7138">
                  <c:v>34.179699999999997</c:v>
                </c:pt>
                <c:pt idx="7139">
                  <c:v>24.414100000000001</c:v>
                </c:pt>
                <c:pt idx="7140">
                  <c:v>78.125</c:v>
                </c:pt>
                <c:pt idx="7141">
                  <c:v>19.531300000000002</c:v>
                </c:pt>
                <c:pt idx="7142">
                  <c:v>68.359399999999994</c:v>
                </c:pt>
                <c:pt idx="7143">
                  <c:v>29.296900000000001</c:v>
                </c:pt>
                <c:pt idx="7144">
                  <c:v>53.710900000000002</c:v>
                </c:pt>
                <c:pt idx="7145">
                  <c:v>78.125</c:v>
                </c:pt>
                <c:pt idx="7146">
                  <c:v>68.359399999999994</c:v>
                </c:pt>
                <c:pt idx="7147">
                  <c:v>63.476599999999998</c:v>
                </c:pt>
                <c:pt idx="7148">
                  <c:v>19.531300000000002</c:v>
                </c:pt>
                <c:pt idx="7149">
                  <c:v>53.710900000000002</c:v>
                </c:pt>
                <c:pt idx="7150">
                  <c:v>39.0625</c:v>
                </c:pt>
                <c:pt idx="7151">
                  <c:v>39.0625</c:v>
                </c:pt>
                <c:pt idx="7152">
                  <c:v>83.007800000000003</c:v>
                </c:pt>
                <c:pt idx="7153">
                  <c:v>39.0625</c:v>
                </c:pt>
                <c:pt idx="7154">
                  <c:v>97.656300000000002</c:v>
                </c:pt>
                <c:pt idx="7155">
                  <c:v>53.710900000000002</c:v>
                </c:pt>
                <c:pt idx="7156">
                  <c:v>43.945300000000003</c:v>
                </c:pt>
                <c:pt idx="7157">
                  <c:v>29.296900000000001</c:v>
                </c:pt>
                <c:pt idx="7158">
                  <c:v>34.179699999999997</c:v>
                </c:pt>
                <c:pt idx="7159">
                  <c:v>92.773399999999995</c:v>
                </c:pt>
                <c:pt idx="7160">
                  <c:v>39.0625</c:v>
                </c:pt>
                <c:pt idx="7161">
                  <c:v>43.945300000000003</c:v>
                </c:pt>
                <c:pt idx="7162">
                  <c:v>58.593800000000002</c:v>
                </c:pt>
                <c:pt idx="7163">
                  <c:v>43.945300000000003</c:v>
                </c:pt>
                <c:pt idx="7164">
                  <c:v>53.710900000000002</c:v>
                </c:pt>
                <c:pt idx="7165">
                  <c:v>39.0625</c:v>
                </c:pt>
                <c:pt idx="7166">
                  <c:v>73.242199999999997</c:v>
                </c:pt>
                <c:pt idx="7167">
                  <c:v>53.710900000000002</c:v>
                </c:pt>
                <c:pt idx="7168">
                  <c:v>73.242199999999997</c:v>
                </c:pt>
                <c:pt idx="7169">
                  <c:v>73.242199999999997</c:v>
                </c:pt>
                <c:pt idx="7170">
                  <c:v>34.179699999999997</c:v>
                </c:pt>
                <c:pt idx="7171">
                  <c:v>68.359399999999994</c:v>
                </c:pt>
                <c:pt idx="7172">
                  <c:v>39.0625</c:v>
                </c:pt>
                <c:pt idx="7173">
                  <c:v>29.296900000000001</c:v>
                </c:pt>
                <c:pt idx="7174">
                  <c:v>68.359399999999994</c:v>
                </c:pt>
                <c:pt idx="7175">
                  <c:v>48.828099999999999</c:v>
                </c:pt>
                <c:pt idx="7176">
                  <c:v>102.539</c:v>
                </c:pt>
                <c:pt idx="7177">
                  <c:v>48.828099999999999</c:v>
                </c:pt>
                <c:pt idx="7178">
                  <c:v>63.476599999999998</c:v>
                </c:pt>
                <c:pt idx="7179">
                  <c:v>58.593800000000002</c:v>
                </c:pt>
                <c:pt idx="7180">
                  <c:v>19.531300000000002</c:v>
                </c:pt>
                <c:pt idx="7181">
                  <c:v>63.476599999999998</c:v>
                </c:pt>
                <c:pt idx="7182">
                  <c:v>53.710900000000002</c:v>
                </c:pt>
                <c:pt idx="7183">
                  <c:v>58.593800000000002</c:v>
                </c:pt>
                <c:pt idx="7184">
                  <c:v>34.179699999999997</c:v>
                </c:pt>
                <c:pt idx="7185">
                  <c:v>68.359399999999994</c:v>
                </c:pt>
                <c:pt idx="7186">
                  <c:v>68.359399999999994</c:v>
                </c:pt>
                <c:pt idx="7187">
                  <c:v>53.710900000000002</c:v>
                </c:pt>
                <c:pt idx="7188">
                  <c:v>73.242199999999997</c:v>
                </c:pt>
                <c:pt idx="7189">
                  <c:v>53.710900000000002</c:v>
                </c:pt>
                <c:pt idx="7190">
                  <c:v>53.710900000000002</c:v>
                </c:pt>
                <c:pt idx="7191">
                  <c:v>34.179699999999997</c:v>
                </c:pt>
                <c:pt idx="7192">
                  <c:v>9.7656299999999998</c:v>
                </c:pt>
                <c:pt idx="7193">
                  <c:v>92.773399999999995</c:v>
                </c:pt>
                <c:pt idx="7194">
                  <c:v>14.648400000000001</c:v>
                </c:pt>
                <c:pt idx="7195">
                  <c:v>97.656300000000002</c:v>
                </c:pt>
                <c:pt idx="7196">
                  <c:v>39.0625</c:v>
                </c:pt>
                <c:pt idx="7197">
                  <c:v>29.296900000000001</c:v>
                </c:pt>
                <c:pt idx="7198">
                  <c:v>43.945300000000003</c:v>
                </c:pt>
                <c:pt idx="7199">
                  <c:v>48.828099999999999</c:v>
                </c:pt>
                <c:pt idx="7200">
                  <c:v>48.828099999999999</c:v>
                </c:pt>
                <c:pt idx="7201">
                  <c:v>63.476599999999998</c:v>
                </c:pt>
                <c:pt idx="7202">
                  <c:v>39.0625</c:v>
                </c:pt>
                <c:pt idx="7203">
                  <c:v>34.179699999999997</c:v>
                </c:pt>
                <c:pt idx="7204">
                  <c:v>58.593800000000002</c:v>
                </c:pt>
                <c:pt idx="7205">
                  <c:v>97.656300000000002</c:v>
                </c:pt>
                <c:pt idx="7206">
                  <c:v>29.296900000000001</c:v>
                </c:pt>
                <c:pt idx="7207">
                  <c:v>63.476599999999998</c:v>
                </c:pt>
                <c:pt idx="7208">
                  <c:v>78.125</c:v>
                </c:pt>
                <c:pt idx="7209">
                  <c:v>48.828099999999999</c:v>
                </c:pt>
                <c:pt idx="7210">
                  <c:v>68.359399999999994</c:v>
                </c:pt>
                <c:pt idx="7211">
                  <c:v>29.296900000000001</c:v>
                </c:pt>
                <c:pt idx="7212">
                  <c:v>34.179699999999997</c:v>
                </c:pt>
                <c:pt idx="7213">
                  <c:v>34.179699999999997</c:v>
                </c:pt>
                <c:pt idx="7214">
                  <c:v>48.828099999999999</c:v>
                </c:pt>
                <c:pt idx="7215">
                  <c:v>63.476599999999998</c:v>
                </c:pt>
                <c:pt idx="7216">
                  <c:v>34.179699999999997</c:v>
                </c:pt>
                <c:pt idx="7217">
                  <c:v>78.125</c:v>
                </c:pt>
                <c:pt idx="7218">
                  <c:v>53.710900000000002</c:v>
                </c:pt>
                <c:pt idx="7219">
                  <c:v>58.593800000000002</c:v>
                </c:pt>
                <c:pt idx="7220">
                  <c:v>53.710900000000002</c:v>
                </c:pt>
                <c:pt idx="7221">
                  <c:v>24.414100000000001</c:v>
                </c:pt>
                <c:pt idx="7222">
                  <c:v>73.242199999999997</c:v>
                </c:pt>
                <c:pt idx="7223">
                  <c:v>43.945300000000003</c:v>
                </c:pt>
                <c:pt idx="7224">
                  <c:v>48.828099999999999</c:v>
                </c:pt>
                <c:pt idx="7225">
                  <c:v>4.8828100000000001</c:v>
                </c:pt>
                <c:pt idx="7226">
                  <c:v>48.828099999999999</c:v>
                </c:pt>
                <c:pt idx="7227">
                  <c:v>97.656300000000002</c:v>
                </c:pt>
                <c:pt idx="7228">
                  <c:v>34.179699999999997</c:v>
                </c:pt>
                <c:pt idx="7229">
                  <c:v>53.710900000000002</c:v>
                </c:pt>
                <c:pt idx="7230">
                  <c:v>68.359399999999994</c:v>
                </c:pt>
                <c:pt idx="7231">
                  <c:v>53.710900000000002</c:v>
                </c:pt>
                <c:pt idx="7232">
                  <c:v>29.296900000000001</c:v>
                </c:pt>
                <c:pt idx="7233">
                  <c:v>24.414100000000001</c:v>
                </c:pt>
                <c:pt idx="7234">
                  <c:v>43.945300000000003</c:v>
                </c:pt>
                <c:pt idx="7235">
                  <c:v>58.593800000000002</c:v>
                </c:pt>
                <c:pt idx="7236">
                  <c:v>34.179699999999997</c:v>
                </c:pt>
                <c:pt idx="7237">
                  <c:v>53.710900000000002</c:v>
                </c:pt>
                <c:pt idx="7238">
                  <c:v>58.593800000000002</c:v>
                </c:pt>
                <c:pt idx="7239">
                  <c:v>102.539</c:v>
                </c:pt>
                <c:pt idx="7240">
                  <c:v>48.828099999999999</c:v>
                </c:pt>
                <c:pt idx="7241">
                  <c:v>53.710900000000002</c:v>
                </c:pt>
                <c:pt idx="7242">
                  <c:v>63.476599999999998</c:v>
                </c:pt>
                <c:pt idx="7243">
                  <c:v>43.945300000000003</c:v>
                </c:pt>
                <c:pt idx="7244">
                  <c:v>97.656300000000002</c:v>
                </c:pt>
                <c:pt idx="7245">
                  <c:v>24.414100000000001</c:v>
                </c:pt>
                <c:pt idx="7246">
                  <c:v>29.296900000000001</c:v>
                </c:pt>
                <c:pt idx="7247">
                  <c:v>53.710900000000002</c:v>
                </c:pt>
                <c:pt idx="7248">
                  <c:v>43.945300000000003</c:v>
                </c:pt>
                <c:pt idx="7249">
                  <c:v>97.656300000000002</c:v>
                </c:pt>
                <c:pt idx="7250">
                  <c:v>29.296900000000001</c:v>
                </c:pt>
                <c:pt idx="7251">
                  <c:v>53.710900000000002</c:v>
                </c:pt>
                <c:pt idx="7252">
                  <c:v>78.125</c:v>
                </c:pt>
                <c:pt idx="7253">
                  <c:v>48.828099999999999</c:v>
                </c:pt>
                <c:pt idx="7254">
                  <c:v>68.359399999999994</c:v>
                </c:pt>
                <c:pt idx="7255">
                  <c:v>-4.8828100000000001</c:v>
                </c:pt>
                <c:pt idx="7256">
                  <c:v>92.773399999999995</c:v>
                </c:pt>
                <c:pt idx="7257">
                  <c:v>29.296900000000001</c:v>
                </c:pt>
                <c:pt idx="7258">
                  <c:v>68.359399999999994</c:v>
                </c:pt>
                <c:pt idx="7259">
                  <c:v>63.476599999999998</c:v>
                </c:pt>
                <c:pt idx="7260">
                  <c:v>68.359399999999994</c:v>
                </c:pt>
                <c:pt idx="7261">
                  <c:v>53.710900000000002</c:v>
                </c:pt>
                <c:pt idx="7262">
                  <c:v>43.945300000000003</c:v>
                </c:pt>
                <c:pt idx="7263">
                  <c:v>68.359399999999994</c:v>
                </c:pt>
                <c:pt idx="7264">
                  <c:v>39.0625</c:v>
                </c:pt>
                <c:pt idx="7265">
                  <c:v>24.414100000000001</c:v>
                </c:pt>
                <c:pt idx="7266">
                  <c:v>53.710900000000002</c:v>
                </c:pt>
                <c:pt idx="7267">
                  <c:v>48.828099999999999</c:v>
                </c:pt>
                <c:pt idx="7268">
                  <c:v>58.593800000000002</c:v>
                </c:pt>
                <c:pt idx="7269">
                  <c:v>58.593800000000002</c:v>
                </c:pt>
                <c:pt idx="7270">
                  <c:v>68.359399999999994</c:v>
                </c:pt>
                <c:pt idx="7271">
                  <c:v>68.359399999999994</c:v>
                </c:pt>
                <c:pt idx="7272">
                  <c:v>48.828099999999999</c:v>
                </c:pt>
                <c:pt idx="7273">
                  <c:v>58.593800000000002</c:v>
                </c:pt>
                <c:pt idx="7274">
                  <c:v>78.125</c:v>
                </c:pt>
                <c:pt idx="7275">
                  <c:v>48.828099999999999</c:v>
                </c:pt>
                <c:pt idx="7276">
                  <c:v>39.0625</c:v>
                </c:pt>
                <c:pt idx="7277">
                  <c:v>9.7656299999999998</c:v>
                </c:pt>
                <c:pt idx="7278">
                  <c:v>78.125</c:v>
                </c:pt>
                <c:pt idx="7279">
                  <c:v>53.710900000000002</c:v>
                </c:pt>
                <c:pt idx="7280">
                  <c:v>34.179699999999997</c:v>
                </c:pt>
                <c:pt idx="7281">
                  <c:v>83.007800000000003</c:v>
                </c:pt>
                <c:pt idx="7282">
                  <c:v>53.710900000000002</c:v>
                </c:pt>
                <c:pt idx="7283">
                  <c:v>112.30500000000001</c:v>
                </c:pt>
                <c:pt idx="7284">
                  <c:v>53.710900000000002</c:v>
                </c:pt>
                <c:pt idx="7285">
                  <c:v>73.242199999999997</c:v>
                </c:pt>
                <c:pt idx="7286">
                  <c:v>48.828099999999999</c:v>
                </c:pt>
                <c:pt idx="7287">
                  <c:v>9.7656299999999998</c:v>
                </c:pt>
                <c:pt idx="7288">
                  <c:v>83.007800000000003</c:v>
                </c:pt>
                <c:pt idx="7289">
                  <c:v>48.828099999999999</c:v>
                </c:pt>
                <c:pt idx="7290">
                  <c:v>68.359399999999994</c:v>
                </c:pt>
                <c:pt idx="7291">
                  <c:v>68.359399999999994</c:v>
                </c:pt>
                <c:pt idx="7292">
                  <c:v>68.359399999999994</c:v>
                </c:pt>
                <c:pt idx="7293">
                  <c:v>92.773399999999995</c:v>
                </c:pt>
                <c:pt idx="7294">
                  <c:v>34.179699999999997</c:v>
                </c:pt>
                <c:pt idx="7295">
                  <c:v>53.710900000000002</c:v>
                </c:pt>
                <c:pt idx="7296">
                  <c:v>53.710900000000002</c:v>
                </c:pt>
                <c:pt idx="7297">
                  <c:v>78.125</c:v>
                </c:pt>
                <c:pt idx="7298">
                  <c:v>73.242199999999997</c:v>
                </c:pt>
                <c:pt idx="7299">
                  <c:v>39.0625</c:v>
                </c:pt>
                <c:pt idx="7300">
                  <c:v>53.710900000000002</c:v>
                </c:pt>
                <c:pt idx="7301">
                  <c:v>53.710900000000002</c:v>
                </c:pt>
                <c:pt idx="7302">
                  <c:v>24.414100000000001</c:v>
                </c:pt>
                <c:pt idx="7303">
                  <c:v>68.359399999999994</c:v>
                </c:pt>
                <c:pt idx="7304">
                  <c:v>48.828099999999999</c:v>
                </c:pt>
                <c:pt idx="7305">
                  <c:v>68.359399999999994</c:v>
                </c:pt>
                <c:pt idx="7306">
                  <c:v>43.945300000000003</c:v>
                </c:pt>
                <c:pt idx="7307">
                  <c:v>48.828099999999999</c:v>
                </c:pt>
                <c:pt idx="7308">
                  <c:v>53.710900000000002</c:v>
                </c:pt>
                <c:pt idx="7309">
                  <c:v>48.828099999999999</c:v>
                </c:pt>
                <c:pt idx="7310">
                  <c:v>68.359399999999994</c:v>
                </c:pt>
                <c:pt idx="7311">
                  <c:v>73.242199999999997</c:v>
                </c:pt>
                <c:pt idx="7312">
                  <c:v>29.296900000000001</c:v>
                </c:pt>
                <c:pt idx="7313">
                  <c:v>83.007800000000003</c:v>
                </c:pt>
                <c:pt idx="7314">
                  <c:v>48.828099999999999</c:v>
                </c:pt>
                <c:pt idx="7315">
                  <c:v>63.476599999999998</c:v>
                </c:pt>
                <c:pt idx="7316">
                  <c:v>48.828099999999999</c:v>
                </c:pt>
                <c:pt idx="7317">
                  <c:v>97.656300000000002</c:v>
                </c:pt>
                <c:pt idx="7318">
                  <c:v>83.007800000000003</c:v>
                </c:pt>
                <c:pt idx="7319">
                  <c:v>43.945300000000003</c:v>
                </c:pt>
                <c:pt idx="7320">
                  <c:v>68.359399999999994</c:v>
                </c:pt>
                <c:pt idx="7321">
                  <c:v>19.531300000000002</c:v>
                </c:pt>
                <c:pt idx="7322">
                  <c:v>92.773399999999995</c:v>
                </c:pt>
                <c:pt idx="7323">
                  <c:v>29.296900000000001</c:v>
                </c:pt>
                <c:pt idx="7324">
                  <c:v>53.710900000000002</c:v>
                </c:pt>
                <c:pt idx="7325">
                  <c:v>63.476599999999998</c:v>
                </c:pt>
                <c:pt idx="7326">
                  <c:v>53.710900000000002</c:v>
                </c:pt>
                <c:pt idx="7327">
                  <c:v>78.125</c:v>
                </c:pt>
                <c:pt idx="7328">
                  <c:v>58.593800000000002</c:v>
                </c:pt>
                <c:pt idx="7329">
                  <c:v>53.710900000000002</c:v>
                </c:pt>
                <c:pt idx="7330">
                  <c:v>73.242199999999997</c:v>
                </c:pt>
                <c:pt idx="7331">
                  <c:v>24.414100000000001</c:v>
                </c:pt>
                <c:pt idx="7332">
                  <c:v>63.476599999999998</c:v>
                </c:pt>
                <c:pt idx="7333">
                  <c:v>63.476599999999998</c:v>
                </c:pt>
                <c:pt idx="7334">
                  <c:v>48.828099999999999</c:v>
                </c:pt>
                <c:pt idx="7335">
                  <c:v>58.593800000000002</c:v>
                </c:pt>
                <c:pt idx="7336">
                  <c:v>87.890600000000006</c:v>
                </c:pt>
                <c:pt idx="7337">
                  <c:v>97.656300000000002</c:v>
                </c:pt>
                <c:pt idx="7338">
                  <c:v>29.296900000000001</c:v>
                </c:pt>
                <c:pt idx="7339">
                  <c:v>68.359399999999994</c:v>
                </c:pt>
                <c:pt idx="7340">
                  <c:v>68.359399999999994</c:v>
                </c:pt>
                <c:pt idx="7341">
                  <c:v>29.296900000000001</c:v>
                </c:pt>
                <c:pt idx="7342">
                  <c:v>68.359399999999994</c:v>
                </c:pt>
                <c:pt idx="7343">
                  <c:v>39.0625</c:v>
                </c:pt>
                <c:pt idx="7344">
                  <c:v>53.710900000000002</c:v>
                </c:pt>
                <c:pt idx="7345">
                  <c:v>63.476599999999998</c:v>
                </c:pt>
                <c:pt idx="7346">
                  <c:v>-4.8828100000000001</c:v>
                </c:pt>
                <c:pt idx="7347">
                  <c:v>63.476599999999998</c:v>
                </c:pt>
                <c:pt idx="7348">
                  <c:v>39.0625</c:v>
                </c:pt>
                <c:pt idx="7349">
                  <c:v>102.539</c:v>
                </c:pt>
                <c:pt idx="7350">
                  <c:v>48.828099999999999</c:v>
                </c:pt>
                <c:pt idx="7351">
                  <c:v>48.828099999999999</c:v>
                </c:pt>
                <c:pt idx="7352">
                  <c:v>48.828099999999999</c:v>
                </c:pt>
                <c:pt idx="7353">
                  <c:v>63.476599999999998</c:v>
                </c:pt>
                <c:pt idx="7354">
                  <c:v>73.242199999999997</c:v>
                </c:pt>
                <c:pt idx="7355">
                  <c:v>53.710900000000002</c:v>
                </c:pt>
                <c:pt idx="7356">
                  <c:v>24.414100000000001</c:v>
                </c:pt>
                <c:pt idx="7357">
                  <c:v>68.359399999999994</c:v>
                </c:pt>
                <c:pt idx="7358">
                  <c:v>34.179699999999997</c:v>
                </c:pt>
                <c:pt idx="7359">
                  <c:v>87.890600000000006</c:v>
                </c:pt>
                <c:pt idx="7360">
                  <c:v>29.296900000000001</c:v>
                </c:pt>
                <c:pt idx="7361">
                  <c:v>78.125</c:v>
                </c:pt>
                <c:pt idx="7362">
                  <c:v>97.656300000000002</c:v>
                </c:pt>
                <c:pt idx="7363">
                  <c:v>39.0625</c:v>
                </c:pt>
                <c:pt idx="7364">
                  <c:v>87.890600000000006</c:v>
                </c:pt>
                <c:pt idx="7365">
                  <c:v>19.531300000000002</c:v>
                </c:pt>
                <c:pt idx="7366">
                  <c:v>43.945300000000003</c:v>
                </c:pt>
                <c:pt idx="7367">
                  <c:v>73.242199999999997</c:v>
                </c:pt>
                <c:pt idx="7368">
                  <c:v>14.648400000000001</c:v>
                </c:pt>
                <c:pt idx="7369">
                  <c:v>68.359399999999994</c:v>
                </c:pt>
                <c:pt idx="7370">
                  <c:v>43.945300000000003</c:v>
                </c:pt>
                <c:pt idx="7371">
                  <c:v>97.656300000000002</c:v>
                </c:pt>
                <c:pt idx="7372">
                  <c:v>48.828099999999999</c:v>
                </c:pt>
                <c:pt idx="7373">
                  <c:v>63.476599999999998</c:v>
                </c:pt>
                <c:pt idx="7374">
                  <c:v>43.945300000000003</c:v>
                </c:pt>
                <c:pt idx="7375">
                  <c:v>63.476599999999998</c:v>
                </c:pt>
                <c:pt idx="7376">
                  <c:v>68.359399999999994</c:v>
                </c:pt>
                <c:pt idx="7377">
                  <c:v>39.0625</c:v>
                </c:pt>
                <c:pt idx="7378">
                  <c:v>39.0625</c:v>
                </c:pt>
                <c:pt idx="7379">
                  <c:v>58.593800000000002</c:v>
                </c:pt>
                <c:pt idx="7380">
                  <c:v>48.828099999999999</c:v>
                </c:pt>
                <c:pt idx="7381">
                  <c:v>43.945300000000003</c:v>
                </c:pt>
                <c:pt idx="7382">
                  <c:v>34.179699999999997</c:v>
                </c:pt>
                <c:pt idx="7383">
                  <c:v>53.710900000000002</c:v>
                </c:pt>
                <c:pt idx="7384">
                  <c:v>68.359399999999994</c:v>
                </c:pt>
                <c:pt idx="7385">
                  <c:v>53.710900000000002</c:v>
                </c:pt>
                <c:pt idx="7386">
                  <c:v>78.125</c:v>
                </c:pt>
                <c:pt idx="7387">
                  <c:v>43.945300000000003</c:v>
                </c:pt>
                <c:pt idx="7388">
                  <c:v>58.593800000000002</c:v>
                </c:pt>
                <c:pt idx="7389">
                  <c:v>73.242199999999997</c:v>
                </c:pt>
                <c:pt idx="7390">
                  <c:v>19.531300000000002</c:v>
                </c:pt>
                <c:pt idx="7391">
                  <c:v>87.890600000000006</c:v>
                </c:pt>
                <c:pt idx="7392">
                  <c:v>53.710900000000002</c:v>
                </c:pt>
                <c:pt idx="7393">
                  <c:v>112.30500000000001</c:v>
                </c:pt>
                <c:pt idx="7394">
                  <c:v>34.179699999999997</c:v>
                </c:pt>
                <c:pt idx="7395">
                  <c:v>63.476599999999998</c:v>
                </c:pt>
                <c:pt idx="7396">
                  <c:v>48.828099999999999</c:v>
                </c:pt>
                <c:pt idx="7397">
                  <c:v>39.0625</c:v>
                </c:pt>
                <c:pt idx="7398">
                  <c:v>78.125</c:v>
                </c:pt>
                <c:pt idx="7399">
                  <c:v>48.828099999999999</c:v>
                </c:pt>
                <c:pt idx="7400">
                  <c:v>39.0625</c:v>
                </c:pt>
                <c:pt idx="7401">
                  <c:v>58.593800000000002</c:v>
                </c:pt>
                <c:pt idx="7402">
                  <c:v>53.710900000000002</c:v>
                </c:pt>
                <c:pt idx="7403">
                  <c:v>78.125</c:v>
                </c:pt>
                <c:pt idx="7404">
                  <c:v>58.593800000000002</c:v>
                </c:pt>
                <c:pt idx="7405">
                  <c:v>48.828099999999999</c:v>
                </c:pt>
                <c:pt idx="7406">
                  <c:v>87.890600000000006</c:v>
                </c:pt>
                <c:pt idx="7407">
                  <c:v>24.414100000000001</c:v>
                </c:pt>
                <c:pt idx="7408">
                  <c:v>48.828099999999999</c:v>
                </c:pt>
                <c:pt idx="7409">
                  <c:v>29.296900000000001</c:v>
                </c:pt>
                <c:pt idx="7410">
                  <c:v>39.0625</c:v>
                </c:pt>
                <c:pt idx="7411">
                  <c:v>48.828099999999999</c:v>
                </c:pt>
                <c:pt idx="7412">
                  <c:v>14.648400000000001</c:v>
                </c:pt>
                <c:pt idx="7413">
                  <c:v>73.242199999999997</c:v>
                </c:pt>
                <c:pt idx="7414">
                  <c:v>24.414100000000001</c:v>
                </c:pt>
                <c:pt idx="7415">
                  <c:v>92.773399999999995</c:v>
                </c:pt>
                <c:pt idx="7416">
                  <c:v>48.828099999999999</c:v>
                </c:pt>
                <c:pt idx="7417">
                  <c:v>58.593800000000002</c:v>
                </c:pt>
                <c:pt idx="7418">
                  <c:v>58.593800000000002</c:v>
                </c:pt>
                <c:pt idx="7419">
                  <c:v>68.359399999999994</c:v>
                </c:pt>
                <c:pt idx="7420">
                  <c:v>58.593800000000002</c:v>
                </c:pt>
                <c:pt idx="7421">
                  <c:v>43.945300000000003</c:v>
                </c:pt>
                <c:pt idx="7422">
                  <c:v>48.828099999999999</c:v>
                </c:pt>
                <c:pt idx="7423">
                  <c:v>73.242199999999997</c:v>
                </c:pt>
                <c:pt idx="7424">
                  <c:v>48.828099999999999</c:v>
                </c:pt>
                <c:pt idx="7425">
                  <c:v>63.476599999999998</c:v>
                </c:pt>
                <c:pt idx="7426">
                  <c:v>34.179699999999997</c:v>
                </c:pt>
                <c:pt idx="7427">
                  <c:v>68.359399999999994</c:v>
                </c:pt>
                <c:pt idx="7428">
                  <c:v>73.242199999999997</c:v>
                </c:pt>
                <c:pt idx="7429">
                  <c:v>29.296900000000001</c:v>
                </c:pt>
                <c:pt idx="7430">
                  <c:v>48.828099999999999</c:v>
                </c:pt>
                <c:pt idx="7431">
                  <c:v>73.242199999999997</c:v>
                </c:pt>
                <c:pt idx="7432">
                  <c:v>34.179699999999997</c:v>
                </c:pt>
                <c:pt idx="7433">
                  <c:v>34.179699999999997</c:v>
                </c:pt>
                <c:pt idx="7434">
                  <c:v>14.648400000000001</c:v>
                </c:pt>
                <c:pt idx="7435">
                  <c:v>68.359399999999994</c:v>
                </c:pt>
                <c:pt idx="7436">
                  <c:v>39.0625</c:v>
                </c:pt>
                <c:pt idx="7437">
                  <c:v>107.422</c:v>
                </c:pt>
                <c:pt idx="7438">
                  <c:v>58.593800000000002</c:v>
                </c:pt>
                <c:pt idx="7439">
                  <c:v>73.242199999999997</c:v>
                </c:pt>
                <c:pt idx="7440">
                  <c:v>58.593800000000002</c:v>
                </c:pt>
                <c:pt idx="7441">
                  <c:v>68.359399999999994</c:v>
                </c:pt>
                <c:pt idx="7442">
                  <c:v>63.476599999999998</c:v>
                </c:pt>
                <c:pt idx="7443">
                  <c:v>39.0625</c:v>
                </c:pt>
                <c:pt idx="7444">
                  <c:v>39.0625</c:v>
                </c:pt>
                <c:pt idx="7445">
                  <c:v>58.593800000000002</c:v>
                </c:pt>
                <c:pt idx="7446">
                  <c:v>73.242199999999997</c:v>
                </c:pt>
                <c:pt idx="7447">
                  <c:v>63.476599999999998</c:v>
                </c:pt>
                <c:pt idx="7448">
                  <c:v>34.179699999999997</c:v>
                </c:pt>
                <c:pt idx="7449">
                  <c:v>102.539</c:v>
                </c:pt>
                <c:pt idx="7450">
                  <c:v>73.242199999999997</c:v>
                </c:pt>
                <c:pt idx="7451">
                  <c:v>58.593800000000002</c:v>
                </c:pt>
                <c:pt idx="7452">
                  <c:v>48.828099999999999</c:v>
                </c:pt>
                <c:pt idx="7453">
                  <c:v>39.0625</c:v>
                </c:pt>
                <c:pt idx="7454">
                  <c:v>78.125</c:v>
                </c:pt>
                <c:pt idx="7455">
                  <c:v>53.710900000000002</c:v>
                </c:pt>
                <c:pt idx="7456">
                  <c:v>9.7656299999999998</c:v>
                </c:pt>
                <c:pt idx="7457">
                  <c:v>83.007800000000003</c:v>
                </c:pt>
                <c:pt idx="7458">
                  <c:v>43.945300000000003</c:v>
                </c:pt>
                <c:pt idx="7459">
                  <c:v>126.953</c:v>
                </c:pt>
                <c:pt idx="7460">
                  <c:v>58.593800000000002</c:v>
                </c:pt>
                <c:pt idx="7461">
                  <c:v>34.179699999999997</c:v>
                </c:pt>
                <c:pt idx="7462">
                  <c:v>43.945300000000003</c:v>
                </c:pt>
                <c:pt idx="7463">
                  <c:v>58.593800000000002</c:v>
                </c:pt>
                <c:pt idx="7464">
                  <c:v>92.773399999999995</c:v>
                </c:pt>
                <c:pt idx="7465">
                  <c:v>53.710900000000002</c:v>
                </c:pt>
                <c:pt idx="7466">
                  <c:v>39.0625</c:v>
                </c:pt>
                <c:pt idx="7467">
                  <c:v>43.945300000000003</c:v>
                </c:pt>
                <c:pt idx="7468">
                  <c:v>53.710900000000002</c:v>
                </c:pt>
                <c:pt idx="7469">
                  <c:v>73.242199999999997</c:v>
                </c:pt>
                <c:pt idx="7470">
                  <c:v>24.414100000000001</c:v>
                </c:pt>
                <c:pt idx="7471">
                  <c:v>73.242199999999997</c:v>
                </c:pt>
                <c:pt idx="7472">
                  <c:v>53.710900000000002</c:v>
                </c:pt>
                <c:pt idx="7473">
                  <c:v>53.710900000000002</c:v>
                </c:pt>
                <c:pt idx="7474">
                  <c:v>63.476599999999998</c:v>
                </c:pt>
                <c:pt idx="7475">
                  <c:v>34.179699999999997</c:v>
                </c:pt>
                <c:pt idx="7476">
                  <c:v>53.710900000000002</c:v>
                </c:pt>
                <c:pt idx="7477">
                  <c:v>63.476599999999998</c:v>
                </c:pt>
                <c:pt idx="7478">
                  <c:v>-4.8828100000000001</c:v>
                </c:pt>
                <c:pt idx="7479">
                  <c:v>78.125</c:v>
                </c:pt>
                <c:pt idx="7480">
                  <c:v>53.710900000000002</c:v>
                </c:pt>
                <c:pt idx="7481">
                  <c:v>112.30500000000001</c:v>
                </c:pt>
                <c:pt idx="7482">
                  <c:v>53.710900000000002</c:v>
                </c:pt>
                <c:pt idx="7483">
                  <c:v>63.476599999999998</c:v>
                </c:pt>
                <c:pt idx="7484">
                  <c:v>39.0625</c:v>
                </c:pt>
                <c:pt idx="7485">
                  <c:v>29.296900000000001</c:v>
                </c:pt>
                <c:pt idx="7486">
                  <c:v>68.359399999999994</c:v>
                </c:pt>
                <c:pt idx="7487">
                  <c:v>53.710900000000002</c:v>
                </c:pt>
                <c:pt idx="7488">
                  <c:v>39.0625</c:v>
                </c:pt>
                <c:pt idx="7489">
                  <c:v>58.593800000000002</c:v>
                </c:pt>
                <c:pt idx="7490">
                  <c:v>68.359399999999994</c:v>
                </c:pt>
                <c:pt idx="7491">
                  <c:v>97.656300000000002</c:v>
                </c:pt>
                <c:pt idx="7492">
                  <c:v>43.945300000000003</c:v>
                </c:pt>
                <c:pt idx="7493">
                  <c:v>53.710900000000002</c:v>
                </c:pt>
                <c:pt idx="7494">
                  <c:v>78.125</c:v>
                </c:pt>
                <c:pt idx="7495">
                  <c:v>39.0625</c:v>
                </c:pt>
                <c:pt idx="7496">
                  <c:v>58.593800000000002</c:v>
                </c:pt>
                <c:pt idx="7497">
                  <c:v>43.945300000000003</c:v>
                </c:pt>
                <c:pt idx="7498">
                  <c:v>87.890600000000006</c:v>
                </c:pt>
                <c:pt idx="7499">
                  <c:v>39.0625</c:v>
                </c:pt>
                <c:pt idx="7500">
                  <c:v>83.007800000000003</c:v>
                </c:pt>
                <c:pt idx="7501">
                  <c:v>68.359399999999994</c:v>
                </c:pt>
                <c:pt idx="7502">
                  <c:v>43.945300000000003</c:v>
                </c:pt>
                <c:pt idx="7503">
                  <c:v>34.179699999999997</c:v>
                </c:pt>
                <c:pt idx="7504">
                  <c:v>39.0625</c:v>
                </c:pt>
                <c:pt idx="7505">
                  <c:v>53.710900000000002</c:v>
                </c:pt>
                <c:pt idx="7506">
                  <c:v>53.710900000000002</c:v>
                </c:pt>
                <c:pt idx="7507">
                  <c:v>39.0625</c:v>
                </c:pt>
                <c:pt idx="7508">
                  <c:v>78.125</c:v>
                </c:pt>
                <c:pt idx="7509">
                  <c:v>34.179699999999997</c:v>
                </c:pt>
                <c:pt idx="7510">
                  <c:v>78.125</c:v>
                </c:pt>
                <c:pt idx="7511">
                  <c:v>73.242199999999997</c:v>
                </c:pt>
                <c:pt idx="7512">
                  <c:v>53.710900000000002</c:v>
                </c:pt>
                <c:pt idx="7513">
                  <c:v>87.890600000000006</c:v>
                </c:pt>
                <c:pt idx="7514">
                  <c:v>63.476599999999998</c:v>
                </c:pt>
                <c:pt idx="7515">
                  <c:v>53.710900000000002</c:v>
                </c:pt>
                <c:pt idx="7516">
                  <c:v>43.945300000000003</c:v>
                </c:pt>
                <c:pt idx="7517">
                  <c:v>58.593800000000002</c:v>
                </c:pt>
                <c:pt idx="7518">
                  <c:v>53.710900000000002</c:v>
                </c:pt>
                <c:pt idx="7519">
                  <c:v>29.296900000000001</c:v>
                </c:pt>
                <c:pt idx="7520">
                  <c:v>68.359399999999994</c:v>
                </c:pt>
                <c:pt idx="7521">
                  <c:v>39.0625</c:v>
                </c:pt>
                <c:pt idx="7522">
                  <c:v>68.359399999999994</c:v>
                </c:pt>
                <c:pt idx="7523">
                  <c:v>68.359399999999994</c:v>
                </c:pt>
                <c:pt idx="7524">
                  <c:v>58.593800000000002</c:v>
                </c:pt>
                <c:pt idx="7525">
                  <c:v>63.476599999999998</c:v>
                </c:pt>
                <c:pt idx="7526">
                  <c:v>63.476599999999998</c:v>
                </c:pt>
                <c:pt idx="7527">
                  <c:v>58.593800000000002</c:v>
                </c:pt>
                <c:pt idx="7528">
                  <c:v>68.359399999999994</c:v>
                </c:pt>
                <c:pt idx="7529">
                  <c:v>53.710900000000002</c:v>
                </c:pt>
                <c:pt idx="7530">
                  <c:v>58.593800000000002</c:v>
                </c:pt>
                <c:pt idx="7531">
                  <c:v>43.945300000000003</c:v>
                </c:pt>
                <c:pt idx="7532">
                  <c:v>63.476599999999998</c:v>
                </c:pt>
                <c:pt idx="7533">
                  <c:v>53.710900000000002</c:v>
                </c:pt>
                <c:pt idx="7534">
                  <c:v>53.710900000000002</c:v>
                </c:pt>
                <c:pt idx="7535">
                  <c:v>83.007800000000003</c:v>
                </c:pt>
                <c:pt idx="7536">
                  <c:v>68.359399999999994</c:v>
                </c:pt>
                <c:pt idx="7537">
                  <c:v>39.0625</c:v>
                </c:pt>
                <c:pt idx="7538">
                  <c:v>29.296900000000001</c:v>
                </c:pt>
                <c:pt idx="7539">
                  <c:v>43.945300000000003</c:v>
                </c:pt>
                <c:pt idx="7540">
                  <c:v>58.593800000000002</c:v>
                </c:pt>
                <c:pt idx="7541">
                  <c:v>53.710900000000002</c:v>
                </c:pt>
                <c:pt idx="7542">
                  <c:v>53.710900000000002</c:v>
                </c:pt>
                <c:pt idx="7543">
                  <c:v>43.945300000000003</c:v>
                </c:pt>
                <c:pt idx="7544">
                  <c:v>87.890600000000006</c:v>
                </c:pt>
                <c:pt idx="7545">
                  <c:v>43.945300000000003</c:v>
                </c:pt>
                <c:pt idx="7546">
                  <c:v>78.125</c:v>
                </c:pt>
                <c:pt idx="7547">
                  <c:v>58.593800000000002</c:v>
                </c:pt>
                <c:pt idx="7548">
                  <c:v>34.179699999999997</c:v>
                </c:pt>
                <c:pt idx="7549">
                  <c:v>68.359399999999994</c:v>
                </c:pt>
                <c:pt idx="7550">
                  <c:v>58.593800000000002</c:v>
                </c:pt>
                <c:pt idx="7551">
                  <c:v>48.828099999999999</c:v>
                </c:pt>
                <c:pt idx="7552">
                  <c:v>63.476599999999998</c:v>
                </c:pt>
                <c:pt idx="7553">
                  <c:v>48.828099999999999</c:v>
                </c:pt>
                <c:pt idx="7554">
                  <c:v>97.656300000000002</c:v>
                </c:pt>
                <c:pt idx="7555">
                  <c:v>34.179699999999997</c:v>
                </c:pt>
                <c:pt idx="7556">
                  <c:v>58.593800000000002</c:v>
                </c:pt>
                <c:pt idx="7557">
                  <c:v>63.476599999999998</c:v>
                </c:pt>
                <c:pt idx="7558">
                  <c:v>48.828099999999999</c:v>
                </c:pt>
                <c:pt idx="7559">
                  <c:v>58.593800000000002</c:v>
                </c:pt>
                <c:pt idx="7560">
                  <c:v>48.828099999999999</c:v>
                </c:pt>
                <c:pt idx="7561">
                  <c:v>53.710900000000002</c:v>
                </c:pt>
                <c:pt idx="7562">
                  <c:v>53.710900000000002</c:v>
                </c:pt>
                <c:pt idx="7563">
                  <c:v>39.0625</c:v>
                </c:pt>
                <c:pt idx="7564">
                  <c:v>58.593800000000002</c:v>
                </c:pt>
                <c:pt idx="7565">
                  <c:v>34.179699999999997</c:v>
                </c:pt>
                <c:pt idx="7566">
                  <c:v>117.188</c:v>
                </c:pt>
                <c:pt idx="7567">
                  <c:v>43.945300000000003</c:v>
                </c:pt>
                <c:pt idx="7568">
                  <c:v>58.593800000000002</c:v>
                </c:pt>
                <c:pt idx="7569">
                  <c:v>39.0625</c:v>
                </c:pt>
                <c:pt idx="7570">
                  <c:v>48.828099999999999</c:v>
                </c:pt>
                <c:pt idx="7571">
                  <c:v>73.242199999999997</c:v>
                </c:pt>
                <c:pt idx="7572">
                  <c:v>34.179699999999997</c:v>
                </c:pt>
                <c:pt idx="7573">
                  <c:v>39.0625</c:v>
                </c:pt>
                <c:pt idx="7574">
                  <c:v>48.828099999999999</c:v>
                </c:pt>
                <c:pt idx="7575">
                  <c:v>68.359399999999994</c:v>
                </c:pt>
                <c:pt idx="7576">
                  <c:v>63.476599999999998</c:v>
                </c:pt>
                <c:pt idx="7577">
                  <c:v>68.359399999999994</c:v>
                </c:pt>
                <c:pt idx="7578">
                  <c:v>53.710900000000002</c:v>
                </c:pt>
                <c:pt idx="7579">
                  <c:v>68.359399999999994</c:v>
                </c:pt>
                <c:pt idx="7580">
                  <c:v>68.359399999999994</c:v>
                </c:pt>
                <c:pt idx="7581">
                  <c:v>78.125</c:v>
                </c:pt>
                <c:pt idx="7582">
                  <c:v>29.296900000000001</c:v>
                </c:pt>
                <c:pt idx="7583">
                  <c:v>58.593800000000002</c:v>
                </c:pt>
                <c:pt idx="7584">
                  <c:v>48.828099999999999</c:v>
                </c:pt>
                <c:pt idx="7585">
                  <c:v>9.7656299999999998</c:v>
                </c:pt>
                <c:pt idx="7586">
                  <c:v>78.125</c:v>
                </c:pt>
                <c:pt idx="7587">
                  <c:v>63.476599999999998</c:v>
                </c:pt>
                <c:pt idx="7588">
                  <c:v>83.007800000000003</c:v>
                </c:pt>
                <c:pt idx="7589">
                  <c:v>39.0625</c:v>
                </c:pt>
                <c:pt idx="7590">
                  <c:v>83.007800000000003</c:v>
                </c:pt>
                <c:pt idx="7591">
                  <c:v>68.359399999999994</c:v>
                </c:pt>
                <c:pt idx="7592">
                  <c:v>39.0625</c:v>
                </c:pt>
                <c:pt idx="7593">
                  <c:v>63.476599999999998</c:v>
                </c:pt>
                <c:pt idx="7594">
                  <c:v>39.0625</c:v>
                </c:pt>
                <c:pt idx="7595">
                  <c:v>43.945300000000003</c:v>
                </c:pt>
                <c:pt idx="7596">
                  <c:v>73.242199999999997</c:v>
                </c:pt>
                <c:pt idx="7597">
                  <c:v>68.359399999999994</c:v>
                </c:pt>
                <c:pt idx="7598">
                  <c:v>87.890600000000006</c:v>
                </c:pt>
                <c:pt idx="7599">
                  <c:v>53.710900000000002</c:v>
                </c:pt>
                <c:pt idx="7600">
                  <c:v>48.828099999999999</c:v>
                </c:pt>
                <c:pt idx="7601">
                  <c:v>87.890600000000006</c:v>
                </c:pt>
                <c:pt idx="7602">
                  <c:v>68.359399999999994</c:v>
                </c:pt>
                <c:pt idx="7603">
                  <c:v>43.945300000000003</c:v>
                </c:pt>
                <c:pt idx="7604">
                  <c:v>19.531300000000002</c:v>
                </c:pt>
                <c:pt idx="7605">
                  <c:v>53.710900000000002</c:v>
                </c:pt>
                <c:pt idx="7606">
                  <c:v>24.414100000000001</c:v>
                </c:pt>
                <c:pt idx="7607">
                  <c:v>68.359399999999994</c:v>
                </c:pt>
                <c:pt idx="7608">
                  <c:v>78.125</c:v>
                </c:pt>
                <c:pt idx="7609">
                  <c:v>39.0625</c:v>
                </c:pt>
                <c:pt idx="7610">
                  <c:v>68.359399999999994</c:v>
                </c:pt>
                <c:pt idx="7611">
                  <c:v>39.0625</c:v>
                </c:pt>
                <c:pt idx="7612">
                  <c:v>58.593800000000002</c:v>
                </c:pt>
                <c:pt idx="7613">
                  <c:v>73.242199999999997</c:v>
                </c:pt>
                <c:pt idx="7614">
                  <c:v>43.945300000000003</c:v>
                </c:pt>
                <c:pt idx="7615">
                  <c:v>68.359399999999994</c:v>
                </c:pt>
                <c:pt idx="7616">
                  <c:v>58.593800000000002</c:v>
                </c:pt>
                <c:pt idx="7617">
                  <c:v>58.593800000000002</c:v>
                </c:pt>
                <c:pt idx="7618">
                  <c:v>43.945300000000003</c:v>
                </c:pt>
                <c:pt idx="7619">
                  <c:v>53.710900000000002</c:v>
                </c:pt>
                <c:pt idx="7620">
                  <c:v>78.125</c:v>
                </c:pt>
                <c:pt idx="7621">
                  <c:v>34.179699999999997</c:v>
                </c:pt>
                <c:pt idx="7622">
                  <c:v>48.828099999999999</c:v>
                </c:pt>
                <c:pt idx="7623">
                  <c:v>87.890600000000006</c:v>
                </c:pt>
                <c:pt idx="7624">
                  <c:v>63.476599999999998</c:v>
                </c:pt>
                <c:pt idx="7625">
                  <c:v>63.476599999999998</c:v>
                </c:pt>
                <c:pt idx="7626">
                  <c:v>19.531300000000002</c:v>
                </c:pt>
                <c:pt idx="7627">
                  <c:v>43.945300000000003</c:v>
                </c:pt>
                <c:pt idx="7628">
                  <c:v>53.710900000000002</c:v>
                </c:pt>
                <c:pt idx="7629">
                  <c:v>9.7656299999999998</c:v>
                </c:pt>
                <c:pt idx="7630">
                  <c:v>102.539</c:v>
                </c:pt>
                <c:pt idx="7631">
                  <c:v>24.414100000000001</c:v>
                </c:pt>
                <c:pt idx="7632">
                  <c:v>92.773399999999995</c:v>
                </c:pt>
                <c:pt idx="7633">
                  <c:v>53.710900000000002</c:v>
                </c:pt>
                <c:pt idx="7634">
                  <c:v>58.593800000000002</c:v>
                </c:pt>
                <c:pt idx="7635">
                  <c:v>39.0625</c:v>
                </c:pt>
                <c:pt idx="7636">
                  <c:v>24.414100000000001</c:v>
                </c:pt>
                <c:pt idx="7637">
                  <c:v>63.476599999999998</c:v>
                </c:pt>
                <c:pt idx="7638">
                  <c:v>78.125</c:v>
                </c:pt>
                <c:pt idx="7639">
                  <c:v>48.828099999999999</c:v>
                </c:pt>
                <c:pt idx="7640">
                  <c:v>53.710900000000002</c:v>
                </c:pt>
                <c:pt idx="7641">
                  <c:v>48.828099999999999</c:v>
                </c:pt>
                <c:pt idx="7642">
                  <c:v>73.242199999999997</c:v>
                </c:pt>
                <c:pt idx="7643">
                  <c:v>43.945300000000003</c:v>
                </c:pt>
                <c:pt idx="7644">
                  <c:v>53.710900000000002</c:v>
                </c:pt>
                <c:pt idx="7645">
                  <c:v>73.242199999999997</c:v>
                </c:pt>
                <c:pt idx="7646">
                  <c:v>29.296900000000001</c:v>
                </c:pt>
                <c:pt idx="7647">
                  <c:v>58.593800000000002</c:v>
                </c:pt>
                <c:pt idx="7648">
                  <c:v>19.531300000000002</c:v>
                </c:pt>
                <c:pt idx="7649">
                  <c:v>68.359399999999994</c:v>
                </c:pt>
                <c:pt idx="7650">
                  <c:v>73.242199999999997</c:v>
                </c:pt>
                <c:pt idx="7651">
                  <c:v>0</c:v>
                </c:pt>
                <c:pt idx="7652">
                  <c:v>83.007800000000003</c:v>
                </c:pt>
                <c:pt idx="7653">
                  <c:v>58.593800000000002</c:v>
                </c:pt>
                <c:pt idx="7654">
                  <c:v>102.539</c:v>
                </c:pt>
                <c:pt idx="7655">
                  <c:v>48.828099999999999</c:v>
                </c:pt>
                <c:pt idx="7656">
                  <c:v>63.476599999999998</c:v>
                </c:pt>
                <c:pt idx="7657">
                  <c:v>48.828099999999999</c:v>
                </c:pt>
                <c:pt idx="7658">
                  <c:v>34.179699999999997</c:v>
                </c:pt>
                <c:pt idx="7659">
                  <c:v>68.359399999999994</c:v>
                </c:pt>
                <c:pt idx="7660">
                  <c:v>39.0625</c:v>
                </c:pt>
                <c:pt idx="7661">
                  <c:v>34.179699999999997</c:v>
                </c:pt>
                <c:pt idx="7662">
                  <c:v>68.359399999999994</c:v>
                </c:pt>
                <c:pt idx="7663">
                  <c:v>53.710900000000002</c:v>
                </c:pt>
                <c:pt idx="7664">
                  <c:v>63.476599999999998</c:v>
                </c:pt>
                <c:pt idx="7665">
                  <c:v>34.179699999999997</c:v>
                </c:pt>
                <c:pt idx="7666">
                  <c:v>68.359399999999994</c:v>
                </c:pt>
                <c:pt idx="7667">
                  <c:v>63.476599999999998</c:v>
                </c:pt>
                <c:pt idx="7668">
                  <c:v>39.0625</c:v>
                </c:pt>
                <c:pt idx="7669">
                  <c:v>24.414100000000001</c:v>
                </c:pt>
                <c:pt idx="7670">
                  <c:v>53.710900000000002</c:v>
                </c:pt>
                <c:pt idx="7671">
                  <c:v>29.296900000000001</c:v>
                </c:pt>
                <c:pt idx="7672">
                  <c:v>39.0625</c:v>
                </c:pt>
                <c:pt idx="7673">
                  <c:v>14.648400000000001</c:v>
                </c:pt>
                <c:pt idx="7674">
                  <c:v>83.007800000000003</c:v>
                </c:pt>
                <c:pt idx="7675">
                  <c:v>43.945300000000003</c:v>
                </c:pt>
                <c:pt idx="7676">
                  <c:v>78.125</c:v>
                </c:pt>
                <c:pt idx="7677">
                  <c:v>43.945300000000003</c:v>
                </c:pt>
                <c:pt idx="7678">
                  <c:v>63.476599999999998</c:v>
                </c:pt>
                <c:pt idx="7679">
                  <c:v>68.359399999999994</c:v>
                </c:pt>
                <c:pt idx="7680">
                  <c:v>43.945300000000003</c:v>
                </c:pt>
                <c:pt idx="7681">
                  <c:v>68.359399999999994</c:v>
                </c:pt>
                <c:pt idx="7682">
                  <c:v>34.179699999999997</c:v>
                </c:pt>
                <c:pt idx="7683">
                  <c:v>19.531300000000002</c:v>
                </c:pt>
                <c:pt idx="7684">
                  <c:v>73.242199999999997</c:v>
                </c:pt>
                <c:pt idx="7685">
                  <c:v>53.710900000000002</c:v>
                </c:pt>
                <c:pt idx="7686">
                  <c:v>48.828099999999999</c:v>
                </c:pt>
                <c:pt idx="7687">
                  <c:v>24.414100000000001</c:v>
                </c:pt>
                <c:pt idx="7688">
                  <c:v>43.945300000000003</c:v>
                </c:pt>
                <c:pt idx="7689">
                  <c:v>83.007800000000003</c:v>
                </c:pt>
                <c:pt idx="7690">
                  <c:v>43.945300000000003</c:v>
                </c:pt>
                <c:pt idx="7691">
                  <c:v>58.593800000000002</c:v>
                </c:pt>
                <c:pt idx="7692">
                  <c:v>34.179699999999997</c:v>
                </c:pt>
                <c:pt idx="7693">
                  <c:v>39.0625</c:v>
                </c:pt>
                <c:pt idx="7694">
                  <c:v>87.890600000000006</c:v>
                </c:pt>
                <c:pt idx="7695">
                  <c:v>9.7656299999999998</c:v>
                </c:pt>
                <c:pt idx="7696">
                  <c:v>78.125</c:v>
                </c:pt>
                <c:pt idx="7697">
                  <c:v>29.296900000000001</c:v>
                </c:pt>
                <c:pt idx="7698">
                  <c:v>68.359399999999994</c:v>
                </c:pt>
                <c:pt idx="7699">
                  <c:v>39.0625</c:v>
                </c:pt>
                <c:pt idx="7700">
                  <c:v>53.710900000000002</c:v>
                </c:pt>
                <c:pt idx="7701">
                  <c:v>48.828099999999999</c:v>
                </c:pt>
                <c:pt idx="7702">
                  <c:v>53.710900000000002</c:v>
                </c:pt>
                <c:pt idx="7703">
                  <c:v>73.242199999999997</c:v>
                </c:pt>
                <c:pt idx="7704">
                  <c:v>78.125</c:v>
                </c:pt>
                <c:pt idx="7705">
                  <c:v>34.179699999999997</c:v>
                </c:pt>
                <c:pt idx="7706">
                  <c:v>78.125</c:v>
                </c:pt>
                <c:pt idx="7707">
                  <c:v>63.476599999999998</c:v>
                </c:pt>
                <c:pt idx="7708">
                  <c:v>43.945300000000003</c:v>
                </c:pt>
                <c:pt idx="7709">
                  <c:v>34.179699999999997</c:v>
                </c:pt>
                <c:pt idx="7710">
                  <c:v>87.890600000000006</c:v>
                </c:pt>
                <c:pt idx="7711">
                  <c:v>92.773399999999995</c:v>
                </c:pt>
                <c:pt idx="7712">
                  <c:v>63.476599999999998</c:v>
                </c:pt>
                <c:pt idx="7713">
                  <c:v>73.242199999999997</c:v>
                </c:pt>
                <c:pt idx="7714">
                  <c:v>34.179699999999997</c:v>
                </c:pt>
                <c:pt idx="7715">
                  <c:v>68.359399999999994</c:v>
                </c:pt>
                <c:pt idx="7716">
                  <c:v>63.476599999999998</c:v>
                </c:pt>
                <c:pt idx="7717">
                  <c:v>29.296900000000001</c:v>
                </c:pt>
                <c:pt idx="7718">
                  <c:v>73.242199999999997</c:v>
                </c:pt>
                <c:pt idx="7719">
                  <c:v>34.179699999999997</c:v>
                </c:pt>
                <c:pt idx="7720">
                  <c:v>78.125</c:v>
                </c:pt>
                <c:pt idx="7721">
                  <c:v>68.359399999999994</c:v>
                </c:pt>
                <c:pt idx="7722">
                  <c:v>48.828099999999999</c:v>
                </c:pt>
                <c:pt idx="7723">
                  <c:v>68.359399999999994</c:v>
                </c:pt>
                <c:pt idx="7724">
                  <c:v>53.710900000000002</c:v>
                </c:pt>
                <c:pt idx="7725">
                  <c:v>39.0625</c:v>
                </c:pt>
                <c:pt idx="7726">
                  <c:v>58.593800000000002</c:v>
                </c:pt>
                <c:pt idx="7727">
                  <c:v>53.710900000000002</c:v>
                </c:pt>
                <c:pt idx="7728">
                  <c:v>73.242199999999997</c:v>
                </c:pt>
                <c:pt idx="7729">
                  <c:v>14.648400000000001</c:v>
                </c:pt>
                <c:pt idx="7730">
                  <c:v>48.828099999999999</c:v>
                </c:pt>
                <c:pt idx="7731">
                  <c:v>68.359399999999994</c:v>
                </c:pt>
                <c:pt idx="7732">
                  <c:v>48.828099999999999</c:v>
                </c:pt>
                <c:pt idx="7733">
                  <c:v>78.125</c:v>
                </c:pt>
                <c:pt idx="7734">
                  <c:v>48.828099999999999</c:v>
                </c:pt>
                <c:pt idx="7735">
                  <c:v>87.890600000000006</c:v>
                </c:pt>
                <c:pt idx="7736">
                  <c:v>39.0625</c:v>
                </c:pt>
                <c:pt idx="7737">
                  <c:v>24.414100000000001</c:v>
                </c:pt>
                <c:pt idx="7738">
                  <c:v>53.710900000000002</c:v>
                </c:pt>
                <c:pt idx="7739">
                  <c:v>-9.7656299999999998</c:v>
                </c:pt>
                <c:pt idx="7740">
                  <c:v>83.007800000000003</c:v>
                </c:pt>
                <c:pt idx="7741">
                  <c:v>48.828099999999999</c:v>
                </c:pt>
                <c:pt idx="7742">
                  <c:v>39.0625</c:v>
                </c:pt>
                <c:pt idx="7743">
                  <c:v>78.125</c:v>
                </c:pt>
                <c:pt idx="7744">
                  <c:v>63.476599999999998</c:v>
                </c:pt>
                <c:pt idx="7745">
                  <c:v>48.828099999999999</c:v>
                </c:pt>
                <c:pt idx="7746">
                  <c:v>29.296900000000001</c:v>
                </c:pt>
                <c:pt idx="7747">
                  <c:v>53.710900000000002</c:v>
                </c:pt>
                <c:pt idx="7748">
                  <c:v>73.242199999999997</c:v>
                </c:pt>
                <c:pt idx="7749">
                  <c:v>29.296900000000001</c:v>
                </c:pt>
                <c:pt idx="7750">
                  <c:v>63.476599999999998</c:v>
                </c:pt>
                <c:pt idx="7751">
                  <c:v>73.242199999999997</c:v>
                </c:pt>
                <c:pt idx="7752">
                  <c:v>48.828099999999999</c:v>
                </c:pt>
                <c:pt idx="7753">
                  <c:v>48.828099999999999</c:v>
                </c:pt>
                <c:pt idx="7754">
                  <c:v>43.945300000000003</c:v>
                </c:pt>
                <c:pt idx="7755">
                  <c:v>87.890600000000006</c:v>
                </c:pt>
                <c:pt idx="7756">
                  <c:v>53.710900000000002</c:v>
                </c:pt>
                <c:pt idx="7757">
                  <c:v>53.710900000000002</c:v>
                </c:pt>
                <c:pt idx="7758">
                  <c:v>68.359399999999994</c:v>
                </c:pt>
                <c:pt idx="7759">
                  <c:v>63.476599999999998</c:v>
                </c:pt>
                <c:pt idx="7760">
                  <c:v>24.414100000000001</c:v>
                </c:pt>
                <c:pt idx="7761">
                  <c:v>4.8828100000000001</c:v>
                </c:pt>
                <c:pt idx="7762">
                  <c:v>53.710900000000002</c:v>
                </c:pt>
                <c:pt idx="7763">
                  <c:v>58.593800000000002</c:v>
                </c:pt>
                <c:pt idx="7764">
                  <c:v>24.414100000000001</c:v>
                </c:pt>
                <c:pt idx="7765">
                  <c:v>73.242199999999997</c:v>
                </c:pt>
                <c:pt idx="7766">
                  <c:v>43.945300000000003</c:v>
                </c:pt>
                <c:pt idx="7767">
                  <c:v>48.828099999999999</c:v>
                </c:pt>
                <c:pt idx="7768">
                  <c:v>58.593800000000002</c:v>
                </c:pt>
                <c:pt idx="7769">
                  <c:v>48.828099999999999</c:v>
                </c:pt>
                <c:pt idx="7770">
                  <c:v>63.476599999999998</c:v>
                </c:pt>
                <c:pt idx="7771">
                  <c:v>39.0625</c:v>
                </c:pt>
                <c:pt idx="7772">
                  <c:v>53.710900000000002</c:v>
                </c:pt>
                <c:pt idx="7773">
                  <c:v>53.710900000000002</c:v>
                </c:pt>
                <c:pt idx="7774">
                  <c:v>29.296900000000001</c:v>
                </c:pt>
                <c:pt idx="7775">
                  <c:v>53.710900000000002</c:v>
                </c:pt>
                <c:pt idx="7776">
                  <c:v>48.828099999999999</c:v>
                </c:pt>
                <c:pt idx="7777">
                  <c:v>107.422</c:v>
                </c:pt>
                <c:pt idx="7778">
                  <c:v>48.828099999999999</c:v>
                </c:pt>
                <c:pt idx="7779">
                  <c:v>48.828099999999999</c:v>
                </c:pt>
                <c:pt idx="7780">
                  <c:v>73.242199999999997</c:v>
                </c:pt>
                <c:pt idx="7781">
                  <c:v>39.0625</c:v>
                </c:pt>
                <c:pt idx="7782">
                  <c:v>73.242199999999997</c:v>
                </c:pt>
                <c:pt idx="7783">
                  <c:v>0</c:v>
                </c:pt>
                <c:pt idx="7784">
                  <c:v>68.359399999999994</c:v>
                </c:pt>
                <c:pt idx="7785">
                  <c:v>9.7656299999999998</c:v>
                </c:pt>
                <c:pt idx="7786">
                  <c:v>19.531300000000002</c:v>
                </c:pt>
                <c:pt idx="7787">
                  <c:v>58.593800000000002</c:v>
                </c:pt>
                <c:pt idx="7788">
                  <c:v>34.179699999999997</c:v>
                </c:pt>
                <c:pt idx="7789">
                  <c:v>78.125</c:v>
                </c:pt>
                <c:pt idx="7790">
                  <c:v>48.828099999999999</c:v>
                </c:pt>
                <c:pt idx="7791">
                  <c:v>43.945300000000003</c:v>
                </c:pt>
                <c:pt idx="7792">
                  <c:v>58.593800000000002</c:v>
                </c:pt>
                <c:pt idx="7793">
                  <c:v>39.0625</c:v>
                </c:pt>
                <c:pt idx="7794">
                  <c:v>53.710900000000002</c:v>
                </c:pt>
                <c:pt idx="7795">
                  <c:v>53.710900000000002</c:v>
                </c:pt>
                <c:pt idx="7796">
                  <c:v>34.179699999999997</c:v>
                </c:pt>
                <c:pt idx="7797">
                  <c:v>43.945300000000003</c:v>
                </c:pt>
                <c:pt idx="7798">
                  <c:v>29.296900000000001</c:v>
                </c:pt>
                <c:pt idx="7799">
                  <c:v>107.422</c:v>
                </c:pt>
                <c:pt idx="7800">
                  <c:v>43.945300000000003</c:v>
                </c:pt>
                <c:pt idx="7801">
                  <c:v>63.476599999999998</c:v>
                </c:pt>
                <c:pt idx="7802">
                  <c:v>107.422</c:v>
                </c:pt>
                <c:pt idx="7803">
                  <c:v>48.828099999999999</c:v>
                </c:pt>
                <c:pt idx="7804">
                  <c:v>83.007800000000003</c:v>
                </c:pt>
                <c:pt idx="7805">
                  <c:v>19.531300000000002</c:v>
                </c:pt>
                <c:pt idx="7806">
                  <c:v>58.593800000000002</c:v>
                </c:pt>
                <c:pt idx="7807">
                  <c:v>63.476599999999998</c:v>
                </c:pt>
                <c:pt idx="7808">
                  <c:v>39.0625</c:v>
                </c:pt>
                <c:pt idx="7809">
                  <c:v>87.890600000000006</c:v>
                </c:pt>
                <c:pt idx="7810">
                  <c:v>43.945300000000003</c:v>
                </c:pt>
                <c:pt idx="7811">
                  <c:v>97.656300000000002</c:v>
                </c:pt>
                <c:pt idx="7812">
                  <c:v>58.593800000000002</c:v>
                </c:pt>
                <c:pt idx="7813">
                  <c:v>34.179699999999997</c:v>
                </c:pt>
                <c:pt idx="7814">
                  <c:v>63.476599999999998</c:v>
                </c:pt>
                <c:pt idx="7815">
                  <c:v>48.828099999999999</c:v>
                </c:pt>
                <c:pt idx="7816">
                  <c:v>87.890600000000006</c:v>
                </c:pt>
                <c:pt idx="7817">
                  <c:v>24.414100000000001</c:v>
                </c:pt>
                <c:pt idx="7818">
                  <c:v>63.476599999999998</c:v>
                </c:pt>
                <c:pt idx="7819">
                  <c:v>53.710900000000002</c:v>
                </c:pt>
                <c:pt idx="7820">
                  <c:v>68.359399999999994</c:v>
                </c:pt>
                <c:pt idx="7821">
                  <c:v>97.656300000000002</c:v>
                </c:pt>
                <c:pt idx="7822">
                  <c:v>58.593800000000002</c:v>
                </c:pt>
                <c:pt idx="7823">
                  <c:v>73.242199999999997</c:v>
                </c:pt>
                <c:pt idx="7824">
                  <c:v>87.890600000000006</c:v>
                </c:pt>
                <c:pt idx="7825">
                  <c:v>53.710900000000002</c:v>
                </c:pt>
                <c:pt idx="7826">
                  <c:v>58.593800000000002</c:v>
                </c:pt>
                <c:pt idx="7827">
                  <c:v>48.828099999999999</c:v>
                </c:pt>
                <c:pt idx="7828">
                  <c:v>43.945300000000003</c:v>
                </c:pt>
                <c:pt idx="7829">
                  <c:v>43.945300000000003</c:v>
                </c:pt>
                <c:pt idx="7830">
                  <c:v>-14.648400000000001</c:v>
                </c:pt>
                <c:pt idx="7831">
                  <c:v>58.593800000000002</c:v>
                </c:pt>
                <c:pt idx="7832">
                  <c:v>48.828099999999999</c:v>
                </c:pt>
                <c:pt idx="7833">
                  <c:v>87.890600000000006</c:v>
                </c:pt>
                <c:pt idx="7834">
                  <c:v>63.476599999999998</c:v>
                </c:pt>
                <c:pt idx="7835">
                  <c:v>58.593800000000002</c:v>
                </c:pt>
                <c:pt idx="7836">
                  <c:v>39.0625</c:v>
                </c:pt>
                <c:pt idx="7837">
                  <c:v>43.945300000000003</c:v>
                </c:pt>
                <c:pt idx="7838">
                  <c:v>78.125</c:v>
                </c:pt>
                <c:pt idx="7839">
                  <c:v>43.945300000000003</c:v>
                </c:pt>
                <c:pt idx="7840">
                  <c:v>14.648400000000001</c:v>
                </c:pt>
                <c:pt idx="7841">
                  <c:v>78.125</c:v>
                </c:pt>
                <c:pt idx="7842">
                  <c:v>53.710900000000002</c:v>
                </c:pt>
                <c:pt idx="7843">
                  <c:v>87.890600000000006</c:v>
                </c:pt>
                <c:pt idx="7844">
                  <c:v>48.828099999999999</c:v>
                </c:pt>
                <c:pt idx="7845">
                  <c:v>68.359399999999994</c:v>
                </c:pt>
                <c:pt idx="7846">
                  <c:v>83.007800000000003</c:v>
                </c:pt>
                <c:pt idx="7847">
                  <c:v>39.0625</c:v>
                </c:pt>
                <c:pt idx="7848">
                  <c:v>39.0625</c:v>
                </c:pt>
                <c:pt idx="7849">
                  <c:v>43.945300000000003</c:v>
                </c:pt>
                <c:pt idx="7850">
                  <c:v>53.710900000000002</c:v>
                </c:pt>
                <c:pt idx="7851">
                  <c:v>39.0625</c:v>
                </c:pt>
                <c:pt idx="7852">
                  <c:v>9.7656299999999998</c:v>
                </c:pt>
                <c:pt idx="7853">
                  <c:v>78.125</c:v>
                </c:pt>
                <c:pt idx="7854">
                  <c:v>29.296900000000001</c:v>
                </c:pt>
                <c:pt idx="7855">
                  <c:v>102.539</c:v>
                </c:pt>
                <c:pt idx="7856">
                  <c:v>34.179699999999997</c:v>
                </c:pt>
                <c:pt idx="7857">
                  <c:v>48.828099999999999</c:v>
                </c:pt>
                <c:pt idx="7858">
                  <c:v>53.710900000000002</c:v>
                </c:pt>
                <c:pt idx="7859">
                  <c:v>34.179699999999997</c:v>
                </c:pt>
                <c:pt idx="7860">
                  <c:v>63.476599999999998</c:v>
                </c:pt>
                <c:pt idx="7861">
                  <c:v>34.179699999999997</c:v>
                </c:pt>
                <c:pt idx="7862">
                  <c:v>14.648400000000001</c:v>
                </c:pt>
                <c:pt idx="7863">
                  <c:v>78.125</c:v>
                </c:pt>
                <c:pt idx="7864">
                  <c:v>58.593800000000002</c:v>
                </c:pt>
                <c:pt idx="7865">
                  <c:v>53.710900000000002</c:v>
                </c:pt>
                <c:pt idx="7866">
                  <c:v>39.0625</c:v>
                </c:pt>
                <c:pt idx="7867">
                  <c:v>68.359399999999994</c:v>
                </c:pt>
                <c:pt idx="7868">
                  <c:v>83.007800000000003</c:v>
                </c:pt>
                <c:pt idx="7869">
                  <c:v>34.179699999999997</c:v>
                </c:pt>
                <c:pt idx="7870">
                  <c:v>39.0625</c:v>
                </c:pt>
                <c:pt idx="7871">
                  <c:v>68.359399999999994</c:v>
                </c:pt>
                <c:pt idx="7872">
                  <c:v>48.828099999999999</c:v>
                </c:pt>
                <c:pt idx="7873">
                  <c:v>68.359399999999994</c:v>
                </c:pt>
                <c:pt idx="7874">
                  <c:v>9.7656299999999998</c:v>
                </c:pt>
                <c:pt idx="7875">
                  <c:v>87.890600000000006</c:v>
                </c:pt>
                <c:pt idx="7876">
                  <c:v>29.296900000000001</c:v>
                </c:pt>
                <c:pt idx="7877">
                  <c:v>83.007800000000003</c:v>
                </c:pt>
                <c:pt idx="7878">
                  <c:v>43.945300000000003</c:v>
                </c:pt>
                <c:pt idx="7879">
                  <c:v>68.359399999999994</c:v>
                </c:pt>
                <c:pt idx="7880">
                  <c:v>34.179699999999997</c:v>
                </c:pt>
                <c:pt idx="7881">
                  <c:v>48.828099999999999</c:v>
                </c:pt>
                <c:pt idx="7882">
                  <c:v>73.242199999999997</c:v>
                </c:pt>
                <c:pt idx="7883">
                  <c:v>48.828099999999999</c:v>
                </c:pt>
                <c:pt idx="7884">
                  <c:v>53.710900000000002</c:v>
                </c:pt>
                <c:pt idx="7885">
                  <c:v>53.710900000000002</c:v>
                </c:pt>
                <c:pt idx="7886">
                  <c:v>78.125</c:v>
                </c:pt>
                <c:pt idx="7887">
                  <c:v>68.359399999999994</c:v>
                </c:pt>
                <c:pt idx="7888">
                  <c:v>48.828099999999999</c:v>
                </c:pt>
                <c:pt idx="7889">
                  <c:v>63.476599999999998</c:v>
                </c:pt>
                <c:pt idx="7890">
                  <c:v>68.359399999999994</c:v>
                </c:pt>
                <c:pt idx="7891">
                  <c:v>53.710900000000002</c:v>
                </c:pt>
                <c:pt idx="7892">
                  <c:v>48.828099999999999</c:v>
                </c:pt>
                <c:pt idx="7893">
                  <c:v>14.648400000000001</c:v>
                </c:pt>
                <c:pt idx="7894">
                  <c:v>63.476599999999998</c:v>
                </c:pt>
                <c:pt idx="7895">
                  <c:v>24.414100000000001</c:v>
                </c:pt>
                <c:pt idx="7896">
                  <c:v>-4.8828100000000001</c:v>
                </c:pt>
                <c:pt idx="7897">
                  <c:v>78.125</c:v>
                </c:pt>
                <c:pt idx="7898">
                  <c:v>39.0625</c:v>
                </c:pt>
                <c:pt idx="7899">
                  <c:v>97.656300000000002</c:v>
                </c:pt>
                <c:pt idx="7900">
                  <c:v>68.359399999999994</c:v>
                </c:pt>
                <c:pt idx="7901">
                  <c:v>48.828099999999999</c:v>
                </c:pt>
                <c:pt idx="7902">
                  <c:v>34.179699999999997</c:v>
                </c:pt>
                <c:pt idx="7903">
                  <c:v>53.710900000000002</c:v>
                </c:pt>
                <c:pt idx="7904">
                  <c:v>97.656300000000002</c:v>
                </c:pt>
                <c:pt idx="7905">
                  <c:v>53.710900000000002</c:v>
                </c:pt>
                <c:pt idx="7906">
                  <c:v>29.296900000000001</c:v>
                </c:pt>
                <c:pt idx="7907">
                  <c:v>92.773399999999995</c:v>
                </c:pt>
                <c:pt idx="7908">
                  <c:v>48.828099999999999</c:v>
                </c:pt>
                <c:pt idx="7909">
                  <c:v>87.890600000000006</c:v>
                </c:pt>
                <c:pt idx="7910">
                  <c:v>39.0625</c:v>
                </c:pt>
                <c:pt idx="7911">
                  <c:v>58.593800000000002</c:v>
                </c:pt>
                <c:pt idx="7912">
                  <c:v>92.773399999999995</c:v>
                </c:pt>
                <c:pt idx="7913">
                  <c:v>43.945300000000003</c:v>
                </c:pt>
                <c:pt idx="7914">
                  <c:v>78.125</c:v>
                </c:pt>
                <c:pt idx="7915">
                  <c:v>29.296900000000001</c:v>
                </c:pt>
                <c:pt idx="7916">
                  <c:v>29.296900000000001</c:v>
                </c:pt>
                <c:pt idx="7917">
                  <c:v>29.296900000000001</c:v>
                </c:pt>
                <c:pt idx="7918">
                  <c:v>14.648400000000001</c:v>
                </c:pt>
                <c:pt idx="7919">
                  <c:v>78.125</c:v>
                </c:pt>
                <c:pt idx="7920">
                  <c:v>48.828099999999999</c:v>
                </c:pt>
                <c:pt idx="7921">
                  <c:v>107.422</c:v>
                </c:pt>
                <c:pt idx="7922">
                  <c:v>39.0625</c:v>
                </c:pt>
                <c:pt idx="7923">
                  <c:v>48.828099999999999</c:v>
                </c:pt>
                <c:pt idx="7924">
                  <c:v>53.710900000000002</c:v>
                </c:pt>
                <c:pt idx="7925">
                  <c:v>43.945300000000003</c:v>
                </c:pt>
                <c:pt idx="7926">
                  <c:v>58.593800000000002</c:v>
                </c:pt>
                <c:pt idx="7927">
                  <c:v>34.179699999999997</c:v>
                </c:pt>
                <c:pt idx="7928">
                  <c:v>48.828099999999999</c:v>
                </c:pt>
                <c:pt idx="7929">
                  <c:v>43.945300000000003</c:v>
                </c:pt>
                <c:pt idx="7930">
                  <c:v>34.179699999999997</c:v>
                </c:pt>
                <c:pt idx="7931">
                  <c:v>58.593800000000002</c:v>
                </c:pt>
                <c:pt idx="7932">
                  <c:v>53.710900000000002</c:v>
                </c:pt>
                <c:pt idx="7933">
                  <c:v>39.0625</c:v>
                </c:pt>
                <c:pt idx="7934">
                  <c:v>73.242199999999997</c:v>
                </c:pt>
                <c:pt idx="7935">
                  <c:v>53.710900000000002</c:v>
                </c:pt>
                <c:pt idx="7936">
                  <c:v>68.359399999999994</c:v>
                </c:pt>
                <c:pt idx="7937">
                  <c:v>48.828099999999999</c:v>
                </c:pt>
                <c:pt idx="7938">
                  <c:v>53.710900000000002</c:v>
                </c:pt>
                <c:pt idx="7939">
                  <c:v>39.0625</c:v>
                </c:pt>
                <c:pt idx="7940">
                  <c:v>24.414100000000001</c:v>
                </c:pt>
                <c:pt idx="7941">
                  <c:v>58.593800000000002</c:v>
                </c:pt>
                <c:pt idx="7942">
                  <c:v>39.0625</c:v>
                </c:pt>
                <c:pt idx="7943">
                  <c:v>87.890600000000006</c:v>
                </c:pt>
                <c:pt idx="7944">
                  <c:v>58.593800000000002</c:v>
                </c:pt>
                <c:pt idx="7945">
                  <c:v>53.710900000000002</c:v>
                </c:pt>
                <c:pt idx="7946">
                  <c:v>68.359399999999994</c:v>
                </c:pt>
                <c:pt idx="7947">
                  <c:v>19.531300000000002</c:v>
                </c:pt>
                <c:pt idx="7948">
                  <c:v>68.359399999999994</c:v>
                </c:pt>
                <c:pt idx="7949">
                  <c:v>43.945300000000003</c:v>
                </c:pt>
                <c:pt idx="7950">
                  <c:v>48.828099999999999</c:v>
                </c:pt>
                <c:pt idx="7951">
                  <c:v>63.476599999999998</c:v>
                </c:pt>
                <c:pt idx="7952">
                  <c:v>58.593800000000002</c:v>
                </c:pt>
                <c:pt idx="7953">
                  <c:v>78.125</c:v>
                </c:pt>
                <c:pt idx="7954">
                  <c:v>34.179699999999997</c:v>
                </c:pt>
                <c:pt idx="7955">
                  <c:v>78.125</c:v>
                </c:pt>
                <c:pt idx="7956">
                  <c:v>58.593800000000002</c:v>
                </c:pt>
                <c:pt idx="7957">
                  <c:v>48.828099999999999</c:v>
                </c:pt>
                <c:pt idx="7958">
                  <c:v>58.593800000000002</c:v>
                </c:pt>
                <c:pt idx="7959">
                  <c:v>43.945300000000003</c:v>
                </c:pt>
                <c:pt idx="7960">
                  <c:v>83.007800000000003</c:v>
                </c:pt>
                <c:pt idx="7961">
                  <c:v>34.179699999999997</c:v>
                </c:pt>
                <c:pt idx="7962">
                  <c:v>63.476599999999998</c:v>
                </c:pt>
                <c:pt idx="7963">
                  <c:v>53.710900000000002</c:v>
                </c:pt>
                <c:pt idx="7964">
                  <c:v>58.593800000000002</c:v>
                </c:pt>
                <c:pt idx="7965">
                  <c:v>87.890600000000006</c:v>
                </c:pt>
                <c:pt idx="7966">
                  <c:v>53.710900000000002</c:v>
                </c:pt>
                <c:pt idx="7967">
                  <c:v>63.476599999999998</c:v>
                </c:pt>
                <c:pt idx="7968">
                  <c:v>78.125</c:v>
                </c:pt>
                <c:pt idx="7969">
                  <c:v>29.296900000000001</c:v>
                </c:pt>
                <c:pt idx="7970">
                  <c:v>63.476599999999998</c:v>
                </c:pt>
                <c:pt idx="7971">
                  <c:v>53.710900000000002</c:v>
                </c:pt>
                <c:pt idx="7972">
                  <c:v>24.414100000000001</c:v>
                </c:pt>
                <c:pt idx="7973">
                  <c:v>43.945300000000003</c:v>
                </c:pt>
                <c:pt idx="7974">
                  <c:v>63.476599999999998</c:v>
                </c:pt>
                <c:pt idx="7975">
                  <c:v>87.890600000000006</c:v>
                </c:pt>
                <c:pt idx="7976">
                  <c:v>53.710900000000002</c:v>
                </c:pt>
                <c:pt idx="7977">
                  <c:v>48.828099999999999</c:v>
                </c:pt>
                <c:pt idx="7978">
                  <c:v>73.242199999999997</c:v>
                </c:pt>
                <c:pt idx="7979">
                  <c:v>48.828099999999999</c:v>
                </c:pt>
                <c:pt idx="7980">
                  <c:v>68.359399999999994</c:v>
                </c:pt>
                <c:pt idx="7981">
                  <c:v>19.531300000000002</c:v>
                </c:pt>
                <c:pt idx="7982">
                  <c:v>73.242199999999997</c:v>
                </c:pt>
                <c:pt idx="7983">
                  <c:v>43.945300000000003</c:v>
                </c:pt>
                <c:pt idx="7984">
                  <c:v>68.359399999999994</c:v>
                </c:pt>
                <c:pt idx="7985">
                  <c:v>68.359399999999994</c:v>
                </c:pt>
                <c:pt idx="7986">
                  <c:v>53.710900000000002</c:v>
                </c:pt>
                <c:pt idx="7987">
                  <c:v>53.710900000000002</c:v>
                </c:pt>
                <c:pt idx="7988">
                  <c:v>43.945300000000003</c:v>
                </c:pt>
                <c:pt idx="7989">
                  <c:v>53.710900000000002</c:v>
                </c:pt>
                <c:pt idx="7990">
                  <c:v>53.710900000000002</c:v>
                </c:pt>
                <c:pt idx="7991">
                  <c:v>39.0625</c:v>
                </c:pt>
                <c:pt idx="7992">
                  <c:v>68.359399999999994</c:v>
                </c:pt>
                <c:pt idx="7993">
                  <c:v>34.179699999999997</c:v>
                </c:pt>
                <c:pt idx="7994">
                  <c:v>53.710900000000002</c:v>
                </c:pt>
                <c:pt idx="7995">
                  <c:v>43.945300000000003</c:v>
                </c:pt>
                <c:pt idx="7996">
                  <c:v>43.945300000000003</c:v>
                </c:pt>
                <c:pt idx="7997">
                  <c:v>78.125</c:v>
                </c:pt>
                <c:pt idx="7998">
                  <c:v>48.828099999999999</c:v>
                </c:pt>
                <c:pt idx="7999">
                  <c:v>68.359399999999994</c:v>
                </c:pt>
                <c:pt idx="8000">
                  <c:v>63.476599999999998</c:v>
                </c:pt>
                <c:pt idx="8001">
                  <c:v>58.593800000000002</c:v>
                </c:pt>
                <c:pt idx="8002">
                  <c:v>58.593800000000002</c:v>
                </c:pt>
                <c:pt idx="8003">
                  <c:v>19.531300000000002</c:v>
                </c:pt>
                <c:pt idx="8004">
                  <c:v>53.710900000000002</c:v>
                </c:pt>
                <c:pt idx="8005">
                  <c:v>48.828099999999999</c:v>
                </c:pt>
                <c:pt idx="8006">
                  <c:v>83.007800000000003</c:v>
                </c:pt>
                <c:pt idx="8007">
                  <c:v>63.476599999999998</c:v>
                </c:pt>
                <c:pt idx="8008">
                  <c:v>39.0625</c:v>
                </c:pt>
                <c:pt idx="8009">
                  <c:v>73.242199999999997</c:v>
                </c:pt>
                <c:pt idx="8010">
                  <c:v>73.242199999999997</c:v>
                </c:pt>
                <c:pt idx="8011">
                  <c:v>68.359399999999994</c:v>
                </c:pt>
                <c:pt idx="8012">
                  <c:v>29.296900000000001</c:v>
                </c:pt>
                <c:pt idx="8013">
                  <c:v>9.7656299999999998</c:v>
                </c:pt>
                <c:pt idx="8014">
                  <c:v>68.359399999999994</c:v>
                </c:pt>
                <c:pt idx="8015">
                  <c:v>53.710900000000002</c:v>
                </c:pt>
                <c:pt idx="8016">
                  <c:v>53.710900000000002</c:v>
                </c:pt>
                <c:pt idx="8017">
                  <c:v>24.414100000000001</c:v>
                </c:pt>
                <c:pt idx="8018">
                  <c:v>63.476599999999998</c:v>
                </c:pt>
                <c:pt idx="8019">
                  <c:v>68.359399999999994</c:v>
                </c:pt>
                <c:pt idx="8020">
                  <c:v>53.710900000000002</c:v>
                </c:pt>
                <c:pt idx="8021">
                  <c:v>53.710900000000002</c:v>
                </c:pt>
                <c:pt idx="8022">
                  <c:v>53.710900000000002</c:v>
                </c:pt>
                <c:pt idx="8023">
                  <c:v>83.007800000000003</c:v>
                </c:pt>
                <c:pt idx="8024">
                  <c:v>34.179699999999997</c:v>
                </c:pt>
                <c:pt idx="8025">
                  <c:v>34.179699999999997</c:v>
                </c:pt>
                <c:pt idx="8026">
                  <c:v>48.828099999999999</c:v>
                </c:pt>
                <c:pt idx="8027">
                  <c:v>68.359399999999994</c:v>
                </c:pt>
                <c:pt idx="8028">
                  <c:v>117.188</c:v>
                </c:pt>
                <c:pt idx="8029">
                  <c:v>39.0625</c:v>
                </c:pt>
                <c:pt idx="8030">
                  <c:v>63.476599999999998</c:v>
                </c:pt>
                <c:pt idx="8031">
                  <c:v>68.359399999999994</c:v>
                </c:pt>
                <c:pt idx="8032">
                  <c:v>19.531300000000002</c:v>
                </c:pt>
                <c:pt idx="8033">
                  <c:v>68.359399999999994</c:v>
                </c:pt>
                <c:pt idx="8034">
                  <c:v>68.359399999999994</c:v>
                </c:pt>
                <c:pt idx="8035">
                  <c:v>34.179699999999997</c:v>
                </c:pt>
                <c:pt idx="8036">
                  <c:v>63.476599999999998</c:v>
                </c:pt>
                <c:pt idx="8037">
                  <c:v>39.0625</c:v>
                </c:pt>
                <c:pt idx="8038">
                  <c:v>39.0625</c:v>
                </c:pt>
                <c:pt idx="8039">
                  <c:v>34.179699999999997</c:v>
                </c:pt>
                <c:pt idx="8040">
                  <c:v>73.242199999999997</c:v>
                </c:pt>
                <c:pt idx="8041">
                  <c:v>97.656300000000002</c:v>
                </c:pt>
                <c:pt idx="8042">
                  <c:v>39.0625</c:v>
                </c:pt>
                <c:pt idx="8043">
                  <c:v>87.890600000000006</c:v>
                </c:pt>
                <c:pt idx="8044">
                  <c:v>29.296900000000001</c:v>
                </c:pt>
                <c:pt idx="8045">
                  <c:v>48.828099999999999</c:v>
                </c:pt>
                <c:pt idx="8046">
                  <c:v>58.593800000000002</c:v>
                </c:pt>
                <c:pt idx="8047">
                  <c:v>-4.8828100000000001</c:v>
                </c:pt>
                <c:pt idx="8048">
                  <c:v>87.890600000000006</c:v>
                </c:pt>
                <c:pt idx="8049">
                  <c:v>39.0625</c:v>
                </c:pt>
                <c:pt idx="8050">
                  <c:v>63.476599999999998</c:v>
                </c:pt>
                <c:pt idx="8051">
                  <c:v>63.476599999999998</c:v>
                </c:pt>
                <c:pt idx="8052">
                  <c:v>48.828099999999999</c:v>
                </c:pt>
                <c:pt idx="8053">
                  <c:v>78.125</c:v>
                </c:pt>
                <c:pt idx="8054">
                  <c:v>58.593800000000002</c:v>
                </c:pt>
                <c:pt idx="8055">
                  <c:v>58.593800000000002</c:v>
                </c:pt>
                <c:pt idx="8056">
                  <c:v>34.179699999999997</c:v>
                </c:pt>
                <c:pt idx="8057">
                  <c:v>29.296900000000001</c:v>
                </c:pt>
                <c:pt idx="8058">
                  <c:v>87.890600000000006</c:v>
                </c:pt>
                <c:pt idx="8059">
                  <c:v>53.710900000000002</c:v>
                </c:pt>
                <c:pt idx="8060">
                  <c:v>73.242199999999997</c:v>
                </c:pt>
                <c:pt idx="8061">
                  <c:v>48.828099999999999</c:v>
                </c:pt>
                <c:pt idx="8062">
                  <c:v>53.710900000000002</c:v>
                </c:pt>
                <c:pt idx="8063">
                  <c:v>87.890600000000006</c:v>
                </c:pt>
                <c:pt idx="8064">
                  <c:v>39.0625</c:v>
                </c:pt>
                <c:pt idx="8065">
                  <c:v>73.242199999999997</c:v>
                </c:pt>
                <c:pt idx="8066">
                  <c:v>24.414100000000001</c:v>
                </c:pt>
                <c:pt idx="8067">
                  <c:v>53.710900000000002</c:v>
                </c:pt>
                <c:pt idx="8068">
                  <c:v>43.945300000000003</c:v>
                </c:pt>
                <c:pt idx="8069">
                  <c:v>0</c:v>
                </c:pt>
                <c:pt idx="8070">
                  <c:v>83.007800000000003</c:v>
                </c:pt>
                <c:pt idx="8071">
                  <c:v>34.179699999999997</c:v>
                </c:pt>
                <c:pt idx="8072">
                  <c:v>92.773399999999995</c:v>
                </c:pt>
                <c:pt idx="8073">
                  <c:v>53.710900000000002</c:v>
                </c:pt>
                <c:pt idx="8074">
                  <c:v>58.593800000000002</c:v>
                </c:pt>
                <c:pt idx="8075">
                  <c:v>63.476599999999998</c:v>
                </c:pt>
                <c:pt idx="8076">
                  <c:v>53.710900000000002</c:v>
                </c:pt>
                <c:pt idx="8077">
                  <c:v>63.476599999999998</c:v>
                </c:pt>
                <c:pt idx="8078">
                  <c:v>48.828099999999999</c:v>
                </c:pt>
                <c:pt idx="8079">
                  <c:v>19.531300000000002</c:v>
                </c:pt>
                <c:pt idx="8080">
                  <c:v>48.828099999999999</c:v>
                </c:pt>
                <c:pt idx="8081">
                  <c:v>48.828099999999999</c:v>
                </c:pt>
                <c:pt idx="8082">
                  <c:v>63.476599999999998</c:v>
                </c:pt>
                <c:pt idx="8083">
                  <c:v>53.710900000000002</c:v>
                </c:pt>
                <c:pt idx="8084">
                  <c:v>73.242199999999997</c:v>
                </c:pt>
                <c:pt idx="8085">
                  <c:v>63.476599999999998</c:v>
                </c:pt>
                <c:pt idx="8086">
                  <c:v>68.359399999999994</c:v>
                </c:pt>
                <c:pt idx="8087">
                  <c:v>63.476599999999998</c:v>
                </c:pt>
                <c:pt idx="8088">
                  <c:v>24.414100000000001</c:v>
                </c:pt>
                <c:pt idx="8089">
                  <c:v>39.0625</c:v>
                </c:pt>
                <c:pt idx="8090">
                  <c:v>58.593800000000002</c:v>
                </c:pt>
                <c:pt idx="8091">
                  <c:v>24.414100000000001</c:v>
                </c:pt>
                <c:pt idx="8092">
                  <c:v>78.125</c:v>
                </c:pt>
                <c:pt idx="8093">
                  <c:v>63.476599999999998</c:v>
                </c:pt>
                <c:pt idx="8094">
                  <c:v>102.539</c:v>
                </c:pt>
                <c:pt idx="8095">
                  <c:v>39.0625</c:v>
                </c:pt>
                <c:pt idx="8096">
                  <c:v>58.593800000000002</c:v>
                </c:pt>
                <c:pt idx="8097">
                  <c:v>73.242199999999997</c:v>
                </c:pt>
                <c:pt idx="8098">
                  <c:v>34.179699999999997</c:v>
                </c:pt>
                <c:pt idx="8099">
                  <c:v>63.476599999999998</c:v>
                </c:pt>
                <c:pt idx="8100">
                  <c:v>39.0625</c:v>
                </c:pt>
                <c:pt idx="8101">
                  <c:v>53.710900000000002</c:v>
                </c:pt>
                <c:pt idx="8102">
                  <c:v>58.593800000000002</c:v>
                </c:pt>
                <c:pt idx="8103">
                  <c:v>53.710900000000002</c:v>
                </c:pt>
                <c:pt idx="8104">
                  <c:v>58.593800000000002</c:v>
                </c:pt>
                <c:pt idx="8105">
                  <c:v>58.593800000000002</c:v>
                </c:pt>
                <c:pt idx="8106">
                  <c:v>43.945300000000003</c:v>
                </c:pt>
                <c:pt idx="8107">
                  <c:v>83.007800000000003</c:v>
                </c:pt>
                <c:pt idx="8108">
                  <c:v>53.710900000000002</c:v>
                </c:pt>
                <c:pt idx="8109">
                  <c:v>53.710900000000002</c:v>
                </c:pt>
                <c:pt idx="8110">
                  <c:v>39.0625</c:v>
                </c:pt>
                <c:pt idx="8111">
                  <c:v>58.593800000000002</c:v>
                </c:pt>
                <c:pt idx="8112">
                  <c:v>78.125</c:v>
                </c:pt>
                <c:pt idx="8113">
                  <c:v>-9.7656299999999998</c:v>
                </c:pt>
                <c:pt idx="8114">
                  <c:v>68.359399999999994</c:v>
                </c:pt>
                <c:pt idx="8115">
                  <c:v>19.531300000000002</c:v>
                </c:pt>
                <c:pt idx="8116">
                  <c:v>73.242199999999997</c:v>
                </c:pt>
                <c:pt idx="8117">
                  <c:v>68.359399999999994</c:v>
                </c:pt>
                <c:pt idx="8118">
                  <c:v>58.593800000000002</c:v>
                </c:pt>
                <c:pt idx="8119">
                  <c:v>68.359399999999994</c:v>
                </c:pt>
                <c:pt idx="8120">
                  <c:v>39.0625</c:v>
                </c:pt>
                <c:pt idx="8121">
                  <c:v>73.242199999999997</c:v>
                </c:pt>
                <c:pt idx="8122">
                  <c:v>58.593800000000002</c:v>
                </c:pt>
                <c:pt idx="8123">
                  <c:v>39.0625</c:v>
                </c:pt>
                <c:pt idx="8124">
                  <c:v>43.945300000000003</c:v>
                </c:pt>
                <c:pt idx="8125">
                  <c:v>29.296900000000001</c:v>
                </c:pt>
                <c:pt idx="8126">
                  <c:v>87.890600000000006</c:v>
                </c:pt>
                <c:pt idx="8127">
                  <c:v>24.414100000000001</c:v>
                </c:pt>
                <c:pt idx="8128">
                  <c:v>58.593800000000002</c:v>
                </c:pt>
                <c:pt idx="8129">
                  <c:v>83.007800000000003</c:v>
                </c:pt>
                <c:pt idx="8130">
                  <c:v>34.179699999999997</c:v>
                </c:pt>
                <c:pt idx="8131">
                  <c:v>53.710900000000002</c:v>
                </c:pt>
                <c:pt idx="8132">
                  <c:v>34.179699999999997</c:v>
                </c:pt>
                <c:pt idx="8133">
                  <c:v>53.710900000000002</c:v>
                </c:pt>
                <c:pt idx="8134">
                  <c:v>58.593800000000002</c:v>
                </c:pt>
                <c:pt idx="8135">
                  <c:v>-9.7656299999999998</c:v>
                </c:pt>
                <c:pt idx="8136">
                  <c:v>78.125</c:v>
                </c:pt>
                <c:pt idx="8137">
                  <c:v>39.0625</c:v>
                </c:pt>
                <c:pt idx="8138">
                  <c:v>87.890600000000006</c:v>
                </c:pt>
                <c:pt idx="8139">
                  <c:v>48.828099999999999</c:v>
                </c:pt>
                <c:pt idx="8140">
                  <c:v>68.359399999999994</c:v>
                </c:pt>
                <c:pt idx="8141">
                  <c:v>58.593800000000002</c:v>
                </c:pt>
                <c:pt idx="8142">
                  <c:v>43.945300000000003</c:v>
                </c:pt>
                <c:pt idx="8143">
                  <c:v>58.593800000000002</c:v>
                </c:pt>
                <c:pt idx="8144">
                  <c:v>48.828099999999999</c:v>
                </c:pt>
                <c:pt idx="8145">
                  <c:v>19.531300000000002</c:v>
                </c:pt>
                <c:pt idx="8146">
                  <c:v>63.476599999999998</c:v>
                </c:pt>
                <c:pt idx="8147">
                  <c:v>53.710900000000002</c:v>
                </c:pt>
                <c:pt idx="8148">
                  <c:v>48.828099999999999</c:v>
                </c:pt>
                <c:pt idx="8149">
                  <c:v>53.710900000000002</c:v>
                </c:pt>
                <c:pt idx="8150">
                  <c:v>58.593800000000002</c:v>
                </c:pt>
                <c:pt idx="8151">
                  <c:v>68.359399999999994</c:v>
                </c:pt>
                <c:pt idx="8152">
                  <c:v>48.828099999999999</c:v>
                </c:pt>
                <c:pt idx="8153">
                  <c:v>73.242199999999997</c:v>
                </c:pt>
                <c:pt idx="8154">
                  <c:v>63.476599999999998</c:v>
                </c:pt>
                <c:pt idx="8155">
                  <c:v>48.828099999999999</c:v>
                </c:pt>
                <c:pt idx="8156">
                  <c:v>43.945300000000003</c:v>
                </c:pt>
                <c:pt idx="8157">
                  <c:v>29.296900000000001</c:v>
                </c:pt>
                <c:pt idx="8158">
                  <c:v>73.242199999999997</c:v>
                </c:pt>
                <c:pt idx="8159">
                  <c:v>24.414100000000001</c:v>
                </c:pt>
                <c:pt idx="8160">
                  <c:v>87.890600000000006</c:v>
                </c:pt>
                <c:pt idx="8161">
                  <c:v>73.242199999999997</c:v>
                </c:pt>
                <c:pt idx="8162">
                  <c:v>58.593800000000002</c:v>
                </c:pt>
                <c:pt idx="8163">
                  <c:v>73.242199999999997</c:v>
                </c:pt>
                <c:pt idx="8164">
                  <c:v>39.0625</c:v>
                </c:pt>
                <c:pt idx="8165">
                  <c:v>73.242199999999997</c:v>
                </c:pt>
                <c:pt idx="8166">
                  <c:v>48.828099999999999</c:v>
                </c:pt>
                <c:pt idx="8167">
                  <c:v>24.414100000000001</c:v>
                </c:pt>
                <c:pt idx="8168">
                  <c:v>78.125</c:v>
                </c:pt>
                <c:pt idx="8169">
                  <c:v>43.945300000000003</c:v>
                </c:pt>
                <c:pt idx="8170">
                  <c:v>78.125</c:v>
                </c:pt>
                <c:pt idx="8171">
                  <c:v>39.0625</c:v>
                </c:pt>
                <c:pt idx="8172">
                  <c:v>53.710900000000002</c:v>
                </c:pt>
                <c:pt idx="8173">
                  <c:v>87.890600000000006</c:v>
                </c:pt>
                <c:pt idx="8174">
                  <c:v>-9.7656299999999998</c:v>
                </c:pt>
                <c:pt idx="8175">
                  <c:v>73.242199999999997</c:v>
                </c:pt>
                <c:pt idx="8176">
                  <c:v>63.476599999999998</c:v>
                </c:pt>
                <c:pt idx="8177">
                  <c:v>34.179699999999997</c:v>
                </c:pt>
                <c:pt idx="8178">
                  <c:v>73.242199999999997</c:v>
                </c:pt>
                <c:pt idx="8179">
                  <c:v>29.296900000000001</c:v>
                </c:pt>
                <c:pt idx="8180">
                  <c:v>78.125</c:v>
                </c:pt>
                <c:pt idx="8181">
                  <c:v>24.414100000000001</c:v>
                </c:pt>
                <c:pt idx="8182">
                  <c:v>9.7656299999999998</c:v>
                </c:pt>
                <c:pt idx="8183">
                  <c:v>78.125</c:v>
                </c:pt>
                <c:pt idx="8184">
                  <c:v>78.125</c:v>
                </c:pt>
                <c:pt idx="8185">
                  <c:v>112.30500000000001</c:v>
                </c:pt>
                <c:pt idx="8186">
                  <c:v>43.945300000000003</c:v>
                </c:pt>
                <c:pt idx="8187">
                  <c:v>83.007800000000003</c:v>
                </c:pt>
                <c:pt idx="8188">
                  <c:v>43.945300000000003</c:v>
                </c:pt>
                <c:pt idx="8189">
                  <c:v>53.710900000000002</c:v>
                </c:pt>
                <c:pt idx="8190">
                  <c:v>63.476599999999998</c:v>
                </c:pt>
                <c:pt idx="8191">
                  <c:v>39.0625</c:v>
                </c:pt>
                <c:pt idx="8192">
                  <c:v>68.359399999999994</c:v>
                </c:pt>
                <c:pt idx="8193">
                  <c:v>58.593800000000002</c:v>
                </c:pt>
                <c:pt idx="8194">
                  <c:v>43.945300000000003</c:v>
                </c:pt>
                <c:pt idx="8195">
                  <c:v>87.890600000000006</c:v>
                </c:pt>
                <c:pt idx="8196">
                  <c:v>39.0625</c:v>
                </c:pt>
                <c:pt idx="8197">
                  <c:v>53.710900000000002</c:v>
                </c:pt>
                <c:pt idx="8198">
                  <c:v>53.710900000000002</c:v>
                </c:pt>
                <c:pt idx="8199">
                  <c:v>43.945300000000003</c:v>
                </c:pt>
                <c:pt idx="8200">
                  <c:v>48.828099999999999</c:v>
                </c:pt>
                <c:pt idx="8201">
                  <c:v>24.414100000000001</c:v>
                </c:pt>
                <c:pt idx="8202">
                  <c:v>39.0625</c:v>
                </c:pt>
                <c:pt idx="8203">
                  <c:v>53.710900000000002</c:v>
                </c:pt>
                <c:pt idx="8204">
                  <c:v>34.179699999999997</c:v>
                </c:pt>
                <c:pt idx="8205">
                  <c:v>68.359399999999994</c:v>
                </c:pt>
                <c:pt idx="8206">
                  <c:v>39.0625</c:v>
                </c:pt>
                <c:pt idx="8207">
                  <c:v>117.188</c:v>
                </c:pt>
                <c:pt idx="8208">
                  <c:v>63.476599999999998</c:v>
                </c:pt>
                <c:pt idx="8209">
                  <c:v>58.593800000000002</c:v>
                </c:pt>
                <c:pt idx="8210">
                  <c:v>43.945300000000003</c:v>
                </c:pt>
                <c:pt idx="8211">
                  <c:v>53.710900000000002</c:v>
                </c:pt>
                <c:pt idx="8212">
                  <c:v>68.359399999999994</c:v>
                </c:pt>
                <c:pt idx="8213">
                  <c:v>19.531300000000002</c:v>
                </c:pt>
                <c:pt idx="8214">
                  <c:v>43.945300000000003</c:v>
                </c:pt>
                <c:pt idx="8215">
                  <c:v>53.710900000000002</c:v>
                </c:pt>
                <c:pt idx="8216">
                  <c:v>68.359399999999994</c:v>
                </c:pt>
                <c:pt idx="8217">
                  <c:v>68.359399999999994</c:v>
                </c:pt>
                <c:pt idx="8218">
                  <c:v>48.828099999999999</c:v>
                </c:pt>
                <c:pt idx="8219">
                  <c:v>58.593800000000002</c:v>
                </c:pt>
                <c:pt idx="8220">
                  <c:v>83.007800000000003</c:v>
                </c:pt>
                <c:pt idx="8221">
                  <c:v>48.828099999999999</c:v>
                </c:pt>
                <c:pt idx="8222">
                  <c:v>78.125</c:v>
                </c:pt>
                <c:pt idx="8223">
                  <c:v>48.828099999999999</c:v>
                </c:pt>
                <c:pt idx="8224">
                  <c:v>24.414100000000001</c:v>
                </c:pt>
                <c:pt idx="8225">
                  <c:v>63.476599999999998</c:v>
                </c:pt>
                <c:pt idx="8226">
                  <c:v>29.296900000000001</c:v>
                </c:pt>
                <c:pt idx="8227">
                  <c:v>63.476599999999998</c:v>
                </c:pt>
                <c:pt idx="8228">
                  <c:v>48.828099999999999</c:v>
                </c:pt>
                <c:pt idx="8229">
                  <c:v>107.422</c:v>
                </c:pt>
                <c:pt idx="8230">
                  <c:v>24.414100000000001</c:v>
                </c:pt>
                <c:pt idx="8231">
                  <c:v>24.414100000000001</c:v>
                </c:pt>
                <c:pt idx="8232">
                  <c:v>43.945300000000003</c:v>
                </c:pt>
                <c:pt idx="8233">
                  <c:v>53.710900000000002</c:v>
                </c:pt>
                <c:pt idx="8234">
                  <c:v>63.476599999999998</c:v>
                </c:pt>
                <c:pt idx="8235">
                  <c:v>48.828099999999999</c:v>
                </c:pt>
                <c:pt idx="8236">
                  <c:v>34.179699999999997</c:v>
                </c:pt>
                <c:pt idx="8237">
                  <c:v>68.359399999999994</c:v>
                </c:pt>
                <c:pt idx="8238">
                  <c:v>63.476599999999998</c:v>
                </c:pt>
                <c:pt idx="8239">
                  <c:v>78.125</c:v>
                </c:pt>
                <c:pt idx="8240">
                  <c:v>48.828099999999999</c:v>
                </c:pt>
                <c:pt idx="8241">
                  <c:v>43.945300000000003</c:v>
                </c:pt>
                <c:pt idx="8242">
                  <c:v>92.773399999999995</c:v>
                </c:pt>
                <c:pt idx="8243">
                  <c:v>68.359399999999994</c:v>
                </c:pt>
                <c:pt idx="8244">
                  <c:v>48.828099999999999</c:v>
                </c:pt>
                <c:pt idx="8245">
                  <c:v>24.414100000000001</c:v>
                </c:pt>
                <c:pt idx="8246">
                  <c:v>53.710900000000002</c:v>
                </c:pt>
                <c:pt idx="8247">
                  <c:v>63.476599999999998</c:v>
                </c:pt>
                <c:pt idx="8248">
                  <c:v>24.414100000000001</c:v>
                </c:pt>
                <c:pt idx="8249">
                  <c:v>87.890600000000006</c:v>
                </c:pt>
                <c:pt idx="8250">
                  <c:v>48.828099999999999</c:v>
                </c:pt>
                <c:pt idx="8251">
                  <c:v>68.359399999999994</c:v>
                </c:pt>
                <c:pt idx="8252">
                  <c:v>73.242199999999997</c:v>
                </c:pt>
                <c:pt idx="8253">
                  <c:v>68.359399999999994</c:v>
                </c:pt>
                <c:pt idx="8254">
                  <c:v>43.945300000000003</c:v>
                </c:pt>
                <c:pt idx="8255">
                  <c:v>19.531300000000002</c:v>
                </c:pt>
                <c:pt idx="8256">
                  <c:v>53.710900000000002</c:v>
                </c:pt>
                <c:pt idx="8257">
                  <c:v>53.710900000000002</c:v>
                </c:pt>
                <c:pt idx="8258">
                  <c:v>48.828099999999999</c:v>
                </c:pt>
                <c:pt idx="8259">
                  <c:v>58.593800000000002</c:v>
                </c:pt>
                <c:pt idx="8260">
                  <c:v>48.828099999999999</c:v>
                </c:pt>
                <c:pt idx="8261">
                  <c:v>68.359399999999994</c:v>
                </c:pt>
                <c:pt idx="8262">
                  <c:v>34.179699999999997</c:v>
                </c:pt>
                <c:pt idx="8263">
                  <c:v>78.125</c:v>
                </c:pt>
                <c:pt idx="8264">
                  <c:v>53.710900000000002</c:v>
                </c:pt>
                <c:pt idx="8265">
                  <c:v>24.414100000000001</c:v>
                </c:pt>
                <c:pt idx="8266">
                  <c:v>63.476599999999998</c:v>
                </c:pt>
                <c:pt idx="8267">
                  <c:v>34.179699999999997</c:v>
                </c:pt>
                <c:pt idx="8268">
                  <c:v>53.710900000000002</c:v>
                </c:pt>
                <c:pt idx="8269">
                  <c:v>58.593800000000002</c:v>
                </c:pt>
                <c:pt idx="8270">
                  <c:v>14.648400000000001</c:v>
                </c:pt>
                <c:pt idx="8271">
                  <c:v>87.890600000000006</c:v>
                </c:pt>
                <c:pt idx="8272">
                  <c:v>58.593800000000002</c:v>
                </c:pt>
                <c:pt idx="8273">
                  <c:v>97.656300000000002</c:v>
                </c:pt>
                <c:pt idx="8274">
                  <c:v>39.0625</c:v>
                </c:pt>
                <c:pt idx="8275">
                  <c:v>78.125</c:v>
                </c:pt>
                <c:pt idx="8276">
                  <c:v>39.0625</c:v>
                </c:pt>
                <c:pt idx="8277">
                  <c:v>39.0625</c:v>
                </c:pt>
                <c:pt idx="8278">
                  <c:v>63.476599999999998</c:v>
                </c:pt>
                <c:pt idx="8279">
                  <c:v>48.828099999999999</c:v>
                </c:pt>
                <c:pt idx="8280">
                  <c:v>19.531300000000002</c:v>
                </c:pt>
                <c:pt idx="8281">
                  <c:v>58.593800000000002</c:v>
                </c:pt>
                <c:pt idx="8282">
                  <c:v>29.296900000000001</c:v>
                </c:pt>
                <c:pt idx="8283">
                  <c:v>63.476599999999998</c:v>
                </c:pt>
                <c:pt idx="8284">
                  <c:v>43.945300000000003</c:v>
                </c:pt>
                <c:pt idx="8285">
                  <c:v>68.359399999999994</c:v>
                </c:pt>
                <c:pt idx="8286">
                  <c:v>68.359399999999994</c:v>
                </c:pt>
                <c:pt idx="8287">
                  <c:v>29.296900000000001</c:v>
                </c:pt>
                <c:pt idx="8288">
                  <c:v>58.593800000000002</c:v>
                </c:pt>
                <c:pt idx="8289">
                  <c:v>29.296900000000001</c:v>
                </c:pt>
                <c:pt idx="8290">
                  <c:v>39.0625</c:v>
                </c:pt>
                <c:pt idx="8291">
                  <c:v>53.710900000000002</c:v>
                </c:pt>
                <c:pt idx="8292">
                  <c:v>34.179699999999997</c:v>
                </c:pt>
                <c:pt idx="8293">
                  <c:v>97.656300000000002</c:v>
                </c:pt>
                <c:pt idx="8294">
                  <c:v>29.296900000000001</c:v>
                </c:pt>
                <c:pt idx="8295">
                  <c:v>78.125</c:v>
                </c:pt>
                <c:pt idx="8296">
                  <c:v>58.593800000000002</c:v>
                </c:pt>
                <c:pt idx="8297">
                  <c:v>29.296900000000001</c:v>
                </c:pt>
                <c:pt idx="8298">
                  <c:v>68.359399999999994</c:v>
                </c:pt>
                <c:pt idx="8299">
                  <c:v>53.710900000000002</c:v>
                </c:pt>
                <c:pt idx="8300">
                  <c:v>87.890600000000006</c:v>
                </c:pt>
                <c:pt idx="8301">
                  <c:v>39.0625</c:v>
                </c:pt>
                <c:pt idx="8302">
                  <c:v>34.179699999999997</c:v>
                </c:pt>
                <c:pt idx="8303">
                  <c:v>53.710900000000002</c:v>
                </c:pt>
                <c:pt idx="8304">
                  <c:v>68.359399999999994</c:v>
                </c:pt>
                <c:pt idx="8305">
                  <c:v>102.539</c:v>
                </c:pt>
                <c:pt idx="8306">
                  <c:v>34.179699999999997</c:v>
                </c:pt>
                <c:pt idx="8307">
                  <c:v>48.828099999999999</c:v>
                </c:pt>
                <c:pt idx="8308">
                  <c:v>58.593800000000002</c:v>
                </c:pt>
                <c:pt idx="8309">
                  <c:v>53.710900000000002</c:v>
                </c:pt>
                <c:pt idx="8310">
                  <c:v>53.710900000000002</c:v>
                </c:pt>
                <c:pt idx="8311">
                  <c:v>29.296900000000001</c:v>
                </c:pt>
                <c:pt idx="8312">
                  <c:v>68.359399999999994</c:v>
                </c:pt>
                <c:pt idx="8313">
                  <c:v>39.0625</c:v>
                </c:pt>
                <c:pt idx="8314">
                  <c:v>34.179699999999997</c:v>
                </c:pt>
                <c:pt idx="8315">
                  <c:v>58.593800000000002</c:v>
                </c:pt>
                <c:pt idx="8316">
                  <c:v>68.359399999999994</c:v>
                </c:pt>
                <c:pt idx="8317">
                  <c:v>107.422</c:v>
                </c:pt>
                <c:pt idx="8318">
                  <c:v>68.359399999999994</c:v>
                </c:pt>
                <c:pt idx="8319">
                  <c:v>43.945300000000003</c:v>
                </c:pt>
                <c:pt idx="8320">
                  <c:v>43.945300000000003</c:v>
                </c:pt>
                <c:pt idx="8321">
                  <c:v>43.945300000000003</c:v>
                </c:pt>
                <c:pt idx="8322">
                  <c:v>58.593800000000002</c:v>
                </c:pt>
                <c:pt idx="8323">
                  <c:v>29.296900000000001</c:v>
                </c:pt>
                <c:pt idx="8324">
                  <c:v>63.476599999999998</c:v>
                </c:pt>
                <c:pt idx="8325">
                  <c:v>73.242199999999997</c:v>
                </c:pt>
                <c:pt idx="8326">
                  <c:v>48.828099999999999</c:v>
                </c:pt>
                <c:pt idx="8327">
                  <c:v>92.773399999999995</c:v>
                </c:pt>
                <c:pt idx="8328">
                  <c:v>63.476599999999998</c:v>
                </c:pt>
                <c:pt idx="8329">
                  <c:v>48.828099999999999</c:v>
                </c:pt>
                <c:pt idx="8330">
                  <c:v>53.710900000000002</c:v>
                </c:pt>
                <c:pt idx="8331">
                  <c:v>53.710900000000002</c:v>
                </c:pt>
                <c:pt idx="8332">
                  <c:v>78.125</c:v>
                </c:pt>
                <c:pt idx="8333">
                  <c:v>29.296900000000001</c:v>
                </c:pt>
                <c:pt idx="8334">
                  <c:v>58.593800000000002</c:v>
                </c:pt>
                <c:pt idx="8335">
                  <c:v>24.414100000000001</c:v>
                </c:pt>
                <c:pt idx="8336">
                  <c:v>83.007800000000003</c:v>
                </c:pt>
                <c:pt idx="8337">
                  <c:v>43.945300000000003</c:v>
                </c:pt>
                <c:pt idx="8338">
                  <c:v>29.296900000000001</c:v>
                </c:pt>
                <c:pt idx="8339">
                  <c:v>58.593800000000002</c:v>
                </c:pt>
                <c:pt idx="8340">
                  <c:v>53.710900000000002</c:v>
                </c:pt>
                <c:pt idx="8341">
                  <c:v>48.828099999999999</c:v>
                </c:pt>
                <c:pt idx="8342">
                  <c:v>43.945300000000003</c:v>
                </c:pt>
                <c:pt idx="8343">
                  <c:v>29.296900000000001</c:v>
                </c:pt>
                <c:pt idx="8344">
                  <c:v>58.593800000000002</c:v>
                </c:pt>
                <c:pt idx="8345">
                  <c:v>43.945300000000003</c:v>
                </c:pt>
                <c:pt idx="8346">
                  <c:v>29.296900000000001</c:v>
                </c:pt>
                <c:pt idx="8347">
                  <c:v>63.476599999999998</c:v>
                </c:pt>
                <c:pt idx="8348">
                  <c:v>63.476599999999998</c:v>
                </c:pt>
                <c:pt idx="8349">
                  <c:v>92.773399999999995</c:v>
                </c:pt>
                <c:pt idx="8350">
                  <c:v>43.945300000000003</c:v>
                </c:pt>
                <c:pt idx="8351">
                  <c:v>48.828099999999999</c:v>
                </c:pt>
                <c:pt idx="8352">
                  <c:v>63.476599999999998</c:v>
                </c:pt>
                <c:pt idx="8353">
                  <c:v>63.476599999999998</c:v>
                </c:pt>
                <c:pt idx="8354">
                  <c:v>87.890600000000006</c:v>
                </c:pt>
                <c:pt idx="8355">
                  <c:v>0</c:v>
                </c:pt>
                <c:pt idx="8356">
                  <c:v>73.242199999999997</c:v>
                </c:pt>
                <c:pt idx="8357">
                  <c:v>39.0625</c:v>
                </c:pt>
                <c:pt idx="8358">
                  <c:v>68.359399999999994</c:v>
                </c:pt>
                <c:pt idx="8359">
                  <c:v>68.359399999999994</c:v>
                </c:pt>
                <c:pt idx="8360">
                  <c:v>63.476599999999998</c:v>
                </c:pt>
                <c:pt idx="8361">
                  <c:v>68.359399999999994</c:v>
                </c:pt>
                <c:pt idx="8362">
                  <c:v>48.828099999999999</c:v>
                </c:pt>
                <c:pt idx="8363">
                  <c:v>48.828099999999999</c:v>
                </c:pt>
                <c:pt idx="8364">
                  <c:v>58.593800000000002</c:v>
                </c:pt>
                <c:pt idx="8365">
                  <c:v>53.710900000000002</c:v>
                </c:pt>
                <c:pt idx="8366">
                  <c:v>83.007800000000003</c:v>
                </c:pt>
                <c:pt idx="8367">
                  <c:v>48.828099999999999</c:v>
                </c:pt>
                <c:pt idx="8368">
                  <c:v>73.242199999999997</c:v>
                </c:pt>
                <c:pt idx="8369">
                  <c:v>34.179699999999997</c:v>
                </c:pt>
                <c:pt idx="8370">
                  <c:v>48.828099999999999</c:v>
                </c:pt>
                <c:pt idx="8371">
                  <c:v>58.593800000000002</c:v>
                </c:pt>
                <c:pt idx="8372">
                  <c:v>58.593800000000002</c:v>
                </c:pt>
                <c:pt idx="8373">
                  <c:v>63.476599999999998</c:v>
                </c:pt>
                <c:pt idx="8374">
                  <c:v>39.0625</c:v>
                </c:pt>
                <c:pt idx="8375">
                  <c:v>58.593800000000002</c:v>
                </c:pt>
                <c:pt idx="8376">
                  <c:v>48.828099999999999</c:v>
                </c:pt>
                <c:pt idx="8377">
                  <c:v>19.531300000000002</c:v>
                </c:pt>
                <c:pt idx="8378">
                  <c:v>68.359399999999994</c:v>
                </c:pt>
                <c:pt idx="8379">
                  <c:v>53.710900000000002</c:v>
                </c:pt>
                <c:pt idx="8380">
                  <c:v>107.422</c:v>
                </c:pt>
                <c:pt idx="8381">
                  <c:v>43.945300000000003</c:v>
                </c:pt>
                <c:pt idx="8382">
                  <c:v>48.828099999999999</c:v>
                </c:pt>
                <c:pt idx="8383">
                  <c:v>58.593800000000002</c:v>
                </c:pt>
                <c:pt idx="8384">
                  <c:v>43.945300000000003</c:v>
                </c:pt>
                <c:pt idx="8385">
                  <c:v>58.593800000000002</c:v>
                </c:pt>
                <c:pt idx="8386">
                  <c:v>48.828099999999999</c:v>
                </c:pt>
                <c:pt idx="8387">
                  <c:v>29.296900000000001</c:v>
                </c:pt>
                <c:pt idx="8388">
                  <c:v>53.710900000000002</c:v>
                </c:pt>
                <c:pt idx="8389">
                  <c:v>48.828099999999999</c:v>
                </c:pt>
                <c:pt idx="8390">
                  <c:v>83.007800000000003</c:v>
                </c:pt>
                <c:pt idx="8391">
                  <c:v>63.476599999999998</c:v>
                </c:pt>
                <c:pt idx="8392">
                  <c:v>48.828099999999999</c:v>
                </c:pt>
                <c:pt idx="8393">
                  <c:v>87.890600000000006</c:v>
                </c:pt>
                <c:pt idx="8394">
                  <c:v>58.593800000000002</c:v>
                </c:pt>
                <c:pt idx="8395">
                  <c:v>39.0625</c:v>
                </c:pt>
                <c:pt idx="8396">
                  <c:v>43.945300000000003</c:v>
                </c:pt>
                <c:pt idx="8397">
                  <c:v>34.179699999999997</c:v>
                </c:pt>
                <c:pt idx="8398">
                  <c:v>53.710900000000002</c:v>
                </c:pt>
                <c:pt idx="8399">
                  <c:v>9.7656299999999998</c:v>
                </c:pt>
                <c:pt idx="8400">
                  <c:v>78.125</c:v>
                </c:pt>
                <c:pt idx="8401">
                  <c:v>34.179699999999997</c:v>
                </c:pt>
                <c:pt idx="8402">
                  <c:v>107.422</c:v>
                </c:pt>
                <c:pt idx="8403">
                  <c:v>48.828099999999999</c:v>
                </c:pt>
                <c:pt idx="8404">
                  <c:v>78.125</c:v>
                </c:pt>
                <c:pt idx="8405">
                  <c:v>83.007800000000003</c:v>
                </c:pt>
                <c:pt idx="8406">
                  <c:v>53.710900000000002</c:v>
                </c:pt>
                <c:pt idx="8407">
                  <c:v>53.710900000000002</c:v>
                </c:pt>
                <c:pt idx="8408">
                  <c:v>43.945300000000003</c:v>
                </c:pt>
                <c:pt idx="8409">
                  <c:v>34.179699999999997</c:v>
                </c:pt>
                <c:pt idx="8410">
                  <c:v>53.710900000000002</c:v>
                </c:pt>
                <c:pt idx="8411">
                  <c:v>48.828099999999999</c:v>
                </c:pt>
                <c:pt idx="8412">
                  <c:v>78.125</c:v>
                </c:pt>
                <c:pt idx="8413">
                  <c:v>43.945300000000003</c:v>
                </c:pt>
                <c:pt idx="8414">
                  <c:v>48.828099999999999</c:v>
                </c:pt>
                <c:pt idx="8415">
                  <c:v>68.359399999999994</c:v>
                </c:pt>
                <c:pt idx="8416">
                  <c:v>53.710900000000002</c:v>
                </c:pt>
                <c:pt idx="8417">
                  <c:v>53.710900000000002</c:v>
                </c:pt>
                <c:pt idx="8418">
                  <c:v>9.7656299999999998</c:v>
                </c:pt>
                <c:pt idx="8419">
                  <c:v>48.828099999999999</c:v>
                </c:pt>
                <c:pt idx="8420">
                  <c:v>73.242199999999997</c:v>
                </c:pt>
                <c:pt idx="8421">
                  <c:v>24.414100000000001</c:v>
                </c:pt>
                <c:pt idx="8422">
                  <c:v>53.710900000000002</c:v>
                </c:pt>
                <c:pt idx="8423">
                  <c:v>58.593800000000002</c:v>
                </c:pt>
                <c:pt idx="8424">
                  <c:v>112.30500000000001</c:v>
                </c:pt>
                <c:pt idx="8425">
                  <c:v>43.945300000000003</c:v>
                </c:pt>
                <c:pt idx="8426">
                  <c:v>58.593800000000002</c:v>
                </c:pt>
                <c:pt idx="8427">
                  <c:v>58.593800000000002</c:v>
                </c:pt>
                <c:pt idx="8428">
                  <c:v>43.945300000000003</c:v>
                </c:pt>
                <c:pt idx="8429">
                  <c:v>68.359399999999994</c:v>
                </c:pt>
                <c:pt idx="8430">
                  <c:v>43.945300000000003</c:v>
                </c:pt>
                <c:pt idx="8431">
                  <c:v>39.0625</c:v>
                </c:pt>
                <c:pt idx="8432">
                  <c:v>63.476599999999998</c:v>
                </c:pt>
                <c:pt idx="8433">
                  <c:v>68.359399999999994</c:v>
                </c:pt>
                <c:pt idx="8434">
                  <c:v>73.242199999999997</c:v>
                </c:pt>
                <c:pt idx="8435">
                  <c:v>29.296900000000001</c:v>
                </c:pt>
                <c:pt idx="8436">
                  <c:v>58.593800000000002</c:v>
                </c:pt>
                <c:pt idx="8437">
                  <c:v>73.242199999999997</c:v>
                </c:pt>
                <c:pt idx="8438">
                  <c:v>24.414100000000001</c:v>
                </c:pt>
                <c:pt idx="8439">
                  <c:v>39.0625</c:v>
                </c:pt>
                <c:pt idx="8440">
                  <c:v>29.296900000000001</c:v>
                </c:pt>
                <c:pt idx="8441">
                  <c:v>97.656300000000002</c:v>
                </c:pt>
                <c:pt idx="8442">
                  <c:v>34.179699999999997</c:v>
                </c:pt>
                <c:pt idx="8443">
                  <c:v>58.593800000000002</c:v>
                </c:pt>
                <c:pt idx="8444">
                  <c:v>68.359399999999994</c:v>
                </c:pt>
                <c:pt idx="8445">
                  <c:v>58.593800000000002</c:v>
                </c:pt>
                <c:pt idx="8446">
                  <c:v>87.890600000000006</c:v>
                </c:pt>
                <c:pt idx="8447">
                  <c:v>48.828099999999999</c:v>
                </c:pt>
                <c:pt idx="8448">
                  <c:v>53.710900000000002</c:v>
                </c:pt>
                <c:pt idx="8449">
                  <c:v>53.710900000000002</c:v>
                </c:pt>
                <c:pt idx="8450">
                  <c:v>43.945300000000003</c:v>
                </c:pt>
                <c:pt idx="8451">
                  <c:v>68.359399999999994</c:v>
                </c:pt>
                <c:pt idx="8452">
                  <c:v>48.828099999999999</c:v>
                </c:pt>
                <c:pt idx="8453">
                  <c:v>58.593800000000002</c:v>
                </c:pt>
                <c:pt idx="8454">
                  <c:v>39.0625</c:v>
                </c:pt>
                <c:pt idx="8455">
                  <c:v>53.710900000000002</c:v>
                </c:pt>
                <c:pt idx="8456">
                  <c:v>87.890600000000006</c:v>
                </c:pt>
                <c:pt idx="8457">
                  <c:v>39.0625</c:v>
                </c:pt>
                <c:pt idx="8458">
                  <c:v>53.710900000000002</c:v>
                </c:pt>
                <c:pt idx="8459">
                  <c:v>73.242199999999997</c:v>
                </c:pt>
                <c:pt idx="8460">
                  <c:v>48.828099999999999</c:v>
                </c:pt>
                <c:pt idx="8461">
                  <c:v>83.007800000000003</c:v>
                </c:pt>
                <c:pt idx="8462">
                  <c:v>4.8828100000000001</c:v>
                </c:pt>
                <c:pt idx="8463">
                  <c:v>53.710900000000002</c:v>
                </c:pt>
                <c:pt idx="8464">
                  <c:v>53.710900000000002</c:v>
                </c:pt>
                <c:pt idx="8465">
                  <c:v>34.179699999999997</c:v>
                </c:pt>
                <c:pt idx="8466">
                  <c:v>87.890600000000006</c:v>
                </c:pt>
                <c:pt idx="8467">
                  <c:v>43.945300000000003</c:v>
                </c:pt>
                <c:pt idx="8468">
                  <c:v>87.890600000000006</c:v>
                </c:pt>
                <c:pt idx="8469">
                  <c:v>48.828099999999999</c:v>
                </c:pt>
                <c:pt idx="8470">
                  <c:v>39.0625</c:v>
                </c:pt>
                <c:pt idx="8471">
                  <c:v>53.710900000000002</c:v>
                </c:pt>
                <c:pt idx="8472">
                  <c:v>24.414100000000001</c:v>
                </c:pt>
                <c:pt idx="8473">
                  <c:v>63.476599999999998</c:v>
                </c:pt>
                <c:pt idx="8474">
                  <c:v>43.945300000000003</c:v>
                </c:pt>
                <c:pt idx="8475">
                  <c:v>53.710900000000002</c:v>
                </c:pt>
                <c:pt idx="8476">
                  <c:v>63.476599999999998</c:v>
                </c:pt>
                <c:pt idx="8477">
                  <c:v>63.476599999999998</c:v>
                </c:pt>
                <c:pt idx="8478">
                  <c:v>92.773399999999995</c:v>
                </c:pt>
                <c:pt idx="8479">
                  <c:v>39.0625</c:v>
                </c:pt>
                <c:pt idx="8480">
                  <c:v>68.359399999999994</c:v>
                </c:pt>
                <c:pt idx="8481">
                  <c:v>53.710900000000002</c:v>
                </c:pt>
                <c:pt idx="8482">
                  <c:v>4.8828100000000001</c:v>
                </c:pt>
                <c:pt idx="8483">
                  <c:v>68.359399999999994</c:v>
                </c:pt>
                <c:pt idx="8484">
                  <c:v>14.648400000000001</c:v>
                </c:pt>
                <c:pt idx="8485">
                  <c:v>48.828099999999999</c:v>
                </c:pt>
                <c:pt idx="8486">
                  <c:v>43.945300000000003</c:v>
                </c:pt>
                <c:pt idx="8487">
                  <c:v>68.359399999999994</c:v>
                </c:pt>
                <c:pt idx="8488">
                  <c:v>63.476599999999998</c:v>
                </c:pt>
                <c:pt idx="8489">
                  <c:v>29.296900000000001</c:v>
                </c:pt>
                <c:pt idx="8490">
                  <c:v>58.593800000000002</c:v>
                </c:pt>
                <c:pt idx="8491">
                  <c:v>53.710900000000002</c:v>
                </c:pt>
                <c:pt idx="8492">
                  <c:v>78.125</c:v>
                </c:pt>
                <c:pt idx="8493">
                  <c:v>39.0625</c:v>
                </c:pt>
                <c:pt idx="8494">
                  <c:v>34.179699999999997</c:v>
                </c:pt>
                <c:pt idx="8495">
                  <c:v>78.125</c:v>
                </c:pt>
                <c:pt idx="8496">
                  <c:v>68.359399999999994</c:v>
                </c:pt>
                <c:pt idx="8497">
                  <c:v>48.828099999999999</c:v>
                </c:pt>
                <c:pt idx="8498">
                  <c:v>58.593800000000002</c:v>
                </c:pt>
                <c:pt idx="8499">
                  <c:v>48.828099999999999</c:v>
                </c:pt>
                <c:pt idx="8500">
                  <c:v>78.125</c:v>
                </c:pt>
                <c:pt idx="8501">
                  <c:v>39.0625</c:v>
                </c:pt>
                <c:pt idx="8502">
                  <c:v>58.593800000000002</c:v>
                </c:pt>
                <c:pt idx="8503">
                  <c:v>58.593800000000002</c:v>
                </c:pt>
                <c:pt idx="8504">
                  <c:v>39.0625</c:v>
                </c:pt>
                <c:pt idx="8505">
                  <c:v>58.593800000000002</c:v>
                </c:pt>
                <c:pt idx="8506">
                  <c:v>34.179699999999997</c:v>
                </c:pt>
                <c:pt idx="8507">
                  <c:v>73.242199999999997</c:v>
                </c:pt>
                <c:pt idx="8508">
                  <c:v>29.296900000000001</c:v>
                </c:pt>
                <c:pt idx="8509">
                  <c:v>48.828099999999999</c:v>
                </c:pt>
                <c:pt idx="8510">
                  <c:v>53.710900000000002</c:v>
                </c:pt>
                <c:pt idx="8511">
                  <c:v>63.476599999999998</c:v>
                </c:pt>
                <c:pt idx="8512">
                  <c:v>87.890600000000006</c:v>
                </c:pt>
                <c:pt idx="8513">
                  <c:v>24.414100000000001</c:v>
                </c:pt>
                <c:pt idx="8514">
                  <c:v>53.710900000000002</c:v>
                </c:pt>
                <c:pt idx="8515">
                  <c:v>58.593800000000002</c:v>
                </c:pt>
                <c:pt idx="8516">
                  <c:v>48.828099999999999</c:v>
                </c:pt>
                <c:pt idx="8517">
                  <c:v>68.359399999999994</c:v>
                </c:pt>
                <c:pt idx="8518">
                  <c:v>48.828099999999999</c:v>
                </c:pt>
                <c:pt idx="8519">
                  <c:v>48.828099999999999</c:v>
                </c:pt>
                <c:pt idx="8520">
                  <c:v>48.828099999999999</c:v>
                </c:pt>
                <c:pt idx="8521">
                  <c:v>73.242199999999997</c:v>
                </c:pt>
                <c:pt idx="8522">
                  <c:v>83.007800000000003</c:v>
                </c:pt>
                <c:pt idx="8523">
                  <c:v>48.828099999999999</c:v>
                </c:pt>
                <c:pt idx="8524">
                  <c:v>63.476599999999998</c:v>
                </c:pt>
                <c:pt idx="8525">
                  <c:v>48.828099999999999</c:v>
                </c:pt>
                <c:pt idx="8526">
                  <c:v>39.0625</c:v>
                </c:pt>
                <c:pt idx="8527">
                  <c:v>58.593800000000002</c:v>
                </c:pt>
                <c:pt idx="8528">
                  <c:v>34.179699999999997</c:v>
                </c:pt>
                <c:pt idx="8529">
                  <c:v>73.242199999999997</c:v>
                </c:pt>
                <c:pt idx="8530">
                  <c:v>53.710900000000002</c:v>
                </c:pt>
                <c:pt idx="8531">
                  <c:v>68.359399999999994</c:v>
                </c:pt>
                <c:pt idx="8532">
                  <c:v>68.359399999999994</c:v>
                </c:pt>
                <c:pt idx="8533">
                  <c:v>68.359399999999994</c:v>
                </c:pt>
                <c:pt idx="8534">
                  <c:v>97.656300000000002</c:v>
                </c:pt>
                <c:pt idx="8535">
                  <c:v>39.0625</c:v>
                </c:pt>
                <c:pt idx="8536">
                  <c:v>43.945300000000003</c:v>
                </c:pt>
                <c:pt idx="8537">
                  <c:v>58.593800000000002</c:v>
                </c:pt>
                <c:pt idx="8538">
                  <c:v>29.296900000000001</c:v>
                </c:pt>
                <c:pt idx="8539">
                  <c:v>63.476599999999998</c:v>
                </c:pt>
                <c:pt idx="8540">
                  <c:v>43.945300000000003</c:v>
                </c:pt>
                <c:pt idx="8541">
                  <c:v>29.296900000000001</c:v>
                </c:pt>
                <c:pt idx="8542">
                  <c:v>53.710900000000002</c:v>
                </c:pt>
                <c:pt idx="8543">
                  <c:v>43.945300000000003</c:v>
                </c:pt>
                <c:pt idx="8544">
                  <c:v>78.125</c:v>
                </c:pt>
                <c:pt idx="8545">
                  <c:v>34.179699999999997</c:v>
                </c:pt>
                <c:pt idx="8546">
                  <c:v>58.593800000000002</c:v>
                </c:pt>
                <c:pt idx="8547">
                  <c:v>68.359399999999994</c:v>
                </c:pt>
                <c:pt idx="8548">
                  <c:v>58.593800000000002</c:v>
                </c:pt>
                <c:pt idx="8549">
                  <c:v>53.710900000000002</c:v>
                </c:pt>
                <c:pt idx="8550">
                  <c:v>34.179699999999997</c:v>
                </c:pt>
                <c:pt idx="8551">
                  <c:v>78.125</c:v>
                </c:pt>
                <c:pt idx="8552">
                  <c:v>43.945300000000003</c:v>
                </c:pt>
                <c:pt idx="8553">
                  <c:v>39.0625</c:v>
                </c:pt>
                <c:pt idx="8554">
                  <c:v>68.359399999999994</c:v>
                </c:pt>
                <c:pt idx="8555">
                  <c:v>43.945300000000003</c:v>
                </c:pt>
                <c:pt idx="8556">
                  <c:v>92.773399999999995</c:v>
                </c:pt>
                <c:pt idx="8557">
                  <c:v>39.0625</c:v>
                </c:pt>
                <c:pt idx="8558">
                  <c:v>53.710900000000002</c:v>
                </c:pt>
                <c:pt idx="8559">
                  <c:v>53.710900000000002</c:v>
                </c:pt>
                <c:pt idx="8560">
                  <c:v>48.828099999999999</c:v>
                </c:pt>
                <c:pt idx="8561">
                  <c:v>68.359399999999994</c:v>
                </c:pt>
                <c:pt idx="8562">
                  <c:v>68.359399999999994</c:v>
                </c:pt>
                <c:pt idx="8563">
                  <c:v>24.414100000000001</c:v>
                </c:pt>
                <c:pt idx="8564">
                  <c:v>78.125</c:v>
                </c:pt>
                <c:pt idx="8565">
                  <c:v>43.945300000000003</c:v>
                </c:pt>
                <c:pt idx="8566">
                  <c:v>92.773399999999995</c:v>
                </c:pt>
                <c:pt idx="8567">
                  <c:v>24.414100000000001</c:v>
                </c:pt>
                <c:pt idx="8568">
                  <c:v>58.593800000000002</c:v>
                </c:pt>
                <c:pt idx="8569">
                  <c:v>83.007800000000003</c:v>
                </c:pt>
                <c:pt idx="8570">
                  <c:v>68.359399999999994</c:v>
                </c:pt>
                <c:pt idx="8571">
                  <c:v>63.476599999999998</c:v>
                </c:pt>
                <c:pt idx="8572">
                  <c:v>9.7656299999999998</c:v>
                </c:pt>
                <c:pt idx="8573">
                  <c:v>29.296900000000001</c:v>
                </c:pt>
                <c:pt idx="8574">
                  <c:v>63.476599999999998</c:v>
                </c:pt>
                <c:pt idx="8575">
                  <c:v>24.414100000000001</c:v>
                </c:pt>
                <c:pt idx="8576">
                  <c:v>68.359399999999994</c:v>
                </c:pt>
                <c:pt idx="8577">
                  <c:v>24.414100000000001</c:v>
                </c:pt>
                <c:pt idx="8578">
                  <c:v>87.890600000000006</c:v>
                </c:pt>
                <c:pt idx="8579">
                  <c:v>53.710900000000002</c:v>
                </c:pt>
                <c:pt idx="8580">
                  <c:v>48.828099999999999</c:v>
                </c:pt>
                <c:pt idx="8581">
                  <c:v>53.710900000000002</c:v>
                </c:pt>
                <c:pt idx="8582">
                  <c:v>29.296900000000001</c:v>
                </c:pt>
                <c:pt idx="8583">
                  <c:v>43.945300000000003</c:v>
                </c:pt>
                <c:pt idx="8584">
                  <c:v>29.296900000000001</c:v>
                </c:pt>
                <c:pt idx="8585">
                  <c:v>63.476599999999998</c:v>
                </c:pt>
                <c:pt idx="8586">
                  <c:v>63.476599999999998</c:v>
                </c:pt>
                <c:pt idx="8587">
                  <c:v>63.476599999999998</c:v>
                </c:pt>
                <c:pt idx="8588">
                  <c:v>78.125</c:v>
                </c:pt>
                <c:pt idx="8589">
                  <c:v>39.0625</c:v>
                </c:pt>
                <c:pt idx="8590">
                  <c:v>68.359399999999994</c:v>
                </c:pt>
                <c:pt idx="8591">
                  <c:v>73.242199999999997</c:v>
                </c:pt>
                <c:pt idx="8592">
                  <c:v>29.296900000000001</c:v>
                </c:pt>
                <c:pt idx="8593">
                  <c:v>68.359399999999994</c:v>
                </c:pt>
                <c:pt idx="8594">
                  <c:v>19.531300000000002</c:v>
                </c:pt>
                <c:pt idx="8595">
                  <c:v>63.476599999999998</c:v>
                </c:pt>
                <c:pt idx="8596">
                  <c:v>34.179699999999997</c:v>
                </c:pt>
                <c:pt idx="8597">
                  <c:v>19.531300000000002</c:v>
                </c:pt>
                <c:pt idx="8598">
                  <c:v>87.890600000000006</c:v>
                </c:pt>
                <c:pt idx="8599">
                  <c:v>48.828099999999999</c:v>
                </c:pt>
                <c:pt idx="8600">
                  <c:v>78.125</c:v>
                </c:pt>
                <c:pt idx="8601">
                  <c:v>58.593800000000002</c:v>
                </c:pt>
                <c:pt idx="8602">
                  <c:v>78.125</c:v>
                </c:pt>
                <c:pt idx="8603">
                  <c:v>58.593800000000002</c:v>
                </c:pt>
                <c:pt idx="8604">
                  <c:v>34.179699999999997</c:v>
                </c:pt>
                <c:pt idx="8605">
                  <c:v>48.828099999999999</c:v>
                </c:pt>
                <c:pt idx="8606">
                  <c:v>43.945300000000003</c:v>
                </c:pt>
                <c:pt idx="8607">
                  <c:v>4.8828100000000001</c:v>
                </c:pt>
                <c:pt idx="8608">
                  <c:v>68.359399999999994</c:v>
                </c:pt>
                <c:pt idx="8609">
                  <c:v>63.476599999999998</c:v>
                </c:pt>
                <c:pt idx="8610">
                  <c:v>73.242199999999997</c:v>
                </c:pt>
                <c:pt idx="8611">
                  <c:v>24.414100000000001</c:v>
                </c:pt>
                <c:pt idx="8612">
                  <c:v>48.828099999999999</c:v>
                </c:pt>
                <c:pt idx="8613">
                  <c:v>63.476599999999998</c:v>
                </c:pt>
                <c:pt idx="8614">
                  <c:v>39.0625</c:v>
                </c:pt>
                <c:pt idx="8615">
                  <c:v>63.476599999999998</c:v>
                </c:pt>
                <c:pt idx="8616">
                  <c:v>43.945300000000003</c:v>
                </c:pt>
                <c:pt idx="8617">
                  <c:v>53.710900000000002</c:v>
                </c:pt>
                <c:pt idx="8618">
                  <c:v>29.296900000000001</c:v>
                </c:pt>
                <c:pt idx="8619">
                  <c:v>53.710900000000002</c:v>
                </c:pt>
                <c:pt idx="8620">
                  <c:v>87.890600000000006</c:v>
                </c:pt>
                <c:pt idx="8621">
                  <c:v>34.179699999999997</c:v>
                </c:pt>
                <c:pt idx="8622">
                  <c:v>83.007800000000003</c:v>
                </c:pt>
                <c:pt idx="8623">
                  <c:v>34.179699999999997</c:v>
                </c:pt>
                <c:pt idx="8624">
                  <c:v>43.945300000000003</c:v>
                </c:pt>
                <c:pt idx="8625">
                  <c:v>73.242199999999997</c:v>
                </c:pt>
                <c:pt idx="8626">
                  <c:v>34.179699999999997</c:v>
                </c:pt>
                <c:pt idx="8627">
                  <c:v>78.125</c:v>
                </c:pt>
                <c:pt idx="8628">
                  <c:v>29.296900000000001</c:v>
                </c:pt>
                <c:pt idx="8629">
                  <c:v>9.7656299999999998</c:v>
                </c:pt>
                <c:pt idx="8630">
                  <c:v>48.828099999999999</c:v>
                </c:pt>
                <c:pt idx="8631">
                  <c:v>78.125</c:v>
                </c:pt>
                <c:pt idx="8632">
                  <c:v>73.242199999999997</c:v>
                </c:pt>
                <c:pt idx="8633">
                  <c:v>63.476599999999998</c:v>
                </c:pt>
                <c:pt idx="8634">
                  <c:v>63.476599999999998</c:v>
                </c:pt>
                <c:pt idx="8635">
                  <c:v>73.242199999999997</c:v>
                </c:pt>
                <c:pt idx="8636">
                  <c:v>48.828099999999999</c:v>
                </c:pt>
                <c:pt idx="8637">
                  <c:v>68.359399999999994</c:v>
                </c:pt>
                <c:pt idx="8638">
                  <c:v>29.296900000000001</c:v>
                </c:pt>
                <c:pt idx="8639">
                  <c:v>39.0625</c:v>
                </c:pt>
                <c:pt idx="8640">
                  <c:v>53.710900000000002</c:v>
                </c:pt>
                <c:pt idx="8641">
                  <c:v>-14.648400000000001</c:v>
                </c:pt>
                <c:pt idx="8642">
                  <c:v>78.125</c:v>
                </c:pt>
                <c:pt idx="8643">
                  <c:v>24.414100000000001</c:v>
                </c:pt>
                <c:pt idx="8644">
                  <c:v>92.773399999999995</c:v>
                </c:pt>
                <c:pt idx="8645">
                  <c:v>39.0625</c:v>
                </c:pt>
                <c:pt idx="8646">
                  <c:v>68.359399999999994</c:v>
                </c:pt>
                <c:pt idx="8647">
                  <c:v>58.593800000000002</c:v>
                </c:pt>
                <c:pt idx="8648">
                  <c:v>24.414100000000001</c:v>
                </c:pt>
                <c:pt idx="8649">
                  <c:v>73.242199999999997</c:v>
                </c:pt>
                <c:pt idx="8650">
                  <c:v>39.0625</c:v>
                </c:pt>
                <c:pt idx="8651">
                  <c:v>53.710900000000002</c:v>
                </c:pt>
                <c:pt idx="8652">
                  <c:v>68.359399999999994</c:v>
                </c:pt>
                <c:pt idx="8653">
                  <c:v>58.593800000000002</c:v>
                </c:pt>
                <c:pt idx="8654">
                  <c:v>92.773399999999995</c:v>
                </c:pt>
                <c:pt idx="8655">
                  <c:v>29.296900000000001</c:v>
                </c:pt>
                <c:pt idx="8656">
                  <c:v>63.476599999999998</c:v>
                </c:pt>
                <c:pt idx="8657">
                  <c:v>39.0625</c:v>
                </c:pt>
                <c:pt idx="8658">
                  <c:v>48.828099999999999</c:v>
                </c:pt>
                <c:pt idx="8659">
                  <c:v>58.593800000000002</c:v>
                </c:pt>
                <c:pt idx="8660">
                  <c:v>-4.8828100000000001</c:v>
                </c:pt>
                <c:pt idx="8661">
                  <c:v>87.890600000000006</c:v>
                </c:pt>
                <c:pt idx="8662">
                  <c:v>34.179699999999997</c:v>
                </c:pt>
                <c:pt idx="8663">
                  <c:v>78.125</c:v>
                </c:pt>
                <c:pt idx="8664">
                  <c:v>53.710900000000002</c:v>
                </c:pt>
                <c:pt idx="8665">
                  <c:v>19.531300000000002</c:v>
                </c:pt>
                <c:pt idx="8666">
                  <c:v>78.125</c:v>
                </c:pt>
                <c:pt idx="8667">
                  <c:v>53.710900000000002</c:v>
                </c:pt>
                <c:pt idx="8668">
                  <c:v>53.710900000000002</c:v>
                </c:pt>
                <c:pt idx="8669">
                  <c:v>14.648400000000001</c:v>
                </c:pt>
                <c:pt idx="8670">
                  <c:v>43.945300000000003</c:v>
                </c:pt>
                <c:pt idx="8671">
                  <c:v>63.476599999999998</c:v>
                </c:pt>
                <c:pt idx="8672">
                  <c:v>34.179699999999997</c:v>
                </c:pt>
                <c:pt idx="8673">
                  <c:v>39.0625</c:v>
                </c:pt>
                <c:pt idx="8674">
                  <c:v>48.828099999999999</c:v>
                </c:pt>
                <c:pt idx="8675">
                  <c:v>68.359399999999994</c:v>
                </c:pt>
                <c:pt idx="8676">
                  <c:v>73.242199999999997</c:v>
                </c:pt>
                <c:pt idx="8677">
                  <c:v>34.179699999999997</c:v>
                </c:pt>
                <c:pt idx="8678">
                  <c:v>83.007800000000003</c:v>
                </c:pt>
                <c:pt idx="8679">
                  <c:v>87.890600000000006</c:v>
                </c:pt>
                <c:pt idx="8680">
                  <c:v>48.828099999999999</c:v>
                </c:pt>
                <c:pt idx="8681">
                  <c:v>39.0625</c:v>
                </c:pt>
                <c:pt idx="8682">
                  <c:v>4.8828100000000001</c:v>
                </c:pt>
                <c:pt idx="8683">
                  <c:v>68.359399999999994</c:v>
                </c:pt>
                <c:pt idx="8684">
                  <c:v>48.828099999999999</c:v>
                </c:pt>
                <c:pt idx="8685">
                  <c:v>0</c:v>
                </c:pt>
                <c:pt idx="8686">
                  <c:v>68.359399999999994</c:v>
                </c:pt>
                <c:pt idx="8687">
                  <c:v>43.945300000000003</c:v>
                </c:pt>
                <c:pt idx="8688">
                  <c:v>73.242199999999997</c:v>
                </c:pt>
                <c:pt idx="8689">
                  <c:v>48.828099999999999</c:v>
                </c:pt>
                <c:pt idx="8690">
                  <c:v>43.945300000000003</c:v>
                </c:pt>
                <c:pt idx="8691">
                  <c:v>39.0625</c:v>
                </c:pt>
                <c:pt idx="8692">
                  <c:v>58.593800000000002</c:v>
                </c:pt>
                <c:pt idx="8693">
                  <c:v>78.125</c:v>
                </c:pt>
                <c:pt idx="8694">
                  <c:v>39.0625</c:v>
                </c:pt>
                <c:pt idx="8695">
                  <c:v>9.7656299999999998</c:v>
                </c:pt>
                <c:pt idx="8696">
                  <c:v>68.359399999999994</c:v>
                </c:pt>
                <c:pt idx="8697">
                  <c:v>43.945300000000003</c:v>
                </c:pt>
                <c:pt idx="8698">
                  <c:v>68.359399999999994</c:v>
                </c:pt>
                <c:pt idx="8699">
                  <c:v>39.0625</c:v>
                </c:pt>
                <c:pt idx="8700">
                  <c:v>63.476599999999998</c:v>
                </c:pt>
                <c:pt idx="8701">
                  <c:v>48.828099999999999</c:v>
                </c:pt>
                <c:pt idx="8702">
                  <c:v>48.828099999999999</c:v>
                </c:pt>
                <c:pt idx="8703">
                  <c:v>53.710900000000002</c:v>
                </c:pt>
                <c:pt idx="8704">
                  <c:v>24.414100000000001</c:v>
                </c:pt>
                <c:pt idx="8705">
                  <c:v>63.476599999999998</c:v>
                </c:pt>
                <c:pt idx="8706">
                  <c:v>34.179699999999997</c:v>
                </c:pt>
                <c:pt idx="8707">
                  <c:v>14.648400000000001</c:v>
                </c:pt>
                <c:pt idx="8708">
                  <c:v>68.359399999999994</c:v>
                </c:pt>
                <c:pt idx="8709">
                  <c:v>29.296900000000001</c:v>
                </c:pt>
                <c:pt idx="8710">
                  <c:v>92.773399999999995</c:v>
                </c:pt>
                <c:pt idx="8711">
                  <c:v>39.0625</c:v>
                </c:pt>
                <c:pt idx="8712">
                  <c:v>48.828099999999999</c:v>
                </c:pt>
                <c:pt idx="8713">
                  <c:v>58.593800000000002</c:v>
                </c:pt>
                <c:pt idx="8714">
                  <c:v>63.476599999999998</c:v>
                </c:pt>
                <c:pt idx="8715">
                  <c:v>58.593800000000002</c:v>
                </c:pt>
                <c:pt idx="8716">
                  <c:v>48.828099999999999</c:v>
                </c:pt>
                <c:pt idx="8717">
                  <c:v>73.242199999999997</c:v>
                </c:pt>
                <c:pt idx="8718">
                  <c:v>73.242199999999997</c:v>
                </c:pt>
                <c:pt idx="8719">
                  <c:v>48.828099999999999</c:v>
                </c:pt>
                <c:pt idx="8720">
                  <c:v>78.125</c:v>
                </c:pt>
                <c:pt idx="8721">
                  <c:v>29.296900000000001</c:v>
                </c:pt>
                <c:pt idx="8722">
                  <c:v>53.710900000000002</c:v>
                </c:pt>
                <c:pt idx="8723">
                  <c:v>39.0625</c:v>
                </c:pt>
                <c:pt idx="8724">
                  <c:v>29.296900000000001</c:v>
                </c:pt>
                <c:pt idx="8725">
                  <c:v>48.828099999999999</c:v>
                </c:pt>
                <c:pt idx="8726">
                  <c:v>24.414100000000001</c:v>
                </c:pt>
                <c:pt idx="8727">
                  <c:v>97.656300000000002</c:v>
                </c:pt>
                <c:pt idx="8728">
                  <c:v>43.945300000000003</c:v>
                </c:pt>
                <c:pt idx="8729">
                  <c:v>68.359399999999994</c:v>
                </c:pt>
                <c:pt idx="8730">
                  <c:v>68.359399999999994</c:v>
                </c:pt>
                <c:pt idx="8731">
                  <c:v>53.710900000000002</c:v>
                </c:pt>
                <c:pt idx="8732">
                  <c:v>48.828099999999999</c:v>
                </c:pt>
                <c:pt idx="8733">
                  <c:v>63.476599999999998</c:v>
                </c:pt>
                <c:pt idx="8734">
                  <c:v>48.828099999999999</c:v>
                </c:pt>
                <c:pt idx="8735">
                  <c:v>53.710900000000002</c:v>
                </c:pt>
                <c:pt idx="8736">
                  <c:v>24.414100000000001</c:v>
                </c:pt>
                <c:pt idx="8737">
                  <c:v>87.890600000000006</c:v>
                </c:pt>
                <c:pt idx="8738">
                  <c:v>43.945300000000003</c:v>
                </c:pt>
                <c:pt idx="8739">
                  <c:v>29.296900000000001</c:v>
                </c:pt>
                <c:pt idx="8740">
                  <c:v>68.359399999999994</c:v>
                </c:pt>
                <c:pt idx="8741">
                  <c:v>83.007800000000003</c:v>
                </c:pt>
                <c:pt idx="8742">
                  <c:v>87.890600000000006</c:v>
                </c:pt>
                <c:pt idx="8743">
                  <c:v>39.0625</c:v>
                </c:pt>
                <c:pt idx="8744">
                  <c:v>58.593800000000002</c:v>
                </c:pt>
                <c:pt idx="8745">
                  <c:v>58.593800000000002</c:v>
                </c:pt>
                <c:pt idx="8746">
                  <c:v>58.593800000000002</c:v>
                </c:pt>
                <c:pt idx="8747">
                  <c:v>53.710900000000002</c:v>
                </c:pt>
                <c:pt idx="8748">
                  <c:v>29.296900000000001</c:v>
                </c:pt>
                <c:pt idx="8749">
                  <c:v>58.593800000000002</c:v>
                </c:pt>
                <c:pt idx="8750">
                  <c:v>39.0625</c:v>
                </c:pt>
              </c:numCache>
            </c:numRef>
          </c:val>
          <c:smooth val="0"/>
          <c:extLst>
            <c:ext xmlns:c16="http://schemas.microsoft.com/office/drawing/2014/chart" uri="{C3380CC4-5D6E-409C-BE32-E72D297353CC}">
              <c16:uniqueId val="{00000001-4ABF-418B-9D0E-E83F9643F4DE}"/>
            </c:ext>
          </c:extLst>
        </c:ser>
        <c:dLbls>
          <c:showLegendKey val="0"/>
          <c:showVal val="0"/>
          <c:showCatName val="0"/>
          <c:showSerName val="0"/>
          <c:showPercent val="0"/>
          <c:showBubbleSize val="0"/>
        </c:dLbls>
        <c:marker val="1"/>
        <c:smooth val="0"/>
        <c:axId val="971770080"/>
        <c:axId val="946524256"/>
      </c:lineChart>
      <c:catAx>
        <c:axId val="531266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944"/>
        <c:crosses val="autoZero"/>
        <c:auto val="1"/>
        <c:lblAlgn val="ctr"/>
        <c:lblOffset val="100"/>
        <c:noMultiLvlLbl val="0"/>
      </c:catAx>
      <c:valAx>
        <c:axId val="531266944"/>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XY-Direction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224"/>
        <c:crosses val="autoZero"/>
        <c:crossBetween val="midCat"/>
        <c:majorUnit val="25"/>
        <c:minorUnit val="12.5"/>
      </c:valAx>
      <c:valAx>
        <c:axId val="946524256"/>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a:t>
                </a:r>
                <a:r>
                  <a:rPr lang="de-DE" baseline="0"/>
                  <a:t> Z-Direction [N]</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71770080"/>
        <c:crosses val="max"/>
        <c:crossBetween val="between"/>
      </c:valAx>
      <c:catAx>
        <c:axId val="971770080"/>
        <c:scaling>
          <c:orientation val="minMax"/>
        </c:scaling>
        <c:delete val="1"/>
        <c:axPos val="b"/>
        <c:numFmt formatCode="0.00000" sourceLinked="1"/>
        <c:majorTickMark val="out"/>
        <c:minorTickMark val="none"/>
        <c:tickLblPos val="nextTo"/>
        <c:crossAx val="9465242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TENDO 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1"/>
          <c:order val="1"/>
          <c:tx>
            <c:strRef>
              <c:f>Mittelwerte!$E$21</c:f>
              <c:strCache>
                <c:ptCount val="1"/>
                <c:pt idx="0">
                  <c:v>Force XY</c:v>
                </c:pt>
              </c:strCache>
            </c:strRef>
          </c:tx>
          <c:spPr>
            <a:ln w="6350" cap="rnd">
              <a:solidFill>
                <a:schemeClr val="accent2"/>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Mittelwerte!$E$22:$E$8772</c:f>
              <c:numCache>
                <c:formatCode>General</c:formatCode>
                <c:ptCount val="8751"/>
                <c:pt idx="0">
                  <c:v>19.991244834319179</c:v>
                </c:pt>
                <c:pt idx="1">
                  <c:v>19.995016394332357</c:v>
                </c:pt>
                <c:pt idx="2">
                  <c:v>20.009059255276455</c:v>
                </c:pt>
                <c:pt idx="3">
                  <c:v>19.993160626313795</c:v>
                </c:pt>
                <c:pt idx="4">
                  <c:v>19.991581153954957</c:v>
                </c:pt>
                <c:pt idx="5">
                  <c:v>19.987057378749551</c:v>
                </c:pt>
                <c:pt idx="6">
                  <c:v>20.007190336433617</c:v>
                </c:pt>
                <c:pt idx="7">
                  <c:v>20.016433908286157</c:v>
                </c:pt>
                <c:pt idx="8">
                  <c:v>20.03922571450553</c:v>
                </c:pt>
                <c:pt idx="9">
                  <c:v>20.046632824250551</c:v>
                </c:pt>
                <c:pt idx="10">
                  <c:v>20.051437354404992</c:v>
                </c:pt>
                <c:pt idx="11">
                  <c:v>20.0495057143719</c:v>
                </c:pt>
                <c:pt idx="12">
                  <c:v>20.067027252091432</c:v>
                </c:pt>
                <c:pt idx="13">
                  <c:v>20.081034715035312</c:v>
                </c:pt>
                <c:pt idx="14">
                  <c:v>20.094472736000796</c:v>
                </c:pt>
                <c:pt idx="15">
                  <c:v>20.104526911054915</c:v>
                </c:pt>
                <c:pt idx="16">
                  <c:v>20.099520465201575</c:v>
                </c:pt>
                <c:pt idx="17">
                  <c:v>20.122384744857843</c:v>
                </c:pt>
                <c:pt idx="18">
                  <c:v>20.115634023541496</c:v>
                </c:pt>
                <c:pt idx="19">
                  <c:v>20.121365443638457</c:v>
                </c:pt>
                <c:pt idx="20">
                  <c:v>20.096130955043119</c:v>
                </c:pt>
                <c:pt idx="21">
                  <c:v>20.067492166427279</c:v>
                </c:pt>
                <c:pt idx="22">
                  <c:v>20.043306170557361</c:v>
                </c:pt>
                <c:pt idx="23">
                  <c:v>20.024279249171272</c:v>
                </c:pt>
                <c:pt idx="24">
                  <c:v>20.010617770588528</c:v>
                </c:pt>
                <c:pt idx="25">
                  <c:v>19.993682219075744</c:v>
                </c:pt>
                <c:pt idx="26">
                  <c:v>19.966930767046531</c:v>
                </c:pt>
                <c:pt idx="27">
                  <c:v>19.959810371325585</c:v>
                </c:pt>
                <c:pt idx="28">
                  <c:v>19.938598592825056</c:v>
                </c:pt>
                <c:pt idx="29">
                  <c:v>19.902191863208987</c:v>
                </c:pt>
                <c:pt idx="30">
                  <c:v>19.88962076622547</c:v>
                </c:pt>
                <c:pt idx="31">
                  <c:v>19.884370740122694</c:v>
                </c:pt>
                <c:pt idx="32">
                  <c:v>19.836998548932513</c:v>
                </c:pt>
                <c:pt idx="33">
                  <c:v>19.798503777864905</c:v>
                </c:pt>
                <c:pt idx="34">
                  <c:v>19.751225399924472</c:v>
                </c:pt>
                <c:pt idx="35">
                  <c:v>19.721054977070818</c:v>
                </c:pt>
                <c:pt idx="36">
                  <c:v>19.69987770124953</c:v>
                </c:pt>
                <c:pt idx="37">
                  <c:v>19.668101650481137</c:v>
                </c:pt>
                <c:pt idx="38">
                  <c:v>19.622356677964952</c:v>
                </c:pt>
                <c:pt idx="39">
                  <c:v>19.627692782927824</c:v>
                </c:pt>
                <c:pt idx="40">
                  <c:v>19.605443312418188</c:v>
                </c:pt>
                <c:pt idx="41">
                  <c:v>19.601567287263514</c:v>
                </c:pt>
                <c:pt idx="42">
                  <c:v>19.59171352281351</c:v>
                </c:pt>
                <c:pt idx="43">
                  <c:v>19.605601286756226</c:v>
                </c:pt>
                <c:pt idx="44">
                  <c:v>19.616559785373777</c:v>
                </c:pt>
                <c:pt idx="45">
                  <c:v>19.61979524495052</c:v>
                </c:pt>
                <c:pt idx="46">
                  <c:v>19.623939128116898</c:v>
                </c:pt>
                <c:pt idx="47">
                  <c:v>19.643606235300386</c:v>
                </c:pt>
                <c:pt idx="48">
                  <c:v>19.66073420441213</c:v>
                </c:pt>
                <c:pt idx="49">
                  <c:v>19.690406148445508</c:v>
                </c:pt>
                <c:pt idx="50">
                  <c:v>19.741016482950215</c:v>
                </c:pt>
                <c:pt idx="51">
                  <c:v>19.768784483064273</c:v>
                </c:pt>
                <c:pt idx="52">
                  <c:v>19.799948613277618</c:v>
                </c:pt>
                <c:pt idx="53">
                  <c:v>19.838627324041106</c:v>
                </c:pt>
                <c:pt idx="54">
                  <c:v>19.888904711412096</c:v>
                </c:pt>
                <c:pt idx="55">
                  <c:v>19.946569407411957</c:v>
                </c:pt>
                <c:pt idx="56">
                  <c:v>19.969791813860148</c:v>
                </c:pt>
                <c:pt idx="57">
                  <c:v>20.02147608799411</c:v>
                </c:pt>
                <c:pt idx="58">
                  <c:v>20.08917808607784</c:v>
                </c:pt>
                <c:pt idx="59">
                  <c:v>20.134706101555615</c:v>
                </c:pt>
                <c:pt idx="60">
                  <c:v>20.185973741476758</c:v>
                </c:pt>
                <c:pt idx="61">
                  <c:v>20.278212564565557</c:v>
                </c:pt>
                <c:pt idx="62">
                  <c:v>20.337503707422702</c:v>
                </c:pt>
                <c:pt idx="63">
                  <c:v>20.389385145894614</c:v>
                </c:pt>
                <c:pt idx="64">
                  <c:v>20.449042024682289</c:v>
                </c:pt>
                <c:pt idx="65">
                  <c:v>20.504259121092652</c:v>
                </c:pt>
                <c:pt idx="66">
                  <c:v>20.545435799295635</c:v>
                </c:pt>
                <c:pt idx="67">
                  <c:v>20.581669069882619</c:v>
                </c:pt>
                <c:pt idx="68">
                  <c:v>20.636753665194206</c:v>
                </c:pt>
                <c:pt idx="69">
                  <c:v>20.640930033017657</c:v>
                </c:pt>
                <c:pt idx="70">
                  <c:v>20.694983523678193</c:v>
                </c:pt>
                <c:pt idx="71">
                  <c:v>20.74818220717717</c:v>
                </c:pt>
                <c:pt idx="72">
                  <c:v>20.760355382076742</c:v>
                </c:pt>
                <c:pt idx="73">
                  <c:v>20.778016440757455</c:v>
                </c:pt>
                <c:pt idx="74">
                  <c:v>20.795420340251464</c:v>
                </c:pt>
                <c:pt idx="75">
                  <c:v>20.806557216618273</c:v>
                </c:pt>
                <c:pt idx="76">
                  <c:v>20.847730189269612</c:v>
                </c:pt>
                <c:pt idx="77">
                  <c:v>20.861231994601575</c:v>
                </c:pt>
                <c:pt idx="78">
                  <c:v>20.890636257916825</c:v>
                </c:pt>
                <c:pt idx="79">
                  <c:v>20.905985401494156</c:v>
                </c:pt>
                <c:pt idx="80">
                  <c:v>20.94380072540849</c:v>
                </c:pt>
                <c:pt idx="81">
                  <c:v>20.969743684278722</c:v>
                </c:pt>
                <c:pt idx="82">
                  <c:v>20.989120780773021</c:v>
                </c:pt>
                <c:pt idx="83">
                  <c:v>21.008925884167557</c:v>
                </c:pt>
                <c:pt idx="84">
                  <c:v>21.008387713033461</c:v>
                </c:pt>
                <c:pt idx="85">
                  <c:v>21.020568569000254</c:v>
                </c:pt>
                <c:pt idx="86">
                  <c:v>21.021226764241046</c:v>
                </c:pt>
                <c:pt idx="87">
                  <c:v>21.026624283586109</c:v>
                </c:pt>
                <c:pt idx="88">
                  <c:v>21.001633014770501</c:v>
                </c:pt>
                <c:pt idx="89">
                  <c:v>20.96046295307092</c:v>
                </c:pt>
                <c:pt idx="90">
                  <c:v>20.936580837426042</c:v>
                </c:pt>
                <c:pt idx="91">
                  <c:v>20.938323372399328</c:v>
                </c:pt>
                <c:pt idx="92">
                  <c:v>20.921288529655531</c:v>
                </c:pt>
                <c:pt idx="93">
                  <c:v>20.897205682665518</c:v>
                </c:pt>
                <c:pt idx="94">
                  <c:v>20.894804346963113</c:v>
                </c:pt>
                <c:pt idx="95">
                  <c:v>20.889227971543662</c:v>
                </c:pt>
                <c:pt idx="96">
                  <c:v>20.877473305925371</c:v>
                </c:pt>
                <c:pt idx="97">
                  <c:v>20.867071168471004</c:v>
                </c:pt>
                <c:pt idx="98">
                  <c:v>20.866764748565839</c:v>
                </c:pt>
                <c:pt idx="99">
                  <c:v>20.870118517845665</c:v>
                </c:pt>
                <c:pt idx="100">
                  <c:v>20.928281425802716</c:v>
                </c:pt>
                <c:pt idx="101">
                  <c:v>20.986946246662473</c:v>
                </c:pt>
                <c:pt idx="102">
                  <c:v>21.025778462265695</c:v>
                </c:pt>
                <c:pt idx="103">
                  <c:v>21.047974358342909</c:v>
                </c:pt>
                <c:pt idx="104">
                  <c:v>21.081058370419608</c:v>
                </c:pt>
                <c:pt idx="105">
                  <c:v>21.110960811740568</c:v>
                </c:pt>
                <c:pt idx="106">
                  <c:v>21.123936645914345</c:v>
                </c:pt>
                <c:pt idx="107">
                  <c:v>21.147231003710999</c:v>
                </c:pt>
                <c:pt idx="108">
                  <c:v>21.227085292630449</c:v>
                </c:pt>
                <c:pt idx="109">
                  <c:v>21.284065755359904</c:v>
                </c:pt>
                <c:pt idx="110">
                  <c:v>21.347512563116311</c:v>
                </c:pt>
                <c:pt idx="111">
                  <c:v>21.370844860047988</c:v>
                </c:pt>
                <c:pt idx="112">
                  <c:v>21.449469802050544</c:v>
                </c:pt>
                <c:pt idx="113">
                  <c:v>21.494784782086253</c:v>
                </c:pt>
                <c:pt idx="114">
                  <c:v>21.563479318109589</c:v>
                </c:pt>
                <c:pt idx="115">
                  <c:v>21.611213547150179</c:v>
                </c:pt>
                <c:pt idx="116">
                  <c:v>21.667017076562004</c:v>
                </c:pt>
                <c:pt idx="117">
                  <c:v>21.723417800085414</c:v>
                </c:pt>
                <c:pt idx="118">
                  <c:v>21.818962446328953</c:v>
                </c:pt>
                <c:pt idx="119">
                  <c:v>21.862043792234378</c:v>
                </c:pt>
                <c:pt idx="120">
                  <c:v>21.908552681945274</c:v>
                </c:pt>
                <c:pt idx="121">
                  <c:v>21.956165934549919</c:v>
                </c:pt>
                <c:pt idx="122">
                  <c:v>22.015070740924383</c:v>
                </c:pt>
                <c:pt idx="123">
                  <c:v>22.076444130290227</c:v>
                </c:pt>
                <c:pt idx="124">
                  <c:v>22.124958844327605</c:v>
                </c:pt>
                <c:pt idx="125">
                  <c:v>22.176883221842271</c:v>
                </c:pt>
                <c:pt idx="126">
                  <c:v>22.190595885482455</c:v>
                </c:pt>
                <c:pt idx="127">
                  <c:v>22.249931552609699</c:v>
                </c:pt>
                <c:pt idx="128">
                  <c:v>22.288814719472867</c:v>
                </c:pt>
                <c:pt idx="129">
                  <c:v>22.346431575900436</c:v>
                </c:pt>
                <c:pt idx="130">
                  <c:v>22.412598300976615</c:v>
                </c:pt>
                <c:pt idx="131">
                  <c:v>22.434079154886813</c:v>
                </c:pt>
                <c:pt idx="132">
                  <c:v>22.464420987726481</c:v>
                </c:pt>
                <c:pt idx="133">
                  <c:v>22.479081900954871</c:v>
                </c:pt>
                <c:pt idx="134">
                  <c:v>22.5337492585905</c:v>
                </c:pt>
                <c:pt idx="135">
                  <c:v>22.571838950109232</c:v>
                </c:pt>
                <c:pt idx="136">
                  <c:v>22.626048680585626</c:v>
                </c:pt>
                <c:pt idx="137">
                  <c:v>22.660240211557156</c:v>
                </c:pt>
                <c:pt idx="138">
                  <c:v>22.679955856820868</c:v>
                </c:pt>
                <c:pt idx="139">
                  <c:v>22.737460043567406</c:v>
                </c:pt>
                <c:pt idx="140">
                  <c:v>22.79082909243477</c:v>
                </c:pt>
                <c:pt idx="141">
                  <c:v>22.852635603470119</c:v>
                </c:pt>
                <c:pt idx="142">
                  <c:v>22.898684088586727</c:v>
                </c:pt>
                <c:pt idx="143">
                  <c:v>22.936365001054146</c:v>
                </c:pt>
                <c:pt idx="144">
                  <c:v>22.974583885674413</c:v>
                </c:pt>
                <c:pt idx="145">
                  <c:v>23.006069324322421</c:v>
                </c:pt>
                <c:pt idx="146">
                  <c:v>22.972613882829268</c:v>
                </c:pt>
                <c:pt idx="147">
                  <c:v>22.938136125310468</c:v>
                </c:pt>
                <c:pt idx="148">
                  <c:v>22.908753789875504</c:v>
                </c:pt>
                <c:pt idx="149">
                  <c:v>22.875773101381583</c:v>
                </c:pt>
                <c:pt idx="150">
                  <c:v>22.836225049248082</c:v>
                </c:pt>
                <c:pt idx="151">
                  <c:v>22.785555762895733</c:v>
                </c:pt>
                <c:pt idx="152">
                  <c:v>22.807289638150166</c:v>
                </c:pt>
                <c:pt idx="153">
                  <c:v>22.799846829140421</c:v>
                </c:pt>
                <c:pt idx="154">
                  <c:v>22.834356742615046</c:v>
                </c:pt>
                <c:pt idx="155">
                  <c:v>22.868944506912083</c:v>
                </c:pt>
                <c:pt idx="156">
                  <c:v>22.882559343803013</c:v>
                </c:pt>
                <c:pt idx="157">
                  <c:v>22.91216072938084</c:v>
                </c:pt>
                <c:pt idx="158">
                  <c:v>22.919128244917125</c:v>
                </c:pt>
                <c:pt idx="159">
                  <c:v>22.929939293031872</c:v>
                </c:pt>
                <c:pt idx="160">
                  <c:v>22.922510421264917</c:v>
                </c:pt>
                <c:pt idx="161">
                  <c:v>22.92566635049204</c:v>
                </c:pt>
                <c:pt idx="162">
                  <c:v>22.936594759287608</c:v>
                </c:pt>
                <c:pt idx="163">
                  <c:v>22.963021891570062</c:v>
                </c:pt>
                <c:pt idx="164">
                  <c:v>22.994218585599153</c:v>
                </c:pt>
                <c:pt idx="165">
                  <c:v>23.024733080771615</c:v>
                </c:pt>
                <c:pt idx="166">
                  <c:v>23.017767320000843</c:v>
                </c:pt>
                <c:pt idx="167">
                  <c:v>23.021633730824885</c:v>
                </c:pt>
                <c:pt idx="168">
                  <c:v>23.049703751825639</c:v>
                </c:pt>
                <c:pt idx="169">
                  <c:v>23.094952319452968</c:v>
                </c:pt>
                <c:pt idx="170">
                  <c:v>23.132451219608431</c:v>
                </c:pt>
                <c:pt idx="171">
                  <c:v>23.15956115850787</c:v>
                </c:pt>
                <c:pt idx="172">
                  <c:v>23.196756003048765</c:v>
                </c:pt>
                <c:pt idx="173">
                  <c:v>23.235722794252911</c:v>
                </c:pt>
                <c:pt idx="174">
                  <c:v>23.305595504968522</c:v>
                </c:pt>
                <c:pt idx="175">
                  <c:v>23.332039403334644</c:v>
                </c:pt>
                <c:pt idx="176">
                  <c:v>23.341496562390791</c:v>
                </c:pt>
                <c:pt idx="177">
                  <c:v>23.325360744517475</c:v>
                </c:pt>
                <c:pt idx="178">
                  <c:v>23.349410149019647</c:v>
                </c:pt>
                <c:pt idx="179">
                  <c:v>23.358539234020345</c:v>
                </c:pt>
                <c:pt idx="180">
                  <c:v>23.387166462799517</c:v>
                </c:pt>
                <c:pt idx="181">
                  <c:v>23.401777710613391</c:v>
                </c:pt>
                <c:pt idx="182">
                  <c:v>23.443692654798344</c:v>
                </c:pt>
                <c:pt idx="183">
                  <c:v>23.515438734971752</c:v>
                </c:pt>
                <c:pt idx="184">
                  <c:v>23.570312796701618</c:v>
                </c:pt>
                <c:pt idx="185">
                  <c:v>23.637295541612897</c:v>
                </c:pt>
                <c:pt idx="186">
                  <c:v>23.686247947052074</c:v>
                </c:pt>
                <c:pt idx="187">
                  <c:v>23.703854137502891</c:v>
                </c:pt>
                <c:pt idx="188">
                  <c:v>23.735238879162047</c:v>
                </c:pt>
                <c:pt idx="189">
                  <c:v>23.808484347104599</c:v>
                </c:pt>
                <c:pt idx="190">
                  <c:v>23.908631914111435</c:v>
                </c:pt>
                <c:pt idx="191">
                  <c:v>23.982183801959156</c:v>
                </c:pt>
                <c:pt idx="192">
                  <c:v>24.048777055480539</c:v>
                </c:pt>
                <c:pt idx="193">
                  <c:v>24.159882889857656</c:v>
                </c:pt>
                <c:pt idx="194">
                  <c:v>24.268895530831937</c:v>
                </c:pt>
                <c:pt idx="195">
                  <c:v>24.371147376763691</c:v>
                </c:pt>
                <c:pt idx="196">
                  <c:v>24.508315775363887</c:v>
                </c:pt>
                <c:pt idx="197">
                  <c:v>24.608148489148931</c:v>
                </c:pt>
                <c:pt idx="198">
                  <c:v>24.674049103267649</c:v>
                </c:pt>
                <c:pt idx="199">
                  <c:v>24.735721718153773</c:v>
                </c:pt>
                <c:pt idx="200">
                  <c:v>24.812170084541716</c:v>
                </c:pt>
                <c:pt idx="201">
                  <c:v>24.859091527596647</c:v>
                </c:pt>
                <c:pt idx="202">
                  <c:v>24.906010706567042</c:v>
                </c:pt>
                <c:pt idx="203">
                  <c:v>24.922881632305742</c:v>
                </c:pt>
                <c:pt idx="204">
                  <c:v>24.953109465154697</c:v>
                </c:pt>
                <c:pt idx="205">
                  <c:v>24.97425127986671</c:v>
                </c:pt>
                <c:pt idx="206">
                  <c:v>24.990701733736163</c:v>
                </c:pt>
                <c:pt idx="207">
                  <c:v>24.982014547828292</c:v>
                </c:pt>
                <c:pt idx="208">
                  <c:v>24.956408971909212</c:v>
                </c:pt>
                <c:pt idx="209">
                  <c:v>24.925985916563619</c:v>
                </c:pt>
                <c:pt idx="210">
                  <c:v>24.914376732876107</c:v>
                </c:pt>
                <c:pt idx="211">
                  <c:v>24.876162704936405</c:v>
                </c:pt>
                <c:pt idx="212">
                  <c:v>24.892013785566846</c:v>
                </c:pt>
                <c:pt idx="213">
                  <c:v>24.865878178388265</c:v>
                </c:pt>
                <c:pt idx="214">
                  <c:v>24.828628137724017</c:v>
                </c:pt>
                <c:pt idx="215">
                  <c:v>24.783241020583652</c:v>
                </c:pt>
                <c:pt idx="216">
                  <c:v>24.757684980408786</c:v>
                </c:pt>
                <c:pt idx="217">
                  <c:v>24.745158911557727</c:v>
                </c:pt>
                <c:pt idx="218">
                  <c:v>24.731720905273292</c:v>
                </c:pt>
                <c:pt idx="219">
                  <c:v>24.741484769455855</c:v>
                </c:pt>
                <c:pt idx="220">
                  <c:v>24.751421794303464</c:v>
                </c:pt>
                <c:pt idx="221">
                  <c:v>24.745823828841608</c:v>
                </c:pt>
                <c:pt idx="222">
                  <c:v>24.749654405223122</c:v>
                </c:pt>
                <c:pt idx="223">
                  <c:v>24.776408055109812</c:v>
                </c:pt>
                <c:pt idx="224">
                  <c:v>24.801917370235543</c:v>
                </c:pt>
                <c:pt idx="225">
                  <c:v>24.853058585687229</c:v>
                </c:pt>
                <c:pt idx="226">
                  <c:v>24.935336256024009</c:v>
                </c:pt>
                <c:pt idx="227">
                  <c:v>25.05703879115849</c:v>
                </c:pt>
                <c:pt idx="228">
                  <c:v>25.147638936821338</c:v>
                </c:pt>
                <c:pt idx="229">
                  <c:v>25.23445410623015</c:v>
                </c:pt>
                <c:pt idx="230">
                  <c:v>25.296312751012394</c:v>
                </c:pt>
                <c:pt idx="231">
                  <c:v>25.367119514599008</c:v>
                </c:pt>
                <c:pt idx="232">
                  <c:v>25.445380256168864</c:v>
                </c:pt>
                <c:pt idx="233">
                  <c:v>25.510078465481836</c:v>
                </c:pt>
                <c:pt idx="234">
                  <c:v>25.58834130066959</c:v>
                </c:pt>
                <c:pt idx="235">
                  <c:v>25.643231036512198</c:v>
                </c:pt>
                <c:pt idx="236">
                  <c:v>25.713335501705203</c:v>
                </c:pt>
                <c:pt idx="237">
                  <c:v>25.797997561798983</c:v>
                </c:pt>
                <c:pt idx="238">
                  <c:v>25.894333893422584</c:v>
                </c:pt>
                <c:pt idx="239">
                  <c:v>25.964102669603751</c:v>
                </c:pt>
                <c:pt idx="240">
                  <c:v>26.09351595657505</c:v>
                </c:pt>
                <c:pt idx="241">
                  <c:v>26.213435582733961</c:v>
                </c:pt>
                <c:pt idx="242">
                  <c:v>26.361188918095113</c:v>
                </c:pt>
                <c:pt idx="243">
                  <c:v>26.52810749268998</c:v>
                </c:pt>
                <c:pt idx="244">
                  <c:v>26.682283263973936</c:v>
                </c:pt>
                <c:pt idx="245">
                  <c:v>26.841924804028956</c:v>
                </c:pt>
                <c:pt idx="246">
                  <c:v>26.987710939638486</c:v>
                </c:pt>
                <c:pt idx="247">
                  <c:v>27.189995660180038</c:v>
                </c:pt>
                <c:pt idx="248">
                  <c:v>27.364022351050334</c:v>
                </c:pt>
                <c:pt idx="249">
                  <c:v>27.528880337787626</c:v>
                </c:pt>
                <c:pt idx="250">
                  <c:v>27.716952441286143</c:v>
                </c:pt>
                <c:pt idx="251">
                  <c:v>27.887019849187887</c:v>
                </c:pt>
                <c:pt idx="252">
                  <c:v>28.041349894402114</c:v>
                </c:pt>
                <c:pt idx="253">
                  <c:v>28.162624371814942</c:v>
                </c:pt>
                <c:pt idx="254">
                  <c:v>28.275545350171555</c:v>
                </c:pt>
                <c:pt idx="255">
                  <c:v>28.38026627331444</c:v>
                </c:pt>
                <c:pt idx="256">
                  <c:v>28.496713077602806</c:v>
                </c:pt>
                <c:pt idx="257">
                  <c:v>28.596542061586529</c:v>
                </c:pt>
                <c:pt idx="258">
                  <c:v>28.713761925851223</c:v>
                </c:pt>
                <c:pt idx="259">
                  <c:v>28.825976709504737</c:v>
                </c:pt>
                <c:pt idx="260">
                  <c:v>28.903295878692891</c:v>
                </c:pt>
                <c:pt idx="261">
                  <c:v>28.983932945189004</c:v>
                </c:pt>
                <c:pt idx="262">
                  <c:v>29.0522220975216</c:v>
                </c:pt>
                <c:pt idx="263">
                  <c:v>29.102517463472022</c:v>
                </c:pt>
                <c:pt idx="264">
                  <c:v>29.138085562022795</c:v>
                </c:pt>
                <c:pt idx="265">
                  <c:v>29.173867699290891</c:v>
                </c:pt>
                <c:pt idx="266">
                  <c:v>29.212278659974352</c:v>
                </c:pt>
                <c:pt idx="267">
                  <c:v>29.213549633123417</c:v>
                </c:pt>
                <c:pt idx="268">
                  <c:v>29.201928318509655</c:v>
                </c:pt>
                <c:pt idx="269">
                  <c:v>29.215863191731412</c:v>
                </c:pt>
                <c:pt idx="270">
                  <c:v>29.23450985593081</c:v>
                </c:pt>
                <c:pt idx="271">
                  <c:v>29.239353354685836</c:v>
                </c:pt>
                <c:pt idx="272">
                  <c:v>29.272287585772713</c:v>
                </c:pt>
                <c:pt idx="273">
                  <c:v>29.312912348270313</c:v>
                </c:pt>
                <c:pt idx="274">
                  <c:v>29.359868321554266</c:v>
                </c:pt>
                <c:pt idx="275">
                  <c:v>29.429708505226259</c:v>
                </c:pt>
                <c:pt idx="276">
                  <c:v>29.542112162056821</c:v>
                </c:pt>
                <c:pt idx="277">
                  <c:v>29.678651581544084</c:v>
                </c:pt>
                <c:pt idx="278">
                  <c:v>29.81650318539954</c:v>
                </c:pt>
                <c:pt idx="279">
                  <c:v>29.93467596113533</c:v>
                </c:pt>
                <c:pt idx="280">
                  <c:v>30.044832095506155</c:v>
                </c:pt>
                <c:pt idx="281">
                  <c:v>30.189355073999337</c:v>
                </c:pt>
                <c:pt idx="282">
                  <c:v>30.301970810504262</c:v>
                </c:pt>
                <c:pt idx="283">
                  <c:v>30.427101314435973</c:v>
                </c:pt>
                <c:pt idx="284">
                  <c:v>30.522287520149323</c:v>
                </c:pt>
                <c:pt idx="285">
                  <c:v>30.593687966526169</c:v>
                </c:pt>
                <c:pt idx="286">
                  <c:v>30.663904078477344</c:v>
                </c:pt>
                <c:pt idx="287">
                  <c:v>30.744310633589517</c:v>
                </c:pt>
                <c:pt idx="288">
                  <c:v>30.883121093731621</c:v>
                </c:pt>
                <c:pt idx="289">
                  <c:v>31.015028050060803</c:v>
                </c:pt>
                <c:pt idx="290">
                  <c:v>31.209544975508948</c:v>
                </c:pt>
                <c:pt idx="291">
                  <c:v>31.458114142304169</c:v>
                </c:pt>
                <c:pt idx="292">
                  <c:v>31.713442123767663</c:v>
                </c:pt>
                <c:pt idx="293">
                  <c:v>32.033151484112679</c:v>
                </c:pt>
                <c:pt idx="294">
                  <c:v>32.394128322205717</c:v>
                </c:pt>
                <c:pt idx="295">
                  <c:v>32.755326555016268</c:v>
                </c:pt>
                <c:pt idx="296">
                  <c:v>33.085782147289414</c:v>
                </c:pt>
                <c:pt idx="297">
                  <c:v>33.386426740057196</c:v>
                </c:pt>
                <c:pt idx="298">
                  <c:v>33.691901297032331</c:v>
                </c:pt>
                <c:pt idx="299">
                  <c:v>33.966373749170074</c:v>
                </c:pt>
                <c:pt idx="300">
                  <c:v>34.199216350597361</c:v>
                </c:pt>
                <c:pt idx="301">
                  <c:v>34.443085655456017</c:v>
                </c:pt>
                <c:pt idx="302">
                  <c:v>34.689201804718834</c:v>
                </c:pt>
                <c:pt idx="303">
                  <c:v>34.917857216610372</c:v>
                </c:pt>
                <c:pt idx="304">
                  <c:v>35.08929937191828</c:v>
                </c:pt>
                <c:pt idx="305">
                  <c:v>35.264200336537165</c:v>
                </c:pt>
                <c:pt idx="306">
                  <c:v>35.432531706659603</c:v>
                </c:pt>
                <c:pt idx="307">
                  <c:v>35.600382313829741</c:v>
                </c:pt>
                <c:pt idx="308">
                  <c:v>35.819467763409264</c:v>
                </c:pt>
                <c:pt idx="309">
                  <c:v>36.058783487923769</c:v>
                </c:pt>
                <c:pt idx="310">
                  <c:v>36.284425988641729</c:v>
                </c:pt>
                <c:pt idx="311">
                  <c:v>36.490563769389681</c:v>
                </c:pt>
                <c:pt idx="312">
                  <c:v>36.692230457239098</c:v>
                </c:pt>
                <c:pt idx="313">
                  <c:v>36.879872178672187</c:v>
                </c:pt>
                <c:pt idx="314">
                  <c:v>37.058162028872012</c:v>
                </c:pt>
                <c:pt idx="315">
                  <c:v>37.204842519979884</c:v>
                </c:pt>
                <c:pt idx="316">
                  <c:v>37.337107728657685</c:v>
                </c:pt>
                <c:pt idx="317">
                  <c:v>37.434689902353867</c:v>
                </c:pt>
                <c:pt idx="318">
                  <c:v>37.508012849669143</c:v>
                </c:pt>
                <c:pt idx="319">
                  <c:v>37.614464400585518</c:v>
                </c:pt>
                <c:pt idx="320">
                  <c:v>37.691718207116395</c:v>
                </c:pt>
                <c:pt idx="321">
                  <c:v>37.796407538831829</c:v>
                </c:pt>
                <c:pt idx="322">
                  <c:v>37.903534371006117</c:v>
                </c:pt>
                <c:pt idx="323">
                  <c:v>37.991439088737692</c:v>
                </c:pt>
                <c:pt idx="324">
                  <c:v>38.100442367240717</c:v>
                </c:pt>
                <c:pt idx="325">
                  <c:v>38.186661079523532</c:v>
                </c:pt>
                <c:pt idx="326">
                  <c:v>38.259927867861762</c:v>
                </c:pt>
                <c:pt idx="327">
                  <c:v>38.345228860806948</c:v>
                </c:pt>
                <c:pt idx="328">
                  <c:v>38.438337682544585</c:v>
                </c:pt>
                <c:pt idx="329">
                  <c:v>38.535697418554022</c:v>
                </c:pt>
                <c:pt idx="330">
                  <c:v>38.626211860387045</c:v>
                </c:pt>
                <c:pt idx="331">
                  <c:v>38.754875021756263</c:v>
                </c:pt>
                <c:pt idx="332">
                  <c:v>38.882737453026181</c:v>
                </c:pt>
                <c:pt idx="333">
                  <c:v>39.017383411658109</c:v>
                </c:pt>
                <c:pt idx="334">
                  <c:v>39.126705966624876</c:v>
                </c:pt>
                <c:pt idx="335">
                  <c:v>39.224870747998807</c:v>
                </c:pt>
                <c:pt idx="336">
                  <c:v>39.302436482320644</c:v>
                </c:pt>
                <c:pt idx="337">
                  <c:v>39.364649912955073</c:v>
                </c:pt>
                <c:pt idx="338">
                  <c:v>39.401547543508919</c:v>
                </c:pt>
                <c:pt idx="339">
                  <c:v>39.419255628912488</c:v>
                </c:pt>
                <c:pt idx="340">
                  <c:v>39.428626531202028</c:v>
                </c:pt>
                <c:pt idx="341">
                  <c:v>39.448727300294856</c:v>
                </c:pt>
                <c:pt idx="342">
                  <c:v>39.503215193260282</c:v>
                </c:pt>
                <c:pt idx="343">
                  <c:v>39.558203918350337</c:v>
                </c:pt>
                <c:pt idx="344">
                  <c:v>39.596529680974307</c:v>
                </c:pt>
                <c:pt idx="345">
                  <c:v>39.646490152861482</c:v>
                </c:pt>
                <c:pt idx="346">
                  <c:v>39.737577735705393</c:v>
                </c:pt>
                <c:pt idx="347">
                  <c:v>39.845001923967978</c:v>
                </c:pt>
                <c:pt idx="348">
                  <c:v>39.908274717618639</c:v>
                </c:pt>
                <c:pt idx="349">
                  <c:v>39.912389549850836</c:v>
                </c:pt>
                <c:pt idx="350">
                  <c:v>39.946361292191369</c:v>
                </c:pt>
                <c:pt idx="351">
                  <c:v>39.942589732178185</c:v>
                </c:pt>
                <c:pt idx="352">
                  <c:v>39.957876752930289</c:v>
                </c:pt>
                <c:pt idx="353">
                  <c:v>39.973457911242626</c:v>
                </c:pt>
                <c:pt idx="354">
                  <c:v>39.971109921862421</c:v>
                </c:pt>
                <c:pt idx="355">
                  <c:v>40.016191768285381</c:v>
                </c:pt>
                <c:pt idx="356">
                  <c:v>40.085913137362901</c:v>
                </c:pt>
                <c:pt idx="357">
                  <c:v>40.214600425072241</c:v>
                </c:pt>
                <c:pt idx="358">
                  <c:v>40.383291738857402</c:v>
                </c:pt>
                <c:pt idx="359">
                  <c:v>40.569329622891161</c:v>
                </c:pt>
                <c:pt idx="360">
                  <c:v>40.722142310394318</c:v>
                </c:pt>
                <c:pt idx="361">
                  <c:v>40.862880115344339</c:v>
                </c:pt>
                <c:pt idx="362">
                  <c:v>41.033046909619628</c:v>
                </c:pt>
                <c:pt idx="363">
                  <c:v>41.273971646938094</c:v>
                </c:pt>
                <c:pt idx="364">
                  <c:v>41.540334947497549</c:v>
                </c:pt>
                <c:pt idx="365">
                  <c:v>41.806018860161757</c:v>
                </c:pt>
                <c:pt idx="366">
                  <c:v>42.019704427401017</c:v>
                </c:pt>
                <c:pt idx="367">
                  <c:v>42.203064203218581</c:v>
                </c:pt>
                <c:pt idx="368">
                  <c:v>42.370335156632322</c:v>
                </c:pt>
                <c:pt idx="369">
                  <c:v>42.517560645942808</c:v>
                </c:pt>
                <c:pt idx="370">
                  <c:v>42.684542600917055</c:v>
                </c:pt>
                <c:pt idx="371">
                  <c:v>42.858493185640455</c:v>
                </c:pt>
                <c:pt idx="372">
                  <c:v>42.984434507962689</c:v>
                </c:pt>
                <c:pt idx="373">
                  <c:v>43.065432226228602</c:v>
                </c:pt>
                <c:pt idx="374">
                  <c:v>43.138806929820632</c:v>
                </c:pt>
                <c:pt idx="375">
                  <c:v>43.206756215301645</c:v>
                </c:pt>
                <c:pt idx="376">
                  <c:v>43.266831044773355</c:v>
                </c:pt>
                <c:pt idx="377">
                  <c:v>43.354422014837361</c:v>
                </c:pt>
                <c:pt idx="378">
                  <c:v>43.435317745253279</c:v>
                </c:pt>
                <c:pt idx="379">
                  <c:v>43.520247868552076</c:v>
                </c:pt>
                <c:pt idx="380">
                  <c:v>43.615254393046591</c:v>
                </c:pt>
                <c:pt idx="381">
                  <c:v>43.700007781998863</c:v>
                </c:pt>
                <c:pt idx="382">
                  <c:v>43.832358040284312</c:v>
                </c:pt>
                <c:pt idx="383">
                  <c:v>43.965851191834197</c:v>
                </c:pt>
                <c:pt idx="384">
                  <c:v>44.09924910816504</c:v>
                </c:pt>
                <c:pt idx="385">
                  <c:v>44.189705820409074</c:v>
                </c:pt>
                <c:pt idx="386">
                  <c:v>44.242131459485179</c:v>
                </c:pt>
                <c:pt idx="387">
                  <c:v>44.276917045860877</c:v>
                </c:pt>
                <c:pt idx="388">
                  <c:v>44.335521609775618</c:v>
                </c:pt>
                <c:pt idx="389">
                  <c:v>44.400164857653458</c:v>
                </c:pt>
                <c:pt idx="390">
                  <c:v>44.460834527453976</c:v>
                </c:pt>
                <c:pt idx="391">
                  <c:v>44.502832399043783</c:v>
                </c:pt>
                <c:pt idx="392">
                  <c:v>44.538001338293135</c:v>
                </c:pt>
                <c:pt idx="393">
                  <c:v>44.613452373754463</c:v>
                </c:pt>
                <c:pt idx="394">
                  <c:v>44.67141152234251</c:v>
                </c:pt>
                <c:pt idx="395">
                  <c:v>44.759855546466213</c:v>
                </c:pt>
                <c:pt idx="396">
                  <c:v>44.815339156050435</c:v>
                </c:pt>
                <c:pt idx="397">
                  <c:v>44.855819195122628</c:v>
                </c:pt>
                <c:pt idx="398">
                  <c:v>44.877209462783966</c:v>
                </c:pt>
                <c:pt idx="399">
                  <c:v>44.874301061288399</c:v>
                </c:pt>
                <c:pt idx="400">
                  <c:v>44.838393166712734</c:v>
                </c:pt>
                <c:pt idx="401">
                  <c:v>44.774216407667105</c:v>
                </c:pt>
                <c:pt idx="402">
                  <c:v>44.718396883463178</c:v>
                </c:pt>
                <c:pt idx="403">
                  <c:v>44.679820136505178</c:v>
                </c:pt>
                <c:pt idx="404">
                  <c:v>44.671906318487856</c:v>
                </c:pt>
                <c:pt idx="405">
                  <c:v>44.647820203061379</c:v>
                </c:pt>
                <c:pt idx="406">
                  <c:v>44.668308128758063</c:v>
                </c:pt>
                <c:pt idx="407">
                  <c:v>44.699586045313204</c:v>
                </c:pt>
                <c:pt idx="408">
                  <c:v>44.709297926106721</c:v>
                </c:pt>
                <c:pt idx="409">
                  <c:v>44.721617418891981</c:v>
                </c:pt>
                <c:pt idx="410">
                  <c:v>44.737395088683627</c:v>
                </c:pt>
                <c:pt idx="411">
                  <c:v>44.744733023211239</c:v>
                </c:pt>
                <c:pt idx="412">
                  <c:v>44.724046954024061</c:v>
                </c:pt>
                <c:pt idx="413">
                  <c:v>44.667776145014315</c:v>
                </c:pt>
                <c:pt idx="414">
                  <c:v>44.655904137409138</c:v>
                </c:pt>
                <c:pt idx="415">
                  <c:v>44.721221355595532</c:v>
                </c:pt>
                <c:pt idx="416">
                  <c:v>44.827495914664254</c:v>
                </c:pt>
                <c:pt idx="417">
                  <c:v>44.958919294225481</c:v>
                </c:pt>
                <c:pt idx="418">
                  <c:v>45.11896184194228</c:v>
                </c:pt>
                <c:pt idx="419">
                  <c:v>45.3374874793152</c:v>
                </c:pt>
                <c:pt idx="420">
                  <c:v>45.521924138005033</c:v>
                </c:pt>
                <c:pt idx="421">
                  <c:v>45.70287526461253</c:v>
                </c:pt>
                <c:pt idx="422">
                  <c:v>45.910377305327323</c:v>
                </c:pt>
                <c:pt idx="423">
                  <c:v>46.127980512928815</c:v>
                </c:pt>
                <c:pt idx="424">
                  <c:v>46.309510930565573</c:v>
                </c:pt>
                <c:pt idx="425">
                  <c:v>46.451235429558523</c:v>
                </c:pt>
                <c:pt idx="426">
                  <c:v>46.591426708839073</c:v>
                </c:pt>
                <c:pt idx="427">
                  <c:v>46.761595669130337</c:v>
                </c:pt>
                <c:pt idx="428">
                  <c:v>46.909244852267854</c:v>
                </c:pt>
                <c:pt idx="429">
                  <c:v>47.043896770878824</c:v>
                </c:pt>
                <c:pt idx="430">
                  <c:v>47.142031041158191</c:v>
                </c:pt>
                <c:pt idx="431">
                  <c:v>47.235062194226131</c:v>
                </c:pt>
                <c:pt idx="432">
                  <c:v>47.295793620039468</c:v>
                </c:pt>
                <c:pt idx="433">
                  <c:v>47.340466564361009</c:v>
                </c:pt>
                <c:pt idx="434">
                  <c:v>47.388277495643777</c:v>
                </c:pt>
                <c:pt idx="435">
                  <c:v>47.435446180523378</c:v>
                </c:pt>
                <c:pt idx="436">
                  <c:v>47.524622139766109</c:v>
                </c:pt>
                <c:pt idx="437">
                  <c:v>47.642512983867888</c:v>
                </c:pt>
                <c:pt idx="438">
                  <c:v>47.767046579999786</c:v>
                </c:pt>
                <c:pt idx="439">
                  <c:v>47.892496298337598</c:v>
                </c:pt>
                <c:pt idx="440">
                  <c:v>48.045327147796101</c:v>
                </c:pt>
                <c:pt idx="441">
                  <c:v>48.202200429591571</c:v>
                </c:pt>
                <c:pt idx="442">
                  <c:v>48.341922794459443</c:v>
                </c:pt>
                <c:pt idx="443">
                  <c:v>48.475131307759753</c:v>
                </c:pt>
                <c:pt idx="444">
                  <c:v>48.580474972203028</c:v>
                </c:pt>
                <c:pt idx="445">
                  <c:v>48.70733025983138</c:v>
                </c:pt>
                <c:pt idx="446">
                  <c:v>48.82988264852461</c:v>
                </c:pt>
                <c:pt idx="447">
                  <c:v>48.917205456559635</c:v>
                </c:pt>
                <c:pt idx="448">
                  <c:v>48.966994519989051</c:v>
                </c:pt>
                <c:pt idx="449">
                  <c:v>49.029008074672539</c:v>
                </c:pt>
                <c:pt idx="450">
                  <c:v>49.055554877900299</c:v>
                </c:pt>
                <c:pt idx="451">
                  <c:v>49.093106852840471</c:v>
                </c:pt>
                <c:pt idx="452">
                  <c:v>49.158401725580646</c:v>
                </c:pt>
                <c:pt idx="453">
                  <c:v>49.148984281633183</c:v>
                </c:pt>
                <c:pt idx="454">
                  <c:v>49.108169925679377</c:v>
                </c:pt>
                <c:pt idx="455">
                  <c:v>49.050790013127504</c:v>
                </c:pt>
                <c:pt idx="456">
                  <c:v>49.000980338157909</c:v>
                </c:pt>
                <c:pt idx="457">
                  <c:v>48.956499085035162</c:v>
                </c:pt>
                <c:pt idx="458">
                  <c:v>48.916808444839155</c:v>
                </c:pt>
                <c:pt idx="459">
                  <c:v>48.933022136524805</c:v>
                </c:pt>
                <c:pt idx="460">
                  <c:v>48.91773780939338</c:v>
                </c:pt>
                <c:pt idx="461">
                  <c:v>48.958232197210151</c:v>
                </c:pt>
                <c:pt idx="462">
                  <c:v>48.968417344376398</c:v>
                </c:pt>
                <c:pt idx="463">
                  <c:v>49.022822612241121</c:v>
                </c:pt>
                <c:pt idx="464">
                  <c:v>49.030202315557126</c:v>
                </c:pt>
                <c:pt idx="465">
                  <c:v>49.046016220782768</c:v>
                </c:pt>
                <c:pt idx="466">
                  <c:v>49.035552977085224</c:v>
                </c:pt>
                <c:pt idx="467">
                  <c:v>48.963005723691332</c:v>
                </c:pt>
                <c:pt idx="468">
                  <c:v>48.895652316861735</c:v>
                </c:pt>
                <c:pt idx="469">
                  <c:v>48.873762333239846</c:v>
                </c:pt>
                <c:pt idx="470">
                  <c:v>48.86273600931893</c:v>
                </c:pt>
                <c:pt idx="471">
                  <c:v>48.901473251402415</c:v>
                </c:pt>
                <c:pt idx="472">
                  <c:v>49.030833698294416</c:v>
                </c:pt>
                <c:pt idx="473">
                  <c:v>49.153099013978228</c:v>
                </c:pt>
                <c:pt idx="474">
                  <c:v>49.313105874613029</c:v>
                </c:pt>
                <c:pt idx="475">
                  <c:v>49.503821105759236</c:v>
                </c:pt>
                <c:pt idx="476">
                  <c:v>49.762296921736748</c:v>
                </c:pt>
                <c:pt idx="477">
                  <c:v>49.998887576832772</c:v>
                </c:pt>
                <c:pt idx="478">
                  <c:v>50.216437089079896</c:v>
                </c:pt>
                <c:pt idx="479">
                  <c:v>50.375412064035338</c:v>
                </c:pt>
                <c:pt idx="480">
                  <c:v>50.51240935305313</c:v>
                </c:pt>
                <c:pt idx="481">
                  <c:v>50.687202329821503</c:v>
                </c:pt>
                <c:pt idx="482">
                  <c:v>50.830188279655587</c:v>
                </c:pt>
                <c:pt idx="483">
                  <c:v>50.951334301763687</c:v>
                </c:pt>
                <c:pt idx="484">
                  <c:v>51.014834017398584</c:v>
                </c:pt>
                <c:pt idx="485">
                  <c:v>51.094255034265402</c:v>
                </c:pt>
                <c:pt idx="486">
                  <c:v>51.15251979007337</c:v>
                </c:pt>
                <c:pt idx="487">
                  <c:v>51.206741290915211</c:v>
                </c:pt>
                <c:pt idx="488">
                  <c:v>51.226019081088495</c:v>
                </c:pt>
                <c:pt idx="489">
                  <c:v>51.235045093978023</c:v>
                </c:pt>
                <c:pt idx="490">
                  <c:v>51.255634343887358</c:v>
                </c:pt>
                <c:pt idx="491">
                  <c:v>51.234770330089042</c:v>
                </c:pt>
                <c:pt idx="492">
                  <c:v>51.248238163486164</c:v>
                </c:pt>
                <c:pt idx="493">
                  <c:v>51.264186962866745</c:v>
                </c:pt>
                <c:pt idx="494">
                  <c:v>51.265438920462195</c:v>
                </c:pt>
                <c:pt idx="495">
                  <c:v>51.294308614016096</c:v>
                </c:pt>
                <c:pt idx="496">
                  <c:v>51.419241815365716</c:v>
                </c:pt>
                <c:pt idx="497">
                  <c:v>51.55252380998504</c:v>
                </c:pt>
                <c:pt idx="498">
                  <c:v>51.710086099693058</c:v>
                </c:pt>
                <c:pt idx="499">
                  <c:v>51.867122152228077</c:v>
                </c:pt>
                <c:pt idx="500">
                  <c:v>52.017255535939299</c:v>
                </c:pt>
                <c:pt idx="501">
                  <c:v>52.207551863085548</c:v>
                </c:pt>
                <c:pt idx="502">
                  <c:v>52.369313077365277</c:v>
                </c:pt>
                <c:pt idx="503">
                  <c:v>52.48183193913485</c:v>
                </c:pt>
                <c:pt idx="504">
                  <c:v>52.595197915669488</c:v>
                </c:pt>
                <c:pt idx="505">
                  <c:v>52.738083570502184</c:v>
                </c:pt>
                <c:pt idx="506">
                  <c:v>52.908835712700665</c:v>
                </c:pt>
                <c:pt idx="507">
                  <c:v>53.024968188269249</c:v>
                </c:pt>
                <c:pt idx="508">
                  <c:v>53.146008393757363</c:v>
                </c:pt>
                <c:pt idx="509">
                  <c:v>53.261018214523752</c:v>
                </c:pt>
                <c:pt idx="510">
                  <c:v>53.35621110591147</c:v>
                </c:pt>
                <c:pt idx="511">
                  <c:v>53.420225519465916</c:v>
                </c:pt>
                <c:pt idx="512">
                  <c:v>53.423974195192848</c:v>
                </c:pt>
                <c:pt idx="513">
                  <c:v>53.392746250035927</c:v>
                </c:pt>
                <c:pt idx="514">
                  <c:v>53.376346956450739</c:v>
                </c:pt>
                <c:pt idx="515">
                  <c:v>53.37982096654202</c:v>
                </c:pt>
                <c:pt idx="516">
                  <c:v>53.397238515905023</c:v>
                </c:pt>
                <c:pt idx="517">
                  <c:v>53.425356079938418</c:v>
                </c:pt>
                <c:pt idx="518">
                  <c:v>53.483486730404621</c:v>
                </c:pt>
                <c:pt idx="519">
                  <c:v>53.515046191344155</c:v>
                </c:pt>
                <c:pt idx="520">
                  <c:v>53.576184295255104</c:v>
                </c:pt>
                <c:pt idx="521">
                  <c:v>53.615075142658398</c:v>
                </c:pt>
                <c:pt idx="522">
                  <c:v>53.631004212063395</c:v>
                </c:pt>
                <c:pt idx="523">
                  <c:v>53.628504821836259</c:v>
                </c:pt>
                <c:pt idx="524">
                  <c:v>53.616976812486733</c:v>
                </c:pt>
                <c:pt idx="525">
                  <c:v>53.643310693737334</c:v>
                </c:pt>
                <c:pt idx="526">
                  <c:v>53.697469101278536</c:v>
                </c:pt>
                <c:pt idx="527">
                  <c:v>53.753799932792859</c:v>
                </c:pt>
                <c:pt idx="528">
                  <c:v>53.774690538358044</c:v>
                </c:pt>
                <c:pt idx="529">
                  <c:v>53.814792181794829</c:v>
                </c:pt>
                <c:pt idx="530">
                  <c:v>53.836773405600873</c:v>
                </c:pt>
                <c:pt idx="531">
                  <c:v>53.846503699850345</c:v>
                </c:pt>
                <c:pt idx="532">
                  <c:v>53.827857207552512</c:v>
                </c:pt>
                <c:pt idx="533">
                  <c:v>53.819100858946854</c:v>
                </c:pt>
                <c:pt idx="534">
                  <c:v>53.836982419546338</c:v>
                </c:pt>
                <c:pt idx="535">
                  <c:v>53.861062804021678</c:v>
                </c:pt>
                <c:pt idx="536">
                  <c:v>53.987451159433448</c:v>
                </c:pt>
                <c:pt idx="537">
                  <c:v>54.168594153954672</c:v>
                </c:pt>
                <c:pt idx="538">
                  <c:v>54.408242144282475</c:v>
                </c:pt>
                <c:pt idx="539">
                  <c:v>54.632137417305877</c:v>
                </c:pt>
                <c:pt idx="540">
                  <c:v>54.85154860536062</c:v>
                </c:pt>
                <c:pt idx="541">
                  <c:v>55.063340359031656</c:v>
                </c:pt>
                <c:pt idx="542">
                  <c:v>55.295955419819435</c:v>
                </c:pt>
                <c:pt idx="543">
                  <c:v>55.424055054034987</c:v>
                </c:pt>
                <c:pt idx="544">
                  <c:v>55.524328024637754</c:v>
                </c:pt>
                <c:pt idx="545">
                  <c:v>55.584136842984485</c:v>
                </c:pt>
                <c:pt idx="546">
                  <c:v>55.628772646215744</c:v>
                </c:pt>
                <c:pt idx="547">
                  <c:v>55.709325308738222</c:v>
                </c:pt>
                <c:pt idx="548">
                  <c:v>55.781187005402813</c:v>
                </c:pt>
                <c:pt idx="549">
                  <c:v>55.805944758725836</c:v>
                </c:pt>
                <c:pt idx="550">
                  <c:v>55.751449494901223</c:v>
                </c:pt>
                <c:pt idx="551">
                  <c:v>55.683660134686889</c:v>
                </c:pt>
                <c:pt idx="552">
                  <c:v>55.577083437854903</c:v>
                </c:pt>
                <c:pt idx="553">
                  <c:v>55.525174117919292</c:v>
                </c:pt>
                <c:pt idx="554">
                  <c:v>55.520753664099779</c:v>
                </c:pt>
                <c:pt idx="555">
                  <c:v>55.571374382885715</c:v>
                </c:pt>
                <c:pt idx="556">
                  <c:v>55.604722383796108</c:v>
                </c:pt>
                <c:pt idx="557">
                  <c:v>55.700479183175794</c:v>
                </c:pt>
                <c:pt idx="558">
                  <c:v>55.835255244022598</c:v>
                </c:pt>
                <c:pt idx="559">
                  <c:v>55.933463681466861</c:v>
                </c:pt>
                <c:pt idx="560">
                  <c:v>56.038292520912279</c:v>
                </c:pt>
                <c:pt idx="561">
                  <c:v>56.121806267373657</c:v>
                </c:pt>
                <c:pt idx="562">
                  <c:v>56.183082950600387</c:v>
                </c:pt>
                <c:pt idx="563">
                  <c:v>56.322978288842421</c:v>
                </c:pt>
                <c:pt idx="564">
                  <c:v>56.465723342091877</c:v>
                </c:pt>
                <c:pt idx="565">
                  <c:v>56.602225940981711</c:v>
                </c:pt>
                <c:pt idx="566">
                  <c:v>56.751110325565627</c:v>
                </c:pt>
                <c:pt idx="567">
                  <c:v>56.880507422645763</c:v>
                </c:pt>
                <c:pt idx="568">
                  <c:v>57.019387586389975</c:v>
                </c:pt>
                <c:pt idx="569">
                  <c:v>57.159585885036108</c:v>
                </c:pt>
                <c:pt idx="570">
                  <c:v>57.293066012109378</c:v>
                </c:pt>
                <c:pt idx="571">
                  <c:v>57.402574993973339</c:v>
                </c:pt>
                <c:pt idx="572">
                  <c:v>57.49451794242205</c:v>
                </c:pt>
                <c:pt idx="573">
                  <c:v>57.543227552677699</c:v>
                </c:pt>
                <c:pt idx="574">
                  <c:v>57.544487527446087</c:v>
                </c:pt>
                <c:pt idx="575">
                  <c:v>57.452427952658347</c:v>
                </c:pt>
                <c:pt idx="576">
                  <c:v>57.359512446149736</c:v>
                </c:pt>
                <c:pt idx="577">
                  <c:v>57.299664813766874</c:v>
                </c:pt>
                <c:pt idx="578">
                  <c:v>57.300468658217518</c:v>
                </c:pt>
                <c:pt idx="579">
                  <c:v>57.311031332828684</c:v>
                </c:pt>
                <c:pt idx="580">
                  <c:v>57.34978168284065</c:v>
                </c:pt>
                <c:pt idx="581">
                  <c:v>57.400024954993462</c:v>
                </c:pt>
                <c:pt idx="582">
                  <c:v>57.438597575351189</c:v>
                </c:pt>
                <c:pt idx="583">
                  <c:v>57.434495907428406</c:v>
                </c:pt>
                <c:pt idx="584">
                  <c:v>57.402183629241229</c:v>
                </c:pt>
                <c:pt idx="585">
                  <c:v>57.374047608437998</c:v>
                </c:pt>
                <c:pt idx="586">
                  <c:v>57.307380673313105</c:v>
                </c:pt>
                <c:pt idx="587">
                  <c:v>57.281702046222648</c:v>
                </c:pt>
                <c:pt idx="588">
                  <c:v>57.255237595787371</c:v>
                </c:pt>
                <c:pt idx="589">
                  <c:v>57.281447104531253</c:v>
                </c:pt>
                <c:pt idx="590">
                  <c:v>57.290883967301824</c:v>
                </c:pt>
                <c:pt idx="591">
                  <c:v>57.298707475894574</c:v>
                </c:pt>
                <c:pt idx="592">
                  <c:v>57.236905299599748</c:v>
                </c:pt>
                <c:pt idx="593">
                  <c:v>57.134730903896219</c:v>
                </c:pt>
                <c:pt idx="594">
                  <c:v>57.042444315113116</c:v>
                </c:pt>
                <c:pt idx="595">
                  <c:v>56.897971505238601</c:v>
                </c:pt>
                <c:pt idx="596">
                  <c:v>56.727454669966114</c:v>
                </c:pt>
                <c:pt idx="597">
                  <c:v>56.552709353172482</c:v>
                </c:pt>
                <c:pt idx="598">
                  <c:v>56.45317105177606</c:v>
                </c:pt>
                <c:pt idx="599">
                  <c:v>56.404326751627906</c:v>
                </c:pt>
                <c:pt idx="600">
                  <c:v>56.391693002911914</c:v>
                </c:pt>
                <c:pt idx="601">
                  <c:v>56.429625219469941</c:v>
                </c:pt>
                <c:pt idx="602">
                  <c:v>56.456471907748806</c:v>
                </c:pt>
                <c:pt idx="603">
                  <c:v>56.522133418777813</c:v>
                </c:pt>
                <c:pt idx="604">
                  <c:v>56.567107481757255</c:v>
                </c:pt>
                <c:pt idx="605">
                  <c:v>56.608118652821098</c:v>
                </c:pt>
                <c:pt idx="606">
                  <c:v>56.632186995498259</c:v>
                </c:pt>
                <c:pt idx="607">
                  <c:v>56.661426239150501</c:v>
                </c:pt>
                <c:pt idx="608">
                  <c:v>56.655112695692317</c:v>
                </c:pt>
                <c:pt idx="609">
                  <c:v>56.624098654330268</c:v>
                </c:pt>
                <c:pt idx="610">
                  <c:v>56.591196268852521</c:v>
                </c:pt>
                <c:pt idx="611">
                  <c:v>56.524440136965254</c:v>
                </c:pt>
                <c:pt idx="612">
                  <c:v>56.555005533023284</c:v>
                </c:pt>
                <c:pt idx="613">
                  <c:v>56.644578315271005</c:v>
                </c:pt>
                <c:pt idx="614">
                  <c:v>56.762024513121482</c:v>
                </c:pt>
                <c:pt idx="615">
                  <c:v>56.923041526151188</c:v>
                </c:pt>
                <c:pt idx="616">
                  <c:v>57.080494244364225</c:v>
                </c:pt>
                <c:pt idx="617">
                  <c:v>57.247533688163251</c:v>
                </c:pt>
                <c:pt idx="618">
                  <c:v>57.389943603700566</c:v>
                </c:pt>
                <c:pt idx="619">
                  <c:v>57.488308699847458</c:v>
                </c:pt>
                <c:pt idx="620">
                  <c:v>57.592694317135717</c:v>
                </c:pt>
                <c:pt idx="621">
                  <c:v>57.69066923346039</c:v>
                </c:pt>
                <c:pt idx="622">
                  <c:v>57.768656787853971</c:v>
                </c:pt>
                <c:pt idx="623">
                  <c:v>57.801554636573222</c:v>
                </c:pt>
                <c:pt idx="624">
                  <c:v>57.840047687808017</c:v>
                </c:pt>
                <c:pt idx="625">
                  <c:v>57.809953454074346</c:v>
                </c:pt>
                <c:pt idx="626">
                  <c:v>57.783689267448331</c:v>
                </c:pt>
                <c:pt idx="627">
                  <c:v>57.746130545415276</c:v>
                </c:pt>
                <c:pt idx="628">
                  <c:v>57.698814061395545</c:v>
                </c:pt>
                <c:pt idx="629">
                  <c:v>57.622382542587161</c:v>
                </c:pt>
                <c:pt idx="630">
                  <c:v>57.56053144508077</c:v>
                </c:pt>
                <c:pt idx="631">
                  <c:v>57.476843855631493</c:v>
                </c:pt>
                <c:pt idx="632">
                  <c:v>57.432580015777674</c:v>
                </c:pt>
                <c:pt idx="633">
                  <c:v>57.361982423674093</c:v>
                </c:pt>
                <c:pt idx="634">
                  <c:v>57.25922341985995</c:v>
                </c:pt>
                <c:pt idx="635">
                  <c:v>57.182229543975481</c:v>
                </c:pt>
                <c:pt idx="636">
                  <c:v>57.104935226983372</c:v>
                </c:pt>
                <c:pt idx="637">
                  <c:v>57.072936955928256</c:v>
                </c:pt>
                <c:pt idx="638">
                  <c:v>56.944370452157536</c:v>
                </c:pt>
                <c:pt idx="639">
                  <c:v>56.822079394456765</c:v>
                </c:pt>
                <c:pt idx="640">
                  <c:v>56.631046692422181</c:v>
                </c:pt>
                <c:pt idx="641">
                  <c:v>56.409634563257576</c:v>
                </c:pt>
                <c:pt idx="642">
                  <c:v>56.196670280074215</c:v>
                </c:pt>
                <c:pt idx="643">
                  <c:v>55.933407629798282</c:v>
                </c:pt>
                <c:pt idx="644">
                  <c:v>55.604283633383901</c:v>
                </c:pt>
                <c:pt idx="645">
                  <c:v>55.243085400573335</c:v>
                </c:pt>
                <c:pt idx="646">
                  <c:v>54.891796320863939</c:v>
                </c:pt>
                <c:pt idx="647">
                  <c:v>54.596258609885815</c:v>
                </c:pt>
                <c:pt idx="648">
                  <c:v>54.272705768396087</c:v>
                </c:pt>
                <c:pt idx="649">
                  <c:v>54.007799985034424</c:v>
                </c:pt>
                <c:pt idx="650">
                  <c:v>53.812355727007088</c:v>
                </c:pt>
                <c:pt idx="651">
                  <c:v>53.593132020911021</c:v>
                </c:pt>
                <c:pt idx="652">
                  <c:v>53.383499088580344</c:v>
                </c:pt>
                <c:pt idx="653">
                  <c:v>53.202221150490089</c:v>
                </c:pt>
                <c:pt idx="654">
                  <c:v>53.066090857140082</c:v>
                </c:pt>
                <c:pt idx="655">
                  <c:v>52.908277181606913</c:v>
                </c:pt>
                <c:pt idx="656">
                  <c:v>52.763640450227747</c:v>
                </c:pt>
                <c:pt idx="657">
                  <c:v>52.570208836182552</c:v>
                </c:pt>
                <c:pt idx="658">
                  <c:v>52.351557417891257</c:v>
                </c:pt>
                <c:pt idx="659">
                  <c:v>52.157151213613432</c:v>
                </c:pt>
                <c:pt idx="660">
                  <c:v>51.979349425208284</c:v>
                </c:pt>
                <c:pt idx="661">
                  <c:v>51.866603050101318</c:v>
                </c:pt>
                <c:pt idx="662">
                  <c:v>51.766607504271214</c:v>
                </c:pt>
                <c:pt idx="663">
                  <c:v>51.672732288405157</c:v>
                </c:pt>
                <c:pt idx="664">
                  <c:v>51.604002380329426</c:v>
                </c:pt>
                <c:pt idx="665">
                  <c:v>51.5430989331063</c:v>
                </c:pt>
                <c:pt idx="666">
                  <c:v>51.519919096216285</c:v>
                </c:pt>
                <c:pt idx="667">
                  <c:v>51.527946517567301</c:v>
                </c:pt>
                <c:pt idx="668">
                  <c:v>51.545808736641504</c:v>
                </c:pt>
                <c:pt idx="669">
                  <c:v>51.5743210751953</c:v>
                </c:pt>
                <c:pt idx="670">
                  <c:v>51.591189172913964</c:v>
                </c:pt>
                <c:pt idx="671">
                  <c:v>51.587015481006937</c:v>
                </c:pt>
                <c:pt idx="672">
                  <c:v>51.608547855207142</c:v>
                </c:pt>
                <c:pt idx="673">
                  <c:v>51.66159505415478</c:v>
                </c:pt>
                <c:pt idx="674">
                  <c:v>51.714153258416005</c:v>
                </c:pt>
                <c:pt idx="675">
                  <c:v>51.82108619280541</c:v>
                </c:pt>
                <c:pt idx="676">
                  <c:v>51.976809459444929</c:v>
                </c:pt>
                <c:pt idx="677">
                  <c:v>52.131121012489999</c:v>
                </c:pt>
                <c:pt idx="678">
                  <c:v>52.3041806275128</c:v>
                </c:pt>
                <c:pt idx="679">
                  <c:v>52.421518451414542</c:v>
                </c:pt>
                <c:pt idx="680">
                  <c:v>52.524888225901051</c:v>
                </c:pt>
                <c:pt idx="681">
                  <c:v>52.557243620025993</c:v>
                </c:pt>
                <c:pt idx="682">
                  <c:v>52.599273183388277</c:v>
                </c:pt>
                <c:pt idx="683">
                  <c:v>52.605112747673225</c:v>
                </c:pt>
                <c:pt idx="684">
                  <c:v>52.592625667450527</c:v>
                </c:pt>
                <c:pt idx="685">
                  <c:v>52.585706775773673</c:v>
                </c:pt>
                <c:pt idx="686">
                  <c:v>52.580782477652228</c:v>
                </c:pt>
                <c:pt idx="687">
                  <c:v>52.55058402161805</c:v>
                </c:pt>
                <c:pt idx="688">
                  <c:v>52.515398441747848</c:v>
                </c:pt>
                <c:pt idx="689">
                  <c:v>52.471380539026775</c:v>
                </c:pt>
                <c:pt idx="690">
                  <c:v>52.496770879911459</c:v>
                </c:pt>
                <c:pt idx="691">
                  <c:v>52.519467665136503</c:v>
                </c:pt>
                <c:pt idx="692">
                  <c:v>52.490597971582602</c:v>
                </c:pt>
                <c:pt idx="693">
                  <c:v>52.489981164913708</c:v>
                </c:pt>
                <c:pt idx="694">
                  <c:v>52.50427460616735</c:v>
                </c:pt>
                <c:pt idx="695">
                  <c:v>52.484578906325325</c:v>
                </c:pt>
                <c:pt idx="696">
                  <c:v>52.428242565004069</c:v>
                </c:pt>
                <c:pt idx="697">
                  <c:v>52.389736023947066</c:v>
                </c:pt>
                <c:pt idx="698">
                  <c:v>52.396866936478574</c:v>
                </c:pt>
                <c:pt idx="699">
                  <c:v>52.42271293526661</c:v>
                </c:pt>
                <c:pt idx="700">
                  <c:v>52.450393645565867</c:v>
                </c:pt>
                <c:pt idx="701">
                  <c:v>52.468046140187901</c:v>
                </c:pt>
                <c:pt idx="702">
                  <c:v>52.461690239271825</c:v>
                </c:pt>
                <c:pt idx="703">
                  <c:v>52.457099847886774</c:v>
                </c:pt>
                <c:pt idx="704">
                  <c:v>52.43745675171585</c:v>
                </c:pt>
                <c:pt idx="705">
                  <c:v>52.370108609728383</c:v>
                </c:pt>
                <c:pt idx="706">
                  <c:v>52.276614088570703</c:v>
                </c:pt>
                <c:pt idx="707">
                  <c:v>52.158221664313992</c:v>
                </c:pt>
                <c:pt idx="708">
                  <c:v>51.977759394765215</c:v>
                </c:pt>
                <c:pt idx="709">
                  <c:v>51.796776710894413</c:v>
                </c:pt>
                <c:pt idx="710">
                  <c:v>51.643554959650992</c:v>
                </c:pt>
                <c:pt idx="711">
                  <c:v>51.509562277983846</c:v>
                </c:pt>
                <c:pt idx="712">
                  <c:v>51.321215854627333</c:v>
                </c:pt>
                <c:pt idx="713">
                  <c:v>51.055361759403759</c:v>
                </c:pt>
                <c:pt idx="714">
                  <c:v>50.745390015025173</c:v>
                </c:pt>
                <c:pt idx="715">
                  <c:v>50.453092238180567</c:v>
                </c:pt>
                <c:pt idx="716">
                  <c:v>50.214551591587082</c:v>
                </c:pt>
                <c:pt idx="717">
                  <c:v>50.007953392648282</c:v>
                </c:pt>
                <c:pt idx="718">
                  <c:v>49.854885303212463</c:v>
                </c:pt>
                <c:pt idx="719">
                  <c:v>49.684489925233585</c:v>
                </c:pt>
                <c:pt idx="720">
                  <c:v>49.526220028631109</c:v>
                </c:pt>
                <c:pt idx="721">
                  <c:v>49.38013317689861</c:v>
                </c:pt>
                <c:pt idx="722">
                  <c:v>49.285353870259868</c:v>
                </c:pt>
                <c:pt idx="723">
                  <c:v>49.209556457683668</c:v>
                </c:pt>
                <c:pt idx="724">
                  <c:v>49.138156011306812</c:v>
                </c:pt>
                <c:pt idx="725">
                  <c:v>49.153706096089529</c:v>
                </c:pt>
                <c:pt idx="726">
                  <c:v>49.196616357956614</c:v>
                </c:pt>
                <c:pt idx="727">
                  <c:v>49.225452628760017</c:v>
                </c:pt>
                <c:pt idx="728">
                  <c:v>49.295843541370878</c:v>
                </c:pt>
                <c:pt idx="729">
                  <c:v>49.379151804407293</c:v>
                </c:pt>
                <c:pt idx="730">
                  <c:v>49.471079242807029</c:v>
                </c:pt>
                <c:pt idx="731">
                  <c:v>49.557619552036343</c:v>
                </c:pt>
                <c:pt idx="732">
                  <c:v>49.649373460005279</c:v>
                </c:pt>
                <c:pt idx="733">
                  <c:v>49.755429515432368</c:v>
                </c:pt>
                <c:pt idx="734">
                  <c:v>49.90682302958308</c:v>
                </c:pt>
                <c:pt idx="735">
                  <c:v>50.109105599222886</c:v>
                </c:pt>
                <c:pt idx="736">
                  <c:v>50.301779686550269</c:v>
                </c:pt>
                <c:pt idx="737">
                  <c:v>50.512631636315753</c:v>
                </c:pt>
                <c:pt idx="738">
                  <c:v>50.645212235545657</c:v>
                </c:pt>
                <c:pt idx="739">
                  <c:v>50.764640628953266</c:v>
                </c:pt>
                <c:pt idx="740">
                  <c:v>50.910198198102549</c:v>
                </c:pt>
                <c:pt idx="741">
                  <c:v>51.083184079645441</c:v>
                </c:pt>
                <c:pt idx="742">
                  <c:v>51.252232954691834</c:v>
                </c:pt>
                <c:pt idx="743">
                  <c:v>51.32359176004168</c:v>
                </c:pt>
                <c:pt idx="744">
                  <c:v>51.369783293593784</c:v>
                </c:pt>
                <c:pt idx="745">
                  <c:v>51.43379324890568</c:v>
                </c:pt>
                <c:pt idx="746">
                  <c:v>51.531695835739519</c:v>
                </c:pt>
                <c:pt idx="747">
                  <c:v>51.550439410970469</c:v>
                </c:pt>
                <c:pt idx="748">
                  <c:v>51.536781861425553</c:v>
                </c:pt>
                <c:pt idx="749">
                  <c:v>51.572962507677239</c:v>
                </c:pt>
                <c:pt idx="750">
                  <c:v>51.642430105728778</c:v>
                </c:pt>
                <c:pt idx="751">
                  <c:v>51.725808103297524</c:v>
                </c:pt>
                <c:pt idx="752">
                  <c:v>51.82680481869621</c:v>
                </c:pt>
                <c:pt idx="753">
                  <c:v>51.910906900567745</c:v>
                </c:pt>
                <c:pt idx="754">
                  <c:v>51.928463274187173</c:v>
                </c:pt>
                <c:pt idx="755">
                  <c:v>51.949258430881798</c:v>
                </c:pt>
                <c:pt idx="756">
                  <c:v>51.945223130426065</c:v>
                </c:pt>
                <c:pt idx="757">
                  <c:v>51.902087362725091</c:v>
                </c:pt>
                <c:pt idx="758">
                  <c:v>51.86218457254207</c:v>
                </c:pt>
                <c:pt idx="759">
                  <c:v>51.831083576372869</c:v>
                </c:pt>
                <c:pt idx="760">
                  <c:v>51.804581178326302</c:v>
                </c:pt>
                <c:pt idx="761">
                  <c:v>51.715293633628796</c:v>
                </c:pt>
                <c:pt idx="762">
                  <c:v>51.667032720927551</c:v>
                </c:pt>
                <c:pt idx="763">
                  <c:v>51.678349580705692</c:v>
                </c:pt>
                <c:pt idx="764">
                  <c:v>51.607739482899049</c:v>
                </c:pt>
                <c:pt idx="765">
                  <c:v>51.473176937327246</c:v>
                </c:pt>
                <c:pt idx="766">
                  <c:v>51.292079834714613</c:v>
                </c:pt>
                <c:pt idx="767">
                  <c:v>51.103905203510074</c:v>
                </c:pt>
                <c:pt idx="768">
                  <c:v>50.879011581220816</c:v>
                </c:pt>
                <c:pt idx="769">
                  <c:v>50.628944837050412</c:v>
                </c:pt>
                <c:pt idx="770">
                  <c:v>50.3520006768344</c:v>
                </c:pt>
                <c:pt idx="771">
                  <c:v>50.127701844854371</c:v>
                </c:pt>
                <c:pt idx="772">
                  <c:v>49.883240402260377</c:v>
                </c:pt>
                <c:pt idx="773">
                  <c:v>49.619303537256634</c:v>
                </c:pt>
                <c:pt idx="774">
                  <c:v>49.38110406563893</c:v>
                </c:pt>
                <c:pt idx="775">
                  <c:v>49.168038721006795</c:v>
                </c:pt>
                <c:pt idx="776">
                  <c:v>48.938178762454307</c:v>
                </c:pt>
                <c:pt idx="777">
                  <c:v>48.787853448674035</c:v>
                </c:pt>
                <c:pt idx="778">
                  <c:v>48.660168046188012</c:v>
                </c:pt>
                <c:pt idx="779">
                  <c:v>48.567284025511803</c:v>
                </c:pt>
                <c:pt idx="780">
                  <c:v>48.458973570066746</c:v>
                </c:pt>
                <c:pt idx="781">
                  <c:v>48.33959996531334</c:v>
                </c:pt>
                <c:pt idx="782">
                  <c:v>48.26035471958177</c:v>
                </c:pt>
                <c:pt idx="783">
                  <c:v>48.21022480033912</c:v>
                </c:pt>
                <c:pt idx="784">
                  <c:v>48.139263250904222</c:v>
                </c:pt>
                <c:pt idx="785">
                  <c:v>48.05235740357741</c:v>
                </c:pt>
                <c:pt idx="786">
                  <c:v>47.976247900984774</c:v>
                </c:pt>
                <c:pt idx="787">
                  <c:v>47.86140379469694</c:v>
                </c:pt>
                <c:pt idx="788">
                  <c:v>47.806065015347954</c:v>
                </c:pt>
                <c:pt idx="789">
                  <c:v>47.781039503775069</c:v>
                </c:pt>
                <c:pt idx="790">
                  <c:v>47.812047367618995</c:v>
                </c:pt>
                <c:pt idx="791">
                  <c:v>47.797434824341678</c:v>
                </c:pt>
                <c:pt idx="792">
                  <c:v>47.849142656661591</c:v>
                </c:pt>
                <c:pt idx="793">
                  <c:v>47.927944482596025</c:v>
                </c:pt>
                <c:pt idx="794">
                  <c:v>48.04792184768646</c:v>
                </c:pt>
                <c:pt idx="795">
                  <c:v>48.142968972304267</c:v>
                </c:pt>
                <c:pt idx="796">
                  <c:v>48.276115851350895</c:v>
                </c:pt>
                <c:pt idx="797">
                  <c:v>48.398754722212978</c:v>
                </c:pt>
                <c:pt idx="798">
                  <c:v>48.517584552671821</c:v>
                </c:pt>
                <c:pt idx="799">
                  <c:v>48.628700341678048</c:v>
                </c:pt>
                <c:pt idx="800">
                  <c:v>48.752403993839856</c:v>
                </c:pt>
                <c:pt idx="801">
                  <c:v>48.86508069660924</c:v>
                </c:pt>
                <c:pt idx="802">
                  <c:v>48.948363834430296</c:v>
                </c:pt>
                <c:pt idx="803">
                  <c:v>49.060842388564922</c:v>
                </c:pt>
                <c:pt idx="804">
                  <c:v>49.201289248156954</c:v>
                </c:pt>
                <c:pt idx="805">
                  <c:v>49.380216587959339</c:v>
                </c:pt>
                <c:pt idx="806">
                  <c:v>49.508561760891304</c:v>
                </c:pt>
                <c:pt idx="807">
                  <c:v>49.595331550701488</c:v>
                </c:pt>
                <c:pt idx="808">
                  <c:v>49.60732567373244</c:v>
                </c:pt>
                <c:pt idx="809">
                  <c:v>49.572070655866483</c:v>
                </c:pt>
                <c:pt idx="810">
                  <c:v>49.548732157477133</c:v>
                </c:pt>
                <c:pt idx="811">
                  <c:v>49.519956303393016</c:v>
                </c:pt>
                <c:pt idx="812">
                  <c:v>49.511522852593721</c:v>
                </c:pt>
                <c:pt idx="813">
                  <c:v>49.496129094245937</c:v>
                </c:pt>
                <c:pt idx="814">
                  <c:v>49.48707344196923</c:v>
                </c:pt>
                <c:pt idx="815">
                  <c:v>49.46449603867444</c:v>
                </c:pt>
                <c:pt idx="816">
                  <c:v>49.441522800970155</c:v>
                </c:pt>
                <c:pt idx="817">
                  <c:v>49.502900850495728</c:v>
                </c:pt>
                <c:pt idx="818">
                  <c:v>49.550296875757745</c:v>
                </c:pt>
                <c:pt idx="819">
                  <c:v>49.554860053576746</c:v>
                </c:pt>
                <c:pt idx="820">
                  <c:v>49.528772292797179</c:v>
                </c:pt>
                <c:pt idx="821">
                  <c:v>49.433835957487275</c:v>
                </c:pt>
                <c:pt idx="822">
                  <c:v>49.226106186986719</c:v>
                </c:pt>
                <c:pt idx="823">
                  <c:v>49.024071766937091</c:v>
                </c:pt>
                <c:pt idx="824">
                  <c:v>48.794790940795878</c:v>
                </c:pt>
                <c:pt idx="825">
                  <c:v>48.510838562636074</c:v>
                </c:pt>
                <c:pt idx="826">
                  <c:v>48.202432644596712</c:v>
                </c:pt>
                <c:pt idx="827">
                  <c:v>47.887353053832683</c:v>
                </c:pt>
                <c:pt idx="828">
                  <c:v>47.620104714680167</c:v>
                </c:pt>
                <c:pt idx="829">
                  <c:v>47.386533710436851</c:v>
                </c:pt>
                <c:pt idx="830">
                  <c:v>47.228041835581557</c:v>
                </c:pt>
                <c:pt idx="831">
                  <c:v>47.031671199029191</c:v>
                </c:pt>
                <c:pt idx="832">
                  <c:v>46.843978722928185</c:v>
                </c:pt>
                <c:pt idx="833">
                  <c:v>46.70509298396636</c:v>
                </c:pt>
                <c:pt idx="834">
                  <c:v>46.567875179233326</c:v>
                </c:pt>
                <c:pt idx="835">
                  <c:v>46.432583213284175</c:v>
                </c:pt>
                <c:pt idx="836">
                  <c:v>46.316158028990344</c:v>
                </c:pt>
                <c:pt idx="837">
                  <c:v>46.266628164040135</c:v>
                </c:pt>
                <c:pt idx="838">
                  <c:v>46.282683481136942</c:v>
                </c:pt>
                <c:pt idx="839">
                  <c:v>46.251711349762935</c:v>
                </c:pt>
                <c:pt idx="840">
                  <c:v>46.185764540477365</c:v>
                </c:pt>
                <c:pt idx="841">
                  <c:v>46.136998284756096</c:v>
                </c:pt>
                <c:pt idx="842">
                  <c:v>46.070651607677604</c:v>
                </c:pt>
                <c:pt idx="843">
                  <c:v>45.985694315025142</c:v>
                </c:pt>
                <c:pt idx="844">
                  <c:v>45.915213210955244</c:v>
                </c:pt>
                <c:pt idx="845">
                  <c:v>45.864212786897426</c:v>
                </c:pt>
                <c:pt idx="846">
                  <c:v>45.791522642678281</c:v>
                </c:pt>
                <c:pt idx="847">
                  <c:v>45.722298717549585</c:v>
                </c:pt>
                <c:pt idx="848">
                  <c:v>45.6624097659885</c:v>
                </c:pt>
                <c:pt idx="849">
                  <c:v>45.611846428377255</c:v>
                </c:pt>
                <c:pt idx="850">
                  <c:v>45.589282077672223</c:v>
                </c:pt>
                <c:pt idx="851">
                  <c:v>45.5618084338778</c:v>
                </c:pt>
                <c:pt idx="852">
                  <c:v>45.551632809497036</c:v>
                </c:pt>
                <c:pt idx="853">
                  <c:v>45.585667484534895</c:v>
                </c:pt>
                <c:pt idx="854">
                  <c:v>45.59304312703609</c:v>
                </c:pt>
                <c:pt idx="855">
                  <c:v>45.574660460478079</c:v>
                </c:pt>
                <c:pt idx="856">
                  <c:v>45.544635470093077</c:v>
                </c:pt>
                <c:pt idx="857">
                  <c:v>45.607188882790659</c:v>
                </c:pt>
                <c:pt idx="858">
                  <c:v>45.692962421264021</c:v>
                </c:pt>
                <c:pt idx="859">
                  <c:v>45.816193273560344</c:v>
                </c:pt>
                <c:pt idx="860">
                  <c:v>45.963279652946177</c:v>
                </c:pt>
                <c:pt idx="861">
                  <c:v>46.140968981285106</c:v>
                </c:pt>
                <c:pt idx="862">
                  <c:v>46.359592230859313</c:v>
                </c:pt>
                <c:pt idx="863">
                  <c:v>46.60688301160836</c:v>
                </c:pt>
                <c:pt idx="864">
                  <c:v>46.788095377745186</c:v>
                </c:pt>
                <c:pt idx="865">
                  <c:v>46.906864142604903</c:v>
                </c:pt>
                <c:pt idx="866">
                  <c:v>46.980663185280669</c:v>
                </c:pt>
                <c:pt idx="867">
                  <c:v>46.9720115073549</c:v>
                </c:pt>
                <c:pt idx="868">
                  <c:v>46.943902579551761</c:v>
                </c:pt>
                <c:pt idx="869">
                  <c:v>46.916673237107055</c:v>
                </c:pt>
                <c:pt idx="870">
                  <c:v>46.879171776185373</c:v>
                </c:pt>
                <c:pt idx="871">
                  <c:v>46.871747121474286</c:v>
                </c:pt>
                <c:pt idx="872">
                  <c:v>46.887938145300275</c:v>
                </c:pt>
                <c:pt idx="873">
                  <c:v>46.900838765750244</c:v>
                </c:pt>
                <c:pt idx="874">
                  <c:v>46.884119034384774</c:v>
                </c:pt>
                <c:pt idx="875">
                  <c:v>46.876487481195632</c:v>
                </c:pt>
                <c:pt idx="876">
                  <c:v>46.879865202358239</c:v>
                </c:pt>
                <c:pt idx="877">
                  <c:v>46.890533342628729</c:v>
                </c:pt>
                <c:pt idx="878">
                  <c:v>46.91429070764584</c:v>
                </c:pt>
                <c:pt idx="879">
                  <c:v>46.914290591139434</c:v>
                </c:pt>
                <c:pt idx="880">
                  <c:v>46.879951450165024</c:v>
                </c:pt>
                <c:pt idx="881">
                  <c:v>46.885494758609127</c:v>
                </c:pt>
                <c:pt idx="882">
                  <c:v>46.899486708386199</c:v>
                </c:pt>
                <c:pt idx="883">
                  <c:v>46.887593037893147</c:v>
                </c:pt>
                <c:pt idx="884">
                  <c:v>46.804399078391079</c:v>
                </c:pt>
                <c:pt idx="885">
                  <c:v>46.684416597293257</c:v>
                </c:pt>
                <c:pt idx="886">
                  <c:v>46.491170684626063</c:v>
                </c:pt>
                <c:pt idx="887">
                  <c:v>46.268648347573858</c:v>
                </c:pt>
                <c:pt idx="888">
                  <c:v>45.95786939015013</c:v>
                </c:pt>
                <c:pt idx="889">
                  <c:v>45.626178638729286</c:v>
                </c:pt>
                <c:pt idx="890">
                  <c:v>45.265843280775059</c:v>
                </c:pt>
                <c:pt idx="891">
                  <c:v>44.954008853666323</c:v>
                </c:pt>
                <c:pt idx="892">
                  <c:v>44.637398821346373</c:v>
                </c:pt>
                <c:pt idx="893">
                  <c:v>44.379219149813977</c:v>
                </c:pt>
                <c:pt idx="894">
                  <c:v>44.166084036471077</c:v>
                </c:pt>
                <c:pt idx="895">
                  <c:v>43.984558380341561</c:v>
                </c:pt>
                <c:pt idx="896">
                  <c:v>43.831477097661313</c:v>
                </c:pt>
                <c:pt idx="897">
                  <c:v>43.637063490378758</c:v>
                </c:pt>
                <c:pt idx="898">
                  <c:v>43.469022254885658</c:v>
                </c:pt>
                <c:pt idx="899">
                  <c:v>43.349019751173216</c:v>
                </c:pt>
                <c:pt idx="900">
                  <c:v>43.296433248151857</c:v>
                </c:pt>
                <c:pt idx="901">
                  <c:v>43.332426367080274</c:v>
                </c:pt>
                <c:pt idx="902">
                  <c:v>43.398276812338686</c:v>
                </c:pt>
                <c:pt idx="903">
                  <c:v>43.436490530760338</c:v>
                </c:pt>
                <c:pt idx="904">
                  <c:v>43.437672866218769</c:v>
                </c:pt>
                <c:pt idx="905">
                  <c:v>43.390918546266136</c:v>
                </c:pt>
                <c:pt idx="906">
                  <c:v>43.379290095963427</c:v>
                </c:pt>
                <c:pt idx="907">
                  <c:v>43.34971026196969</c:v>
                </c:pt>
                <c:pt idx="908">
                  <c:v>43.305832772033149</c:v>
                </c:pt>
                <c:pt idx="909">
                  <c:v>43.29418890988083</c:v>
                </c:pt>
                <c:pt idx="910">
                  <c:v>43.279268846979413</c:v>
                </c:pt>
                <c:pt idx="911">
                  <c:v>43.317618979885538</c:v>
                </c:pt>
                <c:pt idx="912">
                  <c:v>43.329305337106824</c:v>
                </c:pt>
                <c:pt idx="913">
                  <c:v>43.298647820295422</c:v>
                </c:pt>
                <c:pt idx="914">
                  <c:v>43.313482671791739</c:v>
                </c:pt>
                <c:pt idx="915">
                  <c:v>43.326928512851161</c:v>
                </c:pt>
                <c:pt idx="916">
                  <c:v>43.344400336809393</c:v>
                </c:pt>
                <c:pt idx="917">
                  <c:v>43.367812143623539</c:v>
                </c:pt>
                <c:pt idx="918">
                  <c:v>43.350865465438481</c:v>
                </c:pt>
                <c:pt idx="919">
                  <c:v>43.311742890196797</c:v>
                </c:pt>
                <c:pt idx="920">
                  <c:v>43.342277462462114</c:v>
                </c:pt>
                <c:pt idx="921">
                  <c:v>43.465542908076415</c:v>
                </c:pt>
                <c:pt idx="922">
                  <c:v>43.658576262891494</c:v>
                </c:pt>
                <c:pt idx="923">
                  <c:v>43.930147067767471</c:v>
                </c:pt>
                <c:pt idx="924">
                  <c:v>44.250067136142988</c:v>
                </c:pt>
                <c:pt idx="925">
                  <c:v>44.673620388322071</c:v>
                </c:pt>
                <c:pt idx="926">
                  <c:v>45.071580847382641</c:v>
                </c:pt>
                <c:pt idx="927">
                  <c:v>45.44910784689462</c:v>
                </c:pt>
                <c:pt idx="928">
                  <c:v>45.741615315635805</c:v>
                </c:pt>
                <c:pt idx="929">
                  <c:v>45.993317687226401</c:v>
                </c:pt>
                <c:pt idx="930">
                  <c:v>46.176708279541131</c:v>
                </c:pt>
                <c:pt idx="931">
                  <c:v>46.331983641630735</c:v>
                </c:pt>
                <c:pt idx="932">
                  <c:v>46.424514499755063</c:v>
                </c:pt>
                <c:pt idx="933">
                  <c:v>46.521453829500722</c:v>
                </c:pt>
                <c:pt idx="934">
                  <c:v>46.633055318667466</c:v>
                </c:pt>
                <c:pt idx="935">
                  <c:v>46.765328608379129</c:v>
                </c:pt>
                <c:pt idx="936">
                  <c:v>46.892204031169882</c:v>
                </c:pt>
                <c:pt idx="937">
                  <c:v>46.939521030622501</c:v>
                </c:pt>
                <c:pt idx="938">
                  <c:v>46.946847189874099</c:v>
                </c:pt>
                <c:pt idx="939">
                  <c:v>46.908864702562965</c:v>
                </c:pt>
                <c:pt idx="940">
                  <c:v>46.837732607254011</c:v>
                </c:pt>
                <c:pt idx="941">
                  <c:v>46.780624029828907</c:v>
                </c:pt>
                <c:pt idx="942">
                  <c:v>46.780164071198001</c:v>
                </c:pt>
                <c:pt idx="943">
                  <c:v>46.801249900088173</c:v>
                </c:pt>
                <c:pt idx="944">
                  <c:v>46.824084099688264</c:v>
                </c:pt>
                <c:pt idx="945">
                  <c:v>46.871624591713719</c:v>
                </c:pt>
                <c:pt idx="946">
                  <c:v>46.931133791195407</c:v>
                </c:pt>
                <c:pt idx="947">
                  <c:v>47.00116778485684</c:v>
                </c:pt>
                <c:pt idx="948">
                  <c:v>47.00706685632251</c:v>
                </c:pt>
                <c:pt idx="949">
                  <c:v>46.981733741161932</c:v>
                </c:pt>
                <c:pt idx="950">
                  <c:v>46.913725283801313</c:v>
                </c:pt>
                <c:pt idx="951">
                  <c:v>46.769060698387307</c:v>
                </c:pt>
                <c:pt idx="952">
                  <c:v>46.664807688021789</c:v>
                </c:pt>
                <c:pt idx="953">
                  <c:v>46.553622570173886</c:v>
                </c:pt>
                <c:pt idx="954">
                  <c:v>46.458065537321978</c:v>
                </c:pt>
                <c:pt idx="955">
                  <c:v>46.29258039443598</c:v>
                </c:pt>
                <c:pt idx="956">
                  <c:v>46.139832236245304</c:v>
                </c:pt>
                <c:pt idx="957">
                  <c:v>45.9848539424747</c:v>
                </c:pt>
                <c:pt idx="958">
                  <c:v>45.889997114615646</c:v>
                </c:pt>
                <c:pt idx="959">
                  <c:v>45.826842509083065</c:v>
                </c:pt>
                <c:pt idx="960">
                  <c:v>45.827972365642069</c:v>
                </c:pt>
                <c:pt idx="961">
                  <c:v>45.827099071900108</c:v>
                </c:pt>
                <c:pt idx="962">
                  <c:v>45.759812547275196</c:v>
                </c:pt>
                <c:pt idx="963">
                  <c:v>45.649759863422709</c:v>
                </c:pt>
                <c:pt idx="964">
                  <c:v>45.534074648958899</c:v>
                </c:pt>
                <c:pt idx="965">
                  <c:v>45.422666648343544</c:v>
                </c:pt>
                <c:pt idx="966">
                  <c:v>45.306680859683979</c:v>
                </c:pt>
                <c:pt idx="967">
                  <c:v>45.228120081661025</c:v>
                </c:pt>
                <c:pt idx="968">
                  <c:v>45.1642108677853</c:v>
                </c:pt>
                <c:pt idx="969">
                  <c:v>45.120990944459123</c:v>
                </c:pt>
                <c:pt idx="970">
                  <c:v>45.060303345140916</c:v>
                </c:pt>
                <c:pt idx="971">
                  <c:v>45.042909030137565</c:v>
                </c:pt>
                <c:pt idx="972">
                  <c:v>45.017145425422626</c:v>
                </c:pt>
                <c:pt idx="973">
                  <c:v>45.003813024950979</c:v>
                </c:pt>
                <c:pt idx="974">
                  <c:v>44.979155647455272</c:v>
                </c:pt>
                <c:pt idx="975">
                  <c:v>44.95391940747438</c:v>
                </c:pt>
                <c:pt idx="976">
                  <c:v>44.871641737137594</c:v>
                </c:pt>
                <c:pt idx="977">
                  <c:v>44.788147042166912</c:v>
                </c:pt>
                <c:pt idx="978">
                  <c:v>44.72027757604193</c:v>
                </c:pt>
                <c:pt idx="979">
                  <c:v>44.698395902690912</c:v>
                </c:pt>
                <c:pt idx="980">
                  <c:v>44.687601842347277</c:v>
                </c:pt>
                <c:pt idx="981">
                  <c:v>44.674193527459479</c:v>
                </c:pt>
                <c:pt idx="982">
                  <c:v>44.63768993768641</c:v>
                </c:pt>
                <c:pt idx="983">
                  <c:v>44.661421923451528</c:v>
                </c:pt>
                <c:pt idx="984">
                  <c:v>44.756910855989595</c:v>
                </c:pt>
                <c:pt idx="985">
                  <c:v>44.861554506349549</c:v>
                </c:pt>
                <c:pt idx="986">
                  <c:v>44.97595777246169</c:v>
                </c:pt>
                <c:pt idx="987">
                  <c:v>45.039175249388805</c:v>
                </c:pt>
                <c:pt idx="988">
                  <c:v>45.145093320021729</c:v>
                </c:pt>
                <c:pt idx="989">
                  <c:v>45.2829324020462</c:v>
                </c:pt>
                <c:pt idx="990">
                  <c:v>45.405767127627975</c:v>
                </c:pt>
                <c:pt idx="991">
                  <c:v>45.560962998000086</c:v>
                </c:pt>
                <c:pt idx="992">
                  <c:v>45.706976501377547</c:v>
                </c:pt>
                <c:pt idx="993">
                  <c:v>45.836187689769297</c:v>
                </c:pt>
                <c:pt idx="994">
                  <c:v>45.988091686819416</c:v>
                </c:pt>
                <c:pt idx="995">
                  <c:v>46.182180457983812</c:v>
                </c:pt>
                <c:pt idx="996">
                  <c:v>46.389605579683035</c:v>
                </c:pt>
                <c:pt idx="997">
                  <c:v>46.526113804198999</c:v>
                </c:pt>
                <c:pt idx="998">
                  <c:v>46.652348446126787</c:v>
                </c:pt>
                <c:pt idx="999">
                  <c:v>46.734256249864224</c:v>
                </c:pt>
                <c:pt idx="1000">
                  <c:v>46.758660344942037</c:v>
                </c:pt>
                <c:pt idx="1001">
                  <c:v>46.810562543831857</c:v>
                </c:pt>
                <c:pt idx="1002">
                  <c:v>46.857950458381126</c:v>
                </c:pt>
                <c:pt idx="1003">
                  <c:v>46.904109757129234</c:v>
                </c:pt>
                <c:pt idx="1004">
                  <c:v>46.945357400372124</c:v>
                </c:pt>
                <c:pt idx="1005">
                  <c:v>47.056914449693764</c:v>
                </c:pt>
                <c:pt idx="1006">
                  <c:v>47.171819677624569</c:v>
                </c:pt>
                <c:pt idx="1007">
                  <c:v>47.287647670532856</c:v>
                </c:pt>
                <c:pt idx="1008">
                  <c:v>47.37265198366174</c:v>
                </c:pt>
                <c:pt idx="1009">
                  <c:v>47.413136899528162</c:v>
                </c:pt>
                <c:pt idx="1010">
                  <c:v>47.430798928776383</c:v>
                </c:pt>
                <c:pt idx="1011">
                  <c:v>47.385634571930915</c:v>
                </c:pt>
                <c:pt idx="1012">
                  <c:v>47.341840504712337</c:v>
                </c:pt>
                <c:pt idx="1013">
                  <c:v>47.303803828242359</c:v>
                </c:pt>
                <c:pt idx="1014">
                  <c:v>47.260908387610833</c:v>
                </c:pt>
                <c:pt idx="1015">
                  <c:v>47.228354517841026</c:v>
                </c:pt>
                <c:pt idx="1016">
                  <c:v>47.177883525676847</c:v>
                </c:pt>
                <c:pt idx="1017">
                  <c:v>47.117213940697006</c:v>
                </c:pt>
                <c:pt idx="1018">
                  <c:v>47.057181474727194</c:v>
                </c:pt>
                <c:pt idx="1019">
                  <c:v>46.985202407671657</c:v>
                </c:pt>
                <c:pt idx="1020">
                  <c:v>46.849910441722521</c:v>
                </c:pt>
                <c:pt idx="1021">
                  <c:v>46.737548167415468</c:v>
                </c:pt>
                <c:pt idx="1022">
                  <c:v>46.605321857127493</c:v>
                </c:pt>
                <c:pt idx="1023">
                  <c:v>46.486336349229134</c:v>
                </c:pt>
                <c:pt idx="1024">
                  <c:v>46.325620502227125</c:v>
                </c:pt>
                <c:pt idx="1025">
                  <c:v>46.163318129028738</c:v>
                </c:pt>
                <c:pt idx="1026">
                  <c:v>45.985059528227552</c:v>
                </c:pt>
                <c:pt idx="1027">
                  <c:v>45.791195681270466</c:v>
                </c:pt>
                <c:pt idx="1028">
                  <c:v>45.583631281359217</c:v>
                </c:pt>
                <c:pt idx="1029">
                  <c:v>45.42378613090947</c:v>
                </c:pt>
                <c:pt idx="1030">
                  <c:v>45.24867650310177</c:v>
                </c:pt>
                <c:pt idx="1031">
                  <c:v>45.115261385592135</c:v>
                </c:pt>
                <c:pt idx="1032">
                  <c:v>45.027720153705026</c:v>
                </c:pt>
                <c:pt idx="1033">
                  <c:v>44.939604943186893</c:v>
                </c:pt>
                <c:pt idx="1034">
                  <c:v>44.925697743988216</c:v>
                </c:pt>
                <c:pt idx="1035">
                  <c:v>44.915873062011336</c:v>
                </c:pt>
                <c:pt idx="1036">
                  <c:v>44.880359237321024</c:v>
                </c:pt>
                <c:pt idx="1037">
                  <c:v>44.828108400439774</c:v>
                </c:pt>
                <c:pt idx="1038">
                  <c:v>44.831696475373931</c:v>
                </c:pt>
                <c:pt idx="1039">
                  <c:v>44.852319955897769</c:v>
                </c:pt>
                <c:pt idx="1040">
                  <c:v>44.83574794186616</c:v>
                </c:pt>
                <c:pt idx="1041">
                  <c:v>44.862355867645583</c:v>
                </c:pt>
                <c:pt idx="1042">
                  <c:v>44.930703142782619</c:v>
                </c:pt>
                <c:pt idx="1043">
                  <c:v>44.964632424441383</c:v>
                </c:pt>
                <c:pt idx="1044">
                  <c:v>45.003873222891883</c:v>
                </c:pt>
                <c:pt idx="1045">
                  <c:v>45.044681519591293</c:v>
                </c:pt>
                <c:pt idx="1046">
                  <c:v>45.155447244453164</c:v>
                </c:pt>
                <c:pt idx="1047">
                  <c:v>45.258129211880458</c:v>
                </c:pt>
                <c:pt idx="1048">
                  <c:v>45.316797860229727</c:v>
                </c:pt>
                <c:pt idx="1049">
                  <c:v>45.384552618586945</c:v>
                </c:pt>
                <c:pt idx="1050">
                  <c:v>45.444850795213604</c:v>
                </c:pt>
                <c:pt idx="1051">
                  <c:v>45.58178133137681</c:v>
                </c:pt>
                <c:pt idx="1052">
                  <c:v>45.785727315015016</c:v>
                </c:pt>
                <c:pt idx="1053">
                  <c:v>46.007499751490251</c:v>
                </c:pt>
                <c:pt idx="1054">
                  <c:v>46.260201516249218</c:v>
                </c:pt>
                <c:pt idx="1055">
                  <c:v>46.522700392239919</c:v>
                </c:pt>
                <c:pt idx="1056">
                  <c:v>46.74625394361302</c:v>
                </c:pt>
                <c:pt idx="1057">
                  <c:v>46.960304841802071</c:v>
                </c:pt>
                <c:pt idx="1058">
                  <c:v>47.14016383489605</c:v>
                </c:pt>
                <c:pt idx="1059">
                  <c:v>47.273931843183163</c:v>
                </c:pt>
                <c:pt idx="1060">
                  <c:v>47.370715961866445</c:v>
                </c:pt>
                <c:pt idx="1061">
                  <c:v>47.494407302260008</c:v>
                </c:pt>
                <c:pt idx="1062">
                  <c:v>47.628050380022188</c:v>
                </c:pt>
                <c:pt idx="1063">
                  <c:v>47.786005422740523</c:v>
                </c:pt>
                <c:pt idx="1064">
                  <c:v>47.966512694747422</c:v>
                </c:pt>
                <c:pt idx="1065">
                  <c:v>48.120913826678319</c:v>
                </c:pt>
                <c:pt idx="1066">
                  <c:v>48.255392137845838</c:v>
                </c:pt>
                <c:pt idx="1067">
                  <c:v>48.369507824341916</c:v>
                </c:pt>
                <c:pt idx="1068">
                  <c:v>48.496293507209778</c:v>
                </c:pt>
                <c:pt idx="1069">
                  <c:v>48.622645663590767</c:v>
                </c:pt>
                <c:pt idx="1070">
                  <c:v>48.752958616449625</c:v>
                </c:pt>
                <c:pt idx="1071">
                  <c:v>48.843710618564096</c:v>
                </c:pt>
                <c:pt idx="1072">
                  <c:v>48.92757633886594</c:v>
                </c:pt>
                <c:pt idx="1073">
                  <c:v>49.023030650651727</c:v>
                </c:pt>
                <c:pt idx="1074">
                  <c:v>49.162011484784813</c:v>
                </c:pt>
                <c:pt idx="1075">
                  <c:v>49.194428343043995</c:v>
                </c:pt>
                <c:pt idx="1076">
                  <c:v>49.184118356236766</c:v>
                </c:pt>
                <c:pt idx="1077">
                  <c:v>49.144638783422444</c:v>
                </c:pt>
                <c:pt idx="1078">
                  <c:v>49.08561995816995</c:v>
                </c:pt>
                <c:pt idx="1079">
                  <c:v>49.032457715531294</c:v>
                </c:pt>
                <c:pt idx="1080">
                  <c:v>48.942089821152727</c:v>
                </c:pt>
                <c:pt idx="1081">
                  <c:v>48.852673350626439</c:v>
                </c:pt>
                <c:pt idx="1082">
                  <c:v>48.701733907624785</c:v>
                </c:pt>
                <c:pt idx="1083">
                  <c:v>48.552551311165878</c:v>
                </c:pt>
                <c:pt idx="1084">
                  <c:v>48.37502731293042</c:v>
                </c:pt>
                <c:pt idx="1085">
                  <c:v>48.159719338127125</c:v>
                </c:pt>
                <c:pt idx="1086">
                  <c:v>47.97979415260167</c:v>
                </c:pt>
                <c:pt idx="1087">
                  <c:v>47.82181058129617</c:v>
                </c:pt>
                <c:pt idx="1088">
                  <c:v>47.683921124229663</c:v>
                </c:pt>
                <c:pt idx="1089">
                  <c:v>47.5377941168204</c:v>
                </c:pt>
                <c:pt idx="1090">
                  <c:v>47.405159615718034</c:v>
                </c:pt>
                <c:pt idx="1091">
                  <c:v>47.280986645114318</c:v>
                </c:pt>
                <c:pt idx="1092">
                  <c:v>47.151966533958394</c:v>
                </c:pt>
                <c:pt idx="1093">
                  <c:v>47.043776022212207</c:v>
                </c:pt>
                <c:pt idx="1094">
                  <c:v>46.97518826379153</c:v>
                </c:pt>
                <c:pt idx="1095">
                  <c:v>46.8766565595825</c:v>
                </c:pt>
                <c:pt idx="1096">
                  <c:v>46.807467405991652</c:v>
                </c:pt>
                <c:pt idx="1097">
                  <c:v>46.810634558038231</c:v>
                </c:pt>
                <c:pt idx="1098">
                  <c:v>46.831232922727963</c:v>
                </c:pt>
                <c:pt idx="1099">
                  <c:v>46.779290596584715</c:v>
                </c:pt>
                <c:pt idx="1100">
                  <c:v>46.710107099941084</c:v>
                </c:pt>
                <c:pt idx="1101">
                  <c:v>46.645359221148567</c:v>
                </c:pt>
                <c:pt idx="1102">
                  <c:v>46.557444498938473</c:v>
                </c:pt>
                <c:pt idx="1103">
                  <c:v>46.481361475290171</c:v>
                </c:pt>
                <c:pt idx="1104">
                  <c:v>46.44382779253133</c:v>
                </c:pt>
                <c:pt idx="1105">
                  <c:v>46.453091644047852</c:v>
                </c:pt>
                <c:pt idx="1106">
                  <c:v>46.479596045714139</c:v>
                </c:pt>
                <c:pt idx="1107">
                  <c:v>46.519111241271865</c:v>
                </c:pt>
                <c:pt idx="1108">
                  <c:v>46.551611253282672</c:v>
                </c:pt>
                <c:pt idx="1109">
                  <c:v>46.597820544563767</c:v>
                </c:pt>
                <c:pt idx="1110">
                  <c:v>46.673035509630886</c:v>
                </c:pt>
                <c:pt idx="1111">
                  <c:v>46.853132793343995</c:v>
                </c:pt>
                <c:pt idx="1112">
                  <c:v>47.071425120726218</c:v>
                </c:pt>
                <c:pt idx="1113">
                  <c:v>47.306862399311939</c:v>
                </c:pt>
                <c:pt idx="1114">
                  <c:v>47.607904400224342</c:v>
                </c:pt>
                <c:pt idx="1115">
                  <c:v>47.92308043171731</c:v>
                </c:pt>
                <c:pt idx="1116">
                  <c:v>48.285269865077019</c:v>
                </c:pt>
                <c:pt idx="1117">
                  <c:v>48.640432200781966</c:v>
                </c:pt>
                <c:pt idx="1118">
                  <c:v>49.025536933148167</c:v>
                </c:pt>
                <c:pt idx="1119">
                  <c:v>49.388040063914644</c:v>
                </c:pt>
                <c:pt idx="1120">
                  <c:v>49.737727040314496</c:v>
                </c:pt>
                <c:pt idx="1121">
                  <c:v>49.99489052607332</c:v>
                </c:pt>
                <c:pt idx="1122">
                  <c:v>50.226275833018079</c:v>
                </c:pt>
                <c:pt idx="1123">
                  <c:v>50.471926599782414</c:v>
                </c:pt>
                <c:pt idx="1124">
                  <c:v>50.722874524114992</c:v>
                </c:pt>
                <c:pt idx="1125">
                  <c:v>50.975000609097364</c:v>
                </c:pt>
                <c:pt idx="1126">
                  <c:v>51.219840544868347</c:v>
                </c:pt>
                <c:pt idx="1127">
                  <c:v>51.326090661361235</c:v>
                </c:pt>
                <c:pt idx="1128">
                  <c:v>51.395412195960148</c:v>
                </c:pt>
                <c:pt idx="1129">
                  <c:v>51.461068303997827</c:v>
                </c:pt>
                <c:pt idx="1130">
                  <c:v>51.562751997376992</c:v>
                </c:pt>
                <c:pt idx="1131">
                  <c:v>51.688744815761126</c:v>
                </c:pt>
                <c:pt idx="1132">
                  <c:v>51.78210307326281</c:v>
                </c:pt>
                <c:pt idx="1133">
                  <c:v>51.856488738750883</c:v>
                </c:pt>
                <c:pt idx="1134">
                  <c:v>51.970548480854156</c:v>
                </c:pt>
                <c:pt idx="1135">
                  <c:v>52.129368825147374</c:v>
                </c:pt>
                <c:pt idx="1136">
                  <c:v>52.226717878292483</c:v>
                </c:pt>
                <c:pt idx="1137">
                  <c:v>52.311859096385319</c:v>
                </c:pt>
                <c:pt idx="1138">
                  <c:v>52.340267681281986</c:v>
                </c:pt>
                <c:pt idx="1139">
                  <c:v>52.330553149765578</c:v>
                </c:pt>
                <c:pt idx="1140">
                  <c:v>52.22019629335459</c:v>
                </c:pt>
                <c:pt idx="1141">
                  <c:v>52.147525610568792</c:v>
                </c:pt>
                <c:pt idx="1142">
                  <c:v>52.008873277102964</c:v>
                </c:pt>
                <c:pt idx="1143">
                  <c:v>51.841517019796704</c:v>
                </c:pt>
                <c:pt idx="1144">
                  <c:v>51.660222341983776</c:v>
                </c:pt>
                <c:pt idx="1145">
                  <c:v>51.468588878663887</c:v>
                </c:pt>
                <c:pt idx="1146">
                  <c:v>51.290188320538242</c:v>
                </c:pt>
                <c:pt idx="1147">
                  <c:v>51.134559355262525</c:v>
                </c:pt>
                <c:pt idx="1148">
                  <c:v>51.015059148688515</c:v>
                </c:pt>
                <c:pt idx="1149">
                  <c:v>50.944205057856969</c:v>
                </c:pt>
                <c:pt idx="1150">
                  <c:v>50.891767576189835</c:v>
                </c:pt>
                <c:pt idx="1151">
                  <c:v>50.77921330745496</c:v>
                </c:pt>
                <c:pt idx="1152">
                  <c:v>50.660065846683949</c:v>
                </c:pt>
                <c:pt idx="1153">
                  <c:v>50.587228351232</c:v>
                </c:pt>
                <c:pt idx="1154">
                  <c:v>50.51524107009368</c:v>
                </c:pt>
                <c:pt idx="1155">
                  <c:v>50.380379113823935</c:v>
                </c:pt>
                <c:pt idx="1156">
                  <c:v>50.334818584647365</c:v>
                </c:pt>
                <c:pt idx="1157">
                  <c:v>50.300190785778206</c:v>
                </c:pt>
                <c:pt idx="1158">
                  <c:v>50.320351505296799</c:v>
                </c:pt>
                <c:pt idx="1159">
                  <c:v>50.301877360598695</c:v>
                </c:pt>
                <c:pt idx="1160">
                  <c:v>50.336834909318299</c:v>
                </c:pt>
                <c:pt idx="1161">
                  <c:v>50.35592971117434</c:v>
                </c:pt>
                <c:pt idx="1162">
                  <c:v>50.374063524802111</c:v>
                </c:pt>
                <c:pt idx="1163">
                  <c:v>50.319937132474671</c:v>
                </c:pt>
                <c:pt idx="1164">
                  <c:v>50.201168550630904</c:v>
                </c:pt>
                <c:pt idx="1165">
                  <c:v>50.129025129246187</c:v>
                </c:pt>
                <c:pt idx="1166">
                  <c:v>50.137724135448806</c:v>
                </c:pt>
                <c:pt idx="1167">
                  <c:v>50.144924335735922</c:v>
                </c:pt>
                <c:pt idx="1168">
                  <c:v>50.206956094560041</c:v>
                </c:pt>
                <c:pt idx="1169">
                  <c:v>50.328603402175993</c:v>
                </c:pt>
                <c:pt idx="1170">
                  <c:v>50.481497904078921</c:v>
                </c:pt>
                <c:pt idx="1171">
                  <c:v>50.625287328812163</c:v>
                </c:pt>
                <c:pt idx="1172">
                  <c:v>50.819161475248258</c:v>
                </c:pt>
                <c:pt idx="1173">
                  <c:v>51.049073346524843</c:v>
                </c:pt>
                <c:pt idx="1174">
                  <c:v>51.31362778757385</c:v>
                </c:pt>
                <c:pt idx="1175">
                  <c:v>51.640694113798546</c:v>
                </c:pt>
                <c:pt idx="1176">
                  <c:v>51.986977149717809</c:v>
                </c:pt>
                <c:pt idx="1177">
                  <c:v>52.366193873925745</c:v>
                </c:pt>
                <c:pt idx="1178">
                  <c:v>52.765309041653374</c:v>
                </c:pt>
                <c:pt idx="1179">
                  <c:v>53.156607949821876</c:v>
                </c:pt>
                <c:pt idx="1180">
                  <c:v>53.524732399890233</c:v>
                </c:pt>
                <c:pt idx="1181">
                  <c:v>53.933776031180415</c:v>
                </c:pt>
                <c:pt idx="1182">
                  <c:v>54.368414661712748</c:v>
                </c:pt>
                <c:pt idx="1183">
                  <c:v>54.761111520381291</c:v>
                </c:pt>
                <c:pt idx="1184">
                  <c:v>55.118624763800995</c:v>
                </c:pt>
                <c:pt idx="1185">
                  <c:v>55.456972299186098</c:v>
                </c:pt>
                <c:pt idx="1186">
                  <c:v>55.774138895700702</c:v>
                </c:pt>
                <c:pt idx="1187">
                  <c:v>56.045627609717393</c:v>
                </c:pt>
                <c:pt idx="1188">
                  <c:v>56.272167172881744</c:v>
                </c:pt>
                <c:pt idx="1189">
                  <c:v>56.441242014590813</c:v>
                </c:pt>
                <c:pt idx="1190">
                  <c:v>56.593222185839267</c:v>
                </c:pt>
                <c:pt idx="1191">
                  <c:v>56.761126612712289</c:v>
                </c:pt>
                <c:pt idx="1192">
                  <c:v>56.958464070466455</c:v>
                </c:pt>
                <c:pt idx="1193">
                  <c:v>57.146788223442471</c:v>
                </c:pt>
                <c:pt idx="1194">
                  <c:v>57.270959282679179</c:v>
                </c:pt>
                <c:pt idx="1195">
                  <c:v>57.349862992954812</c:v>
                </c:pt>
                <c:pt idx="1196">
                  <c:v>57.417938650649603</c:v>
                </c:pt>
                <c:pt idx="1197">
                  <c:v>57.491230112987822</c:v>
                </c:pt>
                <c:pt idx="1198">
                  <c:v>57.539665161580821</c:v>
                </c:pt>
                <c:pt idx="1199">
                  <c:v>57.550174300117099</c:v>
                </c:pt>
                <c:pt idx="1200">
                  <c:v>57.511639524891862</c:v>
                </c:pt>
                <c:pt idx="1201">
                  <c:v>57.429685084354809</c:v>
                </c:pt>
                <c:pt idx="1202">
                  <c:v>57.328497679652273</c:v>
                </c:pt>
                <c:pt idx="1203">
                  <c:v>57.256906828734195</c:v>
                </c:pt>
                <c:pt idx="1204">
                  <c:v>57.139327152547175</c:v>
                </c:pt>
                <c:pt idx="1205">
                  <c:v>57.02388084834169</c:v>
                </c:pt>
                <c:pt idx="1206">
                  <c:v>56.860595977240635</c:v>
                </c:pt>
                <c:pt idx="1207">
                  <c:v>56.659192413881122</c:v>
                </c:pt>
                <c:pt idx="1208">
                  <c:v>56.491977914965176</c:v>
                </c:pt>
                <c:pt idx="1209">
                  <c:v>56.308853234691085</c:v>
                </c:pt>
                <c:pt idx="1210">
                  <c:v>56.160445540246613</c:v>
                </c:pt>
                <c:pt idx="1211">
                  <c:v>55.998201261223087</c:v>
                </c:pt>
                <c:pt idx="1212">
                  <c:v>55.830444971122311</c:v>
                </c:pt>
                <c:pt idx="1213">
                  <c:v>55.685647376324226</c:v>
                </c:pt>
                <c:pt idx="1214">
                  <c:v>55.625721789271054</c:v>
                </c:pt>
                <c:pt idx="1215">
                  <c:v>55.635492547235167</c:v>
                </c:pt>
                <c:pt idx="1216">
                  <c:v>55.661449142661375</c:v>
                </c:pt>
                <c:pt idx="1217">
                  <c:v>55.739486379640461</c:v>
                </c:pt>
                <c:pt idx="1218">
                  <c:v>55.820121269068984</c:v>
                </c:pt>
                <c:pt idx="1219">
                  <c:v>55.882365312698489</c:v>
                </c:pt>
                <c:pt idx="1220">
                  <c:v>55.856294004290838</c:v>
                </c:pt>
                <c:pt idx="1221">
                  <c:v>55.856406045414083</c:v>
                </c:pt>
                <c:pt idx="1222">
                  <c:v>55.835123696396884</c:v>
                </c:pt>
                <c:pt idx="1223">
                  <c:v>55.754654954823074</c:v>
                </c:pt>
                <c:pt idx="1224">
                  <c:v>55.696793624283842</c:v>
                </c:pt>
                <c:pt idx="1225">
                  <c:v>55.624169926625335</c:v>
                </c:pt>
                <c:pt idx="1226">
                  <c:v>55.571550437639111</c:v>
                </c:pt>
                <c:pt idx="1227">
                  <c:v>55.545025086306048</c:v>
                </c:pt>
                <c:pt idx="1228">
                  <c:v>55.570024489979311</c:v>
                </c:pt>
                <c:pt idx="1229">
                  <c:v>55.622968388802413</c:v>
                </c:pt>
                <c:pt idx="1230">
                  <c:v>55.772883025233583</c:v>
                </c:pt>
                <c:pt idx="1231">
                  <c:v>55.973135194742923</c:v>
                </c:pt>
                <c:pt idx="1232">
                  <c:v>56.21607176840223</c:v>
                </c:pt>
                <c:pt idx="1233">
                  <c:v>56.515204700643672</c:v>
                </c:pt>
                <c:pt idx="1234">
                  <c:v>56.885122053315655</c:v>
                </c:pt>
                <c:pt idx="1235">
                  <c:v>57.306530701333685</c:v>
                </c:pt>
                <c:pt idx="1236">
                  <c:v>57.750852306115185</c:v>
                </c:pt>
                <c:pt idx="1237">
                  <c:v>58.158837774054568</c:v>
                </c:pt>
                <c:pt idx="1238">
                  <c:v>58.622687228298666</c:v>
                </c:pt>
                <c:pt idx="1239">
                  <c:v>59.087919695113349</c:v>
                </c:pt>
                <c:pt idx="1240">
                  <c:v>59.5339238652302</c:v>
                </c:pt>
                <c:pt idx="1241">
                  <c:v>59.956525395063757</c:v>
                </c:pt>
                <c:pt idx="1242">
                  <c:v>60.341286746460248</c:v>
                </c:pt>
                <c:pt idx="1243">
                  <c:v>60.747056114985078</c:v>
                </c:pt>
                <c:pt idx="1244">
                  <c:v>61.186426350525572</c:v>
                </c:pt>
                <c:pt idx="1245">
                  <c:v>61.635944202730755</c:v>
                </c:pt>
                <c:pt idx="1246">
                  <c:v>62.029882776582191</c:v>
                </c:pt>
                <c:pt idx="1247">
                  <c:v>62.441844667849622</c:v>
                </c:pt>
                <c:pt idx="1248">
                  <c:v>62.847042813309464</c:v>
                </c:pt>
                <c:pt idx="1249">
                  <c:v>63.268284208127433</c:v>
                </c:pt>
                <c:pt idx="1250">
                  <c:v>63.718408668504637</c:v>
                </c:pt>
                <c:pt idx="1251">
                  <c:v>64.090859114237531</c:v>
                </c:pt>
                <c:pt idx="1252">
                  <c:v>64.43154538428557</c:v>
                </c:pt>
                <c:pt idx="1253">
                  <c:v>64.749837486966882</c:v>
                </c:pt>
                <c:pt idx="1254">
                  <c:v>65.019937246203412</c:v>
                </c:pt>
                <c:pt idx="1255">
                  <c:v>65.265634284648797</c:v>
                </c:pt>
                <c:pt idx="1256">
                  <c:v>65.460125326597989</c:v>
                </c:pt>
                <c:pt idx="1257">
                  <c:v>65.575985837848592</c:v>
                </c:pt>
                <c:pt idx="1258">
                  <c:v>65.637918277716551</c:v>
                </c:pt>
                <c:pt idx="1259">
                  <c:v>65.654072846272115</c:v>
                </c:pt>
                <c:pt idx="1260">
                  <c:v>65.646749743756487</c:v>
                </c:pt>
                <c:pt idx="1261">
                  <c:v>65.55941241773219</c:v>
                </c:pt>
                <c:pt idx="1262">
                  <c:v>65.441031396418623</c:v>
                </c:pt>
                <c:pt idx="1263">
                  <c:v>65.319232624430342</c:v>
                </c:pt>
                <c:pt idx="1264">
                  <c:v>65.190374200594903</c:v>
                </c:pt>
                <c:pt idx="1265">
                  <c:v>65.06553148170255</c:v>
                </c:pt>
                <c:pt idx="1266">
                  <c:v>64.985295651776724</c:v>
                </c:pt>
                <c:pt idx="1267">
                  <c:v>64.895254338700568</c:v>
                </c:pt>
                <c:pt idx="1268">
                  <c:v>64.790564762459582</c:v>
                </c:pt>
                <c:pt idx="1269">
                  <c:v>64.699543214109255</c:v>
                </c:pt>
                <c:pt idx="1270">
                  <c:v>64.575428592642979</c:v>
                </c:pt>
                <c:pt idx="1271">
                  <c:v>64.411562147402037</c:v>
                </c:pt>
                <c:pt idx="1272">
                  <c:v>64.209539118356261</c:v>
                </c:pt>
                <c:pt idx="1273">
                  <c:v>63.95625227110073</c:v>
                </c:pt>
                <c:pt idx="1274">
                  <c:v>63.745189424359694</c:v>
                </c:pt>
                <c:pt idx="1275">
                  <c:v>63.494043697830044</c:v>
                </c:pt>
                <c:pt idx="1276">
                  <c:v>63.236426277228965</c:v>
                </c:pt>
                <c:pt idx="1277">
                  <c:v>62.959842710718043</c:v>
                </c:pt>
                <c:pt idx="1278">
                  <c:v>62.755027153913701</c:v>
                </c:pt>
                <c:pt idx="1279">
                  <c:v>62.568201241791023</c:v>
                </c:pt>
                <c:pt idx="1280">
                  <c:v>62.420934642733556</c:v>
                </c:pt>
                <c:pt idx="1281">
                  <c:v>62.249888556430236</c:v>
                </c:pt>
                <c:pt idx="1282">
                  <c:v>62.093419386418134</c:v>
                </c:pt>
                <c:pt idx="1283">
                  <c:v>61.960473688556853</c:v>
                </c:pt>
                <c:pt idx="1284">
                  <c:v>61.801600432975796</c:v>
                </c:pt>
                <c:pt idx="1285">
                  <c:v>61.639731205264525</c:v>
                </c:pt>
                <c:pt idx="1286">
                  <c:v>61.459075468724414</c:v>
                </c:pt>
                <c:pt idx="1287">
                  <c:v>61.340173739870643</c:v>
                </c:pt>
                <c:pt idx="1288">
                  <c:v>61.253834397113565</c:v>
                </c:pt>
                <c:pt idx="1289">
                  <c:v>61.257105012928378</c:v>
                </c:pt>
                <c:pt idx="1290">
                  <c:v>61.315414450881292</c:v>
                </c:pt>
                <c:pt idx="1291">
                  <c:v>61.39229433994926</c:v>
                </c:pt>
                <c:pt idx="1292">
                  <c:v>61.484805942970397</c:v>
                </c:pt>
                <c:pt idx="1293">
                  <c:v>61.618746204841266</c:v>
                </c:pt>
                <c:pt idx="1294">
                  <c:v>61.798306024135279</c:v>
                </c:pt>
                <c:pt idx="1295">
                  <c:v>62.041776052108794</c:v>
                </c:pt>
                <c:pt idx="1296">
                  <c:v>62.321602002927058</c:v>
                </c:pt>
                <c:pt idx="1297">
                  <c:v>62.608452685840838</c:v>
                </c:pt>
                <c:pt idx="1298">
                  <c:v>62.922296957154792</c:v>
                </c:pt>
                <c:pt idx="1299">
                  <c:v>63.241523368118202</c:v>
                </c:pt>
                <c:pt idx="1300">
                  <c:v>63.603173946819837</c:v>
                </c:pt>
                <c:pt idx="1301">
                  <c:v>63.968831089842197</c:v>
                </c:pt>
                <c:pt idx="1302">
                  <c:v>64.311070899289405</c:v>
                </c:pt>
                <c:pt idx="1303">
                  <c:v>64.677137914106737</c:v>
                </c:pt>
                <c:pt idx="1304">
                  <c:v>65.059626551975271</c:v>
                </c:pt>
                <c:pt idx="1305">
                  <c:v>65.480551514105883</c:v>
                </c:pt>
                <c:pt idx="1306">
                  <c:v>65.861049049881032</c:v>
                </c:pt>
                <c:pt idx="1307">
                  <c:v>66.225961824609854</c:v>
                </c:pt>
                <c:pt idx="1308">
                  <c:v>66.54051374624413</c:v>
                </c:pt>
                <c:pt idx="1309">
                  <c:v>66.880275449646149</c:v>
                </c:pt>
                <c:pt idx="1310">
                  <c:v>67.186500387521136</c:v>
                </c:pt>
                <c:pt idx="1311">
                  <c:v>67.516164730631331</c:v>
                </c:pt>
                <c:pt idx="1312">
                  <c:v>67.78693690738848</c:v>
                </c:pt>
                <c:pt idx="1313">
                  <c:v>68.082396944613677</c:v>
                </c:pt>
                <c:pt idx="1314">
                  <c:v>68.357261724296833</c:v>
                </c:pt>
                <c:pt idx="1315">
                  <c:v>68.567417846955877</c:v>
                </c:pt>
                <c:pt idx="1316">
                  <c:v>68.769586146238325</c:v>
                </c:pt>
                <c:pt idx="1317">
                  <c:v>68.886954383662371</c:v>
                </c:pt>
                <c:pt idx="1318">
                  <c:v>68.948586207425464</c:v>
                </c:pt>
                <c:pt idx="1319">
                  <c:v>68.969318134651289</c:v>
                </c:pt>
                <c:pt idx="1320">
                  <c:v>68.928175573799749</c:v>
                </c:pt>
                <c:pt idx="1321">
                  <c:v>68.832191239278174</c:v>
                </c:pt>
                <c:pt idx="1322">
                  <c:v>68.723339212539457</c:v>
                </c:pt>
                <c:pt idx="1323">
                  <c:v>68.6516675444078</c:v>
                </c:pt>
                <c:pt idx="1324">
                  <c:v>68.616852697443122</c:v>
                </c:pt>
                <c:pt idx="1325">
                  <c:v>68.636664556266311</c:v>
                </c:pt>
                <c:pt idx="1326">
                  <c:v>68.680505796777041</c:v>
                </c:pt>
                <c:pt idx="1327">
                  <c:v>68.764879340234216</c:v>
                </c:pt>
                <c:pt idx="1328">
                  <c:v>68.859128625390113</c:v>
                </c:pt>
                <c:pt idx="1329">
                  <c:v>68.922809339849394</c:v>
                </c:pt>
                <c:pt idx="1330">
                  <c:v>69.030244933982985</c:v>
                </c:pt>
                <c:pt idx="1331">
                  <c:v>69.13942034155788</c:v>
                </c:pt>
                <c:pt idx="1332">
                  <c:v>69.247739969030235</c:v>
                </c:pt>
                <c:pt idx="1333">
                  <c:v>69.392712059297551</c:v>
                </c:pt>
                <c:pt idx="1334">
                  <c:v>69.486092193283739</c:v>
                </c:pt>
                <c:pt idx="1335">
                  <c:v>69.605085498044701</c:v>
                </c:pt>
                <c:pt idx="1336">
                  <c:v>69.697868090756003</c:v>
                </c:pt>
                <c:pt idx="1337">
                  <c:v>69.828372912703074</c:v>
                </c:pt>
                <c:pt idx="1338">
                  <c:v>69.937363369631555</c:v>
                </c:pt>
                <c:pt idx="1339">
                  <c:v>69.983410675257801</c:v>
                </c:pt>
                <c:pt idx="1340">
                  <c:v>70.014895045798681</c:v>
                </c:pt>
                <c:pt idx="1341">
                  <c:v>69.967591184303032</c:v>
                </c:pt>
                <c:pt idx="1342">
                  <c:v>69.911681837438707</c:v>
                </c:pt>
                <c:pt idx="1343">
                  <c:v>69.88315230292487</c:v>
                </c:pt>
                <c:pt idx="1344">
                  <c:v>69.863539790856322</c:v>
                </c:pt>
                <c:pt idx="1345">
                  <c:v>69.83261014143568</c:v>
                </c:pt>
                <c:pt idx="1346">
                  <c:v>69.801447990617987</c:v>
                </c:pt>
                <c:pt idx="1347">
                  <c:v>69.752041849979065</c:v>
                </c:pt>
                <c:pt idx="1348">
                  <c:v>69.733231442485547</c:v>
                </c:pt>
                <c:pt idx="1349">
                  <c:v>69.703432271492574</c:v>
                </c:pt>
                <c:pt idx="1350">
                  <c:v>69.684691060247502</c:v>
                </c:pt>
                <c:pt idx="1351">
                  <c:v>69.587977278917833</c:v>
                </c:pt>
                <c:pt idx="1352">
                  <c:v>69.506855501779199</c:v>
                </c:pt>
                <c:pt idx="1353">
                  <c:v>69.492786308601637</c:v>
                </c:pt>
                <c:pt idx="1354">
                  <c:v>69.486589760132176</c:v>
                </c:pt>
                <c:pt idx="1355">
                  <c:v>69.435246762525622</c:v>
                </c:pt>
                <c:pt idx="1356">
                  <c:v>69.483543332135326</c:v>
                </c:pt>
                <c:pt idx="1357">
                  <c:v>69.633304876286374</c:v>
                </c:pt>
                <c:pt idx="1358">
                  <c:v>69.833876894365119</c:v>
                </c:pt>
                <c:pt idx="1359">
                  <c:v>70.093409022018079</c:v>
                </c:pt>
                <c:pt idx="1360">
                  <c:v>70.377236969344779</c:v>
                </c:pt>
                <c:pt idx="1361">
                  <c:v>70.715661294098794</c:v>
                </c:pt>
                <c:pt idx="1362">
                  <c:v>71.085467458087479</c:v>
                </c:pt>
                <c:pt idx="1363">
                  <c:v>71.476510871172181</c:v>
                </c:pt>
                <c:pt idx="1364">
                  <c:v>71.859473290666187</c:v>
                </c:pt>
                <c:pt idx="1365">
                  <c:v>72.241891989044717</c:v>
                </c:pt>
                <c:pt idx="1366">
                  <c:v>72.61119789109776</c:v>
                </c:pt>
                <c:pt idx="1367">
                  <c:v>73.030059316974516</c:v>
                </c:pt>
                <c:pt idx="1368">
                  <c:v>73.424958700466973</c:v>
                </c:pt>
                <c:pt idx="1369">
                  <c:v>73.749280511665447</c:v>
                </c:pt>
                <c:pt idx="1370">
                  <c:v>74.094346844695394</c:v>
                </c:pt>
                <c:pt idx="1371">
                  <c:v>74.40429850068584</c:v>
                </c:pt>
                <c:pt idx="1372">
                  <c:v>74.713707648116412</c:v>
                </c:pt>
                <c:pt idx="1373">
                  <c:v>75.006930925165875</c:v>
                </c:pt>
                <c:pt idx="1374">
                  <c:v>75.30724161611775</c:v>
                </c:pt>
                <c:pt idx="1375">
                  <c:v>75.549800690987723</c:v>
                </c:pt>
                <c:pt idx="1376">
                  <c:v>75.767923881911372</c:v>
                </c:pt>
                <c:pt idx="1377">
                  <c:v>75.962109000208329</c:v>
                </c:pt>
                <c:pt idx="1378">
                  <c:v>76.142057519800403</c:v>
                </c:pt>
                <c:pt idx="1379">
                  <c:v>76.298531422757819</c:v>
                </c:pt>
                <c:pt idx="1380">
                  <c:v>76.432993659569632</c:v>
                </c:pt>
                <c:pt idx="1381">
                  <c:v>76.509961283707355</c:v>
                </c:pt>
                <c:pt idx="1382">
                  <c:v>76.519401388676243</c:v>
                </c:pt>
                <c:pt idx="1383">
                  <c:v>76.530604540440237</c:v>
                </c:pt>
                <c:pt idx="1384">
                  <c:v>76.487017757144585</c:v>
                </c:pt>
                <c:pt idx="1385">
                  <c:v>76.449448246574818</c:v>
                </c:pt>
                <c:pt idx="1386">
                  <c:v>76.403085352777495</c:v>
                </c:pt>
                <c:pt idx="1387">
                  <c:v>76.371005215058503</c:v>
                </c:pt>
                <c:pt idx="1388">
                  <c:v>76.35527088833571</c:v>
                </c:pt>
                <c:pt idx="1389">
                  <c:v>76.3566360835501</c:v>
                </c:pt>
                <c:pt idx="1390">
                  <c:v>76.359918641151339</c:v>
                </c:pt>
                <c:pt idx="1391">
                  <c:v>76.323053408450676</c:v>
                </c:pt>
                <c:pt idx="1392">
                  <c:v>76.27242408888138</c:v>
                </c:pt>
                <c:pt idx="1393">
                  <c:v>76.231702926353904</c:v>
                </c:pt>
                <c:pt idx="1394">
                  <c:v>76.17922996938276</c:v>
                </c:pt>
                <c:pt idx="1395">
                  <c:v>76.185106448236397</c:v>
                </c:pt>
                <c:pt idx="1396">
                  <c:v>76.125302441143063</c:v>
                </c:pt>
                <c:pt idx="1397">
                  <c:v>76.069532435709391</c:v>
                </c:pt>
                <c:pt idx="1398">
                  <c:v>76.073271108830284</c:v>
                </c:pt>
                <c:pt idx="1399">
                  <c:v>76.104548304451043</c:v>
                </c:pt>
                <c:pt idx="1400">
                  <c:v>76.142313364362948</c:v>
                </c:pt>
                <c:pt idx="1401">
                  <c:v>76.159527976191924</c:v>
                </c:pt>
                <c:pt idx="1402">
                  <c:v>76.151752738755079</c:v>
                </c:pt>
                <c:pt idx="1403">
                  <c:v>76.120192386706364</c:v>
                </c:pt>
                <c:pt idx="1404">
                  <c:v>76.11213648519599</c:v>
                </c:pt>
                <c:pt idx="1405">
                  <c:v>76.091086445794602</c:v>
                </c:pt>
                <c:pt idx="1406">
                  <c:v>75.997568820366766</c:v>
                </c:pt>
                <c:pt idx="1407">
                  <c:v>75.840875354204343</c:v>
                </c:pt>
                <c:pt idx="1408">
                  <c:v>75.736835064934269</c:v>
                </c:pt>
                <c:pt idx="1409">
                  <c:v>75.629243140926832</c:v>
                </c:pt>
                <c:pt idx="1410">
                  <c:v>75.54831657506891</c:v>
                </c:pt>
                <c:pt idx="1411">
                  <c:v>75.416750113383443</c:v>
                </c:pt>
                <c:pt idx="1412">
                  <c:v>75.325118156910108</c:v>
                </c:pt>
                <c:pt idx="1413">
                  <c:v>75.241298452897396</c:v>
                </c:pt>
                <c:pt idx="1414">
                  <c:v>75.177851472038057</c:v>
                </c:pt>
                <c:pt idx="1415">
                  <c:v>75.138030247850011</c:v>
                </c:pt>
                <c:pt idx="1416">
                  <c:v>75.172200058228654</c:v>
                </c:pt>
                <c:pt idx="1417">
                  <c:v>75.306147841655886</c:v>
                </c:pt>
                <c:pt idx="1418">
                  <c:v>75.447151604119185</c:v>
                </c:pt>
                <c:pt idx="1419">
                  <c:v>75.62179449960702</c:v>
                </c:pt>
                <c:pt idx="1420">
                  <c:v>75.789441759154812</c:v>
                </c:pt>
                <c:pt idx="1421">
                  <c:v>76.012666591402152</c:v>
                </c:pt>
                <c:pt idx="1422">
                  <c:v>76.220970805367401</c:v>
                </c:pt>
                <c:pt idx="1423">
                  <c:v>76.439740577534707</c:v>
                </c:pt>
                <c:pt idx="1424">
                  <c:v>76.623269244144367</c:v>
                </c:pt>
                <c:pt idx="1425">
                  <c:v>76.844377151176488</c:v>
                </c:pt>
                <c:pt idx="1426">
                  <c:v>77.142330897217875</c:v>
                </c:pt>
                <c:pt idx="1427">
                  <c:v>77.470402375540104</c:v>
                </c:pt>
                <c:pt idx="1428">
                  <c:v>77.789896805577229</c:v>
                </c:pt>
                <c:pt idx="1429">
                  <c:v>78.057399628240347</c:v>
                </c:pt>
                <c:pt idx="1430">
                  <c:v>78.359690908030316</c:v>
                </c:pt>
                <c:pt idx="1431">
                  <c:v>78.661848377535364</c:v>
                </c:pt>
                <c:pt idx="1432">
                  <c:v>79.013304034312881</c:v>
                </c:pt>
                <c:pt idx="1433">
                  <c:v>79.297234196621602</c:v>
                </c:pt>
                <c:pt idx="1434">
                  <c:v>79.545921580475678</c:v>
                </c:pt>
                <c:pt idx="1435">
                  <c:v>79.822764337827607</c:v>
                </c:pt>
                <c:pt idx="1436">
                  <c:v>80.069404925832032</c:v>
                </c:pt>
                <c:pt idx="1437">
                  <c:v>80.285055953602182</c:v>
                </c:pt>
                <c:pt idx="1438">
                  <c:v>80.535400718148821</c:v>
                </c:pt>
                <c:pt idx="1439">
                  <c:v>80.771884789397646</c:v>
                </c:pt>
                <c:pt idx="1440">
                  <c:v>80.944543459242098</c:v>
                </c:pt>
                <c:pt idx="1441">
                  <c:v>81.119149994501797</c:v>
                </c:pt>
                <c:pt idx="1442">
                  <c:v>81.295959150113219</c:v>
                </c:pt>
                <c:pt idx="1443">
                  <c:v>81.492287411576271</c:v>
                </c:pt>
                <c:pt idx="1444">
                  <c:v>81.647041866475291</c:v>
                </c:pt>
                <c:pt idx="1445">
                  <c:v>81.688060830077603</c:v>
                </c:pt>
                <c:pt idx="1446">
                  <c:v>81.646443413532069</c:v>
                </c:pt>
                <c:pt idx="1447">
                  <c:v>81.564528670924332</c:v>
                </c:pt>
                <c:pt idx="1448">
                  <c:v>81.492979153212346</c:v>
                </c:pt>
                <c:pt idx="1449">
                  <c:v>81.508306891303206</c:v>
                </c:pt>
                <c:pt idx="1450">
                  <c:v>81.58712084943933</c:v>
                </c:pt>
                <c:pt idx="1451">
                  <c:v>81.6912085279031</c:v>
                </c:pt>
                <c:pt idx="1452">
                  <c:v>81.826592842349811</c:v>
                </c:pt>
                <c:pt idx="1453">
                  <c:v>81.925263766348493</c:v>
                </c:pt>
                <c:pt idx="1454">
                  <c:v>82.007143418573463</c:v>
                </c:pt>
                <c:pt idx="1455">
                  <c:v>82.113797983544771</c:v>
                </c:pt>
                <c:pt idx="1456">
                  <c:v>82.187765607827643</c:v>
                </c:pt>
                <c:pt idx="1457">
                  <c:v>82.275023561573448</c:v>
                </c:pt>
                <c:pt idx="1458">
                  <c:v>82.351318208716407</c:v>
                </c:pt>
                <c:pt idx="1459">
                  <c:v>82.441445849581726</c:v>
                </c:pt>
                <c:pt idx="1460">
                  <c:v>82.49100373578375</c:v>
                </c:pt>
                <c:pt idx="1461">
                  <c:v>82.498852895511845</c:v>
                </c:pt>
                <c:pt idx="1462">
                  <c:v>82.41735003636785</c:v>
                </c:pt>
                <c:pt idx="1463">
                  <c:v>82.295248066174167</c:v>
                </c:pt>
                <c:pt idx="1464">
                  <c:v>82.11426111914372</c:v>
                </c:pt>
                <c:pt idx="1465">
                  <c:v>81.930078009899376</c:v>
                </c:pt>
                <c:pt idx="1466">
                  <c:v>81.674592534977663</c:v>
                </c:pt>
                <c:pt idx="1467">
                  <c:v>81.37566414627814</c:v>
                </c:pt>
                <c:pt idx="1468">
                  <c:v>81.056143467245406</c:v>
                </c:pt>
                <c:pt idx="1469">
                  <c:v>80.755247957968081</c:v>
                </c:pt>
                <c:pt idx="1470">
                  <c:v>80.488378460079275</c:v>
                </c:pt>
                <c:pt idx="1471">
                  <c:v>80.288605046898553</c:v>
                </c:pt>
                <c:pt idx="1472">
                  <c:v>80.074245104210434</c:v>
                </c:pt>
                <c:pt idx="1473">
                  <c:v>79.8808866854923</c:v>
                </c:pt>
                <c:pt idx="1474">
                  <c:v>79.741375428788132</c:v>
                </c:pt>
                <c:pt idx="1475">
                  <c:v>79.62180191614982</c:v>
                </c:pt>
                <c:pt idx="1476">
                  <c:v>79.551209300771802</c:v>
                </c:pt>
                <c:pt idx="1477">
                  <c:v>79.542333918159855</c:v>
                </c:pt>
                <c:pt idx="1478">
                  <c:v>79.598030691242556</c:v>
                </c:pt>
                <c:pt idx="1479">
                  <c:v>79.691120662797985</c:v>
                </c:pt>
                <c:pt idx="1480">
                  <c:v>79.810409086086253</c:v>
                </c:pt>
                <c:pt idx="1481">
                  <c:v>79.964479452843605</c:v>
                </c:pt>
                <c:pt idx="1482">
                  <c:v>80.153731370756688</c:v>
                </c:pt>
                <c:pt idx="1483">
                  <c:v>80.367368208113291</c:v>
                </c:pt>
                <c:pt idx="1484">
                  <c:v>80.545628065768227</c:v>
                </c:pt>
                <c:pt idx="1485">
                  <c:v>80.732165062010395</c:v>
                </c:pt>
                <c:pt idx="1486">
                  <c:v>80.952552540219415</c:v>
                </c:pt>
                <c:pt idx="1487">
                  <c:v>81.229835592979583</c:v>
                </c:pt>
                <c:pt idx="1488">
                  <c:v>81.54507184997486</c:v>
                </c:pt>
                <c:pt idx="1489">
                  <c:v>81.872609523777015</c:v>
                </c:pt>
                <c:pt idx="1490">
                  <c:v>82.194086570554887</c:v>
                </c:pt>
                <c:pt idx="1491">
                  <c:v>82.489074854460057</c:v>
                </c:pt>
                <c:pt idx="1492">
                  <c:v>82.787255853810066</c:v>
                </c:pt>
                <c:pt idx="1493">
                  <c:v>83.122234995746538</c:v>
                </c:pt>
                <c:pt idx="1494">
                  <c:v>83.458842502090462</c:v>
                </c:pt>
                <c:pt idx="1495">
                  <c:v>83.762945665379817</c:v>
                </c:pt>
                <c:pt idx="1496">
                  <c:v>84.010395579965348</c:v>
                </c:pt>
                <c:pt idx="1497">
                  <c:v>84.247636134323002</c:v>
                </c:pt>
                <c:pt idx="1498">
                  <c:v>84.467136165139664</c:v>
                </c:pt>
                <c:pt idx="1499">
                  <c:v>84.624553872065491</c:v>
                </c:pt>
                <c:pt idx="1500">
                  <c:v>84.75653934135218</c:v>
                </c:pt>
                <c:pt idx="1501">
                  <c:v>84.916237433145227</c:v>
                </c:pt>
                <c:pt idx="1502">
                  <c:v>85.088138155419244</c:v>
                </c:pt>
                <c:pt idx="1503">
                  <c:v>85.246774000246717</c:v>
                </c:pt>
                <c:pt idx="1504">
                  <c:v>85.365659655072022</c:v>
                </c:pt>
                <c:pt idx="1505">
                  <c:v>85.524865683774038</c:v>
                </c:pt>
                <c:pt idx="1506">
                  <c:v>85.639653694896168</c:v>
                </c:pt>
                <c:pt idx="1507">
                  <c:v>85.79722325804525</c:v>
                </c:pt>
                <c:pt idx="1508">
                  <c:v>85.849747051106732</c:v>
                </c:pt>
                <c:pt idx="1509">
                  <c:v>85.892783240537085</c:v>
                </c:pt>
                <c:pt idx="1510">
                  <c:v>85.826176289941415</c:v>
                </c:pt>
                <c:pt idx="1511">
                  <c:v>85.730612174313322</c:v>
                </c:pt>
                <c:pt idx="1512">
                  <c:v>85.622099760020006</c:v>
                </c:pt>
                <c:pt idx="1513">
                  <c:v>85.659357754820675</c:v>
                </c:pt>
                <c:pt idx="1514">
                  <c:v>85.78035628118738</c:v>
                </c:pt>
                <c:pt idx="1515">
                  <c:v>85.884616690301229</c:v>
                </c:pt>
                <c:pt idx="1516">
                  <c:v>86.014421318984049</c:v>
                </c:pt>
                <c:pt idx="1517">
                  <c:v>86.151559212960123</c:v>
                </c:pt>
                <c:pt idx="1518">
                  <c:v>86.21953133288433</c:v>
                </c:pt>
                <c:pt idx="1519">
                  <c:v>86.289546862797948</c:v>
                </c:pt>
                <c:pt idx="1520">
                  <c:v>86.356924216984154</c:v>
                </c:pt>
                <c:pt idx="1521">
                  <c:v>86.431323356649273</c:v>
                </c:pt>
                <c:pt idx="1522">
                  <c:v>86.432472675166039</c:v>
                </c:pt>
                <c:pt idx="1523">
                  <c:v>86.394798113336108</c:v>
                </c:pt>
                <c:pt idx="1524">
                  <c:v>86.322788385900779</c:v>
                </c:pt>
                <c:pt idx="1525">
                  <c:v>86.193807224004118</c:v>
                </c:pt>
                <c:pt idx="1526">
                  <c:v>86.060195845061372</c:v>
                </c:pt>
                <c:pt idx="1527">
                  <c:v>85.888883129333152</c:v>
                </c:pt>
                <c:pt idx="1528">
                  <c:v>85.657119009224814</c:v>
                </c:pt>
                <c:pt idx="1529">
                  <c:v>85.451293790800804</c:v>
                </c:pt>
                <c:pt idx="1530">
                  <c:v>85.216241175343313</c:v>
                </c:pt>
                <c:pt idx="1531">
                  <c:v>84.957283925176711</c:v>
                </c:pt>
                <c:pt idx="1532">
                  <c:v>84.668296258372848</c:v>
                </c:pt>
                <c:pt idx="1533">
                  <c:v>84.385976820930864</c:v>
                </c:pt>
                <c:pt idx="1534">
                  <c:v>84.144237489952303</c:v>
                </c:pt>
                <c:pt idx="1535">
                  <c:v>83.937100084826497</c:v>
                </c:pt>
                <c:pt idx="1536">
                  <c:v>83.70057478831302</c:v>
                </c:pt>
                <c:pt idx="1537">
                  <c:v>83.449852381513608</c:v>
                </c:pt>
                <c:pt idx="1538">
                  <c:v>83.253802306661697</c:v>
                </c:pt>
                <c:pt idx="1539">
                  <c:v>83.137470951843113</c:v>
                </c:pt>
                <c:pt idx="1540">
                  <c:v>83.096654528701464</c:v>
                </c:pt>
                <c:pt idx="1541">
                  <c:v>83.06761725397979</c:v>
                </c:pt>
                <c:pt idx="1542">
                  <c:v>83.053044242058931</c:v>
                </c:pt>
                <c:pt idx="1543">
                  <c:v>83.058988320532023</c:v>
                </c:pt>
                <c:pt idx="1544">
                  <c:v>83.172572108025904</c:v>
                </c:pt>
                <c:pt idx="1545">
                  <c:v>83.256060359884799</c:v>
                </c:pt>
                <c:pt idx="1546">
                  <c:v>83.305246742248272</c:v>
                </c:pt>
                <c:pt idx="1547">
                  <c:v>83.39227337026243</c:v>
                </c:pt>
                <c:pt idx="1548">
                  <c:v>83.498011500877368</c:v>
                </c:pt>
                <c:pt idx="1549">
                  <c:v>83.646296594810721</c:v>
                </c:pt>
                <c:pt idx="1550">
                  <c:v>83.863216941095772</c:v>
                </c:pt>
                <c:pt idx="1551">
                  <c:v>84.093202729624579</c:v>
                </c:pt>
                <c:pt idx="1552">
                  <c:v>84.301730256452359</c:v>
                </c:pt>
                <c:pt idx="1553">
                  <c:v>84.466389019534958</c:v>
                </c:pt>
                <c:pt idx="1554">
                  <c:v>84.687919290551946</c:v>
                </c:pt>
                <c:pt idx="1555">
                  <c:v>84.968360642776062</c:v>
                </c:pt>
                <c:pt idx="1556">
                  <c:v>85.329644747759417</c:v>
                </c:pt>
                <c:pt idx="1557">
                  <c:v>85.610778999312529</c:v>
                </c:pt>
                <c:pt idx="1558">
                  <c:v>85.822161182757654</c:v>
                </c:pt>
                <c:pt idx="1559">
                  <c:v>86.020550110321125</c:v>
                </c:pt>
                <c:pt idx="1560">
                  <c:v>86.175965687236001</c:v>
                </c:pt>
                <c:pt idx="1561">
                  <c:v>86.328791138707018</c:v>
                </c:pt>
                <c:pt idx="1562">
                  <c:v>86.528614305020213</c:v>
                </c:pt>
                <c:pt idx="1563">
                  <c:v>86.732980302513937</c:v>
                </c:pt>
                <c:pt idx="1564">
                  <c:v>86.886957745192646</c:v>
                </c:pt>
                <c:pt idx="1565">
                  <c:v>86.99696288661228</c:v>
                </c:pt>
                <c:pt idx="1566">
                  <c:v>87.114516703704993</c:v>
                </c:pt>
                <c:pt idx="1567">
                  <c:v>87.243325438835768</c:v>
                </c:pt>
                <c:pt idx="1568">
                  <c:v>87.32124715697951</c:v>
                </c:pt>
                <c:pt idx="1569">
                  <c:v>87.373149905932721</c:v>
                </c:pt>
                <c:pt idx="1570">
                  <c:v>87.522657692831629</c:v>
                </c:pt>
                <c:pt idx="1571">
                  <c:v>87.668445643042375</c:v>
                </c:pt>
                <c:pt idx="1572">
                  <c:v>87.799721461881163</c:v>
                </c:pt>
                <c:pt idx="1573">
                  <c:v>88.003051757166318</c:v>
                </c:pt>
                <c:pt idx="1574">
                  <c:v>88.129029030893292</c:v>
                </c:pt>
                <c:pt idx="1575">
                  <c:v>88.262513222867312</c:v>
                </c:pt>
                <c:pt idx="1576">
                  <c:v>88.337056331240845</c:v>
                </c:pt>
                <c:pt idx="1577">
                  <c:v>88.350819803755556</c:v>
                </c:pt>
                <c:pt idx="1578">
                  <c:v>88.263532319857219</c:v>
                </c:pt>
                <c:pt idx="1579">
                  <c:v>88.153812509338096</c:v>
                </c:pt>
                <c:pt idx="1580">
                  <c:v>88.052098778162076</c:v>
                </c:pt>
                <c:pt idx="1581">
                  <c:v>87.883039331867295</c:v>
                </c:pt>
                <c:pt idx="1582">
                  <c:v>87.700379398320749</c:v>
                </c:pt>
                <c:pt idx="1583">
                  <c:v>87.482724167336059</c:v>
                </c:pt>
                <c:pt idx="1584">
                  <c:v>87.322794857066981</c:v>
                </c:pt>
                <c:pt idx="1585">
                  <c:v>87.163238015313496</c:v>
                </c:pt>
                <c:pt idx="1586">
                  <c:v>86.935820452414319</c:v>
                </c:pt>
                <c:pt idx="1587">
                  <c:v>86.683167067048089</c:v>
                </c:pt>
                <c:pt idx="1588">
                  <c:v>86.424173756294053</c:v>
                </c:pt>
                <c:pt idx="1589">
                  <c:v>86.165822891805718</c:v>
                </c:pt>
                <c:pt idx="1590">
                  <c:v>85.932681140781554</c:v>
                </c:pt>
                <c:pt idx="1591">
                  <c:v>85.685770420015757</c:v>
                </c:pt>
                <c:pt idx="1592">
                  <c:v>85.427001887003399</c:v>
                </c:pt>
                <c:pt idx="1593">
                  <c:v>85.194122708737595</c:v>
                </c:pt>
                <c:pt idx="1594">
                  <c:v>84.867460877972263</c:v>
                </c:pt>
                <c:pt idx="1595">
                  <c:v>84.519521281791256</c:v>
                </c:pt>
                <c:pt idx="1596">
                  <c:v>84.181903264526838</c:v>
                </c:pt>
                <c:pt idx="1597">
                  <c:v>83.852666954119798</c:v>
                </c:pt>
                <c:pt idx="1598">
                  <c:v>83.539881480807907</c:v>
                </c:pt>
                <c:pt idx="1599">
                  <c:v>83.225595877878447</c:v>
                </c:pt>
                <c:pt idx="1600">
                  <c:v>82.921654133136769</c:v>
                </c:pt>
                <c:pt idx="1601">
                  <c:v>82.63218237223235</c:v>
                </c:pt>
                <c:pt idx="1602">
                  <c:v>82.393821928796257</c:v>
                </c:pt>
                <c:pt idx="1603">
                  <c:v>82.187040276944117</c:v>
                </c:pt>
                <c:pt idx="1604">
                  <c:v>81.999291502307713</c:v>
                </c:pt>
                <c:pt idx="1605">
                  <c:v>81.824536444399058</c:v>
                </c:pt>
                <c:pt idx="1606">
                  <c:v>81.65312975281644</c:v>
                </c:pt>
                <c:pt idx="1607">
                  <c:v>81.526847480443067</c:v>
                </c:pt>
                <c:pt idx="1608">
                  <c:v>81.444038875312074</c:v>
                </c:pt>
                <c:pt idx="1609">
                  <c:v>81.428843553061085</c:v>
                </c:pt>
                <c:pt idx="1610">
                  <c:v>81.440873841452301</c:v>
                </c:pt>
                <c:pt idx="1611">
                  <c:v>81.497202306612792</c:v>
                </c:pt>
                <c:pt idx="1612">
                  <c:v>81.616365487921087</c:v>
                </c:pt>
                <c:pt idx="1613">
                  <c:v>81.711707015545414</c:v>
                </c:pt>
                <c:pt idx="1614">
                  <c:v>81.773214059365415</c:v>
                </c:pt>
                <c:pt idx="1615">
                  <c:v>81.860539340791505</c:v>
                </c:pt>
                <c:pt idx="1616">
                  <c:v>81.905430564243744</c:v>
                </c:pt>
                <c:pt idx="1617">
                  <c:v>81.990678839771775</c:v>
                </c:pt>
                <c:pt idx="1618">
                  <c:v>82.116505524540059</c:v>
                </c:pt>
                <c:pt idx="1619">
                  <c:v>82.250476920308785</c:v>
                </c:pt>
                <c:pt idx="1620">
                  <c:v>82.345997178083593</c:v>
                </c:pt>
                <c:pt idx="1621">
                  <c:v>82.436794529610154</c:v>
                </c:pt>
                <c:pt idx="1622">
                  <c:v>82.53732251856394</c:v>
                </c:pt>
                <c:pt idx="1623">
                  <c:v>82.6254091473659</c:v>
                </c:pt>
                <c:pt idx="1624">
                  <c:v>82.737381633168198</c:v>
                </c:pt>
                <c:pt idx="1625">
                  <c:v>82.85437778083103</c:v>
                </c:pt>
                <c:pt idx="1626">
                  <c:v>82.931930338306969</c:v>
                </c:pt>
                <c:pt idx="1627">
                  <c:v>83.00480096284339</c:v>
                </c:pt>
                <c:pt idx="1628">
                  <c:v>83.072545815724553</c:v>
                </c:pt>
                <c:pt idx="1629">
                  <c:v>83.148179790510312</c:v>
                </c:pt>
                <c:pt idx="1630">
                  <c:v>83.234975631188206</c:v>
                </c:pt>
                <c:pt idx="1631">
                  <c:v>83.317512388154526</c:v>
                </c:pt>
                <c:pt idx="1632">
                  <c:v>83.389446867890754</c:v>
                </c:pt>
                <c:pt idx="1633">
                  <c:v>83.47851323429505</c:v>
                </c:pt>
                <c:pt idx="1634">
                  <c:v>83.546786848173895</c:v>
                </c:pt>
                <c:pt idx="1635">
                  <c:v>83.548698992686326</c:v>
                </c:pt>
                <c:pt idx="1636">
                  <c:v>83.545809663733991</c:v>
                </c:pt>
                <c:pt idx="1637">
                  <c:v>83.560027123474072</c:v>
                </c:pt>
                <c:pt idx="1638">
                  <c:v>83.601652139492444</c:v>
                </c:pt>
                <c:pt idx="1639">
                  <c:v>83.589568414959345</c:v>
                </c:pt>
                <c:pt idx="1640">
                  <c:v>83.534671889669497</c:v>
                </c:pt>
                <c:pt idx="1641">
                  <c:v>83.446855139828187</c:v>
                </c:pt>
                <c:pt idx="1642">
                  <c:v>83.343870165728944</c:v>
                </c:pt>
                <c:pt idx="1643">
                  <c:v>83.179568241671305</c:v>
                </c:pt>
                <c:pt idx="1644">
                  <c:v>83.008817877640155</c:v>
                </c:pt>
                <c:pt idx="1645">
                  <c:v>82.777094557592378</c:v>
                </c:pt>
                <c:pt idx="1646">
                  <c:v>82.526556515552258</c:v>
                </c:pt>
                <c:pt idx="1647">
                  <c:v>82.24699614069938</c:v>
                </c:pt>
                <c:pt idx="1648">
                  <c:v>81.944865205329265</c:v>
                </c:pt>
                <c:pt idx="1649">
                  <c:v>81.618663365794418</c:v>
                </c:pt>
                <c:pt idx="1650">
                  <c:v>81.254233232528335</c:v>
                </c:pt>
                <c:pt idx="1651">
                  <c:v>80.927835383338817</c:v>
                </c:pt>
                <c:pt idx="1652">
                  <c:v>80.623134813271875</c:v>
                </c:pt>
                <c:pt idx="1653">
                  <c:v>80.31312409952254</c:v>
                </c:pt>
                <c:pt idx="1654">
                  <c:v>79.973853768514928</c:v>
                </c:pt>
                <c:pt idx="1655">
                  <c:v>79.657066218018699</c:v>
                </c:pt>
                <c:pt idx="1656">
                  <c:v>79.382545018735385</c:v>
                </c:pt>
                <c:pt idx="1657">
                  <c:v>79.094618140055559</c:v>
                </c:pt>
                <c:pt idx="1658">
                  <c:v>78.816895569155193</c:v>
                </c:pt>
                <c:pt idx="1659">
                  <c:v>78.49666270365968</c:v>
                </c:pt>
                <c:pt idx="1660">
                  <c:v>78.212605535527146</c:v>
                </c:pt>
                <c:pt idx="1661">
                  <c:v>77.912210557306835</c:v>
                </c:pt>
                <c:pt idx="1662">
                  <c:v>77.692021145905002</c:v>
                </c:pt>
                <c:pt idx="1663">
                  <c:v>77.49446762532726</c:v>
                </c:pt>
                <c:pt idx="1664">
                  <c:v>77.228123076730981</c:v>
                </c:pt>
                <c:pt idx="1665">
                  <c:v>76.925758582085749</c:v>
                </c:pt>
                <c:pt idx="1666">
                  <c:v>76.704542499607626</c:v>
                </c:pt>
                <c:pt idx="1667">
                  <c:v>76.570258493302632</c:v>
                </c:pt>
                <c:pt idx="1668">
                  <c:v>76.485663558388467</c:v>
                </c:pt>
                <c:pt idx="1669">
                  <c:v>76.428632879155344</c:v>
                </c:pt>
                <c:pt idx="1670">
                  <c:v>76.441873624880756</c:v>
                </c:pt>
                <c:pt idx="1671">
                  <c:v>76.532936770252491</c:v>
                </c:pt>
                <c:pt idx="1672">
                  <c:v>76.661582331885739</c:v>
                </c:pt>
                <c:pt idx="1673">
                  <c:v>76.762910688567388</c:v>
                </c:pt>
                <c:pt idx="1674">
                  <c:v>76.829842038149636</c:v>
                </c:pt>
                <c:pt idx="1675">
                  <c:v>76.927316055587539</c:v>
                </c:pt>
                <c:pt idx="1676">
                  <c:v>77.059301374711652</c:v>
                </c:pt>
                <c:pt idx="1677">
                  <c:v>77.159706846571112</c:v>
                </c:pt>
                <c:pt idx="1678">
                  <c:v>77.257483400130567</c:v>
                </c:pt>
                <c:pt idx="1679">
                  <c:v>77.381119278971056</c:v>
                </c:pt>
                <c:pt idx="1680">
                  <c:v>77.514329615471979</c:v>
                </c:pt>
                <c:pt idx="1681">
                  <c:v>77.670842092335803</c:v>
                </c:pt>
                <c:pt idx="1682">
                  <c:v>77.85343353648372</c:v>
                </c:pt>
                <c:pt idx="1683">
                  <c:v>77.963350228420211</c:v>
                </c:pt>
                <c:pt idx="1684">
                  <c:v>78.058947482891199</c:v>
                </c:pt>
                <c:pt idx="1685">
                  <c:v>78.143110032875853</c:v>
                </c:pt>
                <c:pt idx="1686">
                  <c:v>78.228329189829722</c:v>
                </c:pt>
                <c:pt idx="1687">
                  <c:v>78.260440374786995</c:v>
                </c:pt>
                <c:pt idx="1688">
                  <c:v>78.279766778027877</c:v>
                </c:pt>
                <c:pt idx="1689">
                  <c:v>78.326336172112448</c:v>
                </c:pt>
                <c:pt idx="1690">
                  <c:v>78.369452329453608</c:v>
                </c:pt>
                <c:pt idx="1691">
                  <c:v>78.430301230803082</c:v>
                </c:pt>
                <c:pt idx="1692">
                  <c:v>78.456919793969718</c:v>
                </c:pt>
                <c:pt idx="1693">
                  <c:v>78.433463327691797</c:v>
                </c:pt>
                <c:pt idx="1694">
                  <c:v>78.324555592343444</c:v>
                </c:pt>
                <c:pt idx="1695">
                  <c:v>78.219256108819494</c:v>
                </c:pt>
                <c:pt idx="1696">
                  <c:v>78.052599652395941</c:v>
                </c:pt>
                <c:pt idx="1697">
                  <c:v>77.927983335018055</c:v>
                </c:pt>
                <c:pt idx="1698">
                  <c:v>77.812836203249546</c:v>
                </c:pt>
                <c:pt idx="1699">
                  <c:v>77.745135271452583</c:v>
                </c:pt>
                <c:pt idx="1700">
                  <c:v>77.717317713338787</c:v>
                </c:pt>
                <c:pt idx="1701">
                  <c:v>77.75457436775848</c:v>
                </c:pt>
                <c:pt idx="1702">
                  <c:v>77.803292199346615</c:v>
                </c:pt>
                <c:pt idx="1703">
                  <c:v>77.786223749073955</c:v>
                </c:pt>
                <c:pt idx="1704">
                  <c:v>77.748596235630245</c:v>
                </c:pt>
                <c:pt idx="1705">
                  <c:v>77.736877825305385</c:v>
                </c:pt>
                <c:pt idx="1706">
                  <c:v>77.632829497467085</c:v>
                </c:pt>
                <c:pt idx="1707">
                  <c:v>77.497838955785738</c:v>
                </c:pt>
                <c:pt idx="1708">
                  <c:v>77.318306982915118</c:v>
                </c:pt>
                <c:pt idx="1709">
                  <c:v>77.076322747899951</c:v>
                </c:pt>
                <c:pt idx="1710">
                  <c:v>76.826108779375019</c:v>
                </c:pt>
                <c:pt idx="1711">
                  <c:v>76.54938216451842</c:v>
                </c:pt>
                <c:pt idx="1712">
                  <c:v>76.223482275434208</c:v>
                </c:pt>
                <c:pt idx="1713">
                  <c:v>75.894341076508624</c:v>
                </c:pt>
                <c:pt idx="1714">
                  <c:v>75.560660840235371</c:v>
                </c:pt>
                <c:pt idx="1715">
                  <c:v>75.232741037186003</c:v>
                </c:pt>
                <c:pt idx="1716">
                  <c:v>74.915362974619157</c:v>
                </c:pt>
                <c:pt idx="1717">
                  <c:v>74.57604621145542</c:v>
                </c:pt>
                <c:pt idx="1718">
                  <c:v>74.262775216686833</c:v>
                </c:pt>
                <c:pt idx="1719">
                  <c:v>73.940598405267664</c:v>
                </c:pt>
                <c:pt idx="1720">
                  <c:v>73.671045288604162</c:v>
                </c:pt>
                <c:pt idx="1721">
                  <c:v>73.432271754372067</c:v>
                </c:pt>
                <c:pt idx="1722">
                  <c:v>73.199106502558493</c:v>
                </c:pt>
                <c:pt idx="1723">
                  <c:v>72.963718561069655</c:v>
                </c:pt>
                <c:pt idx="1724">
                  <c:v>72.749128819881136</c:v>
                </c:pt>
                <c:pt idx="1725">
                  <c:v>72.571575849937744</c:v>
                </c:pt>
                <c:pt idx="1726">
                  <c:v>72.453747633927534</c:v>
                </c:pt>
                <c:pt idx="1727">
                  <c:v>72.381892605529458</c:v>
                </c:pt>
                <c:pt idx="1728">
                  <c:v>72.332106044134562</c:v>
                </c:pt>
                <c:pt idx="1729">
                  <c:v>72.277961981589542</c:v>
                </c:pt>
                <c:pt idx="1730">
                  <c:v>72.286647109748756</c:v>
                </c:pt>
                <c:pt idx="1731">
                  <c:v>72.346946077078201</c:v>
                </c:pt>
                <c:pt idx="1732">
                  <c:v>72.485616095734343</c:v>
                </c:pt>
                <c:pt idx="1733">
                  <c:v>72.668718194495028</c:v>
                </c:pt>
                <c:pt idx="1734">
                  <c:v>72.877402726410722</c:v>
                </c:pt>
                <c:pt idx="1735">
                  <c:v>73.129718115689371</c:v>
                </c:pt>
                <c:pt idx="1736">
                  <c:v>73.427613385581338</c:v>
                </c:pt>
                <c:pt idx="1737">
                  <c:v>73.79111603305185</c:v>
                </c:pt>
                <c:pt idx="1738">
                  <c:v>74.144477866470396</c:v>
                </c:pt>
                <c:pt idx="1739">
                  <c:v>74.491845257061343</c:v>
                </c:pt>
                <c:pt idx="1740">
                  <c:v>74.820544294981431</c:v>
                </c:pt>
                <c:pt idx="1741">
                  <c:v>75.159897808523922</c:v>
                </c:pt>
                <c:pt idx="1742">
                  <c:v>75.44016763883576</c:v>
                </c:pt>
                <c:pt idx="1743">
                  <c:v>75.714695047799481</c:v>
                </c:pt>
                <c:pt idx="1744">
                  <c:v>76.019075039083432</c:v>
                </c:pt>
                <c:pt idx="1745">
                  <c:v>76.29585854816105</c:v>
                </c:pt>
                <c:pt idx="1746">
                  <c:v>76.543795209423379</c:v>
                </c:pt>
                <c:pt idx="1747">
                  <c:v>76.780584482505134</c:v>
                </c:pt>
                <c:pt idx="1748">
                  <c:v>76.911516630057093</c:v>
                </c:pt>
                <c:pt idx="1749">
                  <c:v>77.047273164103217</c:v>
                </c:pt>
                <c:pt idx="1750">
                  <c:v>77.184833812349368</c:v>
                </c:pt>
                <c:pt idx="1751">
                  <c:v>77.276515834819179</c:v>
                </c:pt>
                <c:pt idx="1752">
                  <c:v>77.29587695541295</c:v>
                </c:pt>
                <c:pt idx="1753">
                  <c:v>77.309381790944769</c:v>
                </c:pt>
                <c:pt idx="1754">
                  <c:v>77.259286181893813</c:v>
                </c:pt>
                <c:pt idx="1755">
                  <c:v>77.207851810069471</c:v>
                </c:pt>
                <c:pt idx="1756">
                  <c:v>77.261976526319501</c:v>
                </c:pt>
                <c:pt idx="1757">
                  <c:v>77.361906671490345</c:v>
                </c:pt>
                <c:pt idx="1758">
                  <c:v>77.412912609420772</c:v>
                </c:pt>
                <c:pt idx="1759">
                  <c:v>77.478357716136756</c:v>
                </c:pt>
                <c:pt idx="1760">
                  <c:v>77.555069105866494</c:v>
                </c:pt>
                <c:pt idx="1761">
                  <c:v>77.620840663371226</c:v>
                </c:pt>
                <c:pt idx="1762">
                  <c:v>77.568348508455898</c:v>
                </c:pt>
                <c:pt idx="1763">
                  <c:v>77.473841594693184</c:v>
                </c:pt>
                <c:pt idx="1764">
                  <c:v>77.35833608157229</c:v>
                </c:pt>
                <c:pt idx="1765">
                  <c:v>77.246089754444114</c:v>
                </c:pt>
                <c:pt idx="1766">
                  <c:v>77.124170335365079</c:v>
                </c:pt>
                <c:pt idx="1767">
                  <c:v>76.960337072060639</c:v>
                </c:pt>
                <c:pt idx="1768">
                  <c:v>76.795789330045366</c:v>
                </c:pt>
                <c:pt idx="1769">
                  <c:v>76.636383600450031</c:v>
                </c:pt>
                <c:pt idx="1770">
                  <c:v>76.515432291580211</c:v>
                </c:pt>
                <c:pt idx="1771">
                  <c:v>76.376640190700783</c:v>
                </c:pt>
                <c:pt idx="1772">
                  <c:v>76.255737257546059</c:v>
                </c:pt>
                <c:pt idx="1773">
                  <c:v>76.112327930727986</c:v>
                </c:pt>
                <c:pt idx="1774">
                  <c:v>75.953243555883418</c:v>
                </c:pt>
                <c:pt idx="1775">
                  <c:v>75.834611767731957</c:v>
                </c:pt>
                <c:pt idx="1776">
                  <c:v>75.631917425635251</c:v>
                </c:pt>
                <c:pt idx="1777">
                  <c:v>75.380390467187411</c:v>
                </c:pt>
                <c:pt idx="1778">
                  <c:v>75.13042098044788</c:v>
                </c:pt>
                <c:pt idx="1779">
                  <c:v>74.892356665479525</c:v>
                </c:pt>
                <c:pt idx="1780">
                  <c:v>74.596304061456181</c:v>
                </c:pt>
                <c:pt idx="1781">
                  <c:v>74.272158523925171</c:v>
                </c:pt>
                <c:pt idx="1782">
                  <c:v>73.942930755097279</c:v>
                </c:pt>
                <c:pt idx="1783">
                  <c:v>73.634231557067736</c:v>
                </c:pt>
                <c:pt idx="1784">
                  <c:v>73.364063534137131</c:v>
                </c:pt>
                <c:pt idx="1785">
                  <c:v>73.121319524778372</c:v>
                </c:pt>
                <c:pt idx="1786">
                  <c:v>72.900450534737729</c:v>
                </c:pt>
                <c:pt idx="1787">
                  <c:v>72.732657279883284</c:v>
                </c:pt>
                <c:pt idx="1788">
                  <c:v>72.619329656604535</c:v>
                </c:pt>
                <c:pt idx="1789">
                  <c:v>72.515091655222079</c:v>
                </c:pt>
                <c:pt idx="1790">
                  <c:v>72.468796522478769</c:v>
                </c:pt>
                <c:pt idx="1791">
                  <c:v>72.415411487383736</c:v>
                </c:pt>
                <c:pt idx="1792">
                  <c:v>72.357539187678427</c:v>
                </c:pt>
                <c:pt idx="1793">
                  <c:v>72.305029625631931</c:v>
                </c:pt>
                <c:pt idx="1794">
                  <c:v>72.315308156042192</c:v>
                </c:pt>
                <c:pt idx="1795">
                  <c:v>72.441672053542106</c:v>
                </c:pt>
                <c:pt idx="1796">
                  <c:v>72.638809277561705</c:v>
                </c:pt>
                <c:pt idx="1797">
                  <c:v>72.978616757708622</c:v>
                </c:pt>
                <c:pt idx="1798">
                  <c:v>73.385840037484527</c:v>
                </c:pt>
                <c:pt idx="1799">
                  <c:v>73.753539249640582</c:v>
                </c:pt>
                <c:pt idx="1800">
                  <c:v>74.046492171073098</c:v>
                </c:pt>
                <c:pt idx="1801">
                  <c:v>74.344761358865753</c:v>
                </c:pt>
                <c:pt idx="1802">
                  <c:v>74.619455244417068</c:v>
                </c:pt>
                <c:pt idx="1803">
                  <c:v>74.919338622817335</c:v>
                </c:pt>
                <c:pt idx="1804">
                  <c:v>75.143555864873647</c:v>
                </c:pt>
                <c:pt idx="1805">
                  <c:v>75.363129731449035</c:v>
                </c:pt>
                <c:pt idx="1806">
                  <c:v>75.558677574866607</c:v>
                </c:pt>
                <c:pt idx="1807">
                  <c:v>75.765670973725548</c:v>
                </c:pt>
                <c:pt idx="1808">
                  <c:v>75.968767192693406</c:v>
                </c:pt>
                <c:pt idx="1809">
                  <c:v>76.175222866146214</c:v>
                </c:pt>
                <c:pt idx="1810">
                  <c:v>76.383150676808711</c:v>
                </c:pt>
                <c:pt idx="1811">
                  <c:v>76.576523014014754</c:v>
                </c:pt>
                <c:pt idx="1812">
                  <c:v>76.789135993645985</c:v>
                </c:pt>
                <c:pt idx="1813">
                  <c:v>77.006501101440918</c:v>
                </c:pt>
                <c:pt idx="1814">
                  <c:v>77.22023460347998</c:v>
                </c:pt>
                <c:pt idx="1815">
                  <c:v>77.362306981619909</c:v>
                </c:pt>
                <c:pt idx="1816">
                  <c:v>77.528132519993235</c:v>
                </c:pt>
                <c:pt idx="1817">
                  <c:v>77.714628772313532</c:v>
                </c:pt>
                <c:pt idx="1818">
                  <c:v>77.901155565834145</c:v>
                </c:pt>
                <c:pt idx="1819">
                  <c:v>78.054871235109616</c:v>
                </c:pt>
                <c:pt idx="1820">
                  <c:v>78.168047671721396</c:v>
                </c:pt>
                <c:pt idx="1821">
                  <c:v>78.256258600704669</c:v>
                </c:pt>
                <c:pt idx="1822">
                  <c:v>78.408465928038865</c:v>
                </c:pt>
                <c:pt idx="1823">
                  <c:v>78.535535295328899</c:v>
                </c:pt>
                <c:pt idx="1824">
                  <c:v>78.555895733520856</c:v>
                </c:pt>
                <c:pt idx="1825">
                  <c:v>78.501519142750553</c:v>
                </c:pt>
                <c:pt idx="1826">
                  <c:v>78.391809949820896</c:v>
                </c:pt>
                <c:pt idx="1827">
                  <c:v>78.290962502584662</c:v>
                </c:pt>
                <c:pt idx="1828">
                  <c:v>78.142637364760162</c:v>
                </c:pt>
                <c:pt idx="1829">
                  <c:v>77.993909711359422</c:v>
                </c:pt>
                <c:pt idx="1830">
                  <c:v>77.856438857206868</c:v>
                </c:pt>
                <c:pt idx="1831">
                  <c:v>77.694675915479252</c:v>
                </c:pt>
                <c:pt idx="1832">
                  <c:v>77.573795177099996</c:v>
                </c:pt>
                <c:pt idx="1833">
                  <c:v>77.474363433544085</c:v>
                </c:pt>
                <c:pt idx="1834">
                  <c:v>77.387782776716477</c:v>
                </c:pt>
                <c:pt idx="1835">
                  <c:v>77.261036064231448</c:v>
                </c:pt>
                <c:pt idx="1836">
                  <c:v>77.145860944116151</c:v>
                </c:pt>
                <c:pt idx="1837">
                  <c:v>77.020242796729065</c:v>
                </c:pt>
                <c:pt idx="1838">
                  <c:v>76.838940011767207</c:v>
                </c:pt>
                <c:pt idx="1839">
                  <c:v>76.583756634915318</c:v>
                </c:pt>
                <c:pt idx="1840">
                  <c:v>76.368309207173354</c:v>
                </c:pt>
                <c:pt idx="1841">
                  <c:v>76.15538642814488</c:v>
                </c:pt>
                <c:pt idx="1842">
                  <c:v>75.900253496792317</c:v>
                </c:pt>
                <c:pt idx="1843">
                  <c:v>75.593154918304535</c:v>
                </c:pt>
                <c:pt idx="1844">
                  <c:v>75.254996062738101</c:v>
                </c:pt>
                <c:pt idx="1845">
                  <c:v>74.927447355499822</c:v>
                </c:pt>
                <c:pt idx="1846">
                  <c:v>74.607369130967825</c:v>
                </c:pt>
                <c:pt idx="1847">
                  <c:v>74.304673783041366</c:v>
                </c:pt>
                <c:pt idx="1848">
                  <c:v>74.056346330171024</c:v>
                </c:pt>
                <c:pt idx="1849">
                  <c:v>73.87874287991427</c:v>
                </c:pt>
                <c:pt idx="1850">
                  <c:v>73.721972829825319</c:v>
                </c:pt>
                <c:pt idx="1851">
                  <c:v>73.542954540108127</c:v>
                </c:pt>
                <c:pt idx="1852">
                  <c:v>73.407618347724409</c:v>
                </c:pt>
                <c:pt idx="1853">
                  <c:v>73.293067051949492</c:v>
                </c:pt>
                <c:pt idx="1854">
                  <c:v>73.236704420018285</c:v>
                </c:pt>
                <c:pt idx="1855">
                  <c:v>73.197603868205107</c:v>
                </c:pt>
                <c:pt idx="1856">
                  <c:v>73.20268305335739</c:v>
                </c:pt>
                <c:pt idx="1857">
                  <c:v>73.196007040632878</c:v>
                </c:pt>
                <c:pt idx="1858">
                  <c:v>73.30237159711622</c:v>
                </c:pt>
                <c:pt idx="1859">
                  <c:v>73.457306338237046</c:v>
                </c:pt>
                <c:pt idx="1860">
                  <c:v>73.72154593008608</c:v>
                </c:pt>
                <c:pt idx="1861">
                  <c:v>74.054287802665613</c:v>
                </c:pt>
                <c:pt idx="1862">
                  <c:v>74.415607110689677</c:v>
                </c:pt>
                <c:pt idx="1863">
                  <c:v>74.699587156451884</c:v>
                </c:pt>
                <c:pt idx="1864">
                  <c:v>74.991185675433414</c:v>
                </c:pt>
                <c:pt idx="1865">
                  <c:v>75.313969011436328</c:v>
                </c:pt>
                <c:pt idx="1866">
                  <c:v>75.565802405659014</c:v>
                </c:pt>
                <c:pt idx="1867">
                  <c:v>75.791485877285609</c:v>
                </c:pt>
                <c:pt idx="1868">
                  <c:v>75.969324909507804</c:v>
                </c:pt>
                <c:pt idx="1869">
                  <c:v>76.11213879363379</c:v>
                </c:pt>
                <c:pt idx="1870">
                  <c:v>76.213095682373236</c:v>
                </c:pt>
                <c:pt idx="1871">
                  <c:v>76.370152892863132</c:v>
                </c:pt>
                <c:pt idx="1872">
                  <c:v>76.56526701819385</c:v>
                </c:pt>
                <c:pt idx="1873">
                  <c:v>76.703115675838035</c:v>
                </c:pt>
                <c:pt idx="1874">
                  <c:v>76.812806172339037</c:v>
                </c:pt>
                <c:pt idx="1875">
                  <c:v>76.920475711530571</c:v>
                </c:pt>
                <c:pt idx="1876">
                  <c:v>76.967256988641182</c:v>
                </c:pt>
                <c:pt idx="1877">
                  <c:v>77.025044373909452</c:v>
                </c:pt>
                <c:pt idx="1878">
                  <c:v>77.08251780344159</c:v>
                </c:pt>
                <c:pt idx="1879">
                  <c:v>77.105500009871221</c:v>
                </c:pt>
                <c:pt idx="1880">
                  <c:v>77.123326474947291</c:v>
                </c:pt>
                <c:pt idx="1881">
                  <c:v>77.159656212416365</c:v>
                </c:pt>
                <c:pt idx="1882">
                  <c:v>77.214220043093277</c:v>
                </c:pt>
                <c:pt idx="1883">
                  <c:v>77.320465811718819</c:v>
                </c:pt>
                <c:pt idx="1884">
                  <c:v>77.418397202112857</c:v>
                </c:pt>
                <c:pt idx="1885">
                  <c:v>77.485986592030883</c:v>
                </c:pt>
                <c:pt idx="1886">
                  <c:v>77.587445706645596</c:v>
                </c:pt>
                <c:pt idx="1887">
                  <c:v>77.649293980316799</c:v>
                </c:pt>
                <c:pt idx="1888">
                  <c:v>77.650485735433733</c:v>
                </c:pt>
                <c:pt idx="1889">
                  <c:v>77.628098510020578</c:v>
                </c:pt>
                <c:pt idx="1890">
                  <c:v>77.555131737312749</c:v>
                </c:pt>
                <c:pt idx="1891">
                  <c:v>77.474016012988756</c:v>
                </c:pt>
                <c:pt idx="1892">
                  <c:v>77.384692546992525</c:v>
                </c:pt>
                <c:pt idx="1893">
                  <c:v>77.280960045734091</c:v>
                </c:pt>
                <c:pt idx="1894">
                  <c:v>77.171825953043225</c:v>
                </c:pt>
                <c:pt idx="1895">
                  <c:v>77.163550446455531</c:v>
                </c:pt>
                <c:pt idx="1896">
                  <c:v>77.22255859762987</c:v>
                </c:pt>
                <c:pt idx="1897">
                  <c:v>77.229921257884058</c:v>
                </c:pt>
                <c:pt idx="1898">
                  <c:v>77.186579154986532</c:v>
                </c:pt>
                <c:pt idx="1899">
                  <c:v>77.126573248305576</c:v>
                </c:pt>
                <c:pt idx="1900">
                  <c:v>76.995828445511563</c:v>
                </c:pt>
                <c:pt idx="1901">
                  <c:v>76.868207550235226</c:v>
                </c:pt>
                <c:pt idx="1902">
                  <c:v>76.697787622139217</c:v>
                </c:pt>
                <c:pt idx="1903">
                  <c:v>76.453110176534366</c:v>
                </c:pt>
                <c:pt idx="1904">
                  <c:v>76.187239792699032</c:v>
                </c:pt>
                <c:pt idx="1905">
                  <c:v>75.872860375967392</c:v>
                </c:pt>
                <c:pt idx="1906">
                  <c:v>75.484213005838512</c:v>
                </c:pt>
                <c:pt idx="1907">
                  <c:v>75.184427857728863</c:v>
                </c:pt>
                <c:pt idx="1908">
                  <c:v>74.933128958587915</c:v>
                </c:pt>
                <c:pt idx="1909">
                  <c:v>74.698851034643724</c:v>
                </c:pt>
                <c:pt idx="1910">
                  <c:v>74.522536779729251</c:v>
                </c:pt>
                <c:pt idx="1911">
                  <c:v>74.380992078711031</c:v>
                </c:pt>
                <c:pt idx="1912">
                  <c:v>74.208916725231603</c:v>
                </c:pt>
                <c:pt idx="1913">
                  <c:v>74.002453727494483</c:v>
                </c:pt>
                <c:pt idx="1914">
                  <c:v>73.817869739228996</c:v>
                </c:pt>
                <c:pt idx="1915">
                  <c:v>73.648817186918322</c:v>
                </c:pt>
                <c:pt idx="1916">
                  <c:v>73.531398207232414</c:v>
                </c:pt>
                <c:pt idx="1917">
                  <c:v>73.402902115165432</c:v>
                </c:pt>
                <c:pt idx="1918">
                  <c:v>73.270346654033133</c:v>
                </c:pt>
                <c:pt idx="1919">
                  <c:v>73.233728994850125</c:v>
                </c:pt>
                <c:pt idx="1920">
                  <c:v>73.2755804837916</c:v>
                </c:pt>
                <c:pt idx="1921">
                  <c:v>73.366593940174681</c:v>
                </c:pt>
                <c:pt idx="1922">
                  <c:v>73.434303330070023</c:v>
                </c:pt>
                <c:pt idx="1923">
                  <c:v>73.524600332579979</c:v>
                </c:pt>
                <c:pt idx="1924">
                  <c:v>73.658587287903202</c:v>
                </c:pt>
                <c:pt idx="1925">
                  <c:v>73.852364589421725</c:v>
                </c:pt>
                <c:pt idx="1926">
                  <c:v>74.14414327499577</c:v>
                </c:pt>
                <c:pt idx="1927">
                  <c:v>74.473155490219355</c:v>
                </c:pt>
                <c:pt idx="1928">
                  <c:v>74.845558125629694</c:v>
                </c:pt>
                <c:pt idx="1929">
                  <c:v>75.159770296079287</c:v>
                </c:pt>
                <c:pt idx="1930">
                  <c:v>75.367676602837818</c:v>
                </c:pt>
                <c:pt idx="1931">
                  <c:v>75.613545182509483</c:v>
                </c:pt>
                <c:pt idx="1932">
                  <c:v>75.832787153378462</c:v>
                </c:pt>
                <c:pt idx="1933">
                  <c:v>75.996473500706202</c:v>
                </c:pt>
                <c:pt idx="1934">
                  <c:v>76.061616068972711</c:v>
                </c:pt>
                <c:pt idx="1935">
                  <c:v>76.070414086222485</c:v>
                </c:pt>
                <c:pt idx="1936">
                  <c:v>76.080562553616204</c:v>
                </c:pt>
                <c:pt idx="1937">
                  <c:v>76.118295796325228</c:v>
                </c:pt>
                <c:pt idx="1938">
                  <c:v>76.156902792686608</c:v>
                </c:pt>
                <c:pt idx="1939">
                  <c:v>76.203059005046697</c:v>
                </c:pt>
                <c:pt idx="1940">
                  <c:v>76.2690914821749</c:v>
                </c:pt>
                <c:pt idx="1941">
                  <c:v>76.347467340170454</c:v>
                </c:pt>
                <c:pt idx="1942">
                  <c:v>76.414648273713468</c:v>
                </c:pt>
                <c:pt idx="1943">
                  <c:v>76.455800313234604</c:v>
                </c:pt>
                <c:pt idx="1944">
                  <c:v>76.53756190317408</c:v>
                </c:pt>
                <c:pt idx="1945">
                  <c:v>76.617087356252839</c:v>
                </c:pt>
                <c:pt idx="1946">
                  <c:v>76.694185083839187</c:v>
                </c:pt>
                <c:pt idx="1947">
                  <c:v>76.736780660999869</c:v>
                </c:pt>
                <c:pt idx="1948">
                  <c:v>76.74899971456621</c:v>
                </c:pt>
                <c:pt idx="1949">
                  <c:v>76.704899873169722</c:v>
                </c:pt>
                <c:pt idx="1950">
                  <c:v>76.599449143160399</c:v>
                </c:pt>
                <c:pt idx="1951">
                  <c:v>76.485242513175024</c:v>
                </c:pt>
                <c:pt idx="1952">
                  <c:v>76.385218746189395</c:v>
                </c:pt>
                <c:pt idx="1953">
                  <c:v>76.278552029358707</c:v>
                </c:pt>
                <c:pt idx="1954">
                  <c:v>76.189869996669685</c:v>
                </c:pt>
                <c:pt idx="1955">
                  <c:v>76.0736431775331</c:v>
                </c:pt>
                <c:pt idx="1956">
                  <c:v>76.019208500106231</c:v>
                </c:pt>
                <c:pt idx="1957">
                  <c:v>75.996776655051761</c:v>
                </c:pt>
                <c:pt idx="1958">
                  <c:v>75.980955868574981</c:v>
                </c:pt>
                <c:pt idx="1959">
                  <c:v>75.937516579043134</c:v>
                </c:pt>
                <c:pt idx="1960">
                  <c:v>75.844220193473816</c:v>
                </c:pt>
                <c:pt idx="1961">
                  <c:v>75.753853582955756</c:v>
                </c:pt>
                <c:pt idx="1962">
                  <c:v>75.624504555584608</c:v>
                </c:pt>
                <c:pt idx="1963">
                  <c:v>75.516618215448716</c:v>
                </c:pt>
                <c:pt idx="1964">
                  <c:v>75.423956676475228</c:v>
                </c:pt>
                <c:pt idx="1965">
                  <c:v>75.310119686503754</c:v>
                </c:pt>
                <c:pt idx="1966">
                  <c:v>75.190588967574953</c:v>
                </c:pt>
                <c:pt idx="1967">
                  <c:v>75.078978201223336</c:v>
                </c:pt>
                <c:pt idx="1968">
                  <c:v>75.008738684648534</c:v>
                </c:pt>
                <c:pt idx="1969">
                  <c:v>74.920054787702043</c:v>
                </c:pt>
                <c:pt idx="1970">
                  <c:v>74.839529137829246</c:v>
                </c:pt>
                <c:pt idx="1971">
                  <c:v>74.761023681631713</c:v>
                </c:pt>
                <c:pt idx="1972">
                  <c:v>74.648595198557629</c:v>
                </c:pt>
                <c:pt idx="1973">
                  <c:v>74.552441360775447</c:v>
                </c:pt>
                <c:pt idx="1974">
                  <c:v>74.390042587418563</c:v>
                </c:pt>
                <c:pt idx="1975">
                  <c:v>74.200234286540535</c:v>
                </c:pt>
                <c:pt idx="1976">
                  <c:v>74.101482455967087</c:v>
                </c:pt>
                <c:pt idx="1977">
                  <c:v>73.990780072778904</c:v>
                </c:pt>
                <c:pt idx="1978">
                  <c:v>73.903310561226903</c:v>
                </c:pt>
                <c:pt idx="1979">
                  <c:v>73.8532386353112</c:v>
                </c:pt>
                <c:pt idx="1980">
                  <c:v>73.852665315833789</c:v>
                </c:pt>
                <c:pt idx="1981">
                  <c:v>73.860792826437134</c:v>
                </c:pt>
                <c:pt idx="1982">
                  <c:v>73.958340117825983</c:v>
                </c:pt>
                <c:pt idx="1983">
                  <c:v>74.053059178949766</c:v>
                </c:pt>
                <c:pt idx="1984">
                  <c:v>74.180266531401884</c:v>
                </c:pt>
                <c:pt idx="1985">
                  <c:v>74.406146549171467</c:v>
                </c:pt>
                <c:pt idx="1986">
                  <c:v>74.696958261747156</c:v>
                </c:pt>
                <c:pt idx="1987">
                  <c:v>74.918302931087936</c:v>
                </c:pt>
                <c:pt idx="1988">
                  <c:v>75.09429600583212</c:v>
                </c:pt>
                <c:pt idx="1989">
                  <c:v>75.257502239471677</c:v>
                </c:pt>
                <c:pt idx="1990">
                  <c:v>75.439634561676726</c:v>
                </c:pt>
                <c:pt idx="1991">
                  <c:v>75.572266016021345</c:v>
                </c:pt>
                <c:pt idx="1992">
                  <c:v>75.659477859270694</c:v>
                </c:pt>
                <c:pt idx="1993">
                  <c:v>75.790527018214391</c:v>
                </c:pt>
                <c:pt idx="1994">
                  <c:v>75.897017263242716</c:v>
                </c:pt>
                <c:pt idx="1995">
                  <c:v>76.015497011583491</c:v>
                </c:pt>
                <c:pt idx="1996">
                  <c:v>76.104679567986977</c:v>
                </c:pt>
                <c:pt idx="1997">
                  <c:v>76.191945632741195</c:v>
                </c:pt>
                <c:pt idx="1998">
                  <c:v>76.286675576632334</c:v>
                </c:pt>
                <c:pt idx="1999">
                  <c:v>76.35938071745683</c:v>
                </c:pt>
                <c:pt idx="2000">
                  <c:v>76.435728493470123</c:v>
                </c:pt>
                <c:pt idx="2001">
                  <c:v>76.523149864692286</c:v>
                </c:pt>
                <c:pt idx="2002">
                  <c:v>76.572466889534155</c:v>
                </c:pt>
                <c:pt idx="2003">
                  <c:v>76.644660312700395</c:v>
                </c:pt>
                <c:pt idx="2004">
                  <c:v>76.714542352137812</c:v>
                </c:pt>
                <c:pt idx="2005">
                  <c:v>76.769611889196696</c:v>
                </c:pt>
                <c:pt idx="2006">
                  <c:v>76.801885618057682</c:v>
                </c:pt>
                <c:pt idx="2007">
                  <c:v>76.864222430727665</c:v>
                </c:pt>
                <c:pt idx="2008">
                  <c:v>76.870730309571144</c:v>
                </c:pt>
                <c:pt idx="2009">
                  <c:v>76.860113568302225</c:v>
                </c:pt>
                <c:pt idx="2010">
                  <c:v>76.805158668085596</c:v>
                </c:pt>
                <c:pt idx="2011">
                  <c:v>76.757763317371669</c:v>
                </c:pt>
                <c:pt idx="2012">
                  <c:v>76.661711220274682</c:v>
                </c:pt>
                <c:pt idx="2013">
                  <c:v>76.507296988457128</c:v>
                </c:pt>
                <c:pt idx="2014">
                  <c:v>76.444004144301616</c:v>
                </c:pt>
                <c:pt idx="2015">
                  <c:v>76.466391676966452</c:v>
                </c:pt>
                <c:pt idx="2016">
                  <c:v>76.391270442498666</c:v>
                </c:pt>
                <c:pt idx="2017">
                  <c:v>76.293815628706511</c:v>
                </c:pt>
                <c:pt idx="2018">
                  <c:v>76.232377787910238</c:v>
                </c:pt>
                <c:pt idx="2019">
                  <c:v>76.175667798889435</c:v>
                </c:pt>
                <c:pt idx="2020">
                  <c:v>76.107045246933666</c:v>
                </c:pt>
                <c:pt idx="2021">
                  <c:v>76.019904132850172</c:v>
                </c:pt>
                <c:pt idx="2022">
                  <c:v>75.89726381933167</c:v>
                </c:pt>
                <c:pt idx="2023">
                  <c:v>75.814256574133537</c:v>
                </c:pt>
                <c:pt idx="2024">
                  <c:v>75.762416088545194</c:v>
                </c:pt>
                <c:pt idx="2025">
                  <c:v>75.68960393532997</c:v>
                </c:pt>
                <c:pt idx="2026">
                  <c:v>75.537926608559829</c:v>
                </c:pt>
                <c:pt idx="2027">
                  <c:v>75.407012073017626</c:v>
                </c:pt>
                <c:pt idx="2028">
                  <c:v>75.302044090900878</c:v>
                </c:pt>
                <c:pt idx="2029">
                  <c:v>75.128663054759542</c:v>
                </c:pt>
                <c:pt idx="2030">
                  <c:v>74.83097199567348</c:v>
                </c:pt>
                <c:pt idx="2031">
                  <c:v>74.526543872535768</c:v>
                </c:pt>
                <c:pt idx="2032">
                  <c:v>74.215985523351947</c:v>
                </c:pt>
                <c:pt idx="2033">
                  <c:v>73.911477437392037</c:v>
                </c:pt>
                <c:pt idx="2034">
                  <c:v>73.701734871643239</c:v>
                </c:pt>
                <c:pt idx="2035">
                  <c:v>73.487991712345377</c:v>
                </c:pt>
                <c:pt idx="2036">
                  <c:v>73.286777139479128</c:v>
                </c:pt>
                <c:pt idx="2037">
                  <c:v>73.147123594946891</c:v>
                </c:pt>
                <c:pt idx="2038">
                  <c:v>73.024826472243774</c:v>
                </c:pt>
                <c:pt idx="2039">
                  <c:v>72.89302456190353</c:v>
                </c:pt>
                <c:pt idx="2040">
                  <c:v>72.838537391737717</c:v>
                </c:pt>
                <c:pt idx="2041">
                  <c:v>72.845797262483842</c:v>
                </c:pt>
                <c:pt idx="2042">
                  <c:v>72.872380776033268</c:v>
                </c:pt>
                <c:pt idx="2043">
                  <c:v>72.886930778210129</c:v>
                </c:pt>
                <c:pt idx="2044">
                  <c:v>72.987184583435763</c:v>
                </c:pt>
                <c:pt idx="2045">
                  <c:v>73.105385611972309</c:v>
                </c:pt>
                <c:pt idx="2046">
                  <c:v>73.339724882696032</c:v>
                </c:pt>
                <c:pt idx="2047">
                  <c:v>73.612127796713608</c:v>
                </c:pt>
                <c:pt idx="2048">
                  <c:v>73.849203926077365</c:v>
                </c:pt>
                <c:pt idx="2049">
                  <c:v>73.994293659918441</c:v>
                </c:pt>
                <c:pt idx="2050">
                  <c:v>74.118842596564022</c:v>
                </c:pt>
                <c:pt idx="2051">
                  <c:v>74.25453658523233</c:v>
                </c:pt>
                <c:pt idx="2052">
                  <c:v>74.369659491039101</c:v>
                </c:pt>
                <c:pt idx="2053">
                  <c:v>74.460922735341782</c:v>
                </c:pt>
                <c:pt idx="2054">
                  <c:v>74.546165296620629</c:v>
                </c:pt>
                <c:pt idx="2055">
                  <c:v>74.627711955269561</c:v>
                </c:pt>
                <c:pt idx="2056">
                  <c:v>74.710434509290849</c:v>
                </c:pt>
                <c:pt idx="2057">
                  <c:v>74.777452056436189</c:v>
                </c:pt>
                <c:pt idx="2058">
                  <c:v>74.862232726607175</c:v>
                </c:pt>
                <c:pt idx="2059">
                  <c:v>74.951704067812202</c:v>
                </c:pt>
                <c:pt idx="2060">
                  <c:v>75.031184260083705</c:v>
                </c:pt>
                <c:pt idx="2061">
                  <c:v>75.145492547936882</c:v>
                </c:pt>
                <c:pt idx="2062">
                  <c:v>75.266185400112093</c:v>
                </c:pt>
                <c:pt idx="2063">
                  <c:v>75.367537882229982</c:v>
                </c:pt>
                <c:pt idx="2064">
                  <c:v>75.473516120562223</c:v>
                </c:pt>
                <c:pt idx="2065">
                  <c:v>75.564255311764299</c:v>
                </c:pt>
                <c:pt idx="2066">
                  <c:v>75.652021655876268</c:v>
                </c:pt>
                <c:pt idx="2067">
                  <c:v>75.693951907034489</c:v>
                </c:pt>
                <c:pt idx="2068">
                  <c:v>75.710533459379064</c:v>
                </c:pt>
                <c:pt idx="2069">
                  <c:v>75.796967160146735</c:v>
                </c:pt>
                <c:pt idx="2070">
                  <c:v>75.858803475609108</c:v>
                </c:pt>
                <c:pt idx="2071">
                  <c:v>75.939323361967112</c:v>
                </c:pt>
                <c:pt idx="2072">
                  <c:v>75.967255565057854</c:v>
                </c:pt>
                <c:pt idx="2073">
                  <c:v>75.927261943662216</c:v>
                </c:pt>
                <c:pt idx="2074">
                  <c:v>75.905005210462647</c:v>
                </c:pt>
                <c:pt idx="2075">
                  <c:v>75.874053510281229</c:v>
                </c:pt>
                <c:pt idx="2076">
                  <c:v>75.854526705269251</c:v>
                </c:pt>
                <c:pt idx="2077">
                  <c:v>75.835061490216233</c:v>
                </c:pt>
                <c:pt idx="2078">
                  <c:v>75.809193773812268</c:v>
                </c:pt>
                <c:pt idx="2079">
                  <c:v>75.776179314629587</c:v>
                </c:pt>
                <c:pt idx="2080">
                  <c:v>75.748939463875047</c:v>
                </c:pt>
                <c:pt idx="2081">
                  <c:v>75.727294136229759</c:v>
                </c:pt>
                <c:pt idx="2082">
                  <c:v>75.653692621518104</c:v>
                </c:pt>
                <c:pt idx="2083">
                  <c:v>75.528986528143463</c:v>
                </c:pt>
                <c:pt idx="2084">
                  <c:v>75.343918217513632</c:v>
                </c:pt>
                <c:pt idx="2085">
                  <c:v>75.126240253034396</c:v>
                </c:pt>
                <c:pt idx="2086">
                  <c:v>74.900323153828538</c:v>
                </c:pt>
                <c:pt idx="2087">
                  <c:v>74.619119476141535</c:v>
                </c:pt>
                <c:pt idx="2088">
                  <c:v>74.306073244083748</c:v>
                </c:pt>
                <c:pt idx="2089">
                  <c:v>73.974054464763796</c:v>
                </c:pt>
                <c:pt idx="2090">
                  <c:v>73.610445654259493</c:v>
                </c:pt>
                <c:pt idx="2091">
                  <c:v>73.220138911120415</c:v>
                </c:pt>
                <c:pt idx="2092">
                  <c:v>72.858167822972149</c:v>
                </c:pt>
                <c:pt idx="2093">
                  <c:v>72.486795518721777</c:v>
                </c:pt>
                <c:pt idx="2094">
                  <c:v>72.121290934318949</c:v>
                </c:pt>
                <c:pt idx="2095">
                  <c:v>71.782831147372249</c:v>
                </c:pt>
                <c:pt idx="2096">
                  <c:v>71.434397152156734</c:v>
                </c:pt>
                <c:pt idx="2097">
                  <c:v>71.098961437723617</c:v>
                </c:pt>
                <c:pt idx="2098">
                  <c:v>70.873542889489983</c:v>
                </c:pt>
                <c:pt idx="2099">
                  <c:v>70.661219905032738</c:v>
                </c:pt>
                <c:pt idx="2100">
                  <c:v>70.460389131368331</c:v>
                </c:pt>
                <c:pt idx="2101">
                  <c:v>70.316242309580218</c:v>
                </c:pt>
                <c:pt idx="2102">
                  <c:v>70.18448526809965</c:v>
                </c:pt>
                <c:pt idx="2103">
                  <c:v>70.119549812714311</c:v>
                </c:pt>
                <c:pt idx="2104">
                  <c:v>70.098083525982318</c:v>
                </c:pt>
                <c:pt idx="2105">
                  <c:v>70.070134743365941</c:v>
                </c:pt>
                <c:pt idx="2106">
                  <c:v>69.997577898702374</c:v>
                </c:pt>
                <c:pt idx="2107">
                  <c:v>69.890591010755756</c:v>
                </c:pt>
                <c:pt idx="2108">
                  <c:v>69.830631845072531</c:v>
                </c:pt>
                <c:pt idx="2109">
                  <c:v>69.825229660077781</c:v>
                </c:pt>
                <c:pt idx="2110">
                  <c:v>69.831671753891072</c:v>
                </c:pt>
                <c:pt idx="2111">
                  <c:v>69.848731519243316</c:v>
                </c:pt>
                <c:pt idx="2112">
                  <c:v>69.949760203241297</c:v>
                </c:pt>
                <c:pt idx="2113">
                  <c:v>70.064747601316952</c:v>
                </c:pt>
                <c:pt idx="2114">
                  <c:v>70.165480544115979</c:v>
                </c:pt>
                <c:pt idx="2115">
                  <c:v>70.277919584217585</c:v>
                </c:pt>
                <c:pt idx="2116">
                  <c:v>70.354588668252802</c:v>
                </c:pt>
                <c:pt idx="2117">
                  <c:v>70.337717472296546</c:v>
                </c:pt>
                <c:pt idx="2118">
                  <c:v>70.290283671797127</c:v>
                </c:pt>
                <c:pt idx="2119">
                  <c:v>70.203214503091246</c:v>
                </c:pt>
                <c:pt idx="2120">
                  <c:v>70.060874514894579</c:v>
                </c:pt>
                <c:pt idx="2121">
                  <c:v>69.939394021301595</c:v>
                </c:pt>
                <c:pt idx="2122">
                  <c:v>69.811057942177698</c:v>
                </c:pt>
                <c:pt idx="2123">
                  <c:v>69.696471057715186</c:v>
                </c:pt>
                <c:pt idx="2124">
                  <c:v>69.600372957768116</c:v>
                </c:pt>
                <c:pt idx="2125">
                  <c:v>69.525285961587286</c:v>
                </c:pt>
                <c:pt idx="2126">
                  <c:v>69.473120791641449</c:v>
                </c:pt>
                <c:pt idx="2127">
                  <c:v>69.469600608673517</c:v>
                </c:pt>
                <c:pt idx="2128">
                  <c:v>69.435212245018107</c:v>
                </c:pt>
                <c:pt idx="2129">
                  <c:v>69.422455396659373</c:v>
                </c:pt>
                <c:pt idx="2130">
                  <c:v>69.470805395043996</c:v>
                </c:pt>
                <c:pt idx="2131">
                  <c:v>69.535567241075483</c:v>
                </c:pt>
                <c:pt idx="2132">
                  <c:v>69.604053936321833</c:v>
                </c:pt>
                <c:pt idx="2133">
                  <c:v>69.709116215757277</c:v>
                </c:pt>
                <c:pt idx="2134">
                  <c:v>69.845127678127255</c:v>
                </c:pt>
                <c:pt idx="2135">
                  <c:v>69.935674245637017</c:v>
                </c:pt>
                <c:pt idx="2136">
                  <c:v>70.032907109318757</c:v>
                </c:pt>
                <c:pt idx="2137">
                  <c:v>70.084511255179052</c:v>
                </c:pt>
                <c:pt idx="2138">
                  <c:v>70.05597843014867</c:v>
                </c:pt>
                <c:pt idx="2139">
                  <c:v>70.059811294934875</c:v>
                </c:pt>
                <c:pt idx="2140">
                  <c:v>69.986104416690537</c:v>
                </c:pt>
                <c:pt idx="2141">
                  <c:v>69.866702413837018</c:v>
                </c:pt>
                <c:pt idx="2142">
                  <c:v>69.728222610796848</c:v>
                </c:pt>
                <c:pt idx="2143">
                  <c:v>69.575092813182465</c:v>
                </c:pt>
                <c:pt idx="2144">
                  <c:v>69.406652443936053</c:v>
                </c:pt>
                <c:pt idx="2145">
                  <c:v>69.236590383320021</c:v>
                </c:pt>
                <c:pt idx="2146">
                  <c:v>69.106184470792186</c:v>
                </c:pt>
                <c:pt idx="2147">
                  <c:v>68.879506383179546</c:v>
                </c:pt>
                <c:pt idx="2148">
                  <c:v>68.654934661286518</c:v>
                </c:pt>
                <c:pt idx="2149">
                  <c:v>68.455105486987662</c:v>
                </c:pt>
                <c:pt idx="2150">
                  <c:v>68.279021567600495</c:v>
                </c:pt>
                <c:pt idx="2151">
                  <c:v>68.057263634757078</c:v>
                </c:pt>
                <c:pt idx="2152">
                  <c:v>67.824011876058663</c:v>
                </c:pt>
                <c:pt idx="2153">
                  <c:v>67.565045138105759</c:v>
                </c:pt>
                <c:pt idx="2154">
                  <c:v>67.35941870933469</c:v>
                </c:pt>
                <c:pt idx="2155">
                  <c:v>67.088220094085827</c:v>
                </c:pt>
                <c:pt idx="2156">
                  <c:v>66.829540978800239</c:v>
                </c:pt>
                <c:pt idx="2157">
                  <c:v>66.482395499275057</c:v>
                </c:pt>
                <c:pt idx="2158">
                  <c:v>66.17100117584171</c:v>
                </c:pt>
                <c:pt idx="2159">
                  <c:v>65.860701988955725</c:v>
                </c:pt>
                <c:pt idx="2160">
                  <c:v>65.52986436619517</c:v>
                </c:pt>
                <c:pt idx="2161">
                  <c:v>65.212443969995348</c:v>
                </c:pt>
                <c:pt idx="2162">
                  <c:v>64.902786010678355</c:v>
                </c:pt>
                <c:pt idx="2163">
                  <c:v>64.63394423927366</c:v>
                </c:pt>
                <c:pt idx="2164">
                  <c:v>64.412259851072477</c:v>
                </c:pt>
                <c:pt idx="2165">
                  <c:v>64.292075086471087</c:v>
                </c:pt>
                <c:pt idx="2166">
                  <c:v>64.176081212275506</c:v>
                </c:pt>
                <c:pt idx="2167">
                  <c:v>64.075978926383868</c:v>
                </c:pt>
                <c:pt idx="2168">
                  <c:v>63.961693074342712</c:v>
                </c:pt>
                <c:pt idx="2169">
                  <c:v>63.910414221326128</c:v>
                </c:pt>
                <c:pt idx="2170">
                  <c:v>63.865350010216133</c:v>
                </c:pt>
                <c:pt idx="2171">
                  <c:v>63.818519869892263</c:v>
                </c:pt>
                <c:pt idx="2172">
                  <c:v>63.732320598157138</c:v>
                </c:pt>
                <c:pt idx="2173">
                  <c:v>63.672866102666063</c:v>
                </c:pt>
                <c:pt idx="2174">
                  <c:v>63.656507764908106</c:v>
                </c:pt>
                <c:pt idx="2175">
                  <c:v>63.696747803350362</c:v>
                </c:pt>
                <c:pt idx="2176">
                  <c:v>63.773375638407678</c:v>
                </c:pt>
                <c:pt idx="2177">
                  <c:v>63.836847641077014</c:v>
                </c:pt>
                <c:pt idx="2178">
                  <c:v>63.868762193727505</c:v>
                </c:pt>
                <c:pt idx="2179">
                  <c:v>63.851796461666069</c:v>
                </c:pt>
                <c:pt idx="2180">
                  <c:v>63.759709358529413</c:v>
                </c:pt>
                <c:pt idx="2181">
                  <c:v>63.6536668525534</c:v>
                </c:pt>
                <c:pt idx="2182">
                  <c:v>63.52671018648013</c:v>
                </c:pt>
                <c:pt idx="2183">
                  <c:v>63.351876133968908</c:v>
                </c:pt>
                <c:pt idx="2184">
                  <c:v>63.204332441388175</c:v>
                </c:pt>
                <c:pt idx="2185">
                  <c:v>63.106835101931523</c:v>
                </c:pt>
                <c:pt idx="2186">
                  <c:v>62.9616050780755</c:v>
                </c:pt>
                <c:pt idx="2187">
                  <c:v>62.830860287800917</c:v>
                </c:pt>
                <c:pt idx="2188">
                  <c:v>62.790040851852851</c:v>
                </c:pt>
                <c:pt idx="2189">
                  <c:v>62.817299034693384</c:v>
                </c:pt>
                <c:pt idx="2190">
                  <c:v>62.832887224846331</c:v>
                </c:pt>
                <c:pt idx="2191">
                  <c:v>62.885401684739378</c:v>
                </c:pt>
                <c:pt idx="2192">
                  <c:v>62.998272734941295</c:v>
                </c:pt>
                <c:pt idx="2193">
                  <c:v>63.1668076435652</c:v>
                </c:pt>
                <c:pt idx="2194">
                  <c:v>63.366449610730434</c:v>
                </c:pt>
                <c:pt idx="2195">
                  <c:v>63.581179516182168</c:v>
                </c:pt>
                <c:pt idx="2196">
                  <c:v>63.824369087189389</c:v>
                </c:pt>
                <c:pt idx="2197">
                  <c:v>64.06936106435785</c:v>
                </c:pt>
                <c:pt idx="2198">
                  <c:v>64.288929881459907</c:v>
                </c:pt>
                <c:pt idx="2199">
                  <c:v>64.447241057775926</c:v>
                </c:pt>
                <c:pt idx="2200">
                  <c:v>64.560935935247812</c:v>
                </c:pt>
                <c:pt idx="2201">
                  <c:v>64.722816871591775</c:v>
                </c:pt>
                <c:pt idx="2202">
                  <c:v>64.825102913335527</c:v>
                </c:pt>
                <c:pt idx="2203">
                  <c:v>64.912290518056736</c:v>
                </c:pt>
                <c:pt idx="2204">
                  <c:v>64.96193855503877</c:v>
                </c:pt>
                <c:pt idx="2205">
                  <c:v>65.006812580970887</c:v>
                </c:pt>
                <c:pt idx="2206">
                  <c:v>65.012167011954645</c:v>
                </c:pt>
                <c:pt idx="2207">
                  <c:v>64.985195730493359</c:v>
                </c:pt>
                <c:pt idx="2208">
                  <c:v>64.905378768335282</c:v>
                </c:pt>
                <c:pt idx="2209">
                  <c:v>64.781615684875618</c:v>
                </c:pt>
                <c:pt idx="2210">
                  <c:v>64.58948851331958</c:v>
                </c:pt>
                <c:pt idx="2211">
                  <c:v>64.347109310155503</c:v>
                </c:pt>
                <c:pt idx="2212">
                  <c:v>64.055456653024834</c:v>
                </c:pt>
                <c:pt idx="2213">
                  <c:v>63.745526986851814</c:v>
                </c:pt>
                <c:pt idx="2214">
                  <c:v>63.404582681893217</c:v>
                </c:pt>
                <c:pt idx="2215">
                  <c:v>63.005651092792434</c:v>
                </c:pt>
                <c:pt idx="2216">
                  <c:v>62.648185017737319</c:v>
                </c:pt>
                <c:pt idx="2217">
                  <c:v>62.32018604739136</c:v>
                </c:pt>
                <c:pt idx="2218">
                  <c:v>62.063651232656568</c:v>
                </c:pt>
                <c:pt idx="2219">
                  <c:v>61.810117641157618</c:v>
                </c:pt>
                <c:pt idx="2220">
                  <c:v>61.580117750455422</c:v>
                </c:pt>
                <c:pt idx="2221">
                  <c:v>61.307600812709872</c:v>
                </c:pt>
                <c:pt idx="2222">
                  <c:v>61.055659755138009</c:v>
                </c:pt>
                <c:pt idx="2223">
                  <c:v>60.848813182632078</c:v>
                </c:pt>
                <c:pt idx="2224">
                  <c:v>60.68220005722835</c:v>
                </c:pt>
                <c:pt idx="2225">
                  <c:v>60.510088644381</c:v>
                </c:pt>
                <c:pt idx="2226">
                  <c:v>60.358837338686975</c:v>
                </c:pt>
                <c:pt idx="2227">
                  <c:v>60.165983132285888</c:v>
                </c:pt>
                <c:pt idx="2228">
                  <c:v>60.01544528858421</c:v>
                </c:pt>
                <c:pt idx="2229">
                  <c:v>59.907087813577867</c:v>
                </c:pt>
                <c:pt idx="2230">
                  <c:v>59.813415699919027</c:v>
                </c:pt>
                <c:pt idx="2231">
                  <c:v>59.715645476377595</c:v>
                </c:pt>
                <c:pt idx="2232">
                  <c:v>59.582238858178826</c:v>
                </c:pt>
                <c:pt idx="2233">
                  <c:v>59.409201439300396</c:v>
                </c:pt>
                <c:pt idx="2234">
                  <c:v>59.286391657210871</c:v>
                </c:pt>
                <c:pt idx="2235">
                  <c:v>59.196678851256927</c:v>
                </c:pt>
                <c:pt idx="2236">
                  <c:v>59.097039078603487</c:v>
                </c:pt>
                <c:pt idx="2237">
                  <c:v>59.000504214166327</c:v>
                </c:pt>
                <c:pt idx="2238">
                  <c:v>58.965173724222154</c:v>
                </c:pt>
                <c:pt idx="2239">
                  <c:v>58.987048184720067</c:v>
                </c:pt>
                <c:pt idx="2240">
                  <c:v>59.022454417299741</c:v>
                </c:pt>
                <c:pt idx="2241">
                  <c:v>59.062276502495287</c:v>
                </c:pt>
                <c:pt idx="2242">
                  <c:v>59.090277799842553</c:v>
                </c:pt>
                <c:pt idx="2243">
                  <c:v>59.159580930387058</c:v>
                </c:pt>
                <c:pt idx="2244">
                  <c:v>59.207282234309034</c:v>
                </c:pt>
                <c:pt idx="2245">
                  <c:v>59.192705452779464</c:v>
                </c:pt>
                <c:pt idx="2246">
                  <c:v>59.112684317474091</c:v>
                </c:pt>
                <c:pt idx="2247">
                  <c:v>59.054062903584459</c:v>
                </c:pt>
                <c:pt idx="2248">
                  <c:v>59.041251110183055</c:v>
                </c:pt>
                <c:pt idx="2249">
                  <c:v>59.049761659418564</c:v>
                </c:pt>
                <c:pt idx="2250">
                  <c:v>59.08744671815181</c:v>
                </c:pt>
                <c:pt idx="2251">
                  <c:v>59.08056771962314</c:v>
                </c:pt>
                <c:pt idx="2252">
                  <c:v>59.138441166465057</c:v>
                </c:pt>
                <c:pt idx="2253">
                  <c:v>59.299745984059889</c:v>
                </c:pt>
                <c:pt idx="2254">
                  <c:v>59.432741091136307</c:v>
                </c:pt>
                <c:pt idx="2255">
                  <c:v>59.576484936020485</c:v>
                </c:pt>
                <c:pt idx="2256">
                  <c:v>59.766644470774786</c:v>
                </c:pt>
                <c:pt idx="2257">
                  <c:v>59.906679188488418</c:v>
                </c:pt>
                <c:pt idx="2258">
                  <c:v>60.012084751420595</c:v>
                </c:pt>
                <c:pt idx="2259">
                  <c:v>60.056930712085794</c:v>
                </c:pt>
                <c:pt idx="2260">
                  <c:v>60.053000000330464</c:v>
                </c:pt>
                <c:pt idx="2261">
                  <c:v>60.072943628139534</c:v>
                </c:pt>
                <c:pt idx="2262">
                  <c:v>60.08703632004665</c:v>
                </c:pt>
                <c:pt idx="2263">
                  <c:v>60.100846656233898</c:v>
                </c:pt>
                <c:pt idx="2264">
                  <c:v>60.107085850771767</c:v>
                </c:pt>
                <c:pt idx="2265">
                  <c:v>60.093139164500919</c:v>
                </c:pt>
                <c:pt idx="2266">
                  <c:v>60.066454533110445</c:v>
                </c:pt>
                <c:pt idx="2267">
                  <c:v>60.035001076645806</c:v>
                </c:pt>
                <c:pt idx="2268">
                  <c:v>60.033979390561164</c:v>
                </c:pt>
                <c:pt idx="2269">
                  <c:v>59.957494780571537</c:v>
                </c:pt>
                <c:pt idx="2270">
                  <c:v>59.782995647508727</c:v>
                </c:pt>
                <c:pt idx="2271">
                  <c:v>59.581372014254107</c:v>
                </c:pt>
                <c:pt idx="2272">
                  <c:v>59.42480495967758</c:v>
                </c:pt>
                <c:pt idx="2273">
                  <c:v>59.26021836896448</c:v>
                </c:pt>
                <c:pt idx="2274">
                  <c:v>59.103589854566579</c:v>
                </c:pt>
                <c:pt idx="2275">
                  <c:v>58.85114807600177</c:v>
                </c:pt>
                <c:pt idx="2276">
                  <c:v>58.54077934069965</c:v>
                </c:pt>
                <c:pt idx="2277">
                  <c:v>58.237861495137068</c:v>
                </c:pt>
                <c:pt idx="2278">
                  <c:v>57.931978092854678</c:v>
                </c:pt>
                <c:pt idx="2279">
                  <c:v>57.650274105484549</c:v>
                </c:pt>
                <c:pt idx="2280">
                  <c:v>57.39641079772273</c:v>
                </c:pt>
                <c:pt idx="2281">
                  <c:v>57.160901908836273</c:v>
                </c:pt>
                <c:pt idx="2282">
                  <c:v>56.920346856347315</c:v>
                </c:pt>
                <c:pt idx="2283">
                  <c:v>56.701141920032065</c:v>
                </c:pt>
                <c:pt idx="2284">
                  <c:v>56.490828528723902</c:v>
                </c:pt>
                <c:pt idx="2285">
                  <c:v>56.287731091139449</c:v>
                </c:pt>
                <c:pt idx="2286">
                  <c:v>56.110508732762788</c:v>
                </c:pt>
                <c:pt idx="2287">
                  <c:v>55.958642617002575</c:v>
                </c:pt>
                <c:pt idx="2288">
                  <c:v>55.773570953787917</c:v>
                </c:pt>
                <c:pt idx="2289">
                  <c:v>55.584712283418639</c:v>
                </c:pt>
                <c:pt idx="2290">
                  <c:v>55.446384640714314</c:v>
                </c:pt>
                <c:pt idx="2291">
                  <c:v>55.333801102771531</c:v>
                </c:pt>
                <c:pt idx="2292">
                  <c:v>55.286342776819303</c:v>
                </c:pt>
                <c:pt idx="2293">
                  <c:v>55.233588698233184</c:v>
                </c:pt>
                <c:pt idx="2294">
                  <c:v>55.140336199661064</c:v>
                </c:pt>
                <c:pt idx="2295">
                  <c:v>55.056434558230869</c:v>
                </c:pt>
                <c:pt idx="2296">
                  <c:v>55.041270876681772</c:v>
                </c:pt>
                <c:pt idx="2297">
                  <c:v>55.058052021176366</c:v>
                </c:pt>
                <c:pt idx="2298">
                  <c:v>55.009491752234403</c:v>
                </c:pt>
                <c:pt idx="2299">
                  <c:v>54.993428761314831</c:v>
                </c:pt>
                <c:pt idx="2300">
                  <c:v>55.068455891777184</c:v>
                </c:pt>
                <c:pt idx="2301">
                  <c:v>55.185348820712626</c:v>
                </c:pt>
                <c:pt idx="2302">
                  <c:v>55.264313399454728</c:v>
                </c:pt>
                <c:pt idx="2303">
                  <c:v>55.339760605796378</c:v>
                </c:pt>
                <c:pt idx="2304">
                  <c:v>55.465657649120445</c:v>
                </c:pt>
                <c:pt idx="2305">
                  <c:v>55.622258902702349</c:v>
                </c:pt>
                <c:pt idx="2306">
                  <c:v>55.756378417230067</c:v>
                </c:pt>
                <c:pt idx="2307">
                  <c:v>55.887100937276969</c:v>
                </c:pt>
                <c:pt idx="2308">
                  <c:v>56.035677248696715</c:v>
                </c:pt>
                <c:pt idx="2309">
                  <c:v>56.177264211771792</c:v>
                </c:pt>
                <c:pt idx="2310">
                  <c:v>56.357133955412841</c:v>
                </c:pt>
                <c:pt idx="2311">
                  <c:v>56.525355691418724</c:v>
                </c:pt>
                <c:pt idx="2312">
                  <c:v>56.72201440201372</c:v>
                </c:pt>
                <c:pt idx="2313">
                  <c:v>56.924444158936637</c:v>
                </c:pt>
                <c:pt idx="2314">
                  <c:v>57.14772626146199</c:v>
                </c:pt>
                <c:pt idx="2315">
                  <c:v>57.367326442680849</c:v>
                </c:pt>
                <c:pt idx="2316">
                  <c:v>57.551371634638727</c:v>
                </c:pt>
                <c:pt idx="2317">
                  <c:v>57.727264842625175</c:v>
                </c:pt>
                <c:pt idx="2318">
                  <c:v>57.866677052148724</c:v>
                </c:pt>
                <c:pt idx="2319">
                  <c:v>57.957528936977333</c:v>
                </c:pt>
                <c:pt idx="2320">
                  <c:v>58.035259521970154</c:v>
                </c:pt>
                <c:pt idx="2321">
                  <c:v>58.045822196581312</c:v>
                </c:pt>
                <c:pt idx="2322">
                  <c:v>58.082488454753872</c:v>
                </c:pt>
                <c:pt idx="2323">
                  <c:v>58.105070308926422</c:v>
                </c:pt>
                <c:pt idx="2324">
                  <c:v>58.169733200666577</c:v>
                </c:pt>
                <c:pt idx="2325">
                  <c:v>58.230082638836663</c:v>
                </c:pt>
                <c:pt idx="2326">
                  <c:v>58.235755402727293</c:v>
                </c:pt>
                <c:pt idx="2327">
                  <c:v>58.242128052306661</c:v>
                </c:pt>
                <c:pt idx="2328">
                  <c:v>58.216693413105752</c:v>
                </c:pt>
                <c:pt idx="2329">
                  <c:v>58.169060938790892</c:v>
                </c:pt>
                <c:pt idx="2330">
                  <c:v>58.065504790880162</c:v>
                </c:pt>
                <c:pt idx="2331">
                  <c:v>58.004236040979222</c:v>
                </c:pt>
                <c:pt idx="2332">
                  <c:v>57.903659173622145</c:v>
                </c:pt>
                <c:pt idx="2333">
                  <c:v>57.7895118200287</c:v>
                </c:pt>
                <c:pt idx="2334">
                  <c:v>57.67973097471063</c:v>
                </c:pt>
                <c:pt idx="2335">
                  <c:v>57.54046104417143</c:v>
                </c:pt>
                <c:pt idx="2336">
                  <c:v>57.365538877489492</c:v>
                </c:pt>
                <c:pt idx="2337">
                  <c:v>57.198701064774809</c:v>
                </c:pt>
                <c:pt idx="2338">
                  <c:v>57.032179035086955</c:v>
                </c:pt>
                <c:pt idx="2339">
                  <c:v>56.832458122482038</c:v>
                </c:pt>
                <c:pt idx="2340">
                  <c:v>56.640884887141269</c:v>
                </c:pt>
                <c:pt idx="2341">
                  <c:v>56.480570622190797</c:v>
                </c:pt>
                <c:pt idx="2342">
                  <c:v>56.332214267604584</c:v>
                </c:pt>
                <c:pt idx="2343">
                  <c:v>56.151320008063337</c:v>
                </c:pt>
                <c:pt idx="2344">
                  <c:v>55.981876935970647</c:v>
                </c:pt>
                <c:pt idx="2345">
                  <c:v>55.830669689913691</c:v>
                </c:pt>
                <c:pt idx="2346">
                  <c:v>55.738348844674633</c:v>
                </c:pt>
                <c:pt idx="2347">
                  <c:v>55.699825090188732</c:v>
                </c:pt>
                <c:pt idx="2348">
                  <c:v>55.593211771017003</c:v>
                </c:pt>
                <c:pt idx="2349">
                  <c:v>55.476006995787053</c:v>
                </c:pt>
                <c:pt idx="2350">
                  <c:v>55.340561629546904</c:v>
                </c:pt>
                <c:pt idx="2351">
                  <c:v>55.271365231564126</c:v>
                </c:pt>
                <c:pt idx="2352">
                  <c:v>55.200386222207889</c:v>
                </c:pt>
                <c:pt idx="2353">
                  <c:v>55.118413708415204</c:v>
                </c:pt>
                <c:pt idx="2354">
                  <c:v>55.01452032236265</c:v>
                </c:pt>
                <c:pt idx="2355">
                  <c:v>54.958149760714349</c:v>
                </c:pt>
                <c:pt idx="2356">
                  <c:v>54.945585839324899</c:v>
                </c:pt>
                <c:pt idx="2357">
                  <c:v>54.975763132764975</c:v>
                </c:pt>
                <c:pt idx="2358">
                  <c:v>55.077297250012272</c:v>
                </c:pt>
                <c:pt idx="2359">
                  <c:v>55.188055516411346</c:v>
                </c:pt>
                <c:pt idx="2360">
                  <c:v>55.324107797001425</c:v>
                </c:pt>
                <c:pt idx="2361">
                  <c:v>55.458676553926622</c:v>
                </c:pt>
                <c:pt idx="2362">
                  <c:v>55.616588376946353</c:v>
                </c:pt>
                <c:pt idx="2363">
                  <c:v>55.775714586932182</c:v>
                </c:pt>
                <c:pt idx="2364">
                  <c:v>55.89429318281794</c:v>
                </c:pt>
                <c:pt idx="2365">
                  <c:v>55.98826263457368</c:v>
                </c:pt>
                <c:pt idx="2366">
                  <c:v>56.115514967700186</c:v>
                </c:pt>
                <c:pt idx="2367">
                  <c:v>56.256520847444492</c:v>
                </c:pt>
                <c:pt idx="2368">
                  <c:v>56.373983586996893</c:v>
                </c:pt>
                <c:pt idx="2369">
                  <c:v>56.526398446290287</c:v>
                </c:pt>
                <c:pt idx="2370">
                  <c:v>56.707527964829652</c:v>
                </c:pt>
                <c:pt idx="2371">
                  <c:v>56.838233406135402</c:v>
                </c:pt>
                <c:pt idx="2372">
                  <c:v>56.952423854781792</c:v>
                </c:pt>
                <c:pt idx="2373">
                  <c:v>57.066492139782888</c:v>
                </c:pt>
                <c:pt idx="2374">
                  <c:v>57.20293897135992</c:v>
                </c:pt>
                <c:pt idx="2375">
                  <c:v>57.304979113703595</c:v>
                </c:pt>
                <c:pt idx="2376">
                  <c:v>57.416711847561707</c:v>
                </c:pt>
                <c:pt idx="2377">
                  <c:v>57.508661312741481</c:v>
                </c:pt>
                <c:pt idx="2378">
                  <c:v>57.523534664665512</c:v>
                </c:pt>
                <c:pt idx="2379">
                  <c:v>57.637644499820325</c:v>
                </c:pt>
                <c:pt idx="2380">
                  <c:v>57.782346210984407</c:v>
                </c:pt>
                <c:pt idx="2381">
                  <c:v>57.902606990073004</c:v>
                </c:pt>
                <c:pt idx="2382">
                  <c:v>57.99208573439703</c:v>
                </c:pt>
                <c:pt idx="2383">
                  <c:v>58.066604710481386</c:v>
                </c:pt>
                <c:pt idx="2384">
                  <c:v>58.103170598502246</c:v>
                </c:pt>
                <c:pt idx="2385">
                  <c:v>58.116284462579557</c:v>
                </c:pt>
                <c:pt idx="2386">
                  <c:v>58.109824008645496</c:v>
                </c:pt>
                <c:pt idx="2387">
                  <c:v>58.002048252849654</c:v>
                </c:pt>
                <c:pt idx="2388">
                  <c:v>57.925676995489496</c:v>
                </c:pt>
                <c:pt idx="2389">
                  <c:v>57.904533725015469</c:v>
                </c:pt>
                <c:pt idx="2390">
                  <c:v>57.824458797062626</c:v>
                </c:pt>
                <c:pt idx="2391">
                  <c:v>57.675850953384945</c:v>
                </c:pt>
                <c:pt idx="2392">
                  <c:v>57.524049593319575</c:v>
                </c:pt>
                <c:pt idx="2393">
                  <c:v>57.436592684712416</c:v>
                </c:pt>
                <c:pt idx="2394">
                  <c:v>57.332367915388716</c:v>
                </c:pt>
                <c:pt idx="2395">
                  <c:v>57.195158028389415</c:v>
                </c:pt>
                <c:pt idx="2396">
                  <c:v>57.019999325419633</c:v>
                </c:pt>
                <c:pt idx="2397">
                  <c:v>56.785110644902886</c:v>
                </c:pt>
                <c:pt idx="2398">
                  <c:v>56.573944581673778</c:v>
                </c:pt>
                <c:pt idx="2399">
                  <c:v>56.428141230802048</c:v>
                </c:pt>
                <c:pt idx="2400">
                  <c:v>56.325316973004433</c:v>
                </c:pt>
                <c:pt idx="2401">
                  <c:v>56.184075432889458</c:v>
                </c:pt>
                <c:pt idx="2402">
                  <c:v>56.034238611343497</c:v>
                </c:pt>
                <c:pt idx="2403">
                  <c:v>55.881762629293966</c:v>
                </c:pt>
                <c:pt idx="2404">
                  <c:v>55.747066219051639</c:v>
                </c:pt>
                <c:pt idx="2405">
                  <c:v>55.637608511716941</c:v>
                </c:pt>
                <c:pt idx="2406">
                  <c:v>55.500777410077724</c:v>
                </c:pt>
                <c:pt idx="2407">
                  <c:v>55.401387919907229</c:v>
                </c:pt>
                <c:pt idx="2408">
                  <c:v>55.31809961995932</c:v>
                </c:pt>
                <c:pt idx="2409">
                  <c:v>55.251166344140543</c:v>
                </c:pt>
                <c:pt idx="2410">
                  <c:v>55.151376159726858</c:v>
                </c:pt>
                <c:pt idx="2411">
                  <c:v>55.042374516913476</c:v>
                </c:pt>
                <c:pt idx="2412">
                  <c:v>54.968628475360767</c:v>
                </c:pt>
                <c:pt idx="2413">
                  <c:v>54.927471907027552</c:v>
                </c:pt>
                <c:pt idx="2414">
                  <c:v>54.875180861101754</c:v>
                </c:pt>
                <c:pt idx="2415">
                  <c:v>54.891942051623225</c:v>
                </c:pt>
                <c:pt idx="2416">
                  <c:v>54.950176197487451</c:v>
                </c:pt>
                <c:pt idx="2417">
                  <c:v>55.050976755947026</c:v>
                </c:pt>
                <c:pt idx="2418">
                  <c:v>55.169140195132279</c:v>
                </c:pt>
                <c:pt idx="2419">
                  <c:v>55.271311875742583</c:v>
                </c:pt>
                <c:pt idx="2420">
                  <c:v>55.444547229249409</c:v>
                </c:pt>
                <c:pt idx="2421">
                  <c:v>55.591072334554845</c:v>
                </c:pt>
                <c:pt idx="2422">
                  <c:v>55.746724534801594</c:v>
                </c:pt>
                <c:pt idx="2423">
                  <c:v>55.932328388380377</c:v>
                </c:pt>
                <c:pt idx="2424">
                  <c:v>56.022462082295192</c:v>
                </c:pt>
                <c:pt idx="2425">
                  <c:v>56.121636060813294</c:v>
                </c:pt>
                <c:pt idx="2426">
                  <c:v>56.165084731859636</c:v>
                </c:pt>
                <c:pt idx="2427">
                  <c:v>56.181047228216471</c:v>
                </c:pt>
                <c:pt idx="2428">
                  <c:v>56.163941329566491</c:v>
                </c:pt>
                <c:pt idx="2429">
                  <c:v>56.145816705162581</c:v>
                </c:pt>
                <c:pt idx="2430">
                  <c:v>56.12895076898149</c:v>
                </c:pt>
                <c:pt idx="2431">
                  <c:v>56.09541324551504</c:v>
                </c:pt>
                <c:pt idx="2432">
                  <c:v>56.074305468048834</c:v>
                </c:pt>
                <c:pt idx="2433">
                  <c:v>56.057560010863774</c:v>
                </c:pt>
                <c:pt idx="2434">
                  <c:v>56.075176011643102</c:v>
                </c:pt>
                <c:pt idx="2435">
                  <c:v>56.111243185547906</c:v>
                </c:pt>
                <c:pt idx="2436">
                  <c:v>56.184291285870898</c:v>
                </c:pt>
                <c:pt idx="2437">
                  <c:v>56.297304887515971</c:v>
                </c:pt>
                <c:pt idx="2438">
                  <c:v>56.38677763798713</c:v>
                </c:pt>
                <c:pt idx="2439">
                  <c:v>56.467864219208415</c:v>
                </c:pt>
                <c:pt idx="2440">
                  <c:v>56.556160280370769</c:v>
                </c:pt>
                <c:pt idx="2441">
                  <c:v>56.67456714395329</c:v>
                </c:pt>
                <c:pt idx="2442">
                  <c:v>56.789937013434447</c:v>
                </c:pt>
                <c:pt idx="2443">
                  <c:v>56.94702382042842</c:v>
                </c:pt>
                <c:pt idx="2444">
                  <c:v>57.02577141098957</c:v>
                </c:pt>
                <c:pt idx="2445">
                  <c:v>57.062947705020186</c:v>
                </c:pt>
                <c:pt idx="2446">
                  <c:v>57.112243222904361</c:v>
                </c:pt>
                <c:pt idx="2447">
                  <c:v>57.147955105096337</c:v>
                </c:pt>
                <c:pt idx="2448">
                  <c:v>57.224552870703377</c:v>
                </c:pt>
                <c:pt idx="2449">
                  <c:v>57.22789409378283</c:v>
                </c:pt>
                <c:pt idx="2450">
                  <c:v>57.21457304490491</c:v>
                </c:pt>
                <c:pt idx="2451">
                  <c:v>57.194910802662683</c:v>
                </c:pt>
                <c:pt idx="2452">
                  <c:v>57.174041063263161</c:v>
                </c:pt>
                <c:pt idx="2453">
                  <c:v>57.122766534650999</c:v>
                </c:pt>
                <c:pt idx="2454">
                  <c:v>57.067407097446079</c:v>
                </c:pt>
                <c:pt idx="2455">
                  <c:v>57.063760705143899</c:v>
                </c:pt>
                <c:pt idx="2456">
                  <c:v>57.009133786925773</c:v>
                </c:pt>
                <c:pt idx="2457">
                  <c:v>57.044158027266199</c:v>
                </c:pt>
                <c:pt idx="2458">
                  <c:v>57.07777200606796</c:v>
                </c:pt>
                <c:pt idx="2459">
                  <c:v>57.026432933855922</c:v>
                </c:pt>
                <c:pt idx="2460">
                  <c:v>56.926845516897011</c:v>
                </c:pt>
                <c:pt idx="2461">
                  <c:v>56.826519940401212</c:v>
                </c:pt>
                <c:pt idx="2462">
                  <c:v>56.740220301211082</c:v>
                </c:pt>
                <c:pt idx="2463">
                  <c:v>56.680221011897032</c:v>
                </c:pt>
                <c:pt idx="2464">
                  <c:v>56.701422993756971</c:v>
                </c:pt>
                <c:pt idx="2465">
                  <c:v>56.669551187860066</c:v>
                </c:pt>
                <c:pt idx="2466">
                  <c:v>56.664314912747422</c:v>
                </c:pt>
                <c:pt idx="2467">
                  <c:v>56.701361112492968</c:v>
                </c:pt>
                <c:pt idx="2468">
                  <c:v>56.767435879127405</c:v>
                </c:pt>
                <c:pt idx="2469">
                  <c:v>56.843438930241206</c:v>
                </c:pt>
                <c:pt idx="2470">
                  <c:v>56.921477518256587</c:v>
                </c:pt>
                <c:pt idx="2471">
                  <c:v>56.963527161792925</c:v>
                </c:pt>
                <c:pt idx="2472">
                  <c:v>56.987949646634057</c:v>
                </c:pt>
                <c:pt idx="2473">
                  <c:v>57.03646753122527</c:v>
                </c:pt>
                <c:pt idx="2474">
                  <c:v>57.120834195365624</c:v>
                </c:pt>
                <c:pt idx="2475">
                  <c:v>57.244950538955798</c:v>
                </c:pt>
                <c:pt idx="2476">
                  <c:v>57.391578512950332</c:v>
                </c:pt>
                <c:pt idx="2477">
                  <c:v>57.526765048169473</c:v>
                </c:pt>
                <c:pt idx="2478">
                  <c:v>57.718198842290732</c:v>
                </c:pt>
                <c:pt idx="2479">
                  <c:v>57.916710747141593</c:v>
                </c:pt>
                <c:pt idx="2480">
                  <c:v>58.081371779641735</c:v>
                </c:pt>
                <c:pt idx="2481">
                  <c:v>58.254906805757784</c:v>
                </c:pt>
                <c:pt idx="2482">
                  <c:v>58.43361146728062</c:v>
                </c:pt>
                <c:pt idx="2483">
                  <c:v>58.581249212146744</c:v>
                </c:pt>
                <c:pt idx="2484">
                  <c:v>58.684580156547966</c:v>
                </c:pt>
                <c:pt idx="2485">
                  <c:v>58.736790398916604</c:v>
                </c:pt>
                <c:pt idx="2486">
                  <c:v>58.761446485518164</c:v>
                </c:pt>
                <c:pt idx="2487">
                  <c:v>58.792624077392738</c:v>
                </c:pt>
                <c:pt idx="2488">
                  <c:v>58.860271669385696</c:v>
                </c:pt>
                <c:pt idx="2489">
                  <c:v>58.890273651034718</c:v>
                </c:pt>
                <c:pt idx="2490">
                  <c:v>58.943616511964919</c:v>
                </c:pt>
                <c:pt idx="2491">
                  <c:v>59.009494748277895</c:v>
                </c:pt>
                <c:pt idx="2492">
                  <c:v>59.100635485442609</c:v>
                </c:pt>
                <c:pt idx="2493">
                  <c:v>59.197113651453911</c:v>
                </c:pt>
                <c:pt idx="2494">
                  <c:v>59.278521837848622</c:v>
                </c:pt>
                <c:pt idx="2495">
                  <c:v>59.321510470528395</c:v>
                </c:pt>
                <c:pt idx="2496">
                  <c:v>59.264207151492613</c:v>
                </c:pt>
                <c:pt idx="2497">
                  <c:v>59.207705836018413</c:v>
                </c:pt>
                <c:pt idx="2498">
                  <c:v>59.141438978875556</c:v>
                </c:pt>
                <c:pt idx="2499">
                  <c:v>59.041664396216866</c:v>
                </c:pt>
                <c:pt idx="2500">
                  <c:v>58.89463248348298</c:v>
                </c:pt>
                <c:pt idx="2501">
                  <c:v>58.793494842699531</c:v>
                </c:pt>
                <c:pt idx="2502">
                  <c:v>58.68101958181861</c:v>
                </c:pt>
                <c:pt idx="2503">
                  <c:v>58.589282097276737</c:v>
                </c:pt>
                <c:pt idx="2504">
                  <c:v>58.507999360000717</c:v>
                </c:pt>
                <c:pt idx="2505">
                  <c:v>58.498843172998491</c:v>
                </c:pt>
                <c:pt idx="2506">
                  <c:v>58.488408656951052</c:v>
                </c:pt>
                <c:pt idx="2507">
                  <c:v>58.544923356014749</c:v>
                </c:pt>
                <c:pt idx="2508">
                  <c:v>58.595703636665235</c:v>
                </c:pt>
                <c:pt idx="2509">
                  <c:v>58.640435134276487</c:v>
                </c:pt>
                <c:pt idx="2510">
                  <c:v>58.713897029198435</c:v>
                </c:pt>
                <c:pt idx="2511">
                  <c:v>58.758157679270909</c:v>
                </c:pt>
                <c:pt idx="2512">
                  <c:v>58.844831542399518</c:v>
                </c:pt>
                <c:pt idx="2513">
                  <c:v>58.872352858154379</c:v>
                </c:pt>
                <c:pt idx="2514">
                  <c:v>58.832025290549623</c:v>
                </c:pt>
                <c:pt idx="2515">
                  <c:v>58.745338106896199</c:v>
                </c:pt>
                <c:pt idx="2516">
                  <c:v>58.698261900724141</c:v>
                </c:pt>
                <c:pt idx="2517">
                  <c:v>58.64690489211204</c:v>
                </c:pt>
                <c:pt idx="2518">
                  <c:v>58.593773277048967</c:v>
                </c:pt>
                <c:pt idx="2519">
                  <c:v>58.468175059130672</c:v>
                </c:pt>
                <c:pt idx="2520">
                  <c:v>58.398601245148917</c:v>
                </c:pt>
                <c:pt idx="2521">
                  <c:v>58.2899794627305</c:v>
                </c:pt>
                <c:pt idx="2522">
                  <c:v>58.199250277419395</c:v>
                </c:pt>
                <c:pt idx="2523">
                  <c:v>58.081697375603724</c:v>
                </c:pt>
                <c:pt idx="2524">
                  <c:v>58.009867051360423</c:v>
                </c:pt>
                <c:pt idx="2525">
                  <c:v>57.980142741261837</c:v>
                </c:pt>
                <c:pt idx="2526">
                  <c:v>57.971743756325971</c:v>
                </c:pt>
                <c:pt idx="2527">
                  <c:v>58.004775813521597</c:v>
                </c:pt>
                <c:pt idx="2528">
                  <c:v>58.102025951577858</c:v>
                </c:pt>
                <c:pt idx="2529">
                  <c:v>58.187534505298657</c:v>
                </c:pt>
                <c:pt idx="2530">
                  <c:v>58.32210326222387</c:v>
                </c:pt>
                <c:pt idx="2531">
                  <c:v>58.481620356581253</c:v>
                </c:pt>
                <c:pt idx="2532">
                  <c:v>58.610047263995199</c:v>
                </c:pt>
                <c:pt idx="2533">
                  <c:v>58.774557345474882</c:v>
                </c:pt>
                <c:pt idx="2534">
                  <c:v>58.911047326568777</c:v>
                </c:pt>
                <c:pt idx="2535">
                  <c:v>59.006061682815314</c:v>
                </c:pt>
                <c:pt idx="2536">
                  <c:v>59.127856347064714</c:v>
                </c:pt>
                <c:pt idx="2537">
                  <c:v>59.254939777430515</c:v>
                </c:pt>
                <c:pt idx="2538">
                  <c:v>59.320253358045825</c:v>
                </c:pt>
                <c:pt idx="2539">
                  <c:v>59.439394799653812</c:v>
                </c:pt>
                <c:pt idx="2540">
                  <c:v>59.593176523887387</c:v>
                </c:pt>
                <c:pt idx="2541">
                  <c:v>59.696484216431024</c:v>
                </c:pt>
                <c:pt idx="2542">
                  <c:v>59.790187529808108</c:v>
                </c:pt>
                <c:pt idx="2543">
                  <c:v>59.895393595782352</c:v>
                </c:pt>
                <c:pt idx="2544">
                  <c:v>59.944717068825348</c:v>
                </c:pt>
                <c:pt idx="2545">
                  <c:v>60.019943367206139</c:v>
                </c:pt>
                <c:pt idx="2546">
                  <c:v>60.075907757820254</c:v>
                </c:pt>
                <c:pt idx="2547">
                  <c:v>60.099740699631077</c:v>
                </c:pt>
                <c:pt idx="2548">
                  <c:v>60.154108395123245</c:v>
                </c:pt>
                <c:pt idx="2549">
                  <c:v>60.174483581522956</c:v>
                </c:pt>
                <c:pt idx="2550">
                  <c:v>60.16524924183431</c:v>
                </c:pt>
                <c:pt idx="2551">
                  <c:v>60.076489056777959</c:v>
                </c:pt>
                <c:pt idx="2552">
                  <c:v>60.010111236793847</c:v>
                </c:pt>
                <c:pt idx="2553">
                  <c:v>59.959211943220957</c:v>
                </c:pt>
                <c:pt idx="2554">
                  <c:v>59.876299860452178</c:v>
                </c:pt>
                <c:pt idx="2555">
                  <c:v>59.785683009159669</c:v>
                </c:pt>
                <c:pt idx="2556">
                  <c:v>59.71072102745633</c:v>
                </c:pt>
                <c:pt idx="2557">
                  <c:v>59.568834824657536</c:v>
                </c:pt>
                <c:pt idx="2558">
                  <c:v>59.471066460256736</c:v>
                </c:pt>
                <c:pt idx="2559">
                  <c:v>59.446652561097132</c:v>
                </c:pt>
                <c:pt idx="2560">
                  <c:v>59.439839613150376</c:v>
                </c:pt>
                <c:pt idx="2561">
                  <c:v>59.426782890463727</c:v>
                </c:pt>
                <c:pt idx="2562">
                  <c:v>59.395808782308521</c:v>
                </c:pt>
                <c:pt idx="2563">
                  <c:v>59.382799788518334</c:v>
                </c:pt>
                <c:pt idx="2564">
                  <c:v>59.393703350350854</c:v>
                </c:pt>
                <c:pt idx="2565">
                  <c:v>59.43586452010036</c:v>
                </c:pt>
                <c:pt idx="2566">
                  <c:v>59.386547675187686</c:v>
                </c:pt>
                <c:pt idx="2567">
                  <c:v>59.31208126142468</c:v>
                </c:pt>
                <c:pt idx="2568">
                  <c:v>59.206877153198739</c:v>
                </c:pt>
                <c:pt idx="2569">
                  <c:v>59.107116480285967</c:v>
                </c:pt>
                <c:pt idx="2570">
                  <c:v>59.00124279504638</c:v>
                </c:pt>
                <c:pt idx="2571">
                  <c:v>58.877541837066673</c:v>
                </c:pt>
                <c:pt idx="2572">
                  <c:v>58.759765475179123</c:v>
                </c:pt>
                <c:pt idx="2573">
                  <c:v>58.65669485260306</c:v>
                </c:pt>
                <c:pt idx="2574">
                  <c:v>58.49986096514791</c:v>
                </c:pt>
                <c:pt idx="2575">
                  <c:v>58.393455077734728</c:v>
                </c:pt>
                <c:pt idx="2576">
                  <c:v>58.324866759853251</c:v>
                </c:pt>
                <c:pt idx="2577">
                  <c:v>58.29505634069897</c:v>
                </c:pt>
                <c:pt idx="2578">
                  <c:v>58.226782837122563</c:v>
                </c:pt>
                <c:pt idx="2579">
                  <c:v>58.081359903912897</c:v>
                </c:pt>
                <c:pt idx="2580">
                  <c:v>57.969699034104288</c:v>
                </c:pt>
                <c:pt idx="2581">
                  <c:v>57.857267852895802</c:v>
                </c:pt>
                <c:pt idx="2582">
                  <c:v>57.803932221362075</c:v>
                </c:pt>
                <c:pt idx="2583">
                  <c:v>57.801790229383215</c:v>
                </c:pt>
                <c:pt idx="2584">
                  <c:v>57.747155158417868</c:v>
                </c:pt>
                <c:pt idx="2585">
                  <c:v>57.690270068332218</c:v>
                </c:pt>
                <c:pt idx="2586">
                  <c:v>57.691698293011754</c:v>
                </c:pt>
                <c:pt idx="2587">
                  <c:v>57.7584447432288</c:v>
                </c:pt>
                <c:pt idx="2588">
                  <c:v>57.78353473884966</c:v>
                </c:pt>
                <c:pt idx="2589">
                  <c:v>57.809953165298303</c:v>
                </c:pt>
                <c:pt idx="2590">
                  <c:v>57.834583784080074</c:v>
                </c:pt>
                <c:pt idx="2591">
                  <c:v>57.857239252712432</c:v>
                </c:pt>
                <c:pt idx="2592">
                  <c:v>57.865549721487959</c:v>
                </c:pt>
                <c:pt idx="2593">
                  <c:v>57.86494615064673</c:v>
                </c:pt>
                <c:pt idx="2594">
                  <c:v>57.874388852050068</c:v>
                </c:pt>
                <c:pt idx="2595">
                  <c:v>57.887707776526526</c:v>
                </c:pt>
                <c:pt idx="2596">
                  <c:v>57.936317263225249</c:v>
                </c:pt>
                <c:pt idx="2597">
                  <c:v>57.94829353141607</c:v>
                </c:pt>
                <c:pt idx="2598">
                  <c:v>57.911769388466595</c:v>
                </c:pt>
                <c:pt idx="2599">
                  <c:v>57.871446325081997</c:v>
                </c:pt>
                <c:pt idx="2600">
                  <c:v>57.845031383869468</c:v>
                </c:pt>
                <c:pt idx="2601">
                  <c:v>57.88831363903607</c:v>
                </c:pt>
                <c:pt idx="2602">
                  <c:v>57.931677814690161</c:v>
                </c:pt>
                <c:pt idx="2603">
                  <c:v>57.957907594928869</c:v>
                </c:pt>
                <c:pt idx="2604">
                  <c:v>57.974173631505401</c:v>
                </c:pt>
                <c:pt idx="2605">
                  <c:v>58.007445959087583</c:v>
                </c:pt>
                <c:pt idx="2606">
                  <c:v>58.007186784872154</c:v>
                </c:pt>
                <c:pt idx="2607">
                  <c:v>58.076616051038542</c:v>
                </c:pt>
                <c:pt idx="2608">
                  <c:v>58.177202695909635</c:v>
                </c:pt>
                <c:pt idx="2609">
                  <c:v>58.309786748939018</c:v>
                </c:pt>
                <c:pt idx="2610">
                  <c:v>58.433249788495139</c:v>
                </c:pt>
                <c:pt idx="2611">
                  <c:v>58.490543817122948</c:v>
                </c:pt>
                <c:pt idx="2612">
                  <c:v>58.532215184324038</c:v>
                </c:pt>
                <c:pt idx="2613">
                  <c:v>58.574630562426123</c:v>
                </c:pt>
                <c:pt idx="2614">
                  <c:v>58.561890050268772</c:v>
                </c:pt>
                <c:pt idx="2615">
                  <c:v>58.55711284252925</c:v>
                </c:pt>
                <c:pt idx="2616">
                  <c:v>58.508535435121416</c:v>
                </c:pt>
                <c:pt idx="2617">
                  <c:v>58.507218254131274</c:v>
                </c:pt>
                <c:pt idx="2618">
                  <c:v>58.525203239549818</c:v>
                </c:pt>
                <c:pt idx="2619">
                  <c:v>58.54298478761639</c:v>
                </c:pt>
                <c:pt idx="2620">
                  <c:v>58.54293224955218</c:v>
                </c:pt>
                <c:pt idx="2621">
                  <c:v>58.5248814247878</c:v>
                </c:pt>
                <c:pt idx="2622">
                  <c:v>58.489254555499201</c:v>
                </c:pt>
                <c:pt idx="2623">
                  <c:v>58.419292352372246</c:v>
                </c:pt>
                <c:pt idx="2624">
                  <c:v>58.370271386085399</c:v>
                </c:pt>
                <c:pt idx="2625">
                  <c:v>58.380564224514053</c:v>
                </c:pt>
                <c:pt idx="2626">
                  <c:v>58.377542447127617</c:v>
                </c:pt>
                <c:pt idx="2627">
                  <c:v>58.327849034534644</c:v>
                </c:pt>
                <c:pt idx="2628">
                  <c:v>58.279624603646795</c:v>
                </c:pt>
                <c:pt idx="2629">
                  <c:v>58.300189735810065</c:v>
                </c:pt>
                <c:pt idx="2630">
                  <c:v>58.314244633172656</c:v>
                </c:pt>
                <c:pt idx="2631">
                  <c:v>58.276962252172879</c:v>
                </c:pt>
                <c:pt idx="2632">
                  <c:v>58.242091321943008</c:v>
                </c:pt>
                <c:pt idx="2633">
                  <c:v>58.200644107068001</c:v>
                </c:pt>
                <c:pt idx="2634">
                  <c:v>58.167556762225828</c:v>
                </c:pt>
                <c:pt idx="2635">
                  <c:v>58.154595962227688</c:v>
                </c:pt>
                <c:pt idx="2636">
                  <c:v>58.126584890512966</c:v>
                </c:pt>
                <c:pt idx="2637">
                  <c:v>58.062944618611304</c:v>
                </c:pt>
                <c:pt idx="2638">
                  <c:v>58.017738306557327</c:v>
                </c:pt>
                <c:pt idx="2639">
                  <c:v>57.981187531472742</c:v>
                </c:pt>
                <c:pt idx="2640">
                  <c:v>57.891690205487933</c:v>
                </c:pt>
                <c:pt idx="2641">
                  <c:v>57.812564146414353</c:v>
                </c:pt>
                <c:pt idx="2642">
                  <c:v>57.733199403486651</c:v>
                </c:pt>
                <c:pt idx="2643">
                  <c:v>57.671402403673255</c:v>
                </c:pt>
                <c:pt idx="2644">
                  <c:v>57.673706170619958</c:v>
                </c:pt>
                <c:pt idx="2645">
                  <c:v>57.722524079622723</c:v>
                </c:pt>
                <c:pt idx="2646">
                  <c:v>57.680178272132991</c:v>
                </c:pt>
                <c:pt idx="2647">
                  <c:v>57.636931058371715</c:v>
                </c:pt>
                <c:pt idx="2648">
                  <c:v>57.671006352480688</c:v>
                </c:pt>
                <c:pt idx="2649">
                  <c:v>57.680559421729235</c:v>
                </c:pt>
                <c:pt idx="2650">
                  <c:v>57.656303003237461</c:v>
                </c:pt>
                <c:pt idx="2651">
                  <c:v>57.624488270228653</c:v>
                </c:pt>
                <c:pt idx="2652">
                  <c:v>57.560064876810095</c:v>
                </c:pt>
                <c:pt idx="2653">
                  <c:v>57.530450426988253</c:v>
                </c:pt>
                <c:pt idx="2654">
                  <c:v>57.473131782899038</c:v>
                </c:pt>
                <c:pt idx="2655">
                  <c:v>57.468961394599155</c:v>
                </c:pt>
                <c:pt idx="2656">
                  <c:v>57.468332514615291</c:v>
                </c:pt>
                <c:pt idx="2657">
                  <c:v>57.496427879789586</c:v>
                </c:pt>
                <c:pt idx="2658">
                  <c:v>57.548275679553328</c:v>
                </c:pt>
                <c:pt idx="2659">
                  <c:v>57.609172435849011</c:v>
                </c:pt>
                <c:pt idx="2660">
                  <c:v>57.631699299697004</c:v>
                </c:pt>
                <c:pt idx="2661">
                  <c:v>57.679384126255727</c:v>
                </c:pt>
                <c:pt idx="2662">
                  <c:v>57.733159120084323</c:v>
                </c:pt>
                <c:pt idx="2663">
                  <c:v>57.753283821270514</c:v>
                </c:pt>
                <c:pt idx="2664">
                  <c:v>57.740668504891978</c:v>
                </c:pt>
                <c:pt idx="2665">
                  <c:v>57.699888495631583</c:v>
                </c:pt>
                <c:pt idx="2666">
                  <c:v>57.683734618788783</c:v>
                </c:pt>
                <c:pt idx="2667">
                  <c:v>57.68345516501374</c:v>
                </c:pt>
                <c:pt idx="2668">
                  <c:v>57.64336226315276</c:v>
                </c:pt>
                <c:pt idx="2669">
                  <c:v>57.635010147252416</c:v>
                </c:pt>
                <c:pt idx="2670">
                  <c:v>57.634519864893001</c:v>
                </c:pt>
                <c:pt idx="2671">
                  <c:v>57.661176746320592</c:v>
                </c:pt>
                <c:pt idx="2672">
                  <c:v>57.64098924064902</c:v>
                </c:pt>
                <c:pt idx="2673">
                  <c:v>57.638092986824994</c:v>
                </c:pt>
                <c:pt idx="2674">
                  <c:v>57.548411936143552</c:v>
                </c:pt>
                <c:pt idx="2675">
                  <c:v>57.481346770598847</c:v>
                </c:pt>
                <c:pt idx="2676">
                  <c:v>57.43329117929931</c:v>
                </c:pt>
                <c:pt idx="2677">
                  <c:v>57.396134960844243</c:v>
                </c:pt>
                <c:pt idx="2678">
                  <c:v>57.316123489232879</c:v>
                </c:pt>
                <c:pt idx="2679">
                  <c:v>57.226793878855013</c:v>
                </c:pt>
                <c:pt idx="2680">
                  <c:v>57.145613254701075</c:v>
                </c:pt>
                <c:pt idx="2681">
                  <c:v>57.093935055783859</c:v>
                </c:pt>
                <c:pt idx="2682">
                  <c:v>57.034720725644114</c:v>
                </c:pt>
                <c:pt idx="2683">
                  <c:v>56.96568265380948</c:v>
                </c:pt>
                <c:pt idx="2684">
                  <c:v>56.921160740309432</c:v>
                </c:pt>
                <c:pt idx="2685">
                  <c:v>56.864347629499278</c:v>
                </c:pt>
                <c:pt idx="2686">
                  <c:v>56.856788667688129</c:v>
                </c:pt>
                <c:pt idx="2687">
                  <c:v>56.814097630794414</c:v>
                </c:pt>
                <c:pt idx="2688">
                  <c:v>56.743272155113146</c:v>
                </c:pt>
                <c:pt idx="2689">
                  <c:v>56.705986137238476</c:v>
                </c:pt>
                <c:pt idx="2690">
                  <c:v>56.658014663704151</c:v>
                </c:pt>
                <c:pt idx="2691">
                  <c:v>56.584757808808163</c:v>
                </c:pt>
                <c:pt idx="2692">
                  <c:v>56.558622202958432</c:v>
                </c:pt>
                <c:pt idx="2693">
                  <c:v>56.541328990026045</c:v>
                </c:pt>
                <c:pt idx="2694">
                  <c:v>56.49667382269147</c:v>
                </c:pt>
                <c:pt idx="2695">
                  <c:v>56.465181461661047</c:v>
                </c:pt>
                <c:pt idx="2696">
                  <c:v>56.404016152989058</c:v>
                </c:pt>
                <c:pt idx="2697">
                  <c:v>56.27121230592968</c:v>
                </c:pt>
                <c:pt idx="2698">
                  <c:v>56.204707495857427</c:v>
                </c:pt>
                <c:pt idx="2699">
                  <c:v>56.173735333817447</c:v>
                </c:pt>
                <c:pt idx="2700">
                  <c:v>56.210886523143564</c:v>
                </c:pt>
                <c:pt idx="2701">
                  <c:v>56.203680196827946</c:v>
                </c:pt>
                <c:pt idx="2702">
                  <c:v>56.230800645573687</c:v>
                </c:pt>
                <c:pt idx="2703">
                  <c:v>56.246846108869782</c:v>
                </c:pt>
                <c:pt idx="2704">
                  <c:v>56.282147968913499</c:v>
                </c:pt>
                <c:pt idx="2705">
                  <c:v>56.263968408829065</c:v>
                </c:pt>
                <c:pt idx="2706">
                  <c:v>56.231879245031557</c:v>
                </c:pt>
                <c:pt idx="2707">
                  <c:v>56.190290082223406</c:v>
                </c:pt>
                <c:pt idx="2708">
                  <c:v>56.155145200831676</c:v>
                </c:pt>
                <c:pt idx="2709">
                  <c:v>56.105223335639174</c:v>
                </c:pt>
                <c:pt idx="2710">
                  <c:v>56.023431780452498</c:v>
                </c:pt>
                <c:pt idx="2711">
                  <c:v>55.9169563437015</c:v>
                </c:pt>
                <c:pt idx="2712">
                  <c:v>55.840558644858142</c:v>
                </c:pt>
                <c:pt idx="2713">
                  <c:v>55.865688728980395</c:v>
                </c:pt>
                <c:pt idx="2714">
                  <c:v>55.956931677732968</c:v>
                </c:pt>
                <c:pt idx="2715">
                  <c:v>56.060355062822126</c:v>
                </c:pt>
                <c:pt idx="2716">
                  <c:v>56.138915959916773</c:v>
                </c:pt>
                <c:pt idx="2717">
                  <c:v>56.238154678276828</c:v>
                </c:pt>
                <c:pt idx="2718">
                  <c:v>56.371114171169282</c:v>
                </c:pt>
                <c:pt idx="2719">
                  <c:v>56.517085146875012</c:v>
                </c:pt>
                <c:pt idx="2720">
                  <c:v>56.623833917601182</c:v>
                </c:pt>
                <c:pt idx="2721">
                  <c:v>56.738069179810942</c:v>
                </c:pt>
                <c:pt idx="2722">
                  <c:v>56.893429763228838</c:v>
                </c:pt>
                <c:pt idx="2723">
                  <c:v>57.017454930089464</c:v>
                </c:pt>
                <c:pt idx="2724">
                  <c:v>57.093157692139485</c:v>
                </c:pt>
                <c:pt idx="2725">
                  <c:v>57.198427044503561</c:v>
                </c:pt>
                <c:pt idx="2726">
                  <c:v>57.309197546200011</c:v>
                </c:pt>
                <c:pt idx="2727">
                  <c:v>57.379106609864579</c:v>
                </c:pt>
                <c:pt idx="2728">
                  <c:v>57.508071804719656</c:v>
                </c:pt>
                <c:pt idx="2729">
                  <c:v>57.576794316155045</c:v>
                </c:pt>
                <c:pt idx="2730">
                  <c:v>57.649887391600373</c:v>
                </c:pt>
                <c:pt idx="2731">
                  <c:v>57.71926028254844</c:v>
                </c:pt>
                <c:pt idx="2732">
                  <c:v>57.768562997253738</c:v>
                </c:pt>
                <c:pt idx="2733">
                  <c:v>57.844928465231291</c:v>
                </c:pt>
                <c:pt idx="2734">
                  <c:v>57.907914944040122</c:v>
                </c:pt>
                <c:pt idx="2735">
                  <c:v>57.919942228592959</c:v>
                </c:pt>
                <c:pt idx="2736">
                  <c:v>57.935800487571967</c:v>
                </c:pt>
                <c:pt idx="2737">
                  <c:v>58.015060005819684</c:v>
                </c:pt>
                <c:pt idx="2738">
                  <c:v>58.052468450968227</c:v>
                </c:pt>
                <c:pt idx="2739">
                  <c:v>58.028217023723315</c:v>
                </c:pt>
                <c:pt idx="2740">
                  <c:v>57.981767956580995</c:v>
                </c:pt>
                <c:pt idx="2741">
                  <c:v>57.97648031893204</c:v>
                </c:pt>
                <c:pt idx="2742">
                  <c:v>57.987825602004499</c:v>
                </c:pt>
                <c:pt idx="2743">
                  <c:v>57.957029418885057</c:v>
                </c:pt>
                <c:pt idx="2744">
                  <c:v>57.909244547702556</c:v>
                </c:pt>
                <c:pt idx="2745">
                  <c:v>57.870393767945487</c:v>
                </c:pt>
                <c:pt idx="2746">
                  <c:v>57.833695340196876</c:v>
                </c:pt>
                <c:pt idx="2747">
                  <c:v>57.832178663448161</c:v>
                </c:pt>
                <c:pt idx="2748">
                  <c:v>57.870175911299583</c:v>
                </c:pt>
                <c:pt idx="2749">
                  <c:v>57.873985406083342</c:v>
                </c:pt>
                <c:pt idx="2750">
                  <c:v>57.803333249862931</c:v>
                </c:pt>
                <c:pt idx="2751">
                  <c:v>57.739126265309594</c:v>
                </c:pt>
                <c:pt idx="2752">
                  <c:v>57.698587688516525</c:v>
                </c:pt>
                <c:pt idx="2753">
                  <c:v>57.665251219957469</c:v>
                </c:pt>
                <c:pt idx="2754">
                  <c:v>57.636789861166513</c:v>
                </c:pt>
                <c:pt idx="2755">
                  <c:v>57.568270995332639</c:v>
                </c:pt>
                <c:pt idx="2756">
                  <c:v>57.507394653438574</c:v>
                </c:pt>
                <c:pt idx="2757">
                  <c:v>57.402386503870062</c:v>
                </c:pt>
                <c:pt idx="2758">
                  <c:v>57.259538372593191</c:v>
                </c:pt>
                <c:pt idx="2759">
                  <c:v>57.103516225875794</c:v>
                </c:pt>
                <c:pt idx="2760">
                  <c:v>56.991343152523946</c:v>
                </c:pt>
                <c:pt idx="2761">
                  <c:v>56.82590777824683</c:v>
                </c:pt>
                <c:pt idx="2762">
                  <c:v>56.66214074537924</c:v>
                </c:pt>
                <c:pt idx="2763">
                  <c:v>56.491824666047918</c:v>
                </c:pt>
                <c:pt idx="2764">
                  <c:v>56.337008146325303</c:v>
                </c:pt>
                <c:pt idx="2765">
                  <c:v>56.097130301167034</c:v>
                </c:pt>
                <c:pt idx="2766">
                  <c:v>55.809198203509631</c:v>
                </c:pt>
                <c:pt idx="2767">
                  <c:v>55.543894846404626</c:v>
                </c:pt>
                <c:pt idx="2768">
                  <c:v>55.318097269386996</c:v>
                </c:pt>
                <c:pt idx="2769">
                  <c:v>55.096207019206446</c:v>
                </c:pt>
                <c:pt idx="2770">
                  <c:v>54.826792195570356</c:v>
                </c:pt>
                <c:pt idx="2771">
                  <c:v>54.560350846754424</c:v>
                </c:pt>
                <c:pt idx="2772">
                  <c:v>54.325353020031407</c:v>
                </c:pt>
                <c:pt idx="2773">
                  <c:v>54.122594060120086</c:v>
                </c:pt>
                <c:pt idx="2774">
                  <c:v>54.02708525039904</c:v>
                </c:pt>
                <c:pt idx="2775">
                  <c:v>53.979416015525466</c:v>
                </c:pt>
                <c:pt idx="2776">
                  <c:v>53.984422253912548</c:v>
                </c:pt>
                <c:pt idx="2777">
                  <c:v>53.956747186434022</c:v>
                </c:pt>
                <c:pt idx="2778">
                  <c:v>53.930772584794049</c:v>
                </c:pt>
                <c:pt idx="2779">
                  <c:v>53.960554688864661</c:v>
                </c:pt>
                <c:pt idx="2780">
                  <c:v>54.025394908884714</c:v>
                </c:pt>
                <c:pt idx="2781">
                  <c:v>54.136089957321879</c:v>
                </c:pt>
                <c:pt idx="2782">
                  <c:v>54.285104470900997</c:v>
                </c:pt>
                <c:pt idx="2783">
                  <c:v>54.388871761235727</c:v>
                </c:pt>
                <c:pt idx="2784">
                  <c:v>54.477922471456509</c:v>
                </c:pt>
                <c:pt idx="2785">
                  <c:v>54.604323093313425</c:v>
                </c:pt>
                <c:pt idx="2786">
                  <c:v>54.720848823029527</c:v>
                </c:pt>
                <c:pt idx="2787">
                  <c:v>54.826460557496901</c:v>
                </c:pt>
                <c:pt idx="2788">
                  <c:v>54.974805030982537</c:v>
                </c:pt>
                <c:pt idx="2789">
                  <c:v>55.116550304565308</c:v>
                </c:pt>
                <c:pt idx="2790">
                  <c:v>55.266463009775173</c:v>
                </c:pt>
                <c:pt idx="2791">
                  <c:v>55.369352094467061</c:v>
                </c:pt>
                <c:pt idx="2792">
                  <c:v>55.475191596204638</c:v>
                </c:pt>
                <c:pt idx="2793">
                  <c:v>55.52631131172069</c:v>
                </c:pt>
                <c:pt idx="2794">
                  <c:v>55.674246496189618</c:v>
                </c:pt>
                <c:pt idx="2795">
                  <c:v>55.78645793358816</c:v>
                </c:pt>
                <c:pt idx="2796">
                  <c:v>55.91927744110675</c:v>
                </c:pt>
                <c:pt idx="2797">
                  <c:v>56.02232317327865</c:v>
                </c:pt>
                <c:pt idx="2798">
                  <c:v>56.02673362399694</c:v>
                </c:pt>
                <c:pt idx="2799">
                  <c:v>56.077689864674667</c:v>
                </c:pt>
                <c:pt idx="2800">
                  <c:v>56.098262236808544</c:v>
                </c:pt>
                <c:pt idx="2801">
                  <c:v>56.08605521170017</c:v>
                </c:pt>
                <c:pt idx="2802">
                  <c:v>56.053935410808052</c:v>
                </c:pt>
                <c:pt idx="2803">
                  <c:v>55.991683856057449</c:v>
                </c:pt>
                <c:pt idx="2804">
                  <c:v>55.938214067321894</c:v>
                </c:pt>
                <c:pt idx="2805">
                  <c:v>55.860901506892056</c:v>
                </c:pt>
                <c:pt idx="2806">
                  <c:v>55.845782877702106</c:v>
                </c:pt>
                <c:pt idx="2807">
                  <c:v>55.773926933676506</c:v>
                </c:pt>
                <c:pt idx="2808">
                  <c:v>55.709921820163665</c:v>
                </c:pt>
                <c:pt idx="2809">
                  <c:v>55.750144104484988</c:v>
                </c:pt>
                <c:pt idx="2810">
                  <c:v>55.803525438265972</c:v>
                </c:pt>
                <c:pt idx="2811">
                  <c:v>55.874649255970851</c:v>
                </c:pt>
                <c:pt idx="2812">
                  <c:v>55.912974168162719</c:v>
                </c:pt>
                <c:pt idx="2813">
                  <c:v>55.892165499787971</c:v>
                </c:pt>
                <c:pt idx="2814">
                  <c:v>55.821710499612223</c:v>
                </c:pt>
                <c:pt idx="2815">
                  <c:v>55.751472748973093</c:v>
                </c:pt>
                <c:pt idx="2816">
                  <c:v>55.665963098922887</c:v>
                </c:pt>
                <c:pt idx="2817">
                  <c:v>55.561557888514692</c:v>
                </c:pt>
                <c:pt idx="2818">
                  <c:v>55.427290699517116</c:v>
                </c:pt>
                <c:pt idx="2819">
                  <c:v>55.307763972656844</c:v>
                </c:pt>
                <c:pt idx="2820">
                  <c:v>55.162088899374815</c:v>
                </c:pt>
                <c:pt idx="2821">
                  <c:v>55.026002897421286</c:v>
                </c:pt>
                <c:pt idx="2822">
                  <c:v>54.913419376989417</c:v>
                </c:pt>
                <c:pt idx="2823">
                  <c:v>54.78313665411266</c:v>
                </c:pt>
                <c:pt idx="2824">
                  <c:v>54.608541465241956</c:v>
                </c:pt>
                <c:pt idx="2825">
                  <c:v>54.341393795587564</c:v>
                </c:pt>
                <c:pt idx="2826">
                  <c:v>54.061557382668866</c:v>
                </c:pt>
                <c:pt idx="2827">
                  <c:v>53.785638089693968</c:v>
                </c:pt>
                <c:pt idx="2828">
                  <c:v>53.507013188957686</c:v>
                </c:pt>
                <c:pt idx="2829">
                  <c:v>53.220491479703469</c:v>
                </c:pt>
                <c:pt idx="2830">
                  <c:v>52.917646294335128</c:v>
                </c:pt>
                <c:pt idx="2831">
                  <c:v>52.634016669341896</c:v>
                </c:pt>
                <c:pt idx="2832">
                  <c:v>52.337293821980992</c:v>
                </c:pt>
                <c:pt idx="2833">
                  <c:v>52.035843592486032</c:v>
                </c:pt>
                <c:pt idx="2834">
                  <c:v>51.793332034913654</c:v>
                </c:pt>
                <c:pt idx="2835">
                  <c:v>51.625185124870249</c:v>
                </c:pt>
                <c:pt idx="2836">
                  <c:v>51.541273983187807</c:v>
                </c:pt>
                <c:pt idx="2837">
                  <c:v>51.522018520719023</c:v>
                </c:pt>
                <c:pt idx="2838">
                  <c:v>51.501605012883999</c:v>
                </c:pt>
                <c:pt idx="2839">
                  <c:v>51.454869313075086</c:v>
                </c:pt>
                <c:pt idx="2840">
                  <c:v>51.471072216073395</c:v>
                </c:pt>
                <c:pt idx="2841">
                  <c:v>51.485902989561133</c:v>
                </c:pt>
                <c:pt idx="2842">
                  <c:v>51.534073245095364</c:v>
                </c:pt>
                <c:pt idx="2843">
                  <c:v>51.62599681093063</c:v>
                </c:pt>
                <c:pt idx="2844">
                  <c:v>51.704654188259262</c:v>
                </c:pt>
                <c:pt idx="2845">
                  <c:v>51.805409558762463</c:v>
                </c:pt>
                <c:pt idx="2846">
                  <c:v>51.954062022272943</c:v>
                </c:pt>
                <c:pt idx="2847">
                  <c:v>52.110894010535525</c:v>
                </c:pt>
                <c:pt idx="2848">
                  <c:v>52.23976750689198</c:v>
                </c:pt>
                <c:pt idx="2849">
                  <c:v>52.386912510522102</c:v>
                </c:pt>
                <c:pt idx="2850">
                  <c:v>52.577302952268468</c:v>
                </c:pt>
                <c:pt idx="2851">
                  <c:v>52.751436414124733</c:v>
                </c:pt>
                <c:pt idx="2852">
                  <c:v>52.921982845952982</c:v>
                </c:pt>
                <c:pt idx="2853">
                  <c:v>53.085627261724824</c:v>
                </c:pt>
                <c:pt idx="2854">
                  <c:v>53.257449366538069</c:v>
                </c:pt>
                <c:pt idx="2855">
                  <c:v>53.373348592004376</c:v>
                </c:pt>
                <c:pt idx="2856">
                  <c:v>53.505570759465037</c:v>
                </c:pt>
                <c:pt idx="2857">
                  <c:v>53.64143551770573</c:v>
                </c:pt>
                <c:pt idx="2858">
                  <c:v>53.738689087533203</c:v>
                </c:pt>
                <c:pt idx="2859">
                  <c:v>53.754118638672914</c:v>
                </c:pt>
                <c:pt idx="2860">
                  <c:v>53.789154004218403</c:v>
                </c:pt>
                <c:pt idx="2861">
                  <c:v>53.838812780795543</c:v>
                </c:pt>
                <c:pt idx="2862">
                  <c:v>53.8171845096971</c:v>
                </c:pt>
                <c:pt idx="2863">
                  <c:v>53.815097058870215</c:v>
                </c:pt>
                <c:pt idx="2864">
                  <c:v>53.844453834765901</c:v>
                </c:pt>
                <c:pt idx="2865">
                  <c:v>53.868103961685513</c:v>
                </c:pt>
                <c:pt idx="2866">
                  <c:v>53.87873320891628</c:v>
                </c:pt>
                <c:pt idx="2867">
                  <c:v>53.935957424053385</c:v>
                </c:pt>
                <c:pt idx="2868">
                  <c:v>53.988132603449195</c:v>
                </c:pt>
                <c:pt idx="2869">
                  <c:v>54.057550042635668</c:v>
                </c:pt>
                <c:pt idx="2870">
                  <c:v>54.091355980545046</c:v>
                </c:pt>
                <c:pt idx="2871">
                  <c:v>54.185424131866206</c:v>
                </c:pt>
                <c:pt idx="2872">
                  <c:v>54.276298499924273</c:v>
                </c:pt>
                <c:pt idx="2873">
                  <c:v>54.341580566331977</c:v>
                </c:pt>
                <c:pt idx="2874">
                  <c:v>54.371532568503667</c:v>
                </c:pt>
                <c:pt idx="2875">
                  <c:v>54.35739930523895</c:v>
                </c:pt>
                <c:pt idx="2876">
                  <c:v>54.280787028597118</c:v>
                </c:pt>
                <c:pt idx="2877">
                  <c:v>54.145586410995882</c:v>
                </c:pt>
                <c:pt idx="2878">
                  <c:v>53.958381550101997</c:v>
                </c:pt>
                <c:pt idx="2879">
                  <c:v>53.808076421464264</c:v>
                </c:pt>
                <c:pt idx="2880">
                  <c:v>53.675465435604828</c:v>
                </c:pt>
                <c:pt idx="2881">
                  <c:v>53.483366701866359</c:v>
                </c:pt>
                <c:pt idx="2882">
                  <c:v>53.32519389317234</c:v>
                </c:pt>
                <c:pt idx="2883">
                  <c:v>53.157940573155749</c:v>
                </c:pt>
                <c:pt idx="2884">
                  <c:v>52.995696466964496</c:v>
                </c:pt>
                <c:pt idx="2885">
                  <c:v>52.831973994501737</c:v>
                </c:pt>
                <c:pt idx="2886">
                  <c:v>52.697881396014608</c:v>
                </c:pt>
                <c:pt idx="2887">
                  <c:v>52.508847289647072</c:v>
                </c:pt>
                <c:pt idx="2888">
                  <c:v>52.277375358219039</c:v>
                </c:pt>
                <c:pt idx="2889">
                  <c:v>51.984584544086047</c:v>
                </c:pt>
                <c:pt idx="2890">
                  <c:v>51.659585269417079</c:v>
                </c:pt>
                <c:pt idx="2891">
                  <c:v>51.354775650051501</c:v>
                </c:pt>
                <c:pt idx="2892">
                  <c:v>51.06109875664977</c:v>
                </c:pt>
                <c:pt idx="2893">
                  <c:v>50.749300968569358</c:v>
                </c:pt>
                <c:pt idx="2894">
                  <c:v>50.49985803645523</c:v>
                </c:pt>
                <c:pt idx="2895">
                  <c:v>50.27567339012743</c:v>
                </c:pt>
                <c:pt idx="2896">
                  <c:v>50.025973277469603</c:v>
                </c:pt>
                <c:pt idx="2897">
                  <c:v>49.807341192002504</c:v>
                </c:pt>
                <c:pt idx="2898">
                  <c:v>49.552367355772908</c:v>
                </c:pt>
                <c:pt idx="2899">
                  <c:v>49.367641588707173</c:v>
                </c:pt>
                <c:pt idx="2900">
                  <c:v>49.22762376618077</c:v>
                </c:pt>
                <c:pt idx="2901">
                  <c:v>49.163558667169887</c:v>
                </c:pt>
                <c:pt idx="2902">
                  <c:v>49.124196255558502</c:v>
                </c:pt>
                <c:pt idx="2903">
                  <c:v>49.082012552546843</c:v>
                </c:pt>
                <c:pt idx="2904">
                  <c:v>49.104091626636126</c:v>
                </c:pt>
                <c:pt idx="2905">
                  <c:v>49.150369467458077</c:v>
                </c:pt>
                <c:pt idx="2906">
                  <c:v>49.193567660747703</c:v>
                </c:pt>
                <c:pt idx="2907">
                  <c:v>49.405527832104966</c:v>
                </c:pt>
                <c:pt idx="2908">
                  <c:v>49.580871508955468</c:v>
                </c:pt>
                <c:pt idx="2909">
                  <c:v>49.760851018476338</c:v>
                </c:pt>
                <c:pt idx="2910">
                  <c:v>49.977791166731301</c:v>
                </c:pt>
                <c:pt idx="2911">
                  <c:v>50.210412302439074</c:v>
                </c:pt>
                <c:pt idx="2912">
                  <c:v>50.487779904004</c:v>
                </c:pt>
                <c:pt idx="2913">
                  <c:v>50.718057604376334</c:v>
                </c:pt>
                <c:pt idx="2914">
                  <c:v>50.948531122758439</c:v>
                </c:pt>
                <c:pt idx="2915">
                  <c:v>51.129025802665282</c:v>
                </c:pt>
                <c:pt idx="2916">
                  <c:v>51.359801984706067</c:v>
                </c:pt>
                <c:pt idx="2917">
                  <c:v>51.55006364128775</c:v>
                </c:pt>
                <c:pt idx="2918">
                  <c:v>51.782706440572085</c:v>
                </c:pt>
                <c:pt idx="2919">
                  <c:v>51.947527448843573</c:v>
                </c:pt>
                <c:pt idx="2920">
                  <c:v>52.093160282646743</c:v>
                </c:pt>
                <c:pt idx="2921">
                  <c:v>52.267948399486514</c:v>
                </c:pt>
                <c:pt idx="2922">
                  <c:v>52.463422580527862</c:v>
                </c:pt>
                <c:pt idx="2923">
                  <c:v>52.629964205444288</c:v>
                </c:pt>
                <c:pt idx="2924">
                  <c:v>52.839914829227276</c:v>
                </c:pt>
                <c:pt idx="2925">
                  <c:v>53.052133418384045</c:v>
                </c:pt>
                <c:pt idx="2926">
                  <c:v>53.222764237164355</c:v>
                </c:pt>
                <c:pt idx="2927">
                  <c:v>53.382258374339912</c:v>
                </c:pt>
                <c:pt idx="2928">
                  <c:v>53.518059710418271</c:v>
                </c:pt>
                <c:pt idx="2929">
                  <c:v>53.720972617358314</c:v>
                </c:pt>
                <c:pt idx="2930">
                  <c:v>53.912795150360544</c:v>
                </c:pt>
                <c:pt idx="2931">
                  <c:v>54.07922185013954</c:v>
                </c:pt>
                <c:pt idx="2932">
                  <c:v>54.191015155614231</c:v>
                </c:pt>
                <c:pt idx="2933">
                  <c:v>54.267881583977491</c:v>
                </c:pt>
                <c:pt idx="2934">
                  <c:v>54.387362099177743</c:v>
                </c:pt>
                <c:pt idx="2935">
                  <c:v>54.480879072680452</c:v>
                </c:pt>
                <c:pt idx="2936">
                  <c:v>54.557222152902334</c:v>
                </c:pt>
                <c:pt idx="2937">
                  <c:v>54.572253159033309</c:v>
                </c:pt>
                <c:pt idx="2938">
                  <c:v>54.550649237129981</c:v>
                </c:pt>
                <c:pt idx="2939">
                  <c:v>54.495156258426476</c:v>
                </c:pt>
                <c:pt idx="2940">
                  <c:v>54.47941294217523</c:v>
                </c:pt>
                <c:pt idx="2941">
                  <c:v>54.428814230039578</c:v>
                </c:pt>
                <c:pt idx="2942">
                  <c:v>54.366302534784253</c:v>
                </c:pt>
                <c:pt idx="2943">
                  <c:v>54.241878771547562</c:v>
                </c:pt>
                <c:pt idx="2944">
                  <c:v>54.106050130729827</c:v>
                </c:pt>
                <c:pt idx="2945">
                  <c:v>53.982820222798921</c:v>
                </c:pt>
                <c:pt idx="2946">
                  <c:v>53.846725335728792</c:v>
                </c:pt>
                <c:pt idx="2947">
                  <c:v>53.728185778426457</c:v>
                </c:pt>
                <c:pt idx="2948">
                  <c:v>53.617437620151051</c:v>
                </c:pt>
                <c:pt idx="2949">
                  <c:v>53.460546665906669</c:v>
                </c:pt>
                <c:pt idx="2950">
                  <c:v>53.288471708760369</c:v>
                </c:pt>
                <c:pt idx="2951">
                  <c:v>53.103174220313946</c:v>
                </c:pt>
                <c:pt idx="2952">
                  <c:v>52.959016844645575</c:v>
                </c:pt>
                <c:pt idx="2953">
                  <c:v>52.785600219958589</c:v>
                </c:pt>
                <c:pt idx="2954">
                  <c:v>52.660094621886216</c:v>
                </c:pt>
                <c:pt idx="2955">
                  <c:v>52.508276243806854</c:v>
                </c:pt>
                <c:pt idx="2956">
                  <c:v>52.403864719705808</c:v>
                </c:pt>
                <c:pt idx="2957">
                  <c:v>52.216301153165354</c:v>
                </c:pt>
                <c:pt idx="2958">
                  <c:v>51.986132905260099</c:v>
                </c:pt>
                <c:pt idx="2959">
                  <c:v>51.831198332238834</c:v>
                </c:pt>
                <c:pt idx="2960">
                  <c:v>51.690604234659787</c:v>
                </c:pt>
                <c:pt idx="2961">
                  <c:v>51.572693737238659</c:v>
                </c:pt>
                <c:pt idx="2962">
                  <c:v>51.496969582424668</c:v>
                </c:pt>
                <c:pt idx="2963">
                  <c:v>51.460147430816242</c:v>
                </c:pt>
                <c:pt idx="2964">
                  <c:v>51.523221910902151</c:v>
                </c:pt>
                <c:pt idx="2965">
                  <c:v>51.600876808648373</c:v>
                </c:pt>
                <c:pt idx="2966">
                  <c:v>51.730437839516547</c:v>
                </c:pt>
                <c:pt idx="2967">
                  <c:v>51.7908710806107</c:v>
                </c:pt>
                <c:pt idx="2968">
                  <c:v>51.88010498329448</c:v>
                </c:pt>
                <c:pt idx="2969">
                  <c:v>51.986221860544177</c:v>
                </c:pt>
                <c:pt idx="2970">
                  <c:v>52.139463243523174</c:v>
                </c:pt>
                <c:pt idx="2971">
                  <c:v>52.266372993454745</c:v>
                </c:pt>
                <c:pt idx="2972">
                  <c:v>52.41126757535627</c:v>
                </c:pt>
                <c:pt idx="2973">
                  <c:v>52.617732936387185</c:v>
                </c:pt>
                <c:pt idx="2974">
                  <c:v>52.804621924868009</c:v>
                </c:pt>
                <c:pt idx="2975">
                  <c:v>52.960591296178997</c:v>
                </c:pt>
                <c:pt idx="2976">
                  <c:v>53.132389107544149</c:v>
                </c:pt>
                <c:pt idx="2977">
                  <c:v>53.295157419967467</c:v>
                </c:pt>
                <c:pt idx="2978">
                  <c:v>53.47056495259546</c:v>
                </c:pt>
                <c:pt idx="2979">
                  <c:v>53.62872921599169</c:v>
                </c:pt>
                <c:pt idx="2980">
                  <c:v>53.784155788030432</c:v>
                </c:pt>
                <c:pt idx="2981">
                  <c:v>53.917169104158106</c:v>
                </c:pt>
                <c:pt idx="2982">
                  <c:v>54.087363914736812</c:v>
                </c:pt>
                <c:pt idx="2983">
                  <c:v>54.295483824779481</c:v>
                </c:pt>
                <c:pt idx="2984">
                  <c:v>54.511766808870881</c:v>
                </c:pt>
                <c:pt idx="2985">
                  <c:v>54.717659078564537</c:v>
                </c:pt>
                <c:pt idx="2986">
                  <c:v>54.891238716012978</c:v>
                </c:pt>
                <c:pt idx="2987">
                  <c:v>55.103236031147361</c:v>
                </c:pt>
                <c:pt idx="2988">
                  <c:v>55.321974143915639</c:v>
                </c:pt>
                <c:pt idx="2989">
                  <c:v>55.4822035546674</c:v>
                </c:pt>
                <c:pt idx="2990">
                  <c:v>55.636087125425618</c:v>
                </c:pt>
                <c:pt idx="2991">
                  <c:v>55.780669717539297</c:v>
                </c:pt>
                <c:pt idx="2992">
                  <c:v>55.91020433181896</c:v>
                </c:pt>
                <c:pt idx="2993">
                  <c:v>56.021020547192414</c:v>
                </c:pt>
                <c:pt idx="2994">
                  <c:v>56.089302168664339</c:v>
                </c:pt>
                <c:pt idx="2995">
                  <c:v>56.147868520060996</c:v>
                </c:pt>
                <c:pt idx="2996">
                  <c:v>56.196061605327493</c:v>
                </c:pt>
                <c:pt idx="2997">
                  <c:v>56.261075223987191</c:v>
                </c:pt>
                <c:pt idx="2998">
                  <c:v>56.349259339615038</c:v>
                </c:pt>
                <c:pt idx="2999">
                  <c:v>56.447965359033226</c:v>
                </c:pt>
                <c:pt idx="3000">
                  <c:v>56.533743697954428</c:v>
                </c:pt>
                <c:pt idx="3001">
                  <c:v>56.575439267616851</c:v>
                </c:pt>
                <c:pt idx="3002">
                  <c:v>56.618715927440064</c:v>
                </c:pt>
                <c:pt idx="3003">
                  <c:v>56.652682422210646</c:v>
                </c:pt>
                <c:pt idx="3004">
                  <c:v>56.682788806151045</c:v>
                </c:pt>
                <c:pt idx="3005">
                  <c:v>56.684232890476125</c:v>
                </c:pt>
                <c:pt idx="3006">
                  <c:v>56.613810593483237</c:v>
                </c:pt>
                <c:pt idx="3007">
                  <c:v>56.505625604906342</c:v>
                </c:pt>
                <c:pt idx="3008">
                  <c:v>56.314069101665787</c:v>
                </c:pt>
                <c:pt idx="3009">
                  <c:v>56.118415611107494</c:v>
                </c:pt>
                <c:pt idx="3010">
                  <c:v>55.975440839233812</c:v>
                </c:pt>
                <c:pt idx="3011">
                  <c:v>55.815506370874665</c:v>
                </c:pt>
                <c:pt idx="3012">
                  <c:v>55.627947147659143</c:v>
                </c:pt>
                <c:pt idx="3013">
                  <c:v>55.456634016456647</c:v>
                </c:pt>
                <c:pt idx="3014">
                  <c:v>55.333946175512736</c:v>
                </c:pt>
                <c:pt idx="3015">
                  <c:v>55.22034009211761</c:v>
                </c:pt>
                <c:pt idx="3016">
                  <c:v>55.102431568906304</c:v>
                </c:pt>
                <c:pt idx="3017">
                  <c:v>54.94607500146563</c:v>
                </c:pt>
                <c:pt idx="3018">
                  <c:v>54.804159931914612</c:v>
                </c:pt>
                <c:pt idx="3019">
                  <c:v>54.674337547333231</c:v>
                </c:pt>
                <c:pt idx="3020">
                  <c:v>54.552519298366036</c:v>
                </c:pt>
                <c:pt idx="3021">
                  <c:v>54.4082079478639</c:v>
                </c:pt>
                <c:pt idx="3022">
                  <c:v>54.304743364943832</c:v>
                </c:pt>
                <c:pt idx="3023">
                  <c:v>54.254041437426856</c:v>
                </c:pt>
                <c:pt idx="3024">
                  <c:v>54.254928522807596</c:v>
                </c:pt>
                <c:pt idx="3025">
                  <c:v>54.314733946956537</c:v>
                </c:pt>
                <c:pt idx="3026">
                  <c:v>54.401611333406137</c:v>
                </c:pt>
                <c:pt idx="3027">
                  <c:v>54.493098045051539</c:v>
                </c:pt>
                <c:pt idx="3028">
                  <c:v>54.616927219545573</c:v>
                </c:pt>
                <c:pt idx="3029">
                  <c:v>54.769555375291553</c:v>
                </c:pt>
                <c:pt idx="3030">
                  <c:v>54.930586084569718</c:v>
                </c:pt>
                <c:pt idx="3031">
                  <c:v>55.064455415504092</c:v>
                </c:pt>
                <c:pt idx="3032">
                  <c:v>55.258356480703711</c:v>
                </c:pt>
                <c:pt idx="3033">
                  <c:v>55.434295984619261</c:v>
                </c:pt>
                <c:pt idx="3034">
                  <c:v>55.57386374620836</c:v>
                </c:pt>
                <c:pt idx="3035">
                  <c:v>55.721587384821284</c:v>
                </c:pt>
                <c:pt idx="3036">
                  <c:v>55.871554696927362</c:v>
                </c:pt>
                <c:pt idx="3037">
                  <c:v>56.039204736127793</c:v>
                </c:pt>
                <c:pt idx="3038">
                  <c:v>56.26075062932771</c:v>
                </c:pt>
                <c:pt idx="3039">
                  <c:v>56.503576091961371</c:v>
                </c:pt>
                <c:pt idx="3040">
                  <c:v>56.719490691187332</c:v>
                </c:pt>
                <c:pt idx="3041">
                  <c:v>56.953694939220021</c:v>
                </c:pt>
                <c:pt idx="3042">
                  <c:v>57.182206034682658</c:v>
                </c:pt>
                <c:pt idx="3043">
                  <c:v>57.405975571844728</c:v>
                </c:pt>
                <c:pt idx="3044">
                  <c:v>57.637127209855038</c:v>
                </c:pt>
                <c:pt idx="3045">
                  <c:v>57.820830565482915</c:v>
                </c:pt>
                <c:pt idx="3046">
                  <c:v>57.944527400912328</c:v>
                </c:pt>
                <c:pt idx="3047">
                  <c:v>58.080193385962616</c:v>
                </c:pt>
                <c:pt idx="3048">
                  <c:v>58.201551062101075</c:v>
                </c:pt>
                <c:pt idx="3049">
                  <c:v>58.353250335076858</c:v>
                </c:pt>
                <c:pt idx="3050">
                  <c:v>58.431211503701434</c:v>
                </c:pt>
                <c:pt idx="3051">
                  <c:v>58.474113020804978</c:v>
                </c:pt>
                <c:pt idx="3052">
                  <c:v>58.49070597298406</c:v>
                </c:pt>
                <c:pt idx="3053">
                  <c:v>58.493050482875404</c:v>
                </c:pt>
                <c:pt idx="3054">
                  <c:v>58.487862392619668</c:v>
                </c:pt>
                <c:pt idx="3055">
                  <c:v>58.546799781041244</c:v>
                </c:pt>
                <c:pt idx="3056">
                  <c:v>58.576794356708</c:v>
                </c:pt>
                <c:pt idx="3057">
                  <c:v>58.600376793166596</c:v>
                </c:pt>
                <c:pt idx="3058">
                  <c:v>58.577668921993173</c:v>
                </c:pt>
                <c:pt idx="3059">
                  <c:v>58.566546217765371</c:v>
                </c:pt>
                <c:pt idx="3060">
                  <c:v>58.600965540050645</c:v>
                </c:pt>
                <c:pt idx="3061">
                  <c:v>58.657991689290462</c:v>
                </c:pt>
                <c:pt idx="3062">
                  <c:v>58.682021018555574</c:v>
                </c:pt>
                <c:pt idx="3063">
                  <c:v>58.630407685064782</c:v>
                </c:pt>
                <c:pt idx="3064">
                  <c:v>58.476425621470511</c:v>
                </c:pt>
                <c:pt idx="3065">
                  <c:v>58.339191889271738</c:v>
                </c:pt>
                <c:pt idx="3066">
                  <c:v>58.172932041513675</c:v>
                </c:pt>
                <c:pt idx="3067">
                  <c:v>58.006089901374487</c:v>
                </c:pt>
                <c:pt idx="3068">
                  <c:v>57.801428025962245</c:v>
                </c:pt>
                <c:pt idx="3069">
                  <c:v>57.538989238828485</c:v>
                </c:pt>
                <c:pt idx="3070">
                  <c:v>57.340496163245092</c:v>
                </c:pt>
                <c:pt idx="3071">
                  <c:v>57.186464933850772</c:v>
                </c:pt>
                <c:pt idx="3072">
                  <c:v>56.962180839571808</c:v>
                </c:pt>
                <c:pt idx="3073">
                  <c:v>56.729060699175953</c:v>
                </c:pt>
                <c:pt idx="3074">
                  <c:v>56.465362407870188</c:v>
                </c:pt>
                <c:pt idx="3075">
                  <c:v>56.181673259213191</c:v>
                </c:pt>
                <c:pt idx="3076">
                  <c:v>55.914579289718517</c:v>
                </c:pt>
                <c:pt idx="3077">
                  <c:v>55.675959038469387</c:v>
                </c:pt>
                <c:pt idx="3078">
                  <c:v>55.42858005972078</c:v>
                </c:pt>
                <c:pt idx="3079">
                  <c:v>55.233121382766633</c:v>
                </c:pt>
                <c:pt idx="3080">
                  <c:v>55.041286153315951</c:v>
                </c:pt>
                <c:pt idx="3081">
                  <c:v>54.889481156515735</c:v>
                </c:pt>
                <c:pt idx="3082">
                  <c:v>54.740502293511568</c:v>
                </c:pt>
                <c:pt idx="3083">
                  <c:v>54.641383693025816</c:v>
                </c:pt>
                <c:pt idx="3084">
                  <c:v>54.547634382549219</c:v>
                </c:pt>
                <c:pt idx="3085">
                  <c:v>54.503465978675706</c:v>
                </c:pt>
                <c:pt idx="3086">
                  <c:v>54.430094364330145</c:v>
                </c:pt>
                <c:pt idx="3087">
                  <c:v>54.353728842273618</c:v>
                </c:pt>
                <c:pt idx="3088">
                  <c:v>54.340959720223537</c:v>
                </c:pt>
                <c:pt idx="3089">
                  <c:v>54.387535705757266</c:v>
                </c:pt>
                <c:pt idx="3090">
                  <c:v>54.421921360973315</c:v>
                </c:pt>
                <c:pt idx="3091">
                  <c:v>54.428199822430265</c:v>
                </c:pt>
                <c:pt idx="3092">
                  <c:v>54.484355501824609</c:v>
                </c:pt>
                <c:pt idx="3093">
                  <c:v>54.615269406344318</c:v>
                </c:pt>
                <c:pt idx="3094">
                  <c:v>54.767279046850526</c:v>
                </c:pt>
                <c:pt idx="3095">
                  <c:v>54.923441147114715</c:v>
                </c:pt>
                <c:pt idx="3096">
                  <c:v>55.056951467292322</c:v>
                </c:pt>
                <c:pt idx="3097">
                  <c:v>55.227482881645095</c:v>
                </c:pt>
                <c:pt idx="3098">
                  <c:v>55.395245167823667</c:v>
                </c:pt>
                <c:pt idx="3099">
                  <c:v>55.607413187008142</c:v>
                </c:pt>
                <c:pt idx="3100">
                  <c:v>55.874518172020032</c:v>
                </c:pt>
                <c:pt idx="3101">
                  <c:v>56.159406063831419</c:v>
                </c:pt>
                <c:pt idx="3102">
                  <c:v>56.441680537455362</c:v>
                </c:pt>
                <c:pt idx="3103">
                  <c:v>56.730475244470178</c:v>
                </c:pt>
                <c:pt idx="3104">
                  <c:v>57.068351899904407</c:v>
                </c:pt>
                <c:pt idx="3105">
                  <c:v>57.411819652170173</c:v>
                </c:pt>
                <c:pt idx="3106">
                  <c:v>57.723274725055454</c:v>
                </c:pt>
                <c:pt idx="3107">
                  <c:v>58.008011585698839</c:v>
                </c:pt>
                <c:pt idx="3108">
                  <c:v>58.261043560956139</c:v>
                </c:pt>
                <c:pt idx="3109">
                  <c:v>58.550781736598054</c:v>
                </c:pt>
                <c:pt idx="3110">
                  <c:v>58.823831335730347</c:v>
                </c:pt>
                <c:pt idx="3111">
                  <c:v>59.100736163417594</c:v>
                </c:pt>
                <c:pt idx="3112">
                  <c:v>59.320502317389369</c:v>
                </c:pt>
                <c:pt idx="3113">
                  <c:v>59.534620153459088</c:v>
                </c:pt>
                <c:pt idx="3114">
                  <c:v>59.703638939705257</c:v>
                </c:pt>
                <c:pt idx="3115">
                  <c:v>59.879451379200454</c:v>
                </c:pt>
                <c:pt idx="3116">
                  <c:v>60.038823399379453</c:v>
                </c:pt>
                <c:pt idx="3117">
                  <c:v>60.166346805628962</c:v>
                </c:pt>
                <c:pt idx="3118">
                  <c:v>60.255588086793836</c:v>
                </c:pt>
                <c:pt idx="3119">
                  <c:v>60.352015341239373</c:v>
                </c:pt>
                <c:pt idx="3120">
                  <c:v>60.443057543385407</c:v>
                </c:pt>
                <c:pt idx="3121">
                  <c:v>60.479468201142716</c:v>
                </c:pt>
                <c:pt idx="3122">
                  <c:v>60.502707787337059</c:v>
                </c:pt>
                <c:pt idx="3123">
                  <c:v>60.498072597799741</c:v>
                </c:pt>
                <c:pt idx="3124">
                  <c:v>60.479084974080656</c:v>
                </c:pt>
                <c:pt idx="3125">
                  <c:v>60.414212009163862</c:v>
                </c:pt>
                <c:pt idx="3126">
                  <c:v>60.290210249189251</c:v>
                </c:pt>
                <c:pt idx="3127">
                  <c:v>60.181715919998219</c:v>
                </c:pt>
                <c:pt idx="3128">
                  <c:v>60.070325907431709</c:v>
                </c:pt>
                <c:pt idx="3129">
                  <c:v>59.989352945356359</c:v>
                </c:pt>
                <c:pt idx="3130">
                  <c:v>59.862715725522897</c:v>
                </c:pt>
                <c:pt idx="3131">
                  <c:v>59.7005272507363</c:v>
                </c:pt>
                <c:pt idx="3132">
                  <c:v>59.4862925839913</c:v>
                </c:pt>
                <c:pt idx="3133">
                  <c:v>59.357910528837188</c:v>
                </c:pt>
                <c:pt idx="3134">
                  <c:v>59.23545867677327</c:v>
                </c:pt>
                <c:pt idx="3135">
                  <c:v>59.022174355503729</c:v>
                </c:pt>
                <c:pt idx="3136">
                  <c:v>58.777515944529263</c:v>
                </c:pt>
                <c:pt idx="3137">
                  <c:v>58.478036297192155</c:v>
                </c:pt>
                <c:pt idx="3138">
                  <c:v>58.186666349308005</c:v>
                </c:pt>
                <c:pt idx="3139">
                  <c:v>57.943294392758489</c:v>
                </c:pt>
                <c:pt idx="3140">
                  <c:v>57.697674365795343</c:v>
                </c:pt>
                <c:pt idx="3141">
                  <c:v>57.467041460840441</c:v>
                </c:pt>
                <c:pt idx="3142">
                  <c:v>57.267387314448911</c:v>
                </c:pt>
                <c:pt idx="3143">
                  <c:v>57.076189978399967</c:v>
                </c:pt>
                <c:pt idx="3144">
                  <c:v>56.897413578915689</c:v>
                </c:pt>
                <c:pt idx="3145">
                  <c:v>56.766076371904916</c:v>
                </c:pt>
                <c:pt idx="3146">
                  <c:v>56.682570735209779</c:v>
                </c:pt>
                <c:pt idx="3147">
                  <c:v>56.65115199291872</c:v>
                </c:pt>
                <c:pt idx="3148">
                  <c:v>56.63301205273514</c:v>
                </c:pt>
                <c:pt idx="3149">
                  <c:v>56.665112991748373</c:v>
                </c:pt>
                <c:pt idx="3150">
                  <c:v>56.717391076988228</c:v>
                </c:pt>
                <c:pt idx="3151">
                  <c:v>56.773661755749572</c:v>
                </c:pt>
                <c:pt idx="3152">
                  <c:v>56.889407129922809</c:v>
                </c:pt>
                <c:pt idx="3153">
                  <c:v>57.003739908319943</c:v>
                </c:pt>
                <c:pt idx="3154">
                  <c:v>57.050866518840351</c:v>
                </c:pt>
                <c:pt idx="3155">
                  <c:v>57.111911768234982</c:v>
                </c:pt>
                <c:pt idx="3156">
                  <c:v>57.236750665410199</c:v>
                </c:pt>
                <c:pt idx="3157">
                  <c:v>57.358542264295934</c:v>
                </c:pt>
                <c:pt idx="3158">
                  <c:v>57.498913160753439</c:v>
                </c:pt>
                <c:pt idx="3159">
                  <c:v>57.645346949724768</c:v>
                </c:pt>
                <c:pt idx="3160">
                  <c:v>57.799711030934581</c:v>
                </c:pt>
                <c:pt idx="3161">
                  <c:v>57.938965974523818</c:v>
                </c:pt>
                <c:pt idx="3162">
                  <c:v>58.086010060805094</c:v>
                </c:pt>
                <c:pt idx="3163">
                  <c:v>58.284399975499618</c:v>
                </c:pt>
                <c:pt idx="3164">
                  <c:v>58.499786138178209</c:v>
                </c:pt>
                <c:pt idx="3165">
                  <c:v>58.757333242310438</c:v>
                </c:pt>
                <c:pt idx="3166">
                  <c:v>58.909876730671719</c:v>
                </c:pt>
                <c:pt idx="3167">
                  <c:v>59.056922186926769</c:v>
                </c:pt>
                <c:pt idx="3168">
                  <c:v>59.236180657078471</c:v>
                </c:pt>
                <c:pt idx="3169">
                  <c:v>59.41725026294565</c:v>
                </c:pt>
                <c:pt idx="3170">
                  <c:v>59.627585371637508</c:v>
                </c:pt>
                <c:pt idx="3171">
                  <c:v>59.838996232149192</c:v>
                </c:pt>
                <c:pt idx="3172">
                  <c:v>60.030686311776556</c:v>
                </c:pt>
                <c:pt idx="3173">
                  <c:v>60.176153970823414</c:v>
                </c:pt>
                <c:pt idx="3174">
                  <c:v>60.314041835475635</c:v>
                </c:pt>
                <c:pt idx="3175">
                  <c:v>60.472970403250237</c:v>
                </c:pt>
                <c:pt idx="3176">
                  <c:v>60.61142863984206</c:v>
                </c:pt>
                <c:pt idx="3177">
                  <c:v>60.707603657094559</c:v>
                </c:pt>
                <c:pt idx="3178">
                  <c:v>60.777356399479103</c:v>
                </c:pt>
                <c:pt idx="3179">
                  <c:v>60.872326183091083</c:v>
                </c:pt>
                <c:pt idx="3180">
                  <c:v>60.949762184730176</c:v>
                </c:pt>
                <c:pt idx="3181">
                  <c:v>61.02337641283934</c:v>
                </c:pt>
                <c:pt idx="3182">
                  <c:v>61.103533858830744</c:v>
                </c:pt>
                <c:pt idx="3183">
                  <c:v>61.183207296561605</c:v>
                </c:pt>
                <c:pt idx="3184">
                  <c:v>61.190894892440227</c:v>
                </c:pt>
                <c:pt idx="3185">
                  <c:v>61.20191022758285</c:v>
                </c:pt>
                <c:pt idx="3186">
                  <c:v>61.132925799042717</c:v>
                </c:pt>
                <c:pt idx="3187">
                  <c:v>60.974399651160731</c:v>
                </c:pt>
                <c:pt idx="3188">
                  <c:v>60.779760607332378</c:v>
                </c:pt>
                <c:pt idx="3189">
                  <c:v>60.652095046863053</c:v>
                </c:pt>
                <c:pt idx="3190">
                  <c:v>60.456123209163565</c:v>
                </c:pt>
                <c:pt idx="3191">
                  <c:v>60.303662173042646</c:v>
                </c:pt>
                <c:pt idx="3192">
                  <c:v>60.074349199867129</c:v>
                </c:pt>
                <c:pt idx="3193">
                  <c:v>59.859461962668178</c:v>
                </c:pt>
                <c:pt idx="3194">
                  <c:v>59.648270893031899</c:v>
                </c:pt>
                <c:pt idx="3195">
                  <c:v>59.436073029392311</c:v>
                </c:pt>
                <c:pt idx="3196">
                  <c:v>59.190187873344676</c:v>
                </c:pt>
                <c:pt idx="3197">
                  <c:v>58.973148653552222</c:v>
                </c:pt>
                <c:pt idx="3198">
                  <c:v>58.762716805912682</c:v>
                </c:pt>
                <c:pt idx="3199">
                  <c:v>58.533467314167574</c:v>
                </c:pt>
                <c:pt idx="3200">
                  <c:v>58.269109387406445</c:v>
                </c:pt>
                <c:pt idx="3201">
                  <c:v>58.007976570844271</c:v>
                </c:pt>
                <c:pt idx="3202">
                  <c:v>57.795047057168809</c:v>
                </c:pt>
                <c:pt idx="3203">
                  <c:v>57.644454114554549</c:v>
                </c:pt>
                <c:pt idx="3204">
                  <c:v>57.547877106648606</c:v>
                </c:pt>
                <c:pt idx="3205">
                  <c:v>57.478474877069985</c:v>
                </c:pt>
                <c:pt idx="3206">
                  <c:v>57.397649444452931</c:v>
                </c:pt>
                <c:pt idx="3207">
                  <c:v>57.338992441301514</c:v>
                </c:pt>
                <c:pt idx="3208">
                  <c:v>57.28223952856213</c:v>
                </c:pt>
                <c:pt idx="3209">
                  <c:v>57.319035593961424</c:v>
                </c:pt>
                <c:pt idx="3210">
                  <c:v>57.373014527971847</c:v>
                </c:pt>
                <c:pt idx="3211">
                  <c:v>57.418097972286319</c:v>
                </c:pt>
                <c:pt idx="3212">
                  <c:v>57.482661951444719</c:v>
                </c:pt>
                <c:pt idx="3213">
                  <c:v>57.572730478184766</c:v>
                </c:pt>
                <c:pt idx="3214">
                  <c:v>57.675674940310635</c:v>
                </c:pt>
                <c:pt idx="3215">
                  <c:v>57.830527753444436</c:v>
                </c:pt>
                <c:pt idx="3216">
                  <c:v>57.973106071177753</c:v>
                </c:pt>
                <c:pt idx="3217">
                  <c:v>58.044113663432405</c:v>
                </c:pt>
                <c:pt idx="3218">
                  <c:v>58.195221830689114</c:v>
                </c:pt>
                <c:pt idx="3219">
                  <c:v>58.365056505682922</c:v>
                </c:pt>
                <c:pt idx="3220">
                  <c:v>58.571281607581277</c:v>
                </c:pt>
                <c:pt idx="3221">
                  <c:v>58.773290356108937</c:v>
                </c:pt>
                <c:pt idx="3222">
                  <c:v>58.952091755433159</c:v>
                </c:pt>
                <c:pt idx="3223">
                  <c:v>59.19219918403072</c:v>
                </c:pt>
                <c:pt idx="3224">
                  <c:v>59.408042411352142</c:v>
                </c:pt>
                <c:pt idx="3225">
                  <c:v>59.599580222620844</c:v>
                </c:pt>
                <c:pt idx="3226">
                  <c:v>59.806773916898827</c:v>
                </c:pt>
                <c:pt idx="3227">
                  <c:v>60.025926511906363</c:v>
                </c:pt>
                <c:pt idx="3228">
                  <c:v>60.268166863336589</c:v>
                </c:pt>
                <c:pt idx="3229">
                  <c:v>60.47034341109589</c:v>
                </c:pt>
                <c:pt idx="3230">
                  <c:v>60.620327116187369</c:v>
                </c:pt>
                <c:pt idx="3231">
                  <c:v>60.79247210525304</c:v>
                </c:pt>
                <c:pt idx="3232">
                  <c:v>60.937888134245355</c:v>
                </c:pt>
                <c:pt idx="3233">
                  <c:v>61.063144616679402</c:v>
                </c:pt>
                <c:pt idx="3234">
                  <c:v>61.207256875882479</c:v>
                </c:pt>
                <c:pt idx="3235">
                  <c:v>61.320861066491844</c:v>
                </c:pt>
                <c:pt idx="3236">
                  <c:v>61.342656134196297</c:v>
                </c:pt>
                <c:pt idx="3237">
                  <c:v>61.397508598294415</c:v>
                </c:pt>
                <c:pt idx="3238">
                  <c:v>61.552436175865346</c:v>
                </c:pt>
                <c:pt idx="3239">
                  <c:v>61.661174522646512</c:v>
                </c:pt>
                <c:pt idx="3240">
                  <c:v>61.69823263773656</c:v>
                </c:pt>
                <c:pt idx="3241">
                  <c:v>61.74353262310909</c:v>
                </c:pt>
                <c:pt idx="3242">
                  <c:v>61.794946652940872</c:v>
                </c:pt>
                <c:pt idx="3243">
                  <c:v>61.846742291809818</c:v>
                </c:pt>
                <c:pt idx="3244">
                  <c:v>61.828958363005817</c:v>
                </c:pt>
                <c:pt idx="3245">
                  <c:v>61.757625667889194</c:v>
                </c:pt>
                <c:pt idx="3246">
                  <c:v>61.721223530046991</c:v>
                </c:pt>
                <c:pt idx="3247">
                  <c:v>61.64686649439318</c:v>
                </c:pt>
                <c:pt idx="3248">
                  <c:v>61.597788367045993</c:v>
                </c:pt>
                <c:pt idx="3249">
                  <c:v>61.491692241764511</c:v>
                </c:pt>
                <c:pt idx="3250">
                  <c:v>61.379396719720276</c:v>
                </c:pt>
                <c:pt idx="3251">
                  <c:v>61.268445137523805</c:v>
                </c:pt>
                <c:pt idx="3252">
                  <c:v>61.164175815279499</c:v>
                </c:pt>
                <c:pt idx="3253">
                  <c:v>61.048945849433878</c:v>
                </c:pt>
                <c:pt idx="3254">
                  <c:v>60.912367472072575</c:v>
                </c:pt>
                <c:pt idx="3255">
                  <c:v>60.795947491269594</c:v>
                </c:pt>
                <c:pt idx="3256">
                  <c:v>60.65506204488517</c:v>
                </c:pt>
                <c:pt idx="3257">
                  <c:v>60.471591380119612</c:v>
                </c:pt>
                <c:pt idx="3258">
                  <c:v>60.341503510941493</c:v>
                </c:pt>
                <c:pt idx="3259">
                  <c:v>60.128728013220886</c:v>
                </c:pt>
                <c:pt idx="3260">
                  <c:v>59.906028818665</c:v>
                </c:pt>
                <c:pt idx="3261">
                  <c:v>59.750074724944405</c:v>
                </c:pt>
                <c:pt idx="3262">
                  <c:v>59.591331215212712</c:v>
                </c:pt>
                <c:pt idx="3263">
                  <c:v>59.475510652357158</c:v>
                </c:pt>
                <c:pt idx="3264">
                  <c:v>59.342514134491232</c:v>
                </c:pt>
                <c:pt idx="3265">
                  <c:v>59.224019544831258</c:v>
                </c:pt>
                <c:pt idx="3266">
                  <c:v>59.113170625286294</c:v>
                </c:pt>
                <c:pt idx="3267">
                  <c:v>58.997247766818127</c:v>
                </c:pt>
                <c:pt idx="3268">
                  <c:v>58.848002483349305</c:v>
                </c:pt>
                <c:pt idx="3269">
                  <c:v>58.773854969917032</c:v>
                </c:pt>
                <c:pt idx="3270">
                  <c:v>58.713761377962406</c:v>
                </c:pt>
                <c:pt idx="3271">
                  <c:v>58.653323173612307</c:v>
                </c:pt>
                <c:pt idx="3272">
                  <c:v>58.569122640209137</c:v>
                </c:pt>
                <c:pt idx="3273">
                  <c:v>58.521554614402298</c:v>
                </c:pt>
                <c:pt idx="3274">
                  <c:v>58.481786809365666</c:v>
                </c:pt>
                <c:pt idx="3275">
                  <c:v>58.455154875252418</c:v>
                </c:pt>
                <c:pt idx="3276">
                  <c:v>58.472976701793463</c:v>
                </c:pt>
                <c:pt idx="3277">
                  <c:v>58.477667948816212</c:v>
                </c:pt>
                <c:pt idx="3278">
                  <c:v>58.523051538613075</c:v>
                </c:pt>
                <c:pt idx="3279">
                  <c:v>58.503402290703349</c:v>
                </c:pt>
                <c:pt idx="3280">
                  <c:v>58.483598344617747</c:v>
                </c:pt>
                <c:pt idx="3281">
                  <c:v>58.514983621866328</c:v>
                </c:pt>
                <c:pt idx="3282">
                  <c:v>58.555487778323545</c:v>
                </c:pt>
                <c:pt idx="3283">
                  <c:v>58.562326660305118</c:v>
                </c:pt>
                <c:pt idx="3284">
                  <c:v>58.565290691871297</c:v>
                </c:pt>
                <c:pt idx="3285">
                  <c:v>58.578224489042782</c:v>
                </c:pt>
                <c:pt idx="3286">
                  <c:v>58.540205205664677</c:v>
                </c:pt>
                <c:pt idx="3287">
                  <c:v>58.594046566790539</c:v>
                </c:pt>
                <c:pt idx="3288">
                  <c:v>58.706089099267722</c:v>
                </c:pt>
                <c:pt idx="3289">
                  <c:v>58.804447515637065</c:v>
                </c:pt>
                <c:pt idx="3290">
                  <c:v>58.819063218972495</c:v>
                </c:pt>
                <c:pt idx="3291">
                  <c:v>58.866614805692713</c:v>
                </c:pt>
                <c:pt idx="3292">
                  <c:v>58.918605515648203</c:v>
                </c:pt>
                <c:pt idx="3293">
                  <c:v>58.981305262038795</c:v>
                </c:pt>
                <c:pt idx="3294">
                  <c:v>59.005689615157138</c:v>
                </c:pt>
                <c:pt idx="3295">
                  <c:v>59.02375816988684</c:v>
                </c:pt>
                <c:pt idx="3296">
                  <c:v>59.029049411693599</c:v>
                </c:pt>
                <c:pt idx="3297">
                  <c:v>59.02855530143151</c:v>
                </c:pt>
                <c:pt idx="3298">
                  <c:v>59.062181104122452</c:v>
                </c:pt>
                <c:pt idx="3299">
                  <c:v>59.103599618265164</c:v>
                </c:pt>
                <c:pt idx="3300">
                  <c:v>59.147582965379705</c:v>
                </c:pt>
                <c:pt idx="3301">
                  <c:v>59.160036914045342</c:v>
                </c:pt>
                <c:pt idx="3302">
                  <c:v>59.134652858648913</c:v>
                </c:pt>
                <c:pt idx="3303">
                  <c:v>59.140100837803359</c:v>
                </c:pt>
                <c:pt idx="3304">
                  <c:v>59.121921163471953</c:v>
                </c:pt>
                <c:pt idx="3305">
                  <c:v>59.098112442485061</c:v>
                </c:pt>
                <c:pt idx="3306">
                  <c:v>58.996340984752884</c:v>
                </c:pt>
                <c:pt idx="3307">
                  <c:v>58.96396567117371</c:v>
                </c:pt>
                <c:pt idx="3308">
                  <c:v>58.947558200962213</c:v>
                </c:pt>
                <c:pt idx="3309">
                  <c:v>58.882265205971024</c:v>
                </c:pt>
                <c:pt idx="3310">
                  <c:v>58.820005259654522</c:v>
                </c:pt>
                <c:pt idx="3311">
                  <c:v>58.771554050658366</c:v>
                </c:pt>
                <c:pt idx="3312">
                  <c:v>58.727139544631108</c:v>
                </c:pt>
                <c:pt idx="3313">
                  <c:v>58.679358141048652</c:v>
                </c:pt>
                <c:pt idx="3314">
                  <c:v>58.56675470495211</c:v>
                </c:pt>
                <c:pt idx="3315">
                  <c:v>58.420687113974452</c:v>
                </c:pt>
                <c:pt idx="3316">
                  <c:v>58.279268264251776</c:v>
                </c:pt>
                <c:pt idx="3317">
                  <c:v>58.209843426610853</c:v>
                </c:pt>
                <c:pt idx="3318">
                  <c:v>58.093491477146223</c:v>
                </c:pt>
                <c:pt idx="3319">
                  <c:v>57.982033473779289</c:v>
                </c:pt>
                <c:pt idx="3320">
                  <c:v>57.873292823379629</c:v>
                </c:pt>
                <c:pt idx="3321">
                  <c:v>57.760705925876714</c:v>
                </c:pt>
                <c:pt idx="3322">
                  <c:v>57.646620397268634</c:v>
                </c:pt>
                <c:pt idx="3323">
                  <c:v>57.495524481170555</c:v>
                </c:pt>
                <c:pt idx="3324">
                  <c:v>57.35725449325605</c:v>
                </c:pt>
                <c:pt idx="3325">
                  <c:v>57.21340526112585</c:v>
                </c:pt>
                <c:pt idx="3326">
                  <c:v>57.05341159352043</c:v>
                </c:pt>
                <c:pt idx="3327">
                  <c:v>56.903784461547971</c:v>
                </c:pt>
                <c:pt idx="3328">
                  <c:v>56.759811336859933</c:v>
                </c:pt>
                <c:pt idx="3329">
                  <c:v>56.639721703119214</c:v>
                </c:pt>
                <c:pt idx="3330">
                  <c:v>56.506914963426205</c:v>
                </c:pt>
                <c:pt idx="3331">
                  <c:v>56.385306484342117</c:v>
                </c:pt>
                <c:pt idx="3332">
                  <c:v>56.242589148407994</c:v>
                </c:pt>
                <c:pt idx="3333">
                  <c:v>56.080129443220464</c:v>
                </c:pt>
                <c:pt idx="3334">
                  <c:v>55.893118012362486</c:v>
                </c:pt>
                <c:pt idx="3335">
                  <c:v>55.716680173786195</c:v>
                </c:pt>
                <c:pt idx="3336">
                  <c:v>55.620930200188376</c:v>
                </c:pt>
                <c:pt idx="3337">
                  <c:v>55.519422686668278</c:v>
                </c:pt>
                <c:pt idx="3338">
                  <c:v>55.42114858701617</c:v>
                </c:pt>
                <c:pt idx="3339">
                  <c:v>55.37555133539778</c:v>
                </c:pt>
                <c:pt idx="3340">
                  <c:v>55.336442918937337</c:v>
                </c:pt>
                <c:pt idx="3341">
                  <c:v>55.31328854116768</c:v>
                </c:pt>
                <c:pt idx="3342">
                  <c:v>55.276132209440462</c:v>
                </c:pt>
                <c:pt idx="3343">
                  <c:v>55.272063239300543</c:v>
                </c:pt>
                <c:pt idx="3344">
                  <c:v>55.222378242532443</c:v>
                </c:pt>
                <c:pt idx="3345">
                  <c:v>55.115118550084198</c:v>
                </c:pt>
                <c:pt idx="3346">
                  <c:v>55.068994715453101</c:v>
                </c:pt>
                <c:pt idx="3347">
                  <c:v>55.054986021982515</c:v>
                </c:pt>
                <c:pt idx="3348">
                  <c:v>54.995396191178081</c:v>
                </c:pt>
                <c:pt idx="3349">
                  <c:v>54.922891684825323</c:v>
                </c:pt>
                <c:pt idx="3350">
                  <c:v>54.847906913981475</c:v>
                </c:pt>
                <c:pt idx="3351">
                  <c:v>54.779660818776414</c:v>
                </c:pt>
                <c:pt idx="3352">
                  <c:v>54.744992097791865</c:v>
                </c:pt>
                <c:pt idx="3353">
                  <c:v>54.705141882898531</c:v>
                </c:pt>
                <c:pt idx="3354">
                  <c:v>54.642577597404461</c:v>
                </c:pt>
                <c:pt idx="3355">
                  <c:v>54.537067856826823</c:v>
                </c:pt>
                <c:pt idx="3356">
                  <c:v>54.477276807306097</c:v>
                </c:pt>
                <c:pt idx="3357">
                  <c:v>54.408356301387343</c:v>
                </c:pt>
                <c:pt idx="3358">
                  <c:v>54.383959106843115</c:v>
                </c:pt>
                <c:pt idx="3359">
                  <c:v>54.35644372904008</c:v>
                </c:pt>
                <c:pt idx="3360">
                  <c:v>54.311655532869359</c:v>
                </c:pt>
                <c:pt idx="3361">
                  <c:v>54.316673564443867</c:v>
                </c:pt>
                <c:pt idx="3362">
                  <c:v>54.339926679372624</c:v>
                </c:pt>
                <c:pt idx="3363">
                  <c:v>54.339678301305625</c:v>
                </c:pt>
                <c:pt idx="3364">
                  <c:v>54.3311325893659</c:v>
                </c:pt>
                <c:pt idx="3365">
                  <c:v>54.364035445042838</c:v>
                </c:pt>
                <c:pt idx="3366">
                  <c:v>54.414614028697052</c:v>
                </c:pt>
                <c:pt idx="3367">
                  <c:v>54.486513205066998</c:v>
                </c:pt>
                <c:pt idx="3368">
                  <c:v>54.59553360230619</c:v>
                </c:pt>
                <c:pt idx="3369">
                  <c:v>54.66719231885498</c:v>
                </c:pt>
                <c:pt idx="3370">
                  <c:v>54.704573636692281</c:v>
                </c:pt>
                <c:pt idx="3371">
                  <c:v>54.833005241645651</c:v>
                </c:pt>
                <c:pt idx="3372">
                  <c:v>54.969141926304843</c:v>
                </c:pt>
                <c:pt idx="3373">
                  <c:v>55.041241016811369</c:v>
                </c:pt>
                <c:pt idx="3374">
                  <c:v>55.107820977844135</c:v>
                </c:pt>
                <c:pt idx="3375">
                  <c:v>55.112613331383798</c:v>
                </c:pt>
                <c:pt idx="3376">
                  <c:v>55.077005579095143</c:v>
                </c:pt>
                <c:pt idx="3377">
                  <c:v>55.062178673035469</c:v>
                </c:pt>
                <c:pt idx="3378">
                  <c:v>55.048894730480157</c:v>
                </c:pt>
                <c:pt idx="3379">
                  <c:v>55.051166139004259</c:v>
                </c:pt>
                <c:pt idx="3380">
                  <c:v>55.012645659564662</c:v>
                </c:pt>
                <c:pt idx="3381">
                  <c:v>54.893478510759806</c:v>
                </c:pt>
                <c:pt idx="3382">
                  <c:v>54.726636611146624</c:v>
                </c:pt>
                <c:pt idx="3383">
                  <c:v>54.58126845655012</c:v>
                </c:pt>
                <c:pt idx="3384">
                  <c:v>54.447315346269832</c:v>
                </c:pt>
                <c:pt idx="3385">
                  <c:v>54.355080560558633</c:v>
                </c:pt>
                <c:pt idx="3386">
                  <c:v>54.219041310225748</c:v>
                </c:pt>
                <c:pt idx="3387">
                  <c:v>54.100685468547461</c:v>
                </c:pt>
                <c:pt idx="3388">
                  <c:v>53.949479324458835</c:v>
                </c:pt>
                <c:pt idx="3389">
                  <c:v>53.789845391692801</c:v>
                </c:pt>
                <c:pt idx="3390">
                  <c:v>53.671690322738399</c:v>
                </c:pt>
                <c:pt idx="3391">
                  <c:v>53.550948534094722</c:v>
                </c:pt>
                <c:pt idx="3392">
                  <c:v>53.381475076380895</c:v>
                </c:pt>
                <c:pt idx="3393">
                  <c:v>53.180113657098232</c:v>
                </c:pt>
                <c:pt idx="3394">
                  <c:v>53.00409236404176</c:v>
                </c:pt>
                <c:pt idx="3395">
                  <c:v>52.858169428271438</c:v>
                </c:pt>
                <c:pt idx="3396">
                  <c:v>52.773600766677525</c:v>
                </c:pt>
                <c:pt idx="3397">
                  <c:v>52.677140290078917</c:v>
                </c:pt>
                <c:pt idx="3398">
                  <c:v>52.581868012342134</c:v>
                </c:pt>
                <c:pt idx="3399">
                  <c:v>52.496700478547872</c:v>
                </c:pt>
                <c:pt idx="3400">
                  <c:v>52.412704846886378</c:v>
                </c:pt>
                <c:pt idx="3401">
                  <c:v>52.352950375990709</c:v>
                </c:pt>
                <c:pt idx="3402">
                  <c:v>52.316725924916298</c:v>
                </c:pt>
                <c:pt idx="3403">
                  <c:v>52.30829218938743</c:v>
                </c:pt>
                <c:pt idx="3404">
                  <c:v>52.335559267501637</c:v>
                </c:pt>
                <c:pt idx="3405">
                  <c:v>52.289195837697925</c:v>
                </c:pt>
                <c:pt idx="3406">
                  <c:v>52.232129211864958</c:v>
                </c:pt>
                <c:pt idx="3407">
                  <c:v>52.166570802492068</c:v>
                </c:pt>
                <c:pt idx="3408">
                  <c:v>52.119967656162899</c:v>
                </c:pt>
                <c:pt idx="3409">
                  <c:v>52.099839076408045</c:v>
                </c:pt>
                <c:pt idx="3410">
                  <c:v>52.105327314433637</c:v>
                </c:pt>
                <c:pt idx="3411">
                  <c:v>52.074636403784162</c:v>
                </c:pt>
                <c:pt idx="3412">
                  <c:v>52.066850449027363</c:v>
                </c:pt>
                <c:pt idx="3413">
                  <c:v>52.059608196637313</c:v>
                </c:pt>
                <c:pt idx="3414">
                  <c:v>52.117629660353352</c:v>
                </c:pt>
                <c:pt idx="3415">
                  <c:v>52.135018666423939</c:v>
                </c:pt>
                <c:pt idx="3416">
                  <c:v>52.196462097070146</c:v>
                </c:pt>
                <c:pt idx="3417">
                  <c:v>52.224580191560591</c:v>
                </c:pt>
                <c:pt idx="3418">
                  <c:v>52.222278480031562</c:v>
                </c:pt>
                <c:pt idx="3419">
                  <c:v>52.273370754174323</c:v>
                </c:pt>
                <c:pt idx="3420">
                  <c:v>52.308411521019359</c:v>
                </c:pt>
                <c:pt idx="3421">
                  <c:v>52.272871444181398</c:v>
                </c:pt>
                <c:pt idx="3422">
                  <c:v>52.33736262057193</c:v>
                </c:pt>
                <c:pt idx="3423">
                  <c:v>52.401632725640731</c:v>
                </c:pt>
                <c:pt idx="3424">
                  <c:v>52.495865404170743</c:v>
                </c:pt>
                <c:pt idx="3425">
                  <c:v>52.581919941672908</c:v>
                </c:pt>
                <c:pt idx="3426">
                  <c:v>52.708872853369705</c:v>
                </c:pt>
                <c:pt idx="3427">
                  <c:v>52.844737268113988</c:v>
                </c:pt>
                <c:pt idx="3428">
                  <c:v>52.959373611367489</c:v>
                </c:pt>
                <c:pt idx="3429">
                  <c:v>53.039168933637818</c:v>
                </c:pt>
                <c:pt idx="3430">
                  <c:v>53.146293151689584</c:v>
                </c:pt>
                <c:pt idx="3431">
                  <c:v>53.197279106625992</c:v>
                </c:pt>
                <c:pt idx="3432">
                  <c:v>53.282225510164437</c:v>
                </c:pt>
                <c:pt idx="3433">
                  <c:v>53.353923408159922</c:v>
                </c:pt>
                <c:pt idx="3434">
                  <c:v>53.512850618844269</c:v>
                </c:pt>
                <c:pt idx="3435">
                  <c:v>53.642465511865716</c:v>
                </c:pt>
                <c:pt idx="3436">
                  <c:v>53.836402569314814</c:v>
                </c:pt>
                <c:pt idx="3437">
                  <c:v>54.029281412164458</c:v>
                </c:pt>
                <c:pt idx="3438">
                  <c:v>54.139965445916729</c:v>
                </c:pt>
                <c:pt idx="3439">
                  <c:v>54.166458350428904</c:v>
                </c:pt>
                <c:pt idx="3440">
                  <c:v>54.236618294343771</c:v>
                </c:pt>
                <c:pt idx="3441">
                  <c:v>54.272192977360234</c:v>
                </c:pt>
                <c:pt idx="3442">
                  <c:v>54.242901241154222</c:v>
                </c:pt>
                <c:pt idx="3443">
                  <c:v>54.13635124213657</c:v>
                </c:pt>
                <c:pt idx="3444">
                  <c:v>54.008949427098791</c:v>
                </c:pt>
                <c:pt idx="3445">
                  <c:v>53.891036341437221</c:v>
                </c:pt>
                <c:pt idx="3446">
                  <c:v>53.808980088932458</c:v>
                </c:pt>
                <c:pt idx="3447">
                  <c:v>53.68257624427531</c:v>
                </c:pt>
                <c:pt idx="3448">
                  <c:v>53.553253834375369</c:v>
                </c:pt>
                <c:pt idx="3449">
                  <c:v>53.390543236320291</c:v>
                </c:pt>
                <c:pt idx="3450">
                  <c:v>53.174928123910391</c:v>
                </c:pt>
                <c:pt idx="3451">
                  <c:v>52.973203078415381</c:v>
                </c:pt>
                <c:pt idx="3452">
                  <c:v>52.751074637800642</c:v>
                </c:pt>
                <c:pt idx="3453">
                  <c:v>52.519022069997391</c:v>
                </c:pt>
                <c:pt idx="3454">
                  <c:v>52.24716430469315</c:v>
                </c:pt>
                <c:pt idx="3455">
                  <c:v>51.948060060657518</c:v>
                </c:pt>
                <c:pt idx="3456">
                  <c:v>51.687291287340287</c:v>
                </c:pt>
                <c:pt idx="3457">
                  <c:v>51.509752886329295</c:v>
                </c:pt>
                <c:pt idx="3458">
                  <c:v>51.35020050375735</c:v>
                </c:pt>
                <c:pt idx="3459">
                  <c:v>51.106555584055997</c:v>
                </c:pt>
                <c:pt idx="3460">
                  <c:v>50.908570822777548</c:v>
                </c:pt>
                <c:pt idx="3461">
                  <c:v>50.749822258174262</c:v>
                </c:pt>
                <c:pt idx="3462">
                  <c:v>50.592806911924761</c:v>
                </c:pt>
                <c:pt idx="3463">
                  <c:v>50.452211560078126</c:v>
                </c:pt>
                <c:pt idx="3464">
                  <c:v>50.345380295607228</c:v>
                </c:pt>
                <c:pt idx="3465">
                  <c:v>50.234451073608412</c:v>
                </c:pt>
                <c:pt idx="3466">
                  <c:v>50.178710254660267</c:v>
                </c:pt>
                <c:pt idx="3467">
                  <c:v>50.108298327948575</c:v>
                </c:pt>
                <c:pt idx="3468">
                  <c:v>50.009751306206972</c:v>
                </c:pt>
                <c:pt idx="3469">
                  <c:v>49.879338535194705</c:v>
                </c:pt>
                <c:pt idx="3470">
                  <c:v>49.832160729518257</c:v>
                </c:pt>
                <c:pt idx="3471">
                  <c:v>49.851926674255807</c:v>
                </c:pt>
                <c:pt idx="3472">
                  <c:v>49.887382472362795</c:v>
                </c:pt>
                <c:pt idx="3473">
                  <c:v>49.964666335409369</c:v>
                </c:pt>
                <c:pt idx="3474">
                  <c:v>50.013733460524527</c:v>
                </c:pt>
                <c:pt idx="3475">
                  <c:v>50.077005439442829</c:v>
                </c:pt>
                <c:pt idx="3476">
                  <c:v>50.119585422793129</c:v>
                </c:pt>
                <c:pt idx="3477">
                  <c:v>50.171299371924405</c:v>
                </c:pt>
                <c:pt idx="3478">
                  <c:v>50.294226828928835</c:v>
                </c:pt>
                <c:pt idx="3479">
                  <c:v>50.330963072323669</c:v>
                </c:pt>
                <c:pt idx="3480">
                  <c:v>50.395025563475478</c:v>
                </c:pt>
                <c:pt idx="3481">
                  <c:v>50.453226134341179</c:v>
                </c:pt>
                <c:pt idx="3482">
                  <c:v>50.51201521206967</c:v>
                </c:pt>
                <c:pt idx="3483">
                  <c:v>50.538248794943065</c:v>
                </c:pt>
                <c:pt idx="3484">
                  <c:v>50.601990935803819</c:v>
                </c:pt>
                <c:pt idx="3485">
                  <c:v>50.721929290511369</c:v>
                </c:pt>
                <c:pt idx="3486">
                  <c:v>50.848641595274728</c:v>
                </c:pt>
                <c:pt idx="3487">
                  <c:v>51.014322676507653</c:v>
                </c:pt>
                <c:pt idx="3488">
                  <c:v>51.136464146149216</c:v>
                </c:pt>
                <c:pt idx="3489">
                  <c:v>51.287166890411278</c:v>
                </c:pt>
                <c:pt idx="3490">
                  <c:v>51.502622453660578</c:v>
                </c:pt>
                <c:pt idx="3491">
                  <c:v>51.746255335773924</c:v>
                </c:pt>
                <c:pt idx="3492">
                  <c:v>51.996930531960921</c:v>
                </c:pt>
                <c:pt idx="3493">
                  <c:v>52.243729246852858</c:v>
                </c:pt>
                <c:pt idx="3494">
                  <c:v>52.451364156636323</c:v>
                </c:pt>
                <c:pt idx="3495">
                  <c:v>52.671797282422197</c:v>
                </c:pt>
                <c:pt idx="3496">
                  <c:v>52.795608176606358</c:v>
                </c:pt>
                <c:pt idx="3497">
                  <c:v>52.90032594252591</c:v>
                </c:pt>
                <c:pt idx="3498">
                  <c:v>52.980669888564286</c:v>
                </c:pt>
                <c:pt idx="3499">
                  <c:v>52.976997147468865</c:v>
                </c:pt>
                <c:pt idx="3500">
                  <c:v>52.94105682593662</c:v>
                </c:pt>
                <c:pt idx="3501">
                  <c:v>52.88692414571269</c:v>
                </c:pt>
                <c:pt idx="3502">
                  <c:v>52.753337057374459</c:v>
                </c:pt>
                <c:pt idx="3503">
                  <c:v>52.60615780858744</c:v>
                </c:pt>
                <c:pt idx="3504">
                  <c:v>52.584444537015557</c:v>
                </c:pt>
                <c:pt idx="3505">
                  <c:v>52.490371425917587</c:v>
                </c:pt>
                <c:pt idx="3506">
                  <c:v>52.372629453050543</c:v>
                </c:pt>
                <c:pt idx="3507">
                  <c:v>52.238726994892566</c:v>
                </c:pt>
                <c:pt idx="3508">
                  <c:v>52.076570818742589</c:v>
                </c:pt>
                <c:pt idx="3509">
                  <c:v>51.864322429493861</c:v>
                </c:pt>
                <c:pt idx="3510">
                  <c:v>51.671236623174558</c:v>
                </c:pt>
                <c:pt idx="3511">
                  <c:v>51.519015731590905</c:v>
                </c:pt>
                <c:pt idx="3512">
                  <c:v>51.400294563937244</c:v>
                </c:pt>
                <c:pt idx="3513">
                  <c:v>51.278932566542267</c:v>
                </c:pt>
                <c:pt idx="3514">
                  <c:v>51.147705342475838</c:v>
                </c:pt>
                <c:pt idx="3515">
                  <c:v>50.963588627056552</c:v>
                </c:pt>
                <c:pt idx="3516">
                  <c:v>50.841005969715511</c:v>
                </c:pt>
                <c:pt idx="3517">
                  <c:v>50.739292126065713</c:v>
                </c:pt>
                <c:pt idx="3518">
                  <c:v>50.640422943302433</c:v>
                </c:pt>
                <c:pt idx="3519">
                  <c:v>50.56062683359491</c:v>
                </c:pt>
                <c:pt idx="3520">
                  <c:v>50.446755272493682</c:v>
                </c:pt>
                <c:pt idx="3521">
                  <c:v>50.316983711083459</c:v>
                </c:pt>
                <c:pt idx="3522">
                  <c:v>50.201046743626897</c:v>
                </c:pt>
                <c:pt idx="3523">
                  <c:v>50.113230244497856</c:v>
                </c:pt>
                <c:pt idx="3524">
                  <c:v>50.033659733602896</c:v>
                </c:pt>
                <c:pt idx="3525">
                  <c:v>49.904247435825134</c:v>
                </c:pt>
                <c:pt idx="3526">
                  <c:v>49.791681116130341</c:v>
                </c:pt>
                <c:pt idx="3527">
                  <c:v>49.708165767193307</c:v>
                </c:pt>
                <c:pt idx="3528">
                  <c:v>49.661563955540423</c:v>
                </c:pt>
                <c:pt idx="3529">
                  <c:v>49.591267254827656</c:v>
                </c:pt>
                <c:pt idx="3530">
                  <c:v>49.615146083582843</c:v>
                </c:pt>
                <c:pt idx="3531">
                  <c:v>49.663160357153807</c:v>
                </c:pt>
                <c:pt idx="3532">
                  <c:v>49.671903251194763</c:v>
                </c:pt>
                <c:pt idx="3533">
                  <c:v>49.740560916770733</c:v>
                </c:pt>
                <c:pt idx="3534">
                  <c:v>49.830001816894693</c:v>
                </c:pt>
                <c:pt idx="3535">
                  <c:v>49.899439675957446</c:v>
                </c:pt>
                <c:pt idx="3536">
                  <c:v>49.988472713511158</c:v>
                </c:pt>
                <c:pt idx="3537">
                  <c:v>50.078816130646842</c:v>
                </c:pt>
                <c:pt idx="3538">
                  <c:v>50.207763560912383</c:v>
                </c:pt>
                <c:pt idx="3539">
                  <c:v>50.270101384150237</c:v>
                </c:pt>
                <c:pt idx="3540">
                  <c:v>50.394816016167333</c:v>
                </c:pt>
                <c:pt idx="3541">
                  <c:v>50.520986161620542</c:v>
                </c:pt>
                <c:pt idx="3542">
                  <c:v>50.699950099407943</c:v>
                </c:pt>
                <c:pt idx="3543">
                  <c:v>50.820408855194181</c:v>
                </c:pt>
                <c:pt idx="3544">
                  <c:v>50.950220435815716</c:v>
                </c:pt>
                <c:pt idx="3545">
                  <c:v>51.086959559489955</c:v>
                </c:pt>
                <c:pt idx="3546">
                  <c:v>51.276704279836551</c:v>
                </c:pt>
                <c:pt idx="3547">
                  <c:v>51.449314957028349</c:v>
                </c:pt>
                <c:pt idx="3548">
                  <c:v>51.656431594025719</c:v>
                </c:pt>
                <c:pt idx="3549">
                  <c:v>51.853508851593837</c:v>
                </c:pt>
                <c:pt idx="3550">
                  <c:v>52.067609270205708</c:v>
                </c:pt>
                <c:pt idx="3551">
                  <c:v>52.280698414510177</c:v>
                </c:pt>
                <c:pt idx="3552">
                  <c:v>52.459795515353669</c:v>
                </c:pt>
                <c:pt idx="3553">
                  <c:v>52.605465673630583</c:v>
                </c:pt>
                <c:pt idx="3554">
                  <c:v>52.669389846214614</c:v>
                </c:pt>
                <c:pt idx="3555">
                  <c:v>52.71751243607406</c:v>
                </c:pt>
                <c:pt idx="3556">
                  <c:v>52.801108353213969</c:v>
                </c:pt>
                <c:pt idx="3557">
                  <c:v>52.817414405273489</c:v>
                </c:pt>
                <c:pt idx="3558">
                  <c:v>52.818725626438471</c:v>
                </c:pt>
                <c:pt idx="3559">
                  <c:v>52.807962204260789</c:v>
                </c:pt>
                <c:pt idx="3560">
                  <c:v>52.730777902173777</c:v>
                </c:pt>
                <c:pt idx="3561">
                  <c:v>52.645305047000733</c:v>
                </c:pt>
                <c:pt idx="3562">
                  <c:v>52.564456771187878</c:v>
                </c:pt>
                <c:pt idx="3563">
                  <c:v>52.423681722491089</c:v>
                </c:pt>
                <c:pt idx="3564">
                  <c:v>52.282286109077646</c:v>
                </c:pt>
                <c:pt idx="3565">
                  <c:v>52.08908369312914</c:v>
                </c:pt>
                <c:pt idx="3566">
                  <c:v>51.883850693520131</c:v>
                </c:pt>
                <c:pt idx="3567">
                  <c:v>51.68425340473992</c:v>
                </c:pt>
                <c:pt idx="3568">
                  <c:v>51.470102331932921</c:v>
                </c:pt>
                <c:pt idx="3569">
                  <c:v>51.268979639026291</c:v>
                </c:pt>
                <c:pt idx="3570">
                  <c:v>51.069709406069336</c:v>
                </c:pt>
                <c:pt idx="3571">
                  <c:v>50.830282551613898</c:v>
                </c:pt>
                <c:pt idx="3572">
                  <c:v>50.600288640100324</c:v>
                </c:pt>
                <c:pt idx="3573">
                  <c:v>50.385162793213134</c:v>
                </c:pt>
                <c:pt idx="3574">
                  <c:v>50.192914421985293</c:v>
                </c:pt>
                <c:pt idx="3575">
                  <c:v>50.058843871390259</c:v>
                </c:pt>
                <c:pt idx="3576">
                  <c:v>49.899132252324698</c:v>
                </c:pt>
                <c:pt idx="3577">
                  <c:v>49.753278163289103</c:v>
                </c:pt>
                <c:pt idx="3578">
                  <c:v>49.508485033170324</c:v>
                </c:pt>
                <c:pt idx="3579">
                  <c:v>49.353192542223333</c:v>
                </c:pt>
                <c:pt idx="3580">
                  <c:v>49.242343800948383</c:v>
                </c:pt>
                <c:pt idx="3581">
                  <c:v>49.143325569295591</c:v>
                </c:pt>
                <c:pt idx="3582">
                  <c:v>49.034011887996122</c:v>
                </c:pt>
                <c:pt idx="3583">
                  <c:v>48.935306039302489</c:v>
                </c:pt>
                <c:pt idx="3584">
                  <c:v>48.807756618932437</c:v>
                </c:pt>
                <c:pt idx="3585">
                  <c:v>48.677200969673528</c:v>
                </c:pt>
                <c:pt idx="3586">
                  <c:v>48.591447491243336</c:v>
                </c:pt>
                <c:pt idx="3587">
                  <c:v>48.539922660827983</c:v>
                </c:pt>
                <c:pt idx="3588">
                  <c:v>48.410085161170336</c:v>
                </c:pt>
                <c:pt idx="3589">
                  <c:v>48.354202550101874</c:v>
                </c:pt>
                <c:pt idx="3590">
                  <c:v>48.341740174412408</c:v>
                </c:pt>
                <c:pt idx="3591">
                  <c:v>48.311004581668882</c:v>
                </c:pt>
                <c:pt idx="3592">
                  <c:v>48.287824994849032</c:v>
                </c:pt>
                <c:pt idx="3593">
                  <c:v>48.257629646899346</c:v>
                </c:pt>
                <c:pt idx="3594">
                  <c:v>48.29112538261306</c:v>
                </c:pt>
                <c:pt idx="3595">
                  <c:v>48.323609050296533</c:v>
                </c:pt>
                <c:pt idx="3596">
                  <c:v>48.35389984895469</c:v>
                </c:pt>
                <c:pt idx="3597">
                  <c:v>48.458154012712704</c:v>
                </c:pt>
                <c:pt idx="3598">
                  <c:v>48.538335150143183</c:v>
                </c:pt>
                <c:pt idx="3599">
                  <c:v>48.633105324222292</c:v>
                </c:pt>
                <c:pt idx="3600">
                  <c:v>48.757423361986604</c:v>
                </c:pt>
                <c:pt idx="3601">
                  <c:v>48.919049789378633</c:v>
                </c:pt>
                <c:pt idx="3602">
                  <c:v>49.063469623530132</c:v>
                </c:pt>
                <c:pt idx="3603">
                  <c:v>49.175103932765083</c:v>
                </c:pt>
                <c:pt idx="3604">
                  <c:v>49.328849079979676</c:v>
                </c:pt>
                <c:pt idx="3605">
                  <c:v>49.471971677029309</c:v>
                </c:pt>
                <c:pt idx="3606">
                  <c:v>49.650681947221692</c:v>
                </c:pt>
                <c:pt idx="3607">
                  <c:v>49.833112278768404</c:v>
                </c:pt>
                <c:pt idx="3608">
                  <c:v>49.970357568342834</c:v>
                </c:pt>
                <c:pt idx="3609">
                  <c:v>50.182500725108277</c:v>
                </c:pt>
                <c:pt idx="3610">
                  <c:v>50.334731109550205</c:v>
                </c:pt>
                <c:pt idx="3611">
                  <c:v>50.423867951915305</c:v>
                </c:pt>
                <c:pt idx="3612">
                  <c:v>50.490858123066999</c:v>
                </c:pt>
                <c:pt idx="3613">
                  <c:v>50.542559901369074</c:v>
                </c:pt>
                <c:pt idx="3614">
                  <c:v>50.629226152470103</c:v>
                </c:pt>
                <c:pt idx="3615">
                  <c:v>50.696238909142672</c:v>
                </c:pt>
                <c:pt idx="3616">
                  <c:v>50.722184142428233</c:v>
                </c:pt>
                <c:pt idx="3617">
                  <c:v>50.783853777392956</c:v>
                </c:pt>
                <c:pt idx="3618">
                  <c:v>50.821447426100086</c:v>
                </c:pt>
                <c:pt idx="3619">
                  <c:v>50.858950791048912</c:v>
                </c:pt>
                <c:pt idx="3620">
                  <c:v>50.892428730187625</c:v>
                </c:pt>
                <c:pt idx="3621">
                  <c:v>50.886738787136402</c:v>
                </c:pt>
                <c:pt idx="3622">
                  <c:v>50.851938654011036</c:v>
                </c:pt>
                <c:pt idx="3623">
                  <c:v>50.722866184512014</c:v>
                </c:pt>
                <c:pt idx="3624">
                  <c:v>50.637037214690679</c:v>
                </c:pt>
                <c:pt idx="3625">
                  <c:v>50.529790393902687</c:v>
                </c:pt>
                <c:pt idx="3626">
                  <c:v>50.432535853964623</c:v>
                </c:pt>
                <c:pt idx="3627">
                  <c:v>50.338521131824983</c:v>
                </c:pt>
                <c:pt idx="3628">
                  <c:v>50.252757478976484</c:v>
                </c:pt>
                <c:pt idx="3629">
                  <c:v>50.247430537806963</c:v>
                </c:pt>
                <c:pt idx="3630">
                  <c:v>50.170502519986115</c:v>
                </c:pt>
                <c:pt idx="3631">
                  <c:v>50.078762508322669</c:v>
                </c:pt>
                <c:pt idx="3632">
                  <c:v>49.943931378424971</c:v>
                </c:pt>
                <c:pt idx="3633">
                  <c:v>49.860945105425614</c:v>
                </c:pt>
                <c:pt idx="3634">
                  <c:v>49.770990368259049</c:v>
                </c:pt>
                <c:pt idx="3635">
                  <c:v>49.694055828186485</c:v>
                </c:pt>
                <c:pt idx="3636">
                  <c:v>49.615357590587344</c:v>
                </c:pt>
                <c:pt idx="3637">
                  <c:v>49.464170694809383</c:v>
                </c:pt>
                <c:pt idx="3638">
                  <c:v>49.284582914280172</c:v>
                </c:pt>
                <c:pt idx="3639">
                  <c:v>49.167982692743628</c:v>
                </c:pt>
                <c:pt idx="3640">
                  <c:v>49.091098360945814</c:v>
                </c:pt>
                <c:pt idx="3641">
                  <c:v>48.987061089384341</c:v>
                </c:pt>
                <c:pt idx="3642">
                  <c:v>48.919741559178746</c:v>
                </c:pt>
                <c:pt idx="3643">
                  <c:v>48.867634708063008</c:v>
                </c:pt>
                <c:pt idx="3644">
                  <c:v>48.896866896930668</c:v>
                </c:pt>
                <c:pt idx="3645">
                  <c:v>48.897320848068389</c:v>
                </c:pt>
                <c:pt idx="3646">
                  <c:v>48.912365987447764</c:v>
                </c:pt>
                <c:pt idx="3647">
                  <c:v>48.889601797004914</c:v>
                </c:pt>
                <c:pt idx="3648">
                  <c:v>48.92093846925389</c:v>
                </c:pt>
                <c:pt idx="3649">
                  <c:v>48.92689722505051</c:v>
                </c:pt>
                <c:pt idx="3650">
                  <c:v>48.919086360446222</c:v>
                </c:pt>
                <c:pt idx="3651">
                  <c:v>48.956569134273771</c:v>
                </c:pt>
                <c:pt idx="3652">
                  <c:v>49.016052320991847</c:v>
                </c:pt>
                <c:pt idx="3653">
                  <c:v>49.096385588107452</c:v>
                </c:pt>
                <c:pt idx="3654">
                  <c:v>49.17252862521601</c:v>
                </c:pt>
                <c:pt idx="3655">
                  <c:v>49.259669107701399</c:v>
                </c:pt>
                <c:pt idx="3656">
                  <c:v>49.381691851476873</c:v>
                </c:pt>
                <c:pt idx="3657">
                  <c:v>49.49245540638983</c:v>
                </c:pt>
                <c:pt idx="3658">
                  <c:v>49.599926005987953</c:v>
                </c:pt>
                <c:pt idx="3659">
                  <c:v>49.700582519278271</c:v>
                </c:pt>
                <c:pt idx="3660">
                  <c:v>49.81544845363679</c:v>
                </c:pt>
                <c:pt idx="3661">
                  <c:v>49.886971799539324</c:v>
                </c:pt>
                <c:pt idx="3662">
                  <c:v>49.920116397077258</c:v>
                </c:pt>
                <c:pt idx="3663">
                  <c:v>49.977144714358779</c:v>
                </c:pt>
                <c:pt idx="3664">
                  <c:v>50.03628689238392</c:v>
                </c:pt>
                <c:pt idx="3665">
                  <c:v>50.163227845512615</c:v>
                </c:pt>
                <c:pt idx="3666">
                  <c:v>50.271668550667329</c:v>
                </c:pt>
                <c:pt idx="3667">
                  <c:v>50.331987046113916</c:v>
                </c:pt>
                <c:pt idx="3668">
                  <c:v>50.428401401699041</c:v>
                </c:pt>
                <c:pt idx="3669">
                  <c:v>50.559906540533113</c:v>
                </c:pt>
                <c:pt idx="3670">
                  <c:v>50.615140870543037</c:v>
                </c:pt>
                <c:pt idx="3671">
                  <c:v>50.711538193494405</c:v>
                </c:pt>
                <c:pt idx="3672">
                  <c:v>50.770402921898018</c:v>
                </c:pt>
                <c:pt idx="3673">
                  <c:v>50.826564664585497</c:v>
                </c:pt>
                <c:pt idx="3674">
                  <c:v>50.860728680839344</c:v>
                </c:pt>
                <c:pt idx="3675">
                  <c:v>50.925543081731107</c:v>
                </c:pt>
                <c:pt idx="3676">
                  <c:v>51.004653432082847</c:v>
                </c:pt>
                <c:pt idx="3677">
                  <c:v>51.130496541431953</c:v>
                </c:pt>
                <c:pt idx="3678">
                  <c:v>51.206319056160709</c:v>
                </c:pt>
                <c:pt idx="3679">
                  <c:v>51.294277229363743</c:v>
                </c:pt>
                <c:pt idx="3680">
                  <c:v>51.428418106352559</c:v>
                </c:pt>
                <c:pt idx="3681">
                  <c:v>51.571167925466909</c:v>
                </c:pt>
                <c:pt idx="3682">
                  <c:v>51.658396836994967</c:v>
                </c:pt>
                <c:pt idx="3683">
                  <c:v>51.671987629307871</c:v>
                </c:pt>
                <c:pt idx="3684">
                  <c:v>51.68409461242554</c:v>
                </c:pt>
                <c:pt idx="3685">
                  <c:v>51.661009035443065</c:v>
                </c:pt>
                <c:pt idx="3686">
                  <c:v>51.704570753963019</c:v>
                </c:pt>
                <c:pt idx="3687">
                  <c:v>51.666033850470882</c:v>
                </c:pt>
                <c:pt idx="3688">
                  <c:v>51.583934958233783</c:v>
                </c:pt>
                <c:pt idx="3689">
                  <c:v>51.474989135894099</c:v>
                </c:pt>
                <c:pt idx="3690">
                  <c:v>51.380564451722321</c:v>
                </c:pt>
                <c:pt idx="3691">
                  <c:v>51.230509008599121</c:v>
                </c:pt>
                <c:pt idx="3692">
                  <c:v>51.079429116105146</c:v>
                </c:pt>
                <c:pt idx="3693">
                  <c:v>50.885754640499329</c:v>
                </c:pt>
                <c:pt idx="3694">
                  <c:v>50.777760897412413</c:v>
                </c:pt>
                <c:pt idx="3695">
                  <c:v>50.707840529302494</c:v>
                </c:pt>
                <c:pt idx="3696">
                  <c:v>50.663436499025089</c:v>
                </c:pt>
                <c:pt idx="3697">
                  <c:v>50.596250913276336</c:v>
                </c:pt>
                <c:pt idx="3698">
                  <c:v>50.575212056107922</c:v>
                </c:pt>
                <c:pt idx="3699">
                  <c:v>50.573580736339025</c:v>
                </c:pt>
                <c:pt idx="3700">
                  <c:v>50.580982658588304</c:v>
                </c:pt>
                <c:pt idx="3701">
                  <c:v>50.620240277150643</c:v>
                </c:pt>
                <c:pt idx="3702">
                  <c:v>50.656545977289241</c:v>
                </c:pt>
                <c:pt idx="3703">
                  <c:v>50.668073986638767</c:v>
                </c:pt>
                <c:pt idx="3704">
                  <c:v>50.654583312216772</c:v>
                </c:pt>
                <c:pt idx="3705">
                  <c:v>50.680137865790385</c:v>
                </c:pt>
                <c:pt idx="3706">
                  <c:v>50.704525071368977</c:v>
                </c:pt>
                <c:pt idx="3707">
                  <c:v>50.729181573760535</c:v>
                </c:pt>
                <c:pt idx="3708">
                  <c:v>50.724174587491973</c:v>
                </c:pt>
                <c:pt idx="3709">
                  <c:v>50.728096884446202</c:v>
                </c:pt>
                <c:pt idx="3710">
                  <c:v>50.785193932758155</c:v>
                </c:pt>
                <c:pt idx="3711">
                  <c:v>50.790602228805668</c:v>
                </c:pt>
                <c:pt idx="3712">
                  <c:v>50.780847604905681</c:v>
                </c:pt>
                <c:pt idx="3713">
                  <c:v>50.834285558285927</c:v>
                </c:pt>
                <c:pt idx="3714">
                  <c:v>50.867358858057841</c:v>
                </c:pt>
                <c:pt idx="3715">
                  <c:v>50.927110469845104</c:v>
                </c:pt>
                <c:pt idx="3716">
                  <c:v>50.992934984358101</c:v>
                </c:pt>
                <c:pt idx="3717">
                  <c:v>51.064835521372878</c:v>
                </c:pt>
                <c:pt idx="3718">
                  <c:v>51.128046210172087</c:v>
                </c:pt>
                <c:pt idx="3719">
                  <c:v>51.250084478268008</c:v>
                </c:pt>
                <c:pt idx="3720">
                  <c:v>51.379378453039308</c:v>
                </c:pt>
                <c:pt idx="3721">
                  <c:v>51.45456787378393</c:v>
                </c:pt>
                <c:pt idx="3722">
                  <c:v>51.481787855450179</c:v>
                </c:pt>
                <c:pt idx="3723">
                  <c:v>51.505014946149409</c:v>
                </c:pt>
                <c:pt idx="3724">
                  <c:v>51.523771127926913</c:v>
                </c:pt>
                <c:pt idx="3725">
                  <c:v>51.523045015087575</c:v>
                </c:pt>
                <c:pt idx="3726">
                  <c:v>51.508288132887827</c:v>
                </c:pt>
                <c:pt idx="3727">
                  <c:v>51.527020983834788</c:v>
                </c:pt>
                <c:pt idx="3728">
                  <c:v>51.560427379021625</c:v>
                </c:pt>
                <c:pt idx="3729">
                  <c:v>51.578036517066295</c:v>
                </c:pt>
                <c:pt idx="3730">
                  <c:v>51.589479384076562</c:v>
                </c:pt>
                <c:pt idx="3731">
                  <c:v>51.669491016632136</c:v>
                </c:pt>
                <c:pt idx="3732">
                  <c:v>51.745527916355918</c:v>
                </c:pt>
                <c:pt idx="3733">
                  <c:v>51.916376387861071</c:v>
                </c:pt>
                <c:pt idx="3734">
                  <c:v>52.106565604884693</c:v>
                </c:pt>
                <c:pt idx="3735">
                  <c:v>52.208664517413084</c:v>
                </c:pt>
                <c:pt idx="3736">
                  <c:v>52.265100597830198</c:v>
                </c:pt>
                <c:pt idx="3737">
                  <c:v>52.352302037298671</c:v>
                </c:pt>
                <c:pt idx="3738">
                  <c:v>52.547095940704999</c:v>
                </c:pt>
                <c:pt idx="3739">
                  <c:v>52.734753862177499</c:v>
                </c:pt>
                <c:pt idx="3740">
                  <c:v>52.859403339640401</c:v>
                </c:pt>
                <c:pt idx="3741">
                  <c:v>52.995284119143179</c:v>
                </c:pt>
                <c:pt idx="3742">
                  <c:v>53.142718490550052</c:v>
                </c:pt>
                <c:pt idx="3743">
                  <c:v>53.353208602972131</c:v>
                </c:pt>
                <c:pt idx="3744">
                  <c:v>53.522162968893205</c:v>
                </c:pt>
                <c:pt idx="3745">
                  <c:v>53.593546578171733</c:v>
                </c:pt>
                <c:pt idx="3746">
                  <c:v>53.610417660207979</c:v>
                </c:pt>
                <c:pt idx="3747">
                  <c:v>53.616974519622715</c:v>
                </c:pt>
                <c:pt idx="3748">
                  <c:v>53.672580002328708</c:v>
                </c:pt>
                <c:pt idx="3749">
                  <c:v>53.654101810231786</c:v>
                </c:pt>
                <c:pt idx="3750">
                  <c:v>53.615927287711955</c:v>
                </c:pt>
                <c:pt idx="3751">
                  <c:v>53.533547753277254</c:v>
                </c:pt>
                <c:pt idx="3752">
                  <c:v>53.420842639801648</c:v>
                </c:pt>
                <c:pt idx="3753">
                  <c:v>53.30094087196823</c:v>
                </c:pt>
                <c:pt idx="3754">
                  <c:v>53.209043475573239</c:v>
                </c:pt>
                <c:pt idx="3755">
                  <c:v>53.134604496214223</c:v>
                </c:pt>
                <c:pt idx="3756">
                  <c:v>53.109458535096564</c:v>
                </c:pt>
                <c:pt idx="3757">
                  <c:v>53.082645961096134</c:v>
                </c:pt>
                <c:pt idx="3758">
                  <c:v>53.084056576325487</c:v>
                </c:pt>
                <c:pt idx="3759">
                  <c:v>53.048412754830011</c:v>
                </c:pt>
                <c:pt idx="3760">
                  <c:v>52.991921934536343</c:v>
                </c:pt>
                <c:pt idx="3761">
                  <c:v>53.005873137665027</c:v>
                </c:pt>
                <c:pt idx="3762">
                  <c:v>52.976586033229168</c:v>
                </c:pt>
                <c:pt idx="3763">
                  <c:v>52.926313216995879</c:v>
                </c:pt>
                <c:pt idx="3764">
                  <c:v>52.868092674271438</c:v>
                </c:pt>
                <c:pt idx="3765">
                  <c:v>52.824382042928121</c:v>
                </c:pt>
                <c:pt idx="3766">
                  <c:v>52.820044591861709</c:v>
                </c:pt>
                <c:pt idx="3767">
                  <c:v>52.826746997367636</c:v>
                </c:pt>
                <c:pt idx="3768">
                  <c:v>52.807093446756561</c:v>
                </c:pt>
                <c:pt idx="3769">
                  <c:v>52.737324583736047</c:v>
                </c:pt>
                <c:pt idx="3770">
                  <c:v>52.689117384211571</c:v>
                </c:pt>
                <c:pt idx="3771">
                  <c:v>52.661360869684806</c:v>
                </c:pt>
                <c:pt idx="3772">
                  <c:v>52.598984457032152</c:v>
                </c:pt>
                <c:pt idx="3773">
                  <c:v>52.587761250422119</c:v>
                </c:pt>
                <c:pt idx="3774">
                  <c:v>52.616601494933491</c:v>
                </c:pt>
                <c:pt idx="3775">
                  <c:v>52.643350625477346</c:v>
                </c:pt>
                <c:pt idx="3776">
                  <c:v>52.633734007689149</c:v>
                </c:pt>
                <c:pt idx="3777">
                  <c:v>52.638850123906856</c:v>
                </c:pt>
                <c:pt idx="3778">
                  <c:v>52.652729665240571</c:v>
                </c:pt>
                <c:pt idx="3779">
                  <c:v>52.653683782546985</c:v>
                </c:pt>
                <c:pt idx="3780">
                  <c:v>52.67329865427358</c:v>
                </c:pt>
                <c:pt idx="3781">
                  <c:v>52.734861828800327</c:v>
                </c:pt>
                <c:pt idx="3782">
                  <c:v>52.811044001304772</c:v>
                </c:pt>
                <c:pt idx="3783">
                  <c:v>52.84166059949014</c:v>
                </c:pt>
                <c:pt idx="3784">
                  <c:v>52.808602279072005</c:v>
                </c:pt>
                <c:pt idx="3785">
                  <c:v>52.793020907577898</c:v>
                </c:pt>
                <c:pt idx="3786">
                  <c:v>52.740134554103477</c:v>
                </c:pt>
                <c:pt idx="3787">
                  <c:v>52.698171224889251</c:v>
                </c:pt>
                <c:pt idx="3788">
                  <c:v>52.687446330655966</c:v>
                </c:pt>
                <c:pt idx="3789">
                  <c:v>52.715344019619359</c:v>
                </c:pt>
                <c:pt idx="3790">
                  <c:v>52.76954318763579</c:v>
                </c:pt>
                <c:pt idx="3791">
                  <c:v>52.834385266443071</c:v>
                </c:pt>
                <c:pt idx="3792">
                  <c:v>52.931375061957304</c:v>
                </c:pt>
                <c:pt idx="3793">
                  <c:v>53.058272777581486</c:v>
                </c:pt>
                <c:pt idx="3794">
                  <c:v>53.207227629731278</c:v>
                </c:pt>
                <c:pt idx="3795">
                  <c:v>53.3303246622838</c:v>
                </c:pt>
                <c:pt idx="3796">
                  <c:v>53.460022552881583</c:v>
                </c:pt>
                <c:pt idx="3797">
                  <c:v>53.573749955743303</c:v>
                </c:pt>
                <c:pt idx="3798">
                  <c:v>53.602176320469972</c:v>
                </c:pt>
                <c:pt idx="3799">
                  <c:v>53.660709272794108</c:v>
                </c:pt>
                <c:pt idx="3800">
                  <c:v>53.722342395324915</c:v>
                </c:pt>
                <c:pt idx="3801">
                  <c:v>53.778843300189628</c:v>
                </c:pt>
                <c:pt idx="3802">
                  <c:v>53.827222079670072</c:v>
                </c:pt>
                <c:pt idx="3803">
                  <c:v>53.874436288231792</c:v>
                </c:pt>
                <c:pt idx="3804">
                  <c:v>53.895362595924027</c:v>
                </c:pt>
                <c:pt idx="3805">
                  <c:v>53.917950507524679</c:v>
                </c:pt>
                <c:pt idx="3806">
                  <c:v>53.975094928103438</c:v>
                </c:pt>
                <c:pt idx="3807">
                  <c:v>53.974817260327534</c:v>
                </c:pt>
                <c:pt idx="3808">
                  <c:v>53.945913982865264</c:v>
                </c:pt>
                <c:pt idx="3809">
                  <c:v>53.980239835258679</c:v>
                </c:pt>
                <c:pt idx="3810">
                  <c:v>53.913101292967333</c:v>
                </c:pt>
                <c:pt idx="3811">
                  <c:v>53.80752018634756</c:v>
                </c:pt>
                <c:pt idx="3812">
                  <c:v>53.743012148007992</c:v>
                </c:pt>
                <c:pt idx="3813">
                  <c:v>53.671872692985133</c:v>
                </c:pt>
                <c:pt idx="3814">
                  <c:v>53.597529134330159</c:v>
                </c:pt>
                <c:pt idx="3815">
                  <c:v>53.526213649501798</c:v>
                </c:pt>
                <c:pt idx="3816">
                  <c:v>53.433262773418612</c:v>
                </c:pt>
                <c:pt idx="3817">
                  <c:v>53.366300334973594</c:v>
                </c:pt>
                <c:pt idx="3818">
                  <c:v>53.310081223358452</c:v>
                </c:pt>
                <c:pt idx="3819">
                  <c:v>53.29569240019449</c:v>
                </c:pt>
                <c:pt idx="3820">
                  <c:v>53.199429067396807</c:v>
                </c:pt>
                <c:pt idx="3821">
                  <c:v>53.09431934454522</c:v>
                </c:pt>
                <c:pt idx="3822">
                  <c:v>52.979314049162383</c:v>
                </c:pt>
                <c:pt idx="3823">
                  <c:v>52.847748034333826</c:v>
                </c:pt>
                <c:pt idx="3824">
                  <c:v>52.76440392590743</c:v>
                </c:pt>
                <c:pt idx="3825">
                  <c:v>52.687574153629988</c:v>
                </c:pt>
                <c:pt idx="3826">
                  <c:v>52.672743517763685</c:v>
                </c:pt>
                <c:pt idx="3827">
                  <c:v>52.694114427666378</c:v>
                </c:pt>
                <c:pt idx="3828">
                  <c:v>52.679195714159903</c:v>
                </c:pt>
                <c:pt idx="3829">
                  <c:v>52.672015664259305</c:v>
                </c:pt>
                <c:pt idx="3830">
                  <c:v>52.657742265177575</c:v>
                </c:pt>
                <c:pt idx="3831">
                  <c:v>52.652858256447608</c:v>
                </c:pt>
                <c:pt idx="3832">
                  <c:v>52.649098995016956</c:v>
                </c:pt>
                <c:pt idx="3833">
                  <c:v>52.634389773936157</c:v>
                </c:pt>
                <c:pt idx="3834">
                  <c:v>52.620274876515033</c:v>
                </c:pt>
                <c:pt idx="3835">
                  <c:v>52.570134721237075</c:v>
                </c:pt>
                <c:pt idx="3836">
                  <c:v>52.494996111768849</c:v>
                </c:pt>
                <c:pt idx="3837">
                  <c:v>52.443579100893011</c:v>
                </c:pt>
                <c:pt idx="3838">
                  <c:v>52.448223317013806</c:v>
                </c:pt>
                <c:pt idx="3839">
                  <c:v>52.409797572097624</c:v>
                </c:pt>
                <c:pt idx="3840">
                  <c:v>52.298467290758367</c:v>
                </c:pt>
                <c:pt idx="3841">
                  <c:v>52.093784396907296</c:v>
                </c:pt>
                <c:pt idx="3842">
                  <c:v>51.860891239612101</c:v>
                </c:pt>
                <c:pt idx="3843">
                  <c:v>51.677579480435888</c:v>
                </c:pt>
                <c:pt idx="3844">
                  <c:v>51.542942189321892</c:v>
                </c:pt>
                <c:pt idx="3845">
                  <c:v>51.379632710313679</c:v>
                </c:pt>
                <c:pt idx="3846">
                  <c:v>51.217188740846893</c:v>
                </c:pt>
                <c:pt idx="3847">
                  <c:v>51.049744848843076</c:v>
                </c:pt>
                <c:pt idx="3848">
                  <c:v>50.96451648406962</c:v>
                </c:pt>
                <c:pt idx="3849">
                  <c:v>50.917607638703061</c:v>
                </c:pt>
                <c:pt idx="3850">
                  <c:v>50.936389525549465</c:v>
                </c:pt>
                <c:pt idx="3851">
                  <c:v>50.984812852331402</c:v>
                </c:pt>
                <c:pt idx="3852">
                  <c:v>51.083750614779142</c:v>
                </c:pt>
                <c:pt idx="3853">
                  <c:v>51.230814869849368</c:v>
                </c:pt>
                <c:pt idx="3854">
                  <c:v>51.334457666496768</c:v>
                </c:pt>
                <c:pt idx="3855">
                  <c:v>51.477345764950776</c:v>
                </c:pt>
                <c:pt idx="3856">
                  <c:v>51.546225320516363</c:v>
                </c:pt>
                <c:pt idx="3857">
                  <c:v>51.604044138567097</c:v>
                </c:pt>
                <c:pt idx="3858">
                  <c:v>51.716018435674208</c:v>
                </c:pt>
                <c:pt idx="3859">
                  <c:v>51.791014013581353</c:v>
                </c:pt>
                <c:pt idx="3860">
                  <c:v>51.871638395761778</c:v>
                </c:pt>
                <c:pt idx="3861">
                  <c:v>51.900942616121348</c:v>
                </c:pt>
                <c:pt idx="3862">
                  <c:v>51.932621835406486</c:v>
                </c:pt>
                <c:pt idx="3863">
                  <c:v>51.948637263427912</c:v>
                </c:pt>
                <c:pt idx="3864">
                  <c:v>51.945804068239447</c:v>
                </c:pt>
                <c:pt idx="3865">
                  <c:v>51.948919687942386</c:v>
                </c:pt>
                <c:pt idx="3866">
                  <c:v>51.979127221303393</c:v>
                </c:pt>
                <c:pt idx="3867">
                  <c:v>52.028850603220697</c:v>
                </c:pt>
                <c:pt idx="3868">
                  <c:v>52.034661856041481</c:v>
                </c:pt>
                <c:pt idx="3869">
                  <c:v>52.045428020754876</c:v>
                </c:pt>
                <c:pt idx="3870">
                  <c:v>52.097257763118897</c:v>
                </c:pt>
                <c:pt idx="3871">
                  <c:v>52.140251885693047</c:v>
                </c:pt>
                <c:pt idx="3872">
                  <c:v>52.138370127255733</c:v>
                </c:pt>
                <c:pt idx="3873">
                  <c:v>52.113160907424962</c:v>
                </c:pt>
                <c:pt idx="3874">
                  <c:v>52.082952292014795</c:v>
                </c:pt>
                <c:pt idx="3875">
                  <c:v>52.09746226690217</c:v>
                </c:pt>
                <c:pt idx="3876">
                  <c:v>52.150640269916487</c:v>
                </c:pt>
                <c:pt idx="3877">
                  <c:v>52.263584188616107</c:v>
                </c:pt>
                <c:pt idx="3878">
                  <c:v>52.331533643065953</c:v>
                </c:pt>
                <c:pt idx="3879">
                  <c:v>52.390049750159896</c:v>
                </c:pt>
                <c:pt idx="3880">
                  <c:v>52.356894249083396</c:v>
                </c:pt>
                <c:pt idx="3881">
                  <c:v>52.27887891144956</c:v>
                </c:pt>
                <c:pt idx="3882">
                  <c:v>52.193692709721937</c:v>
                </c:pt>
                <c:pt idx="3883">
                  <c:v>52.088510098901473</c:v>
                </c:pt>
                <c:pt idx="3884">
                  <c:v>51.95897269355622</c:v>
                </c:pt>
                <c:pt idx="3885">
                  <c:v>51.817298526652159</c:v>
                </c:pt>
                <c:pt idx="3886">
                  <c:v>51.711149928675354</c:v>
                </c:pt>
                <c:pt idx="3887">
                  <c:v>51.600753837394421</c:v>
                </c:pt>
                <c:pt idx="3888">
                  <c:v>51.467608190432529</c:v>
                </c:pt>
                <c:pt idx="3889">
                  <c:v>51.380398019347609</c:v>
                </c:pt>
                <c:pt idx="3890">
                  <c:v>51.265034335778964</c:v>
                </c:pt>
                <c:pt idx="3891">
                  <c:v>51.11498207468086</c:v>
                </c:pt>
                <c:pt idx="3892">
                  <c:v>50.999934771078046</c:v>
                </c:pt>
                <c:pt idx="3893">
                  <c:v>50.891227947302241</c:v>
                </c:pt>
                <c:pt idx="3894">
                  <c:v>50.824420377502094</c:v>
                </c:pt>
                <c:pt idx="3895">
                  <c:v>50.74809308786179</c:v>
                </c:pt>
                <c:pt idx="3896">
                  <c:v>50.636348773745247</c:v>
                </c:pt>
                <c:pt idx="3897">
                  <c:v>50.543121592183553</c:v>
                </c:pt>
                <c:pt idx="3898">
                  <c:v>50.399542313518083</c:v>
                </c:pt>
                <c:pt idx="3899">
                  <c:v>50.281618960642831</c:v>
                </c:pt>
                <c:pt idx="3900">
                  <c:v>50.1891872460793</c:v>
                </c:pt>
                <c:pt idx="3901">
                  <c:v>50.124924044032412</c:v>
                </c:pt>
                <c:pt idx="3902">
                  <c:v>50.054831633091794</c:v>
                </c:pt>
                <c:pt idx="3903">
                  <c:v>49.958960778440442</c:v>
                </c:pt>
                <c:pt idx="3904">
                  <c:v>49.886842000949557</c:v>
                </c:pt>
                <c:pt idx="3905">
                  <c:v>49.780037738974819</c:v>
                </c:pt>
                <c:pt idx="3906">
                  <c:v>49.690820288808972</c:v>
                </c:pt>
                <c:pt idx="3907">
                  <c:v>49.621541740866419</c:v>
                </c:pt>
                <c:pt idx="3908">
                  <c:v>49.528452915101205</c:v>
                </c:pt>
                <c:pt idx="3909">
                  <c:v>49.424769372994902</c:v>
                </c:pt>
                <c:pt idx="3910">
                  <c:v>49.359231585855063</c:v>
                </c:pt>
                <c:pt idx="3911">
                  <c:v>49.287143735067104</c:v>
                </c:pt>
                <c:pt idx="3912">
                  <c:v>49.274560361598787</c:v>
                </c:pt>
                <c:pt idx="3913">
                  <c:v>49.308074557378987</c:v>
                </c:pt>
                <c:pt idx="3914">
                  <c:v>49.369291136807185</c:v>
                </c:pt>
                <c:pt idx="3915">
                  <c:v>49.393713930261718</c:v>
                </c:pt>
                <c:pt idx="3916">
                  <c:v>49.432236130928601</c:v>
                </c:pt>
                <c:pt idx="3917">
                  <c:v>49.504248910758697</c:v>
                </c:pt>
                <c:pt idx="3918">
                  <c:v>49.554716723832875</c:v>
                </c:pt>
                <c:pt idx="3919">
                  <c:v>49.581119454034145</c:v>
                </c:pt>
                <c:pt idx="3920">
                  <c:v>49.526364968785515</c:v>
                </c:pt>
                <c:pt idx="3921">
                  <c:v>49.524873969224238</c:v>
                </c:pt>
                <c:pt idx="3922">
                  <c:v>49.555004656127913</c:v>
                </c:pt>
                <c:pt idx="3923">
                  <c:v>49.501321705077508</c:v>
                </c:pt>
                <c:pt idx="3924">
                  <c:v>49.423907486507879</c:v>
                </c:pt>
                <c:pt idx="3925">
                  <c:v>49.314920458800387</c:v>
                </c:pt>
                <c:pt idx="3926">
                  <c:v>49.239045676237659</c:v>
                </c:pt>
                <c:pt idx="3927">
                  <c:v>49.190161210601907</c:v>
                </c:pt>
                <c:pt idx="3928">
                  <c:v>49.254097208968993</c:v>
                </c:pt>
                <c:pt idx="3929">
                  <c:v>49.298971649458828</c:v>
                </c:pt>
                <c:pt idx="3930">
                  <c:v>49.313383821840453</c:v>
                </c:pt>
                <c:pt idx="3931">
                  <c:v>49.37928910424565</c:v>
                </c:pt>
                <c:pt idx="3932">
                  <c:v>49.459633560841155</c:v>
                </c:pt>
                <c:pt idx="3933">
                  <c:v>49.536728981802838</c:v>
                </c:pt>
                <c:pt idx="3934">
                  <c:v>49.595879577478904</c:v>
                </c:pt>
                <c:pt idx="3935">
                  <c:v>49.687791548722515</c:v>
                </c:pt>
                <c:pt idx="3936">
                  <c:v>49.786365142825851</c:v>
                </c:pt>
                <c:pt idx="3937">
                  <c:v>49.854556123418909</c:v>
                </c:pt>
                <c:pt idx="3938">
                  <c:v>49.969966546433852</c:v>
                </c:pt>
                <c:pt idx="3939">
                  <c:v>50.049543708841362</c:v>
                </c:pt>
                <c:pt idx="3940">
                  <c:v>50.150828488607658</c:v>
                </c:pt>
                <c:pt idx="3941">
                  <c:v>50.306205355568579</c:v>
                </c:pt>
                <c:pt idx="3942">
                  <c:v>50.4573196141585</c:v>
                </c:pt>
                <c:pt idx="3943">
                  <c:v>50.602789803011753</c:v>
                </c:pt>
                <c:pt idx="3944">
                  <c:v>50.736958874800308</c:v>
                </c:pt>
                <c:pt idx="3945">
                  <c:v>50.891368410006336</c:v>
                </c:pt>
                <c:pt idx="3946">
                  <c:v>51.043878081542601</c:v>
                </c:pt>
                <c:pt idx="3947">
                  <c:v>51.195489077710008</c:v>
                </c:pt>
                <c:pt idx="3948">
                  <c:v>51.369990696024637</c:v>
                </c:pt>
                <c:pt idx="3949">
                  <c:v>51.542389214939604</c:v>
                </c:pt>
                <c:pt idx="3950">
                  <c:v>51.661012365446034</c:v>
                </c:pt>
                <c:pt idx="3951">
                  <c:v>51.683347268439462</c:v>
                </c:pt>
                <c:pt idx="3952">
                  <c:v>51.697985002364369</c:v>
                </c:pt>
                <c:pt idx="3953">
                  <c:v>51.725217845280731</c:v>
                </c:pt>
                <c:pt idx="3954">
                  <c:v>51.726196856054251</c:v>
                </c:pt>
                <c:pt idx="3955">
                  <c:v>51.693361276712793</c:v>
                </c:pt>
                <c:pt idx="3956">
                  <c:v>51.594182719088984</c:v>
                </c:pt>
                <c:pt idx="3957">
                  <c:v>51.498883157643036</c:v>
                </c:pt>
                <c:pt idx="3958">
                  <c:v>51.377736824939028</c:v>
                </c:pt>
                <c:pt idx="3959">
                  <c:v>51.224872712746617</c:v>
                </c:pt>
                <c:pt idx="3960">
                  <c:v>51.099410824126984</c:v>
                </c:pt>
                <c:pt idx="3961">
                  <c:v>51.005507489845954</c:v>
                </c:pt>
                <c:pt idx="3962">
                  <c:v>50.892270146090908</c:v>
                </c:pt>
                <c:pt idx="3963">
                  <c:v>50.739524328053449</c:v>
                </c:pt>
                <c:pt idx="3964">
                  <c:v>50.58361654671355</c:v>
                </c:pt>
                <c:pt idx="3965">
                  <c:v>50.499232713129459</c:v>
                </c:pt>
                <c:pt idx="3966">
                  <c:v>50.442842552835906</c:v>
                </c:pt>
                <c:pt idx="3967">
                  <c:v>50.398151491624532</c:v>
                </c:pt>
                <c:pt idx="3968">
                  <c:v>50.348747072190932</c:v>
                </c:pt>
                <c:pt idx="3969">
                  <c:v>50.273876068597822</c:v>
                </c:pt>
                <c:pt idx="3970">
                  <c:v>50.24451754022261</c:v>
                </c:pt>
                <c:pt idx="3971">
                  <c:v>50.293752116732314</c:v>
                </c:pt>
                <c:pt idx="3972">
                  <c:v>50.342203566643462</c:v>
                </c:pt>
                <c:pt idx="3973">
                  <c:v>50.462351402668197</c:v>
                </c:pt>
                <c:pt idx="3974">
                  <c:v>50.475006769063576</c:v>
                </c:pt>
                <c:pt idx="3975">
                  <c:v>50.478200393073834</c:v>
                </c:pt>
                <c:pt idx="3976">
                  <c:v>50.436764534095396</c:v>
                </c:pt>
                <c:pt idx="3977">
                  <c:v>50.400014794880697</c:v>
                </c:pt>
                <c:pt idx="3978">
                  <c:v>50.390076581463845</c:v>
                </c:pt>
                <c:pt idx="3979">
                  <c:v>50.297405187768931</c:v>
                </c:pt>
                <c:pt idx="3980">
                  <c:v>50.270710844017394</c:v>
                </c:pt>
                <c:pt idx="3981">
                  <c:v>50.231949217168889</c:v>
                </c:pt>
                <c:pt idx="3982">
                  <c:v>50.250541183051347</c:v>
                </c:pt>
                <c:pt idx="3983">
                  <c:v>50.254753120298702</c:v>
                </c:pt>
                <c:pt idx="3984">
                  <c:v>50.257237511027654</c:v>
                </c:pt>
                <c:pt idx="3985">
                  <c:v>50.227360125036896</c:v>
                </c:pt>
                <c:pt idx="3986">
                  <c:v>50.201192714097459</c:v>
                </c:pt>
                <c:pt idx="3987">
                  <c:v>50.20753195178802</c:v>
                </c:pt>
                <c:pt idx="3988">
                  <c:v>50.28726654683426</c:v>
                </c:pt>
                <c:pt idx="3989">
                  <c:v>50.35254117545098</c:v>
                </c:pt>
                <c:pt idx="3990">
                  <c:v>50.345142533145875</c:v>
                </c:pt>
                <c:pt idx="3991">
                  <c:v>50.344848290547972</c:v>
                </c:pt>
                <c:pt idx="3992">
                  <c:v>50.319461422985611</c:v>
                </c:pt>
                <c:pt idx="3993">
                  <c:v>50.287971901244269</c:v>
                </c:pt>
                <c:pt idx="3994">
                  <c:v>50.272274232685575</c:v>
                </c:pt>
                <c:pt idx="3995">
                  <c:v>50.317815348809368</c:v>
                </c:pt>
                <c:pt idx="3996">
                  <c:v>50.358449169031381</c:v>
                </c:pt>
                <c:pt idx="3997">
                  <c:v>50.426122367113777</c:v>
                </c:pt>
                <c:pt idx="3998">
                  <c:v>50.468613481355383</c:v>
                </c:pt>
                <c:pt idx="3999">
                  <c:v>50.608835377141432</c:v>
                </c:pt>
                <c:pt idx="4000">
                  <c:v>50.690960411001591</c:v>
                </c:pt>
                <c:pt idx="4001">
                  <c:v>50.740368304354092</c:v>
                </c:pt>
                <c:pt idx="4002">
                  <c:v>50.77395015990448</c:v>
                </c:pt>
                <c:pt idx="4003">
                  <c:v>50.810820027576824</c:v>
                </c:pt>
                <c:pt idx="4004">
                  <c:v>50.843008390999394</c:v>
                </c:pt>
                <c:pt idx="4005">
                  <c:v>50.887611209834169</c:v>
                </c:pt>
                <c:pt idx="4006">
                  <c:v>50.952607735093657</c:v>
                </c:pt>
                <c:pt idx="4007">
                  <c:v>50.97453849921979</c:v>
                </c:pt>
                <c:pt idx="4008">
                  <c:v>51.038554691151546</c:v>
                </c:pt>
                <c:pt idx="4009">
                  <c:v>51.107098302440569</c:v>
                </c:pt>
                <c:pt idx="4010">
                  <c:v>51.147251876807118</c:v>
                </c:pt>
                <c:pt idx="4011">
                  <c:v>51.220612423609779</c:v>
                </c:pt>
                <c:pt idx="4012">
                  <c:v>51.299182687552786</c:v>
                </c:pt>
                <c:pt idx="4013">
                  <c:v>51.341325738005047</c:v>
                </c:pt>
                <c:pt idx="4014">
                  <c:v>51.414604029124114</c:v>
                </c:pt>
                <c:pt idx="4015">
                  <c:v>51.455399207986964</c:v>
                </c:pt>
                <c:pt idx="4016">
                  <c:v>51.502405311614382</c:v>
                </c:pt>
                <c:pt idx="4017">
                  <c:v>51.523166142078502</c:v>
                </c:pt>
                <c:pt idx="4018">
                  <c:v>51.525626719335321</c:v>
                </c:pt>
                <c:pt idx="4019">
                  <c:v>51.510651876366609</c:v>
                </c:pt>
                <c:pt idx="4020">
                  <c:v>51.522771663568513</c:v>
                </c:pt>
                <c:pt idx="4021">
                  <c:v>51.473633323506355</c:v>
                </c:pt>
                <c:pt idx="4022">
                  <c:v>51.500735343063965</c:v>
                </c:pt>
                <c:pt idx="4023">
                  <c:v>51.499494775706367</c:v>
                </c:pt>
                <c:pt idx="4024">
                  <c:v>51.512174059438571</c:v>
                </c:pt>
                <c:pt idx="4025">
                  <c:v>51.512555952686213</c:v>
                </c:pt>
                <c:pt idx="4026">
                  <c:v>51.490168161510447</c:v>
                </c:pt>
                <c:pt idx="4027">
                  <c:v>51.400877284303498</c:v>
                </c:pt>
                <c:pt idx="4028">
                  <c:v>51.344779876979928</c:v>
                </c:pt>
                <c:pt idx="4029">
                  <c:v>51.284153168439381</c:v>
                </c:pt>
                <c:pt idx="4030">
                  <c:v>51.169820458629161</c:v>
                </c:pt>
                <c:pt idx="4031">
                  <c:v>50.985616548059291</c:v>
                </c:pt>
                <c:pt idx="4032">
                  <c:v>50.860105570396939</c:v>
                </c:pt>
                <c:pt idx="4033">
                  <c:v>50.805930472942087</c:v>
                </c:pt>
                <c:pt idx="4034">
                  <c:v>50.784253798198179</c:v>
                </c:pt>
                <c:pt idx="4035">
                  <c:v>50.818530820491631</c:v>
                </c:pt>
                <c:pt idx="4036">
                  <c:v>50.743429989767932</c:v>
                </c:pt>
                <c:pt idx="4037">
                  <c:v>50.723038073450141</c:v>
                </c:pt>
                <c:pt idx="4038">
                  <c:v>50.723689447519853</c:v>
                </c:pt>
                <c:pt idx="4039">
                  <c:v>50.760100897833304</c:v>
                </c:pt>
                <c:pt idx="4040">
                  <c:v>50.756398776314327</c:v>
                </c:pt>
                <c:pt idx="4041">
                  <c:v>50.766574961480003</c:v>
                </c:pt>
                <c:pt idx="4042">
                  <c:v>50.757843013254998</c:v>
                </c:pt>
                <c:pt idx="4043">
                  <c:v>50.746622460713851</c:v>
                </c:pt>
                <c:pt idx="4044">
                  <c:v>50.760927714571601</c:v>
                </c:pt>
                <c:pt idx="4045">
                  <c:v>50.83257975119384</c:v>
                </c:pt>
                <c:pt idx="4046">
                  <c:v>50.781487693011876</c:v>
                </c:pt>
                <c:pt idx="4047">
                  <c:v>50.677285262853246</c:v>
                </c:pt>
                <c:pt idx="4048">
                  <c:v>50.569856167379612</c:v>
                </c:pt>
                <c:pt idx="4049">
                  <c:v>50.499954361477826</c:v>
                </c:pt>
                <c:pt idx="4050">
                  <c:v>50.480692097887392</c:v>
                </c:pt>
                <c:pt idx="4051">
                  <c:v>50.503009354563311</c:v>
                </c:pt>
                <c:pt idx="4052">
                  <c:v>50.525992816357395</c:v>
                </c:pt>
                <c:pt idx="4053">
                  <c:v>50.626993073068576</c:v>
                </c:pt>
                <c:pt idx="4054">
                  <c:v>50.687809563302302</c:v>
                </c:pt>
                <c:pt idx="4055">
                  <c:v>50.704252470114696</c:v>
                </c:pt>
                <c:pt idx="4056">
                  <c:v>50.767609081878724</c:v>
                </c:pt>
                <c:pt idx="4057">
                  <c:v>50.877377933416327</c:v>
                </c:pt>
                <c:pt idx="4058">
                  <c:v>51.025705025465932</c:v>
                </c:pt>
                <c:pt idx="4059">
                  <c:v>51.13652543905345</c:v>
                </c:pt>
                <c:pt idx="4060">
                  <c:v>51.186017863338876</c:v>
                </c:pt>
                <c:pt idx="4061">
                  <c:v>51.283096499318596</c:v>
                </c:pt>
                <c:pt idx="4062">
                  <c:v>51.350181218965702</c:v>
                </c:pt>
                <c:pt idx="4063">
                  <c:v>51.389222403369516</c:v>
                </c:pt>
                <c:pt idx="4064">
                  <c:v>51.42954259341883</c:v>
                </c:pt>
                <c:pt idx="4065">
                  <c:v>51.458845135057778</c:v>
                </c:pt>
                <c:pt idx="4066">
                  <c:v>51.465679439796148</c:v>
                </c:pt>
                <c:pt idx="4067">
                  <c:v>51.418518909926291</c:v>
                </c:pt>
                <c:pt idx="4068">
                  <c:v>51.327192909528257</c:v>
                </c:pt>
                <c:pt idx="4069">
                  <c:v>51.234490026395093</c:v>
                </c:pt>
                <c:pt idx="4070">
                  <c:v>51.133808219512012</c:v>
                </c:pt>
                <c:pt idx="4071">
                  <c:v>51.056214611823691</c:v>
                </c:pt>
                <c:pt idx="4072">
                  <c:v>51.028097995105803</c:v>
                </c:pt>
                <c:pt idx="4073">
                  <c:v>51.031842751900868</c:v>
                </c:pt>
                <c:pt idx="4074">
                  <c:v>51.061844899682413</c:v>
                </c:pt>
                <c:pt idx="4075">
                  <c:v>51.122165300082855</c:v>
                </c:pt>
                <c:pt idx="4076">
                  <c:v>51.180180488066952</c:v>
                </c:pt>
                <c:pt idx="4077">
                  <c:v>51.168647713669124</c:v>
                </c:pt>
                <c:pt idx="4078">
                  <c:v>51.143510774196514</c:v>
                </c:pt>
                <c:pt idx="4079">
                  <c:v>51.112875857896654</c:v>
                </c:pt>
                <c:pt idx="4080">
                  <c:v>51.119426665291215</c:v>
                </c:pt>
                <c:pt idx="4081">
                  <c:v>51.093671252457256</c:v>
                </c:pt>
                <c:pt idx="4082">
                  <c:v>51.051138587296968</c:v>
                </c:pt>
                <c:pt idx="4083">
                  <c:v>50.951636652704025</c:v>
                </c:pt>
                <c:pt idx="4084">
                  <c:v>50.846778489889083</c:v>
                </c:pt>
                <c:pt idx="4085">
                  <c:v>50.780460201609053</c:v>
                </c:pt>
                <c:pt idx="4086">
                  <c:v>50.736762225753772</c:v>
                </c:pt>
                <c:pt idx="4087">
                  <c:v>50.685045622185342</c:v>
                </c:pt>
                <c:pt idx="4088">
                  <c:v>50.526159937502875</c:v>
                </c:pt>
                <c:pt idx="4089">
                  <c:v>50.319313349951166</c:v>
                </c:pt>
                <c:pt idx="4090">
                  <c:v>50.155079540063568</c:v>
                </c:pt>
                <c:pt idx="4091">
                  <c:v>49.999132965992018</c:v>
                </c:pt>
                <c:pt idx="4092">
                  <c:v>49.826868501415746</c:v>
                </c:pt>
                <c:pt idx="4093">
                  <c:v>49.605640239049407</c:v>
                </c:pt>
                <c:pt idx="4094">
                  <c:v>49.430673852430793</c:v>
                </c:pt>
                <c:pt idx="4095">
                  <c:v>49.329409125454269</c:v>
                </c:pt>
                <c:pt idx="4096">
                  <c:v>49.267135587597807</c:v>
                </c:pt>
                <c:pt idx="4097">
                  <c:v>49.245528494725775</c:v>
                </c:pt>
                <c:pt idx="4098">
                  <c:v>49.185561083550006</c:v>
                </c:pt>
                <c:pt idx="4099">
                  <c:v>49.170361203875373</c:v>
                </c:pt>
                <c:pt idx="4100">
                  <c:v>49.154443883535706</c:v>
                </c:pt>
                <c:pt idx="4101">
                  <c:v>49.156521117280938</c:v>
                </c:pt>
                <c:pt idx="4102">
                  <c:v>49.208341568836353</c:v>
                </c:pt>
                <c:pt idx="4103">
                  <c:v>49.243686034989118</c:v>
                </c:pt>
                <c:pt idx="4104">
                  <c:v>49.289683604967564</c:v>
                </c:pt>
                <c:pt idx="4105">
                  <c:v>49.369331629367878</c:v>
                </c:pt>
                <c:pt idx="4106">
                  <c:v>49.421379498309825</c:v>
                </c:pt>
                <c:pt idx="4107">
                  <c:v>49.488891770366891</c:v>
                </c:pt>
                <c:pt idx="4108">
                  <c:v>49.531332974904309</c:v>
                </c:pt>
                <c:pt idx="4109">
                  <c:v>49.607015147470563</c:v>
                </c:pt>
                <c:pt idx="4110">
                  <c:v>49.674413734809789</c:v>
                </c:pt>
                <c:pt idx="4111">
                  <c:v>49.740191785512827</c:v>
                </c:pt>
                <c:pt idx="4112">
                  <c:v>49.857528898969747</c:v>
                </c:pt>
                <c:pt idx="4113">
                  <c:v>49.948501355586934</c:v>
                </c:pt>
                <c:pt idx="4114">
                  <c:v>49.996853385592864</c:v>
                </c:pt>
                <c:pt idx="4115">
                  <c:v>50.073110602995492</c:v>
                </c:pt>
                <c:pt idx="4116">
                  <c:v>50.137231822953865</c:v>
                </c:pt>
                <c:pt idx="4117">
                  <c:v>50.178817990551124</c:v>
                </c:pt>
                <c:pt idx="4118">
                  <c:v>50.271384189843062</c:v>
                </c:pt>
                <c:pt idx="4119">
                  <c:v>50.380721468060926</c:v>
                </c:pt>
                <c:pt idx="4120">
                  <c:v>50.466237724091812</c:v>
                </c:pt>
                <c:pt idx="4121">
                  <c:v>50.572299867825514</c:v>
                </c:pt>
                <c:pt idx="4122">
                  <c:v>50.662108165035583</c:v>
                </c:pt>
                <c:pt idx="4123">
                  <c:v>50.701137556508122</c:v>
                </c:pt>
                <c:pt idx="4124">
                  <c:v>50.700118899048434</c:v>
                </c:pt>
                <c:pt idx="4125">
                  <c:v>50.712036387500923</c:v>
                </c:pt>
                <c:pt idx="4126">
                  <c:v>50.722925162459653</c:v>
                </c:pt>
                <c:pt idx="4127">
                  <c:v>50.731857843635119</c:v>
                </c:pt>
                <c:pt idx="4128">
                  <c:v>50.757774165804825</c:v>
                </c:pt>
                <c:pt idx="4129">
                  <c:v>50.756820223154065</c:v>
                </c:pt>
                <c:pt idx="4130">
                  <c:v>50.735623166841414</c:v>
                </c:pt>
                <c:pt idx="4131">
                  <c:v>50.783855250198997</c:v>
                </c:pt>
                <c:pt idx="4132">
                  <c:v>50.780638595826488</c:v>
                </c:pt>
                <c:pt idx="4133">
                  <c:v>50.77774001210615</c:v>
                </c:pt>
                <c:pt idx="4134">
                  <c:v>50.7793434408783</c:v>
                </c:pt>
                <c:pt idx="4135">
                  <c:v>50.771373651617949</c:v>
                </c:pt>
                <c:pt idx="4136">
                  <c:v>50.764568489442482</c:v>
                </c:pt>
                <c:pt idx="4137">
                  <c:v>50.758474348653181</c:v>
                </c:pt>
                <c:pt idx="4138">
                  <c:v>50.769759618414028</c:v>
                </c:pt>
                <c:pt idx="4139">
                  <c:v>50.762155150215712</c:v>
                </c:pt>
                <c:pt idx="4140">
                  <c:v>50.699624070753728</c:v>
                </c:pt>
                <c:pt idx="4141">
                  <c:v>50.675449597306951</c:v>
                </c:pt>
                <c:pt idx="4142">
                  <c:v>50.625392440099652</c:v>
                </c:pt>
                <c:pt idx="4143">
                  <c:v>50.535081268862257</c:v>
                </c:pt>
                <c:pt idx="4144">
                  <c:v>50.434226943189266</c:v>
                </c:pt>
                <c:pt idx="4145">
                  <c:v>50.362763455573734</c:v>
                </c:pt>
                <c:pt idx="4146">
                  <c:v>50.223087643639573</c:v>
                </c:pt>
                <c:pt idx="4147">
                  <c:v>50.105711949298012</c:v>
                </c:pt>
                <c:pt idx="4148">
                  <c:v>50.01683723041608</c:v>
                </c:pt>
                <c:pt idx="4149">
                  <c:v>49.949131952921377</c:v>
                </c:pt>
                <c:pt idx="4150">
                  <c:v>49.903849982019985</c:v>
                </c:pt>
                <c:pt idx="4151">
                  <c:v>49.824735537250596</c:v>
                </c:pt>
                <c:pt idx="4152">
                  <c:v>49.75751038659913</c:v>
                </c:pt>
                <c:pt idx="4153">
                  <c:v>49.717857635907109</c:v>
                </c:pt>
                <c:pt idx="4154">
                  <c:v>49.68834182908293</c:v>
                </c:pt>
                <c:pt idx="4155">
                  <c:v>49.637851974624937</c:v>
                </c:pt>
                <c:pt idx="4156">
                  <c:v>49.570510224910684</c:v>
                </c:pt>
                <c:pt idx="4157">
                  <c:v>49.506263186368486</c:v>
                </c:pt>
                <c:pt idx="4158">
                  <c:v>49.508023397323434</c:v>
                </c:pt>
                <c:pt idx="4159">
                  <c:v>49.45814604157971</c:v>
                </c:pt>
                <c:pt idx="4160">
                  <c:v>49.461243270661299</c:v>
                </c:pt>
                <c:pt idx="4161">
                  <c:v>49.523564633185629</c:v>
                </c:pt>
                <c:pt idx="4162">
                  <c:v>49.578588009532446</c:v>
                </c:pt>
                <c:pt idx="4163">
                  <c:v>49.661707381408206</c:v>
                </c:pt>
                <c:pt idx="4164">
                  <c:v>49.777942055348895</c:v>
                </c:pt>
                <c:pt idx="4165">
                  <c:v>49.941419350884729</c:v>
                </c:pt>
                <c:pt idx="4166">
                  <c:v>50.056679273965926</c:v>
                </c:pt>
                <c:pt idx="4167">
                  <c:v>50.193408423030768</c:v>
                </c:pt>
                <c:pt idx="4168">
                  <c:v>50.42376335481697</c:v>
                </c:pt>
                <c:pt idx="4169">
                  <c:v>50.624293758289873</c:v>
                </c:pt>
                <c:pt idx="4170">
                  <c:v>50.81794038490991</c:v>
                </c:pt>
                <c:pt idx="4171">
                  <c:v>51.066318668020891</c:v>
                </c:pt>
                <c:pt idx="4172">
                  <c:v>51.321479434970087</c:v>
                </c:pt>
                <c:pt idx="4173">
                  <c:v>51.566719782462606</c:v>
                </c:pt>
                <c:pt idx="4174">
                  <c:v>51.764092320940513</c:v>
                </c:pt>
                <c:pt idx="4175">
                  <c:v>51.917623540539374</c:v>
                </c:pt>
                <c:pt idx="4176">
                  <c:v>52.002349471661134</c:v>
                </c:pt>
                <c:pt idx="4177">
                  <c:v>52.074993276929462</c:v>
                </c:pt>
                <c:pt idx="4178">
                  <c:v>52.136458947762719</c:v>
                </c:pt>
                <c:pt idx="4179">
                  <c:v>52.199140217196607</c:v>
                </c:pt>
                <c:pt idx="4180">
                  <c:v>52.269612207501545</c:v>
                </c:pt>
                <c:pt idx="4181">
                  <c:v>52.28194124683241</c:v>
                </c:pt>
                <c:pt idx="4182">
                  <c:v>52.291823924390108</c:v>
                </c:pt>
                <c:pt idx="4183">
                  <c:v>52.340054033493182</c:v>
                </c:pt>
                <c:pt idx="4184">
                  <c:v>52.34208063051743</c:v>
                </c:pt>
                <c:pt idx="4185">
                  <c:v>52.372508141485731</c:v>
                </c:pt>
                <c:pt idx="4186">
                  <c:v>52.431710356788848</c:v>
                </c:pt>
                <c:pt idx="4187">
                  <c:v>52.470080161709703</c:v>
                </c:pt>
                <c:pt idx="4188">
                  <c:v>52.471520133177535</c:v>
                </c:pt>
                <c:pt idx="4189">
                  <c:v>52.536777992557454</c:v>
                </c:pt>
                <c:pt idx="4190">
                  <c:v>52.598888962942986</c:v>
                </c:pt>
                <c:pt idx="4191">
                  <c:v>52.754022518765709</c:v>
                </c:pt>
                <c:pt idx="4192">
                  <c:v>52.876041542502776</c:v>
                </c:pt>
                <c:pt idx="4193">
                  <c:v>52.98705913358971</c:v>
                </c:pt>
                <c:pt idx="4194">
                  <c:v>53.017895719195813</c:v>
                </c:pt>
                <c:pt idx="4195">
                  <c:v>53.045064076546304</c:v>
                </c:pt>
                <c:pt idx="4196">
                  <c:v>53.142618882529945</c:v>
                </c:pt>
                <c:pt idx="4197">
                  <c:v>53.164738725819134</c:v>
                </c:pt>
                <c:pt idx="4198">
                  <c:v>53.183178120102134</c:v>
                </c:pt>
                <c:pt idx="4199">
                  <c:v>53.186125237562017</c:v>
                </c:pt>
                <c:pt idx="4200">
                  <c:v>53.145334001743571</c:v>
                </c:pt>
                <c:pt idx="4201">
                  <c:v>53.095062400847354</c:v>
                </c:pt>
                <c:pt idx="4202">
                  <c:v>53.041885381322153</c:v>
                </c:pt>
                <c:pt idx="4203">
                  <c:v>52.939023459069858</c:v>
                </c:pt>
                <c:pt idx="4204">
                  <c:v>52.798320532437529</c:v>
                </c:pt>
                <c:pt idx="4205">
                  <c:v>52.654941899677517</c:v>
                </c:pt>
                <c:pt idx="4206">
                  <c:v>52.548664178300712</c:v>
                </c:pt>
                <c:pt idx="4207">
                  <c:v>52.506180777749258</c:v>
                </c:pt>
                <c:pt idx="4208">
                  <c:v>52.42441850472153</c:v>
                </c:pt>
                <c:pt idx="4209">
                  <c:v>52.361104156325247</c:v>
                </c:pt>
                <c:pt idx="4210">
                  <c:v>52.290461732540635</c:v>
                </c:pt>
                <c:pt idx="4211">
                  <c:v>52.269912703179799</c:v>
                </c:pt>
                <c:pt idx="4212">
                  <c:v>52.239003324420857</c:v>
                </c:pt>
                <c:pt idx="4213">
                  <c:v>52.206651996335118</c:v>
                </c:pt>
                <c:pt idx="4214">
                  <c:v>52.169079047864962</c:v>
                </c:pt>
                <c:pt idx="4215">
                  <c:v>52.148336468020531</c:v>
                </c:pt>
                <c:pt idx="4216">
                  <c:v>52.133886111551462</c:v>
                </c:pt>
                <c:pt idx="4217">
                  <c:v>52.09842852499709</c:v>
                </c:pt>
                <c:pt idx="4218">
                  <c:v>52.124784172044187</c:v>
                </c:pt>
                <c:pt idx="4219">
                  <c:v>52.11405921970222</c:v>
                </c:pt>
                <c:pt idx="4220">
                  <c:v>52.1194175969759</c:v>
                </c:pt>
                <c:pt idx="4221">
                  <c:v>52.17228954257525</c:v>
                </c:pt>
                <c:pt idx="4222">
                  <c:v>52.216066280906929</c:v>
                </c:pt>
                <c:pt idx="4223">
                  <c:v>52.285557005308441</c:v>
                </c:pt>
                <c:pt idx="4224">
                  <c:v>52.378504955403841</c:v>
                </c:pt>
                <c:pt idx="4225">
                  <c:v>52.451698826846396</c:v>
                </c:pt>
                <c:pt idx="4226">
                  <c:v>52.528939963307465</c:v>
                </c:pt>
                <c:pt idx="4227">
                  <c:v>52.495954584589306</c:v>
                </c:pt>
                <c:pt idx="4228">
                  <c:v>52.462248385982491</c:v>
                </c:pt>
                <c:pt idx="4229">
                  <c:v>52.463387024822367</c:v>
                </c:pt>
                <c:pt idx="4230">
                  <c:v>52.47187185887028</c:v>
                </c:pt>
                <c:pt idx="4231">
                  <c:v>52.493779142774677</c:v>
                </c:pt>
                <c:pt idx="4232">
                  <c:v>52.589785252370355</c:v>
                </c:pt>
                <c:pt idx="4233">
                  <c:v>52.676919831798067</c:v>
                </c:pt>
                <c:pt idx="4234">
                  <c:v>52.777503849435504</c:v>
                </c:pt>
                <c:pt idx="4235">
                  <c:v>52.941021661151844</c:v>
                </c:pt>
                <c:pt idx="4236">
                  <c:v>53.067362497932876</c:v>
                </c:pt>
                <c:pt idx="4237">
                  <c:v>53.218701702097647</c:v>
                </c:pt>
                <c:pt idx="4238">
                  <c:v>53.352459091248797</c:v>
                </c:pt>
                <c:pt idx="4239">
                  <c:v>53.481194829713964</c:v>
                </c:pt>
                <c:pt idx="4240">
                  <c:v>53.629350496051536</c:v>
                </c:pt>
                <c:pt idx="4241">
                  <c:v>53.752601370638388</c:v>
                </c:pt>
                <c:pt idx="4242">
                  <c:v>53.827534504654082</c:v>
                </c:pt>
                <c:pt idx="4243">
                  <c:v>53.938296646589706</c:v>
                </c:pt>
                <c:pt idx="4244">
                  <c:v>53.987518576198468</c:v>
                </c:pt>
                <c:pt idx="4245">
                  <c:v>54.031690735333228</c:v>
                </c:pt>
                <c:pt idx="4246">
                  <c:v>54.148824314459674</c:v>
                </c:pt>
                <c:pt idx="4247">
                  <c:v>54.236547612667053</c:v>
                </c:pt>
                <c:pt idx="4248">
                  <c:v>54.287531031659476</c:v>
                </c:pt>
                <c:pt idx="4249">
                  <c:v>54.312677215451821</c:v>
                </c:pt>
                <c:pt idx="4250">
                  <c:v>54.354482825947166</c:v>
                </c:pt>
                <c:pt idx="4251">
                  <c:v>54.394969127992539</c:v>
                </c:pt>
                <c:pt idx="4252">
                  <c:v>54.4314815319077</c:v>
                </c:pt>
                <c:pt idx="4253">
                  <c:v>54.446998664968739</c:v>
                </c:pt>
                <c:pt idx="4254">
                  <c:v>54.432574083742125</c:v>
                </c:pt>
                <c:pt idx="4255">
                  <c:v>54.488211641915882</c:v>
                </c:pt>
                <c:pt idx="4256">
                  <c:v>54.441855746588217</c:v>
                </c:pt>
                <c:pt idx="4257">
                  <c:v>54.402490416390499</c:v>
                </c:pt>
                <c:pt idx="4258">
                  <c:v>54.443625252289735</c:v>
                </c:pt>
                <c:pt idx="4259">
                  <c:v>54.475289733199475</c:v>
                </c:pt>
                <c:pt idx="4260">
                  <c:v>54.517680042021851</c:v>
                </c:pt>
                <c:pt idx="4261">
                  <c:v>54.585028041304859</c:v>
                </c:pt>
                <c:pt idx="4262">
                  <c:v>54.578847219753321</c:v>
                </c:pt>
                <c:pt idx="4263">
                  <c:v>54.547683153087796</c:v>
                </c:pt>
                <c:pt idx="4264">
                  <c:v>54.480026450083088</c:v>
                </c:pt>
                <c:pt idx="4265">
                  <c:v>54.438043245817411</c:v>
                </c:pt>
                <c:pt idx="4266">
                  <c:v>54.358666009021839</c:v>
                </c:pt>
                <c:pt idx="4267">
                  <c:v>54.264346474096413</c:v>
                </c:pt>
                <c:pt idx="4268">
                  <c:v>54.146525652622316</c:v>
                </c:pt>
                <c:pt idx="4269">
                  <c:v>54.051991496464346</c:v>
                </c:pt>
                <c:pt idx="4270">
                  <c:v>54.033478280601649</c:v>
                </c:pt>
                <c:pt idx="4271">
                  <c:v>54.033478280601642</c:v>
                </c:pt>
                <c:pt idx="4272">
                  <c:v>54.034863434626821</c:v>
                </c:pt>
                <c:pt idx="4273">
                  <c:v>54.093322638537146</c:v>
                </c:pt>
                <c:pt idx="4274">
                  <c:v>54.173842968533741</c:v>
                </c:pt>
                <c:pt idx="4275">
                  <c:v>54.276059526233688</c:v>
                </c:pt>
                <c:pt idx="4276">
                  <c:v>54.350064339831633</c:v>
                </c:pt>
                <c:pt idx="4277">
                  <c:v>54.375129959279448</c:v>
                </c:pt>
                <c:pt idx="4278">
                  <c:v>54.44179200486932</c:v>
                </c:pt>
                <c:pt idx="4279">
                  <c:v>54.449551606392589</c:v>
                </c:pt>
                <c:pt idx="4280">
                  <c:v>54.444959644626259</c:v>
                </c:pt>
                <c:pt idx="4281">
                  <c:v>54.373645068409566</c:v>
                </c:pt>
                <c:pt idx="4282">
                  <c:v>54.331818498516007</c:v>
                </c:pt>
                <c:pt idx="4283">
                  <c:v>54.352669766586637</c:v>
                </c:pt>
                <c:pt idx="4284">
                  <c:v>54.419583884071073</c:v>
                </c:pt>
                <c:pt idx="4285">
                  <c:v>54.495017271736529</c:v>
                </c:pt>
                <c:pt idx="4286">
                  <c:v>54.608624170568611</c:v>
                </c:pt>
                <c:pt idx="4287">
                  <c:v>54.696914958224014</c:v>
                </c:pt>
                <c:pt idx="4288">
                  <c:v>54.745608394130045</c:v>
                </c:pt>
                <c:pt idx="4289">
                  <c:v>54.798051006217769</c:v>
                </c:pt>
                <c:pt idx="4290">
                  <c:v>54.814448675581062</c:v>
                </c:pt>
                <c:pt idx="4291">
                  <c:v>54.78882139934079</c:v>
                </c:pt>
                <c:pt idx="4292">
                  <c:v>54.731474467100512</c:v>
                </c:pt>
                <c:pt idx="4293">
                  <c:v>54.663024309983051</c:v>
                </c:pt>
                <c:pt idx="4294">
                  <c:v>54.567347755867878</c:v>
                </c:pt>
                <c:pt idx="4295">
                  <c:v>54.475805626394845</c:v>
                </c:pt>
                <c:pt idx="4296">
                  <c:v>54.400026352966599</c:v>
                </c:pt>
                <c:pt idx="4297">
                  <c:v>54.307242755765081</c:v>
                </c:pt>
                <c:pt idx="4298">
                  <c:v>54.163766229883322</c:v>
                </c:pt>
                <c:pt idx="4299">
                  <c:v>54.061377267011316</c:v>
                </c:pt>
                <c:pt idx="4300">
                  <c:v>53.967889741662098</c:v>
                </c:pt>
                <c:pt idx="4301">
                  <c:v>53.951370320438123</c:v>
                </c:pt>
                <c:pt idx="4302">
                  <c:v>53.952885194186479</c:v>
                </c:pt>
                <c:pt idx="4303">
                  <c:v>53.923900589851939</c:v>
                </c:pt>
                <c:pt idx="4304">
                  <c:v>53.899561001460199</c:v>
                </c:pt>
                <c:pt idx="4305">
                  <c:v>53.852822217246107</c:v>
                </c:pt>
                <c:pt idx="4306">
                  <c:v>53.889092986535992</c:v>
                </c:pt>
                <c:pt idx="4307">
                  <c:v>53.85425622014904</c:v>
                </c:pt>
                <c:pt idx="4308">
                  <c:v>53.886131838154384</c:v>
                </c:pt>
                <c:pt idx="4309">
                  <c:v>53.91890574495801</c:v>
                </c:pt>
                <c:pt idx="4310">
                  <c:v>53.926814695017043</c:v>
                </c:pt>
                <c:pt idx="4311">
                  <c:v>53.9247232523185</c:v>
                </c:pt>
                <c:pt idx="4312">
                  <c:v>53.962031282168716</c:v>
                </c:pt>
                <c:pt idx="4313">
                  <c:v>53.996548055485526</c:v>
                </c:pt>
                <c:pt idx="4314">
                  <c:v>53.966871712579511</c:v>
                </c:pt>
                <c:pt idx="4315">
                  <c:v>53.912170592455126</c:v>
                </c:pt>
                <c:pt idx="4316">
                  <c:v>53.848864341246966</c:v>
                </c:pt>
                <c:pt idx="4317">
                  <c:v>53.810317706022914</c:v>
                </c:pt>
                <c:pt idx="4318">
                  <c:v>53.812936683822812</c:v>
                </c:pt>
                <c:pt idx="4319">
                  <c:v>53.873718606241155</c:v>
                </c:pt>
                <c:pt idx="4320">
                  <c:v>53.848344674278614</c:v>
                </c:pt>
                <c:pt idx="4321">
                  <c:v>53.729866921282095</c:v>
                </c:pt>
                <c:pt idx="4322">
                  <c:v>53.625177626569361</c:v>
                </c:pt>
                <c:pt idx="4323">
                  <c:v>53.540512641555836</c:v>
                </c:pt>
                <c:pt idx="4324">
                  <c:v>53.546893741327125</c:v>
                </c:pt>
                <c:pt idx="4325">
                  <c:v>53.543700117316881</c:v>
                </c:pt>
                <c:pt idx="4326">
                  <c:v>53.511758425935447</c:v>
                </c:pt>
                <c:pt idx="4327">
                  <c:v>53.499744737090502</c:v>
                </c:pt>
                <c:pt idx="4328">
                  <c:v>53.46979622831882</c:v>
                </c:pt>
                <c:pt idx="4329">
                  <c:v>53.482174597465509</c:v>
                </c:pt>
                <c:pt idx="4330">
                  <c:v>53.528524010449452</c:v>
                </c:pt>
                <c:pt idx="4331">
                  <c:v>53.51817977604162</c:v>
                </c:pt>
                <c:pt idx="4332">
                  <c:v>53.541625740235709</c:v>
                </c:pt>
                <c:pt idx="4333">
                  <c:v>53.559254194856869</c:v>
                </c:pt>
                <c:pt idx="4334">
                  <c:v>53.533489317625794</c:v>
                </c:pt>
                <c:pt idx="4335">
                  <c:v>53.523479510942977</c:v>
                </c:pt>
                <c:pt idx="4336">
                  <c:v>53.561353306283024</c:v>
                </c:pt>
                <c:pt idx="4337">
                  <c:v>53.628582595812944</c:v>
                </c:pt>
                <c:pt idx="4338">
                  <c:v>53.64230885511838</c:v>
                </c:pt>
                <c:pt idx="4339">
                  <c:v>53.582158080010224</c:v>
                </c:pt>
                <c:pt idx="4340">
                  <c:v>53.631920326415077</c:v>
                </c:pt>
                <c:pt idx="4341">
                  <c:v>53.721542507620676</c:v>
                </c:pt>
                <c:pt idx="4342">
                  <c:v>53.859267647318049</c:v>
                </c:pt>
                <c:pt idx="4343">
                  <c:v>53.995559995725479</c:v>
                </c:pt>
                <c:pt idx="4344">
                  <c:v>54.074472410927278</c:v>
                </c:pt>
                <c:pt idx="4345">
                  <c:v>54.153363532429815</c:v>
                </c:pt>
                <c:pt idx="4346">
                  <c:v>54.227109046510222</c:v>
                </c:pt>
                <c:pt idx="4347">
                  <c:v>54.298359335624198</c:v>
                </c:pt>
                <c:pt idx="4348">
                  <c:v>54.349938452652559</c:v>
                </c:pt>
                <c:pt idx="4349">
                  <c:v>54.334892876903346</c:v>
                </c:pt>
                <c:pt idx="4350">
                  <c:v>54.391657781739568</c:v>
                </c:pt>
                <c:pt idx="4351">
                  <c:v>54.482624885742844</c:v>
                </c:pt>
                <c:pt idx="4352">
                  <c:v>54.55053586215832</c:v>
                </c:pt>
                <c:pt idx="4353">
                  <c:v>54.575597016346237</c:v>
                </c:pt>
                <c:pt idx="4354">
                  <c:v>54.60404002603665</c:v>
                </c:pt>
                <c:pt idx="4355">
                  <c:v>54.604434160764505</c:v>
                </c:pt>
                <c:pt idx="4356">
                  <c:v>54.569429947456449</c:v>
                </c:pt>
                <c:pt idx="4357">
                  <c:v>54.525564942673569</c:v>
                </c:pt>
                <c:pt idx="4358">
                  <c:v>54.450749218577108</c:v>
                </c:pt>
                <c:pt idx="4359">
                  <c:v>54.426968817101034</c:v>
                </c:pt>
                <c:pt idx="4360">
                  <c:v>54.448552892315526</c:v>
                </c:pt>
                <c:pt idx="4361">
                  <c:v>54.444856677856983</c:v>
                </c:pt>
                <c:pt idx="4362">
                  <c:v>54.409821408472268</c:v>
                </c:pt>
                <c:pt idx="4363">
                  <c:v>54.346667880956382</c:v>
                </c:pt>
                <c:pt idx="4364">
                  <c:v>54.320630459446384</c:v>
                </c:pt>
                <c:pt idx="4365">
                  <c:v>54.3151049569056</c:v>
                </c:pt>
                <c:pt idx="4366">
                  <c:v>54.295963032165879</c:v>
                </c:pt>
                <c:pt idx="4367">
                  <c:v>54.247780384142402</c:v>
                </c:pt>
                <c:pt idx="4368">
                  <c:v>54.177161603534664</c:v>
                </c:pt>
                <c:pt idx="4369">
                  <c:v>54.109048713990546</c:v>
                </c:pt>
                <c:pt idx="4370">
                  <c:v>54.077269623708055</c:v>
                </c:pt>
                <c:pt idx="4371">
                  <c:v>54.035587690349338</c:v>
                </c:pt>
                <c:pt idx="4372">
                  <c:v>53.930899456731041</c:v>
                </c:pt>
                <c:pt idx="4373">
                  <c:v>53.880606848544993</c:v>
                </c:pt>
                <c:pt idx="4374">
                  <c:v>53.844434270025211</c:v>
                </c:pt>
                <c:pt idx="4375">
                  <c:v>53.806228234172629</c:v>
                </c:pt>
                <c:pt idx="4376">
                  <c:v>53.736397246101944</c:v>
                </c:pt>
                <c:pt idx="4377">
                  <c:v>53.721582083675031</c:v>
                </c:pt>
                <c:pt idx="4378">
                  <c:v>53.718646999217746</c:v>
                </c:pt>
                <c:pt idx="4379">
                  <c:v>53.674119057589188</c:v>
                </c:pt>
                <c:pt idx="4380">
                  <c:v>53.641450049715402</c:v>
                </c:pt>
                <c:pt idx="4381">
                  <c:v>53.663715475091706</c:v>
                </c:pt>
                <c:pt idx="4382">
                  <c:v>53.686546305124637</c:v>
                </c:pt>
                <c:pt idx="4383">
                  <c:v>53.745656642300453</c:v>
                </c:pt>
                <c:pt idx="4384">
                  <c:v>53.761226337922615</c:v>
                </c:pt>
                <c:pt idx="4385">
                  <c:v>53.764861935399004</c:v>
                </c:pt>
                <c:pt idx="4386">
                  <c:v>53.767379185303071</c:v>
                </c:pt>
                <c:pt idx="4387">
                  <c:v>53.795236145192042</c:v>
                </c:pt>
                <c:pt idx="4388">
                  <c:v>53.826396281845881</c:v>
                </c:pt>
                <c:pt idx="4389">
                  <c:v>53.865513805575539</c:v>
                </c:pt>
                <c:pt idx="4390">
                  <c:v>53.883991449920622</c:v>
                </c:pt>
                <c:pt idx="4391">
                  <c:v>53.870058241651165</c:v>
                </c:pt>
                <c:pt idx="4392">
                  <c:v>53.907013907940275</c:v>
                </c:pt>
                <c:pt idx="4393">
                  <c:v>54.02149770756678</c:v>
                </c:pt>
                <c:pt idx="4394">
                  <c:v>54.091987534858966</c:v>
                </c:pt>
                <c:pt idx="4395">
                  <c:v>54.027456240654914</c:v>
                </c:pt>
                <c:pt idx="4396">
                  <c:v>54.045605904505322</c:v>
                </c:pt>
                <c:pt idx="4397">
                  <c:v>54.124941150502259</c:v>
                </c:pt>
                <c:pt idx="4398">
                  <c:v>54.218373493994292</c:v>
                </c:pt>
                <c:pt idx="4399">
                  <c:v>54.244679889008786</c:v>
                </c:pt>
                <c:pt idx="4400">
                  <c:v>54.211270129876375</c:v>
                </c:pt>
                <c:pt idx="4401">
                  <c:v>54.181597358278822</c:v>
                </c:pt>
                <c:pt idx="4402">
                  <c:v>54.114979812642943</c:v>
                </c:pt>
                <c:pt idx="4403">
                  <c:v>53.975303536770113</c:v>
                </c:pt>
                <c:pt idx="4404">
                  <c:v>53.87845143764649</c:v>
                </c:pt>
                <c:pt idx="4405">
                  <c:v>53.871450490040388</c:v>
                </c:pt>
                <c:pt idx="4406">
                  <c:v>53.866357310542277</c:v>
                </c:pt>
                <c:pt idx="4407">
                  <c:v>53.813344439926865</c:v>
                </c:pt>
                <c:pt idx="4408">
                  <c:v>53.723870938204925</c:v>
                </c:pt>
                <c:pt idx="4409">
                  <c:v>53.647825903895431</c:v>
                </c:pt>
                <c:pt idx="4410">
                  <c:v>53.60924119913971</c:v>
                </c:pt>
                <c:pt idx="4411">
                  <c:v>53.5717170654138</c:v>
                </c:pt>
                <c:pt idx="4412">
                  <c:v>53.623478308601314</c:v>
                </c:pt>
                <c:pt idx="4413">
                  <c:v>53.621633847855534</c:v>
                </c:pt>
                <c:pt idx="4414">
                  <c:v>53.631420391669756</c:v>
                </c:pt>
                <c:pt idx="4415">
                  <c:v>53.588576135439943</c:v>
                </c:pt>
                <c:pt idx="4416">
                  <c:v>53.589189163469449</c:v>
                </c:pt>
                <c:pt idx="4417">
                  <c:v>53.618358161892473</c:v>
                </c:pt>
                <c:pt idx="4418">
                  <c:v>53.642610187230353</c:v>
                </c:pt>
                <c:pt idx="4419">
                  <c:v>53.618079376386753</c:v>
                </c:pt>
                <c:pt idx="4420">
                  <c:v>53.64720283925368</c:v>
                </c:pt>
                <c:pt idx="4421">
                  <c:v>53.676710194395326</c:v>
                </c:pt>
                <c:pt idx="4422">
                  <c:v>53.64799013092609</c:v>
                </c:pt>
                <c:pt idx="4423">
                  <c:v>53.582718745010673</c:v>
                </c:pt>
                <c:pt idx="4424">
                  <c:v>53.477688623296075</c:v>
                </c:pt>
                <c:pt idx="4425">
                  <c:v>53.403102022994801</c:v>
                </c:pt>
                <c:pt idx="4426">
                  <c:v>53.344375511551874</c:v>
                </c:pt>
                <c:pt idx="4427">
                  <c:v>53.296534710712187</c:v>
                </c:pt>
                <c:pt idx="4428">
                  <c:v>53.21405529060354</c:v>
                </c:pt>
                <c:pt idx="4429">
                  <c:v>53.104334015655489</c:v>
                </c:pt>
                <c:pt idx="4430">
                  <c:v>53.001430597007491</c:v>
                </c:pt>
                <c:pt idx="4431">
                  <c:v>52.909288850624527</c:v>
                </c:pt>
                <c:pt idx="4432">
                  <c:v>52.840512950329824</c:v>
                </c:pt>
                <c:pt idx="4433">
                  <c:v>52.797058975678667</c:v>
                </c:pt>
                <c:pt idx="4434">
                  <c:v>52.780421545270649</c:v>
                </c:pt>
                <c:pt idx="4435">
                  <c:v>52.79703469953067</c:v>
                </c:pt>
                <c:pt idx="4436">
                  <c:v>52.842558111836979</c:v>
                </c:pt>
                <c:pt idx="4437">
                  <c:v>52.880390269627796</c:v>
                </c:pt>
                <c:pt idx="4438">
                  <c:v>52.947106402401168</c:v>
                </c:pt>
                <c:pt idx="4439">
                  <c:v>53.045544114037632</c:v>
                </c:pt>
                <c:pt idx="4440">
                  <c:v>53.123158478337949</c:v>
                </c:pt>
                <c:pt idx="4441">
                  <c:v>53.203293432123921</c:v>
                </c:pt>
                <c:pt idx="4442">
                  <c:v>53.303043082936391</c:v>
                </c:pt>
                <c:pt idx="4443">
                  <c:v>53.406158130228867</c:v>
                </c:pt>
                <c:pt idx="4444">
                  <c:v>53.495323657488264</c:v>
                </c:pt>
                <c:pt idx="4445">
                  <c:v>53.622705669923057</c:v>
                </c:pt>
                <c:pt idx="4446">
                  <c:v>53.722498755992241</c:v>
                </c:pt>
                <c:pt idx="4447">
                  <c:v>53.822526296772651</c:v>
                </c:pt>
                <c:pt idx="4448">
                  <c:v>53.915118444515578</c:v>
                </c:pt>
                <c:pt idx="4449">
                  <c:v>54.042363495404373</c:v>
                </c:pt>
                <c:pt idx="4450">
                  <c:v>54.19823480899818</c:v>
                </c:pt>
                <c:pt idx="4451">
                  <c:v>54.339869421846544</c:v>
                </c:pt>
                <c:pt idx="4452">
                  <c:v>54.425952467827116</c:v>
                </c:pt>
                <c:pt idx="4453">
                  <c:v>54.462610470077038</c:v>
                </c:pt>
                <c:pt idx="4454">
                  <c:v>54.404410785218218</c:v>
                </c:pt>
                <c:pt idx="4455">
                  <c:v>54.322750974293562</c:v>
                </c:pt>
                <c:pt idx="4456">
                  <c:v>54.226547025793799</c:v>
                </c:pt>
                <c:pt idx="4457">
                  <c:v>54.156543357075165</c:v>
                </c:pt>
                <c:pt idx="4458">
                  <c:v>54.066077574557006</c:v>
                </c:pt>
                <c:pt idx="4459">
                  <c:v>53.956633872315393</c:v>
                </c:pt>
                <c:pt idx="4460">
                  <c:v>53.880292557552103</c:v>
                </c:pt>
                <c:pt idx="4461">
                  <c:v>53.818399645542584</c:v>
                </c:pt>
                <c:pt idx="4462">
                  <c:v>53.717551252523648</c:v>
                </c:pt>
                <c:pt idx="4463">
                  <c:v>53.608119957893472</c:v>
                </c:pt>
                <c:pt idx="4464">
                  <c:v>53.59162761465879</c:v>
                </c:pt>
                <c:pt idx="4465">
                  <c:v>53.558949177626282</c:v>
                </c:pt>
                <c:pt idx="4466">
                  <c:v>53.485373670392157</c:v>
                </c:pt>
                <c:pt idx="4467">
                  <c:v>53.434697969310115</c:v>
                </c:pt>
                <c:pt idx="4468">
                  <c:v>53.397105747168361</c:v>
                </c:pt>
                <c:pt idx="4469">
                  <c:v>53.390312840561322</c:v>
                </c:pt>
                <c:pt idx="4470">
                  <c:v>53.34409684561043</c:v>
                </c:pt>
                <c:pt idx="4471">
                  <c:v>53.309064121377475</c:v>
                </c:pt>
                <c:pt idx="4472">
                  <c:v>53.299348117252542</c:v>
                </c:pt>
                <c:pt idx="4473">
                  <c:v>53.29760256387133</c:v>
                </c:pt>
                <c:pt idx="4474">
                  <c:v>53.291659672460092</c:v>
                </c:pt>
                <c:pt idx="4475">
                  <c:v>53.263135598561668</c:v>
                </c:pt>
                <c:pt idx="4476">
                  <c:v>53.253480834453583</c:v>
                </c:pt>
                <c:pt idx="4477">
                  <c:v>53.225325782269898</c:v>
                </c:pt>
                <c:pt idx="4478">
                  <c:v>53.174553316760168</c:v>
                </c:pt>
                <c:pt idx="4479">
                  <c:v>53.127831237477025</c:v>
                </c:pt>
                <c:pt idx="4480">
                  <c:v>53.076524930222817</c:v>
                </c:pt>
                <c:pt idx="4481">
                  <c:v>52.990691542102788</c:v>
                </c:pt>
                <c:pt idx="4482">
                  <c:v>52.948812808140147</c:v>
                </c:pt>
                <c:pt idx="4483">
                  <c:v>52.93821814202925</c:v>
                </c:pt>
                <c:pt idx="4484">
                  <c:v>52.949230976322653</c:v>
                </c:pt>
                <c:pt idx="4485">
                  <c:v>52.933520203083724</c:v>
                </c:pt>
                <c:pt idx="4486">
                  <c:v>52.906197019495096</c:v>
                </c:pt>
                <c:pt idx="4487">
                  <c:v>52.881431817709036</c:v>
                </c:pt>
                <c:pt idx="4488">
                  <c:v>52.832475931031375</c:v>
                </c:pt>
                <c:pt idx="4489">
                  <c:v>52.810366980738003</c:v>
                </c:pt>
                <c:pt idx="4490">
                  <c:v>52.792587485411524</c:v>
                </c:pt>
                <c:pt idx="4491">
                  <c:v>52.733679612433697</c:v>
                </c:pt>
                <c:pt idx="4492">
                  <c:v>52.669337573847685</c:v>
                </c:pt>
                <c:pt idx="4493">
                  <c:v>52.64851570652749</c:v>
                </c:pt>
                <c:pt idx="4494">
                  <c:v>52.657162288341738</c:v>
                </c:pt>
                <c:pt idx="4495">
                  <c:v>52.658650404379522</c:v>
                </c:pt>
                <c:pt idx="4496">
                  <c:v>52.711846628007144</c:v>
                </c:pt>
                <c:pt idx="4497">
                  <c:v>52.755012528585731</c:v>
                </c:pt>
                <c:pt idx="4498">
                  <c:v>52.859198135228958</c:v>
                </c:pt>
                <c:pt idx="4499">
                  <c:v>52.955511306807438</c:v>
                </c:pt>
                <c:pt idx="4500">
                  <c:v>53.0114975436165</c:v>
                </c:pt>
                <c:pt idx="4501">
                  <c:v>53.090263255684135</c:v>
                </c:pt>
                <c:pt idx="4502">
                  <c:v>53.189240029177363</c:v>
                </c:pt>
                <c:pt idx="4503">
                  <c:v>53.268879814777506</c:v>
                </c:pt>
                <c:pt idx="4504">
                  <c:v>53.374283939168727</c:v>
                </c:pt>
                <c:pt idx="4505">
                  <c:v>53.515029503614805</c:v>
                </c:pt>
                <c:pt idx="4506">
                  <c:v>53.636057111317974</c:v>
                </c:pt>
                <c:pt idx="4507">
                  <c:v>53.778523231760886</c:v>
                </c:pt>
                <c:pt idx="4508">
                  <c:v>53.899416411919226</c:v>
                </c:pt>
                <c:pt idx="4509">
                  <c:v>54.113986717016012</c:v>
                </c:pt>
                <c:pt idx="4510">
                  <c:v>54.312879973530485</c:v>
                </c:pt>
                <c:pt idx="4511">
                  <c:v>54.469573764573482</c:v>
                </c:pt>
                <c:pt idx="4512">
                  <c:v>54.563806132209386</c:v>
                </c:pt>
                <c:pt idx="4513">
                  <c:v>54.545347616476057</c:v>
                </c:pt>
                <c:pt idx="4514">
                  <c:v>54.500117109984537</c:v>
                </c:pt>
                <c:pt idx="4515">
                  <c:v>54.430787944868754</c:v>
                </c:pt>
                <c:pt idx="4516">
                  <c:v>54.406707544408285</c:v>
                </c:pt>
                <c:pt idx="4517">
                  <c:v>54.333134325367823</c:v>
                </c:pt>
                <c:pt idx="4518">
                  <c:v>54.146780198217414</c:v>
                </c:pt>
                <c:pt idx="4519">
                  <c:v>54.00832582135326</c:v>
                </c:pt>
                <c:pt idx="4520">
                  <c:v>53.853757757324516</c:v>
                </c:pt>
                <c:pt idx="4521">
                  <c:v>53.626717733647965</c:v>
                </c:pt>
                <c:pt idx="4522">
                  <c:v>53.409796605352341</c:v>
                </c:pt>
                <c:pt idx="4523">
                  <c:v>53.201641535880093</c:v>
                </c:pt>
                <c:pt idx="4524">
                  <c:v>52.949914688215735</c:v>
                </c:pt>
                <c:pt idx="4525">
                  <c:v>52.747264781302626</c:v>
                </c:pt>
                <c:pt idx="4526">
                  <c:v>52.589085271811463</c:v>
                </c:pt>
                <c:pt idx="4527">
                  <c:v>52.422263136823211</c:v>
                </c:pt>
                <c:pt idx="4528">
                  <c:v>52.299581549861351</c:v>
                </c:pt>
                <c:pt idx="4529">
                  <c:v>52.171085807830366</c:v>
                </c:pt>
                <c:pt idx="4530">
                  <c:v>52.025177468136057</c:v>
                </c:pt>
                <c:pt idx="4531">
                  <c:v>51.901337829404554</c:v>
                </c:pt>
                <c:pt idx="4532">
                  <c:v>51.807820816919588</c:v>
                </c:pt>
                <c:pt idx="4533">
                  <c:v>51.722411998696209</c:v>
                </c:pt>
                <c:pt idx="4534">
                  <c:v>51.7047512646893</c:v>
                </c:pt>
                <c:pt idx="4535">
                  <c:v>51.669861698877511</c:v>
                </c:pt>
                <c:pt idx="4536">
                  <c:v>51.610172236747957</c:v>
                </c:pt>
                <c:pt idx="4537">
                  <c:v>51.529097795122787</c:v>
                </c:pt>
                <c:pt idx="4538">
                  <c:v>51.423607130428664</c:v>
                </c:pt>
                <c:pt idx="4539">
                  <c:v>51.247056361962365</c:v>
                </c:pt>
                <c:pt idx="4540">
                  <c:v>51.095769432334073</c:v>
                </c:pt>
                <c:pt idx="4541">
                  <c:v>50.928777631888778</c:v>
                </c:pt>
                <c:pt idx="4542">
                  <c:v>50.816157747951223</c:v>
                </c:pt>
                <c:pt idx="4543">
                  <c:v>50.671273855246014</c:v>
                </c:pt>
                <c:pt idx="4544">
                  <c:v>50.547581335937807</c:v>
                </c:pt>
                <c:pt idx="4545">
                  <c:v>50.467464556044185</c:v>
                </c:pt>
                <c:pt idx="4546">
                  <c:v>50.407894622629172</c:v>
                </c:pt>
                <c:pt idx="4547">
                  <c:v>50.408027475639983</c:v>
                </c:pt>
                <c:pt idx="4548">
                  <c:v>50.386869147345642</c:v>
                </c:pt>
                <c:pt idx="4549">
                  <c:v>50.396774759060833</c:v>
                </c:pt>
                <c:pt idx="4550">
                  <c:v>50.426954290357543</c:v>
                </c:pt>
                <c:pt idx="4551">
                  <c:v>50.503266452437479</c:v>
                </c:pt>
                <c:pt idx="4552">
                  <c:v>50.559185385661436</c:v>
                </c:pt>
                <c:pt idx="4553">
                  <c:v>50.650449730508846</c:v>
                </c:pt>
                <c:pt idx="4554">
                  <c:v>50.771589408876658</c:v>
                </c:pt>
                <c:pt idx="4555">
                  <c:v>50.930726122167464</c:v>
                </c:pt>
                <c:pt idx="4556">
                  <c:v>51.094320596746577</c:v>
                </c:pt>
                <c:pt idx="4557">
                  <c:v>51.191928590193818</c:v>
                </c:pt>
                <c:pt idx="4558">
                  <c:v>51.268786317632568</c:v>
                </c:pt>
                <c:pt idx="4559">
                  <c:v>51.397733789190013</c:v>
                </c:pt>
                <c:pt idx="4560">
                  <c:v>51.479060023900217</c:v>
                </c:pt>
                <c:pt idx="4561">
                  <c:v>51.553434843372216</c:v>
                </c:pt>
                <c:pt idx="4562">
                  <c:v>51.590991019252421</c:v>
                </c:pt>
                <c:pt idx="4563">
                  <c:v>51.632896207009395</c:v>
                </c:pt>
                <c:pt idx="4564">
                  <c:v>51.675240000471987</c:v>
                </c:pt>
                <c:pt idx="4565">
                  <c:v>51.705261835608333</c:v>
                </c:pt>
                <c:pt idx="4566">
                  <c:v>51.730738205532731</c:v>
                </c:pt>
                <c:pt idx="4567">
                  <c:v>51.752874573249549</c:v>
                </c:pt>
                <c:pt idx="4568">
                  <c:v>51.73841227050562</c:v>
                </c:pt>
                <c:pt idx="4569">
                  <c:v>51.753355938499119</c:v>
                </c:pt>
                <c:pt idx="4570">
                  <c:v>51.736424343119722</c:v>
                </c:pt>
                <c:pt idx="4571">
                  <c:v>51.701487095718832</c:v>
                </c:pt>
                <c:pt idx="4572">
                  <c:v>51.713994202228818</c:v>
                </c:pt>
                <c:pt idx="4573">
                  <c:v>51.762052808940261</c:v>
                </c:pt>
                <c:pt idx="4574">
                  <c:v>51.777694498146637</c:v>
                </c:pt>
                <c:pt idx="4575">
                  <c:v>51.803579137088121</c:v>
                </c:pt>
                <c:pt idx="4576">
                  <c:v>51.777694601324704</c:v>
                </c:pt>
                <c:pt idx="4577">
                  <c:v>51.803803215928333</c:v>
                </c:pt>
                <c:pt idx="4578">
                  <c:v>51.831546342775525</c:v>
                </c:pt>
                <c:pt idx="4579">
                  <c:v>51.863610391168486</c:v>
                </c:pt>
                <c:pt idx="4580">
                  <c:v>51.9238239947423</c:v>
                </c:pt>
                <c:pt idx="4581">
                  <c:v>51.956504413106956</c:v>
                </c:pt>
                <c:pt idx="4582">
                  <c:v>51.934768043355476</c:v>
                </c:pt>
                <c:pt idx="4583">
                  <c:v>51.885747519279583</c:v>
                </c:pt>
                <c:pt idx="4584">
                  <c:v>51.819291264816599</c:v>
                </c:pt>
                <c:pt idx="4585">
                  <c:v>51.749517156303718</c:v>
                </c:pt>
                <c:pt idx="4586">
                  <c:v>51.635674494702471</c:v>
                </c:pt>
                <c:pt idx="4587">
                  <c:v>51.506636708818768</c:v>
                </c:pt>
                <c:pt idx="4588">
                  <c:v>51.435774049975961</c:v>
                </c:pt>
                <c:pt idx="4589">
                  <c:v>51.351256548423343</c:v>
                </c:pt>
                <c:pt idx="4590">
                  <c:v>51.250080755144957</c:v>
                </c:pt>
                <c:pt idx="4591">
                  <c:v>51.189040159272707</c:v>
                </c:pt>
                <c:pt idx="4592">
                  <c:v>51.156043832633088</c:v>
                </c:pt>
                <c:pt idx="4593">
                  <c:v>51.116606338512042</c:v>
                </c:pt>
                <c:pt idx="4594">
                  <c:v>51.096085793652279</c:v>
                </c:pt>
                <c:pt idx="4595">
                  <c:v>51.046627760305739</c:v>
                </c:pt>
                <c:pt idx="4596">
                  <c:v>50.946584241057522</c:v>
                </c:pt>
                <c:pt idx="4597">
                  <c:v>50.85552560362833</c:v>
                </c:pt>
                <c:pt idx="4598">
                  <c:v>50.782280053737644</c:v>
                </c:pt>
                <c:pt idx="4599">
                  <c:v>50.719799996720873</c:v>
                </c:pt>
                <c:pt idx="4600">
                  <c:v>50.640740178802474</c:v>
                </c:pt>
                <c:pt idx="4601">
                  <c:v>50.511143412381323</c:v>
                </c:pt>
                <c:pt idx="4602">
                  <c:v>50.422598814001766</c:v>
                </c:pt>
                <c:pt idx="4603">
                  <c:v>50.350482347373877</c:v>
                </c:pt>
                <c:pt idx="4604">
                  <c:v>50.301905190759854</c:v>
                </c:pt>
                <c:pt idx="4605">
                  <c:v>50.222927067259661</c:v>
                </c:pt>
                <c:pt idx="4606">
                  <c:v>50.236202709388991</c:v>
                </c:pt>
                <c:pt idx="4607">
                  <c:v>50.248078703903936</c:v>
                </c:pt>
                <c:pt idx="4608">
                  <c:v>50.266791569829934</c:v>
                </c:pt>
                <c:pt idx="4609">
                  <c:v>50.30026361555251</c:v>
                </c:pt>
                <c:pt idx="4610">
                  <c:v>50.312349732170937</c:v>
                </c:pt>
                <c:pt idx="4611">
                  <c:v>50.328637187649356</c:v>
                </c:pt>
                <c:pt idx="4612">
                  <c:v>50.397311405015323</c:v>
                </c:pt>
                <c:pt idx="4613">
                  <c:v>50.500037350913665</c:v>
                </c:pt>
                <c:pt idx="4614">
                  <c:v>50.620464649698313</c:v>
                </c:pt>
                <c:pt idx="4615">
                  <c:v>50.762944664886994</c:v>
                </c:pt>
                <c:pt idx="4616">
                  <c:v>50.919093266684129</c:v>
                </c:pt>
                <c:pt idx="4617">
                  <c:v>51.061923441017186</c:v>
                </c:pt>
                <c:pt idx="4618">
                  <c:v>51.205258019299777</c:v>
                </c:pt>
                <c:pt idx="4619">
                  <c:v>51.367112525314397</c:v>
                </c:pt>
                <c:pt idx="4620">
                  <c:v>51.500256501798255</c:v>
                </c:pt>
                <c:pt idx="4621">
                  <c:v>51.597475867341522</c:v>
                </c:pt>
                <c:pt idx="4622">
                  <c:v>51.691299562707592</c:v>
                </c:pt>
                <c:pt idx="4623">
                  <c:v>51.781238313327329</c:v>
                </c:pt>
                <c:pt idx="4624">
                  <c:v>51.840205641165774</c:v>
                </c:pt>
                <c:pt idx="4625">
                  <c:v>51.84435485667963</c:v>
                </c:pt>
                <c:pt idx="4626">
                  <c:v>51.89357146378854</c:v>
                </c:pt>
                <c:pt idx="4627">
                  <c:v>51.964016124132627</c:v>
                </c:pt>
                <c:pt idx="4628">
                  <c:v>51.980887285235625</c:v>
                </c:pt>
                <c:pt idx="4629">
                  <c:v>51.972412475131598</c:v>
                </c:pt>
                <c:pt idx="4630">
                  <c:v>52.005424602811829</c:v>
                </c:pt>
                <c:pt idx="4631">
                  <c:v>52.061837901328403</c:v>
                </c:pt>
                <c:pt idx="4632">
                  <c:v>52.093767549675043</c:v>
                </c:pt>
                <c:pt idx="4633">
                  <c:v>52.045713534588984</c:v>
                </c:pt>
                <c:pt idx="4634">
                  <c:v>51.976016192187565</c:v>
                </c:pt>
                <c:pt idx="4635">
                  <c:v>51.905891129366758</c:v>
                </c:pt>
                <c:pt idx="4636">
                  <c:v>51.775505434363929</c:v>
                </c:pt>
                <c:pt idx="4637">
                  <c:v>51.673142775637722</c:v>
                </c:pt>
                <c:pt idx="4638">
                  <c:v>51.567992605347605</c:v>
                </c:pt>
                <c:pt idx="4639">
                  <c:v>51.445950720095041</c:v>
                </c:pt>
                <c:pt idx="4640">
                  <c:v>51.387446854002761</c:v>
                </c:pt>
                <c:pt idx="4641">
                  <c:v>51.330876687995762</c:v>
                </c:pt>
                <c:pt idx="4642">
                  <c:v>51.297312069965784</c:v>
                </c:pt>
                <c:pt idx="4643">
                  <c:v>51.262370807275701</c:v>
                </c:pt>
                <c:pt idx="4644">
                  <c:v>51.228429558072655</c:v>
                </c:pt>
                <c:pt idx="4645">
                  <c:v>51.174364916946317</c:v>
                </c:pt>
                <c:pt idx="4646">
                  <c:v>51.090088578989224</c:v>
                </c:pt>
                <c:pt idx="4647">
                  <c:v>51.034205475897707</c:v>
                </c:pt>
                <c:pt idx="4648">
                  <c:v>50.972569381694704</c:v>
                </c:pt>
                <c:pt idx="4649">
                  <c:v>50.881875464055241</c:v>
                </c:pt>
                <c:pt idx="4650">
                  <c:v>50.811952626360188</c:v>
                </c:pt>
                <c:pt idx="4651">
                  <c:v>50.732546316072153</c:v>
                </c:pt>
                <c:pt idx="4652">
                  <c:v>50.638169273042344</c:v>
                </c:pt>
                <c:pt idx="4653">
                  <c:v>50.573760891021529</c:v>
                </c:pt>
                <c:pt idx="4654">
                  <c:v>50.509643178568027</c:v>
                </c:pt>
                <c:pt idx="4655">
                  <c:v>50.473738357685953</c:v>
                </c:pt>
                <c:pt idx="4656">
                  <c:v>50.373073203497356</c:v>
                </c:pt>
                <c:pt idx="4657">
                  <c:v>50.310532257676833</c:v>
                </c:pt>
                <c:pt idx="4658">
                  <c:v>50.227793619014783</c:v>
                </c:pt>
                <c:pt idx="4659">
                  <c:v>50.128640695702906</c:v>
                </c:pt>
                <c:pt idx="4660">
                  <c:v>50.07503419964911</c:v>
                </c:pt>
                <c:pt idx="4661">
                  <c:v>50.026075963031381</c:v>
                </c:pt>
                <c:pt idx="4662">
                  <c:v>49.922740282270148</c:v>
                </c:pt>
                <c:pt idx="4663">
                  <c:v>49.873145220218014</c:v>
                </c:pt>
                <c:pt idx="4664">
                  <c:v>49.906800730042463</c:v>
                </c:pt>
                <c:pt idx="4665">
                  <c:v>49.894570984600335</c:v>
                </c:pt>
                <c:pt idx="4666">
                  <c:v>49.923545688277571</c:v>
                </c:pt>
                <c:pt idx="4667">
                  <c:v>49.91679898687574</c:v>
                </c:pt>
                <c:pt idx="4668">
                  <c:v>49.914672014707747</c:v>
                </c:pt>
                <c:pt idx="4669">
                  <c:v>49.866904738632904</c:v>
                </c:pt>
                <c:pt idx="4670">
                  <c:v>49.893164007752162</c:v>
                </c:pt>
                <c:pt idx="4671">
                  <c:v>49.964725845937835</c:v>
                </c:pt>
                <c:pt idx="4672">
                  <c:v>50.014589791254849</c:v>
                </c:pt>
                <c:pt idx="4673">
                  <c:v>50.062027834254884</c:v>
                </c:pt>
                <c:pt idx="4674">
                  <c:v>50.101676679147332</c:v>
                </c:pt>
                <c:pt idx="4675">
                  <c:v>50.140486091684998</c:v>
                </c:pt>
                <c:pt idx="4676">
                  <c:v>50.237449173997</c:v>
                </c:pt>
                <c:pt idx="4677">
                  <c:v>50.311965464335913</c:v>
                </c:pt>
                <c:pt idx="4678">
                  <c:v>50.38390419003381</c:v>
                </c:pt>
                <c:pt idx="4679">
                  <c:v>50.45021227219361</c:v>
                </c:pt>
                <c:pt idx="4680">
                  <c:v>50.489271125976551</c:v>
                </c:pt>
                <c:pt idx="4681">
                  <c:v>50.587154623302318</c:v>
                </c:pt>
                <c:pt idx="4682">
                  <c:v>50.665141921485294</c:v>
                </c:pt>
                <c:pt idx="4683">
                  <c:v>50.734527384014882</c:v>
                </c:pt>
                <c:pt idx="4684">
                  <c:v>50.841149083225361</c:v>
                </c:pt>
                <c:pt idx="4685">
                  <c:v>50.941862912417783</c:v>
                </c:pt>
                <c:pt idx="4686">
                  <c:v>51.050221980698133</c:v>
                </c:pt>
                <c:pt idx="4687">
                  <c:v>51.109459842469164</c:v>
                </c:pt>
                <c:pt idx="4688">
                  <c:v>51.171659222226396</c:v>
                </c:pt>
                <c:pt idx="4689">
                  <c:v>51.278602615152266</c:v>
                </c:pt>
                <c:pt idx="4690">
                  <c:v>51.354204463900452</c:v>
                </c:pt>
                <c:pt idx="4691">
                  <c:v>51.37594064660442</c:v>
                </c:pt>
                <c:pt idx="4692">
                  <c:v>51.33509292887657</c:v>
                </c:pt>
                <c:pt idx="4693">
                  <c:v>51.331644452965172</c:v>
                </c:pt>
                <c:pt idx="4694">
                  <c:v>51.301038496686729</c:v>
                </c:pt>
                <c:pt idx="4695">
                  <c:v>51.25414487371873</c:v>
                </c:pt>
                <c:pt idx="4696">
                  <c:v>51.206141724873952</c:v>
                </c:pt>
                <c:pt idx="4697">
                  <c:v>51.18819768490723</c:v>
                </c:pt>
                <c:pt idx="4698">
                  <c:v>51.131105649927079</c:v>
                </c:pt>
                <c:pt idx="4699">
                  <c:v>51.092201333810692</c:v>
                </c:pt>
                <c:pt idx="4700">
                  <c:v>51.036946166503192</c:v>
                </c:pt>
                <c:pt idx="4701">
                  <c:v>50.967916368061779</c:v>
                </c:pt>
                <c:pt idx="4702">
                  <c:v>50.887786645067024</c:v>
                </c:pt>
                <c:pt idx="4703">
                  <c:v>50.819758442479447</c:v>
                </c:pt>
                <c:pt idx="4704">
                  <c:v>50.781060275966013</c:v>
                </c:pt>
                <c:pt idx="4705">
                  <c:v>50.759645218655123</c:v>
                </c:pt>
                <c:pt idx="4706">
                  <c:v>50.728497877577588</c:v>
                </c:pt>
                <c:pt idx="4707">
                  <c:v>50.73017992279307</c:v>
                </c:pt>
                <c:pt idx="4708">
                  <c:v>50.724027507561352</c:v>
                </c:pt>
                <c:pt idx="4709">
                  <c:v>50.648013135628915</c:v>
                </c:pt>
                <c:pt idx="4710">
                  <c:v>50.534133242904772</c:v>
                </c:pt>
                <c:pt idx="4711">
                  <c:v>50.447504959348414</c:v>
                </c:pt>
                <c:pt idx="4712">
                  <c:v>50.404218429280213</c:v>
                </c:pt>
                <c:pt idx="4713">
                  <c:v>50.360372798473087</c:v>
                </c:pt>
                <c:pt idx="4714">
                  <c:v>50.274415101243868</c:v>
                </c:pt>
                <c:pt idx="4715">
                  <c:v>50.166258285871344</c:v>
                </c:pt>
                <c:pt idx="4716">
                  <c:v>50.061083661917209</c:v>
                </c:pt>
                <c:pt idx="4717">
                  <c:v>49.998390944752046</c:v>
                </c:pt>
                <c:pt idx="4718">
                  <c:v>49.976110654177859</c:v>
                </c:pt>
                <c:pt idx="4719">
                  <c:v>49.908562648396376</c:v>
                </c:pt>
                <c:pt idx="4720">
                  <c:v>49.831757620468778</c:v>
                </c:pt>
                <c:pt idx="4721">
                  <c:v>49.825003389998209</c:v>
                </c:pt>
                <c:pt idx="4722">
                  <c:v>49.865780719646636</c:v>
                </c:pt>
                <c:pt idx="4723">
                  <c:v>49.875298995812017</c:v>
                </c:pt>
                <c:pt idx="4724">
                  <c:v>49.859942002465957</c:v>
                </c:pt>
                <c:pt idx="4725">
                  <c:v>49.865793483339544</c:v>
                </c:pt>
                <c:pt idx="4726">
                  <c:v>49.894375870414294</c:v>
                </c:pt>
                <c:pt idx="4727">
                  <c:v>49.927013494518746</c:v>
                </c:pt>
                <c:pt idx="4728">
                  <c:v>49.974190593107913</c:v>
                </c:pt>
                <c:pt idx="4729">
                  <c:v>50.020706581350758</c:v>
                </c:pt>
                <c:pt idx="4730">
                  <c:v>50.058935055400212</c:v>
                </c:pt>
                <c:pt idx="4731">
                  <c:v>50.142044172783855</c:v>
                </c:pt>
                <c:pt idx="4732">
                  <c:v>50.213752620228341</c:v>
                </c:pt>
                <c:pt idx="4733">
                  <c:v>50.259604486984848</c:v>
                </c:pt>
                <c:pt idx="4734">
                  <c:v>50.32144510574193</c:v>
                </c:pt>
                <c:pt idx="4735">
                  <c:v>50.395513182431479</c:v>
                </c:pt>
                <c:pt idx="4736">
                  <c:v>50.477855230838642</c:v>
                </c:pt>
                <c:pt idx="4737">
                  <c:v>50.532340495180925</c:v>
                </c:pt>
                <c:pt idx="4738">
                  <c:v>50.608775197765425</c:v>
                </c:pt>
                <c:pt idx="4739">
                  <c:v>50.661235895025925</c:v>
                </c:pt>
                <c:pt idx="4740">
                  <c:v>50.748886942556233</c:v>
                </c:pt>
                <c:pt idx="4741">
                  <c:v>50.877073441469904</c:v>
                </c:pt>
                <c:pt idx="4742">
                  <c:v>51.000108066868144</c:v>
                </c:pt>
                <c:pt idx="4743">
                  <c:v>51.076860087474117</c:v>
                </c:pt>
                <c:pt idx="4744">
                  <c:v>51.134694321584988</c:v>
                </c:pt>
                <c:pt idx="4745">
                  <c:v>51.271012638141102</c:v>
                </c:pt>
                <c:pt idx="4746">
                  <c:v>51.400125839245945</c:v>
                </c:pt>
                <c:pt idx="4747">
                  <c:v>51.50296465533318</c:v>
                </c:pt>
                <c:pt idx="4748">
                  <c:v>51.571553011435689</c:v>
                </c:pt>
                <c:pt idx="4749">
                  <c:v>51.690511815270156</c:v>
                </c:pt>
                <c:pt idx="4750">
                  <c:v>51.821413549328589</c:v>
                </c:pt>
                <c:pt idx="4751">
                  <c:v>51.893348631461997</c:v>
                </c:pt>
                <c:pt idx="4752">
                  <c:v>52.019340817479353</c:v>
                </c:pt>
                <c:pt idx="4753">
                  <c:v>52.13253828339343</c:v>
                </c:pt>
                <c:pt idx="4754">
                  <c:v>52.25478071606716</c:v>
                </c:pt>
                <c:pt idx="4755">
                  <c:v>52.340496765046858</c:v>
                </c:pt>
                <c:pt idx="4756">
                  <c:v>52.383727024560542</c:v>
                </c:pt>
                <c:pt idx="4757">
                  <c:v>52.403541523829915</c:v>
                </c:pt>
                <c:pt idx="4758">
                  <c:v>52.448240851485089</c:v>
                </c:pt>
                <c:pt idx="4759">
                  <c:v>52.534391456299574</c:v>
                </c:pt>
                <c:pt idx="4760">
                  <c:v>52.567447148396582</c:v>
                </c:pt>
                <c:pt idx="4761">
                  <c:v>52.55693852880578</c:v>
                </c:pt>
                <c:pt idx="4762">
                  <c:v>52.496341943956445</c:v>
                </c:pt>
                <c:pt idx="4763">
                  <c:v>52.493649077636718</c:v>
                </c:pt>
                <c:pt idx="4764">
                  <c:v>52.457905329140488</c:v>
                </c:pt>
                <c:pt idx="4765">
                  <c:v>52.433073533523874</c:v>
                </c:pt>
                <c:pt idx="4766">
                  <c:v>52.353832267223055</c:v>
                </c:pt>
                <c:pt idx="4767">
                  <c:v>52.27241171653214</c:v>
                </c:pt>
                <c:pt idx="4768">
                  <c:v>52.237577900347297</c:v>
                </c:pt>
                <c:pt idx="4769">
                  <c:v>52.215664634635303</c:v>
                </c:pt>
                <c:pt idx="4770">
                  <c:v>52.159097944763289</c:v>
                </c:pt>
                <c:pt idx="4771">
                  <c:v>52.076329921222069</c:v>
                </c:pt>
                <c:pt idx="4772">
                  <c:v>52.01860410104279</c:v>
                </c:pt>
                <c:pt idx="4773">
                  <c:v>51.984123094432405</c:v>
                </c:pt>
                <c:pt idx="4774">
                  <c:v>51.988445693345433</c:v>
                </c:pt>
                <c:pt idx="4775">
                  <c:v>51.923644417046923</c:v>
                </c:pt>
                <c:pt idx="4776">
                  <c:v>51.879529461907012</c:v>
                </c:pt>
                <c:pt idx="4777">
                  <c:v>51.847770048079774</c:v>
                </c:pt>
                <c:pt idx="4778">
                  <c:v>51.835042984928236</c:v>
                </c:pt>
                <c:pt idx="4779">
                  <c:v>51.829823034137434</c:v>
                </c:pt>
                <c:pt idx="4780">
                  <c:v>51.844060057008619</c:v>
                </c:pt>
                <c:pt idx="4781">
                  <c:v>51.881903050008958</c:v>
                </c:pt>
                <c:pt idx="4782">
                  <c:v>51.930854066125626</c:v>
                </c:pt>
                <c:pt idx="4783">
                  <c:v>51.959806067837441</c:v>
                </c:pt>
                <c:pt idx="4784">
                  <c:v>51.945586898036524</c:v>
                </c:pt>
                <c:pt idx="4785">
                  <c:v>51.941433630862072</c:v>
                </c:pt>
                <c:pt idx="4786">
                  <c:v>51.914259501998437</c:v>
                </c:pt>
                <c:pt idx="4787">
                  <c:v>51.881665831903042</c:v>
                </c:pt>
                <c:pt idx="4788">
                  <c:v>51.848612162729559</c:v>
                </c:pt>
                <c:pt idx="4789">
                  <c:v>51.812371312359161</c:v>
                </c:pt>
                <c:pt idx="4790">
                  <c:v>51.771302659943956</c:v>
                </c:pt>
                <c:pt idx="4791">
                  <c:v>51.726787999925023</c:v>
                </c:pt>
                <c:pt idx="4792">
                  <c:v>51.697738687426273</c:v>
                </c:pt>
                <c:pt idx="4793">
                  <c:v>51.697262481602486</c:v>
                </c:pt>
                <c:pt idx="4794">
                  <c:v>51.680738481302654</c:v>
                </c:pt>
                <c:pt idx="4795">
                  <c:v>51.63279449273255</c:v>
                </c:pt>
                <c:pt idx="4796">
                  <c:v>51.641567194209884</c:v>
                </c:pt>
                <c:pt idx="4797">
                  <c:v>51.611997288337797</c:v>
                </c:pt>
                <c:pt idx="4798">
                  <c:v>51.627555987881983</c:v>
                </c:pt>
                <c:pt idx="4799">
                  <c:v>51.562630460482289</c:v>
                </c:pt>
                <c:pt idx="4800">
                  <c:v>51.512492096619589</c:v>
                </c:pt>
                <c:pt idx="4801">
                  <c:v>51.514446932071358</c:v>
                </c:pt>
                <c:pt idx="4802">
                  <c:v>51.541725733495625</c:v>
                </c:pt>
                <c:pt idx="4803">
                  <c:v>51.617163897433912</c:v>
                </c:pt>
                <c:pt idx="4804">
                  <c:v>51.749615574777359</c:v>
                </c:pt>
                <c:pt idx="4805">
                  <c:v>51.883385607162168</c:v>
                </c:pt>
                <c:pt idx="4806">
                  <c:v>52.043430012869848</c:v>
                </c:pt>
                <c:pt idx="4807">
                  <c:v>52.155627461915948</c:v>
                </c:pt>
                <c:pt idx="4808">
                  <c:v>52.296110334913571</c:v>
                </c:pt>
                <c:pt idx="4809">
                  <c:v>52.443421874270754</c:v>
                </c:pt>
                <c:pt idx="4810">
                  <c:v>52.551826188809137</c:v>
                </c:pt>
                <c:pt idx="4811">
                  <c:v>52.630806711256817</c:v>
                </c:pt>
                <c:pt idx="4812">
                  <c:v>52.69352807407121</c:v>
                </c:pt>
                <c:pt idx="4813">
                  <c:v>52.792881166807639</c:v>
                </c:pt>
                <c:pt idx="4814">
                  <c:v>52.838798075082416</c:v>
                </c:pt>
                <c:pt idx="4815">
                  <c:v>52.851090816503536</c:v>
                </c:pt>
                <c:pt idx="4816">
                  <c:v>52.887849350258421</c:v>
                </c:pt>
                <c:pt idx="4817">
                  <c:v>52.921187133357179</c:v>
                </c:pt>
                <c:pt idx="4818">
                  <c:v>52.931670169092762</c:v>
                </c:pt>
                <c:pt idx="4819">
                  <c:v>52.89766741640193</c:v>
                </c:pt>
                <c:pt idx="4820">
                  <c:v>52.896289944003364</c:v>
                </c:pt>
                <c:pt idx="4821">
                  <c:v>52.879384429882258</c:v>
                </c:pt>
                <c:pt idx="4822">
                  <c:v>52.856672932052142</c:v>
                </c:pt>
                <c:pt idx="4823">
                  <c:v>52.832503055748724</c:v>
                </c:pt>
                <c:pt idx="4824">
                  <c:v>52.793996514691742</c:v>
                </c:pt>
                <c:pt idx="4825">
                  <c:v>52.778071156121932</c:v>
                </c:pt>
                <c:pt idx="4826">
                  <c:v>52.723783592948777</c:v>
                </c:pt>
                <c:pt idx="4827">
                  <c:v>52.679625819642162</c:v>
                </c:pt>
                <c:pt idx="4828">
                  <c:v>52.625904709738855</c:v>
                </c:pt>
                <c:pt idx="4829">
                  <c:v>52.586694626822108</c:v>
                </c:pt>
                <c:pt idx="4830">
                  <c:v>52.569523529894703</c:v>
                </c:pt>
                <c:pt idx="4831">
                  <c:v>52.525483803454222</c:v>
                </c:pt>
                <c:pt idx="4832">
                  <c:v>52.442623136291616</c:v>
                </c:pt>
                <c:pt idx="4833">
                  <c:v>52.318529553529913</c:v>
                </c:pt>
                <c:pt idx="4834">
                  <c:v>52.168871703689618</c:v>
                </c:pt>
                <c:pt idx="4835">
                  <c:v>52.080903872666852</c:v>
                </c:pt>
                <c:pt idx="4836">
                  <c:v>52.013849557928062</c:v>
                </c:pt>
                <c:pt idx="4837">
                  <c:v>51.956427935859857</c:v>
                </c:pt>
                <c:pt idx="4838">
                  <c:v>51.913178785151871</c:v>
                </c:pt>
                <c:pt idx="4839">
                  <c:v>51.842334396959764</c:v>
                </c:pt>
                <c:pt idx="4840">
                  <c:v>51.796228366788249</c:v>
                </c:pt>
                <c:pt idx="4841">
                  <c:v>51.777104741820438</c:v>
                </c:pt>
                <c:pt idx="4842">
                  <c:v>51.784704929515982</c:v>
                </c:pt>
                <c:pt idx="4843">
                  <c:v>51.76845935357106</c:v>
                </c:pt>
                <c:pt idx="4844">
                  <c:v>51.734713310262329</c:v>
                </c:pt>
                <c:pt idx="4845">
                  <c:v>51.718963028027588</c:v>
                </c:pt>
                <c:pt idx="4846">
                  <c:v>51.68002034963903</c:v>
                </c:pt>
                <c:pt idx="4847">
                  <c:v>51.65805095223952</c:v>
                </c:pt>
                <c:pt idx="4848">
                  <c:v>51.608918968083202</c:v>
                </c:pt>
                <c:pt idx="4849">
                  <c:v>51.575449869236486</c:v>
                </c:pt>
                <c:pt idx="4850">
                  <c:v>51.577951040244514</c:v>
                </c:pt>
                <c:pt idx="4851">
                  <c:v>51.578299772946252</c:v>
                </c:pt>
                <c:pt idx="4852">
                  <c:v>51.53893017747486</c:v>
                </c:pt>
                <c:pt idx="4853">
                  <c:v>51.512918002787494</c:v>
                </c:pt>
                <c:pt idx="4854">
                  <c:v>51.460050394753146</c:v>
                </c:pt>
                <c:pt idx="4855">
                  <c:v>51.424102626988429</c:v>
                </c:pt>
                <c:pt idx="4856">
                  <c:v>51.408090035111641</c:v>
                </c:pt>
                <c:pt idx="4857">
                  <c:v>51.391151824794903</c:v>
                </c:pt>
                <c:pt idx="4858">
                  <c:v>51.376367840384233</c:v>
                </c:pt>
                <c:pt idx="4859">
                  <c:v>51.297323053475317</c:v>
                </c:pt>
                <c:pt idx="4860">
                  <c:v>51.25416144230266</c:v>
                </c:pt>
                <c:pt idx="4861">
                  <c:v>51.189334227989512</c:v>
                </c:pt>
                <c:pt idx="4862">
                  <c:v>51.217919334778344</c:v>
                </c:pt>
                <c:pt idx="4863">
                  <c:v>51.280451493538564</c:v>
                </c:pt>
                <c:pt idx="4864">
                  <c:v>51.339448565144316</c:v>
                </c:pt>
                <c:pt idx="4865">
                  <c:v>51.387597289382114</c:v>
                </c:pt>
                <c:pt idx="4866">
                  <c:v>51.440049397441534</c:v>
                </c:pt>
                <c:pt idx="4867">
                  <c:v>51.515989034659725</c:v>
                </c:pt>
                <c:pt idx="4868">
                  <c:v>51.637349311515955</c:v>
                </c:pt>
                <c:pt idx="4869">
                  <c:v>51.718466964183619</c:v>
                </c:pt>
                <c:pt idx="4870">
                  <c:v>51.800434266295632</c:v>
                </c:pt>
                <c:pt idx="4871">
                  <c:v>51.898381922783464</c:v>
                </c:pt>
                <c:pt idx="4872">
                  <c:v>51.984927309795395</c:v>
                </c:pt>
                <c:pt idx="4873">
                  <c:v>52.051378830238555</c:v>
                </c:pt>
                <c:pt idx="4874">
                  <c:v>52.138617852883641</c:v>
                </c:pt>
                <c:pt idx="4875">
                  <c:v>52.214662654891548</c:v>
                </c:pt>
                <c:pt idx="4876">
                  <c:v>52.280481728755717</c:v>
                </c:pt>
                <c:pt idx="4877">
                  <c:v>52.343101043047675</c:v>
                </c:pt>
                <c:pt idx="4878">
                  <c:v>52.372182305726795</c:v>
                </c:pt>
                <c:pt idx="4879">
                  <c:v>52.409500398446013</c:v>
                </c:pt>
                <c:pt idx="4880">
                  <c:v>52.441527504993566</c:v>
                </c:pt>
                <c:pt idx="4881">
                  <c:v>52.479855956507393</c:v>
                </c:pt>
                <c:pt idx="4882">
                  <c:v>52.496160945652818</c:v>
                </c:pt>
                <c:pt idx="4883">
                  <c:v>52.490090284117386</c:v>
                </c:pt>
                <c:pt idx="4884">
                  <c:v>52.437783915682239</c:v>
                </c:pt>
                <c:pt idx="4885">
                  <c:v>52.381954103588171</c:v>
                </c:pt>
                <c:pt idx="4886">
                  <c:v>52.37343780624694</c:v>
                </c:pt>
                <c:pt idx="4887">
                  <c:v>52.3988091553217</c:v>
                </c:pt>
                <c:pt idx="4888">
                  <c:v>52.437321234585148</c:v>
                </c:pt>
                <c:pt idx="4889">
                  <c:v>52.48410227823063</c:v>
                </c:pt>
                <c:pt idx="4890">
                  <c:v>52.543473168491929</c:v>
                </c:pt>
                <c:pt idx="4891">
                  <c:v>52.585071161320471</c:v>
                </c:pt>
                <c:pt idx="4892">
                  <c:v>52.647988983225147</c:v>
                </c:pt>
                <c:pt idx="4893">
                  <c:v>52.664966849062509</c:v>
                </c:pt>
                <c:pt idx="4894">
                  <c:v>52.67812383490827</c:v>
                </c:pt>
                <c:pt idx="4895">
                  <c:v>52.68727119744171</c:v>
                </c:pt>
                <c:pt idx="4896">
                  <c:v>52.652185746354171</c:v>
                </c:pt>
                <c:pt idx="4897">
                  <c:v>52.615205154573061</c:v>
                </c:pt>
                <c:pt idx="4898">
                  <c:v>52.563605901407591</c:v>
                </c:pt>
                <c:pt idx="4899">
                  <c:v>52.50343107093979</c:v>
                </c:pt>
                <c:pt idx="4900">
                  <c:v>52.419834293184955</c:v>
                </c:pt>
                <c:pt idx="4901">
                  <c:v>52.308036652380082</c:v>
                </c:pt>
                <c:pt idx="4902">
                  <c:v>52.215029707834923</c:v>
                </c:pt>
                <c:pt idx="4903">
                  <c:v>52.136573358077442</c:v>
                </c:pt>
                <c:pt idx="4904">
                  <c:v>52.034722424318055</c:v>
                </c:pt>
                <c:pt idx="4905">
                  <c:v>51.907510653273214</c:v>
                </c:pt>
                <c:pt idx="4906">
                  <c:v>51.780698474608641</c:v>
                </c:pt>
                <c:pt idx="4907">
                  <c:v>51.717709136057458</c:v>
                </c:pt>
                <c:pt idx="4908">
                  <c:v>51.673656435184853</c:v>
                </c:pt>
                <c:pt idx="4909">
                  <c:v>51.588305479149753</c:v>
                </c:pt>
                <c:pt idx="4910">
                  <c:v>51.53571901115324</c:v>
                </c:pt>
                <c:pt idx="4911">
                  <c:v>51.504069760693923</c:v>
                </c:pt>
                <c:pt idx="4912">
                  <c:v>51.467611937593837</c:v>
                </c:pt>
                <c:pt idx="4913">
                  <c:v>51.465103263750031</c:v>
                </c:pt>
                <c:pt idx="4914">
                  <c:v>51.497102764992306</c:v>
                </c:pt>
                <c:pt idx="4915">
                  <c:v>51.522484348480567</c:v>
                </c:pt>
                <c:pt idx="4916">
                  <c:v>51.56212192859406</c:v>
                </c:pt>
                <c:pt idx="4917">
                  <c:v>51.595100856132461</c:v>
                </c:pt>
                <c:pt idx="4918">
                  <c:v>51.632157271526175</c:v>
                </c:pt>
                <c:pt idx="4919">
                  <c:v>51.654907499973042</c:v>
                </c:pt>
                <c:pt idx="4920">
                  <c:v>51.675928422556055</c:v>
                </c:pt>
                <c:pt idx="4921">
                  <c:v>51.678749180929707</c:v>
                </c:pt>
                <c:pt idx="4922">
                  <c:v>51.699807299825835</c:v>
                </c:pt>
                <c:pt idx="4923">
                  <c:v>51.703865533560624</c:v>
                </c:pt>
                <c:pt idx="4924">
                  <c:v>51.698935631465432</c:v>
                </c:pt>
                <c:pt idx="4925">
                  <c:v>51.678690085518774</c:v>
                </c:pt>
                <c:pt idx="4926">
                  <c:v>51.670555806376662</c:v>
                </c:pt>
                <c:pt idx="4927">
                  <c:v>51.665625862345735</c:v>
                </c:pt>
                <c:pt idx="4928">
                  <c:v>51.65181331233746</c:v>
                </c:pt>
                <c:pt idx="4929">
                  <c:v>51.591685531295226</c:v>
                </c:pt>
                <c:pt idx="4930">
                  <c:v>51.533832145997536</c:v>
                </c:pt>
                <c:pt idx="4931">
                  <c:v>51.465640314256348</c:v>
                </c:pt>
                <c:pt idx="4932">
                  <c:v>51.439528275557862</c:v>
                </c:pt>
                <c:pt idx="4933">
                  <c:v>51.426559510098961</c:v>
                </c:pt>
                <c:pt idx="4934">
                  <c:v>51.420535289531195</c:v>
                </c:pt>
                <c:pt idx="4935">
                  <c:v>51.389165604310705</c:v>
                </c:pt>
                <c:pt idx="4936">
                  <c:v>51.400473978700539</c:v>
                </c:pt>
                <c:pt idx="4937">
                  <c:v>51.43101376741847</c:v>
                </c:pt>
                <c:pt idx="4938">
                  <c:v>51.425615301055323</c:v>
                </c:pt>
                <c:pt idx="4939">
                  <c:v>51.416722217513211</c:v>
                </c:pt>
                <c:pt idx="4940">
                  <c:v>51.400600483931321</c:v>
                </c:pt>
                <c:pt idx="4941">
                  <c:v>51.383681053179828</c:v>
                </c:pt>
                <c:pt idx="4942">
                  <c:v>51.329562713129377</c:v>
                </c:pt>
                <c:pt idx="4943">
                  <c:v>51.277719632119634</c:v>
                </c:pt>
                <c:pt idx="4944">
                  <c:v>51.202770916284571</c:v>
                </c:pt>
                <c:pt idx="4945">
                  <c:v>51.164617846006607</c:v>
                </c:pt>
                <c:pt idx="4946">
                  <c:v>51.106573164846012</c:v>
                </c:pt>
                <c:pt idx="4947">
                  <c:v>51.04999618654103</c:v>
                </c:pt>
                <c:pt idx="4948">
                  <c:v>51.017340020144736</c:v>
                </c:pt>
                <c:pt idx="4949">
                  <c:v>50.968554231075231</c:v>
                </c:pt>
                <c:pt idx="4950">
                  <c:v>50.922586009611571</c:v>
                </c:pt>
                <c:pt idx="4951">
                  <c:v>50.903409088078789</c:v>
                </c:pt>
                <c:pt idx="4952">
                  <c:v>50.843449004615778</c:v>
                </c:pt>
                <c:pt idx="4953">
                  <c:v>50.788987322189598</c:v>
                </c:pt>
                <c:pt idx="4954">
                  <c:v>50.729184513093372</c:v>
                </c:pt>
                <c:pt idx="4955">
                  <c:v>50.679448461333493</c:v>
                </c:pt>
                <c:pt idx="4956">
                  <c:v>50.592034498061039</c:v>
                </c:pt>
                <c:pt idx="4957">
                  <c:v>50.521185678314346</c:v>
                </c:pt>
                <c:pt idx="4958">
                  <c:v>50.427929704014815</c:v>
                </c:pt>
                <c:pt idx="4959">
                  <c:v>50.314886870344289</c:v>
                </c:pt>
                <c:pt idx="4960">
                  <c:v>50.221639165771151</c:v>
                </c:pt>
                <c:pt idx="4961">
                  <c:v>50.121881955449865</c:v>
                </c:pt>
                <c:pt idx="4962">
                  <c:v>50.014193473680081</c:v>
                </c:pt>
                <c:pt idx="4963">
                  <c:v>49.879207641075489</c:v>
                </c:pt>
                <c:pt idx="4964">
                  <c:v>49.750348085722258</c:v>
                </c:pt>
                <c:pt idx="4965">
                  <c:v>49.622383202655215</c:v>
                </c:pt>
                <c:pt idx="4966">
                  <c:v>49.507450792375927</c:v>
                </c:pt>
                <c:pt idx="4967">
                  <c:v>49.416160803572303</c:v>
                </c:pt>
                <c:pt idx="4968">
                  <c:v>49.327199891371222</c:v>
                </c:pt>
                <c:pt idx="4969">
                  <c:v>49.222539162525543</c:v>
                </c:pt>
                <c:pt idx="4970">
                  <c:v>49.161659493213392</c:v>
                </c:pt>
                <c:pt idx="4971">
                  <c:v>49.100777153923886</c:v>
                </c:pt>
                <c:pt idx="4972">
                  <c:v>49.04506120416891</c:v>
                </c:pt>
                <c:pt idx="4973">
                  <c:v>48.978665176367848</c:v>
                </c:pt>
                <c:pt idx="4974">
                  <c:v>48.949772382966238</c:v>
                </c:pt>
                <c:pt idx="4975">
                  <c:v>48.941437333096204</c:v>
                </c:pt>
                <c:pt idx="4976">
                  <c:v>48.909019483860746</c:v>
                </c:pt>
                <c:pt idx="4977">
                  <c:v>48.904230570133691</c:v>
                </c:pt>
                <c:pt idx="4978">
                  <c:v>48.897313759300147</c:v>
                </c:pt>
                <c:pt idx="4979">
                  <c:v>48.897805764932073</c:v>
                </c:pt>
                <c:pt idx="4980">
                  <c:v>48.87690325809308</c:v>
                </c:pt>
                <c:pt idx="4981">
                  <c:v>48.846050781071575</c:v>
                </c:pt>
                <c:pt idx="4982">
                  <c:v>48.791303725232105</c:v>
                </c:pt>
                <c:pt idx="4983">
                  <c:v>48.753576159484872</c:v>
                </c:pt>
                <c:pt idx="4984">
                  <c:v>48.718108672882508</c:v>
                </c:pt>
                <c:pt idx="4985">
                  <c:v>48.642778645860091</c:v>
                </c:pt>
                <c:pt idx="4986">
                  <c:v>48.584336602496855</c:v>
                </c:pt>
                <c:pt idx="4987">
                  <c:v>48.482133731616258</c:v>
                </c:pt>
                <c:pt idx="4988">
                  <c:v>48.420402540514331</c:v>
                </c:pt>
                <c:pt idx="4989">
                  <c:v>48.370837902986636</c:v>
                </c:pt>
                <c:pt idx="4990">
                  <c:v>48.285098224723434</c:v>
                </c:pt>
                <c:pt idx="4991">
                  <c:v>48.216124339906166</c:v>
                </c:pt>
                <c:pt idx="4992">
                  <c:v>48.132516006092558</c:v>
                </c:pt>
                <c:pt idx="4993">
                  <c:v>48.06801027493939</c:v>
                </c:pt>
                <c:pt idx="4994">
                  <c:v>47.999649951036048</c:v>
                </c:pt>
                <c:pt idx="4995">
                  <c:v>47.945238791635077</c:v>
                </c:pt>
                <c:pt idx="4996">
                  <c:v>47.900019879984612</c:v>
                </c:pt>
                <c:pt idx="4997">
                  <c:v>47.814281086744785</c:v>
                </c:pt>
                <c:pt idx="4998">
                  <c:v>47.750018463194074</c:v>
                </c:pt>
                <c:pt idx="4999">
                  <c:v>47.71174205997351</c:v>
                </c:pt>
                <c:pt idx="5000">
                  <c:v>47.664470293559184</c:v>
                </c:pt>
                <c:pt idx="5001">
                  <c:v>47.572946951828563</c:v>
                </c:pt>
                <c:pt idx="5002">
                  <c:v>47.479857455471326</c:v>
                </c:pt>
                <c:pt idx="5003">
                  <c:v>47.41009280771722</c:v>
                </c:pt>
                <c:pt idx="5004">
                  <c:v>47.332701093281479</c:v>
                </c:pt>
                <c:pt idx="5005">
                  <c:v>47.2773349951662</c:v>
                </c:pt>
                <c:pt idx="5006">
                  <c:v>47.239471377316441</c:v>
                </c:pt>
                <c:pt idx="5007">
                  <c:v>47.183194815311019</c:v>
                </c:pt>
                <c:pt idx="5008">
                  <c:v>47.102890824101095</c:v>
                </c:pt>
                <c:pt idx="5009">
                  <c:v>47.054003246175768</c:v>
                </c:pt>
                <c:pt idx="5010">
                  <c:v>46.984132406144795</c:v>
                </c:pt>
                <c:pt idx="5011">
                  <c:v>46.92090814746939</c:v>
                </c:pt>
                <c:pt idx="5012">
                  <c:v>46.887580349392003</c:v>
                </c:pt>
                <c:pt idx="5013">
                  <c:v>46.811898121616252</c:v>
                </c:pt>
                <c:pt idx="5014">
                  <c:v>46.725091890822242</c:v>
                </c:pt>
                <c:pt idx="5015">
                  <c:v>46.683562408038199</c:v>
                </c:pt>
                <c:pt idx="5016">
                  <c:v>46.611559920416255</c:v>
                </c:pt>
                <c:pt idx="5017">
                  <c:v>46.5436282080966</c:v>
                </c:pt>
                <c:pt idx="5018">
                  <c:v>46.459860166985941</c:v>
                </c:pt>
                <c:pt idx="5019">
                  <c:v>46.378582810685387</c:v>
                </c:pt>
                <c:pt idx="5020">
                  <c:v>46.28724670289813</c:v>
                </c:pt>
                <c:pt idx="5021">
                  <c:v>46.197658093018291</c:v>
                </c:pt>
                <c:pt idx="5022">
                  <c:v>46.133539821746297</c:v>
                </c:pt>
                <c:pt idx="5023">
                  <c:v>46.056381464053722</c:v>
                </c:pt>
                <c:pt idx="5024">
                  <c:v>45.961506285679626</c:v>
                </c:pt>
                <c:pt idx="5025">
                  <c:v>45.879144107922919</c:v>
                </c:pt>
                <c:pt idx="5026">
                  <c:v>45.79241870836303</c:v>
                </c:pt>
                <c:pt idx="5027">
                  <c:v>45.727718203006098</c:v>
                </c:pt>
                <c:pt idx="5028">
                  <c:v>45.637732237046436</c:v>
                </c:pt>
                <c:pt idx="5029">
                  <c:v>45.561177994724233</c:v>
                </c:pt>
                <c:pt idx="5030">
                  <c:v>45.494077130640271</c:v>
                </c:pt>
                <c:pt idx="5031">
                  <c:v>45.408858203764574</c:v>
                </c:pt>
                <c:pt idx="5032">
                  <c:v>45.332576147318868</c:v>
                </c:pt>
                <c:pt idx="5033">
                  <c:v>45.258069708777256</c:v>
                </c:pt>
                <c:pt idx="5034">
                  <c:v>45.176428474170251</c:v>
                </c:pt>
                <c:pt idx="5035">
                  <c:v>45.092677513930795</c:v>
                </c:pt>
                <c:pt idx="5036">
                  <c:v>44.98195339361574</c:v>
                </c:pt>
                <c:pt idx="5037">
                  <c:v>44.869278187663184</c:v>
                </c:pt>
                <c:pt idx="5038">
                  <c:v>44.779792941396202</c:v>
                </c:pt>
                <c:pt idx="5039">
                  <c:v>44.686207629881771</c:v>
                </c:pt>
                <c:pt idx="5040">
                  <c:v>44.552189661462691</c:v>
                </c:pt>
                <c:pt idx="5041">
                  <c:v>44.440831297553117</c:v>
                </c:pt>
                <c:pt idx="5042">
                  <c:v>44.335029246682574</c:v>
                </c:pt>
                <c:pt idx="5043">
                  <c:v>44.210583334546591</c:v>
                </c:pt>
                <c:pt idx="5044">
                  <c:v>44.104657089877861</c:v>
                </c:pt>
                <c:pt idx="5045">
                  <c:v>43.971524695938349</c:v>
                </c:pt>
                <c:pt idx="5046">
                  <c:v>43.841202861182666</c:v>
                </c:pt>
                <c:pt idx="5047">
                  <c:v>43.696620999638</c:v>
                </c:pt>
                <c:pt idx="5048">
                  <c:v>43.567528235300166</c:v>
                </c:pt>
                <c:pt idx="5049">
                  <c:v>43.429842754907106</c:v>
                </c:pt>
                <c:pt idx="5050">
                  <c:v>43.301247962709994</c:v>
                </c:pt>
                <c:pt idx="5051">
                  <c:v>43.159828700461858</c:v>
                </c:pt>
                <c:pt idx="5052">
                  <c:v>43.04122497759213</c:v>
                </c:pt>
                <c:pt idx="5053">
                  <c:v>42.943203327143678</c:v>
                </c:pt>
                <c:pt idx="5054">
                  <c:v>42.819575796461187</c:v>
                </c:pt>
                <c:pt idx="5055">
                  <c:v>42.695074828736907</c:v>
                </c:pt>
                <c:pt idx="5056">
                  <c:v>42.602177874979674</c:v>
                </c:pt>
                <c:pt idx="5057">
                  <c:v>42.497552555026722</c:v>
                </c:pt>
                <c:pt idx="5058">
                  <c:v>42.407033902825027</c:v>
                </c:pt>
                <c:pt idx="5059">
                  <c:v>42.313428963223579</c:v>
                </c:pt>
                <c:pt idx="5060">
                  <c:v>42.248041488029706</c:v>
                </c:pt>
                <c:pt idx="5061">
                  <c:v>42.187063399828276</c:v>
                </c:pt>
                <c:pt idx="5062">
                  <c:v>42.101620526472885</c:v>
                </c:pt>
                <c:pt idx="5063">
                  <c:v>42.05855929924018</c:v>
                </c:pt>
                <c:pt idx="5064">
                  <c:v>41.978356712738425</c:v>
                </c:pt>
                <c:pt idx="5065">
                  <c:v>41.912208844303244</c:v>
                </c:pt>
                <c:pt idx="5066">
                  <c:v>41.822891611122216</c:v>
                </c:pt>
                <c:pt idx="5067">
                  <c:v>41.775539776742328</c:v>
                </c:pt>
                <c:pt idx="5068">
                  <c:v>41.677841849224791</c:v>
                </c:pt>
                <c:pt idx="5069">
                  <c:v>41.619045753378309</c:v>
                </c:pt>
                <c:pt idx="5070">
                  <c:v>41.534608096159495</c:v>
                </c:pt>
                <c:pt idx="5071">
                  <c:v>41.416637171189087</c:v>
                </c:pt>
                <c:pt idx="5072">
                  <c:v>41.297738860778182</c:v>
                </c:pt>
                <c:pt idx="5073">
                  <c:v>41.175830874442177</c:v>
                </c:pt>
                <c:pt idx="5074">
                  <c:v>41.080063877447529</c:v>
                </c:pt>
                <c:pt idx="5075">
                  <c:v>40.946379255658293</c:v>
                </c:pt>
                <c:pt idx="5076">
                  <c:v>40.845000248742004</c:v>
                </c:pt>
                <c:pt idx="5077">
                  <c:v>40.710597649152881</c:v>
                </c:pt>
                <c:pt idx="5078">
                  <c:v>40.559337527422855</c:v>
                </c:pt>
                <c:pt idx="5079">
                  <c:v>40.419176669171769</c:v>
                </c:pt>
                <c:pt idx="5080">
                  <c:v>40.309713545013174</c:v>
                </c:pt>
                <c:pt idx="5081">
                  <c:v>40.1667734436502</c:v>
                </c:pt>
                <c:pt idx="5082">
                  <c:v>40.040361852188958</c:v>
                </c:pt>
                <c:pt idx="5083">
                  <c:v>39.897240657930979</c:v>
                </c:pt>
                <c:pt idx="5084">
                  <c:v>39.762690442292403</c:v>
                </c:pt>
                <c:pt idx="5085">
                  <c:v>39.624400077574535</c:v>
                </c:pt>
                <c:pt idx="5086">
                  <c:v>39.503079472654889</c:v>
                </c:pt>
                <c:pt idx="5087">
                  <c:v>39.404438325951837</c:v>
                </c:pt>
                <c:pt idx="5088">
                  <c:v>39.276797243003926</c:v>
                </c:pt>
                <c:pt idx="5089">
                  <c:v>39.146580526996686</c:v>
                </c:pt>
                <c:pt idx="5090">
                  <c:v>39.043936444198337</c:v>
                </c:pt>
                <c:pt idx="5091">
                  <c:v>38.91651909322853</c:v>
                </c:pt>
                <c:pt idx="5092">
                  <c:v>38.802684065686613</c:v>
                </c:pt>
                <c:pt idx="5093">
                  <c:v>38.674088061764557</c:v>
                </c:pt>
                <c:pt idx="5094">
                  <c:v>38.552078085363135</c:v>
                </c:pt>
                <c:pt idx="5095">
                  <c:v>38.381845501438072</c:v>
                </c:pt>
                <c:pt idx="5096">
                  <c:v>38.248658002722713</c:v>
                </c:pt>
                <c:pt idx="5097">
                  <c:v>38.108341688627725</c:v>
                </c:pt>
                <c:pt idx="5098">
                  <c:v>37.96860871165876</c:v>
                </c:pt>
                <c:pt idx="5099">
                  <c:v>37.830677852096869</c:v>
                </c:pt>
                <c:pt idx="5100">
                  <c:v>37.659329741661566</c:v>
                </c:pt>
                <c:pt idx="5101">
                  <c:v>37.505615200143751</c:v>
                </c:pt>
                <c:pt idx="5102">
                  <c:v>37.334014597354049</c:v>
                </c:pt>
                <c:pt idx="5103">
                  <c:v>37.187219104183619</c:v>
                </c:pt>
                <c:pt idx="5104">
                  <c:v>37.029051192020049</c:v>
                </c:pt>
                <c:pt idx="5105">
                  <c:v>36.84903319788426</c:v>
                </c:pt>
                <c:pt idx="5106">
                  <c:v>36.674227522783795</c:v>
                </c:pt>
                <c:pt idx="5107">
                  <c:v>36.537962146003757</c:v>
                </c:pt>
                <c:pt idx="5108">
                  <c:v>36.407936775439403</c:v>
                </c:pt>
                <c:pt idx="5109">
                  <c:v>36.241138009191744</c:v>
                </c:pt>
                <c:pt idx="5110">
                  <c:v>36.101085653339339</c:v>
                </c:pt>
                <c:pt idx="5111">
                  <c:v>35.970954191500518</c:v>
                </c:pt>
                <c:pt idx="5112">
                  <c:v>35.856885289311315</c:v>
                </c:pt>
                <c:pt idx="5113">
                  <c:v>35.713056827978946</c:v>
                </c:pt>
                <c:pt idx="5114">
                  <c:v>35.609402971116054</c:v>
                </c:pt>
                <c:pt idx="5115">
                  <c:v>35.506545425507539</c:v>
                </c:pt>
                <c:pt idx="5116">
                  <c:v>35.414640066323926</c:v>
                </c:pt>
                <c:pt idx="5117">
                  <c:v>35.348360231130584</c:v>
                </c:pt>
                <c:pt idx="5118">
                  <c:v>35.286247840543744</c:v>
                </c:pt>
                <c:pt idx="5119">
                  <c:v>35.208643007430283</c:v>
                </c:pt>
                <c:pt idx="5120">
                  <c:v>35.134423653174849</c:v>
                </c:pt>
                <c:pt idx="5121">
                  <c:v>35.08028358045312</c:v>
                </c:pt>
                <c:pt idx="5122">
                  <c:v>35.027169788253396</c:v>
                </c:pt>
                <c:pt idx="5123">
                  <c:v>34.972257482716444</c:v>
                </c:pt>
                <c:pt idx="5124">
                  <c:v>34.878208809009891</c:v>
                </c:pt>
                <c:pt idx="5125">
                  <c:v>34.838519156638213</c:v>
                </c:pt>
                <c:pt idx="5126">
                  <c:v>34.756410255792275</c:v>
                </c:pt>
                <c:pt idx="5127">
                  <c:v>34.674765085668128</c:v>
                </c:pt>
                <c:pt idx="5128">
                  <c:v>34.571693050548667</c:v>
                </c:pt>
                <c:pt idx="5129">
                  <c:v>34.477382624141391</c:v>
                </c:pt>
                <c:pt idx="5130">
                  <c:v>34.339758469938218</c:v>
                </c:pt>
                <c:pt idx="5131">
                  <c:v>34.246085633923663</c:v>
                </c:pt>
                <c:pt idx="5132">
                  <c:v>34.10974647700067</c:v>
                </c:pt>
                <c:pt idx="5133">
                  <c:v>33.949563793000124</c:v>
                </c:pt>
                <c:pt idx="5134">
                  <c:v>33.839179352419819</c:v>
                </c:pt>
                <c:pt idx="5135">
                  <c:v>33.686891764149614</c:v>
                </c:pt>
                <c:pt idx="5136">
                  <c:v>33.571910580838818</c:v>
                </c:pt>
                <c:pt idx="5137">
                  <c:v>33.436968957319941</c:v>
                </c:pt>
                <c:pt idx="5138">
                  <c:v>33.317400701014357</c:v>
                </c:pt>
                <c:pt idx="5139">
                  <c:v>33.205220239006842</c:v>
                </c:pt>
                <c:pt idx="5140">
                  <c:v>33.119771210593278</c:v>
                </c:pt>
                <c:pt idx="5141">
                  <c:v>33.006036663795896</c:v>
                </c:pt>
                <c:pt idx="5142">
                  <c:v>32.906006443785977</c:v>
                </c:pt>
                <c:pt idx="5143">
                  <c:v>32.82959952225935</c:v>
                </c:pt>
                <c:pt idx="5144">
                  <c:v>32.72527813961495</c:v>
                </c:pt>
                <c:pt idx="5145">
                  <c:v>32.638350714882506</c:v>
                </c:pt>
                <c:pt idx="5146">
                  <c:v>32.513393877506594</c:v>
                </c:pt>
                <c:pt idx="5147">
                  <c:v>32.401458238715563</c:v>
                </c:pt>
                <c:pt idx="5148">
                  <c:v>32.26841744629413</c:v>
                </c:pt>
                <c:pt idx="5149">
                  <c:v>32.159566896486361</c:v>
                </c:pt>
                <c:pt idx="5150">
                  <c:v>32.033781197770651</c:v>
                </c:pt>
                <c:pt idx="5151">
                  <c:v>31.870359442745226</c:v>
                </c:pt>
                <c:pt idx="5152">
                  <c:v>31.707758165672448</c:v>
                </c:pt>
                <c:pt idx="5153">
                  <c:v>31.558038647374413</c:v>
                </c:pt>
                <c:pt idx="5154">
                  <c:v>31.404215630197697</c:v>
                </c:pt>
                <c:pt idx="5155">
                  <c:v>31.244757407279259</c:v>
                </c:pt>
                <c:pt idx="5156">
                  <c:v>31.064482083078264</c:v>
                </c:pt>
                <c:pt idx="5157">
                  <c:v>30.905417302086416</c:v>
                </c:pt>
                <c:pt idx="5158">
                  <c:v>30.741204724840252</c:v>
                </c:pt>
                <c:pt idx="5159">
                  <c:v>30.589791146951018</c:v>
                </c:pt>
                <c:pt idx="5160">
                  <c:v>30.434034083690381</c:v>
                </c:pt>
                <c:pt idx="5161">
                  <c:v>30.25286046284949</c:v>
                </c:pt>
                <c:pt idx="5162">
                  <c:v>30.095279219351781</c:v>
                </c:pt>
                <c:pt idx="5163">
                  <c:v>29.930938264167224</c:v>
                </c:pt>
                <c:pt idx="5164">
                  <c:v>29.791615555448256</c:v>
                </c:pt>
                <c:pt idx="5165">
                  <c:v>29.676047052981708</c:v>
                </c:pt>
                <c:pt idx="5166">
                  <c:v>29.538284827584611</c:v>
                </c:pt>
                <c:pt idx="5167">
                  <c:v>29.391097013952059</c:v>
                </c:pt>
                <c:pt idx="5168">
                  <c:v>29.283756621659183</c:v>
                </c:pt>
                <c:pt idx="5169">
                  <c:v>29.173298642741241</c:v>
                </c:pt>
                <c:pt idx="5170">
                  <c:v>29.089877465879503</c:v>
                </c:pt>
                <c:pt idx="5171">
                  <c:v>29.008140922269028</c:v>
                </c:pt>
                <c:pt idx="5172">
                  <c:v>28.892364009275049</c:v>
                </c:pt>
                <c:pt idx="5173">
                  <c:v>28.826355920566705</c:v>
                </c:pt>
                <c:pt idx="5174">
                  <c:v>28.782463370323303</c:v>
                </c:pt>
                <c:pt idx="5175">
                  <c:v>28.719382422046774</c:v>
                </c:pt>
                <c:pt idx="5176">
                  <c:v>28.6826928499089</c:v>
                </c:pt>
                <c:pt idx="5177">
                  <c:v>28.626633170978703</c:v>
                </c:pt>
                <c:pt idx="5178">
                  <c:v>28.569800691433581</c:v>
                </c:pt>
                <c:pt idx="5179">
                  <c:v>28.544809908682016</c:v>
                </c:pt>
                <c:pt idx="5180">
                  <c:v>28.505233437323383</c:v>
                </c:pt>
                <c:pt idx="5181">
                  <c:v>28.412705682459809</c:v>
                </c:pt>
                <c:pt idx="5182">
                  <c:v>28.371973090567064</c:v>
                </c:pt>
                <c:pt idx="5183">
                  <c:v>28.325194665957326</c:v>
                </c:pt>
                <c:pt idx="5184">
                  <c:v>28.240002230645846</c:v>
                </c:pt>
                <c:pt idx="5185">
                  <c:v>28.169539210064489</c:v>
                </c:pt>
                <c:pt idx="5186">
                  <c:v>28.07353518127103</c:v>
                </c:pt>
                <c:pt idx="5187">
                  <c:v>27.9717946501511</c:v>
                </c:pt>
                <c:pt idx="5188">
                  <c:v>27.865776061708825</c:v>
                </c:pt>
                <c:pt idx="5189">
                  <c:v>27.77658215094409</c:v>
                </c:pt>
                <c:pt idx="5190">
                  <c:v>27.680439585839018</c:v>
                </c:pt>
                <c:pt idx="5191">
                  <c:v>27.572919434903003</c:v>
                </c:pt>
                <c:pt idx="5192">
                  <c:v>27.485655408472848</c:v>
                </c:pt>
                <c:pt idx="5193">
                  <c:v>27.406453268155268</c:v>
                </c:pt>
                <c:pt idx="5194">
                  <c:v>27.313394950561566</c:v>
                </c:pt>
                <c:pt idx="5195">
                  <c:v>27.238580407640438</c:v>
                </c:pt>
                <c:pt idx="5196">
                  <c:v>27.15716983701245</c:v>
                </c:pt>
                <c:pt idx="5197">
                  <c:v>27.089223440116832</c:v>
                </c:pt>
                <c:pt idx="5198">
                  <c:v>26.983483443222514</c:v>
                </c:pt>
                <c:pt idx="5199">
                  <c:v>26.883284027055229</c:v>
                </c:pt>
                <c:pt idx="5200">
                  <c:v>26.778773133479731</c:v>
                </c:pt>
                <c:pt idx="5201">
                  <c:v>26.671607245919322</c:v>
                </c:pt>
                <c:pt idx="5202">
                  <c:v>26.590997998374981</c:v>
                </c:pt>
                <c:pt idx="5203">
                  <c:v>26.504006610744103</c:v>
                </c:pt>
                <c:pt idx="5204">
                  <c:v>26.412519408459776</c:v>
                </c:pt>
                <c:pt idx="5205">
                  <c:v>26.339194319535085</c:v>
                </c:pt>
                <c:pt idx="5206">
                  <c:v>26.245717624851522</c:v>
                </c:pt>
                <c:pt idx="5207">
                  <c:v>26.062966690363375</c:v>
                </c:pt>
                <c:pt idx="5208">
                  <c:v>25.908588461836359</c:v>
                </c:pt>
                <c:pt idx="5209">
                  <c:v>25.776517909171972</c:v>
                </c:pt>
                <c:pt idx="5210">
                  <c:v>25.618957441233256</c:v>
                </c:pt>
                <c:pt idx="5211">
                  <c:v>25.496395334435743</c:v>
                </c:pt>
                <c:pt idx="5212">
                  <c:v>25.32326599074603</c:v>
                </c:pt>
                <c:pt idx="5213">
                  <c:v>25.164493562567706</c:v>
                </c:pt>
                <c:pt idx="5214">
                  <c:v>24.991624859500142</c:v>
                </c:pt>
                <c:pt idx="5215">
                  <c:v>24.84859173320821</c:v>
                </c:pt>
                <c:pt idx="5216">
                  <c:v>24.699173496297401</c:v>
                </c:pt>
                <c:pt idx="5217">
                  <c:v>24.54249434476246</c:v>
                </c:pt>
                <c:pt idx="5218">
                  <c:v>24.379319671713787</c:v>
                </c:pt>
                <c:pt idx="5219">
                  <c:v>24.21658663142906</c:v>
                </c:pt>
                <c:pt idx="5220">
                  <c:v>24.107701795815977</c:v>
                </c:pt>
                <c:pt idx="5221">
                  <c:v>23.983508210389335</c:v>
                </c:pt>
                <c:pt idx="5222">
                  <c:v>23.865655342921016</c:v>
                </c:pt>
                <c:pt idx="5223">
                  <c:v>23.744691184333451</c:v>
                </c:pt>
                <c:pt idx="5224">
                  <c:v>23.652840635307282</c:v>
                </c:pt>
                <c:pt idx="5225">
                  <c:v>23.555766771115607</c:v>
                </c:pt>
                <c:pt idx="5226">
                  <c:v>23.458529245773956</c:v>
                </c:pt>
                <c:pt idx="5227">
                  <c:v>23.380312169028414</c:v>
                </c:pt>
                <c:pt idx="5228">
                  <c:v>23.320424598908268</c:v>
                </c:pt>
                <c:pt idx="5229">
                  <c:v>23.269429116614376</c:v>
                </c:pt>
                <c:pt idx="5230">
                  <c:v>23.217936186982612</c:v>
                </c:pt>
                <c:pt idx="5231">
                  <c:v>23.173507947159823</c:v>
                </c:pt>
                <c:pt idx="5232">
                  <c:v>23.150286211458777</c:v>
                </c:pt>
                <c:pt idx="5233">
                  <c:v>23.108743232075192</c:v>
                </c:pt>
                <c:pt idx="5234">
                  <c:v>23.083212900837744</c:v>
                </c:pt>
                <c:pt idx="5235">
                  <c:v>23.063811661435949</c:v>
                </c:pt>
                <c:pt idx="5236">
                  <c:v>23.019522610832926</c:v>
                </c:pt>
                <c:pt idx="5237">
                  <c:v>23.021708265548011</c:v>
                </c:pt>
                <c:pt idx="5238">
                  <c:v>22.99109459420654</c:v>
                </c:pt>
                <c:pt idx="5239">
                  <c:v>22.936519293255131</c:v>
                </c:pt>
                <c:pt idx="5240">
                  <c:v>22.882465084560032</c:v>
                </c:pt>
                <c:pt idx="5241">
                  <c:v>22.838694330301799</c:v>
                </c:pt>
                <c:pt idx="5242">
                  <c:v>22.74175663655949</c:v>
                </c:pt>
                <c:pt idx="5243">
                  <c:v>22.681207299481816</c:v>
                </c:pt>
                <c:pt idx="5244">
                  <c:v>22.645882146111358</c:v>
                </c:pt>
                <c:pt idx="5245">
                  <c:v>22.567745808460813</c:v>
                </c:pt>
                <c:pt idx="5246">
                  <c:v>22.473947816069487</c:v>
                </c:pt>
                <c:pt idx="5247">
                  <c:v>22.410603036054489</c:v>
                </c:pt>
                <c:pt idx="5248">
                  <c:v>22.336458819377359</c:v>
                </c:pt>
                <c:pt idx="5249">
                  <c:v>22.25778034259401</c:v>
                </c:pt>
                <c:pt idx="5250">
                  <c:v>22.177322468924039</c:v>
                </c:pt>
                <c:pt idx="5251">
                  <c:v>22.096855882312404</c:v>
                </c:pt>
                <c:pt idx="5252">
                  <c:v>22.046872281570948</c:v>
                </c:pt>
                <c:pt idx="5253">
                  <c:v>21.974875408285534</c:v>
                </c:pt>
                <c:pt idx="5254">
                  <c:v>21.893521807957846</c:v>
                </c:pt>
                <c:pt idx="5255">
                  <c:v>21.835899732027286</c:v>
                </c:pt>
                <c:pt idx="5256">
                  <c:v>21.793730536990836</c:v>
                </c:pt>
                <c:pt idx="5257">
                  <c:v>21.725014438808032</c:v>
                </c:pt>
                <c:pt idx="5258">
                  <c:v>21.647308326494937</c:v>
                </c:pt>
                <c:pt idx="5259">
                  <c:v>21.560574582397667</c:v>
                </c:pt>
                <c:pt idx="5260">
                  <c:v>21.469187443369162</c:v>
                </c:pt>
                <c:pt idx="5261">
                  <c:v>21.380736342357004</c:v>
                </c:pt>
                <c:pt idx="5262">
                  <c:v>21.326400384719214</c:v>
                </c:pt>
                <c:pt idx="5263">
                  <c:v>21.241975470999474</c:v>
                </c:pt>
                <c:pt idx="5264">
                  <c:v>21.114938647666342</c:v>
                </c:pt>
                <c:pt idx="5265">
                  <c:v>20.989925727619823</c:v>
                </c:pt>
                <c:pt idx="5266">
                  <c:v>20.844762347184393</c:v>
                </c:pt>
                <c:pt idx="5267">
                  <c:v>20.741678954452993</c:v>
                </c:pt>
                <c:pt idx="5268">
                  <c:v>20.600502156088908</c:v>
                </c:pt>
                <c:pt idx="5269">
                  <c:v>20.428194999894792</c:v>
                </c:pt>
                <c:pt idx="5270">
                  <c:v>20.273013139821479</c:v>
                </c:pt>
                <c:pt idx="5271">
                  <c:v>20.151439679922117</c:v>
                </c:pt>
                <c:pt idx="5272">
                  <c:v>20.013358419805535</c:v>
                </c:pt>
                <c:pt idx="5273">
                  <c:v>19.867732675816931</c:v>
                </c:pt>
                <c:pt idx="5274">
                  <c:v>19.749626451838626</c:v>
                </c:pt>
                <c:pt idx="5275">
                  <c:v>19.628848969314259</c:v>
                </c:pt>
                <c:pt idx="5276">
                  <c:v>19.48137696750457</c:v>
                </c:pt>
                <c:pt idx="5277">
                  <c:v>19.353262729925408</c:v>
                </c:pt>
                <c:pt idx="5278">
                  <c:v>19.252113825448941</c:v>
                </c:pt>
                <c:pt idx="5279">
                  <c:v>19.167607268517635</c:v>
                </c:pt>
                <c:pt idx="5280">
                  <c:v>19.074311759449337</c:v>
                </c:pt>
                <c:pt idx="5281">
                  <c:v>19.011510668941909</c:v>
                </c:pt>
                <c:pt idx="5282">
                  <c:v>18.924754248515537</c:v>
                </c:pt>
                <c:pt idx="5283">
                  <c:v>18.856315339184061</c:v>
                </c:pt>
                <c:pt idx="5284">
                  <c:v>18.815643185722884</c:v>
                </c:pt>
                <c:pt idx="5285">
                  <c:v>18.756490602417788</c:v>
                </c:pt>
                <c:pt idx="5286">
                  <c:v>18.706482635811998</c:v>
                </c:pt>
                <c:pt idx="5287">
                  <c:v>18.680169681418903</c:v>
                </c:pt>
                <c:pt idx="5288">
                  <c:v>18.657294717080326</c:v>
                </c:pt>
                <c:pt idx="5289">
                  <c:v>18.641236057006765</c:v>
                </c:pt>
                <c:pt idx="5290">
                  <c:v>18.603089769792064</c:v>
                </c:pt>
                <c:pt idx="5291">
                  <c:v>18.564279316293355</c:v>
                </c:pt>
                <c:pt idx="5292">
                  <c:v>18.573294294475637</c:v>
                </c:pt>
                <c:pt idx="5293">
                  <c:v>18.548331411161133</c:v>
                </c:pt>
                <c:pt idx="5294">
                  <c:v>18.5212855185069</c:v>
                </c:pt>
                <c:pt idx="5295">
                  <c:v>18.483708089792195</c:v>
                </c:pt>
                <c:pt idx="5296">
                  <c:v>18.470217500261636</c:v>
                </c:pt>
                <c:pt idx="5297">
                  <c:v>18.433810770645568</c:v>
                </c:pt>
                <c:pt idx="5298">
                  <c:v>18.363155132700783</c:v>
                </c:pt>
                <c:pt idx="5299">
                  <c:v>18.325670186855927</c:v>
                </c:pt>
                <c:pt idx="5300">
                  <c:v>18.284642889806815</c:v>
                </c:pt>
                <c:pt idx="5301">
                  <c:v>18.219907635697673</c:v>
                </c:pt>
                <c:pt idx="5302">
                  <c:v>18.175992067637392</c:v>
                </c:pt>
                <c:pt idx="5303">
                  <c:v>18.138431963696732</c:v>
                </c:pt>
                <c:pt idx="5304">
                  <c:v>18.091613501904099</c:v>
                </c:pt>
                <c:pt idx="5305">
                  <c:v>18.035478473223289</c:v>
                </c:pt>
                <c:pt idx="5306">
                  <c:v>18.010187323020133</c:v>
                </c:pt>
                <c:pt idx="5307">
                  <c:v>17.980245553078117</c:v>
                </c:pt>
                <c:pt idx="5308">
                  <c:v>17.966235857566183</c:v>
                </c:pt>
                <c:pt idx="5309">
                  <c:v>17.952764260870133</c:v>
                </c:pt>
                <c:pt idx="5310">
                  <c:v>17.926877102279697</c:v>
                </c:pt>
                <c:pt idx="5311">
                  <c:v>17.899756094111488</c:v>
                </c:pt>
                <c:pt idx="5312">
                  <c:v>17.854899302036905</c:v>
                </c:pt>
                <c:pt idx="5313">
                  <c:v>17.842578734216264</c:v>
                </c:pt>
                <c:pt idx="5314">
                  <c:v>17.813530137252478</c:v>
                </c:pt>
                <c:pt idx="5315">
                  <c:v>17.773289788547256</c:v>
                </c:pt>
                <c:pt idx="5316">
                  <c:v>17.725345761292196</c:v>
                </c:pt>
                <c:pt idx="5317">
                  <c:v>17.659038396464791</c:v>
                </c:pt>
                <c:pt idx="5318">
                  <c:v>17.626621214387725</c:v>
                </c:pt>
                <c:pt idx="5319">
                  <c:v>17.581587761242602</c:v>
                </c:pt>
                <c:pt idx="5320">
                  <c:v>17.461472458962206</c:v>
                </c:pt>
                <c:pt idx="5321">
                  <c:v>17.363546540500327</c:v>
                </c:pt>
                <c:pt idx="5322">
                  <c:v>17.275276450948876</c:v>
                </c:pt>
                <c:pt idx="5323">
                  <c:v>17.186493428599395</c:v>
                </c:pt>
                <c:pt idx="5324">
                  <c:v>17.072252746469754</c:v>
                </c:pt>
                <c:pt idx="5325">
                  <c:v>16.984894875677931</c:v>
                </c:pt>
                <c:pt idx="5326">
                  <c:v>16.897289354217857</c:v>
                </c:pt>
                <c:pt idx="5327">
                  <c:v>16.795855064244105</c:v>
                </c:pt>
                <c:pt idx="5328">
                  <c:v>16.656300670679549</c:v>
                </c:pt>
                <c:pt idx="5329">
                  <c:v>16.559866855729698</c:v>
                </c:pt>
                <c:pt idx="5330">
                  <c:v>16.465358859443718</c:v>
                </c:pt>
                <c:pt idx="5331">
                  <c:v>16.361310487680651</c:v>
                </c:pt>
                <c:pt idx="5332">
                  <c:v>16.265488895182816</c:v>
                </c:pt>
                <c:pt idx="5333">
                  <c:v>16.19532215916832</c:v>
                </c:pt>
                <c:pt idx="5334">
                  <c:v>16.117721945034436</c:v>
                </c:pt>
                <c:pt idx="5335">
                  <c:v>16.074749200492469</c:v>
                </c:pt>
                <c:pt idx="5336">
                  <c:v>16.041918182435953</c:v>
                </c:pt>
                <c:pt idx="5337">
                  <c:v>16.004990345602316</c:v>
                </c:pt>
                <c:pt idx="5338">
                  <c:v>15.961895065918258</c:v>
                </c:pt>
                <c:pt idx="5339">
                  <c:v>15.943914571408735</c:v>
                </c:pt>
                <c:pt idx="5340">
                  <c:v>15.905336305678976</c:v>
                </c:pt>
                <c:pt idx="5341">
                  <c:v>15.869564433232505</c:v>
                </c:pt>
                <c:pt idx="5342">
                  <c:v>15.880592110615913</c:v>
                </c:pt>
                <c:pt idx="5343">
                  <c:v>15.878811979214698</c:v>
                </c:pt>
                <c:pt idx="5344">
                  <c:v>15.922418168019739</c:v>
                </c:pt>
                <c:pt idx="5345">
                  <c:v>15.97079334843467</c:v>
                </c:pt>
                <c:pt idx="5346">
                  <c:v>15.985139520711618</c:v>
                </c:pt>
                <c:pt idx="5347">
                  <c:v>15.98784405646062</c:v>
                </c:pt>
                <c:pt idx="5348">
                  <c:v>16.011013945129015</c:v>
                </c:pt>
                <c:pt idx="5349">
                  <c:v>16.007918067375908</c:v>
                </c:pt>
                <c:pt idx="5350">
                  <c:v>16.012720597544778</c:v>
                </c:pt>
                <c:pt idx="5351">
                  <c:v>16.025870383470632</c:v>
                </c:pt>
                <c:pt idx="5352">
                  <c:v>16.049152385975887</c:v>
                </c:pt>
                <c:pt idx="5353">
                  <c:v>16.075985976589305</c:v>
                </c:pt>
                <c:pt idx="5354">
                  <c:v>16.092862469657472</c:v>
                </c:pt>
                <c:pt idx="5355">
                  <c:v>16.095854455497786</c:v>
                </c:pt>
                <c:pt idx="5356">
                  <c:v>16.084814003825034</c:v>
                </c:pt>
                <c:pt idx="5357">
                  <c:v>16.073348381250753</c:v>
                </c:pt>
                <c:pt idx="5358">
                  <c:v>16.057991508048005</c:v>
                </c:pt>
                <c:pt idx="5359">
                  <c:v>16.056311289152525</c:v>
                </c:pt>
                <c:pt idx="5360">
                  <c:v>16.057168438453299</c:v>
                </c:pt>
                <c:pt idx="5361">
                  <c:v>16.013477024733763</c:v>
                </c:pt>
                <c:pt idx="5362">
                  <c:v>15.981391436696981</c:v>
                </c:pt>
                <c:pt idx="5363">
                  <c:v>15.985376257653003</c:v>
                </c:pt>
                <c:pt idx="5364">
                  <c:v>15.974501316266279</c:v>
                </c:pt>
                <c:pt idx="5365">
                  <c:v>15.965886564086299</c:v>
                </c:pt>
                <c:pt idx="5366">
                  <c:v>15.963607697348484</c:v>
                </c:pt>
                <c:pt idx="5367">
                  <c:v>15.958812772800421</c:v>
                </c:pt>
                <c:pt idx="5368">
                  <c:v>15.956317423269091</c:v>
                </c:pt>
                <c:pt idx="5369">
                  <c:v>15.940165636600879</c:v>
                </c:pt>
                <c:pt idx="5370">
                  <c:v>15.963305667892801</c:v>
                </c:pt>
                <c:pt idx="5371">
                  <c:v>15.950180918803934</c:v>
                </c:pt>
                <c:pt idx="5372">
                  <c:v>15.932857140127247</c:v>
                </c:pt>
                <c:pt idx="5373">
                  <c:v>15.907467038404221</c:v>
                </c:pt>
                <c:pt idx="5374">
                  <c:v>15.894035055329599</c:v>
                </c:pt>
                <c:pt idx="5375">
                  <c:v>15.865590851259981</c:v>
                </c:pt>
                <c:pt idx="5376">
                  <c:v>15.824480902363176</c:v>
                </c:pt>
                <c:pt idx="5377">
                  <c:v>15.76901024026532</c:v>
                </c:pt>
                <c:pt idx="5378">
                  <c:v>15.716697636796884</c:v>
                </c:pt>
                <c:pt idx="5379">
                  <c:v>15.681201651094481</c:v>
                </c:pt>
                <c:pt idx="5380">
                  <c:v>15.625437843430523</c:v>
                </c:pt>
                <c:pt idx="5381">
                  <c:v>15.560929805090961</c:v>
                </c:pt>
                <c:pt idx="5382">
                  <c:v>15.473686950881826</c:v>
                </c:pt>
                <c:pt idx="5383">
                  <c:v>15.378500742027775</c:v>
                </c:pt>
                <c:pt idx="5384">
                  <c:v>15.330025414006951</c:v>
                </c:pt>
                <c:pt idx="5385">
                  <c:v>15.268670983382002</c:v>
                </c:pt>
                <c:pt idx="5386">
                  <c:v>15.19164917016445</c:v>
                </c:pt>
                <c:pt idx="5387">
                  <c:v>15.130848199364687</c:v>
                </c:pt>
                <c:pt idx="5388">
                  <c:v>15.080561624053082</c:v>
                </c:pt>
                <c:pt idx="5389">
                  <c:v>14.993974535013388</c:v>
                </c:pt>
                <c:pt idx="5390">
                  <c:v>14.971330639046592</c:v>
                </c:pt>
                <c:pt idx="5391">
                  <c:v>14.950201312062543</c:v>
                </c:pt>
                <c:pt idx="5392">
                  <c:v>14.922758154121874</c:v>
                </c:pt>
                <c:pt idx="5393">
                  <c:v>14.881843957764829</c:v>
                </c:pt>
                <c:pt idx="5394">
                  <c:v>14.855021386054668</c:v>
                </c:pt>
                <c:pt idx="5395">
                  <c:v>14.856296089538095</c:v>
                </c:pt>
                <c:pt idx="5396">
                  <c:v>14.854448415385214</c:v>
                </c:pt>
                <c:pt idx="5397">
                  <c:v>14.862300135055335</c:v>
                </c:pt>
                <c:pt idx="5398">
                  <c:v>14.867572038766703</c:v>
                </c:pt>
                <c:pt idx="5399">
                  <c:v>14.885326825725887</c:v>
                </c:pt>
                <c:pt idx="5400">
                  <c:v>14.93601312529395</c:v>
                </c:pt>
                <c:pt idx="5401">
                  <c:v>14.995543464179402</c:v>
                </c:pt>
                <c:pt idx="5402">
                  <c:v>15.019369246280075</c:v>
                </c:pt>
                <c:pt idx="5403">
                  <c:v>15.03918665882529</c:v>
                </c:pt>
                <c:pt idx="5404">
                  <c:v>15.059892919256873</c:v>
                </c:pt>
                <c:pt idx="5405">
                  <c:v>15.076671805381769</c:v>
                </c:pt>
                <c:pt idx="5406">
                  <c:v>15.101289813326195</c:v>
                </c:pt>
                <c:pt idx="5407">
                  <c:v>15.131494850665737</c:v>
                </c:pt>
                <c:pt idx="5408">
                  <c:v>15.154980240696913</c:v>
                </c:pt>
                <c:pt idx="5409">
                  <c:v>15.19676904328122</c:v>
                </c:pt>
                <c:pt idx="5410">
                  <c:v>15.186802081224107</c:v>
                </c:pt>
                <c:pt idx="5411">
                  <c:v>15.178742610842562</c:v>
                </c:pt>
                <c:pt idx="5412">
                  <c:v>15.177235449301564</c:v>
                </c:pt>
                <c:pt idx="5413">
                  <c:v>15.147587847581303</c:v>
                </c:pt>
                <c:pt idx="5414">
                  <c:v>15.124191561671946</c:v>
                </c:pt>
                <c:pt idx="5415">
                  <c:v>15.124905178702596</c:v>
                </c:pt>
                <c:pt idx="5416">
                  <c:v>15.119622353724896</c:v>
                </c:pt>
                <c:pt idx="5417">
                  <c:v>15.083006115600497</c:v>
                </c:pt>
                <c:pt idx="5418">
                  <c:v>15.068364606452926</c:v>
                </c:pt>
                <c:pt idx="5419">
                  <c:v>15.044109094898245</c:v>
                </c:pt>
                <c:pt idx="5420">
                  <c:v>15.032091411586592</c:v>
                </c:pt>
                <c:pt idx="5421">
                  <c:v>15.066310691653456</c:v>
                </c:pt>
                <c:pt idx="5422">
                  <c:v>15.061243469496207</c:v>
                </c:pt>
                <c:pt idx="5423">
                  <c:v>15.062935987375647</c:v>
                </c:pt>
                <c:pt idx="5424">
                  <c:v>15.075946394655361</c:v>
                </c:pt>
                <c:pt idx="5425">
                  <c:v>15.09322594612261</c:v>
                </c:pt>
                <c:pt idx="5426">
                  <c:v>15.099037698766478</c:v>
                </c:pt>
                <c:pt idx="5427">
                  <c:v>15.120249501510667</c:v>
                </c:pt>
                <c:pt idx="5428">
                  <c:v>15.143465163050157</c:v>
                </c:pt>
                <c:pt idx="5429">
                  <c:v>15.125690187674843</c:v>
                </c:pt>
                <c:pt idx="5430">
                  <c:v>15.147563133330046</c:v>
                </c:pt>
                <c:pt idx="5431">
                  <c:v>15.167264281017948</c:v>
                </c:pt>
                <c:pt idx="5432">
                  <c:v>15.166928335502504</c:v>
                </c:pt>
                <c:pt idx="5433">
                  <c:v>15.150647587164785</c:v>
                </c:pt>
                <c:pt idx="5434">
                  <c:v>15.135295548041912</c:v>
                </c:pt>
                <c:pt idx="5435">
                  <c:v>15.133486403758754</c:v>
                </c:pt>
                <c:pt idx="5436">
                  <c:v>15.130187337542569</c:v>
                </c:pt>
                <c:pt idx="5437">
                  <c:v>15.102835665861484</c:v>
                </c:pt>
                <c:pt idx="5438">
                  <c:v>15.097919026256552</c:v>
                </c:pt>
                <c:pt idx="5439">
                  <c:v>15.078093850525347</c:v>
                </c:pt>
                <c:pt idx="5440">
                  <c:v>15.026470936106252</c:v>
                </c:pt>
                <c:pt idx="5441">
                  <c:v>14.990944772837956</c:v>
                </c:pt>
                <c:pt idx="5442">
                  <c:v>14.926959857527144</c:v>
                </c:pt>
                <c:pt idx="5443">
                  <c:v>14.867596366508071</c:v>
                </c:pt>
                <c:pt idx="5444">
                  <c:v>14.817381184659249</c:v>
                </c:pt>
                <c:pt idx="5445">
                  <c:v>14.805170139381124</c:v>
                </c:pt>
                <c:pt idx="5446">
                  <c:v>14.778600053082299</c:v>
                </c:pt>
                <c:pt idx="5447">
                  <c:v>14.74751239175971</c:v>
                </c:pt>
                <c:pt idx="5448">
                  <c:v>14.734424354014468</c:v>
                </c:pt>
                <c:pt idx="5449">
                  <c:v>14.716237185214062</c:v>
                </c:pt>
                <c:pt idx="5450">
                  <c:v>14.714597839627457</c:v>
                </c:pt>
                <c:pt idx="5451">
                  <c:v>14.67630325521745</c:v>
                </c:pt>
                <c:pt idx="5452">
                  <c:v>14.687200959602682</c:v>
                </c:pt>
                <c:pt idx="5453">
                  <c:v>14.703923662663611</c:v>
                </c:pt>
                <c:pt idx="5454">
                  <c:v>14.711734757587065</c:v>
                </c:pt>
                <c:pt idx="5455">
                  <c:v>14.756694778395293</c:v>
                </c:pt>
                <c:pt idx="5456">
                  <c:v>14.833692595167628</c:v>
                </c:pt>
                <c:pt idx="5457">
                  <c:v>14.901109349866895</c:v>
                </c:pt>
                <c:pt idx="5458">
                  <c:v>14.935380837005528</c:v>
                </c:pt>
                <c:pt idx="5459">
                  <c:v>14.976262830294296</c:v>
                </c:pt>
                <c:pt idx="5460">
                  <c:v>15.019389447135781</c:v>
                </c:pt>
                <c:pt idx="5461">
                  <c:v>15.082829904991288</c:v>
                </c:pt>
                <c:pt idx="5462">
                  <c:v>15.101183801891265</c:v>
                </c:pt>
                <c:pt idx="5463">
                  <c:v>15.127861666237981</c:v>
                </c:pt>
                <c:pt idx="5464">
                  <c:v>15.138179739088459</c:v>
                </c:pt>
                <c:pt idx="5465">
                  <c:v>15.150916474330781</c:v>
                </c:pt>
                <c:pt idx="5466">
                  <c:v>15.160275028045682</c:v>
                </c:pt>
                <c:pt idx="5467">
                  <c:v>15.135677759745098</c:v>
                </c:pt>
                <c:pt idx="5468">
                  <c:v>15.082899648694465</c:v>
                </c:pt>
                <c:pt idx="5469">
                  <c:v>15.080664939641112</c:v>
                </c:pt>
                <c:pt idx="5470">
                  <c:v>15.057280892216967</c:v>
                </c:pt>
                <c:pt idx="5471">
                  <c:v>15.035259516711573</c:v>
                </c:pt>
                <c:pt idx="5472">
                  <c:v>15.002761670233756</c:v>
                </c:pt>
                <c:pt idx="5473">
                  <c:v>15.002761651014506</c:v>
                </c:pt>
                <c:pt idx="5474">
                  <c:v>14.980795378736303</c:v>
                </c:pt>
                <c:pt idx="5475">
                  <c:v>14.952138132815838</c:v>
                </c:pt>
                <c:pt idx="5476">
                  <c:v>14.952642703109941</c:v>
                </c:pt>
                <c:pt idx="5477">
                  <c:v>14.933881474714889</c:v>
                </c:pt>
                <c:pt idx="5478">
                  <c:v>14.943716488410622</c:v>
                </c:pt>
                <c:pt idx="5479">
                  <c:v>14.964584119484003</c:v>
                </c:pt>
                <c:pt idx="5480">
                  <c:v>14.993651137991032</c:v>
                </c:pt>
                <c:pt idx="5481">
                  <c:v>14.997565102507419</c:v>
                </c:pt>
                <c:pt idx="5482">
                  <c:v>15.034004505818594</c:v>
                </c:pt>
                <c:pt idx="5483">
                  <c:v>15.078098474653792</c:v>
                </c:pt>
                <c:pt idx="5484">
                  <c:v>15.081202472539424</c:v>
                </c:pt>
                <c:pt idx="5485">
                  <c:v>15.079697696700963</c:v>
                </c:pt>
                <c:pt idx="5486">
                  <c:v>15.078473881926771</c:v>
                </c:pt>
                <c:pt idx="5487">
                  <c:v>15.103003924466998</c:v>
                </c:pt>
                <c:pt idx="5488">
                  <c:v>15.109305421557616</c:v>
                </c:pt>
                <c:pt idx="5489">
                  <c:v>15.103205683626722</c:v>
                </c:pt>
                <c:pt idx="5490">
                  <c:v>15.097383811258911</c:v>
                </c:pt>
                <c:pt idx="5491">
                  <c:v>15.095233456823712</c:v>
                </c:pt>
                <c:pt idx="5492">
                  <c:v>15.085059978240965</c:v>
                </c:pt>
                <c:pt idx="5493">
                  <c:v>15.044240838243498</c:v>
                </c:pt>
                <c:pt idx="5494">
                  <c:v>15.03779884749321</c:v>
                </c:pt>
                <c:pt idx="5495">
                  <c:v>15.023540779759232</c:v>
                </c:pt>
                <c:pt idx="5496">
                  <c:v>15.01872061902138</c:v>
                </c:pt>
                <c:pt idx="5497">
                  <c:v>15.004653633624004</c:v>
                </c:pt>
                <c:pt idx="5498">
                  <c:v>14.939127146222805</c:v>
                </c:pt>
                <c:pt idx="5499">
                  <c:v>14.920156873005521</c:v>
                </c:pt>
                <c:pt idx="5500">
                  <c:v>14.896427190020079</c:v>
                </c:pt>
                <c:pt idx="5501">
                  <c:v>14.869236293631799</c:v>
                </c:pt>
                <c:pt idx="5502">
                  <c:v>14.841271605452013</c:v>
                </c:pt>
                <c:pt idx="5503">
                  <c:v>14.80914048327597</c:v>
                </c:pt>
                <c:pt idx="5504">
                  <c:v>14.773800396695057</c:v>
                </c:pt>
                <c:pt idx="5505">
                  <c:v>14.767692741860667</c:v>
                </c:pt>
                <c:pt idx="5506">
                  <c:v>14.780897106126213</c:v>
                </c:pt>
                <c:pt idx="5507">
                  <c:v>14.75991298975622</c:v>
                </c:pt>
                <c:pt idx="5508">
                  <c:v>14.772467492288795</c:v>
                </c:pt>
                <c:pt idx="5509">
                  <c:v>14.786813773278228</c:v>
                </c:pt>
                <c:pt idx="5510">
                  <c:v>14.804605390235663</c:v>
                </c:pt>
                <c:pt idx="5511">
                  <c:v>14.819059464829085</c:v>
                </c:pt>
                <c:pt idx="5512">
                  <c:v>14.862609436059632</c:v>
                </c:pt>
                <c:pt idx="5513">
                  <c:v>14.93167861252723</c:v>
                </c:pt>
                <c:pt idx="5514">
                  <c:v>14.985526822508527</c:v>
                </c:pt>
                <c:pt idx="5515">
                  <c:v>15.046689014711347</c:v>
                </c:pt>
                <c:pt idx="5516">
                  <c:v>15.105078155684195</c:v>
                </c:pt>
                <c:pt idx="5517">
                  <c:v>15.13351326779105</c:v>
                </c:pt>
                <c:pt idx="5518">
                  <c:v>15.146569732393942</c:v>
                </c:pt>
                <c:pt idx="5519">
                  <c:v>15.199406872818184</c:v>
                </c:pt>
                <c:pt idx="5520">
                  <c:v>15.195580577558093</c:v>
                </c:pt>
                <c:pt idx="5521">
                  <c:v>15.175755401826887</c:v>
                </c:pt>
                <c:pt idx="5522">
                  <c:v>15.189687070162842</c:v>
                </c:pt>
                <c:pt idx="5523">
                  <c:v>15.144351899232912</c:v>
                </c:pt>
                <c:pt idx="5524">
                  <c:v>15.098878160801974</c:v>
                </c:pt>
                <c:pt idx="5525">
                  <c:v>15.069692219104395</c:v>
                </c:pt>
                <c:pt idx="5526">
                  <c:v>15.017930551745614</c:v>
                </c:pt>
                <c:pt idx="5527">
                  <c:v>14.985144005842194</c:v>
                </c:pt>
                <c:pt idx="5528">
                  <c:v>14.966110488172534</c:v>
                </c:pt>
                <c:pt idx="5529">
                  <c:v>14.934073806651913</c:v>
                </c:pt>
                <c:pt idx="5530">
                  <c:v>14.887391285150571</c:v>
                </c:pt>
                <c:pt idx="5531">
                  <c:v>14.901723200615121</c:v>
                </c:pt>
                <c:pt idx="5532">
                  <c:v>14.885944164534113</c:v>
                </c:pt>
                <c:pt idx="5533">
                  <c:v>14.875330574375766</c:v>
                </c:pt>
                <c:pt idx="5534">
                  <c:v>14.905170776196121</c:v>
                </c:pt>
                <c:pt idx="5535">
                  <c:v>14.901694213178073</c:v>
                </c:pt>
                <c:pt idx="5536">
                  <c:v>14.903448179380486</c:v>
                </c:pt>
                <c:pt idx="5537">
                  <c:v>14.913619957766777</c:v>
                </c:pt>
                <c:pt idx="5538">
                  <c:v>14.929091656050058</c:v>
                </c:pt>
                <c:pt idx="5539">
                  <c:v>14.941086765048395</c:v>
                </c:pt>
                <c:pt idx="5540">
                  <c:v>14.96409622988326</c:v>
                </c:pt>
                <c:pt idx="5541">
                  <c:v>14.999097746918368</c:v>
                </c:pt>
                <c:pt idx="5542">
                  <c:v>14.97518143266884</c:v>
                </c:pt>
                <c:pt idx="5543">
                  <c:v>14.993263261551808</c:v>
                </c:pt>
                <c:pt idx="5544">
                  <c:v>15.035231932663466</c:v>
                </c:pt>
                <c:pt idx="5545">
                  <c:v>15.034772937711168</c:v>
                </c:pt>
                <c:pt idx="5546">
                  <c:v>15.038611104130043</c:v>
                </c:pt>
                <c:pt idx="5547">
                  <c:v>15.013606736880424</c:v>
                </c:pt>
                <c:pt idx="5548">
                  <c:v>15.048304341313051</c:v>
                </c:pt>
                <c:pt idx="5549">
                  <c:v>15.033923849737496</c:v>
                </c:pt>
                <c:pt idx="5550">
                  <c:v>15.041508516369335</c:v>
                </c:pt>
                <c:pt idx="5551">
                  <c:v>15.047375755605806</c:v>
                </c:pt>
                <c:pt idx="5552">
                  <c:v>15.039932946596061</c:v>
                </c:pt>
                <c:pt idx="5553">
                  <c:v>15.027670658766752</c:v>
                </c:pt>
                <c:pt idx="5554">
                  <c:v>15.031968060063726</c:v>
                </c:pt>
                <c:pt idx="5555">
                  <c:v>15.001783430984023</c:v>
                </c:pt>
                <c:pt idx="5556">
                  <c:v>14.970538786704971</c:v>
                </c:pt>
                <c:pt idx="5557">
                  <c:v>14.981600343466933</c:v>
                </c:pt>
                <c:pt idx="5558">
                  <c:v>14.966002869785662</c:v>
                </c:pt>
                <c:pt idx="5559">
                  <c:v>14.950788014844887</c:v>
                </c:pt>
                <c:pt idx="5560">
                  <c:v>14.938355883024583</c:v>
                </c:pt>
                <c:pt idx="5561">
                  <c:v>14.909698658367212</c:v>
                </c:pt>
                <c:pt idx="5562">
                  <c:v>14.902868299802449</c:v>
                </c:pt>
                <c:pt idx="5563">
                  <c:v>14.886677566737539</c:v>
                </c:pt>
                <c:pt idx="5564">
                  <c:v>14.896230324723962</c:v>
                </c:pt>
                <c:pt idx="5565">
                  <c:v>14.917156575273449</c:v>
                </c:pt>
                <c:pt idx="5566">
                  <c:v>14.943776647677234</c:v>
                </c:pt>
                <c:pt idx="5567">
                  <c:v>14.94748152711062</c:v>
                </c:pt>
                <c:pt idx="5568">
                  <c:v>15.013548176207118</c:v>
                </c:pt>
                <c:pt idx="5569">
                  <c:v>15.071873729115596</c:v>
                </c:pt>
                <c:pt idx="5570">
                  <c:v>15.116226413253745</c:v>
                </c:pt>
                <c:pt idx="5571">
                  <c:v>15.172812452481786</c:v>
                </c:pt>
                <c:pt idx="5572">
                  <c:v>15.218883780690721</c:v>
                </c:pt>
                <c:pt idx="5573">
                  <c:v>15.262654378286619</c:v>
                </c:pt>
                <c:pt idx="5574">
                  <c:v>15.298273454899697</c:v>
                </c:pt>
                <c:pt idx="5575">
                  <c:v>15.316146587856357</c:v>
                </c:pt>
                <c:pt idx="5576">
                  <c:v>15.325321652036546</c:v>
                </c:pt>
                <c:pt idx="5577">
                  <c:v>15.326642861450301</c:v>
                </c:pt>
                <c:pt idx="5578">
                  <c:v>15.307564680698885</c:v>
                </c:pt>
                <c:pt idx="5579">
                  <c:v>15.288728383166118</c:v>
                </c:pt>
                <c:pt idx="5580">
                  <c:v>15.27314944633441</c:v>
                </c:pt>
                <c:pt idx="5581">
                  <c:v>15.235155551082553</c:v>
                </c:pt>
                <c:pt idx="5582">
                  <c:v>15.200856145102547</c:v>
                </c:pt>
                <c:pt idx="5583">
                  <c:v>15.149821028024014</c:v>
                </c:pt>
                <c:pt idx="5584">
                  <c:v>15.081048554837533</c:v>
                </c:pt>
                <c:pt idx="5585">
                  <c:v>15.033416157373855</c:v>
                </c:pt>
                <c:pt idx="5586">
                  <c:v>15.013118830880396</c:v>
                </c:pt>
                <c:pt idx="5587">
                  <c:v>14.934220349370158</c:v>
                </c:pt>
                <c:pt idx="5588">
                  <c:v>14.904828962480414</c:v>
                </c:pt>
                <c:pt idx="5589">
                  <c:v>14.873715874853454</c:v>
                </c:pt>
                <c:pt idx="5590">
                  <c:v>14.847017603287956</c:v>
                </c:pt>
                <c:pt idx="5591">
                  <c:v>14.852640369627615</c:v>
                </c:pt>
                <c:pt idx="5592">
                  <c:v>14.875076615675878</c:v>
                </c:pt>
                <c:pt idx="5593">
                  <c:v>14.90021101541697</c:v>
                </c:pt>
                <c:pt idx="5594">
                  <c:v>14.893900346961784</c:v>
                </c:pt>
                <c:pt idx="5595">
                  <c:v>14.919266345533362</c:v>
                </c:pt>
                <c:pt idx="5596">
                  <c:v>14.950188622237903</c:v>
                </c:pt>
                <c:pt idx="5597">
                  <c:v>14.962066011441584</c:v>
                </c:pt>
                <c:pt idx="5598">
                  <c:v>14.969877106365038</c:v>
                </c:pt>
                <c:pt idx="5599">
                  <c:v>14.974982672206039</c:v>
                </c:pt>
                <c:pt idx="5600">
                  <c:v>14.996486209593076</c:v>
                </c:pt>
                <c:pt idx="5601">
                  <c:v>15.010765316633341</c:v>
                </c:pt>
                <c:pt idx="5602">
                  <c:v>14.99542551595866</c:v>
                </c:pt>
                <c:pt idx="5603">
                  <c:v>14.984466644656122</c:v>
                </c:pt>
                <c:pt idx="5604">
                  <c:v>14.98924420253898</c:v>
                </c:pt>
                <c:pt idx="5605">
                  <c:v>14.99414307358624</c:v>
                </c:pt>
                <c:pt idx="5606">
                  <c:v>14.966332915781969</c:v>
                </c:pt>
                <c:pt idx="5607">
                  <c:v>14.948959199245008</c:v>
                </c:pt>
                <c:pt idx="5608">
                  <c:v>14.935734713699674</c:v>
                </c:pt>
                <c:pt idx="5609">
                  <c:v>14.947667829726605</c:v>
                </c:pt>
                <c:pt idx="5610">
                  <c:v>14.93549634029641</c:v>
                </c:pt>
                <c:pt idx="5611">
                  <c:v>14.89316789886626</c:v>
                </c:pt>
                <c:pt idx="5612">
                  <c:v>14.851176794381804</c:v>
                </c:pt>
                <c:pt idx="5613">
                  <c:v>14.8108580274881</c:v>
                </c:pt>
                <c:pt idx="5614">
                  <c:v>14.791683040862887</c:v>
                </c:pt>
                <c:pt idx="5615">
                  <c:v>14.760148570856227</c:v>
                </c:pt>
                <c:pt idx="5616">
                  <c:v>14.728953505940389</c:v>
                </c:pt>
                <c:pt idx="5617">
                  <c:v>14.694136942219773</c:v>
                </c:pt>
                <c:pt idx="5618">
                  <c:v>14.697769783457666</c:v>
                </c:pt>
                <c:pt idx="5619">
                  <c:v>14.717349828630562</c:v>
                </c:pt>
                <c:pt idx="5620">
                  <c:v>14.728224112267654</c:v>
                </c:pt>
                <c:pt idx="5621">
                  <c:v>14.716700402389483</c:v>
                </c:pt>
                <c:pt idx="5622">
                  <c:v>14.734415329078487</c:v>
                </c:pt>
                <c:pt idx="5623">
                  <c:v>14.769299910054412</c:v>
                </c:pt>
                <c:pt idx="5624">
                  <c:v>14.781215287268941</c:v>
                </c:pt>
                <c:pt idx="5625">
                  <c:v>14.811392619283849</c:v>
                </c:pt>
                <c:pt idx="5626">
                  <c:v>14.873470381964546</c:v>
                </c:pt>
                <c:pt idx="5627">
                  <c:v>14.921111303841455</c:v>
                </c:pt>
                <c:pt idx="5628">
                  <c:v>14.945248683202497</c:v>
                </c:pt>
                <c:pt idx="5629">
                  <c:v>14.9718056871128</c:v>
                </c:pt>
                <c:pt idx="5630">
                  <c:v>14.993460783965654</c:v>
                </c:pt>
                <c:pt idx="5631">
                  <c:v>15.021863098823012</c:v>
                </c:pt>
                <c:pt idx="5632">
                  <c:v>15.043039072963298</c:v>
                </c:pt>
                <c:pt idx="5633">
                  <c:v>15.049639405692872</c:v>
                </c:pt>
                <c:pt idx="5634">
                  <c:v>15.034127142502207</c:v>
                </c:pt>
                <c:pt idx="5635">
                  <c:v>15.03952046000431</c:v>
                </c:pt>
                <c:pt idx="5636">
                  <c:v>15.019252100864772</c:v>
                </c:pt>
                <c:pt idx="5637">
                  <c:v>14.985539817994717</c:v>
                </c:pt>
                <c:pt idx="5638">
                  <c:v>14.957923677553049</c:v>
                </c:pt>
                <c:pt idx="5639">
                  <c:v>14.898003071882041</c:v>
                </c:pt>
                <c:pt idx="5640">
                  <c:v>14.888151961949216</c:v>
                </c:pt>
                <c:pt idx="5641">
                  <c:v>14.872476865437667</c:v>
                </c:pt>
                <c:pt idx="5642">
                  <c:v>14.814749184222928</c:v>
                </c:pt>
                <c:pt idx="5643">
                  <c:v>14.777687595241895</c:v>
                </c:pt>
                <c:pt idx="5644">
                  <c:v>14.770755415781608</c:v>
                </c:pt>
                <c:pt idx="5645">
                  <c:v>14.755157942100332</c:v>
                </c:pt>
                <c:pt idx="5646">
                  <c:v>14.70632994210033</c:v>
                </c:pt>
                <c:pt idx="5647">
                  <c:v>14.74147440435094</c:v>
                </c:pt>
                <c:pt idx="5648">
                  <c:v>14.766486863970044</c:v>
                </c:pt>
                <c:pt idx="5649">
                  <c:v>14.769214794490471</c:v>
                </c:pt>
                <c:pt idx="5650">
                  <c:v>14.780240073536964</c:v>
                </c:pt>
                <c:pt idx="5651">
                  <c:v>14.816938426001904</c:v>
                </c:pt>
                <c:pt idx="5652">
                  <c:v>14.848704405622307</c:v>
                </c:pt>
                <c:pt idx="5653">
                  <c:v>14.878605610645486</c:v>
                </c:pt>
                <c:pt idx="5654">
                  <c:v>14.92226842843225</c:v>
                </c:pt>
                <c:pt idx="5655">
                  <c:v>14.92924385700368</c:v>
                </c:pt>
                <c:pt idx="5656">
                  <c:v>14.942154775121383</c:v>
                </c:pt>
                <c:pt idx="5657">
                  <c:v>14.96243140017596</c:v>
                </c:pt>
                <c:pt idx="5658">
                  <c:v>14.961083224614327</c:v>
                </c:pt>
                <c:pt idx="5659">
                  <c:v>14.956368223122032</c:v>
                </c:pt>
                <c:pt idx="5660">
                  <c:v>14.945342944075538</c:v>
                </c:pt>
                <c:pt idx="5661">
                  <c:v>14.943778574196163</c:v>
                </c:pt>
                <c:pt idx="5662">
                  <c:v>14.94119755230868</c:v>
                </c:pt>
                <c:pt idx="5663">
                  <c:v>14.925674052062838</c:v>
                </c:pt>
                <c:pt idx="5664">
                  <c:v>14.912819268756946</c:v>
                </c:pt>
                <c:pt idx="5665">
                  <c:v>14.908468872104534</c:v>
                </c:pt>
                <c:pt idx="5666">
                  <c:v>14.907623909740936</c:v>
                </c:pt>
                <c:pt idx="5667">
                  <c:v>14.891066263045795</c:v>
                </c:pt>
                <c:pt idx="5668">
                  <c:v>14.852949040979897</c:v>
                </c:pt>
                <c:pt idx="5669">
                  <c:v>14.817764722696436</c:v>
                </c:pt>
                <c:pt idx="5670">
                  <c:v>14.830565338909622</c:v>
                </c:pt>
                <c:pt idx="5671">
                  <c:v>14.815923829762045</c:v>
                </c:pt>
                <c:pt idx="5672">
                  <c:v>14.790013763627416</c:v>
                </c:pt>
                <c:pt idx="5673">
                  <c:v>14.767694857846486</c:v>
                </c:pt>
                <c:pt idx="5674">
                  <c:v>14.764207040703628</c:v>
                </c:pt>
                <c:pt idx="5675">
                  <c:v>14.744866672408467</c:v>
                </c:pt>
                <c:pt idx="5676">
                  <c:v>14.729325520902803</c:v>
                </c:pt>
                <c:pt idx="5677">
                  <c:v>14.7121366901898</c:v>
                </c:pt>
                <c:pt idx="5678">
                  <c:v>14.759713285523869</c:v>
                </c:pt>
                <c:pt idx="5679">
                  <c:v>14.775750931108544</c:v>
                </c:pt>
                <c:pt idx="5680">
                  <c:v>14.805965387906667</c:v>
                </c:pt>
                <c:pt idx="5681">
                  <c:v>14.852595228465226</c:v>
                </c:pt>
                <c:pt idx="5682">
                  <c:v>14.922213369544206</c:v>
                </c:pt>
                <c:pt idx="5683">
                  <c:v>14.965913934648226</c:v>
                </c:pt>
                <c:pt idx="5684">
                  <c:v>15.018899800760007</c:v>
                </c:pt>
                <c:pt idx="5685">
                  <c:v>15.058561265680016</c:v>
                </c:pt>
                <c:pt idx="5686">
                  <c:v>15.100691363326721</c:v>
                </c:pt>
                <c:pt idx="5687">
                  <c:v>15.159615301568589</c:v>
                </c:pt>
                <c:pt idx="5688">
                  <c:v>15.203275543265995</c:v>
                </c:pt>
                <c:pt idx="5689">
                  <c:v>15.235332170554575</c:v>
                </c:pt>
                <c:pt idx="5690">
                  <c:v>15.258474070929145</c:v>
                </c:pt>
                <c:pt idx="5691">
                  <c:v>15.262536840402616</c:v>
                </c:pt>
                <c:pt idx="5692">
                  <c:v>15.229306628964254</c:v>
                </c:pt>
                <c:pt idx="5693">
                  <c:v>15.231086760365473</c:v>
                </c:pt>
                <c:pt idx="5694">
                  <c:v>15.213290600576755</c:v>
                </c:pt>
                <c:pt idx="5695">
                  <c:v>15.144966118525304</c:v>
                </c:pt>
                <c:pt idx="5696">
                  <c:v>15.132393214862802</c:v>
                </c:pt>
                <c:pt idx="5697">
                  <c:v>15.125667527006943</c:v>
                </c:pt>
                <c:pt idx="5698">
                  <c:v>15.089678697811349</c:v>
                </c:pt>
                <c:pt idx="5699">
                  <c:v>15.084975809335502</c:v>
                </c:pt>
                <c:pt idx="5700">
                  <c:v>15.046796884147758</c:v>
                </c:pt>
                <c:pt idx="5701">
                  <c:v>15.027017020312927</c:v>
                </c:pt>
                <c:pt idx="5702">
                  <c:v>15.021442781321623</c:v>
                </c:pt>
                <c:pt idx="5703">
                  <c:v>15.012089505619922</c:v>
                </c:pt>
                <c:pt idx="5704">
                  <c:v>15.010546023871443</c:v>
                </c:pt>
                <c:pt idx="5705">
                  <c:v>15.010546023871445</c:v>
                </c:pt>
                <c:pt idx="5706">
                  <c:v>15.026078992083624</c:v>
                </c:pt>
                <c:pt idx="5707">
                  <c:v>15.055919193903982</c:v>
                </c:pt>
                <c:pt idx="5708">
                  <c:v>15.101722434770608</c:v>
                </c:pt>
                <c:pt idx="5709">
                  <c:v>15.129407233743176</c:v>
                </c:pt>
                <c:pt idx="5710">
                  <c:v>15.159027486868894</c:v>
                </c:pt>
                <c:pt idx="5711">
                  <c:v>15.197433869124138</c:v>
                </c:pt>
                <c:pt idx="5712">
                  <c:v>15.207530707046557</c:v>
                </c:pt>
                <c:pt idx="5713">
                  <c:v>15.241180569691041</c:v>
                </c:pt>
                <c:pt idx="5714">
                  <c:v>15.259593573154117</c:v>
                </c:pt>
                <c:pt idx="5715">
                  <c:v>15.262424529824605</c:v>
                </c:pt>
                <c:pt idx="5716">
                  <c:v>15.266206571425395</c:v>
                </c:pt>
                <c:pt idx="5717">
                  <c:v>15.261772716113351</c:v>
                </c:pt>
                <c:pt idx="5718">
                  <c:v>15.259274274506948</c:v>
                </c:pt>
                <c:pt idx="5719">
                  <c:v>15.2831563869821</c:v>
                </c:pt>
                <c:pt idx="5720">
                  <c:v>15.248662221920004</c:v>
                </c:pt>
                <c:pt idx="5721">
                  <c:v>15.232082455074334</c:v>
                </c:pt>
                <c:pt idx="5722">
                  <c:v>15.222444407170372</c:v>
                </c:pt>
                <c:pt idx="5723">
                  <c:v>15.21558147220599</c:v>
                </c:pt>
                <c:pt idx="5724">
                  <c:v>15.184948071747963</c:v>
                </c:pt>
                <c:pt idx="5725">
                  <c:v>15.155597177611931</c:v>
                </c:pt>
                <c:pt idx="5726">
                  <c:v>15.115049046098827</c:v>
                </c:pt>
                <c:pt idx="5727">
                  <c:v>15.096269921023026</c:v>
                </c:pt>
                <c:pt idx="5728">
                  <c:v>15.073942436185865</c:v>
                </c:pt>
                <c:pt idx="5729">
                  <c:v>15.047329468901442</c:v>
                </c:pt>
                <c:pt idx="5730">
                  <c:v>15.014869129519617</c:v>
                </c:pt>
                <c:pt idx="5731">
                  <c:v>14.993084966947078</c:v>
                </c:pt>
                <c:pt idx="5732">
                  <c:v>14.995933151003911</c:v>
                </c:pt>
                <c:pt idx="5733">
                  <c:v>15.012302884695123</c:v>
                </c:pt>
                <c:pt idx="5734">
                  <c:v>15.016912819286272</c:v>
                </c:pt>
                <c:pt idx="5735">
                  <c:v>15.040556194368616</c:v>
                </c:pt>
                <c:pt idx="5736">
                  <c:v>15.07169796361943</c:v>
                </c:pt>
                <c:pt idx="5737">
                  <c:v>15.092157286327614</c:v>
                </c:pt>
                <c:pt idx="5738">
                  <c:v>15.110140298719436</c:v>
                </c:pt>
                <c:pt idx="5739">
                  <c:v>15.163062537234756</c:v>
                </c:pt>
                <c:pt idx="5740">
                  <c:v>15.19481797938951</c:v>
                </c:pt>
                <c:pt idx="5741">
                  <c:v>15.236457804339786</c:v>
                </c:pt>
                <c:pt idx="5742">
                  <c:v>15.269831084054065</c:v>
                </c:pt>
                <c:pt idx="5743">
                  <c:v>15.304481855862226</c:v>
                </c:pt>
                <c:pt idx="5744">
                  <c:v>15.329121573633948</c:v>
                </c:pt>
                <c:pt idx="5745">
                  <c:v>15.332236259907605</c:v>
                </c:pt>
                <c:pt idx="5746">
                  <c:v>15.333719830798701</c:v>
                </c:pt>
                <c:pt idx="5747">
                  <c:v>15.313013348266765</c:v>
                </c:pt>
                <c:pt idx="5748">
                  <c:v>15.319422625166522</c:v>
                </c:pt>
                <c:pt idx="5749">
                  <c:v>15.300110606066584</c:v>
                </c:pt>
                <c:pt idx="5750">
                  <c:v>15.272873901657162</c:v>
                </c:pt>
                <c:pt idx="5751">
                  <c:v>15.224217846408806</c:v>
                </c:pt>
                <c:pt idx="5752">
                  <c:v>15.179204454413746</c:v>
                </c:pt>
                <c:pt idx="5753">
                  <c:v>15.137150788621311</c:v>
                </c:pt>
                <c:pt idx="5754">
                  <c:v>15.105632190206029</c:v>
                </c:pt>
                <c:pt idx="5755">
                  <c:v>15.064191359046228</c:v>
                </c:pt>
                <c:pt idx="5756">
                  <c:v>15.021050459475488</c:v>
                </c:pt>
                <c:pt idx="5757">
                  <c:v>14.992232318270476</c:v>
                </c:pt>
                <c:pt idx="5758">
                  <c:v>14.95162066406083</c:v>
                </c:pt>
                <c:pt idx="5759">
                  <c:v>14.903097101921423</c:v>
                </c:pt>
                <c:pt idx="5760">
                  <c:v>14.91037298125851</c:v>
                </c:pt>
                <c:pt idx="5761">
                  <c:v>14.913164790927681</c:v>
                </c:pt>
                <c:pt idx="5762">
                  <c:v>14.913505182997177</c:v>
                </c:pt>
                <c:pt idx="5763">
                  <c:v>14.906500368664606</c:v>
                </c:pt>
                <c:pt idx="5764">
                  <c:v>14.929896634129893</c:v>
                </c:pt>
                <c:pt idx="5765">
                  <c:v>14.931752897930632</c:v>
                </c:pt>
                <c:pt idx="5766">
                  <c:v>14.970681584378529</c:v>
                </c:pt>
                <c:pt idx="5767">
                  <c:v>14.979070989170513</c:v>
                </c:pt>
                <c:pt idx="5768">
                  <c:v>14.969173794389373</c:v>
                </c:pt>
                <c:pt idx="5769">
                  <c:v>14.991257527025407</c:v>
                </c:pt>
                <c:pt idx="5770">
                  <c:v>15.018248929165814</c:v>
                </c:pt>
                <c:pt idx="5771">
                  <c:v>14.999516120610119</c:v>
                </c:pt>
                <c:pt idx="5772">
                  <c:v>15.000964170474925</c:v>
                </c:pt>
                <c:pt idx="5773">
                  <c:v>15.023685566881195</c:v>
                </c:pt>
                <c:pt idx="5774">
                  <c:v>15.030252930520772</c:v>
                </c:pt>
                <c:pt idx="5775">
                  <c:v>15.052979220700657</c:v>
                </c:pt>
                <c:pt idx="5776">
                  <c:v>15.050819440880078</c:v>
                </c:pt>
                <c:pt idx="5777">
                  <c:v>15.061183707444169</c:v>
                </c:pt>
                <c:pt idx="5778">
                  <c:v>15.071501780294646</c:v>
                </c:pt>
                <c:pt idx="5779">
                  <c:v>15.108970157745997</c:v>
                </c:pt>
                <c:pt idx="5780">
                  <c:v>15.088365639019543</c:v>
                </c:pt>
                <c:pt idx="5781">
                  <c:v>15.053647782973011</c:v>
                </c:pt>
                <c:pt idx="5782">
                  <c:v>15.022900252323666</c:v>
                </c:pt>
                <c:pt idx="5783">
                  <c:v>15.002929971109458</c:v>
                </c:pt>
                <c:pt idx="5784">
                  <c:v>15.006634850542843</c:v>
                </c:pt>
                <c:pt idx="5785">
                  <c:v>14.971611854582221</c:v>
                </c:pt>
                <c:pt idx="5786">
                  <c:v>14.93685482116442</c:v>
                </c:pt>
                <c:pt idx="5787">
                  <c:v>14.916771596500062</c:v>
                </c:pt>
                <c:pt idx="5788">
                  <c:v>14.875161656407304</c:v>
                </c:pt>
                <c:pt idx="5789">
                  <c:v>14.864139848094808</c:v>
                </c:pt>
                <c:pt idx="5790">
                  <c:v>14.854043010172388</c:v>
                </c:pt>
                <c:pt idx="5791">
                  <c:v>14.880067966820015</c:v>
                </c:pt>
                <c:pt idx="5792">
                  <c:v>14.902458665133917</c:v>
                </c:pt>
                <c:pt idx="5793">
                  <c:v>14.95364264566112</c:v>
                </c:pt>
                <c:pt idx="5794">
                  <c:v>14.974422007598234</c:v>
                </c:pt>
                <c:pt idx="5795">
                  <c:v>15.017217004342221</c:v>
                </c:pt>
                <c:pt idx="5796">
                  <c:v>15.059674338692684</c:v>
                </c:pt>
                <c:pt idx="5797">
                  <c:v>15.09939924575206</c:v>
                </c:pt>
                <c:pt idx="5798">
                  <c:v>15.118286925056584</c:v>
                </c:pt>
                <c:pt idx="5799">
                  <c:v>15.151182566968304</c:v>
                </c:pt>
                <c:pt idx="5800">
                  <c:v>15.148155022708291</c:v>
                </c:pt>
                <c:pt idx="5801">
                  <c:v>15.183918497561102</c:v>
                </c:pt>
                <c:pt idx="5802">
                  <c:v>15.18011235000181</c:v>
                </c:pt>
                <c:pt idx="5803">
                  <c:v>15.166403725206512</c:v>
                </c:pt>
                <c:pt idx="5804">
                  <c:v>15.184704405638485</c:v>
                </c:pt>
                <c:pt idx="5805">
                  <c:v>15.160527089072112</c:v>
                </c:pt>
                <c:pt idx="5806">
                  <c:v>15.109344455286529</c:v>
                </c:pt>
                <c:pt idx="5807">
                  <c:v>15.045384670865507</c:v>
                </c:pt>
                <c:pt idx="5808">
                  <c:v>14.987926619995173</c:v>
                </c:pt>
                <c:pt idx="5809">
                  <c:v>14.96840264373717</c:v>
                </c:pt>
                <c:pt idx="5810">
                  <c:v>14.92982437800741</c:v>
                </c:pt>
                <c:pt idx="5811">
                  <c:v>14.874702728619074</c:v>
                </c:pt>
                <c:pt idx="5812">
                  <c:v>14.849916564387108</c:v>
                </c:pt>
                <c:pt idx="5813">
                  <c:v>14.820180313579296</c:v>
                </c:pt>
                <c:pt idx="5814">
                  <c:v>14.789079593432479</c:v>
                </c:pt>
                <c:pt idx="5815">
                  <c:v>14.782479977227181</c:v>
                </c:pt>
                <c:pt idx="5816">
                  <c:v>14.775323649144608</c:v>
                </c:pt>
                <c:pt idx="5817">
                  <c:v>14.775985848322009</c:v>
                </c:pt>
                <c:pt idx="5818">
                  <c:v>14.8080997784347</c:v>
                </c:pt>
                <c:pt idx="5819">
                  <c:v>14.806343316036237</c:v>
                </c:pt>
                <c:pt idx="5820">
                  <c:v>14.826468547676374</c:v>
                </c:pt>
                <c:pt idx="5821">
                  <c:v>14.853945774381708</c:v>
                </c:pt>
                <c:pt idx="5822">
                  <c:v>14.888938988350507</c:v>
                </c:pt>
                <c:pt idx="5823">
                  <c:v>14.903723363012523</c:v>
                </c:pt>
                <c:pt idx="5824">
                  <c:v>14.932242285140159</c:v>
                </c:pt>
                <c:pt idx="5825">
                  <c:v>14.949997093362443</c:v>
                </c:pt>
                <c:pt idx="5826">
                  <c:v>14.968729901918142</c:v>
                </c:pt>
                <c:pt idx="5827">
                  <c:v>14.986424424344769</c:v>
                </c:pt>
                <c:pt idx="5828">
                  <c:v>14.998673143285071</c:v>
                </c:pt>
                <c:pt idx="5829">
                  <c:v>14.995249043342877</c:v>
                </c:pt>
                <c:pt idx="5830">
                  <c:v>14.978703369358486</c:v>
                </c:pt>
                <c:pt idx="5831">
                  <c:v>14.957620893882355</c:v>
                </c:pt>
                <c:pt idx="5832">
                  <c:v>14.955990355572748</c:v>
                </c:pt>
                <c:pt idx="5833">
                  <c:v>14.9420668095912</c:v>
                </c:pt>
                <c:pt idx="5834">
                  <c:v>14.936061561476437</c:v>
                </c:pt>
                <c:pt idx="5835">
                  <c:v>14.955974476772173</c:v>
                </c:pt>
                <c:pt idx="5836">
                  <c:v>14.943247412425457</c:v>
                </c:pt>
                <c:pt idx="5837">
                  <c:v>14.947053559984747</c:v>
                </c:pt>
                <c:pt idx="5838">
                  <c:v>14.908599549119106</c:v>
                </c:pt>
                <c:pt idx="5839">
                  <c:v>14.888113648188837</c:v>
                </c:pt>
                <c:pt idx="5840">
                  <c:v>14.868384233582264</c:v>
                </c:pt>
                <c:pt idx="5841">
                  <c:v>14.862016387657397</c:v>
                </c:pt>
                <c:pt idx="5842">
                  <c:v>14.845024480731366</c:v>
                </c:pt>
                <c:pt idx="5843">
                  <c:v>14.826448753883833</c:v>
                </c:pt>
                <c:pt idx="5844">
                  <c:v>14.815452276062686</c:v>
                </c:pt>
                <c:pt idx="5845">
                  <c:v>14.792170273557431</c:v>
                </c:pt>
                <c:pt idx="5846">
                  <c:v>14.777196554728679</c:v>
                </c:pt>
                <c:pt idx="5847">
                  <c:v>14.788155430071836</c:v>
                </c:pt>
                <c:pt idx="5848">
                  <c:v>14.834836477027116</c:v>
                </c:pt>
                <c:pt idx="5849">
                  <c:v>14.832636841418354</c:v>
                </c:pt>
                <c:pt idx="5850">
                  <c:v>14.85966352776612</c:v>
                </c:pt>
                <c:pt idx="5851">
                  <c:v>14.90678869468517</c:v>
                </c:pt>
                <c:pt idx="5852">
                  <c:v>14.952535421756762</c:v>
                </c:pt>
                <c:pt idx="5853">
                  <c:v>14.989352911618127</c:v>
                </c:pt>
                <c:pt idx="5854">
                  <c:v>15.034011287617222</c:v>
                </c:pt>
                <c:pt idx="5855">
                  <c:v>15.05059098882484</c:v>
                </c:pt>
                <c:pt idx="5856">
                  <c:v>15.064968813347672</c:v>
                </c:pt>
                <c:pt idx="5857">
                  <c:v>15.116807905134769</c:v>
                </c:pt>
                <c:pt idx="5858">
                  <c:v>15.140160659704106</c:v>
                </c:pt>
                <c:pt idx="5859">
                  <c:v>15.149743073700307</c:v>
                </c:pt>
                <c:pt idx="5860">
                  <c:v>15.145421932121023</c:v>
                </c:pt>
                <c:pt idx="5861">
                  <c:v>15.141842777651224</c:v>
                </c:pt>
                <c:pt idx="5862">
                  <c:v>15.111665541054263</c:v>
                </c:pt>
                <c:pt idx="5863">
                  <c:v>15.07470620432775</c:v>
                </c:pt>
                <c:pt idx="5864">
                  <c:v>15.028580891680678</c:v>
                </c:pt>
                <c:pt idx="5865">
                  <c:v>14.972133700970156</c:v>
                </c:pt>
                <c:pt idx="5866">
                  <c:v>14.921110909540362</c:v>
                </c:pt>
                <c:pt idx="5867">
                  <c:v>14.899899131039833</c:v>
                </c:pt>
                <c:pt idx="5868">
                  <c:v>14.861692408978582</c:v>
                </c:pt>
                <c:pt idx="5869">
                  <c:v>14.800936075415642</c:v>
                </c:pt>
                <c:pt idx="5870">
                  <c:v>14.775380035240772</c:v>
                </c:pt>
                <c:pt idx="5871">
                  <c:v>14.760182215011357</c:v>
                </c:pt>
                <c:pt idx="5872">
                  <c:v>14.747680539862488</c:v>
                </c:pt>
                <c:pt idx="5873">
                  <c:v>14.748898378209946</c:v>
                </c:pt>
                <c:pt idx="5874">
                  <c:v>14.759696206579019</c:v>
                </c:pt>
                <c:pt idx="5875">
                  <c:v>14.76821673755264</c:v>
                </c:pt>
                <c:pt idx="5876">
                  <c:v>14.799541563545741</c:v>
                </c:pt>
                <c:pt idx="5877">
                  <c:v>14.816768648692012</c:v>
                </c:pt>
                <c:pt idx="5878">
                  <c:v>14.840164909046312</c:v>
                </c:pt>
                <c:pt idx="5879">
                  <c:v>14.852551865675375</c:v>
                </c:pt>
                <c:pt idx="5880">
                  <c:v>14.894507173573443</c:v>
                </c:pt>
                <c:pt idx="5881">
                  <c:v>14.911317051603362</c:v>
                </c:pt>
                <c:pt idx="5882">
                  <c:v>14.908520046465222</c:v>
                </c:pt>
                <c:pt idx="5883">
                  <c:v>14.913955737928354</c:v>
                </c:pt>
                <c:pt idx="5884">
                  <c:v>14.914322497332636</c:v>
                </c:pt>
                <c:pt idx="5885">
                  <c:v>14.900443735528123</c:v>
                </c:pt>
                <c:pt idx="5886">
                  <c:v>14.921167130286621</c:v>
                </c:pt>
                <c:pt idx="5887">
                  <c:v>14.9321829283949</c:v>
                </c:pt>
                <c:pt idx="5888">
                  <c:v>14.92105871133198</c:v>
                </c:pt>
                <c:pt idx="5889">
                  <c:v>14.928384802382766</c:v>
                </c:pt>
                <c:pt idx="5890">
                  <c:v>14.936782762742808</c:v>
                </c:pt>
                <c:pt idx="5891">
                  <c:v>14.915949296569657</c:v>
                </c:pt>
                <c:pt idx="5892">
                  <c:v>14.930281187790554</c:v>
                </c:pt>
                <c:pt idx="5893">
                  <c:v>14.931993238474194</c:v>
                </c:pt>
                <c:pt idx="5894">
                  <c:v>14.907680332510205</c:v>
                </c:pt>
                <c:pt idx="5895">
                  <c:v>14.898602596606452</c:v>
                </c:pt>
                <c:pt idx="5896">
                  <c:v>14.881164082320739</c:v>
                </c:pt>
                <c:pt idx="5897">
                  <c:v>14.885200288854</c:v>
                </c:pt>
                <c:pt idx="5898">
                  <c:v>14.856527690132456</c:v>
                </c:pt>
                <c:pt idx="5899">
                  <c:v>14.835719370372537</c:v>
                </c:pt>
                <c:pt idx="5900">
                  <c:v>14.795982207925338</c:v>
                </c:pt>
                <c:pt idx="5901">
                  <c:v>14.758960473535366</c:v>
                </c:pt>
                <c:pt idx="5902">
                  <c:v>14.746105690229475</c:v>
                </c:pt>
                <c:pt idx="5903">
                  <c:v>14.754905628926494</c:v>
                </c:pt>
                <c:pt idx="5904">
                  <c:v>14.752807885216335</c:v>
                </c:pt>
                <c:pt idx="5905">
                  <c:v>14.752807885216331</c:v>
                </c:pt>
                <c:pt idx="5906">
                  <c:v>14.749804080036892</c:v>
                </c:pt>
                <c:pt idx="5907">
                  <c:v>14.784681451465463</c:v>
                </c:pt>
                <c:pt idx="5908">
                  <c:v>14.824161037621886</c:v>
                </c:pt>
                <c:pt idx="5909">
                  <c:v>14.861481848852101</c:v>
                </c:pt>
                <c:pt idx="5910">
                  <c:v>14.901552832285653</c:v>
                </c:pt>
                <c:pt idx="5911">
                  <c:v>14.943188409995335</c:v>
                </c:pt>
                <c:pt idx="5912">
                  <c:v>14.96550104238306</c:v>
                </c:pt>
                <c:pt idx="5913">
                  <c:v>15.00526569946512</c:v>
                </c:pt>
                <c:pt idx="5914">
                  <c:v>15.041918115517952</c:v>
                </c:pt>
                <c:pt idx="5915">
                  <c:v>15.042052038545794</c:v>
                </c:pt>
                <c:pt idx="5916">
                  <c:v>15.045878333805883</c:v>
                </c:pt>
                <c:pt idx="5917">
                  <c:v>15.049341993338567</c:v>
                </c:pt>
                <c:pt idx="5918">
                  <c:v>15.009192327113919</c:v>
                </c:pt>
                <c:pt idx="5919">
                  <c:v>14.980169699042602</c:v>
                </c:pt>
                <c:pt idx="5920">
                  <c:v>14.93725633368105</c:v>
                </c:pt>
                <c:pt idx="5921">
                  <c:v>14.893215209821685</c:v>
                </c:pt>
                <c:pt idx="5922">
                  <c:v>14.857433072553599</c:v>
                </c:pt>
                <c:pt idx="5923">
                  <c:v>14.818525914073517</c:v>
                </c:pt>
                <c:pt idx="5924">
                  <c:v>14.796509688104488</c:v>
                </c:pt>
                <c:pt idx="5925">
                  <c:v>14.743759412290684</c:v>
                </c:pt>
                <c:pt idx="5926">
                  <c:v>14.711780455927411</c:v>
                </c:pt>
                <c:pt idx="5927">
                  <c:v>14.688023000465387</c:v>
                </c:pt>
                <c:pt idx="5928">
                  <c:v>14.675904634468584</c:v>
                </c:pt>
                <c:pt idx="5929">
                  <c:v>14.650767130992222</c:v>
                </c:pt>
                <c:pt idx="5930">
                  <c:v>14.624531917855165</c:v>
                </c:pt>
                <c:pt idx="5931">
                  <c:v>14.641658182033636</c:v>
                </c:pt>
                <c:pt idx="5932">
                  <c:v>14.628520064365006</c:v>
                </c:pt>
                <c:pt idx="5933">
                  <c:v>14.64292502601139</c:v>
                </c:pt>
                <c:pt idx="5934">
                  <c:v>14.690929948513077</c:v>
                </c:pt>
                <c:pt idx="5935">
                  <c:v>14.720207347628891</c:v>
                </c:pt>
                <c:pt idx="5936">
                  <c:v>14.709332427505265</c:v>
                </c:pt>
                <c:pt idx="5937">
                  <c:v>14.72965632944851</c:v>
                </c:pt>
                <c:pt idx="5938">
                  <c:v>14.741506368440186</c:v>
                </c:pt>
                <c:pt idx="5939">
                  <c:v>14.772907100608363</c:v>
                </c:pt>
                <c:pt idx="5940">
                  <c:v>14.789754413266664</c:v>
                </c:pt>
                <c:pt idx="5941">
                  <c:v>14.797206846054879</c:v>
                </c:pt>
                <c:pt idx="5942">
                  <c:v>14.791443456897113</c:v>
                </c:pt>
                <c:pt idx="5943">
                  <c:v>14.783921540500884</c:v>
                </c:pt>
                <c:pt idx="5944">
                  <c:v>14.77393452228357</c:v>
                </c:pt>
                <c:pt idx="5945">
                  <c:v>14.766349855651736</c:v>
                </c:pt>
                <c:pt idx="5946">
                  <c:v>14.765283130464059</c:v>
                </c:pt>
                <c:pt idx="5947">
                  <c:v>14.751381822488105</c:v>
                </c:pt>
                <c:pt idx="5948">
                  <c:v>14.760447220632814</c:v>
                </c:pt>
                <c:pt idx="5949">
                  <c:v>14.762346813956761</c:v>
                </c:pt>
                <c:pt idx="5950">
                  <c:v>14.769853408761824</c:v>
                </c:pt>
                <c:pt idx="5951">
                  <c:v>14.77431562241226</c:v>
                </c:pt>
                <c:pt idx="5952">
                  <c:v>14.76017163773191</c:v>
                </c:pt>
                <c:pt idx="5953">
                  <c:v>14.740588760484794</c:v>
                </c:pt>
                <c:pt idx="5954">
                  <c:v>14.725297893491712</c:v>
                </c:pt>
                <c:pt idx="5955">
                  <c:v>14.699186118136289</c:v>
                </c:pt>
                <c:pt idx="5956">
                  <c:v>14.682879566180517</c:v>
                </c:pt>
                <c:pt idx="5957">
                  <c:v>14.681665252309424</c:v>
                </c:pt>
                <c:pt idx="5958">
                  <c:v>14.653423750947432</c:v>
                </c:pt>
                <c:pt idx="5959">
                  <c:v>14.651734591291877</c:v>
                </c:pt>
                <c:pt idx="5960">
                  <c:v>14.666861292127871</c:v>
                </c:pt>
                <c:pt idx="5961">
                  <c:v>14.706626456496121</c:v>
                </c:pt>
                <c:pt idx="5962">
                  <c:v>14.724980335436438</c:v>
                </c:pt>
                <c:pt idx="5963">
                  <c:v>14.742721471813526</c:v>
                </c:pt>
                <c:pt idx="5964">
                  <c:v>14.775193629914517</c:v>
                </c:pt>
                <c:pt idx="5965">
                  <c:v>14.832449855940984</c:v>
                </c:pt>
                <c:pt idx="5966">
                  <c:v>14.886355028728422</c:v>
                </c:pt>
                <c:pt idx="5967">
                  <c:v>14.937455777060292</c:v>
                </c:pt>
                <c:pt idx="5968">
                  <c:v>14.958334030580206</c:v>
                </c:pt>
                <c:pt idx="5969">
                  <c:v>14.985777188520876</c:v>
                </c:pt>
                <c:pt idx="5970">
                  <c:v>15.007494194390034</c:v>
                </c:pt>
                <c:pt idx="5971">
                  <c:v>15.024639692137438</c:v>
                </c:pt>
                <c:pt idx="5972">
                  <c:v>15.029411784706813</c:v>
                </c:pt>
                <c:pt idx="5973">
                  <c:v>15.009467646968005</c:v>
                </c:pt>
                <c:pt idx="5974">
                  <c:v>15.008149285437991</c:v>
                </c:pt>
                <c:pt idx="5975">
                  <c:v>15.003127629884839</c:v>
                </c:pt>
                <c:pt idx="5976">
                  <c:v>14.974747827907001</c:v>
                </c:pt>
                <c:pt idx="5977">
                  <c:v>14.932358866594901</c:v>
                </c:pt>
                <c:pt idx="5978">
                  <c:v>14.890609021031853</c:v>
                </c:pt>
                <c:pt idx="5979">
                  <c:v>14.848546479239921</c:v>
                </c:pt>
                <c:pt idx="5980">
                  <c:v>14.830185929135286</c:v>
                </c:pt>
                <c:pt idx="5981">
                  <c:v>14.780255612314052</c:v>
                </c:pt>
                <c:pt idx="5982">
                  <c:v>14.75153411344405</c:v>
                </c:pt>
                <c:pt idx="5983">
                  <c:v>14.725139514472989</c:v>
                </c:pt>
                <c:pt idx="5984">
                  <c:v>14.727180153402907</c:v>
                </c:pt>
                <c:pt idx="5985">
                  <c:v>14.707019582226696</c:v>
                </c:pt>
                <c:pt idx="5986">
                  <c:v>14.707019582226694</c:v>
                </c:pt>
                <c:pt idx="5987">
                  <c:v>14.714203593271595</c:v>
                </c:pt>
                <c:pt idx="5988">
                  <c:v>14.712303999947649</c:v>
                </c:pt>
                <c:pt idx="5989">
                  <c:v>14.754441701172519</c:v>
                </c:pt>
                <c:pt idx="5990">
                  <c:v>14.827631463830327</c:v>
                </c:pt>
                <c:pt idx="5991">
                  <c:v>14.838505747467419</c:v>
                </c:pt>
                <c:pt idx="5992">
                  <c:v>14.883115746453347</c:v>
                </c:pt>
                <c:pt idx="5993">
                  <c:v>14.921694012183083</c:v>
                </c:pt>
                <c:pt idx="5994">
                  <c:v>14.949487695441466</c:v>
                </c:pt>
                <c:pt idx="5995">
                  <c:v>14.978407047152661</c:v>
                </c:pt>
                <c:pt idx="5996">
                  <c:v>15.014685401567981</c:v>
                </c:pt>
                <c:pt idx="5997">
                  <c:v>14.988677788488829</c:v>
                </c:pt>
                <c:pt idx="5998">
                  <c:v>14.99914082848883</c:v>
                </c:pt>
                <c:pt idx="5999">
                  <c:v>15.013451772156765</c:v>
                </c:pt>
                <c:pt idx="6000">
                  <c:v>15.015950153791206</c:v>
                </c:pt>
                <c:pt idx="6001">
                  <c:v>15.009794950078881</c:v>
                </c:pt>
                <c:pt idx="6002">
                  <c:v>15.009081333048231</c:v>
                </c:pt>
                <c:pt idx="6003">
                  <c:v>14.994721301508765</c:v>
                </c:pt>
                <c:pt idx="6004">
                  <c:v>14.990915153949476</c:v>
                </c:pt>
                <c:pt idx="6005">
                  <c:v>15.030146196651156</c:v>
                </c:pt>
                <c:pt idx="6006">
                  <c:v>15.02493895708329</c:v>
                </c:pt>
                <c:pt idx="6007">
                  <c:v>15.011500971242931</c:v>
                </c:pt>
                <c:pt idx="6008">
                  <c:v>14.984606873680622</c:v>
                </c:pt>
                <c:pt idx="6009">
                  <c:v>14.981138375016112</c:v>
                </c:pt>
                <c:pt idx="6010">
                  <c:v>14.96506231857024</c:v>
                </c:pt>
                <c:pt idx="6011">
                  <c:v>14.946428594884797</c:v>
                </c:pt>
                <c:pt idx="6012">
                  <c:v>14.933412143091001</c:v>
                </c:pt>
                <c:pt idx="6013">
                  <c:v>14.919316301655767</c:v>
                </c:pt>
                <c:pt idx="6014">
                  <c:v>14.892897637712736</c:v>
                </c:pt>
                <c:pt idx="6015">
                  <c:v>14.889039785521213</c:v>
                </c:pt>
                <c:pt idx="6016">
                  <c:v>14.892465769772292</c:v>
                </c:pt>
                <c:pt idx="6017">
                  <c:v>14.906870731418676</c:v>
                </c:pt>
                <c:pt idx="6018">
                  <c:v>14.95334478919944</c:v>
                </c:pt>
                <c:pt idx="6019">
                  <c:v>14.982282507261987</c:v>
                </c:pt>
                <c:pt idx="6020">
                  <c:v>15.013090334867936</c:v>
                </c:pt>
                <c:pt idx="6021">
                  <c:v>15.053074588086158</c:v>
                </c:pt>
                <c:pt idx="6022">
                  <c:v>15.108218246516405</c:v>
                </c:pt>
                <c:pt idx="6023">
                  <c:v>15.154338435619866</c:v>
                </c:pt>
                <c:pt idx="6024">
                  <c:v>15.190668404503475</c:v>
                </c:pt>
                <c:pt idx="6025">
                  <c:v>15.217906895499359</c:v>
                </c:pt>
                <c:pt idx="6026">
                  <c:v>15.267640174339595</c:v>
                </c:pt>
                <c:pt idx="6027">
                  <c:v>15.30140691619223</c:v>
                </c:pt>
                <c:pt idx="6028">
                  <c:v>15.299074513377475</c:v>
                </c:pt>
                <c:pt idx="6029">
                  <c:v>15.302664718418402</c:v>
                </c:pt>
                <c:pt idx="6030">
                  <c:v>15.306096126961226</c:v>
                </c:pt>
                <c:pt idx="6031">
                  <c:v>15.28765905546199</c:v>
                </c:pt>
                <c:pt idx="6032">
                  <c:v>15.243957897254861</c:v>
                </c:pt>
                <c:pt idx="6033">
                  <c:v>15.189499416853565</c:v>
                </c:pt>
                <c:pt idx="6034">
                  <c:v>15.150116401385839</c:v>
                </c:pt>
                <c:pt idx="6035">
                  <c:v>15.117293555235975</c:v>
                </c:pt>
                <c:pt idx="6036">
                  <c:v>15.068630248265627</c:v>
                </c:pt>
                <c:pt idx="6037">
                  <c:v>15.024991852705513</c:v>
                </c:pt>
                <c:pt idx="6038">
                  <c:v>14.983512979443725</c:v>
                </c:pt>
                <c:pt idx="6039">
                  <c:v>14.927676617159447</c:v>
                </c:pt>
                <c:pt idx="6040">
                  <c:v>14.902539144361711</c:v>
                </c:pt>
                <c:pt idx="6041">
                  <c:v>14.895175662522478</c:v>
                </c:pt>
                <c:pt idx="6042">
                  <c:v>14.894268340942491</c:v>
                </c:pt>
                <c:pt idx="6043">
                  <c:v>14.881699730088005</c:v>
                </c:pt>
                <c:pt idx="6044">
                  <c:v>14.852142055764679</c:v>
                </c:pt>
                <c:pt idx="6045">
                  <c:v>14.881230888448172</c:v>
                </c:pt>
                <c:pt idx="6046">
                  <c:v>14.88760525807043</c:v>
                </c:pt>
                <c:pt idx="6047">
                  <c:v>14.895076419127872</c:v>
                </c:pt>
                <c:pt idx="6048">
                  <c:v>14.923800008314801</c:v>
                </c:pt>
                <c:pt idx="6049">
                  <c:v>14.940652485230519</c:v>
                </c:pt>
                <c:pt idx="6050">
                  <c:v>14.954314736805907</c:v>
                </c:pt>
                <c:pt idx="6051">
                  <c:v>14.980647250490172</c:v>
                </c:pt>
                <c:pt idx="6052">
                  <c:v>14.996793780360662</c:v>
                </c:pt>
                <c:pt idx="6053">
                  <c:v>15.017817023997518</c:v>
                </c:pt>
                <c:pt idx="6054">
                  <c:v>15.031589782736511</c:v>
                </c:pt>
                <c:pt idx="6055">
                  <c:v>15.021416304153757</c:v>
                </c:pt>
                <c:pt idx="6056">
                  <c:v>15.027272605379636</c:v>
                </c:pt>
                <c:pt idx="6057">
                  <c:v>15.007297189654462</c:v>
                </c:pt>
                <c:pt idx="6058">
                  <c:v>14.99651613308021</c:v>
                </c:pt>
                <c:pt idx="6059">
                  <c:v>14.990648893843735</c:v>
                </c:pt>
                <c:pt idx="6060">
                  <c:v>14.987996345374754</c:v>
                </c:pt>
                <c:pt idx="6061">
                  <c:v>14.957776196653914</c:v>
                </c:pt>
                <c:pt idx="6062">
                  <c:v>14.958524187281069</c:v>
                </c:pt>
                <c:pt idx="6063">
                  <c:v>14.960236237964709</c:v>
                </c:pt>
                <c:pt idx="6064">
                  <c:v>14.948054332845746</c:v>
                </c:pt>
                <c:pt idx="6065">
                  <c:v>14.920304393965271</c:v>
                </c:pt>
                <c:pt idx="6066">
                  <c:v>14.89695515119676</c:v>
                </c:pt>
                <c:pt idx="6067">
                  <c:v>14.879728066050491</c:v>
                </c:pt>
                <c:pt idx="6068">
                  <c:v>14.861884332527433</c:v>
                </c:pt>
                <c:pt idx="6069">
                  <c:v>14.833885629510775</c:v>
                </c:pt>
                <c:pt idx="6070">
                  <c:v>14.816549908866783</c:v>
                </c:pt>
                <c:pt idx="6071">
                  <c:v>14.815908305311314</c:v>
                </c:pt>
                <c:pt idx="6072">
                  <c:v>14.792497186990046</c:v>
                </c:pt>
                <c:pt idx="6073">
                  <c:v>14.805068283973565</c:v>
                </c:pt>
                <c:pt idx="6074">
                  <c:v>14.821781995825129</c:v>
                </c:pt>
                <c:pt idx="6075">
                  <c:v>14.837362527092601</c:v>
                </c:pt>
                <c:pt idx="6076">
                  <c:v>14.870127640494131</c:v>
                </c:pt>
                <c:pt idx="6077">
                  <c:v>14.902718930000381</c:v>
                </c:pt>
                <c:pt idx="6078">
                  <c:v>14.958853975824045</c:v>
                </c:pt>
                <c:pt idx="6079">
                  <c:v>15.004684973450312</c:v>
                </c:pt>
                <c:pt idx="6080">
                  <c:v>15.054254133770463</c:v>
                </c:pt>
                <c:pt idx="6081">
                  <c:v>15.099641200879898</c:v>
                </c:pt>
                <c:pt idx="6082">
                  <c:v>15.111485504713393</c:v>
                </c:pt>
                <c:pt idx="6083">
                  <c:v>15.148290673418172</c:v>
                </c:pt>
                <c:pt idx="6084">
                  <c:v>15.14578314442498</c:v>
                </c:pt>
                <c:pt idx="6085">
                  <c:v>15.130270881234313</c:v>
                </c:pt>
                <c:pt idx="6086">
                  <c:v>15.12304542623303</c:v>
                </c:pt>
                <c:pt idx="6087">
                  <c:v>15.104266301157223</c:v>
                </c:pt>
                <c:pt idx="6088">
                  <c:v>15.066951801162668</c:v>
                </c:pt>
                <c:pt idx="6089">
                  <c:v>15.048556132153022</c:v>
                </c:pt>
                <c:pt idx="6090">
                  <c:v>15.017831688358193</c:v>
                </c:pt>
                <c:pt idx="6091">
                  <c:v>14.965317579770828</c:v>
                </c:pt>
                <c:pt idx="6092">
                  <c:v>14.917573061804779</c:v>
                </c:pt>
                <c:pt idx="6093">
                  <c:v>14.88608763185759</c:v>
                </c:pt>
                <c:pt idx="6094">
                  <c:v>14.836909210157158</c:v>
                </c:pt>
                <c:pt idx="6095">
                  <c:v>14.793246392370397</c:v>
                </c:pt>
                <c:pt idx="6096">
                  <c:v>14.753773088749728</c:v>
                </c:pt>
                <c:pt idx="6097">
                  <c:v>14.739441177084762</c:v>
                </c:pt>
                <c:pt idx="6098">
                  <c:v>14.718146501949541</c:v>
                </c:pt>
                <c:pt idx="6099">
                  <c:v>14.711314329298309</c:v>
                </c:pt>
                <c:pt idx="6100">
                  <c:v>14.72288748557472</c:v>
                </c:pt>
                <c:pt idx="6101">
                  <c:v>14.720737131139519</c:v>
                </c:pt>
                <c:pt idx="6102">
                  <c:v>14.741234134743468</c:v>
                </c:pt>
                <c:pt idx="6103">
                  <c:v>14.769725376821027</c:v>
                </c:pt>
                <c:pt idx="6104">
                  <c:v>14.792941038360519</c:v>
                </c:pt>
                <c:pt idx="6105">
                  <c:v>14.81999645084937</c:v>
                </c:pt>
                <c:pt idx="6106">
                  <c:v>14.84875685884456</c:v>
                </c:pt>
                <c:pt idx="6107">
                  <c:v>14.866319833022525</c:v>
                </c:pt>
                <c:pt idx="6108">
                  <c:v>14.890678503232305</c:v>
                </c:pt>
                <c:pt idx="6109">
                  <c:v>14.914074768697592</c:v>
                </c:pt>
                <c:pt idx="6110">
                  <c:v>14.933237745251398</c:v>
                </c:pt>
                <c:pt idx="6111">
                  <c:v>14.915109171164541</c:v>
                </c:pt>
                <c:pt idx="6112">
                  <c:v>14.918194763346127</c:v>
                </c:pt>
                <c:pt idx="6113">
                  <c:v>14.949820595802809</c:v>
                </c:pt>
                <c:pt idx="6114">
                  <c:v>14.960150492033028</c:v>
                </c:pt>
                <c:pt idx="6115">
                  <c:v>14.955376976112055</c:v>
                </c:pt>
                <c:pt idx="6116">
                  <c:v>14.93679044683396</c:v>
                </c:pt>
                <c:pt idx="6117">
                  <c:v>14.96202328546312</c:v>
                </c:pt>
                <c:pt idx="6118">
                  <c:v>15.011904733462462</c:v>
                </c:pt>
                <c:pt idx="6119">
                  <c:v>15.000306430747566</c:v>
                </c:pt>
                <c:pt idx="6120">
                  <c:v>14.997775321190367</c:v>
                </c:pt>
                <c:pt idx="6121">
                  <c:v>14.989481443398297</c:v>
                </c:pt>
                <c:pt idx="6122">
                  <c:v>14.971295137910221</c:v>
                </c:pt>
                <c:pt idx="6123">
                  <c:v>14.930008571700512</c:v>
                </c:pt>
                <c:pt idx="6124">
                  <c:v>14.89719527912211</c:v>
                </c:pt>
                <c:pt idx="6125">
                  <c:v>14.860799627566657</c:v>
                </c:pt>
                <c:pt idx="6126">
                  <c:v>14.83522199877674</c:v>
                </c:pt>
                <c:pt idx="6127">
                  <c:v>14.817507072087738</c:v>
                </c:pt>
                <c:pt idx="6128">
                  <c:v>14.791753062237515</c:v>
                </c:pt>
                <c:pt idx="6129">
                  <c:v>14.772059585785334</c:v>
                </c:pt>
                <c:pt idx="6130">
                  <c:v>14.778939452620895</c:v>
                </c:pt>
                <c:pt idx="6131">
                  <c:v>14.823056162380936</c:v>
                </c:pt>
                <c:pt idx="6132">
                  <c:v>14.835227651811133</c:v>
                </c:pt>
                <c:pt idx="6133">
                  <c:v>14.865104311740803</c:v>
                </c:pt>
                <c:pt idx="6134">
                  <c:v>14.911870029463483</c:v>
                </c:pt>
                <c:pt idx="6135">
                  <c:v>14.966106069201274</c:v>
                </c:pt>
                <c:pt idx="6136">
                  <c:v>15.011560811140365</c:v>
                </c:pt>
                <c:pt idx="6137">
                  <c:v>15.063609861170082</c:v>
                </c:pt>
                <c:pt idx="6138">
                  <c:v>15.114526181943683</c:v>
                </c:pt>
                <c:pt idx="6139">
                  <c:v>15.147600210691017</c:v>
                </c:pt>
                <c:pt idx="6140">
                  <c:v>15.180133294661701</c:v>
                </c:pt>
                <c:pt idx="6141">
                  <c:v>15.183510543118913</c:v>
                </c:pt>
                <c:pt idx="6142">
                  <c:v>15.178674633287665</c:v>
                </c:pt>
                <c:pt idx="6143">
                  <c:v>15.140483442346815</c:v>
                </c:pt>
                <c:pt idx="6144">
                  <c:v>15.122604681709461</c:v>
                </c:pt>
                <c:pt idx="6145">
                  <c:v>15.10127272932883</c:v>
                </c:pt>
                <c:pt idx="6146">
                  <c:v>15.063738079813415</c:v>
                </c:pt>
                <c:pt idx="6147">
                  <c:v>15.022259206551627</c:v>
                </c:pt>
                <c:pt idx="6148">
                  <c:v>14.976820305373874</c:v>
                </c:pt>
                <c:pt idx="6149">
                  <c:v>14.944564090833893</c:v>
                </c:pt>
                <c:pt idx="6150">
                  <c:v>14.933484990867619</c:v>
                </c:pt>
                <c:pt idx="6151">
                  <c:v>14.899267540251559</c:v>
                </c:pt>
                <c:pt idx="6152">
                  <c:v>14.861632856651049</c:v>
                </c:pt>
                <c:pt idx="6153">
                  <c:v>14.853548953030378</c:v>
                </c:pt>
                <c:pt idx="6154">
                  <c:v>14.83524827259841</c:v>
                </c:pt>
                <c:pt idx="6155">
                  <c:v>14.82812781993194</c:v>
                </c:pt>
                <c:pt idx="6156">
                  <c:v>14.818364283667799</c:v>
                </c:pt>
                <c:pt idx="6157">
                  <c:v>14.842561082640367</c:v>
                </c:pt>
                <c:pt idx="6158">
                  <c:v>14.868823864154367</c:v>
                </c:pt>
                <c:pt idx="6159">
                  <c:v>14.868823864154367</c:v>
                </c:pt>
                <c:pt idx="6160">
                  <c:v>14.885485370064554</c:v>
                </c:pt>
                <c:pt idx="6161">
                  <c:v>14.929579338899757</c:v>
                </c:pt>
                <c:pt idx="6162">
                  <c:v>14.970604025069946</c:v>
                </c:pt>
                <c:pt idx="6163">
                  <c:v>14.998653663203793</c:v>
                </c:pt>
                <c:pt idx="6164">
                  <c:v>15.007237803273521</c:v>
                </c:pt>
                <c:pt idx="6165">
                  <c:v>15.005679076870752</c:v>
                </c:pt>
                <c:pt idx="6166">
                  <c:v>15.005679076870752</c:v>
                </c:pt>
                <c:pt idx="6167">
                  <c:v>14.999799217683579</c:v>
                </c:pt>
                <c:pt idx="6168">
                  <c:v>14.976110714483365</c:v>
                </c:pt>
                <c:pt idx="6169">
                  <c:v>14.97300113970636</c:v>
                </c:pt>
                <c:pt idx="6170">
                  <c:v>14.981311020173081</c:v>
                </c:pt>
                <c:pt idx="6171">
                  <c:v>14.970946998134563</c:v>
                </c:pt>
                <c:pt idx="6172">
                  <c:v>14.970010666998999</c:v>
                </c:pt>
                <c:pt idx="6173">
                  <c:v>14.949909610770769</c:v>
                </c:pt>
                <c:pt idx="6174">
                  <c:v>14.958916421678484</c:v>
                </c:pt>
                <c:pt idx="6175">
                  <c:v>14.966280391104839</c:v>
                </c:pt>
                <c:pt idx="6176">
                  <c:v>14.946702620185546</c:v>
                </c:pt>
                <c:pt idx="6177">
                  <c:v>14.927115880170076</c:v>
                </c:pt>
                <c:pt idx="6178">
                  <c:v>14.913359999688778</c:v>
                </c:pt>
                <c:pt idx="6179">
                  <c:v>14.889807358691998</c:v>
                </c:pt>
                <c:pt idx="6180">
                  <c:v>14.882903437517751</c:v>
                </c:pt>
                <c:pt idx="6181">
                  <c:v>14.890514316297836</c:v>
                </c:pt>
                <c:pt idx="6182">
                  <c:v>14.867523910859477</c:v>
                </c:pt>
                <c:pt idx="6183">
                  <c:v>14.861712158215608</c:v>
                </c:pt>
                <c:pt idx="6184">
                  <c:v>14.851294290155447</c:v>
                </c:pt>
                <c:pt idx="6185">
                  <c:v>14.827917694063931</c:v>
                </c:pt>
                <c:pt idx="6186">
                  <c:v>14.848843979778218</c:v>
                </c:pt>
                <c:pt idx="6187">
                  <c:v>14.838080220398874</c:v>
                </c:pt>
                <c:pt idx="6188">
                  <c:v>14.876208839736522</c:v>
                </c:pt>
                <c:pt idx="6189">
                  <c:v>14.90174580534951</c:v>
                </c:pt>
                <c:pt idx="6190">
                  <c:v>14.933954232299833</c:v>
                </c:pt>
                <c:pt idx="6191">
                  <c:v>14.991128487908261</c:v>
                </c:pt>
                <c:pt idx="6192">
                  <c:v>15.049973845365557</c:v>
                </c:pt>
                <c:pt idx="6193">
                  <c:v>15.094611885077418</c:v>
                </c:pt>
                <c:pt idx="6194">
                  <c:v>15.114880262287144</c:v>
                </c:pt>
                <c:pt idx="6195">
                  <c:v>15.161610681437107</c:v>
                </c:pt>
                <c:pt idx="6196">
                  <c:v>15.172600953494134</c:v>
                </c:pt>
                <c:pt idx="6197">
                  <c:v>15.177421114231992</c:v>
                </c:pt>
                <c:pt idx="6198">
                  <c:v>15.175719973502167</c:v>
                </c:pt>
                <c:pt idx="6199">
                  <c:v>15.175719973502163</c:v>
                </c:pt>
                <c:pt idx="6200">
                  <c:v>15.167366973506976</c:v>
                </c:pt>
                <c:pt idx="6201">
                  <c:v>15.151367596380899</c:v>
                </c:pt>
                <c:pt idx="6202">
                  <c:v>15.138983076834158</c:v>
                </c:pt>
                <c:pt idx="6203">
                  <c:v>15.109877304321158</c:v>
                </c:pt>
                <c:pt idx="6204">
                  <c:v>15.079169745464915</c:v>
                </c:pt>
                <c:pt idx="6205">
                  <c:v>15.061817811812055</c:v>
                </c:pt>
                <c:pt idx="6206">
                  <c:v>15.023271489378693</c:v>
                </c:pt>
                <c:pt idx="6207">
                  <c:v>14.974708722882941</c:v>
                </c:pt>
                <c:pt idx="6208">
                  <c:v>14.925479709407607</c:v>
                </c:pt>
                <c:pt idx="6209">
                  <c:v>14.88033612831669</c:v>
                </c:pt>
                <c:pt idx="6210">
                  <c:v>14.840572477203155</c:v>
                </c:pt>
                <c:pt idx="6211">
                  <c:v>14.846243209800825</c:v>
                </c:pt>
                <c:pt idx="6212">
                  <c:v>14.857289879994925</c:v>
                </c:pt>
                <c:pt idx="6213">
                  <c:v>14.865498763199273</c:v>
                </c:pt>
                <c:pt idx="6214">
                  <c:v>14.874695730211764</c:v>
                </c:pt>
                <c:pt idx="6215">
                  <c:v>14.864932166382927</c:v>
                </c:pt>
                <c:pt idx="6216">
                  <c:v>14.886313756382217</c:v>
                </c:pt>
                <c:pt idx="6217">
                  <c:v>14.936941506413142</c:v>
                </c:pt>
                <c:pt idx="6218">
                  <c:v>14.981142495333998</c:v>
                </c:pt>
                <c:pt idx="6219">
                  <c:v>15.010271545494613</c:v>
                </c:pt>
                <c:pt idx="6220">
                  <c:v>15.05052028276463</c:v>
                </c:pt>
                <c:pt idx="6221">
                  <c:v>15.071735168869914</c:v>
                </c:pt>
                <c:pt idx="6222">
                  <c:v>15.075881982719643</c:v>
                </c:pt>
                <c:pt idx="6223">
                  <c:v>15.086846049491147</c:v>
                </c:pt>
                <c:pt idx="6224">
                  <c:v>15.05752532949575</c:v>
                </c:pt>
                <c:pt idx="6225">
                  <c:v>15.051157409194735</c:v>
                </c:pt>
                <c:pt idx="6226">
                  <c:v>15.050108735946557</c:v>
                </c:pt>
                <c:pt idx="6227">
                  <c:v>15.06486060716356</c:v>
                </c:pt>
                <c:pt idx="6228">
                  <c:v>15.085787431720707</c:v>
                </c:pt>
                <c:pt idx="6229">
                  <c:v>15.078115449019245</c:v>
                </c:pt>
                <c:pt idx="6230">
                  <c:v>15.05377262446604</c:v>
                </c:pt>
                <c:pt idx="6231">
                  <c:v>15.060844858911267</c:v>
                </c:pt>
                <c:pt idx="6232">
                  <c:v>15.06084485891127</c:v>
                </c:pt>
                <c:pt idx="6233">
                  <c:v>15.066986384798289</c:v>
                </c:pt>
                <c:pt idx="6234">
                  <c:v>15.056043748489262</c:v>
                </c:pt>
                <c:pt idx="6235">
                  <c:v>15.048261569835455</c:v>
                </c:pt>
                <c:pt idx="6236">
                  <c:v>15.02444615148711</c:v>
                </c:pt>
                <c:pt idx="6237">
                  <c:v>15.003258574992545</c:v>
                </c:pt>
                <c:pt idx="6238">
                  <c:v>15.003435252059264</c:v>
                </c:pt>
                <c:pt idx="6239">
                  <c:v>15.008702908731019</c:v>
                </c:pt>
                <c:pt idx="6240">
                  <c:v>14.971632349649434</c:v>
                </c:pt>
                <c:pt idx="6241">
                  <c:v>14.971632328386336</c:v>
                </c:pt>
                <c:pt idx="6242">
                  <c:v>14.957300437165442</c:v>
                </c:pt>
                <c:pt idx="6243">
                  <c:v>14.969331558888701</c:v>
                </c:pt>
                <c:pt idx="6244">
                  <c:v>15.001217527760909</c:v>
                </c:pt>
                <c:pt idx="6245">
                  <c:v>15.020682044994997</c:v>
                </c:pt>
                <c:pt idx="6246">
                  <c:v>15.049079434623868</c:v>
                </c:pt>
                <c:pt idx="6247">
                  <c:v>15.082452788714289</c:v>
                </c:pt>
                <c:pt idx="6248">
                  <c:v>15.133200706704582</c:v>
                </c:pt>
                <c:pt idx="6249">
                  <c:v>15.189940542531817</c:v>
                </c:pt>
                <c:pt idx="6250">
                  <c:v>15.251688911194108</c:v>
                </c:pt>
                <c:pt idx="6251">
                  <c:v>15.307791585597291</c:v>
                </c:pt>
                <c:pt idx="6252">
                  <c:v>15.322149524546905</c:v>
                </c:pt>
                <c:pt idx="6253">
                  <c:v>15.32682213052275</c:v>
                </c:pt>
                <c:pt idx="6254">
                  <c:v>15.331051556435026</c:v>
                </c:pt>
                <c:pt idx="6255">
                  <c:v>15.322962001102935</c:v>
                </c:pt>
                <c:pt idx="6256">
                  <c:v>15.332796164847144</c:v>
                </c:pt>
                <c:pt idx="6257">
                  <c:v>15.317815109414143</c:v>
                </c:pt>
                <c:pt idx="6258">
                  <c:v>15.294705256948934</c:v>
                </c:pt>
                <c:pt idx="6259">
                  <c:v>15.237604581883888</c:v>
                </c:pt>
                <c:pt idx="6260">
                  <c:v>15.227209884114364</c:v>
                </c:pt>
                <c:pt idx="6261">
                  <c:v>15.178670363967337</c:v>
                </c:pt>
                <c:pt idx="6262">
                  <c:v>15.152085519915499</c:v>
                </c:pt>
                <c:pt idx="6263">
                  <c:v>15.113384895062351</c:v>
                </c:pt>
                <c:pt idx="6264">
                  <c:v>15.073914480578193</c:v>
                </c:pt>
                <c:pt idx="6265">
                  <c:v>15.060595392967519</c:v>
                </c:pt>
                <c:pt idx="6266">
                  <c:v>15.04338454696275</c:v>
                </c:pt>
                <c:pt idx="6267">
                  <c:v>15.052475368699538</c:v>
                </c:pt>
                <c:pt idx="6268">
                  <c:v>15.030832711780892</c:v>
                </c:pt>
                <c:pt idx="6269">
                  <c:v>15.028792045286277</c:v>
                </c:pt>
                <c:pt idx="6270">
                  <c:v>15.044565932873322</c:v>
                </c:pt>
                <c:pt idx="6271">
                  <c:v>15.045596931233248</c:v>
                </c:pt>
                <c:pt idx="6272">
                  <c:v>15.050557223829991</c:v>
                </c:pt>
                <c:pt idx="6273">
                  <c:v>15.07019362594713</c:v>
                </c:pt>
                <c:pt idx="6274">
                  <c:v>15.083048388808946</c:v>
                </c:pt>
                <c:pt idx="6275">
                  <c:v>15.126092593299452</c:v>
                </c:pt>
                <c:pt idx="6276">
                  <c:v>15.140632978234155</c:v>
                </c:pt>
                <c:pt idx="6277">
                  <c:v>15.13503953956014</c:v>
                </c:pt>
                <c:pt idx="6278">
                  <c:v>15.139869757819524</c:v>
                </c:pt>
                <c:pt idx="6279">
                  <c:v>15.155945814265397</c:v>
                </c:pt>
                <c:pt idx="6280">
                  <c:v>15.161511133833216</c:v>
                </c:pt>
                <c:pt idx="6281">
                  <c:v>15.157185485867933</c:v>
                </c:pt>
                <c:pt idx="6282">
                  <c:v>15.148397947569935</c:v>
                </c:pt>
                <c:pt idx="6283">
                  <c:v>15.147155934001653</c:v>
                </c:pt>
                <c:pt idx="6284">
                  <c:v>15.12907764948706</c:v>
                </c:pt>
                <c:pt idx="6285">
                  <c:v>15.108151420915632</c:v>
                </c:pt>
                <c:pt idx="6286">
                  <c:v>15.092607656652143</c:v>
                </c:pt>
                <c:pt idx="6287">
                  <c:v>15.062730996722479</c:v>
                </c:pt>
                <c:pt idx="6288">
                  <c:v>15.036475996084414</c:v>
                </c:pt>
                <c:pt idx="6289">
                  <c:v>15.011484727268806</c:v>
                </c:pt>
                <c:pt idx="6290">
                  <c:v>15.006562099379288</c:v>
                </c:pt>
                <c:pt idx="6291">
                  <c:v>14.986198752513987</c:v>
                </c:pt>
                <c:pt idx="6292">
                  <c:v>14.979368393949217</c:v>
                </c:pt>
                <c:pt idx="6293">
                  <c:v>15.006120044005547</c:v>
                </c:pt>
                <c:pt idx="6294">
                  <c:v>15.02049674529612</c:v>
                </c:pt>
                <c:pt idx="6295">
                  <c:v>15.00908333365739</c:v>
                </c:pt>
                <c:pt idx="6296">
                  <c:v>15.010617153569095</c:v>
                </c:pt>
                <c:pt idx="6297">
                  <c:v>15.041094555995587</c:v>
                </c:pt>
                <c:pt idx="6298">
                  <c:v>15.056371982404082</c:v>
                </c:pt>
                <c:pt idx="6299">
                  <c:v>15.070036961333939</c:v>
                </c:pt>
                <c:pt idx="6300">
                  <c:v>15.059094322540487</c:v>
                </c:pt>
                <c:pt idx="6301">
                  <c:v>15.041313064976894</c:v>
                </c:pt>
                <c:pt idx="6302">
                  <c:v>15.03947202433883</c:v>
                </c:pt>
                <c:pt idx="6303">
                  <c:v>15.050692576879982</c:v>
                </c:pt>
                <c:pt idx="6304">
                  <c:v>15.034594043873065</c:v>
                </c:pt>
                <c:pt idx="6305">
                  <c:v>15.065819078826236</c:v>
                </c:pt>
                <c:pt idx="6306">
                  <c:v>15.106926252978974</c:v>
                </c:pt>
                <c:pt idx="6307">
                  <c:v>15.144276374042358</c:v>
                </c:pt>
                <c:pt idx="6308">
                  <c:v>15.1975133167133</c:v>
                </c:pt>
                <c:pt idx="6309">
                  <c:v>15.208096679714986</c:v>
                </c:pt>
                <c:pt idx="6310">
                  <c:v>15.221889330590184</c:v>
                </c:pt>
                <c:pt idx="6311">
                  <c:v>15.191259850890102</c:v>
                </c:pt>
                <c:pt idx="6312">
                  <c:v>15.213898242270114</c:v>
                </c:pt>
                <c:pt idx="6313">
                  <c:v>15.244106922832959</c:v>
                </c:pt>
                <c:pt idx="6314">
                  <c:v>15.247466215675102</c:v>
                </c:pt>
                <c:pt idx="6315">
                  <c:v>15.256793232168743</c:v>
                </c:pt>
                <c:pt idx="6316">
                  <c:v>15.277180603630239</c:v>
                </c:pt>
                <c:pt idx="6317">
                  <c:v>15.282110645448709</c:v>
                </c:pt>
                <c:pt idx="6318">
                  <c:v>15.322520803753497</c:v>
                </c:pt>
                <c:pt idx="6319">
                  <c:v>15.371546959584879</c:v>
                </c:pt>
                <c:pt idx="6320">
                  <c:v>15.393513377493379</c:v>
                </c:pt>
                <c:pt idx="6321">
                  <c:v>15.457955148068876</c:v>
                </c:pt>
                <c:pt idx="6322">
                  <c:v>15.498509136718289</c:v>
                </c:pt>
                <c:pt idx="6323">
                  <c:v>15.5374900630782</c:v>
                </c:pt>
                <c:pt idx="6324">
                  <c:v>15.593159919906</c:v>
                </c:pt>
                <c:pt idx="6325">
                  <c:v>15.626492472916658</c:v>
                </c:pt>
                <c:pt idx="6326">
                  <c:v>15.665351468119802</c:v>
                </c:pt>
                <c:pt idx="6327">
                  <c:v>15.693465852686188</c:v>
                </c:pt>
                <c:pt idx="6328">
                  <c:v>15.730171117338626</c:v>
                </c:pt>
                <c:pt idx="6329">
                  <c:v>15.818954366835033</c:v>
                </c:pt>
                <c:pt idx="6330">
                  <c:v>15.844082129426342</c:v>
                </c:pt>
                <c:pt idx="6331">
                  <c:v>15.891405851887473</c:v>
                </c:pt>
                <c:pt idx="6332">
                  <c:v>15.924782246906343</c:v>
                </c:pt>
                <c:pt idx="6333">
                  <c:v>15.959069711627913</c:v>
                </c:pt>
                <c:pt idx="6334">
                  <c:v>15.982469122266698</c:v>
                </c:pt>
                <c:pt idx="6335">
                  <c:v>16.038616138663738</c:v>
                </c:pt>
                <c:pt idx="6336">
                  <c:v>16.059976883048968</c:v>
                </c:pt>
                <c:pt idx="6337">
                  <c:v>16.058428861017561</c:v>
                </c:pt>
                <c:pt idx="6338">
                  <c:v>16.073993188745792</c:v>
                </c:pt>
                <c:pt idx="6339">
                  <c:v>16.051296695586874</c:v>
                </c:pt>
                <c:pt idx="6340">
                  <c:v>15.983127824602501</c:v>
                </c:pt>
                <c:pt idx="6341">
                  <c:v>15.984596642459751</c:v>
                </c:pt>
                <c:pt idx="6342">
                  <c:v>15.943171052579057</c:v>
                </c:pt>
                <c:pt idx="6343">
                  <c:v>15.918673270872025</c:v>
                </c:pt>
                <c:pt idx="6344">
                  <c:v>15.89728736302448</c:v>
                </c:pt>
                <c:pt idx="6345">
                  <c:v>15.884737717439803</c:v>
                </c:pt>
                <c:pt idx="6346">
                  <c:v>15.90011725359259</c:v>
                </c:pt>
                <c:pt idx="6347">
                  <c:v>15.95004452221642</c:v>
                </c:pt>
                <c:pt idx="6348">
                  <c:v>15.9698604069262</c:v>
                </c:pt>
                <c:pt idx="6349">
                  <c:v>16.017099674033158</c:v>
                </c:pt>
                <c:pt idx="6350">
                  <c:v>16.052665857064113</c:v>
                </c:pt>
                <c:pt idx="6351">
                  <c:v>16.092828207451966</c:v>
                </c:pt>
                <c:pt idx="6352">
                  <c:v>16.139702598792244</c:v>
                </c:pt>
                <c:pt idx="6353">
                  <c:v>16.199226263162377</c:v>
                </c:pt>
                <c:pt idx="6354">
                  <c:v>16.254913849193574</c:v>
                </c:pt>
                <c:pt idx="6355">
                  <c:v>16.286016824797784</c:v>
                </c:pt>
                <c:pt idx="6356">
                  <c:v>16.339805424402261</c:v>
                </c:pt>
                <c:pt idx="6357">
                  <c:v>16.368170805851676</c:v>
                </c:pt>
                <c:pt idx="6358">
                  <c:v>16.425644913713452</c:v>
                </c:pt>
                <c:pt idx="6359">
                  <c:v>16.45959081480445</c:v>
                </c:pt>
                <c:pt idx="6360">
                  <c:v>16.485785975658235</c:v>
                </c:pt>
                <c:pt idx="6361">
                  <c:v>16.510041487212913</c:v>
                </c:pt>
                <c:pt idx="6362">
                  <c:v>16.528497696066967</c:v>
                </c:pt>
                <c:pt idx="6363">
                  <c:v>16.564717028996878</c:v>
                </c:pt>
                <c:pt idx="6364">
                  <c:v>16.630129774524395</c:v>
                </c:pt>
                <c:pt idx="6365">
                  <c:v>16.673139900023831</c:v>
                </c:pt>
                <c:pt idx="6366">
                  <c:v>16.694150969216487</c:v>
                </c:pt>
                <c:pt idx="6367">
                  <c:v>16.740957596949727</c:v>
                </c:pt>
                <c:pt idx="6368">
                  <c:v>16.794699723554942</c:v>
                </c:pt>
                <c:pt idx="6369">
                  <c:v>16.852189503033024</c:v>
                </c:pt>
                <c:pt idx="6370">
                  <c:v>16.902760400588694</c:v>
                </c:pt>
                <c:pt idx="6371">
                  <c:v>16.968180476071002</c:v>
                </c:pt>
                <c:pt idx="6372">
                  <c:v>17.005154385127287</c:v>
                </c:pt>
                <c:pt idx="6373">
                  <c:v>17.058693883693191</c:v>
                </c:pt>
                <c:pt idx="6374">
                  <c:v>17.11383937897233</c:v>
                </c:pt>
                <c:pt idx="6375">
                  <c:v>17.183679847865573</c:v>
                </c:pt>
                <c:pt idx="6376">
                  <c:v>17.241768883470396</c:v>
                </c:pt>
                <c:pt idx="6377">
                  <c:v>17.325117568682099</c:v>
                </c:pt>
                <c:pt idx="6378">
                  <c:v>17.401512784944273</c:v>
                </c:pt>
                <c:pt idx="6379">
                  <c:v>17.483360924320454</c:v>
                </c:pt>
                <c:pt idx="6380">
                  <c:v>17.558995640258605</c:v>
                </c:pt>
                <c:pt idx="6381">
                  <c:v>17.626714236340089</c:v>
                </c:pt>
                <c:pt idx="6382">
                  <c:v>17.670415394547213</c:v>
                </c:pt>
                <c:pt idx="6383">
                  <c:v>17.750187032866027</c:v>
                </c:pt>
                <c:pt idx="6384">
                  <c:v>17.818635448203484</c:v>
                </c:pt>
                <c:pt idx="6385">
                  <c:v>17.87092411743755</c:v>
                </c:pt>
                <c:pt idx="6386">
                  <c:v>17.927384595385021</c:v>
                </c:pt>
                <c:pt idx="6387">
                  <c:v>17.974135635154397</c:v>
                </c:pt>
                <c:pt idx="6388">
                  <c:v>18.014860119558893</c:v>
                </c:pt>
                <c:pt idx="6389">
                  <c:v>18.063223661643931</c:v>
                </c:pt>
                <c:pt idx="6390">
                  <c:v>18.112989380407662</c:v>
                </c:pt>
                <c:pt idx="6391">
                  <c:v>18.151838165444161</c:v>
                </c:pt>
                <c:pt idx="6392">
                  <c:v>18.182174545864605</c:v>
                </c:pt>
                <c:pt idx="6393">
                  <c:v>18.198429357397675</c:v>
                </c:pt>
                <c:pt idx="6394">
                  <c:v>18.218130218999558</c:v>
                </c:pt>
                <c:pt idx="6395">
                  <c:v>18.215498980602682</c:v>
                </c:pt>
                <c:pt idx="6396">
                  <c:v>18.205502951688818</c:v>
                </c:pt>
                <c:pt idx="6397">
                  <c:v>18.191747071207519</c:v>
                </c:pt>
                <c:pt idx="6398">
                  <c:v>18.176016271606947</c:v>
                </c:pt>
                <c:pt idx="6399">
                  <c:v>18.149446185308125</c:v>
                </c:pt>
                <c:pt idx="6400">
                  <c:v>18.166417539936269</c:v>
                </c:pt>
                <c:pt idx="6401">
                  <c:v>18.189297850646422</c:v>
                </c:pt>
                <c:pt idx="6402">
                  <c:v>18.197506385004807</c:v>
                </c:pt>
                <c:pt idx="6403">
                  <c:v>18.206242274211291</c:v>
                </c:pt>
                <c:pt idx="6404">
                  <c:v>18.223470204896017</c:v>
                </c:pt>
                <c:pt idx="6405">
                  <c:v>18.272276717697448</c:v>
                </c:pt>
                <c:pt idx="6406">
                  <c:v>18.299715733973681</c:v>
                </c:pt>
                <c:pt idx="6407">
                  <c:v>18.371265416094236</c:v>
                </c:pt>
                <c:pt idx="6408">
                  <c:v>18.435971605235714</c:v>
                </c:pt>
                <c:pt idx="6409">
                  <c:v>18.50870184316376</c:v>
                </c:pt>
                <c:pt idx="6410">
                  <c:v>18.557650808200211</c:v>
                </c:pt>
                <c:pt idx="6411">
                  <c:v>18.608970498706558</c:v>
                </c:pt>
                <c:pt idx="6412">
                  <c:v>18.66220779639038</c:v>
                </c:pt>
                <c:pt idx="6413">
                  <c:v>18.661301596128297</c:v>
                </c:pt>
                <c:pt idx="6414">
                  <c:v>18.686243011042468</c:v>
                </c:pt>
                <c:pt idx="6415">
                  <c:v>18.702512125920162</c:v>
                </c:pt>
                <c:pt idx="6416">
                  <c:v>18.72928575471688</c:v>
                </c:pt>
                <c:pt idx="6417">
                  <c:v>18.765186742368385</c:v>
                </c:pt>
                <c:pt idx="6418">
                  <c:v>18.779983780089804</c:v>
                </c:pt>
                <c:pt idx="6419">
                  <c:v>18.819747106524275</c:v>
                </c:pt>
                <c:pt idx="6420">
                  <c:v>18.865274337344363</c:v>
                </c:pt>
                <c:pt idx="6421">
                  <c:v>18.930870910138488</c:v>
                </c:pt>
                <c:pt idx="6422">
                  <c:v>19.009850712935869</c:v>
                </c:pt>
                <c:pt idx="6423">
                  <c:v>19.055925232820083</c:v>
                </c:pt>
                <c:pt idx="6424">
                  <c:v>19.109713361889199</c:v>
                </c:pt>
                <c:pt idx="6425">
                  <c:v>19.148992922392392</c:v>
                </c:pt>
                <c:pt idx="6426">
                  <c:v>19.181640585184358</c:v>
                </c:pt>
                <c:pt idx="6427">
                  <c:v>19.200147377994949</c:v>
                </c:pt>
                <c:pt idx="6428">
                  <c:v>19.196066225237562</c:v>
                </c:pt>
                <c:pt idx="6429">
                  <c:v>19.222011827726387</c:v>
                </c:pt>
                <c:pt idx="6430">
                  <c:v>19.272492585418494</c:v>
                </c:pt>
                <c:pt idx="6431">
                  <c:v>19.336108036962813</c:v>
                </c:pt>
                <c:pt idx="6432">
                  <c:v>19.404555321623896</c:v>
                </c:pt>
                <c:pt idx="6433">
                  <c:v>19.469956264213856</c:v>
                </c:pt>
                <c:pt idx="6434">
                  <c:v>19.532787738241531</c:v>
                </c:pt>
                <c:pt idx="6435">
                  <c:v>19.592344198003218</c:v>
                </c:pt>
                <c:pt idx="6436">
                  <c:v>19.627761624953017</c:v>
                </c:pt>
                <c:pt idx="6437">
                  <c:v>19.692838975860994</c:v>
                </c:pt>
                <c:pt idx="6438">
                  <c:v>19.724740424444533</c:v>
                </c:pt>
                <c:pt idx="6439">
                  <c:v>19.767759121885703</c:v>
                </c:pt>
                <c:pt idx="6440">
                  <c:v>19.788196647720145</c:v>
                </c:pt>
                <c:pt idx="6441">
                  <c:v>19.829959427580558</c:v>
                </c:pt>
                <c:pt idx="6442">
                  <c:v>19.906020645416433</c:v>
                </c:pt>
                <c:pt idx="6443">
                  <c:v>19.954099513129702</c:v>
                </c:pt>
                <c:pt idx="6444">
                  <c:v>20.025972651668969</c:v>
                </c:pt>
                <c:pt idx="6445">
                  <c:v>20.071129447514242</c:v>
                </c:pt>
                <c:pt idx="6446">
                  <c:v>20.137712690034348</c:v>
                </c:pt>
                <c:pt idx="6447">
                  <c:v>20.18495203870641</c:v>
                </c:pt>
                <c:pt idx="6448">
                  <c:v>20.199837436941877</c:v>
                </c:pt>
                <c:pt idx="6449">
                  <c:v>20.246466480387426</c:v>
                </c:pt>
                <c:pt idx="6450">
                  <c:v>20.2533942141533</c:v>
                </c:pt>
                <c:pt idx="6451">
                  <c:v>20.253865007442649</c:v>
                </c:pt>
                <c:pt idx="6452">
                  <c:v>20.265910158511971</c:v>
                </c:pt>
                <c:pt idx="6453">
                  <c:v>20.259655169681636</c:v>
                </c:pt>
                <c:pt idx="6454">
                  <c:v>20.257423624512136</c:v>
                </c:pt>
                <c:pt idx="6455">
                  <c:v>20.233009664512135</c:v>
                </c:pt>
                <c:pt idx="6456">
                  <c:v>20.222024231892259</c:v>
                </c:pt>
                <c:pt idx="6457">
                  <c:v>20.176559543428581</c:v>
                </c:pt>
                <c:pt idx="6458">
                  <c:v>20.154345236180198</c:v>
                </c:pt>
                <c:pt idx="6459">
                  <c:v>20.151259643998618</c:v>
                </c:pt>
                <c:pt idx="6460">
                  <c:v>20.123140569212243</c:v>
                </c:pt>
                <c:pt idx="6461">
                  <c:v>20.12835822922202</c:v>
                </c:pt>
                <c:pt idx="6462">
                  <c:v>20.104961963756733</c:v>
                </c:pt>
                <c:pt idx="6463">
                  <c:v>20.081088936259771</c:v>
                </c:pt>
                <c:pt idx="6464">
                  <c:v>20.066291894497738</c:v>
                </c:pt>
                <c:pt idx="6465">
                  <c:v>20.042375580248208</c:v>
                </c:pt>
                <c:pt idx="6466">
                  <c:v>20.029514118744679</c:v>
                </c:pt>
                <c:pt idx="6467">
                  <c:v>19.99175991432978</c:v>
                </c:pt>
                <c:pt idx="6468">
                  <c:v>19.952907623441522</c:v>
                </c:pt>
                <c:pt idx="6469">
                  <c:v>19.967960891679887</c:v>
                </c:pt>
                <c:pt idx="6470">
                  <c:v>19.957581083119386</c:v>
                </c:pt>
                <c:pt idx="6471">
                  <c:v>19.995820721772954</c:v>
                </c:pt>
                <c:pt idx="6472">
                  <c:v>20.031396562422042</c:v>
                </c:pt>
                <c:pt idx="6473">
                  <c:v>20.067160037274853</c:v>
                </c:pt>
                <c:pt idx="6474">
                  <c:v>20.104832612377695</c:v>
                </c:pt>
                <c:pt idx="6475">
                  <c:v>20.113797523280198</c:v>
                </c:pt>
                <c:pt idx="6476">
                  <c:v>20.156703662071216</c:v>
                </c:pt>
                <c:pt idx="6477">
                  <c:v>20.196168547166945</c:v>
                </c:pt>
                <c:pt idx="6478">
                  <c:v>20.23812984705879</c:v>
                </c:pt>
                <c:pt idx="6479">
                  <c:v>20.294894577705477</c:v>
                </c:pt>
                <c:pt idx="6480">
                  <c:v>20.338145679043109</c:v>
                </c:pt>
                <c:pt idx="6481">
                  <c:v>20.348779824266117</c:v>
                </c:pt>
                <c:pt idx="6482">
                  <c:v>20.40808835654855</c:v>
                </c:pt>
                <c:pt idx="6483">
                  <c:v>20.458574086636016</c:v>
                </c:pt>
                <c:pt idx="6484">
                  <c:v>20.507294615644632</c:v>
                </c:pt>
                <c:pt idx="6485">
                  <c:v>20.522524438910796</c:v>
                </c:pt>
                <c:pt idx="6486">
                  <c:v>20.530372577864725</c:v>
                </c:pt>
                <c:pt idx="6487">
                  <c:v>20.540751210665157</c:v>
                </c:pt>
                <c:pt idx="6488">
                  <c:v>20.576566274856201</c:v>
                </c:pt>
                <c:pt idx="6489">
                  <c:v>20.629326377450042</c:v>
                </c:pt>
                <c:pt idx="6490">
                  <c:v>20.654267336188443</c:v>
                </c:pt>
                <c:pt idx="6491">
                  <c:v>20.695455529089006</c:v>
                </c:pt>
                <c:pt idx="6492">
                  <c:v>20.749986779944976</c:v>
                </c:pt>
                <c:pt idx="6493">
                  <c:v>20.798931255142097</c:v>
                </c:pt>
                <c:pt idx="6494">
                  <c:v>20.856776024979585</c:v>
                </c:pt>
                <c:pt idx="6495">
                  <c:v>20.892464035961719</c:v>
                </c:pt>
                <c:pt idx="6496">
                  <c:v>20.933368624196234</c:v>
                </c:pt>
                <c:pt idx="6497">
                  <c:v>20.96801939600439</c:v>
                </c:pt>
                <c:pt idx="6498">
                  <c:v>21.049618003502268</c:v>
                </c:pt>
                <c:pt idx="6499">
                  <c:v>21.07085152178573</c:v>
                </c:pt>
                <c:pt idx="6500">
                  <c:v>21.103059948736053</c:v>
                </c:pt>
                <c:pt idx="6501">
                  <c:v>21.138937680581442</c:v>
                </c:pt>
                <c:pt idx="6502">
                  <c:v>21.190773496646173</c:v>
                </c:pt>
                <c:pt idx="6503">
                  <c:v>21.238318324499499</c:v>
                </c:pt>
                <c:pt idx="6504">
                  <c:v>21.262661149052704</c:v>
                </c:pt>
                <c:pt idx="6505">
                  <c:v>21.277107635824436</c:v>
                </c:pt>
                <c:pt idx="6506">
                  <c:v>21.297405681698564</c:v>
                </c:pt>
                <c:pt idx="6507">
                  <c:v>21.282653810481559</c:v>
                </c:pt>
                <c:pt idx="6508">
                  <c:v>21.278698655973002</c:v>
                </c:pt>
                <c:pt idx="6509">
                  <c:v>21.272033888877555</c:v>
                </c:pt>
                <c:pt idx="6510">
                  <c:v>21.245615224934514</c:v>
                </c:pt>
                <c:pt idx="6511">
                  <c:v>21.209300980639064</c:v>
                </c:pt>
                <c:pt idx="6512">
                  <c:v>21.153589137120509</c:v>
                </c:pt>
                <c:pt idx="6513">
                  <c:v>21.140958391084951</c:v>
                </c:pt>
                <c:pt idx="6514">
                  <c:v>21.128597868304897</c:v>
                </c:pt>
                <c:pt idx="6515">
                  <c:v>21.125449468857727</c:v>
                </c:pt>
                <c:pt idx="6516">
                  <c:v>21.112923400006675</c:v>
                </c:pt>
                <c:pt idx="6517">
                  <c:v>21.096525404587855</c:v>
                </c:pt>
                <c:pt idx="6518">
                  <c:v>21.085496337827557</c:v>
                </c:pt>
                <c:pt idx="6519">
                  <c:v>21.06537110618742</c:v>
                </c:pt>
                <c:pt idx="6520">
                  <c:v>21.044888388707811</c:v>
                </c:pt>
                <c:pt idx="6521">
                  <c:v>21.044354972864721</c:v>
                </c:pt>
                <c:pt idx="6522">
                  <c:v>21.008457032250565</c:v>
                </c:pt>
                <c:pt idx="6523">
                  <c:v>21.017070736398356</c:v>
                </c:pt>
                <c:pt idx="6524">
                  <c:v>21.001672862343614</c:v>
                </c:pt>
                <c:pt idx="6525">
                  <c:v>20.993775455096117</c:v>
                </c:pt>
                <c:pt idx="6526">
                  <c:v>21.011330906917259</c:v>
                </c:pt>
                <c:pt idx="6527">
                  <c:v>21.063913810087321</c:v>
                </c:pt>
                <c:pt idx="6528">
                  <c:v>21.083491581006616</c:v>
                </c:pt>
                <c:pt idx="6529">
                  <c:v>21.116568110254544</c:v>
                </c:pt>
                <c:pt idx="6530">
                  <c:v>21.142145739044459</c:v>
                </c:pt>
                <c:pt idx="6531">
                  <c:v>21.149172265707545</c:v>
                </c:pt>
                <c:pt idx="6532">
                  <c:v>21.181043220636955</c:v>
                </c:pt>
                <c:pt idx="6533">
                  <c:v>21.225928737099405</c:v>
                </c:pt>
                <c:pt idx="6534">
                  <c:v>21.21892392276683</c:v>
                </c:pt>
                <c:pt idx="6535">
                  <c:v>21.260559578882258</c:v>
                </c:pt>
                <c:pt idx="6536">
                  <c:v>21.285290278545229</c:v>
                </c:pt>
                <c:pt idx="6537">
                  <c:v>21.268576566693667</c:v>
                </c:pt>
                <c:pt idx="6538">
                  <c:v>21.261116872280287</c:v>
                </c:pt>
                <c:pt idx="6539">
                  <c:v>21.258383798850382</c:v>
                </c:pt>
                <c:pt idx="6540">
                  <c:v>21.258383798850382</c:v>
                </c:pt>
                <c:pt idx="6541">
                  <c:v>21.27204554594601</c:v>
                </c:pt>
                <c:pt idx="6542">
                  <c:v>21.212711780503021</c:v>
                </c:pt>
                <c:pt idx="6543">
                  <c:v>21.215511264439794</c:v>
                </c:pt>
                <c:pt idx="6544">
                  <c:v>21.202218212944363</c:v>
                </c:pt>
                <c:pt idx="6545">
                  <c:v>21.217425174841541</c:v>
                </c:pt>
                <c:pt idx="6546">
                  <c:v>21.246643990710268</c:v>
                </c:pt>
                <c:pt idx="6547">
                  <c:v>21.252505002934853</c:v>
                </c:pt>
                <c:pt idx="6548">
                  <c:v>21.257247446606446</c:v>
                </c:pt>
                <c:pt idx="6549">
                  <c:v>21.297884854029519</c:v>
                </c:pt>
                <c:pt idx="6550">
                  <c:v>21.268530842529277</c:v>
                </c:pt>
                <c:pt idx="6551">
                  <c:v>21.285839963092439</c:v>
                </c:pt>
                <c:pt idx="6552">
                  <c:v>21.317940361879266</c:v>
                </c:pt>
                <c:pt idx="6553">
                  <c:v>21.327316723826314</c:v>
                </c:pt>
                <c:pt idx="6554">
                  <c:v>21.371216990320715</c:v>
                </c:pt>
                <c:pt idx="6555">
                  <c:v>21.401977725493495</c:v>
                </c:pt>
                <c:pt idx="6556">
                  <c:v>21.453013129707436</c:v>
                </c:pt>
                <c:pt idx="6557">
                  <c:v>21.480524558124966</c:v>
                </c:pt>
                <c:pt idx="6558">
                  <c:v>21.525934968961682</c:v>
                </c:pt>
                <c:pt idx="6559">
                  <c:v>21.61395866696256</c:v>
                </c:pt>
                <c:pt idx="6560">
                  <c:v>21.649148158456839</c:v>
                </c:pt>
                <c:pt idx="6561">
                  <c:v>21.648600062077445</c:v>
                </c:pt>
                <c:pt idx="6562">
                  <c:v>21.677407256582402</c:v>
                </c:pt>
                <c:pt idx="6563">
                  <c:v>21.668623003643624</c:v>
                </c:pt>
                <c:pt idx="6564">
                  <c:v>21.692836585432019</c:v>
                </c:pt>
                <c:pt idx="6565">
                  <c:v>21.734735415997754</c:v>
                </c:pt>
                <c:pt idx="6566">
                  <c:v>21.723080742935821</c:v>
                </c:pt>
                <c:pt idx="6567">
                  <c:v>21.708701643945357</c:v>
                </c:pt>
                <c:pt idx="6568">
                  <c:v>21.711319116817133</c:v>
                </c:pt>
                <c:pt idx="6569">
                  <c:v>21.738957968430377</c:v>
                </c:pt>
                <c:pt idx="6570">
                  <c:v>21.709839559309824</c:v>
                </c:pt>
                <c:pt idx="6571">
                  <c:v>21.724185554213239</c:v>
                </c:pt>
                <c:pt idx="6572">
                  <c:v>21.708284903957697</c:v>
                </c:pt>
                <c:pt idx="6573">
                  <c:v>21.682089743103916</c:v>
                </c:pt>
                <c:pt idx="6574">
                  <c:v>21.741859538836334</c:v>
                </c:pt>
                <c:pt idx="6575">
                  <c:v>21.746779409272541</c:v>
                </c:pt>
                <c:pt idx="6576">
                  <c:v>21.714856571451399</c:v>
                </c:pt>
                <c:pt idx="6577">
                  <c:v>21.707881142879973</c:v>
                </c:pt>
                <c:pt idx="6578">
                  <c:v>21.682734706563664</c:v>
                </c:pt>
                <c:pt idx="6579">
                  <c:v>21.710688085348597</c:v>
                </c:pt>
                <c:pt idx="6580">
                  <c:v>21.742996228724447</c:v>
                </c:pt>
                <c:pt idx="6581">
                  <c:v>21.752021642996134</c:v>
                </c:pt>
                <c:pt idx="6582">
                  <c:v>21.724252582775446</c:v>
                </c:pt>
                <c:pt idx="6583">
                  <c:v>21.763438735896102</c:v>
                </c:pt>
                <c:pt idx="6584">
                  <c:v>21.805342095721699</c:v>
                </c:pt>
                <c:pt idx="6585">
                  <c:v>21.846709302370726</c:v>
                </c:pt>
                <c:pt idx="6586">
                  <c:v>21.854653529620535</c:v>
                </c:pt>
                <c:pt idx="6587">
                  <c:v>21.887935160472036</c:v>
                </c:pt>
                <c:pt idx="6588">
                  <c:v>21.938268507366125</c:v>
                </c:pt>
                <c:pt idx="6589">
                  <c:v>21.968537155826422</c:v>
                </c:pt>
                <c:pt idx="6590">
                  <c:v>21.977709970344751</c:v>
                </c:pt>
                <c:pt idx="6591">
                  <c:v>22.005829045131126</c:v>
                </c:pt>
                <c:pt idx="6592">
                  <c:v>22.060775909274454</c:v>
                </c:pt>
                <c:pt idx="6593">
                  <c:v>22.053789368461807</c:v>
                </c:pt>
                <c:pt idx="6594">
                  <c:v>22.108190398555823</c:v>
                </c:pt>
                <c:pt idx="6595">
                  <c:v>22.112021722844293</c:v>
                </c:pt>
                <c:pt idx="6596">
                  <c:v>22.115476688367764</c:v>
                </c:pt>
                <c:pt idx="6597">
                  <c:v>22.116306766397649</c:v>
                </c:pt>
                <c:pt idx="6598">
                  <c:v>22.122096906085975</c:v>
                </c:pt>
                <c:pt idx="6599">
                  <c:v>22.129306317307741</c:v>
                </c:pt>
                <c:pt idx="6600">
                  <c:v>22.113894816390584</c:v>
                </c:pt>
                <c:pt idx="6601">
                  <c:v>22.137719496673302</c:v>
                </c:pt>
                <c:pt idx="6602">
                  <c:v>22.117455093415277</c:v>
                </c:pt>
                <c:pt idx="6603">
                  <c:v>22.078602802526998</c:v>
                </c:pt>
                <c:pt idx="6604">
                  <c:v>22.085378838831037</c:v>
                </c:pt>
                <c:pt idx="6605">
                  <c:v>22.07372410663212</c:v>
                </c:pt>
                <c:pt idx="6606">
                  <c:v>22.076744706974555</c:v>
                </c:pt>
                <c:pt idx="6607">
                  <c:v>22.089159741083623</c:v>
                </c:pt>
                <c:pt idx="6608">
                  <c:v>22.09871737730391</c:v>
                </c:pt>
                <c:pt idx="6609">
                  <c:v>22.118008411615744</c:v>
                </c:pt>
                <c:pt idx="6610">
                  <c:v>22.128403396520675</c:v>
                </c:pt>
                <c:pt idx="6611">
                  <c:v>22.173455259524633</c:v>
                </c:pt>
                <c:pt idx="6612">
                  <c:v>22.184682232502908</c:v>
                </c:pt>
                <c:pt idx="6613">
                  <c:v>22.226442040352456</c:v>
                </c:pt>
                <c:pt idx="6614">
                  <c:v>22.260022308578371</c:v>
                </c:pt>
                <c:pt idx="6615">
                  <c:v>22.288074735245303</c:v>
                </c:pt>
                <c:pt idx="6616">
                  <c:v>22.312207222472395</c:v>
                </c:pt>
                <c:pt idx="6617">
                  <c:v>22.318065723402899</c:v>
                </c:pt>
                <c:pt idx="6618">
                  <c:v>22.38728992370568</c:v>
                </c:pt>
                <c:pt idx="6619">
                  <c:v>22.430084920449669</c:v>
                </c:pt>
                <c:pt idx="6620">
                  <c:v>22.449276846633492</c:v>
                </c:pt>
                <c:pt idx="6621">
                  <c:v>22.47088974424036</c:v>
                </c:pt>
                <c:pt idx="6622">
                  <c:v>22.479880349122659</c:v>
                </c:pt>
                <c:pt idx="6623">
                  <c:v>22.483627994429661</c:v>
                </c:pt>
                <c:pt idx="6624">
                  <c:v>22.464682508604628</c:v>
                </c:pt>
                <c:pt idx="6625">
                  <c:v>22.465588683243215</c:v>
                </c:pt>
                <c:pt idx="6626">
                  <c:v>22.44174068846208</c:v>
                </c:pt>
                <c:pt idx="6627">
                  <c:v>22.454172840726454</c:v>
                </c:pt>
                <c:pt idx="6628">
                  <c:v>22.466712429107535</c:v>
                </c:pt>
                <c:pt idx="6629">
                  <c:v>22.472297256174457</c:v>
                </c:pt>
                <c:pt idx="6630">
                  <c:v>22.485681806919136</c:v>
                </c:pt>
                <c:pt idx="6631">
                  <c:v>22.520457786040019</c:v>
                </c:pt>
                <c:pt idx="6632">
                  <c:v>22.572568071086351</c:v>
                </c:pt>
                <c:pt idx="6633">
                  <c:v>22.625229348423897</c:v>
                </c:pt>
                <c:pt idx="6634">
                  <c:v>22.64689783797942</c:v>
                </c:pt>
                <c:pt idx="6635">
                  <c:v>22.683492636803358</c:v>
                </c:pt>
                <c:pt idx="6636">
                  <c:v>22.730311383817241</c:v>
                </c:pt>
                <c:pt idx="6637">
                  <c:v>22.74686895613624</c:v>
                </c:pt>
                <c:pt idx="6638">
                  <c:v>22.795297557760787</c:v>
                </c:pt>
                <c:pt idx="6639">
                  <c:v>22.84976031487852</c:v>
                </c:pt>
                <c:pt idx="6640">
                  <c:v>22.892978799426761</c:v>
                </c:pt>
                <c:pt idx="6641">
                  <c:v>22.922094482258373</c:v>
                </c:pt>
                <c:pt idx="6642">
                  <c:v>22.956588595210825</c:v>
                </c:pt>
                <c:pt idx="6643">
                  <c:v>22.960960865328186</c:v>
                </c:pt>
                <c:pt idx="6644">
                  <c:v>23.022773156535536</c:v>
                </c:pt>
                <c:pt idx="6645">
                  <c:v>23.026247734560251</c:v>
                </c:pt>
                <c:pt idx="6646">
                  <c:v>22.996264350620145</c:v>
                </c:pt>
                <c:pt idx="6647">
                  <c:v>23.038404287272311</c:v>
                </c:pt>
                <c:pt idx="6648">
                  <c:v>23.054138329973291</c:v>
                </c:pt>
                <c:pt idx="6649">
                  <c:v>23.027902872310669</c:v>
                </c:pt>
                <c:pt idx="6650">
                  <c:v>23.105003699659143</c:v>
                </c:pt>
                <c:pt idx="6651">
                  <c:v>23.124697082515926</c:v>
                </c:pt>
                <c:pt idx="6652">
                  <c:v>23.183249549568174</c:v>
                </c:pt>
                <c:pt idx="6653">
                  <c:v>23.24372640384675</c:v>
                </c:pt>
                <c:pt idx="6654">
                  <c:v>23.29326813786663</c:v>
                </c:pt>
                <c:pt idx="6655">
                  <c:v>23.284126835549493</c:v>
                </c:pt>
                <c:pt idx="6656">
                  <c:v>23.259955192465466</c:v>
                </c:pt>
                <c:pt idx="6657">
                  <c:v>23.227810556725</c:v>
                </c:pt>
                <c:pt idx="6658">
                  <c:v>23.210040570417323</c:v>
                </c:pt>
                <c:pt idx="6659">
                  <c:v>23.162410864052294</c:v>
                </c:pt>
                <c:pt idx="6660">
                  <c:v>23.166333139866101</c:v>
                </c:pt>
                <c:pt idx="6661">
                  <c:v>23.198894259599278</c:v>
                </c:pt>
                <c:pt idx="6662">
                  <c:v>23.161196638884306</c:v>
                </c:pt>
                <c:pt idx="6663">
                  <c:v>23.133512826177878</c:v>
                </c:pt>
                <c:pt idx="6664">
                  <c:v>23.139126603996157</c:v>
                </c:pt>
                <c:pt idx="6665">
                  <c:v>23.124177177475143</c:v>
                </c:pt>
                <c:pt idx="6666">
                  <c:v>23.105730941286719</c:v>
                </c:pt>
                <c:pt idx="6667">
                  <c:v>23.083702779185948</c:v>
                </c:pt>
                <c:pt idx="6668">
                  <c:v>23.030353144029728</c:v>
                </c:pt>
                <c:pt idx="6669">
                  <c:v>22.981936182548459</c:v>
                </c:pt>
                <c:pt idx="6670">
                  <c:v>22.994485338450147</c:v>
                </c:pt>
                <c:pt idx="6671">
                  <c:v>22.928484531519228</c:v>
                </c:pt>
                <c:pt idx="6672">
                  <c:v>22.896674974486849</c:v>
                </c:pt>
                <c:pt idx="6673">
                  <c:v>22.904673921186106</c:v>
                </c:pt>
                <c:pt idx="6674">
                  <c:v>22.869888378189319</c:v>
                </c:pt>
                <c:pt idx="6675">
                  <c:v>22.854073867868102</c:v>
                </c:pt>
                <c:pt idx="6676">
                  <c:v>22.855663877801614</c:v>
                </c:pt>
                <c:pt idx="6677">
                  <c:v>22.872030746357964</c:v>
                </c:pt>
                <c:pt idx="6678">
                  <c:v>22.904168430528703</c:v>
                </c:pt>
                <c:pt idx="6679">
                  <c:v>22.867312468513305</c:v>
                </c:pt>
                <c:pt idx="6680">
                  <c:v>22.892810221145048</c:v>
                </c:pt>
                <c:pt idx="6681">
                  <c:v>22.880429989059603</c:v>
                </c:pt>
                <c:pt idx="6682">
                  <c:v>22.90983416987239</c:v>
                </c:pt>
                <c:pt idx="6683">
                  <c:v>22.917798673786688</c:v>
                </c:pt>
                <c:pt idx="6684">
                  <c:v>22.926195108515905</c:v>
                </c:pt>
                <c:pt idx="6685">
                  <c:v>22.889741549351797</c:v>
                </c:pt>
                <c:pt idx="6686">
                  <c:v>22.895306304082045</c:v>
                </c:pt>
                <c:pt idx="6687">
                  <c:v>22.893583985055447</c:v>
                </c:pt>
                <c:pt idx="6688">
                  <c:v>22.897046578713308</c:v>
                </c:pt>
                <c:pt idx="6689">
                  <c:v>22.915280840262128</c:v>
                </c:pt>
                <c:pt idx="6690">
                  <c:v>22.947343343997741</c:v>
                </c:pt>
                <c:pt idx="6691">
                  <c:v>22.992463977329923</c:v>
                </c:pt>
                <c:pt idx="6692">
                  <c:v>23.042470721771227</c:v>
                </c:pt>
                <c:pt idx="6693">
                  <c:v>23.09233948479752</c:v>
                </c:pt>
                <c:pt idx="6694">
                  <c:v>23.103686517608967</c:v>
                </c:pt>
                <c:pt idx="6695">
                  <c:v>23.134109600519263</c:v>
                </c:pt>
                <c:pt idx="6696">
                  <c:v>23.145139010612567</c:v>
                </c:pt>
                <c:pt idx="6697">
                  <c:v>23.141063001578878</c:v>
                </c:pt>
                <c:pt idx="6698">
                  <c:v>23.088482003467568</c:v>
                </c:pt>
                <c:pt idx="6699">
                  <c:v>23.054725454687951</c:v>
                </c:pt>
                <c:pt idx="6700">
                  <c:v>23.019159271656999</c:v>
                </c:pt>
                <c:pt idx="6701">
                  <c:v>22.975654255012035</c:v>
                </c:pt>
                <c:pt idx="6702">
                  <c:v>22.932141862521615</c:v>
                </c:pt>
                <c:pt idx="6703">
                  <c:v>22.851691947601999</c:v>
                </c:pt>
                <c:pt idx="6704">
                  <c:v>22.816398421431831</c:v>
                </c:pt>
                <c:pt idx="6705">
                  <c:v>22.798854481900971</c:v>
                </c:pt>
                <c:pt idx="6706">
                  <c:v>22.751249967689379</c:v>
                </c:pt>
                <c:pt idx="6707">
                  <c:v>22.77747617983826</c:v>
                </c:pt>
                <c:pt idx="6708">
                  <c:v>22.760722909646539</c:v>
                </c:pt>
                <c:pt idx="6709">
                  <c:v>22.737767423616276</c:v>
                </c:pt>
                <c:pt idx="6710">
                  <c:v>22.755356637769967</c:v>
                </c:pt>
                <c:pt idx="6711">
                  <c:v>22.752689126365304</c:v>
                </c:pt>
                <c:pt idx="6712">
                  <c:v>22.784986592779482</c:v>
                </c:pt>
                <c:pt idx="6713">
                  <c:v>22.761538877695287</c:v>
                </c:pt>
                <c:pt idx="6714">
                  <c:v>22.746426908585956</c:v>
                </c:pt>
                <c:pt idx="6715">
                  <c:v>22.721652432236173</c:v>
                </c:pt>
                <c:pt idx="6716">
                  <c:v>22.728644330416014</c:v>
                </c:pt>
                <c:pt idx="6717">
                  <c:v>22.73902831767446</c:v>
                </c:pt>
                <c:pt idx="6718">
                  <c:v>22.681238022954396</c:v>
                </c:pt>
                <c:pt idx="6719">
                  <c:v>22.62674223817956</c:v>
                </c:pt>
                <c:pt idx="6720">
                  <c:v>22.599283574989212</c:v>
                </c:pt>
                <c:pt idx="6721">
                  <c:v>22.532653242663343</c:v>
                </c:pt>
                <c:pt idx="6722">
                  <c:v>22.474843701671489</c:v>
                </c:pt>
                <c:pt idx="6723">
                  <c:v>22.425580716820377</c:v>
                </c:pt>
                <c:pt idx="6724">
                  <c:v>22.339128638454511</c:v>
                </c:pt>
                <c:pt idx="6725">
                  <c:v>22.297296655768736</c:v>
                </c:pt>
                <c:pt idx="6726">
                  <c:v>22.229167711609904</c:v>
                </c:pt>
                <c:pt idx="6727">
                  <c:v>22.157709269922822</c:v>
                </c:pt>
                <c:pt idx="6728">
                  <c:v>22.106207755001783</c:v>
                </c:pt>
                <c:pt idx="6729">
                  <c:v>22.011497615075182</c:v>
                </c:pt>
                <c:pt idx="6730">
                  <c:v>21.924979061846614</c:v>
                </c:pt>
                <c:pt idx="6731">
                  <c:v>21.883476178932519</c:v>
                </c:pt>
                <c:pt idx="6732">
                  <c:v>21.848852756629142</c:v>
                </c:pt>
                <c:pt idx="6733">
                  <c:v>21.789405020253579</c:v>
                </c:pt>
                <c:pt idx="6734">
                  <c:v>21.775872620105943</c:v>
                </c:pt>
                <c:pt idx="6735">
                  <c:v>21.756406797021739</c:v>
                </c:pt>
                <c:pt idx="6736">
                  <c:v>21.773499587198295</c:v>
                </c:pt>
                <c:pt idx="6737">
                  <c:v>21.748390841580807</c:v>
                </c:pt>
                <c:pt idx="6738">
                  <c:v>21.761316408550474</c:v>
                </c:pt>
                <c:pt idx="6739">
                  <c:v>21.74939226977661</c:v>
                </c:pt>
                <c:pt idx="6740">
                  <c:v>21.751191156093068</c:v>
                </c:pt>
                <c:pt idx="6741">
                  <c:v>21.761847918932528</c:v>
                </c:pt>
                <c:pt idx="6742">
                  <c:v>21.717136448302174</c:v>
                </c:pt>
                <c:pt idx="6743">
                  <c:v>21.730546230422597</c:v>
                </c:pt>
                <c:pt idx="6744">
                  <c:v>21.725618955617435</c:v>
                </c:pt>
                <c:pt idx="6745">
                  <c:v>21.745587037680657</c:v>
                </c:pt>
                <c:pt idx="6746">
                  <c:v>21.781722384092358</c:v>
                </c:pt>
                <c:pt idx="6747">
                  <c:v>21.807065128162986</c:v>
                </c:pt>
                <c:pt idx="6748">
                  <c:v>21.855864661719931</c:v>
                </c:pt>
                <c:pt idx="6749">
                  <c:v>21.853840742947657</c:v>
                </c:pt>
                <c:pt idx="6750">
                  <c:v>21.873893505607853</c:v>
                </c:pt>
                <c:pt idx="6751">
                  <c:v>21.850597664085292</c:v>
                </c:pt>
                <c:pt idx="6752">
                  <c:v>21.843679298593074</c:v>
                </c:pt>
                <c:pt idx="6753">
                  <c:v>21.85468021666204</c:v>
                </c:pt>
                <c:pt idx="6754">
                  <c:v>21.858310651986542</c:v>
                </c:pt>
                <c:pt idx="6755">
                  <c:v>21.80712799974788</c:v>
                </c:pt>
                <c:pt idx="6756">
                  <c:v>21.764474128530875</c:v>
                </c:pt>
                <c:pt idx="6757">
                  <c:v>21.754078032105021</c:v>
                </c:pt>
                <c:pt idx="6758">
                  <c:v>21.694812252930816</c:v>
                </c:pt>
                <c:pt idx="6759">
                  <c:v>21.651754349131753</c:v>
                </c:pt>
                <c:pt idx="6760">
                  <c:v>21.589253167850369</c:v>
                </c:pt>
                <c:pt idx="6761">
                  <c:v>21.558782723775323</c:v>
                </c:pt>
                <c:pt idx="6762">
                  <c:v>21.51116535576536</c:v>
                </c:pt>
                <c:pt idx="6763">
                  <c:v>21.518838258878919</c:v>
                </c:pt>
                <c:pt idx="6764">
                  <c:v>21.525721845254616</c:v>
                </c:pt>
                <c:pt idx="6765">
                  <c:v>21.550064669807821</c:v>
                </c:pt>
                <c:pt idx="6766">
                  <c:v>21.580481656002785</c:v>
                </c:pt>
                <c:pt idx="6767">
                  <c:v>21.590050214245103</c:v>
                </c:pt>
                <c:pt idx="6768">
                  <c:v>21.59219077742047</c:v>
                </c:pt>
                <c:pt idx="6769">
                  <c:v>21.584638015728867</c:v>
                </c:pt>
                <c:pt idx="6770">
                  <c:v>21.581081551986578</c:v>
                </c:pt>
                <c:pt idx="6771">
                  <c:v>21.520453435826695</c:v>
                </c:pt>
                <c:pt idx="6772">
                  <c:v>21.481749006693505</c:v>
                </c:pt>
                <c:pt idx="6773">
                  <c:v>21.457288066546273</c:v>
                </c:pt>
                <c:pt idx="6774">
                  <c:v>21.375464335328406</c:v>
                </c:pt>
                <c:pt idx="6775">
                  <c:v>21.376944852181648</c:v>
                </c:pt>
                <c:pt idx="6776">
                  <c:v>21.317738883571142</c:v>
                </c:pt>
                <c:pt idx="6777">
                  <c:v>21.314281778463105</c:v>
                </c:pt>
                <c:pt idx="6778">
                  <c:v>21.312148512117545</c:v>
                </c:pt>
                <c:pt idx="6779">
                  <c:v>21.259133159616752</c:v>
                </c:pt>
                <c:pt idx="6780">
                  <c:v>21.195488341599056</c:v>
                </c:pt>
                <c:pt idx="6781">
                  <c:v>21.107294142705225</c:v>
                </c:pt>
                <c:pt idx="6782">
                  <c:v>21.040059018813537</c:v>
                </c:pt>
                <c:pt idx="6783">
                  <c:v>20.971329096967356</c:v>
                </c:pt>
                <c:pt idx="6784">
                  <c:v>20.91783085668192</c:v>
                </c:pt>
                <c:pt idx="6785">
                  <c:v>20.878070108830197</c:v>
                </c:pt>
                <c:pt idx="6786">
                  <c:v>20.829125517369405</c:v>
                </c:pt>
                <c:pt idx="6787">
                  <c:v>20.814542530346749</c:v>
                </c:pt>
                <c:pt idx="6788">
                  <c:v>20.801361583244134</c:v>
                </c:pt>
                <c:pt idx="6789">
                  <c:v>20.758342889843586</c:v>
                </c:pt>
                <c:pt idx="6790">
                  <c:v>20.758235110034448</c:v>
                </c:pt>
                <c:pt idx="6791">
                  <c:v>20.716675728402301</c:v>
                </c:pt>
                <c:pt idx="6792">
                  <c:v>20.693966509904556</c:v>
                </c:pt>
                <c:pt idx="6793">
                  <c:v>20.670821449160456</c:v>
                </c:pt>
                <c:pt idx="6794">
                  <c:v>20.62297025731862</c:v>
                </c:pt>
                <c:pt idx="6795">
                  <c:v>20.628883389005136</c:v>
                </c:pt>
                <c:pt idx="6796">
                  <c:v>20.614227398771323</c:v>
                </c:pt>
                <c:pt idx="6797">
                  <c:v>20.586990694361901</c:v>
                </c:pt>
                <c:pt idx="6798">
                  <c:v>20.590177505178865</c:v>
                </c:pt>
                <c:pt idx="6799">
                  <c:v>20.593921406635225</c:v>
                </c:pt>
                <c:pt idx="6800">
                  <c:v>20.572608498723973</c:v>
                </c:pt>
                <c:pt idx="6801">
                  <c:v>20.567964655681365</c:v>
                </c:pt>
                <c:pt idx="6802">
                  <c:v>20.598088672846441</c:v>
                </c:pt>
                <c:pt idx="6803">
                  <c:v>20.585314795885402</c:v>
                </c:pt>
                <c:pt idx="6804">
                  <c:v>20.620107801202685</c:v>
                </c:pt>
                <c:pt idx="6805">
                  <c:v>20.656813082997981</c:v>
                </c:pt>
                <c:pt idx="6806">
                  <c:v>20.697983117517577</c:v>
                </c:pt>
                <c:pt idx="6807">
                  <c:v>20.737636053337386</c:v>
                </c:pt>
                <c:pt idx="6808">
                  <c:v>20.779488853337387</c:v>
                </c:pt>
                <c:pt idx="6809">
                  <c:v>20.816822894977459</c:v>
                </c:pt>
                <c:pt idx="6810">
                  <c:v>20.870795315697279</c:v>
                </c:pt>
                <c:pt idx="6811">
                  <c:v>20.872905564739479</c:v>
                </c:pt>
                <c:pt idx="6812">
                  <c:v>20.902648279663257</c:v>
                </c:pt>
                <c:pt idx="6813">
                  <c:v>20.940366217609441</c:v>
                </c:pt>
                <c:pt idx="6814">
                  <c:v>20.951179812599747</c:v>
                </c:pt>
                <c:pt idx="6815">
                  <c:v>21.003327092602849</c:v>
                </c:pt>
                <c:pt idx="6816">
                  <c:v>21.019603854262542</c:v>
                </c:pt>
                <c:pt idx="6817">
                  <c:v>21.063297712043465</c:v>
                </c:pt>
                <c:pt idx="6818">
                  <c:v>21.138957953153636</c:v>
                </c:pt>
                <c:pt idx="6819">
                  <c:v>21.128321490847114</c:v>
                </c:pt>
                <c:pt idx="6820">
                  <c:v>21.17280589300427</c:v>
                </c:pt>
                <c:pt idx="6821">
                  <c:v>21.148444959209691</c:v>
                </c:pt>
                <c:pt idx="6822">
                  <c:v>21.188492321445807</c:v>
                </c:pt>
                <c:pt idx="6823">
                  <c:v>21.213601061519622</c:v>
                </c:pt>
                <c:pt idx="6824">
                  <c:v>21.220229131075619</c:v>
                </c:pt>
                <c:pt idx="6825">
                  <c:v>21.278463662112141</c:v>
                </c:pt>
                <c:pt idx="6826">
                  <c:v>21.26087444795845</c:v>
                </c:pt>
                <c:pt idx="6827">
                  <c:v>21.26688206942276</c:v>
                </c:pt>
                <c:pt idx="6828">
                  <c:v>21.23688212850594</c:v>
                </c:pt>
                <c:pt idx="6829">
                  <c:v>21.211127734089573</c:v>
                </c:pt>
                <c:pt idx="6830">
                  <c:v>21.199443020633947</c:v>
                </c:pt>
                <c:pt idx="6831">
                  <c:v>21.169165779240036</c:v>
                </c:pt>
                <c:pt idx="6832">
                  <c:v>21.127068092962368</c:v>
                </c:pt>
                <c:pt idx="6833">
                  <c:v>21.080060534904117</c:v>
                </c:pt>
                <c:pt idx="6834">
                  <c:v>20.998885231840763</c:v>
                </c:pt>
                <c:pt idx="6835">
                  <c:v>20.946727438108418</c:v>
                </c:pt>
                <c:pt idx="6836">
                  <c:v>20.967407238110216</c:v>
                </c:pt>
                <c:pt idx="6837">
                  <c:v>20.925062779944426</c:v>
                </c:pt>
                <c:pt idx="6838">
                  <c:v>20.87732357697951</c:v>
                </c:pt>
                <c:pt idx="6839">
                  <c:v>20.8393407252968</c:v>
                </c:pt>
                <c:pt idx="6840">
                  <c:v>20.815720975972155</c:v>
                </c:pt>
                <c:pt idx="6841">
                  <c:v>20.803293218785118</c:v>
                </c:pt>
                <c:pt idx="6842">
                  <c:v>20.743639331710867</c:v>
                </c:pt>
                <c:pt idx="6843">
                  <c:v>20.716419922973927</c:v>
                </c:pt>
                <c:pt idx="6844">
                  <c:v>20.678103861940006</c:v>
                </c:pt>
                <c:pt idx="6845">
                  <c:v>20.659400497030123</c:v>
                </c:pt>
                <c:pt idx="6846">
                  <c:v>20.663900330727714</c:v>
                </c:pt>
                <c:pt idx="6847">
                  <c:v>20.645619265046069</c:v>
                </c:pt>
                <c:pt idx="6848">
                  <c:v>20.626063575265885</c:v>
                </c:pt>
                <c:pt idx="6849">
                  <c:v>20.625858833944957</c:v>
                </c:pt>
                <c:pt idx="6850">
                  <c:v>20.643588502164054</c:v>
                </c:pt>
                <c:pt idx="6851">
                  <c:v>20.658780697850446</c:v>
                </c:pt>
                <c:pt idx="6852">
                  <c:v>20.662336874457328</c:v>
                </c:pt>
                <c:pt idx="6853">
                  <c:v>20.617330830776282</c:v>
                </c:pt>
                <c:pt idx="6854">
                  <c:v>20.602328267050495</c:v>
                </c:pt>
                <c:pt idx="6855">
                  <c:v>20.608150157488488</c:v>
                </c:pt>
                <c:pt idx="6856">
                  <c:v>20.639940915210424</c:v>
                </c:pt>
                <c:pt idx="6857">
                  <c:v>20.679107072141715</c:v>
                </c:pt>
                <c:pt idx="6858">
                  <c:v>20.679107072141715</c:v>
                </c:pt>
                <c:pt idx="6859">
                  <c:v>20.720008053105509</c:v>
                </c:pt>
                <c:pt idx="6860">
                  <c:v>20.760556184618615</c:v>
                </c:pt>
                <c:pt idx="6861">
                  <c:v>20.773760548884162</c:v>
                </c:pt>
                <c:pt idx="6862">
                  <c:v>20.842906186633819</c:v>
                </c:pt>
                <c:pt idx="6863">
                  <c:v>20.913041119415915</c:v>
                </c:pt>
                <c:pt idx="6864">
                  <c:v>20.90663165606335</c:v>
                </c:pt>
                <c:pt idx="6865">
                  <c:v>20.954900688842702</c:v>
                </c:pt>
                <c:pt idx="6866">
                  <c:v>20.991686861407779</c:v>
                </c:pt>
                <c:pt idx="6867">
                  <c:v>21.060667759996658</c:v>
                </c:pt>
                <c:pt idx="6868">
                  <c:v>21.071512588546231</c:v>
                </c:pt>
                <c:pt idx="6869">
                  <c:v>21.099947700653086</c:v>
                </c:pt>
                <c:pt idx="6870">
                  <c:v>21.146458057599897</c:v>
                </c:pt>
                <c:pt idx="6871">
                  <c:v>21.14764966868378</c:v>
                </c:pt>
                <c:pt idx="6872">
                  <c:v>21.214954410952675</c:v>
                </c:pt>
                <c:pt idx="6873">
                  <c:v>21.223453887873209</c:v>
                </c:pt>
                <c:pt idx="6874">
                  <c:v>21.235664951110991</c:v>
                </c:pt>
                <c:pt idx="6875">
                  <c:v>21.242173284958387</c:v>
                </c:pt>
                <c:pt idx="6876">
                  <c:v>21.247515015935679</c:v>
                </c:pt>
                <c:pt idx="6877">
                  <c:v>21.252656865783084</c:v>
                </c:pt>
                <c:pt idx="6878">
                  <c:v>21.239941123103257</c:v>
                </c:pt>
                <c:pt idx="6879">
                  <c:v>21.237070365095157</c:v>
                </c:pt>
                <c:pt idx="6880">
                  <c:v>21.240214235175241</c:v>
                </c:pt>
                <c:pt idx="6881">
                  <c:v>21.242745344732437</c:v>
                </c:pt>
                <c:pt idx="6882">
                  <c:v>21.269467075891527</c:v>
                </c:pt>
                <c:pt idx="6883">
                  <c:v>21.214528281270933</c:v>
                </c:pt>
                <c:pt idx="6884">
                  <c:v>21.227901015904518</c:v>
                </c:pt>
                <c:pt idx="6885">
                  <c:v>21.214384434575464</c:v>
                </c:pt>
                <c:pt idx="6886">
                  <c:v>21.200503499966601</c:v>
                </c:pt>
                <c:pt idx="6887">
                  <c:v>21.221066713584005</c:v>
                </c:pt>
                <c:pt idx="6888">
                  <c:v>21.2335244055012</c:v>
                </c:pt>
                <c:pt idx="6889">
                  <c:v>21.253259707296351</c:v>
                </c:pt>
                <c:pt idx="6890">
                  <c:v>21.236797248180867</c:v>
                </c:pt>
                <c:pt idx="6891">
                  <c:v>21.231711120513783</c:v>
                </c:pt>
                <c:pt idx="6892">
                  <c:v>21.247871858575255</c:v>
                </c:pt>
                <c:pt idx="6893">
                  <c:v>21.241567781061725</c:v>
                </c:pt>
                <c:pt idx="6894">
                  <c:v>21.252147052173385</c:v>
                </c:pt>
                <c:pt idx="6895">
                  <c:v>21.224389111513101</c:v>
                </c:pt>
                <c:pt idx="6896">
                  <c:v>21.217549457416055</c:v>
                </c:pt>
                <c:pt idx="6897">
                  <c:v>21.213782542067122</c:v>
                </c:pt>
                <c:pt idx="6898">
                  <c:v>21.248009125504307</c:v>
                </c:pt>
                <c:pt idx="6899">
                  <c:v>21.219376690899715</c:v>
                </c:pt>
                <c:pt idx="6900">
                  <c:v>21.256081972695011</c:v>
                </c:pt>
                <c:pt idx="6901">
                  <c:v>21.257947841926786</c:v>
                </c:pt>
                <c:pt idx="6902">
                  <c:v>21.256340741838024</c:v>
                </c:pt>
                <c:pt idx="6903">
                  <c:v>21.304716337729314</c:v>
                </c:pt>
                <c:pt idx="6904">
                  <c:v>21.28254994648935</c:v>
                </c:pt>
                <c:pt idx="6905">
                  <c:v>21.27370597113612</c:v>
                </c:pt>
                <c:pt idx="6906">
                  <c:v>21.26459413781275</c:v>
                </c:pt>
                <c:pt idx="6907">
                  <c:v>21.290314099273964</c:v>
                </c:pt>
                <c:pt idx="6908">
                  <c:v>21.31496656711559</c:v>
                </c:pt>
                <c:pt idx="6909">
                  <c:v>21.261640473547342</c:v>
                </c:pt>
                <c:pt idx="6910">
                  <c:v>21.270535774745877</c:v>
                </c:pt>
                <c:pt idx="6911">
                  <c:v>21.287329877903076</c:v>
                </c:pt>
                <c:pt idx="6912">
                  <c:v>21.246027963339216</c:v>
                </c:pt>
                <c:pt idx="6913">
                  <c:v>21.275931690450289</c:v>
                </c:pt>
                <c:pt idx="6914">
                  <c:v>21.297859827828191</c:v>
                </c:pt>
                <c:pt idx="6915">
                  <c:v>21.262371279193875</c:v>
                </c:pt>
                <c:pt idx="6916">
                  <c:v>21.283732023579109</c:v>
                </c:pt>
                <c:pt idx="6917">
                  <c:v>21.280553395661766</c:v>
                </c:pt>
                <c:pt idx="6918">
                  <c:v>21.302581557762537</c:v>
                </c:pt>
                <c:pt idx="6919">
                  <c:v>21.286730764267503</c:v>
                </c:pt>
                <c:pt idx="6920">
                  <c:v>21.28725516831696</c:v>
                </c:pt>
                <c:pt idx="6921">
                  <c:v>21.303305195570626</c:v>
                </c:pt>
                <c:pt idx="6922">
                  <c:v>21.344765495728126</c:v>
                </c:pt>
                <c:pt idx="6923">
                  <c:v>21.377207435815173</c:v>
                </c:pt>
                <c:pt idx="6924">
                  <c:v>21.348531628692598</c:v>
                </c:pt>
                <c:pt idx="6925">
                  <c:v>21.38259259371889</c:v>
                </c:pt>
                <c:pt idx="6926">
                  <c:v>21.423787330928612</c:v>
                </c:pt>
                <c:pt idx="6927">
                  <c:v>21.400779375559932</c:v>
                </c:pt>
                <c:pt idx="6928">
                  <c:v>21.42830884107644</c:v>
                </c:pt>
                <c:pt idx="6929">
                  <c:v>21.441486610115938</c:v>
                </c:pt>
                <c:pt idx="6930">
                  <c:v>21.43729285130647</c:v>
                </c:pt>
                <c:pt idx="6931">
                  <c:v>21.417240107865528</c:v>
                </c:pt>
                <c:pt idx="6932">
                  <c:v>21.458019575365931</c:v>
                </c:pt>
                <c:pt idx="6933">
                  <c:v>21.453701245996601</c:v>
                </c:pt>
                <c:pt idx="6934">
                  <c:v>21.432504368702944</c:v>
                </c:pt>
                <c:pt idx="6935">
                  <c:v>21.47981617384772</c:v>
                </c:pt>
                <c:pt idx="6936">
                  <c:v>21.513458741255363</c:v>
                </c:pt>
                <c:pt idx="6937">
                  <c:v>21.503820485486202</c:v>
                </c:pt>
                <c:pt idx="6938">
                  <c:v>21.494088409895756</c:v>
                </c:pt>
                <c:pt idx="6939">
                  <c:v>21.475861347282141</c:v>
                </c:pt>
                <c:pt idx="6940">
                  <c:v>21.495361131485353</c:v>
                </c:pt>
                <c:pt idx="6941">
                  <c:v>21.512448420571062</c:v>
                </c:pt>
                <c:pt idx="6942">
                  <c:v>21.499198186622646</c:v>
                </c:pt>
                <c:pt idx="6943">
                  <c:v>21.475577564492887</c:v>
                </c:pt>
                <c:pt idx="6944">
                  <c:v>21.429694633277755</c:v>
                </c:pt>
                <c:pt idx="6945">
                  <c:v>21.45504025553603</c:v>
                </c:pt>
                <c:pt idx="6946">
                  <c:v>21.45999352568457</c:v>
                </c:pt>
                <c:pt idx="6947">
                  <c:v>21.463389521883329</c:v>
                </c:pt>
                <c:pt idx="6948">
                  <c:v>21.454901159420555</c:v>
                </c:pt>
                <c:pt idx="6949">
                  <c:v>21.452615151996504</c:v>
                </c:pt>
                <c:pt idx="6950">
                  <c:v>21.425569318563205</c:v>
                </c:pt>
                <c:pt idx="6951">
                  <c:v>21.428003983981561</c:v>
                </c:pt>
                <c:pt idx="6952">
                  <c:v>21.450720326319889</c:v>
                </c:pt>
                <c:pt idx="6953">
                  <c:v>21.494928878275665</c:v>
                </c:pt>
                <c:pt idx="6954">
                  <c:v>21.487535511116402</c:v>
                </c:pt>
                <c:pt idx="6955">
                  <c:v>21.509479456234221</c:v>
                </c:pt>
                <c:pt idx="6956">
                  <c:v>21.538528072417254</c:v>
                </c:pt>
                <c:pt idx="6957">
                  <c:v>21.551096683271741</c:v>
                </c:pt>
                <c:pt idx="6958">
                  <c:v>21.566083509717295</c:v>
                </c:pt>
                <c:pt idx="6959">
                  <c:v>21.575540414947803</c:v>
                </c:pt>
                <c:pt idx="6960">
                  <c:v>21.559689334317365</c:v>
                </c:pt>
                <c:pt idx="6961">
                  <c:v>21.542746209660525</c:v>
                </c:pt>
                <c:pt idx="6962">
                  <c:v>21.552258841714284</c:v>
                </c:pt>
                <c:pt idx="6963">
                  <c:v>21.549978620021161</c:v>
                </c:pt>
                <c:pt idx="6964">
                  <c:v>21.53993974498507</c:v>
                </c:pt>
                <c:pt idx="6965">
                  <c:v>21.56358280353901</c:v>
                </c:pt>
                <c:pt idx="6966">
                  <c:v>21.552460723591633</c:v>
                </c:pt>
                <c:pt idx="6967">
                  <c:v>21.526855147672556</c:v>
                </c:pt>
                <c:pt idx="6968">
                  <c:v>21.51425935431665</c:v>
                </c:pt>
                <c:pt idx="6969">
                  <c:v>21.517516985330143</c:v>
                </c:pt>
                <c:pt idx="6970">
                  <c:v>21.532884518453361</c:v>
                </c:pt>
                <c:pt idx="6971">
                  <c:v>21.517505612475247</c:v>
                </c:pt>
                <c:pt idx="6972">
                  <c:v>21.50666733344007</c:v>
                </c:pt>
                <c:pt idx="6973">
                  <c:v>21.536379617640623</c:v>
                </c:pt>
                <c:pt idx="6974">
                  <c:v>21.548816791596305</c:v>
                </c:pt>
                <c:pt idx="6975">
                  <c:v>21.592661203671362</c:v>
                </c:pt>
                <c:pt idx="6976">
                  <c:v>21.638408216828971</c:v>
                </c:pt>
                <c:pt idx="6977">
                  <c:v>21.644888621527905</c:v>
                </c:pt>
                <c:pt idx="6978">
                  <c:v>21.638509229948177</c:v>
                </c:pt>
                <c:pt idx="6979">
                  <c:v>21.696445655503666</c:v>
                </c:pt>
                <c:pt idx="6980">
                  <c:v>21.704269413987884</c:v>
                </c:pt>
                <c:pt idx="6981">
                  <c:v>21.719556434739975</c:v>
                </c:pt>
                <c:pt idx="6982">
                  <c:v>21.680581169212005</c:v>
                </c:pt>
                <c:pt idx="6983">
                  <c:v>21.645691291782065</c:v>
                </c:pt>
                <c:pt idx="6984">
                  <c:v>21.650607931386997</c:v>
                </c:pt>
                <c:pt idx="6985">
                  <c:v>21.641914789705915</c:v>
                </c:pt>
                <c:pt idx="6986">
                  <c:v>21.682394067921688</c:v>
                </c:pt>
                <c:pt idx="6987">
                  <c:v>21.703476617773966</c:v>
                </c:pt>
                <c:pt idx="6988">
                  <c:v>21.688402848108304</c:v>
                </c:pt>
                <c:pt idx="6989">
                  <c:v>21.68634318906372</c:v>
                </c:pt>
                <c:pt idx="6990">
                  <c:v>21.672682378838811</c:v>
                </c:pt>
                <c:pt idx="6991">
                  <c:v>21.67146444057045</c:v>
                </c:pt>
                <c:pt idx="6992">
                  <c:v>21.671145806389486</c:v>
                </c:pt>
                <c:pt idx="6993">
                  <c:v>21.628367154016882</c:v>
                </c:pt>
                <c:pt idx="6994">
                  <c:v>21.628198611285935</c:v>
                </c:pt>
                <c:pt idx="6995">
                  <c:v>21.638632812390931</c:v>
                </c:pt>
                <c:pt idx="6996">
                  <c:v>21.667082376419334</c:v>
                </c:pt>
                <c:pt idx="6997">
                  <c:v>21.636618078485128</c:v>
                </c:pt>
                <c:pt idx="6998">
                  <c:v>21.61826627769112</c:v>
                </c:pt>
                <c:pt idx="6999">
                  <c:v>21.658105454755944</c:v>
                </c:pt>
                <c:pt idx="7000">
                  <c:v>21.587351076865964</c:v>
                </c:pt>
                <c:pt idx="7001">
                  <c:v>21.6160229005635</c:v>
                </c:pt>
                <c:pt idx="7002">
                  <c:v>21.613774156427709</c:v>
                </c:pt>
                <c:pt idx="7003">
                  <c:v>21.603588267806185</c:v>
                </c:pt>
                <c:pt idx="7004">
                  <c:v>21.607228462202272</c:v>
                </c:pt>
                <c:pt idx="7005">
                  <c:v>21.62800720640243</c:v>
                </c:pt>
                <c:pt idx="7006">
                  <c:v>21.658505874641488</c:v>
                </c:pt>
                <c:pt idx="7007">
                  <c:v>21.643843817780844</c:v>
                </c:pt>
                <c:pt idx="7008">
                  <c:v>21.692671817780848</c:v>
                </c:pt>
                <c:pt idx="7009">
                  <c:v>21.732336205323225</c:v>
                </c:pt>
                <c:pt idx="7010">
                  <c:v>21.732336205323225</c:v>
                </c:pt>
                <c:pt idx="7011">
                  <c:v>21.699598408523325</c:v>
                </c:pt>
                <c:pt idx="7012">
                  <c:v>21.725631758884383</c:v>
                </c:pt>
                <c:pt idx="7013">
                  <c:v>21.746609060943214</c:v>
                </c:pt>
                <c:pt idx="7014">
                  <c:v>21.699026713144782</c:v>
                </c:pt>
                <c:pt idx="7015">
                  <c:v>21.755563550651711</c:v>
                </c:pt>
                <c:pt idx="7016">
                  <c:v>21.723113605165707</c:v>
                </c:pt>
                <c:pt idx="7017">
                  <c:v>21.723113890386962</c:v>
                </c:pt>
                <c:pt idx="7018">
                  <c:v>21.759458992732323</c:v>
                </c:pt>
                <c:pt idx="7019">
                  <c:v>21.75384281211365</c:v>
                </c:pt>
                <c:pt idx="7020">
                  <c:v>21.737457238628561</c:v>
                </c:pt>
                <c:pt idx="7021">
                  <c:v>21.719103359688244</c:v>
                </c:pt>
                <c:pt idx="7022">
                  <c:v>21.712993945246858</c:v>
                </c:pt>
                <c:pt idx="7023">
                  <c:v>21.641095089977696</c:v>
                </c:pt>
                <c:pt idx="7024">
                  <c:v>21.686180033617127</c:v>
                </c:pt>
                <c:pt idx="7025">
                  <c:v>21.681482681037942</c:v>
                </c:pt>
                <c:pt idx="7026">
                  <c:v>21.646892176831795</c:v>
                </c:pt>
                <c:pt idx="7027">
                  <c:v>21.632515999359683</c:v>
                </c:pt>
                <c:pt idx="7028">
                  <c:v>21.585228258220869</c:v>
                </c:pt>
                <c:pt idx="7029">
                  <c:v>21.596745323632977</c:v>
                </c:pt>
                <c:pt idx="7030">
                  <c:v>21.525193551267066</c:v>
                </c:pt>
                <c:pt idx="7031">
                  <c:v>21.566416438527352</c:v>
                </c:pt>
                <c:pt idx="7032">
                  <c:v>21.507571197333725</c:v>
                </c:pt>
                <c:pt idx="7033">
                  <c:v>21.516503209225053</c:v>
                </c:pt>
                <c:pt idx="7034">
                  <c:v>21.480849539230228</c:v>
                </c:pt>
                <c:pt idx="7035">
                  <c:v>21.459003471324689</c:v>
                </c:pt>
                <c:pt idx="7036">
                  <c:v>21.470526005680149</c:v>
                </c:pt>
                <c:pt idx="7037">
                  <c:v>21.477860344967244</c:v>
                </c:pt>
                <c:pt idx="7038">
                  <c:v>21.474936166969051</c:v>
                </c:pt>
                <c:pt idx="7039">
                  <c:v>21.490372501645616</c:v>
                </c:pt>
                <c:pt idx="7040">
                  <c:v>21.489603353701746</c:v>
                </c:pt>
                <c:pt idx="7041">
                  <c:v>21.46404444923807</c:v>
                </c:pt>
                <c:pt idx="7042">
                  <c:v>21.437685605145202</c:v>
                </c:pt>
                <c:pt idx="7043">
                  <c:v>21.429391945590872</c:v>
                </c:pt>
                <c:pt idx="7044">
                  <c:v>21.43381880036647</c:v>
                </c:pt>
                <c:pt idx="7045">
                  <c:v>21.435531017301447</c:v>
                </c:pt>
                <c:pt idx="7046">
                  <c:v>21.416278399137934</c:v>
                </c:pt>
                <c:pt idx="7047">
                  <c:v>21.42213427180452</c:v>
                </c:pt>
                <c:pt idx="7048">
                  <c:v>21.451556740926996</c:v>
                </c:pt>
                <c:pt idx="7049">
                  <c:v>21.458519805812031</c:v>
                </c:pt>
                <c:pt idx="7050">
                  <c:v>21.466104472443867</c:v>
                </c:pt>
                <c:pt idx="7051">
                  <c:v>21.494641774061897</c:v>
                </c:pt>
                <c:pt idx="7052">
                  <c:v>21.48637160437346</c:v>
                </c:pt>
                <c:pt idx="7053">
                  <c:v>21.525602647075143</c:v>
                </c:pt>
                <c:pt idx="7054">
                  <c:v>21.502100477159892</c:v>
                </c:pt>
                <c:pt idx="7055">
                  <c:v>21.481134331341526</c:v>
                </c:pt>
                <c:pt idx="7056">
                  <c:v>21.491041322806932</c:v>
                </c:pt>
                <c:pt idx="7057">
                  <c:v>21.455920907311921</c:v>
                </c:pt>
                <c:pt idx="7058">
                  <c:v>21.459316779401902</c:v>
                </c:pt>
                <c:pt idx="7059">
                  <c:v>21.445504287100849</c:v>
                </c:pt>
                <c:pt idx="7060">
                  <c:v>21.454708433356167</c:v>
                </c:pt>
                <c:pt idx="7061">
                  <c:v>21.462118423455685</c:v>
                </c:pt>
                <c:pt idx="7062">
                  <c:v>21.490069981820888</c:v>
                </c:pt>
                <c:pt idx="7063">
                  <c:v>21.508790198080565</c:v>
                </c:pt>
                <c:pt idx="7064">
                  <c:v>21.521042211377242</c:v>
                </c:pt>
                <c:pt idx="7065">
                  <c:v>21.507720977006088</c:v>
                </c:pt>
                <c:pt idx="7066">
                  <c:v>21.47971803007766</c:v>
                </c:pt>
                <c:pt idx="7067">
                  <c:v>21.469334107687089</c:v>
                </c:pt>
                <c:pt idx="7068">
                  <c:v>21.452182772279176</c:v>
                </c:pt>
                <c:pt idx="7069">
                  <c:v>21.48651783753542</c:v>
                </c:pt>
                <c:pt idx="7070">
                  <c:v>21.446355487147567</c:v>
                </c:pt>
                <c:pt idx="7071">
                  <c:v>21.463701561864443</c:v>
                </c:pt>
                <c:pt idx="7072">
                  <c:v>21.462170145790022</c:v>
                </c:pt>
                <c:pt idx="7073">
                  <c:v>21.437574378157002</c:v>
                </c:pt>
                <c:pt idx="7074">
                  <c:v>21.490081471164697</c:v>
                </c:pt>
                <c:pt idx="7075">
                  <c:v>21.43268188328873</c:v>
                </c:pt>
                <c:pt idx="7076">
                  <c:v>21.426065042250439</c:v>
                </c:pt>
                <c:pt idx="7077">
                  <c:v>21.388784697002791</c:v>
                </c:pt>
                <c:pt idx="7078">
                  <c:v>21.380385249761709</c:v>
                </c:pt>
                <c:pt idx="7079">
                  <c:v>21.355068325124385</c:v>
                </c:pt>
                <c:pt idx="7080">
                  <c:v>21.418220285785594</c:v>
                </c:pt>
                <c:pt idx="7081">
                  <c:v>21.371763891794153</c:v>
                </c:pt>
                <c:pt idx="7082">
                  <c:v>21.422271303990129</c:v>
                </c:pt>
                <c:pt idx="7083">
                  <c:v>21.422271334668753</c:v>
                </c:pt>
                <c:pt idx="7084">
                  <c:v>21.405565598696956</c:v>
                </c:pt>
                <c:pt idx="7085">
                  <c:v>21.390094686199951</c:v>
                </c:pt>
                <c:pt idx="7086">
                  <c:v>21.359238711190304</c:v>
                </c:pt>
                <c:pt idx="7087">
                  <c:v>21.365797863466899</c:v>
                </c:pt>
                <c:pt idx="7088">
                  <c:v>21.32431930152293</c:v>
                </c:pt>
                <c:pt idx="7089">
                  <c:v>21.366190884063428</c:v>
                </c:pt>
                <c:pt idx="7090">
                  <c:v>21.322408436373944</c:v>
                </c:pt>
                <c:pt idx="7091">
                  <c:v>21.29804932481429</c:v>
                </c:pt>
                <c:pt idx="7092">
                  <c:v>21.368618279566117</c:v>
                </c:pt>
                <c:pt idx="7093">
                  <c:v>21.382872737163691</c:v>
                </c:pt>
                <c:pt idx="7094">
                  <c:v>21.401126613507429</c:v>
                </c:pt>
                <c:pt idx="7095">
                  <c:v>21.366384944647482</c:v>
                </c:pt>
                <c:pt idx="7096">
                  <c:v>21.371592229456382</c:v>
                </c:pt>
                <c:pt idx="7097">
                  <c:v>21.353822283486561</c:v>
                </c:pt>
                <c:pt idx="7098">
                  <c:v>21.367876747678803</c:v>
                </c:pt>
                <c:pt idx="7099">
                  <c:v>21.389063643004885</c:v>
                </c:pt>
                <c:pt idx="7100">
                  <c:v>21.363694198778479</c:v>
                </c:pt>
                <c:pt idx="7101">
                  <c:v>21.376231226772269</c:v>
                </c:pt>
                <c:pt idx="7102">
                  <c:v>21.38190440806552</c:v>
                </c:pt>
                <c:pt idx="7103">
                  <c:v>21.369537064503508</c:v>
                </c:pt>
                <c:pt idx="7104">
                  <c:v>21.371865341634479</c:v>
                </c:pt>
                <c:pt idx="7105">
                  <c:v>21.397905549185019</c:v>
                </c:pt>
                <c:pt idx="7106">
                  <c:v>21.43215838852197</c:v>
                </c:pt>
                <c:pt idx="7107">
                  <c:v>21.405055584792361</c:v>
                </c:pt>
                <c:pt idx="7108">
                  <c:v>21.403491256925292</c:v>
                </c:pt>
                <c:pt idx="7109">
                  <c:v>21.415630172865324</c:v>
                </c:pt>
                <c:pt idx="7110">
                  <c:v>21.440865541962328</c:v>
                </c:pt>
                <c:pt idx="7111">
                  <c:v>21.421336833158755</c:v>
                </c:pt>
                <c:pt idx="7112">
                  <c:v>21.435129484033954</c:v>
                </c:pt>
                <c:pt idx="7113">
                  <c:v>21.466890029029312</c:v>
                </c:pt>
                <c:pt idx="7114">
                  <c:v>21.476004709148015</c:v>
                </c:pt>
                <c:pt idx="7115">
                  <c:v>21.476004709148015</c:v>
                </c:pt>
                <c:pt idx="7116">
                  <c:v>21.462797441270855</c:v>
                </c:pt>
                <c:pt idx="7117">
                  <c:v>21.414775116688464</c:v>
                </c:pt>
                <c:pt idx="7118">
                  <c:v>21.399825794021169</c:v>
                </c:pt>
                <c:pt idx="7119">
                  <c:v>21.395903462903831</c:v>
                </c:pt>
                <c:pt idx="7120">
                  <c:v>21.396267578663089</c:v>
                </c:pt>
                <c:pt idx="7121">
                  <c:v>21.411758466000133</c:v>
                </c:pt>
                <c:pt idx="7122">
                  <c:v>21.423654923554309</c:v>
                </c:pt>
                <c:pt idx="7123">
                  <c:v>21.41429908125518</c:v>
                </c:pt>
                <c:pt idx="7124">
                  <c:v>21.45100434590762</c:v>
                </c:pt>
                <c:pt idx="7125">
                  <c:v>21.402979175705362</c:v>
                </c:pt>
                <c:pt idx="7126">
                  <c:v>21.436045815371301</c:v>
                </c:pt>
                <c:pt idx="7127">
                  <c:v>21.432179404547256</c:v>
                </c:pt>
                <c:pt idx="7128">
                  <c:v>21.432179404547256</c:v>
                </c:pt>
                <c:pt idx="7129">
                  <c:v>21.429654517471587</c:v>
                </c:pt>
                <c:pt idx="7130">
                  <c:v>21.40453248103756</c:v>
                </c:pt>
                <c:pt idx="7131">
                  <c:v>21.439768759041606</c:v>
                </c:pt>
                <c:pt idx="7132">
                  <c:v>21.460888233213904</c:v>
                </c:pt>
                <c:pt idx="7133">
                  <c:v>21.451672119914672</c:v>
                </c:pt>
                <c:pt idx="7134">
                  <c:v>21.447895379491953</c:v>
                </c:pt>
                <c:pt idx="7135">
                  <c:v>21.425942089815589</c:v>
                </c:pt>
                <c:pt idx="7136">
                  <c:v>21.455201553973719</c:v>
                </c:pt>
                <c:pt idx="7137">
                  <c:v>21.459192740098654</c:v>
                </c:pt>
                <c:pt idx="7138">
                  <c:v>21.467518268257979</c:v>
                </c:pt>
                <c:pt idx="7139">
                  <c:v>21.47454030568062</c:v>
                </c:pt>
                <c:pt idx="7140">
                  <c:v>21.456825378991617</c:v>
                </c:pt>
                <c:pt idx="7141">
                  <c:v>21.4848699809374</c:v>
                </c:pt>
                <c:pt idx="7142">
                  <c:v>21.429331573155906</c:v>
                </c:pt>
                <c:pt idx="7143">
                  <c:v>21.448972040323245</c:v>
                </c:pt>
                <c:pt idx="7144">
                  <c:v>21.449829189624023</c:v>
                </c:pt>
                <c:pt idx="7145">
                  <c:v>21.469962147308085</c:v>
                </c:pt>
                <c:pt idx="7146">
                  <c:v>21.457508216602111</c:v>
                </c:pt>
                <c:pt idx="7147">
                  <c:v>21.473754223379938</c:v>
                </c:pt>
                <c:pt idx="7148">
                  <c:v>21.493956198739305</c:v>
                </c:pt>
                <c:pt idx="7149">
                  <c:v>21.476285564593361</c:v>
                </c:pt>
                <c:pt idx="7150">
                  <c:v>21.466588136274293</c:v>
                </c:pt>
                <c:pt idx="7151">
                  <c:v>21.509047347655038</c:v>
                </c:pt>
                <c:pt idx="7152">
                  <c:v>21.500789658043402</c:v>
                </c:pt>
                <c:pt idx="7153">
                  <c:v>21.512988165270009</c:v>
                </c:pt>
                <c:pt idx="7154">
                  <c:v>21.489210958061005</c:v>
                </c:pt>
                <c:pt idx="7155">
                  <c:v>21.497457488552012</c:v>
                </c:pt>
                <c:pt idx="7156">
                  <c:v>21.491220047003925</c:v>
                </c:pt>
                <c:pt idx="7157">
                  <c:v>21.487073233154195</c:v>
                </c:pt>
                <c:pt idx="7158">
                  <c:v>21.489450260721117</c:v>
                </c:pt>
                <c:pt idx="7159">
                  <c:v>21.489533227012075</c:v>
                </c:pt>
                <c:pt idx="7160">
                  <c:v>21.445964954389627</c:v>
                </c:pt>
                <c:pt idx="7161">
                  <c:v>21.492588081846254</c:v>
                </c:pt>
                <c:pt idx="7162">
                  <c:v>21.520073698533228</c:v>
                </c:pt>
                <c:pt idx="7163">
                  <c:v>21.49532635038582</c:v>
                </c:pt>
                <c:pt idx="7164">
                  <c:v>21.52867277680549</c:v>
                </c:pt>
                <c:pt idx="7165">
                  <c:v>21.500815954516881</c:v>
                </c:pt>
                <c:pt idx="7166">
                  <c:v>21.507469084759922</c:v>
                </c:pt>
                <c:pt idx="7167">
                  <c:v>21.517932227617067</c:v>
                </c:pt>
                <c:pt idx="7168">
                  <c:v>21.490055390821531</c:v>
                </c:pt>
                <c:pt idx="7169">
                  <c:v>21.476032091694812</c:v>
                </c:pt>
                <c:pt idx="7170">
                  <c:v>21.481416452563952</c:v>
                </c:pt>
                <c:pt idx="7171">
                  <c:v>21.499017186555033</c:v>
                </c:pt>
                <c:pt idx="7172">
                  <c:v>21.477043105298812</c:v>
                </c:pt>
                <c:pt idx="7173">
                  <c:v>21.43653117086761</c:v>
                </c:pt>
                <c:pt idx="7174">
                  <c:v>21.43653117086761</c:v>
                </c:pt>
                <c:pt idx="7175">
                  <c:v>21.42221680604187</c:v>
                </c:pt>
                <c:pt idx="7176">
                  <c:v>21.421159148664451</c:v>
                </c:pt>
                <c:pt idx="7177">
                  <c:v>21.435811322468012</c:v>
                </c:pt>
                <c:pt idx="7178">
                  <c:v>21.455753293860649</c:v>
                </c:pt>
                <c:pt idx="7179">
                  <c:v>21.443369708894835</c:v>
                </c:pt>
                <c:pt idx="7180">
                  <c:v>21.465130685707138</c:v>
                </c:pt>
                <c:pt idx="7181">
                  <c:v>21.509279602095816</c:v>
                </c:pt>
                <c:pt idx="7182">
                  <c:v>21.486300038294956</c:v>
                </c:pt>
                <c:pt idx="7183">
                  <c:v>21.49369340545422</c:v>
                </c:pt>
                <c:pt idx="7184">
                  <c:v>21.521018039495964</c:v>
                </c:pt>
                <c:pt idx="7185">
                  <c:v>21.542702545861886</c:v>
                </c:pt>
                <c:pt idx="7186">
                  <c:v>21.526741381074405</c:v>
                </c:pt>
                <c:pt idx="7187">
                  <c:v>21.545577424177186</c:v>
                </c:pt>
                <c:pt idx="7188">
                  <c:v>21.565847676892254</c:v>
                </c:pt>
                <c:pt idx="7189">
                  <c:v>21.563226462860808</c:v>
                </c:pt>
                <c:pt idx="7190">
                  <c:v>21.560437168115143</c:v>
                </c:pt>
                <c:pt idx="7191">
                  <c:v>21.523107993469932</c:v>
                </c:pt>
                <c:pt idx="7192">
                  <c:v>21.568109706740618</c:v>
                </c:pt>
                <c:pt idx="7193">
                  <c:v>21.577966233376046</c:v>
                </c:pt>
                <c:pt idx="7194">
                  <c:v>21.583055532516898</c:v>
                </c:pt>
                <c:pt idx="7195">
                  <c:v>21.570047891649995</c:v>
                </c:pt>
                <c:pt idx="7196">
                  <c:v>21.540692905719816</c:v>
                </c:pt>
                <c:pt idx="7197">
                  <c:v>21.583018173051741</c:v>
                </c:pt>
                <c:pt idx="7198">
                  <c:v>21.565608306090251</c:v>
                </c:pt>
                <c:pt idx="7199">
                  <c:v>21.568017416814627</c:v>
                </c:pt>
                <c:pt idx="7200">
                  <c:v>21.55557281422292</c:v>
                </c:pt>
                <c:pt idx="7201">
                  <c:v>21.54816545995233</c:v>
                </c:pt>
                <c:pt idx="7202">
                  <c:v>21.527912783390242</c:v>
                </c:pt>
                <c:pt idx="7203">
                  <c:v>21.567878269412756</c:v>
                </c:pt>
                <c:pt idx="7204">
                  <c:v>21.562480770511769</c:v>
                </c:pt>
                <c:pt idx="7205">
                  <c:v>21.555913406872193</c:v>
                </c:pt>
                <c:pt idx="7206">
                  <c:v>21.523145803325246</c:v>
                </c:pt>
                <c:pt idx="7207">
                  <c:v>21.530193860853842</c:v>
                </c:pt>
                <c:pt idx="7208">
                  <c:v>21.565829812904536</c:v>
                </c:pt>
                <c:pt idx="7209">
                  <c:v>21.531593599036192</c:v>
                </c:pt>
                <c:pt idx="7210">
                  <c:v>21.545829533359619</c:v>
                </c:pt>
                <c:pt idx="7211">
                  <c:v>21.569228943998404</c:v>
                </c:pt>
                <c:pt idx="7212">
                  <c:v>21.538943867306187</c:v>
                </c:pt>
                <c:pt idx="7213">
                  <c:v>21.494155423239469</c:v>
                </c:pt>
                <c:pt idx="7214">
                  <c:v>21.543333844939902</c:v>
                </c:pt>
                <c:pt idx="7215">
                  <c:v>21.543473096217618</c:v>
                </c:pt>
                <c:pt idx="7216">
                  <c:v>21.54045700647146</c:v>
                </c:pt>
                <c:pt idx="7217">
                  <c:v>21.512591547514383</c:v>
                </c:pt>
                <c:pt idx="7218">
                  <c:v>21.561408391378688</c:v>
                </c:pt>
                <c:pt idx="7219">
                  <c:v>21.573999702646411</c:v>
                </c:pt>
                <c:pt idx="7220">
                  <c:v>21.558336329743305</c:v>
                </c:pt>
                <c:pt idx="7221">
                  <c:v>21.56594830419095</c:v>
                </c:pt>
                <c:pt idx="7222">
                  <c:v>21.522039827387342</c:v>
                </c:pt>
                <c:pt idx="7223">
                  <c:v>21.517993102969125</c:v>
                </c:pt>
                <c:pt idx="7224">
                  <c:v>21.551834667488826</c:v>
                </c:pt>
                <c:pt idx="7225">
                  <c:v>21.551834648269576</c:v>
                </c:pt>
                <c:pt idx="7226">
                  <c:v>21.534192272319139</c:v>
                </c:pt>
                <c:pt idx="7227">
                  <c:v>21.481180609017336</c:v>
                </c:pt>
                <c:pt idx="7228">
                  <c:v>21.491988421734938</c:v>
                </c:pt>
                <c:pt idx="7229">
                  <c:v>21.4887596775201</c:v>
                </c:pt>
                <c:pt idx="7230">
                  <c:v>21.50866489401292</c:v>
                </c:pt>
                <c:pt idx="7231">
                  <c:v>21.546534308955483</c:v>
                </c:pt>
                <c:pt idx="7232">
                  <c:v>21.514251440184495</c:v>
                </c:pt>
                <c:pt idx="7233">
                  <c:v>21.559152016743358</c:v>
                </c:pt>
                <c:pt idx="7234">
                  <c:v>21.552784170818491</c:v>
                </c:pt>
                <c:pt idx="7235">
                  <c:v>21.595747268948703</c:v>
                </c:pt>
                <c:pt idx="7236">
                  <c:v>21.614227385590784</c:v>
                </c:pt>
                <c:pt idx="7237">
                  <c:v>21.617335495645001</c:v>
                </c:pt>
                <c:pt idx="7238">
                  <c:v>21.626527376255826</c:v>
                </c:pt>
                <c:pt idx="7239">
                  <c:v>21.61608326689538</c:v>
                </c:pt>
                <c:pt idx="7240">
                  <c:v>21.651865404163466</c:v>
                </c:pt>
                <c:pt idx="7241">
                  <c:v>21.617125790980673</c:v>
                </c:pt>
                <c:pt idx="7242">
                  <c:v>21.66180579020816</c:v>
                </c:pt>
                <c:pt idx="7243">
                  <c:v>21.640239545240771</c:v>
                </c:pt>
                <c:pt idx="7244">
                  <c:v>21.685463988414824</c:v>
                </c:pt>
                <c:pt idx="7245">
                  <c:v>21.682349546666739</c:v>
                </c:pt>
                <c:pt idx="7246">
                  <c:v>21.664199832785389</c:v>
                </c:pt>
                <c:pt idx="7247">
                  <c:v>21.716137509938498</c:v>
                </c:pt>
                <c:pt idx="7248">
                  <c:v>21.677168482829725</c:v>
                </c:pt>
                <c:pt idx="7249">
                  <c:v>21.696907514204643</c:v>
                </c:pt>
                <c:pt idx="7250">
                  <c:v>21.706884753910686</c:v>
                </c:pt>
                <c:pt idx="7251">
                  <c:v>21.687149452115538</c:v>
                </c:pt>
                <c:pt idx="7252">
                  <c:v>21.729246582578643</c:v>
                </c:pt>
                <c:pt idx="7253">
                  <c:v>21.681395390736807</c:v>
                </c:pt>
                <c:pt idx="7254">
                  <c:v>21.680703929451173</c:v>
                </c:pt>
                <c:pt idx="7255">
                  <c:v>21.710742081880223</c:v>
                </c:pt>
                <c:pt idx="7256">
                  <c:v>21.716096892099813</c:v>
                </c:pt>
                <c:pt idx="7257">
                  <c:v>21.704452296878522</c:v>
                </c:pt>
                <c:pt idx="7258">
                  <c:v>21.659358327961492</c:v>
                </c:pt>
                <c:pt idx="7259">
                  <c:v>21.655877571930194</c:v>
                </c:pt>
                <c:pt idx="7260">
                  <c:v>21.664771775276325</c:v>
                </c:pt>
                <c:pt idx="7261">
                  <c:v>21.673615750629551</c:v>
                </c:pt>
                <c:pt idx="7262">
                  <c:v>21.692886506992497</c:v>
                </c:pt>
                <c:pt idx="7263">
                  <c:v>21.678717106604218</c:v>
                </c:pt>
                <c:pt idx="7264">
                  <c:v>21.66021209223732</c:v>
                </c:pt>
                <c:pt idx="7265">
                  <c:v>21.673735770877908</c:v>
                </c:pt>
                <c:pt idx="7266">
                  <c:v>21.683672795725517</c:v>
                </c:pt>
                <c:pt idx="7267">
                  <c:v>21.675510561172107</c:v>
                </c:pt>
                <c:pt idx="7268">
                  <c:v>21.678445606589317</c:v>
                </c:pt>
                <c:pt idx="7269">
                  <c:v>21.697505421717029</c:v>
                </c:pt>
                <c:pt idx="7270">
                  <c:v>21.731946831438442</c:v>
                </c:pt>
                <c:pt idx="7271">
                  <c:v>21.72492723285345</c:v>
                </c:pt>
                <c:pt idx="7272">
                  <c:v>21.734603805013563</c:v>
                </c:pt>
                <c:pt idx="7273">
                  <c:v>21.741525446235887</c:v>
                </c:pt>
                <c:pt idx="7274">
                  <c:v>21.787798940633973</c:v>
                </c:pt>
                <c:pt idx="7275">
                  <c:v>21.790812999904723</c:v>
                </c:pt>
                <c:pt idx="7276">
                  <c:v>21.782199295756939</c:v>
                </c:pt>
                <c:pt idx="7277">
                  <c:v>21.802296845655512</c:v>
                </c:pt>
                <c:pt idx="7278">
                  <c:v>21.814285705002298</c:v>
                </c:pt>
                <c:pt idx="7279">
                  <c:v>21.803490965163004</c:v>
                </c:pt>
                <c:pt idx="7280">
                  <c:v>21.779784589797806</c:v>
                </c:pt>
                <c:pt idx="7281">
                  <c:v>21.804982384184807</c:v>
                </c:pt>
                <c:pt idx="7282">
                  <c:v>21.853560869113224</c:v>
                </c:pt>
                <c:pt idx="7283">
                  <c:v>21.83207559044704</c:v>
                </c:pt>
                <c:pt idx="7284">
                  <c:v>21.82515394922472</c:v>
                </c:pt>
                <c:pt idx="7285">
                  <c:v>21.761612410228647</c:v>
                </c:pt>
                <c:pt idx="7286">
                  <c:v>21.766490314711447</c:v>
                </c:pt>
                <c:pt idx="7287">
                  <c:v>21.769056336035376</c:v>
                </c:pt>
                <c:pt idx="7288">
                  <c:v>21.792143587166684</c:v>
                </c:pt>
                <c:pt idx="7289">
                  <c:v>21.792598422619395</c:v>
                </c:pt>
                <c:pt idx="7290">
                  <c:v>21.813415824047869</c:v>
                </c:pt>
                <c:pt idx="7291">
                  <c:v>21.768209460175783</c:v>
                </c:pt>
                <c:pt idx="7292">
                  <c:v>21.737418736950687</c:v>
                </c:pt>
                <c:pt idx="7293">
                  <c:v>21.769210123095256</c:v>
                </c:pt>
                <c:pt idx="7294">
                  <c:v>21.740453187468958</c:v>
                </c:pt>
                <c:pt idx="7295">
                  <c:v>21.751808231336426</c:v>
                </c:pt>
                <c:pt idx="7296">
                  <c:v>21.762776563185877</c:v>
                </c:pt>
                <c:pt idx="7297">
                  <c:v>21.748934590328833</c:v>
                </c:pt>
                <c:pt idx="7298">
                  <c:v>21.715642536698237</c:v>
                </c:pt>
                <c:pt idx="7299">
                  <c:v>21.719049087040542</c:v>
                </c:pt>
                <c:pt idx="7300">
                  <c:v>21.762871290020296</c:v>
                </c:pt>
                <c:pt idx="7301">
                  <c:v>21.708649686803906</c:v>
                </c:pt>
                <c:pt idx="7302">
                  <c:v>21.726996010360946</c:v>
                </c:pt>
                <c:pt idx="7303">
                  <c:v>21.733555055619348</c:v>
                </c:pt>
                <c:pt idx="7304">
                  <c:v>21.734539145878855</c:v>
                </c:pt>
                <c:pt idx="7305">
                  <c:v>21.72987225603223</c:v>
                </c:pt>
                <c:pt idx="7306">
                  <c:v>21.729495466021874</c:v>
                </c:pt>
                <c:pt idx="7307">
                  <c:v>21.690250866641097</c:v>
                </c:pt>
                <c:pt idx="7308">
                  <c:v>21.72309705192238</c:v>
                </c:pt>
                <c:pt idx="7309">
                  <c:v>21.746667609832329</c:v>
                </c:pt>
                <c:pt idx="7310">
                  <c:v>21.755074189592797</c:v>
                </c:pt>
                <c:pt idx="7311">
                  <c:v>21.769776629521839</c:v>
                </c:pt>
                <c:pt idx="7312">
                  <c:v>21.768514362156377</c:v>
                </c:pt>
                <c:pt idx="7313">
                  <c:v>21.790498451043497</c:v>
                </c:pt>
                <c:pt idx="7314">
                  <c:v>21.779675822281508</c:v>
                </c:pt>
                <c:pt idx="7315">
                  <c:v>21.773029329869015</c:v>
                </c:pt>
                <c:pt idx="7316">
                  <c:v>21.754045388464029</c:v>
                </c:pt>
                <c:pt idx="7317">
                  <c:v>21.803308197218218</c:v>
                </c:pt>
                <c:pt idx="7318">
                  <c:v>21.787786964424079</c:v>
                </c:pt>
                <c:pt idx="7319">
                  <c:v>21.760246896994996</c:v>
                </c:pt>
                <c:pt idx="7320">
                  <c:v>21.737189604206698</c:v>
                </c:pt>
                <c:pt idx="7321">
                  <c:v>21.766183347075739</c:v>
                </c:pt>
                <c:pt idx="7322">
                  <c:v>21.76516849432009</c:v>
                </c:pt>
                <c:pt idx="7323">
                  <c:v>21.775153975306797</c:v>
                </c:pt>
                <c:pt idx="7324">
                  <c:v>21.805986787821183</c:v>
                </c:pt>
                <c:pt idx="7325">
                  <c:v>21.772225424012397</c:v>
                </c:pt>
                <c:pt idx="7326">
                  <c:v>21.778325211509728</c:v>
                </c:pt>
                <c:pt idx="7327">
                  <c:v>21.792551289342732</c:v>
                </c:pt>
                <c:pt idx="7328">
                  <c:v>21.819732792458996</c:v>
                </c:pt>
                <c:pt idx="7329">
                  <c:v>21.796607950506278</c:v>
                </c:pt>
                <c:pt idx="7330">
                  <c:v>21.80414234820423</c:v>
                </c:pt>
                <c:pt idx="7331">
                  <c:v>21.788763609365187</c:v>
                </c:pt>
                <c:pt idx="7332">
                  <c:v>21.821046570712376</c:v>
                </c:pt>
                <c:pt idx="7333">
                  <c:v>21.844356361437878</c:v>
                </c:pt>
                <c:pt idx="7334">
                  <c:v>21.835849516792024</c:v>
                </c:pt>
                <c:pt idx="7335">
                  <c:v>21.849800659649166</c:v>
                </c:pt>
                <c:pt idx="7336">
                  <c:v>21.802243176392459</c:v>
                </c:pt>
                <c:pt idx="7337">
                  <c:v>21.786569326499389</c:v>
                </c:pt>
                <c:pt idx="7338">
                  <c:v>21.852922964975448</c:v>
                </c:pt>
                <c:pt idx="7339">
                  <c:v>21.841128389856411</c:v>
                </c:pt>
                <c:pt idx="7340">
                  <c:v>21.844250273415941</c:v>
                </c:pt>
                <c:pt idx="7341">
                  <c:v>21.808058629797522</c:v>
                </c:pt>
                <c:pt idx="7342">
                  <c:v>21.850519359724522</c:v>
                </c:pt>
                <c:pt idx="7343">
                  <c:v>21.90764342366511</c:v>
                </c:pt>
                <c:pt idx="7344">
                  <c:v>21.849404249421383</c:v>
                </c:pt>
                <c:pt idx="7345">
                  <c:v>21.854493548562232</c:v>
                </c:pt>
                <c:pt idx="7346">
                  <c:v>21.89118334548948</c:v>
                </c:pt>
                <c:pt idx="7347">
                  <c:v>21.872444244374744</c:v>
                </c:pt>
                <c:pt idx="7348">
                  <c:v>21.878833562480953</c:v>
                </c:pt>
                <c:pt idx="7349">
                  <c:v>21.888524200875402</c:v>
                </c:pt>
                <c:pt idx="7350">
                  <c:v>21.882177751416911</c:v>
                </c:pt>
                <c:pt idx="7351">
                  <c:v>21.864533279277616</c:v>
                </c:pt>
                <c:pt idx="7352">
                  <c:v>21.845410683580138</c:v>
                </c:pt>
                <c:pt idx="7353">
                  <c:v>21.841608991983513</c:v>
                </c:pt>
                <c:pt idx="7354">
                  <c:v>21.861159094788146</c:v>
                </c:pt>
                <c:pt idx="7355">
                  <c:v>21.843835316111459</c:v>
                </c:pt>
                <c:pt idx="7356">
                  <c:v>21.832074779774636</c:v>
                </c:pt>
                <c:pt idx="7357">
                  <c:v>21.844069945718495</c:v>
                </c:pt>
                <c:pt idx="7358">
                  <c:v>21.825719808827387</c:v>
                </c:pt>
                <c:pt idx="7359">
                  <c:v>21.780706131611076</c:v>
                </c:pt>
                <c:pt idx="7360">
                  <c:v>21.811870261824417</c:v>
                </c:pt>
                <c:pt idx="7361">
                  <c:v>21.83064355199302</c:v>
                </c:pt>
                <c:pt idx="7362">
                  <c:v>21.845022650983498</c:v>
                </c:pt>
                <c:pt idx="7363">
                  <c:v>21.828434494156184</c:v>
                </c:pt>
                <c:pt idx="7364">
                  <c:v>21.904743574547027</c:v>
                </c:pt>
                <c:pt idx="7365">
                  <c:v>21.818264892721931</c:v>
                </c:pt>
                <c:pt idx="7366">
                  <c:v>21.87370316657487</c:v>
                </c:pt>
                <c:pt idx="7367">
                  <c:v>21.86084116602445</c:v>
                </c:pt>
                <c:pt idx="7368">
                  <c:v>21.852547537136093</c:v>
                </c:pt>
                <c:pt idx="7369">
                  <c:v>21.873245843044153</c:v>
                </c:pt>
                <c:pt idx="7370">
                  <c:v>21.828633663078392</c:v>
                </c:pt>
                <c:pt idx="7371">
                  <c:v>21.841167559887612</c:v>
                </c:pt>
                <c:pt idx="7372">
                  <c:v>21.812573554816513</c:v>
                </c:pt>
                <c:pt idx="7373">
                  <c:v>21.914206433106905</c:v>
                </c:pt>
                <c:pt idx="7374">
                  <c:v>21.827424835028904</c:v>
                </c:pt>
                <c:pt idx="7375">
                  <c:v>21.843022329154302</c:v>
                </c:pt>
                <c:pt idx="7376">
                  <c:v>21.845814142864093</c:v>
                </c:pt>
                <c:pt idx="7377">
                  <c:v>21.855542626738956</c:v>
                </c:pt>
                <c:pt idx="7378">
                  <c:v>21.880574962898223</c:v>
                </c:pt>
                <c:pt idx="7379">
                  <c:v>21.874757489405212</c:v>
                </c:pt>
                <c:pt idx="7380">
                  <c:v>21.906680327226354</c:v>
                </c:pt>
                <c:pt idx="7381">
                  <c:v>21.858131348915286</c:v>
                </c:pt>
                <c:pt idx="7382">
                  <c:v>21.913501444178323</c:v>
                </c:pt>
                <c:pt idx="7383">
                  <c:v>21.860595916386476</c:v>
                </c:pt>
                <c:pt idx="7384">
                  <c:v>21.90581009529464</c:v>
                </c:pt>
                <c:pt idx="7385">
                  <c:v>21.921281793577919</c:v>
                </c:pt>
                <c:pt idx="7386">
                  <c:v>21.911601614237231</c:v>
                </c:pt>
                <c:pt idx="7387">
                  <c:v>21.929674895217122</c:v>
                </c:pt>
                <c:pt idx="7388">
                  <c:v>21.890337345412078</c:v>
                </c:pt>
                <c:pt idx="7389">
                  <c:v>21.895785324566525</c:v>
                </c:pt>
                <c:pt idx="7390">
                  <c:v>21.895785321396797</c:v>
                </c:pt>
                <c:pt idx="7391">
                  <c:v>21.889885071111046</c:v>
                </c:pt>
                <c:pt idx="7392">
                  <c:v>21.897391683875767</c:v>
                </c:pt>
                <c:pt idx="7393">
                  <c:v>21.881794189750369</c:v>
                </c:pt>
                <c:pt idx="7394">
                  <c:v>21.904319513840605</c:v>
                </c:pt>
                <c:pt idx="7395">
                  <c:v>21.900137592780268</c:v>
                </c:pt>
                <c:pt idx="7396">
                  <c:v>21.878365524773592</c:v>
                </c:pt>
                <c:pt idx="7397">
                  <c:v>21.894110981932435</c:v>
                </c:pt>
                <c:pt idx="7398">
                  <c:v>21.901437072983214</c:v>
                </c:pt>
                <c:pt idx="7399">
                  <c:v>21.888497902535558</c:v>
                </c:pt>
                <c:pt idx="7400">
                  <c:v>21.894621860699022</c:v>
                </c:pt>
                <c:pt idx="7401">
                  <c:v>21.917996742846448</c:v>
                </c:pt>
                <c:pt idx="7402">
                  <c:v>21.962803876453876</c:v>
                </c:pt>
                <c:pt idx="7403">
                  <c:v>21.938152633309205</c:v>
                </c:pt>
                <c:pt idx="7404">
                  <c:v>21.994386576274007</c:v>
                </c:pt>
                <c:pt idx="7405">
                  <c:v>21.966267501487636</c:v>
                </c:pt>
                <c:pt idx="7406">
                  <c:v>21.969705031555737</c:v>
                </c:pt>
                <c:pt idx="7407">
                  <c:v>21.970838372178903</c:v>
                </c:pt>
                <c:pt idx="7408">
                  <c:v>21.988441414760377</c:v>
                </c:pt>
                <c:pt idx="7409">
                  <c:v>22.015484610177481</c:v>
                </c:pt>
                <c:pt idx="7410">
                  <c:v>21.994475045277962</c:v>
                </c:pt>
                <c:pt idx="7411">
                  <c:v>21.976760118588956</c:v>
                </c:pt>
                <c:pt idx="7412">
                  <c:v>21.93830362222554</c:v>
                </c:pt>
                <c:pt idx="7413">
                  <c:v>21.966728677006113</c:v>
                </c:pt>
                <c:pt idx="7414">
                  <c:v>21.937074976377296</c:v>
                </c:pt>
                <c:pt idx="7415">
                  <c:v>21.993970863821836</c:v>
                </c:pt>
                <c:pt idx="7416">
                  <c:v>21.995650424967685</c:v>
                </c:pt>
                <c:pt idx="7417">
                  <c:v>21.976362341610759</c:v>
                </c:pt>
                <c:pt idx="7418">
                  <c:v>21.966191935262557</c:v>
                </c:pt>
                <c:pt idx="7419">
                  <c:v>21.95015167224641</c:v>
                </c:pt>
                <c:pt idx="7420">
                  <c:v>21.980984484760796</c:v>
                </c:pt>
                <c:pt idx="7421">
                  <c:v>21.929088399589045</c:v>
                </c:pt>
                <c:pt idx="7422">
                  <c:v>21.983964993213004</c:v>
                </c:pt>
                <c:pt idx="7423">
                  <c:v>21.971025519531299</c:v>
                </c:pt>
                <c:pt idx="7424">
                  <c:v>21.941703987581608</c:v>
                </c:pt>
                <c:pt idx="7425">
                  <c:v>21.925652340858999</c:v>
                </c:pt>
                <c:pt idx="7426">
                  <c:v>21.941153605512014</c:v>
                </c:pt>
                <c:pt idx="7427">
                  <c:v>21.936438631584412</c:v>
                </c:pt>
                <c:pt idx="7428">
                  <c:v>21.957601963321761</c:v>
                </c:pt>
                <c:pt idx="7429">
                  <c:v>22.003019944187315</c:v>
                </c:pt>
                <c:pt idx="7430">
                  <c:v>21.921739405398633</c:v>
                </c:pt>
                <c:pt idx="7431">
                  <c:v>21.956183236286638</c:v>
                </c:pt>
                <c:pt idx="7432">
                  <c:v>21.929627126081172</c:v>
                </c:pt>
                <c:pt idx="7433">
                  <c:v>21.958056493966453</c:v>
                </c:pt>
                <c:pt idx="7434">
                  <c:v>21.915903452821997</c:v>
                </c:pt>
                <c:pt idx="7435">
                  <c:v>21.930178802571461</c:v>
                </c:pt>
                <c:pt idx="7436">
                  <c:v>21.929452539426624</c:v>
                </c:pt>
                <c:pt idx="7437">
                  <c:v>21.939745864065756</c:v>
                </c:pt>
                <c:pt idx="7438">
                  <c:v>21.965088608136384</c:v>
                </c:pt>
                <c:pt idx="7439">
                  <c:v>21.944428812868512</c:v>
                </c:pt>
                <c:pt idx="7440">
                  <c:v>21.976517467331806</c:v>
                </c:pt>
                <c:pt idx="7441">
                  <c:v>21.956236071248338</c:v>
                </c:pt>
                <c:pt idx="7442">
                  <c:v>21.936847375411205</c:v>
                </c:pt>
                <c:pt idx="7443">
                  <c:v>21.905865646145482</c:v>
                </c:pt>
                <c:pt idx="7444">
                  <c:v>21.907579851864963</c:v>
                </c:pt>
                <c:pt idx="7445">
                  <c:v>21.933283981176395</c:v>
                </c:pt>
                <c:pt idx="7446">
                  <c:v>21.895429086219565</c:v>
                </c:pt>
                <c:pt idx="7447">
                  <c:v>21.904137055675722</c:v>
                </c:pt>
                <c:pt idx="7448">
                  <c:v>21.862035677438818</c:v>
                </c:pt>
                <c:pt idx="7449">
                  <c:v>21.891300345419499</c:v>
                </c:pt>
                <c:pt idx="7450">
                  <c:v>21.87436274452272</c:v>
                </c:pt>
                <c:pt idx="7451">
                  <c:v>21.881769854267741</c:v>
                </c:pt>
                <c:pt idx="7452">
                  <c:v>21.882920077951855</c:v>
                </c:pt>
                <c:pt idx="7453">
                  <c:v>21.893806931104749</c:v>
                </c:pt>
                <c:pt idx="7454">
                  <c:v>21.847177651792546</c:v>
                </c:pt>
                <c:pt idx="7455">
                  <c:v>21.863016943958179</c:v>
                </c:pt>
                <c:pt idx="7456">
                  <c:v>21.853003006382284</c:v>
                </c:pt>
                <c:pt idx="7457">
                  <c:v>21.851160651367515</c:v>
                </c:pt>
                <c:pt idx="7458">
                  <c:v>21.871645503061895</c:v>
                </c:pt>
                <c:pt idx="7459">
                  <c:v>21.821750349372206</c:v>
                </c:pt>
                <c:pt idx="7460">
                  <c:v>21.810356727129015</c:v>
                </c:pt>
                <c:pt idx="7461">
                  <c:v>21.855830521501929</c:v>
                </c:pt>
                <c:pt idx="7462">
                  <c:v>21.842037870626733</c:v>
                </c:pt>
                <c:pt idx="7463">
                  <c:v>21.826175954594028</c:v>
                </c:pt>
                <c:pt idx="7464">
                  <c:v>21.807124249627716</c:v>
                </c:pt>
                <c:pt idx="7465">
                  <c:v>21.805251471982157</c:v>
                </c:pt>
                <c:pt idx="7466">
                  <c:v>21.797624167660551</c:v>
                </c:pt>
                <c:pt idx="7467">
                  <c:v>21.858217116536242</c:v>
                </c:pt>
                <c:pt idx="7468">
                  <c:v>21.893722296721375</c:v>
                </c:pt>
                <c:pt idx="7469">
                  <c:v>21.868120660450263</c:v>
                </c:pt>
                <c:pt idx="7470">
                  <c:v>21.847916479750783</c:v>
                </c:pt>
                <c:pt idx="7471">
                  <c:v>21.8492746955156</c:v>
                </c:pt>
                <c:pt idx="7472">
                  <c:v>21.819803212757151</c:v>
                </c:pt>
                <c:pt idx="7473">
                  <c:v>21.839511356016551</c:v>
                </c:pt>
                <c:pt idx="7474">
                  <c:v>21.862176687830686</c:v>
                </c:pt>
                <c:pt idx="7475">
                  <c:v>21.863712359341861</c:v>
                </c:pt>
                <c:pt idx="7476">
                  <c:v>21.886422841363188</c:v>
                </c:pt>
                <c:pt idx="7477">
                  <c:v>21.858189426484088</c:v>
                </c:pt>
                <c:pt idx="7478">
                  <c:v>21.904382229981394</c:v>
                </c:pt>
                <c:pt idx="7479">
                  <c:v>21.897056138930612</c:v>
                </c:pt>
                <c:pt idx="7480">
                  <c:v>21.950875501406657</c:v>
                </c:pt>
                <c:pt idx="7481">
                  <c:v>21.911957677271708</c:v>
                </c:pt>
                <c:pt idx="7482">
                  <c:v>21.880878967578113</c:v>
                </c:pt>
                <c:pt idx="7483">
                  <c:v>21.877060364939492</c:v>
                </c:pt>
                <c:pt idx="7484">
                  <c:v>21.880837105362211</c:v>
                </c:pt>
                <c:pt idx="7485">
                  <c:v>21.918842910609733</c:v>
                </c:pt>
                <c:pt idx="7486">
                  <c:v>21.883292870546779</c:v>
                </c:pt>
                <c:pt idx="7487">
                  <c:v>21.838002022583687</c:v>
                </c:pt>
                <c:pt idx="7488">
                  <c:v>21.847091735267842</c:v>
                </c:pt>
                <c:pt idx="7489">
                  <c:v>21.881426822502046</c:v>
                </c:pt>
                <c:pt idx="7490">
                  <c:v>21.919950173040213</c:v>
                </c:pt>
                <c:pt idx="7491">
                  <c:v>21.907377269377712</c:v>
                </c:pt>
                <c:pt idx="7492">
                  <c:v>21.951071127158631</c:v>
                </c:pt>
                <c:pt idx="7493">
                  <c:v>21.901993453773713</c:v>
                </c:pt>
                <c:pt idx="7494">
                  <c:v>21.931241380123566</c:v>
                </c:pt>
                <c:pt idx="7495">
                  <c:v>21.933603777151845</c:v>
                </c:pt>
                <c:pt idx="7496">
                  <c:v>21.952456008479992</c:v>
                </c:pt>
                <c:pt idx="7497">
                  <c:v>21.938338035333448</c:v>
                </c:pt>
                <c:pt idx="7498">
                  <c:v>21.92081647043393</c:v>
                </c:pt>
                <c:pt idx="7499">
                  <c:v>21.940285990896328</c:v>
                </c:pt>
                <c:pt idx="7500">
                  <c:v>21.961368540748609</c:v>
                </c:pt>
                <c:pt idx="7501">
                  <c:v>21.940797305810122</c:v>
                </c:pt>
                <c:pt idx="7502">
                  <c:v>21.937537078673</c:v>
                </c:pt>
                <c:pt idx="7503">
                  <c:v>21.966160508920602</c:v>
                </c:pt>
                <c:pt idx="7504">
                  <c:v>21.978254563277538</c:v>
                </c:pt>
                <c:pt idx="7505">
                  <c:v>21.989437840156047</c:v>
                </c:pt>
                <c:pt idx="7506">
                  <c:v>21.972650608009918</c:v>
                </c:pt>
                <c:pt idx="7507">
                  <c:v>21.984438666128131</c:v>
                </c:pt>
                <c:pt idx="7508">
                  <c:v>21.950477650062602</c:v>
                </c:pt>
                <c:pt idx="7509">
                  <c:v>21.990757969789072</c:v>
                </c:pt>
                <c:pt idx="7510">
                  <c:v>21.999157303162168</c:v>
                </c:pt>
                <c:pt idx="7511">
                  <c:v>21.957151762400549</c:v>
                </c:pt>
                <c:pt idx="7512">
                  <c:v>21.968321429969837</c:v>
                </c:pt>
                <c:pt idx="7513">
                  <c:v>21.955535078381793</c:v>
                </c:pt>
                <c:pt idx="7514">
                  <c:v>21.974753458770451</c:v>
                </c:pt>
                <c:pt idx="7515">
                  <c:v>21.988676719477617</c:v>
                </c:pt>
                <c:pt idx="7516">
                  <c:v>21.96766565028496</c:v>
                </c:pt>
                <c:pt idx="7517">
                  <c:v>21.944703701785205</c:v>
                </c:pt>
                <c:pt idx="7518">
                  <c:v>21.943562292290967</c:v>
                </c:pt>
                <c:pt idx="7519">
                  <c:v>21.965379848723625</c:v>
                </c:pt>
                <c:pt idx="7520">
                  <c:v>21.959995487854481</c:v>
                </c:pt>
                <c:pt idx="7521">
                  <c:v>21.950333605437063</c:v>
                </c:pt>
                <c:pt idx="7522">
                  <c:v>21.942614583028504</c:v>
                </c:pt>
                <c:pt idx="7523">
                  <c:v>21.991518652551026</c:v>
                </c:pt>
                <c:pt idx="7524">
                  <c:v>21.984279596873215</c:v>
                </c:pt>
                <c:pt idx="7525">
                  <c:v>21.949556397674922</c:v>
                </c:pt>
                <c:pt idx="7526">
                  <c:v>21.978068015827539</c:v>
                </c:pt>
                <c:pt idx="7527">
                  <c:v>21.930202166427438</c:v>
                </c:pt>
                <c:pt idx="7528">
                  <c:v>21.942873110196288</c:v>
                </c:pt>
                <c:pt idx="7529">
                  <c:v>21.95981061327732</c:v>
                </c:pt>
                <c:pt idx="7530">
                  <c:v>21.965473497110061</c:v>
                </c:pt>
                <c:pt idx="7531">
                  <c:v>21.906947805054664</c:v>
                </c:pt>
                <c:pt idx="7532">
                  <c:v>21.952033325144964</c:v>
                </c:pt>
                <c:pt idx="7533">
                  <c:v>21.959332655080846</c:v>
                </c:pt>
                <c:pt idx="7534">
                  <c:v>21.953888699726487</c:v>
                </c:pt>
                <c:pt idx="7535">
                  <c:v>21.937797622868196</c:v>
                </c:pt>
                <c:pt idx="7536">
                  <c:v>21.892479850300429</c:v>
                </c:pt>
                <c:pt idx="7537">
                  <c:v>21.898272053163645</c:v>
                </c:pt>
                <c:pt idx="7538">
                  <c:v>21.873074258776644</c:v>
                </c:pt>
                <c:pt idx="7539">
                  <c:v>21.85523188510329</c:v>
                </c:pt>
                <c:pt idx="7540">
                  <c:v>21.879312717195315</c:v>
                </c:pt>
                <c:pt idx="7541">
                  <c:v>21.897448124903082</c:v>
                </c:pt>
                <c:pt idx="7542">
                  <c:v>21.881172002418495</c:v>
                </c:pt>
                <c:pt idx="7543">
                  <c:v>21.874544219997901</c:v>
                </c:pt>
                <c:pt idx="7544">
                  <c:v>21.881333637248392</c:v>
                </c:pt>
                <c:pt idx="7545">
                  <c:v>21.901070444523839</c:v>
                </c:pt>
                <c:pt idx="7546">
                  <c:v>21.894871929702845</c:v>
                </c:pt>
                <c:pt idx="7547">
                  <c:v>21.889272400167211</c:v>
                </c:pt>
                <c:pt idx="7548">
                  <c:v>21.906682267128701</c:v>
                </c:pt>
                <c:pt idx="7549">
                  <c:v>21.916780885301566</c:v>
                </c:pt>
                <c:pt idx="7550">
                  <c:v>21.907214216525482</c:v>
                </c:pt>
                <c:pt idx="7551">
                  <c:v>21.900300203437553</c:v>
                </c:pt>
                <c:pt idx="7552">
                  <c:v>21.931710750278285</c:v>
                </c:pt>
                <c:pt idx="7553">
                  <c:v>21.90826450473028</c:v>
                </c:pt>
                <c:pt idx="7554">
                  <c:v>21.936358424324471</c:v>
                </c:pt>
                <c:pt idx="7555">
                  <c:v>21.971630793370419</c:v>
                </c:pt>
                <c:pt idx="7556">
                  <c:v>22.006735908542158</c:v>
                </c:pt>
                <c:pt idx="7557">
                  <c:v>21.993578922696397</c:v>
                </c:pt>
                <c:pt idx="7558">
                  <c:v>21.993578922696393</c:v>
                </c:pt>
                <c:pt idx="7559">
                  <c:v>22.028993829367007</c:v>
                </c:pt>
                <c:pt idx="7560">
                  <c:v>22.038205856188231</c:v>
                </c:pt>
                <c:pt idx="7561">
                  <c:v>22.0522445127663</c:v>
                </c:pt>
                <c:pt idx="7562">
                  <c:v>22.073109931891615</c:v>
                </c:pt>
                <c:pt idx="7563">
                  <c:v>22.074740184115203</c:v>
                </c:pt>
                <c:pt idx="7564">
                  <c:v>22.072997649141918</c:v>
                </c:pt>
                <c:pt idx="7565">
                  <c:v>22.067908771625049</c:v>
                </c:pt>
                <c:pt idx="7566">
                  <c:v>22.049471700125821</c:v>
                </c:pt>
                <c:pt idx="7567">
                  <c:v>22.058715271978361</c:v>
                </c:pt>
                <c:pt idx="7568">
                  <c:v>22.033771455611014</c:v>
                </c:pt>
                <c:pt idx="7569">
                  <c:v>22.031544410907376</c:v>
                </c:pt>
                <c:pt idx="7570">
                  <c:v>22.026801932212518</c:v>
                </c:pt>
                <c:pt idx="7571">
                  <c:v>22.039291013993097</c:v>
                </c:pt>
                <c:pt idx="7572">
                  <c:v>22.08119439426277</c:v>
                </c:pt>
                <c:pt idx="7573">
                  <c:v>22.075739912060321</c:v>
                </c:pt>
                <c:pt idx="7574">
                  <c:v>22.044740552541207</c:v>
                </c:pt>
                <c:pt idx="7575">
                  <c:v>22.046243727404178</c:v>
                </c:pt>
                <c:pt idx="7576">
                  <c:v>22.051952987327688</c:v>
                </c:pt>
                <c:pt idx="7577">
                  <c:v>22.092853968291479</c:v>
                </c:pt>
                <c:pt idx="7578">
                  <c:v>22.09552887390122</c:v>
                </c:pt>
                <c:pt idx="7579">
                  <c:v>22.096799847050288</c:v>
                </c:pt>
                <c:pt idx="7580">
                  <c:v>22.076894630557469</c:v>
                </c:pt>
                <c:pt idx="7581">
                  <c:v>22.077934749052616</c:v>
                </c:pt>
                <c:pt idx="7582">
                  <c:v>22.064134303546997</c:v>
                </c:pt>
                <c:pt idx="7583">
                  <c:v>22.047156437709642</c:v>
                </c:pt>
                <c:pt idx="7584">
                  <c:v>22.091572485194501</c:v>
                </c:pt>
                <c:pt idx="7585">
                  <c:v>22.070748325074344</c:v>
                </c:pt>
                <c:pt idx="7586">
                  <c:v>22.041418443378156</c:v>
                </c:pt>
                <c:pt idx="7587">
                  <c:v>22.081329026724489</c:v>
                </c:pt>
                <c:pt idx="7588">
                  <c:v>22.088035710208448</c:v>
                </c:pt>
                <c:pt idx="7589">
                  <c:v>22.099724714647238</c:v>
                </c:pt>
                <c:pt idx="7590">
                  <c:v>22.079512887740229</c:v>
                </c:pt>
                <c:pt idx="7591">
                  <c:v>22.11749152662701</c:v>
                </c:pt>
                <c:pt idx="7592">
                  <c:v>22.103805550952476</c:v>
                </c:pt>
                <c:pt idx="7593">
                  <c:v>22.086390960457361</c:v>
                </c:pt>
                <c:pt idx="7594">
                  <c:v>22.055367649747527</c:v>
                </c:pt>
                <c:pt idx="7595">
                  <c:v>22.081776693817837</c:v>
                </c:pt>
                <c:pt idx="7596">
                  <c:v>22.105449245927506</c:v>
                </c:pt>
                <c:pt idx="7597">
                  <c:v>22.045726482833025</c:v>
                </c:pt>
                <c:pt idx="7598">
                  <c:v>22.059580472692584</c:v>
                </c:pt>
                <c:pt idx="7599">
                  <c:v>22.050870833340785</c:v>
                </c:pt>
                <c:pt idx="7600">
                  <c:v>22.041895323334877</c:v>
                </c:pt>
                <c:pt idx="7601">
                  <c:v>22.037748509485148</c:v>
                </c:pt>
                <c:pt idx="7602">
                  <c:v>21.968204818137927</c:v>
                </c:pt>
                <c:pt idx="7603">
                  <c:v>21.99679882320903</c:v>
                </c:pt>
                <c:pt idx="7604">
                  <c:v>22.009523151092868</c:v>
                </c:pt>
                <c:pt idx="7605">
                  <c:v>21.981739881928299</c:v>
                </c:pt>
                <c:pt idx="7606">
                  <c:v>21.97164262803711</c:v>
                </c:pt>
                <c:pt idx="7607">
                  <c:v>21.991848156522948</c:v>
                </c:pt>
                <c:pt idx="7608">
                  <c:v>22.025407367007141</c:v>
                </c:pt>
                <c:pt idx="7609">
                  <c:v>22.008026619240347</c:v>
                </c:pt>
                <c:pt idx="7610">
                  <c:v>22.042051629070475</c:v>
                </c:pt>
                <c:pt idx="7611">
                  <c:v>22.03158848621333</c:v>
                </c:pt>
                <c:pt idx="7612">
                  <c:v>22.024812449909295</c:v>
                </c:pt>
                <c:pt idx="7613">
                  <c:v>22.029956430482212</c:v>
                </c:pt>
                <c:pt idx="7614">
                  <c:v>22.039754170522567</c:v>
                </c:pt>
                <c:pt idx="7615">
                  <c:v>22.054692913349975</c:v>
                </c:pt>
                <c:pt idx="7616">
                  <c:v>22.044755888502369</c:v>
                </c:pt>
                <c:pt idx="7617">
                  <c:v>22.058351634237571</c:v>
                </c:pt>
                <c:pt idx="7618">
                  <c:v>22.011069806159917</c:v>
                </c:pt>
                <c:pt idx="7619">
                  <c:v>22.007861071662646</c:v>
                </c:pt>
                <c:pt idx="7620">
                  <c:v>22.011942267761178</c:v>
                </c:pt>
                <c:pt idx="7621">
                  <c:v>22.016670906998176</c:v>
                </c:pt>
                <c:pt idx="7622">
                  <c:v>22.009430013402582</c:v>
                </c:pt>
                <c:pt idx="7623">
                  <c:v>21.998682076920176</c:v>
                </c:pt>
                <c:pt idx="7624">
                  <c:v>21.956258084287928</c:v>
                </c:pt>
                <c:pt idx="7625">
                  <c:v>21.935231350271035</c:v>
                </c:pt>
                <c:pt idx="7626">
                  <c:v>21.953009990426384</c:v>
                </c:pt>
                <c:pt idx="7627">
                  <c:v>21.995440147800267</c:v>
                </c:pt>
                <c:pt idx="7628">
                  <c:v>21.952807915741925</c:v>
                </c:pt>
                <c:pt idx="7629">
                  <c:v>21.922471507756793</c:v>
                </c:pt>
                <c:pt idx="7630">
                  <c:v>21.945888352513112</c:v>
                </c:pt>
                <c:pt idx="7631">
                  <c:v>21.961184364450993</c:v>
                </c:pt>
                <c:pt idx="7632">
                  <c:v>21.913964113247044</c:v>
                </c:pt>
                <c:pt idx="7633">
                  <c:v>21.947199484354229</c:v>
                </c:pt>
                <c:pt idx="7634">
                  <c:v>21.963474006168298</c:v>
                </c:pt>
                <c:pt idx="7635">
                  <c:v>21.967569509052737</c:v>
                </c:pt>
                <c:pt idx="7636">
                  <c:v>21.956778472883428</c:v>
                </c:pt>
                <c:pt idx="7637">
                  <c:v>21.975859412896639</c:v>
                </c:pt>
                <c:pt idx="7638">
                  <c:v>21.941765332667625</c:v>
                </c:pt>
                <c:pt idx="7639">
                  <c:v>21.941310497214918</c:v>
                </c:pt>
                <c:pt idx="7640">
                  <c:v>21.913904229700933</c:v>
                </c:pt>
                <c:pt idx="7641">
                  <c:v>21.931259545107963</c:v>
                </c:pt>
                <c:pt idx="7642">
                  <c:v>21.960847863527317</c:v>
                </c:pt>
                <c:pt idx="7643">
                  <c:v>21.960847863527309</c:v>
                </c:pt>
                <c:pt idx="7644">
                  <c:v>21.961755212671992</c:v>
                </c:pt>
                <c:pt idx="7645">
                  <c:v>21.900055384353198</c:v>
                </c:pt>
                <c:pt idx="7646">
                  <c:v>21.88447838817158</c:v>
                </c:pt>
                <c:pt idx="7647">
                  <c:v>21.877518192349449</c:v>
                </c:pt>
                <c:pt idx="7648">
                  <c:v>21.898686030254034</c:v>
                </c:pt>
                <c:pt idx="7649">
                  <c:v>21.898546778976318</c:v>
                </c:pt>
                <c:pt idx="7650">
                  <c:v>21.84304056850667</c:v>
                </c:pt>
                <c:pt idx="7651">
                  <c:v>21.848433886008777</c:v>
                </c:pt>
                <c:pt idx="7652">
                  <c:v>21.845419826738027</c:v>
                </c:pt>
                <c:pt idx="7653">
                  <c:v>21.842435633838484</c:v>
                </c:pt>
                <c:pt idx="7654">
                  <c:v>21.835639790935108</c:v>
                </c:pt>
                <c:pt idx="7655">
                  <c:v>21.847745071098874</c:v>
                </c:pt>
                <c:pt idx="7656">
                  <c:v>21.825689679386922</c:v>
                </c:pt>
                <c:pt idx="7657">
                  <c:v>21.835540789319744</c:v>
                </c:pt>
                <c:pt idx="7658">
                  <c:v>21.823244082724958</c:v>
                </c:pt>
                <c:pt idx="7659">
                  <c:v>21.788709458043503</c:v>
                </c:pt>
                <c:pt idx="7660">
                  <c:v>21.773221946014754</c:v>
                </c:pt>
                <c:pt idx="7661">
                  <c:v>21.765108372171223</c:v>
                </c:pt>
                <c:pt idx="7662">
                  <c:v>21.781230883918759</c:v>
                </c:pt>
                <c:pt idx="7663">
                  <c:v>21.749608539262482</c:v>
                </c:pt>
                <c:pt idx="7664">
                  <c:v>21.778868003420612</c:v>
                </c:pt>
                <c:pt idx="7665">
                  <c:v>21.773565236049031</c:v>
                </c:pt>
                <c:pt idx="7666">
                  <c:v>21.797094221995454</c:v>
                </c:pt>
                <c:pt idx="7667">
                  <c:v>21.792061240808188</c:v>
                </c:pt>
                <c:pt idx="7668">
                  <c:v>21.777848164217758</c:v>
                </c:pt>
                <c:pt idx="7669">
                  <c:v>21.776090012857548</c:v>
                </c:pt>
                <c:pt idx="7670">
                  <c:v>21.756860279197447</c:v>
                </c:pt>
                <c:pt idx="7671">
                  <c:v>21.759298001218824</c:v>
                </c:pt>
                <c:pt idx="7672">
                  <c:v>21.768205719724982</c:v>
                </c:pt>
                <c:pt idx="7673">
                  <c:v>21.747283671111333</c:v>
                </c:pt>
                <c:pt idx="7674">
                  <c:v>21.762858276022875</c:v>
                </c:pt>
                <c:pt idx="7675">
                  <c:v>21.731898838777287</c:v>
                </c:pt>
                <c:pt idx="7676">
                  <c:v>21.718346622532355</c:v>
                </c:pt>
                <c:pt idx="7677">
                  <c:v>21.697640119556343</c:v>
                </c:pt>
                <c:pt idx="7678">
                  <c:v>21.708406029310385</c:v>
                </c:pt>
                <c:pt idx="7679">
                  <c:v>21.680549207021773</c:v>
                </c:pt>
                <c:pt idx="7680">
                  <c:v>21.6772487307591</c:v>
                </c:pt>
                <c:pt idx="7681">
                  <c:v>21.649975730316104</c:v>
                </c:pt>
                <c:pt idx="7682">
                  <c:v>21.658470717339277</c:v>
                </c:pt>
                <c:pt idx="7683">
                  <c:v>21.702234579569271</c:v>
                </c:pt>
                <c:pt idx="7684">
                  <c:v>21.683994708352269</c:v>
                </c:pt>
                <c:pt idx="7685">
                  <c:v>21.675806954652892</c:v>
                </c:pt>
                <c:pt idx="7686">
                  <c:v>21.670283863295996</c:v>
                </c:pt>
                <c:pt idx="7687">
                  <c:v>21.679512643156105</c:v>
                </c:pt>
                <c:pt idx="7688">
                  <c:v>21.649709260010845</c:v>
                </c:pt>
                <c:pt idx="7689">
                  <c:v>21.651056044954807</c:v>
                </c:pt>
                <c:pt idx="7690">
                  <c:v>21.628739566941039</c:v>
                </c:pt>
                <c:pt idx="7691">
                  <c:v>21.648058703030394</c:v>
                </c:pt>
                <c:pt idx="7692">
                  <c:v>21.604552814924293</c:v>
                </c:pt>
                <c:pt idx="7693">
                  <c:v>21.569372696101524</c:v>
                </c:pt>
                <c:pt idx="7694">
                  <c:v>21.601156180693589</c:v>
                </c:pt>
                <c:pt idx="7695">
                  <c:v>21.6190860728892</c:v>
                </c:pt>
                <c:pt idx="7696">
                  <c:v>21.592524977663313</c:v>
                </c:pt>
                <c:pt idx="7697">
                  <c:v>21.615779920461122</c:v>
                </c:pt>
                <c:pt idx="7698">
                  <c:v>21.60218417472592</c:v>
                </c:pt>
                <c:pt idx="7699">
                  <c:v>21.572588301878991</c:v>
                </c:pt>
                <c:pt idx="7700">
                  <c:v>21.609767585829921</c:v>
                </c:pt>
                <c:pt idx="7701">
                  <c:v>21.609767297385805</c:v>
                </c:pt>
                <c:pt idx="7702">
                  <c:v>21.612901197947846</c:v>
                </c:pt>
                <c:pt idx="7703">
                  <c:v>21.580525884368665</c:v>
                </c:pt>
                <c:pt idx="7704">
                  <c:v>21.566119406056544</c:v>
                </c:pt>
                <c:pt idx="7705">
                  <c:v>21.614904779365361</c:v>
                </c:pt>
                <c:pt idx="7706">
                  <c:v>21.618975556037103</c:v>
                </c:pt>
                <c:pt idx="7707">
                  <c:v>21.626301590142365</c:v>
                </c:pt>
                <c:pt idx="7708">
                  <c:v>21.595165635671769</c:v>
                </c:pt>
                <c:pt idx="7709">
                  <c:v>21.627578016490251</c:v>
                </c:pt>
                <c:pt idx="7710">
                  <c:v>21.606350911124512</c:v>
                </c:pt>
                <c:pt idx="7711">
                  <c:v>21.581346522611796</c:v>
                </c:pt>
                <c:pt idx="7712">
                  <c:v>21.567859572375731</c:v>
                </c:pt>
                <c:pt idx="7713">
                  <c:v>21.563937541087501</c:v>
                </c:pt>
                <c:pt idx="7714">
                  <c:v>21.53442145925132</c:v>
                </c:pt>
                <c:pt idx="7715">
                  <c:v>21.602200383132537</c:v>
                </c:pt>
                <c:pt idx="7716">
                  <c:v>21.550618049694496</c:v>
                </c:pt>
                <c:pt idx="7717">
                  <c:v>21.559231735772102</c:v>
                </c:pt>
                <c:pt idx="7718">
                  <c:v>21.530567515711247</c:v>
                </c:pt>
                <c:pt idx="7719">
                  <c:v>21.513742855448573</c:v>
                </c:pt>
                <c:pt idx="7720">
                  <c:v>21.556211539483932</c:v>
                </c:pt>
                <c:pt idx="7721">
                  <c:v>21.55409268800102</c:v>
                </c:pt>
                <c:pt idx="7722">
                  <c:v>21.594331288293411</c:v>
                </c:pt>
                <c:pt idx="7723">
                  <c:v>21.541635877593244</c:v>
                </c:pt>
                <c:pt idx="7724">
                  <c:v>21.554699386573123</c:v>
                </c:pt>
                <c:pt idx="7725">
                  <c:v>21.549953754447134</c:v>
                </c:pt>
                <c:pt idx="7726">
                  <c:v>21.571766000533124</c:v>
                </c:pt>
                <c:pt idx="7727">
                  <c:v>21.588430096838589</c:v>
                </c:pt>
                <c:pt idx="7728">
                  <c:v>21.58245105880621</c:v>
                </c:pt>
                <c:pt idx="7729">
                  <c:v>21.548106181911368</c:v>
                </c:pt>
                <c:pt idx="7730">
                  <c:v>21.572853530058776</c:v>
                </c:pt>
                <c:pt idx="7731">
                  <c:v>21.588377030304621</c:v>
                </c:pt>
                <c:pt idx="7732">
                  <c:v>21.56714803483608</c:v>
                </c:pt>
                <c:pt idx="7733">
                  <c:v>21.598659896475326</c:v>
                </c:pt>
                <c:pt idx="7734">
                  <c:v>21.591111130745194</c:v>
                </c:pt>
                <c:pt idx="7735">
                  <c:v>21.624323612158975</c:v>
                </c:pt>
                <c:pt idx="7736">
                  <c:v>21.606018820006774</c:v>
                </c:pt>
                <c:pt idx="7737">
                  <c:v>21.602135417141529</c:v>
                </c:pt>
                <c:pt idx="7738">
                  <c:v>21.616851948822458</c:v>
                </c:pt>
                <c:pt idx="7739">
                  <c:v>21.637756242627795</c:v>
                </c:pt>
                <c:pt idx="7740">
                  <c:v>21.640036464320914</c:v>
                </c:pt>
                <c:pt idx="7741">
                  <c:v>21.637011448044685</c:v>
                </c:pt>
                <c:pt idx="7742">
                  <c:v>21.64222057795979</c:v>
                </c:pt>
                <c:pt idx="7743">
                  <c:v>21.6326088522544</c:v>
                </c:pt>
                <c:pt idx="7744">
                  <c:v>21.622658901753809</c:v>
                </c:pt>
                <c:pt idx="7745">
                  <c:v>21.609083347491708</c:v>
                </c:pt>
                <c:pt idx="7746">
                  <c:v>21.646712161571916</c:v>
                </c:pt>
                <c:pt idx="7747">
                  <c:v>21.600496260338033</c:v>
                </c:pt>
                <c:pt idx="7748">
                  <c:v>21.608904496010044</c:v>
                </c:pt>
                <c:pt idx="7749">
                  <c:v>21.622133482340967</c:v>
                </c:pt>
                <c:pt idx="7750">
                  <c:v>21.611726075458211</c:v>
                </c:pt>
                <c:pt idx="7751">
                  <c:v>21.556181107400377</c:v>
                </c:pt>
                <c:pt idx="7752">
                  <c:v>21.536121321940364</c:v>
                </c:pt>
                <c:pt idx="7753">
                  <c:v>21.54365938401671</c:v>
                </c:pt>
                <c:pt idx="7754">
                  <c:v>21.521003995181164</c:v>
                </c:pt>
                <c:pt idx="7755">
                  <c:v>21.522887612304917</c:v>
                </c:pt>
                <c:pt idx="7756">
                  <c:v>21.522407991800197</c:v>
                </c:pt>
                <c:pt idx="7757">
                  <c:v>21.501803452629677</c:v>
                </c:pt>
                <c:pt idx="7758">
                  <c:v>21.500116731134035</c:v>
                </c:pt>
                <c:pt idx="7759">
                  <c:v>21.505223612923686</c:v>
                </c:pt>
                <c:pt idx="7760">
                  <c:v>21.528197593703801</c:v>
                </c:pt>
                <c:pt idx="7761">
                  <c:v>21.54045642466729</c:v>
                </c:pt>
                <c:pt idx="7762">
                  <c:v>21.52865994438444</c:v>
                </c:pt>
                <c:pt idx="7763">
                  <c:v>21.502644000328239</c:v>
                </c:pt>
                <c:pt idx="7764">
                  <c:v>21.520814838773976</c:v>
                </c:pt>
                <c:pt idx="7765">
                  <c:v>21.445154597663802</c:v>
                </c:pt>
                <c:pt idx="7766">
                  <c:v>21.510038855268903</c:v>
                </c:pt>
                <c:pt idx="7767">
                  <c:v>21.518692728534951</c:v>
                </c:pt>
                <c:pt idx="7768">
                  <c:v>21.531358502374147</c:v>
                </c:pt>
                <c:pt idx="7769">
                  <c:v>21.528534612631045</c:v>
                </c:pt>
                <c:pt idx="7770">
                  <c:v>21.504210111986009</c:v>
                </c:pt>
                <c:pt idx="7771">
                  <c:v>21.53876012244088</c:v>
                </c:pt>
                <c:pt idx="7772">
                  <c:v>21.484749485804326</c:v>
                </c:pt>
                <c:pt idx="7773">
                  <c:v>21.489958633679088</c:v>
                </c:pt>
                <c:pt idx="7774">
                  <c:v>21.494005358097308</c:v>
                </c:pt>
                <c:pt idx="7775">
                  <c:v>21.514931615240165</c:v>
                </c:pt>
                <c:pt idx="7776">
                  <c:v>21.492358401416304</c:v>
                </c:pt>
                <c:pt idx="7777">
                  <c:v>21.499737186887049</c:v>
                </c:pt>
                <c:pt idx="7778">
                  <c:v>21.456100563017277</c:v>
                </c:pt>
                <c:pt idx="7779">
                  <c:v>21.461368956559134</c:v>
                </c:pt>
                <c:pt idx="7780">
                  <c:v>21.500362953811926</c:v>
                </c:pt>
                <c:pt idx="7781">
                  <c:v>21.514722771150314</c:v>
                </c:pt>
                <c:pt idx="7782">
                  <c:v>21.494230516724265</c:v>
                </c:pt>
                <c:pt idx="7783">
                  <c:v>21.459320723695981</c:v>
                </c:pt>
                <c:pt idx="7784">
                  <c:v>21.494804571975813</c:v>
                </c:pt>
                <c:pt idx="7785">
                  <c:v>21.481386219755386</c:v>
                </c:pt>
                <c:pt idx="7786">
                  <c:v>21.486569927156594</c:v>
                </c:pt>
                <c:pt idx="7787">
                  <c:v>21.520081571524905</c:v>
                </c:pt>
                <c:pt idx="7788">
                  <c:v>21.536611031535092</c:v>
                </c:pt>
                <c:pt idx="7789">
                  <c:v>21.527323383036325</c:v>
                </c:pt>
                <c:pt idx="7790">
                  <c:v>21.505638876670403</c:v>
                </c:pt>
                <c:pt idx="7791">
                  <c:v>21.559884583520358</c:v>
                </c:pt>
                <c:pt idx="7792">
                  <c:v>21.50670968112437</c:v>
                </c:pt>
                <c:pt idx="7793">
                  <c:v>21.535411050464397</c:v>
                </c:pt>
                <c:pt idx="7794">
                  <c:v>21.523192743485058</c:v>
                </c:pt>
                <c:pt idx="7795">
                  <c:v>21.53060275223925</c:v>
                </c:pt>
                <c:pt idx="7796">
                  <c:v>21.535198919596152</c:v>
                </c:pt>
                <c:pt idx="7797">
                  <c:v>21.504276642891615</c:v>
                </c:pt>
                <c:pt idx="7798">
                  <c:v>21.500788642891614</c:v>
                </c:pt>
                <c:pt idx="7799">
                  <c:v>21.469429878035282</c:v>
                </c:pt>
                <c:pt idx="7800">
                  <c:v>21.520053274441555</c:v>
                </c:pt>
                <c:pt idx="7801">
                  <c:v>21.488563392082668</c:v>
                </c:pt>
                <c:pt idx="7802">
                  <c:v>21.49225666715358</c:v>
                </c:pt>
                <c:pt idx="7803">
                  <c:v>21.442990014056921</c:v>
                </c:pt>
                <c:pt idx="7804">
                  <c:v>21.456618799096489</c:v>
                </c:pt>
                <c:pt idx="7805">
                  <c:v>21.46705176216021</c:v>
                </c:pt>
                <c:pt idx="7806">
                  <c:v>21.456744528735104</c:v>
                </c:pt>
                <c:pt idx="7807">
                  <c:v>21.458586883749877</c:v>
                </c:pt>
                <c:pt idx="7808">
                  <c:v>21.4690374686902</c:v>
                </c:pt>
                <c:pt idx="7809">
                  <c:v>21.535360564514253</c:v>
                </c:pt>
                <c:pt idx="7810">
                  <c:v>21.50509821891109</c:v>
                </c:pt>
                <c:pt idx="7811">
                  <c:v>21.499547193202783</c:v>
                </c:pt>
                <c:pt idx="7812">
                  <c:v>21.523900078523209</c:v>
                </c:pt>
                <c:pt idx="7813">
                  <c:v>21.489520733729385</c:v>
                </c:pt>
                <c:pt idx="7814">
                  <c:v>21.515374079662827</c:v>
                </c:pt>
                <c:pt idx="7815">
                  <c:v>21.50028281822593</c:v>
                </c:pt>
                <c:pt idx="7816">
                  <c:v>21.511912191502365</c:v>
                </c:pt>
                <c:pt idx="7817">
                  <c:v>21.498691433816859</c:v>
                </c:pt>
                <c:pt idx="7818">
                  <c:v>21.506162759105816</c:v>
                </c:pt>
                <c:pt idx="7819">
                  <c:v>21.530302880608573</c:v>
                </c:pt>
                <c:pt idx="7820">
                  <c:v>21.552033262007093</c:v>
                </c:pt>
                <c:pt idx="7821">
                  <c:v>21.524155092144937</c:v>
                </c:pt>
                <c:pt idx="7822">
                  <c:v>21.554551114302019</c:v>
                </c:pt>
                <c:pt idx="7823">
                  <c:v>21.561106572855145</c:v>
                </c:pt>
                <c:pt idx="7824">
                  <c:v>21.535079242191156</c:v>
                </c:pt>
                <c:pt idx="7825">
                  <c:v>21.59081100549227</c:v>
                </c:pt>
                <c:pt idx="7826">
                  <c:v>21.539648266483781</c:v>
                </c:pt>
                <c:pt idx="7827">
                  <c:v>21.599171952831966</c:v>
                </c:pt>
                <c:pt idx="7828">
                  <c:v>21.545624816633826</c:v>
                </c:pt>
                <c:pt idx="7829">
                  <c:v>21.579800295405313</c:v>
                </c:pt>
                <c:pt idx="7830">
                  <c:v>21.548368465594116</c:v>
                </c:pt>
                <c:pt idx="7831">
                  <c:v>21.591222604415488</c:v>
                </c:pt>
                <c:pt idx="7832">
                  <c:v>21.636186629631993</c:v>
                </c:pt>
                <c:pt idx="7833">
                  <c:v>21.61812129555852</c:v>
                </c:pt>
                <c:pt idx="7834">
                  <c:v>21.6205590175799</c:v>
                </c:pt>
                <c:pt idx="7835">
                  <c:v>21.615774084664711</c:v>
                </c:pt>
                <c:pt idx="7836">
                  <c:v>21.644745533954126</c:v>
                </c:pt>
                <c:pt idx="7837">
                  <c:v>21.673471145184301</c:v>
                </c:pt>
                <c:pt idx="7838">
                  <c:v>21.670235685607551</c:v>
                </c:pt>
                <c:pt idx="7839">
                  <c:v>21.652880080469938</c:v>
                </c:pt>
                <c:pt idx="7840">
                  <c:v>21.632071656620774</c:v>
                </c:pt>
                <c:pt idx="7841">
                  <c:v>21.67893985178716</c:v>
                </c:pt>
                <c:pt idx="7842">
                  <c:v>21.683293523060271</c:v>
                </c:pt>
                <c:pt idx="7843">
                  <c:v>21.734560497058414</c:v>
                </c:pt>
                <c:pt idx="7844">
                  <c:v>21.716842420049154</c:v>
                </c:pt>
                <c:pt idx="7845">
                  <c:v>21.722780524537903</c:v>
                </c:pt>
                <c:pt idx="7846">
                  <c:v>21.683994332637749</c:v>
                </c:pt>
                <c:pt idx="7847">
                  <c:v>21.718623505915094</c:v>
                </c:pt>
                <c:pt idx="7848">
                  <c:v>21.729086648772235</c:v>
                </c:pt>
                <c:pt idx="7849">
                  <c:v>21.702659516489781</c:v>
                </c:pt>
                <c:pt idx="7850">
                  <c:v>21.750806071507416</c:v>
                </c:pt>
                <c:pt idx="7851">
                  <c:v>21.715783075546796</c:v>
                </c:pt>
                <c:pt idx="7852">
                  <c:v>21.768888428480594</c:v>
                </c:pt>
                <c:pt idx="7853">
                  <c:v>21.736632213940613</c:v>
                </c:pt>
                <c:pt idx="7854">
                  <c:v>21.744291208262933</c:v>
                </c:pt>
                <c:pt idx="7855">
                  <c:v>21.730315883095869</c:v>
                </c:pt>
                <c:pt idx="7856">
                  <c:v>21.715583156789556</c:v>
                </c:pt>
                <c:pt idx="7857">
                  <c:v>21.766485020668</c:v>
                </c:pt>
                <c:pt idx="7858">
                  <c:v>21.797680290024338</c:v>
                </c:pt>
                <c:pt idx="7859">
                  <c:v>21.755891400698285</c:v>
                </c:pt>
                <c:pt idx="7860">
                  <c:v>21.758538737519292</c:v>
                </c:pt>
                <c:pt idx="7861">
                  <c:v>21.789957188996777</c:v>
                </c:pt>
                <c:pt idx="7862">
                  <c:v>21.758277333311934</c:v>
                </c:pt>
                <c:pt idx="7863">
                  <c:v>21.80263007278198</c:v>
                </c:pt>
                <c:pt idx="7864">
                  <c:v>21.762246121940443</c:v>
                </c:pt>
                <c:pt idx="7865">
                  <c:v>21.750865969888547</c:v>
                </c:pt>
                <c:pt idx="7866">
                  <c:v>21.772782729708098</c:v>
                </c:pt>
                <c:pt idx="7867">
                  <c:v>21.803036520727964</c:v>
                </c:pt>
                <c:pt idx="7868">
                  <c:v>21.769213466434774</c:v>
                </c:pt>
                <c:pt idx="7869">
                  <c:v>21.792602225431118</c:v>
                </c:pt>
                <c:pt idx="7870">
                  <c:v>21.754845659011174</c:v>
                </c:pt>
                <c:pt idx="7871">
                  <c:v>21.757224880287989</c:v>
                </c:pt>
                <c:pt idx="7872">
                  <c:v>21.743736721154615</c:v>
                </c:pt>
                <c:pt idx="7873">
                  <c:v>21.750914939424629</c:v>
                </c:pt>
                <c:pt idx="7874">
                  <c:v>21.750812203291311</c:v>
                </c:pt>
                <c:pt idx="7875">
                  <c:v>21.751327857910205</c:v>
                </c:pt>
                <c:pt idx="7876">
                  <c:v>21.729657692644498</c:v>
                </c:pt>
                <c:pt idx="7877">
                  <c:v>21.780977394478445</c:v>
                </c:pt>
                <c:pt idx="7878">
                  <c:v>21.737081415756421</c:v>
                </c:pt>
                <c:pt idx="7879">
                  <c:v>21.728755937628023</c:v>
                </c:pt>
                <c:pt idx="7880">
                  <c:v>21.689420462765479</c:v>
                </c:pt>
                <c:pt idx="7881">
                  <c:v>21.712410942579982</c:v>
                </c:pt>
                <c:pt idx="7882">
                  <c:v>21.708662266853068</c:v>
                </c:pt>
                <c:pt idx="7883">
                  <c:v>21.663799146904271</c:v>
                </c:pt>
                <c:pt idx="7884">
                  <c:v>21.674047689555714</c:v>
                </c:pt>
                <c:pt idx="7885">
                  <c:v>21.681779816199253</c:v>
                </c:pt>
                <c:pt idx="7886">
                  <c:v>21.749245227223181</c:v>
                </c:pt>
                <c:pt idx="7887">
                  <c:v>21.717665813947519</c:v>
                </c:pt>
                <c:pt idx="7888">
                  <c:v>21.725210828491225</c:v>
                </c:pt>
                <c:pt idx="7889">
                  <c:v>21.729208291715356</c:v>
                </c:pt>
                <c:pt idx="7890">
                  <c:v>21.711397789902854</c:v>
                </c:pt>
                <c:pt idx="7891">
                  <c:v>21.707475458785517</c:v>
                </c:pt>
                <c:pt idx="7892">
                  <c:v>21.66955514550817</c:v>
                </c:pt>
                <c:pt idx="7893">
                  <c:v>21.683536119611141</c:v>
                </c:pt>
                <c:pt idx="7894">
                  <c:v>21.676746702360653</c:v>
                </c:pt>
                <c:pt idx="7895">
                  <c:v>21.678704453363441</c:v>
                </c:pt>
                <c:pt idx="7896">
                  <c:v>21.700429534395141</c:v>
                </c:pt>
                <c:pt idx="7897">
                  <c:v>21.684145297674249</c:v>
                </c:pt>
                <c:pt idx="7898">
                  <c:v>21.670541578272047</c:v>
                </c:pt>
                <c:pt idx="7899">
                  <c:v>21.661419358126562</c:v>
                </c:pt>
                <c:pt idx="7900">
                  <c:v>21.671257454594766</c:v>
                </c:pt>
                <c:pt idx="7901">
                  <c:v>21.695919601660172</c:v>
                </c:pt>
                <c:pt idx="7902">
                  <c:v>21.664509072779101</c:v>
                </c:pt>
                <c:pt idx="7903">
                  <c:v>21.683130889752594</c:v>
                </c:pt>
                <c:pt idx="7904">
                  <c:v>21.665366845944551</c:v>
                </c:pt>
                <c:pt idx="7905">
                  <c:v>21.647783074757029</c:v>
                </c:pt>
                <c:pt idx="7906">
                  <c:v>21.608828488498077</c:v>
                </c:pt>
                <c:pt idx="7907">
                  <c:v>21.61985301279714</c:v>
                </c:pt>
                <c:pt idx="7908">
                  <c:v>21.595500124306984</c:v>
                </c:pt>
                <c:pt idx="7909">
                  <c:v>21.581633339396621</c:v>
                </c:pt>
                <c:pt idx="7910">
                  <c:v>21.5783043601404</c:v>
                </c:pt>
                <c:pt idx="7911">
                  <c:v>21.53229537858105</c:v>
                </c:pt>
                <c:pt idx="7912">
                  <c:v>21.528739201974169</c:v>
                </c:pt>
                <c:pt idx="7913">
                  <c:v>21.534353750541449</c:v>
                </c:pt>
                <c:pt idx="7914">
                  <c:v>21.528204430024008</c:v>
                </c:pt>
                <c:pt idx="7915">
                  <c:v>21.519794816512093</c:v>
                </c:pt>
                <c:pt idx="7916">
                  <c:v>21.543580380572244</c:v>
                </c:pt>
                <c:pt idx="7917">
                  <c:v>21.533015599305944</c:v>
                </c:pt>
                <c:pt idx="7918">
                  <c:v>21.550389475915086</c:v>
                </c:pt>
                <c:pt idx="7919">
                  <c:v>21.538542841416422</c:v>
                </c:pt>
                <c:pt idx="7920">
                  <c:v>21.558948693014386</c:v>
                </c:pt>
                <c:pt idx="7921">
                  <c:v>21.572609166461508</c:v>
                </c:pt>
                <c:pt idx="7922">
                  <c:v>21.552622546011406</c:v>
                </c:pt>
                <c:pt idx="7923">
                  <c:v>21.563634823211604</c:v>
                </c:pt>
                <c:pt idx="7924">
                  <c:v>21.543759258938778</c:v>
                </c:pt>
                <c:pt idx="7925">
                  <c:v>21.543530787559231</c:v>
                </c:pt>
                <c:pt idx="7926">
                  <c:v>21.569824771184276</c:v>
                </c:pt>
                <c:pt idx="7927">
                  <c:v>21.539547464922492</c:v>
                </c:pt>
                <c:pt idx="7928">
                  <c:v>21.558519520649892</c:v>
                </c:pt>
                <c:pt idx="7929">
                  <c:v>21.567560162561268</c:v>
                </c:pt>
                <c:pt idx="7930">
                  <c:v>21.583798684499495</c:v>
                </c:pt>
                <c:pt idx="7931">
                  <c:v>21.528468552312429</c:v>
                </c:pt>
                <c:pt idx="7932">
                  <c:v>21.579000287949103</c:v>
                </c:pt>
                <c:pt idx="7933">
                  <c:v>21.594799430318211</c:v>
                </c:pt>
                <c:pt idx="7934">
                  <c:v>21.52925731342371</c:v>
                </c:pt>
                <c:pt idx="7935">
                  <c:v>21.515190944245703</c:v>
                </c:pt>
                <c:pt idx="7936">
                  <c:v>21.530234468109274</c:v>
                </c:pt>
                <c:pt idx="7937">
                  <c:v>21.506680766559761</c:v>
                </c:pt>
                <c:pt idx="7938">
                  <c:v>21.457111606239611</c:v>
                </c:pt>
                <c:pt idx="7939">
                  <c:v>21.466316038445822</c:v>
                </c:pt>
                <c:pt idx="7940">
                  <c:v>21.449106404476186</c:v>
                </c:pt>
                <c:pt idx="7941">
                  <c:v>21.421948165801002</c:v>
                </c:pt>
                <c:pt idx="7942">
                  <c:v>21.430424981489296</c:v>
                </c:pt>
                <c:pt idx="7943">
                  <c:v>21.475078998549922</c:v>
                </c:pt>
                <c:pt idx="7944">
                  <c:v>21.453920284944278</c:v>
                </c:pt>
                <c:pt idx="7945">
                  <c:v>21.413381773303904</c:v>
                </c:pt>
                <c:pt idx="7946">
                  <c:v>21.410760607247738</c:v>
                </c:pt>
                <c:pt idx="7947">
                  <c:v>21.429395513546748</c:v>
                </c:pt>
                <c:pt idx="7948">
                  <c:v>21.435588728078969</c:v>
                </c:pt>
                <c:pt idx="7949">
                  <c:v>21.443563750974594</c:v>
                </c:pt>
                <c:pt idx="7950">
                  <c:v>21.455051103055041</c:v>
                </c:pt>
                <c:pt idx="7951">
                  <c:v>21.476967862874609</c:v>
                </c:pt>
                <c:pt idx="7952">
                  <c:v>21.498758921338744</c:v>
                </c:pt>
                <c:pt idx="7953">
                  <c:v>21.535047888484929</c:v>
                </c:pt>
                <c:pt idx="7954">
                  <c:v>21.526129708160383</c:v>
                </c:pt>
                <c:pt idx="7955">
                  <c:v>21.550435920121814</c:v>
                </c:pt>
                <c:pt idx="7956">
                  <c:v>21.529812439597979</c:v>
                </c:pt>
                <c:pt idx="7957">
                  <c:v>21.502737972501212</c:v>
                </c:pt>
                <c:pt idx="7958">
                  <c:v>21.496500503773142</c:v>
                </c:pt>
                <c:pt idx="7959">
                  <c:v>21.562653523970091</c:v>
                </c:pt>
                <c:pt idx="7960">
                  <c:v>21.512051170364686</c:v>
                </c:pt>
                <c:pt idx="7961">
                  <c:v>21.522862218479432</c:v>
                </c:pt>
                <c:pt idx="7962">
                  <c:v>21.527883874032579</c:v>
                </c:pt>
                <c:pt idx="7963">
                  <c:v>21.528173404641457</c:v>
                </c:pt>
                <c:pt idx="7964">
                  <c:v>21.508127121949656</c:v>
                </c:pt>
                <c:pt idx="7965">
                  <c:v>21.502850261539667</c:v>
                </c:pt>
                <c:pt idx="7966">
                  <c:v>21.476206589319592</c:v>
                </c:pt>
                <c:pt idx="7967">
                  <c:v>21.464536621384433</c:v>
                </c:pt>
                <c:pt idx="7968">
                  <c:v>21.499362970841354</c:v>
                </c:pt>
                <c:pt idx="7969">
                  <c:v>21.504631364383208</c:v>
                </c:pt>
                <c:pt idx="7970">
                  <c:v>21.515917701407886</c:v>
                </c:pt>
                <c:pt idx="7971">
                  <c:v>21.501728528263275</c:v>
                </c:pt>
                <c:pt idx="7972">
                  <c:v>21.480529042700173</c:v>
                </c:pt>
                <c:pt idx="7973">
                  <c:v>21.500099644278116</c:v>
                </c:pt>
                <c:pt idx="7974">
                  <c:v>21.491598570644811</c:v>
                </c:pt>
                <c:pt idx="7975">
                  <c:v>21.498175606050758</c:v>
                </c:pt>
                <c:pt idx="7976">
                  <c:v>21.482693047119188</c:v>
                </c:pt>
                <c:pt idx="7977">
                  <c:v>21.448133587812151</c:v>
                </c:pt>
                <c:pt idx="7978">
                  <c:v>21.465450358985127</c:v>
                </c:pt>
                <c:pt idx="7979">
                  <c:v>21.502493515322094</c:v>
                </c:pt>
                <c:pt idx="7980">
                  <c:v>21.502007990306023</c:v>
                </c:pt>
                <c:pt idx="7981">
                  <c:v>21.48710567583689</c:v>
                </c:pt>
                <c:pt idx="7982">
                  <c:v>21.502325353252058</c:v>
                </c:pt>
                <c:pt idx="7983">
                  <c:v>21.47721786270932</c:v>
                </c:pt>
                <c:pt idx="7984">
                  <c:v>21.462308536109635</c:v>
                </c:pt>
                <c:pt idx="7985">
                  <c:v>21.498879257061894</c:v>
                </c:pt>
                <c:pt idx="7986">
                  <c:v>21.497385279003389</c:v>
                </c:pt>
                <c:pt idx="7987">
                  <c:v>21.492255196133037</c:v>
                </c:pt>
                <c:pt idx="7988">
                  <c:v>21.468956722055829</c:v>
                </c:pt>
                <c:pt idx="7989">
                  <c:v>21.467479917475444</c:v>
                </c:pt>
                <c:pt idx="7990">
                  <c:v>21.47439417508895</c:v>
                </c:pt>
                <c:pt idx="7991">
                  <c:v>21.488518319795094</c:v>
                </c:pt>
                <c:pt idx="7992">
                  <c:v>21.510833865734991</c:v>
                </c:pt>
                <c:pt idx="7993">
                  <c:v>21.479042479590422</c:v>
                </c:pt>
                <c:pt idx="7994">
                  <c:v>21.511194964145968</c:v>
                </c:pt>
                <c:pt idx="7995">
                  <c:v>21.525973197858331</c:v>
                </c:pt>
                <c:pt idx="7996">
                  <c:v>21.532243813359109</c:v>
                </c:pt>
                <c:pt idx="7997">
                  <c:v>21.525143982038287</c:v>
                </c:pt>
                <c:pt idx="7998">
                  <c:v>21.519181270136158</c:v>
                </c:pt>
                <c:pt idx="7999">
                  <c:v>21.469482244169726</c:v>
                </c:pt>
                <c:pt idx="8000">
                  <c:v>21.501612379794988</c:v>
                </c:pt>
                <c:pt idx="8001">
                  <c:v>21.512172328965828</c:v>
                </c:pt>
                <c:pt idx="8002">
                  <c:v>21.493468192934053</c:v>
                </c:pt>
                <c:pt idx="8003">
                  <c:v>21.507622053402887</c:v>
                </c:pt>
                <c:pt idx="8004">
                  <c:v>21.521257278444956</c:v>
                </c:pt>
                <c:pt idx="8005">
                  <c:v>21.560027226545319</c:v>
                </c:pt>
                <c:pt idx="8006">
                  <c:v>21.563364936571936</c:v>
                </c:pt>
                <c:pt idx="8007">
                  <c:v>21.567774781056333</c:v>
                </c:pt>
                <c:pt idx="8008">
                  <c:v>21.538718457723981</c:v>
                </c:pt>
                <c:pt idx="8009">
                  <c:v>21.55345118403029</c:v>
                </c:pt>
                <c:pt idx="8010">
                  <c:v>21.575925236871683</c:v>
                </c:pt>
                <c:pt idx="8011">
                  <c:v>21.576250628399677</c:v>
                </c:pt>
                <c:pt idx="8012">
                  <c:v>21.563835945289792</c:v>
                </c:pt>
                <c:pt idx="8013">
                  <c:v>21.552740488030974</c:v>
                </c:pt>
                <c:pt idx="8014">
                  <c:v>21.569327145624875</c:v>
                </c:pt>
                <c:pt idx="8015">
                  <c:v>21.553338375650089</c:v>
                </c:pt>
                <c:pt idx="8016">
                  <c:v>21.564241244239284</c:v>
                </c:pt>
                <c:pt idx="8017">
                  <c:v>21.583080643785777</c:v>
                </c:pt>
                <c:pt idx="8018">
                  <c:v>21.574801658882102</c:v>
                </c:pt>
                <c:pt idx="8019">
                  <c:v>21.55467183380005</c:v>
                </c:pt>
                <c:pt idx="8020">
                  <c:v>21.595876880158986</c:v>
                </c:pt>
                <c:pt idx="8021">
                  <c:v>21.633144764815849</c:v>
                </c:pt>
                <c:pt idx="8022">
                  <c:v>21.650702624191268</c:v>
                </c:pt>
                <c:pt idx="8023">
                  <c:v>21.641040723814196</c:v>
                </c:pt>
                <c:pt idx="8024">
                  <c:v>21.569629756618372</c:v>
                </c:pt>
                <c:pt idx="8025">
                  <c:v>21.623588476222853</c:v>
                </c:pt>
                <c:pt idx="8026">
                  <c:v>21.645400722308842</c:v>
                </c:pt>
                <c:pt idx="8027">
                  <c:v>21.651747193745386</c:v>
                </c:pt>
                <c:pt idx="8028">
                  <c:v>21.627139368276946</c:v>
                </c:pt>
                <c:pt idx="8029">
                  <c:v>21.652337003370306</c:v>
                </c:pt>
                <c:pt idx="8030">
                  <c:v>21.666211575000339</c:v>
                </c:pt>
                <c:pt idx="8031">
                  <c:v>21.722094203417083</c:v>
                </c:pt>
                <c:pt idx="8032">
                  <c:v>21.676765375598084</c:v>
                </c:pt>
                <c:pt idx="8033">
                  <c:v>21.626804903710912</c:v>
                </c:pt>
                <c:pt idx="8034">
                  <c:v>21.649448630418636</c:v>
                </c:pt>
                <c:pt idx="8035">
                  <c:v>21.668843120812287</c:v>
                </c:pt>
                <c:pt idx="8036">
                  <c:v>21.678826373031068</c:v>
                </c:pt>
                <c:pt idx="8037">
                  <c:v>21.705937379386334</c:v>
                </c:pt>
                <c:pt idx="8038">
                  <c:v>21.687522497600192</c:v>
                </c:pt>
                <c:pt idx="8039">
                  <c:v>21.687828917505357</c:v>
                </c:pt>
                <c:pt idx="8040">
                  <c:v>21.696194538376265</c:v>
                </c:pt>
                <c:pt idx="8041">
                  <c:v>21.72331558855678</c:v>
                </c:pt>
                <c:pt idx="8042">
                  <c:v>21.720004308934815</c:v>
                </c:pt>
                <c:pt idx="8043">
                  <c:v>21.717093881486658</c:v>
                </c:pt>
                <c:pt idx="8044">
                  <c:v>21.685310396894593</c:v>
                </c:pt>
                <c:pt idx="8045">
                  <c:v>21.651711934446478</c:v>
                </c:pt>
                <c:pt idx="8046">
                  <c:v>21.655111897302682</c:v>
                </c:pt>
                <c:pt idx="8047">
                  <c:v>21.660585062558859</c:v>
                </c:pt>
                <c:pt idx="8048">
                  <c:v>21.64317054643989</c:v>
                </c:pt>
                <c:pt idx="8049">
                  <c:v>21.68263147067255</c:v>
                </c:pt>
                <c:pt idx="8050">
                  <c:v>21.648456048846583</c:v>
                </c:pt>
                <c:pt idx="8051">
                  <c:v>21.661753505596749</c:v>
                </c:pt>
                <c:pt idx="8052">
                  <c:v>21.678666809426488</c:v>
                </c:pt>
                <c:pt idx="8053">
                  <c:v>21.69132647774196</c:v>
                </c:pt>
                <c:pt idx="8054">
                  <c:v>21.707469444359845</c:v>
                </c:pt>
                <c:pt idx="8055">
                  <c:v>21.674428377368873</c:v>
                </c:pt>
                <c:pt idx="8056">
                  <c:v>21.673536228614477</c:v>
                </c:pt>
                <c:pt idx="8057">
                  <c:v>21.682677530931617</c:v>
                </c:pt>
                <c:pt idx="8058">
                  <c:v>21.697024412502458</c:v>
                </c:pt>
                <c:pt idx="8059">
                  <c:v>21.71043935935008</c:v>
                </c:pt>
                <c:pt idx="8060">
                  <c:v>21.710622919632765</c:v>
                </c:pt>
                <c:pt idx="8061">
                  <c:v>21.742711574096056</c:v>
                </c:pt>
                <c:pt idx="8062">
                  <c:v>21.733687527275777</c:v>
                </c:pt>
                <c:pt idx="8063">
                  <c:v>21.711374345426957</c:v>
                </c:pt>
                <c:pt idx="8064">
                  <c:v>21.676953978852826</c:v>
                </c:pt>
                <c:pt idx="8065">
                  <c:v>21.640185391201928</c:v>
                </c:pt>
                <c:pt idx="8066">
                  <c:v>21.653587200586635</c:v>
                </c:pt>
                <c:pt idx="8067">
                  <c:v>21.661220738589957</c:v>
                </c:pt>
                <c:pt idx="8068">
                  <c:v>21.66432885268479</c:v>
                </c:pt>
                <c:pt idx="8069">
                  <c:v>21.676052969492964</c:v>
                </c:pt>
                <c:pt idx="8070">
                  <c:v>21.660551990114339</c:v>
                </c:pt>
                <c:pt idx="8071">
                  <c:v>21.677845531872432</c:v>
                </c:pt>
                <c:pt idx="8072">
                  <c:v>21.662763406583039</c:v>
                </c:pt>
                <c:pt idx="8073">
                  <c:v>21.660200129521133</c:v>
                </c:pt>
                <c:pt idx="8074">
                  <c:v>21.657351842607159</c:v>
                </c:pt>
                <c:pt idx="8075">
                  <c:v>21.636888254902356</c:v>
                </c:pt>
                <c:pt idx="8076">
                  <c:v>21.645284689379213</c:v>
                </c:pt>
                <c:pt idx="8077">
                  <c:v>21.611257080455903</c:v>
                </c:pt>
                <c:pt idx="8078">
                  <c:v>21.609985821220818</c:v>
                </c:pt>
                <c:pt idx="8079">
                  <c:v>21.613969246014495</c:v>
                </c:pt>
                <c:pt idx="8080">
                  <c:v>21.588688460045944</c:v>
                </c:pt>
                <c:pt idx="8081">
                  <c:v>21.616027355982929</c:v>
                </c:pt>
                <c:pt idx="8082">
                  <c:v>21.602210158131676</c:v>
                </c:pt>
                <c:pt idx="8083">
                  <c:v>21.58677435293831</c:v>
                </c:pt>
                <c:pt idx="8084">
                  <c:v>21.579833670690522</c:v>
                </c:pt>
                <c:pt idx="8085">
                  <c:v>21.57952383072416</c:v>
                </c:pt>
                <c:pt idx="8086">
                  <c:v>21.590959684265432</c:v>
                </c:pt>
                <c:pt idx="8087">
                  <c:v>21.578059975016952</c:v>
                </c:pt>
                <c:pt idx="8088">
                  <c:v>21.598220546193161</c:v>
                </c:pt>
                <c:pt idx="8089">
                  <c:v>21.550723745859052</c:v>
                </c:pt>
                <c:pt idx="8090">
                  <c:v>21.554090579762327</c:v>
                </c:pt>
                <c:pt idx="8091">
                  <c:v>21.560705801079482</c:v>
                </c:pt>
                <c:pt idx="8092">
                  <c:v>21.583000289572905</c:v>
                </c:pt>
                <c:pt idx="8093">
                  <c:v>21.584701430302729</c:v>
                </c:pt>
                <c:pt idx="8094">
                  <c:v>21.584701430302729</c:v>
                </c:pt>
                <c:pt idx="8095">
                  <c:v>21.574674029997006</c:v>
                </c:pt>
                <c:pt idx="8096">
                  <c:v>21.560473146424293</c:v>
                </c:pt>
                <c:pt idx="8097">
                  <c:v>21.598789207458207</c:v>
                </c:pt>
                <c:pt idx="8098">
                  <c:v>21.593372953585899</c:v>
                </c:pt>
                <c:pt idx="8099">
                  <c:v>21.60353272625132</c:v>
                </c:pt>
                <c:pt idx="8100">
                  <c:v>21.655448604749143</c:v>
                </c:pt>
                <c:pt idx="8101">
                  <c:v>21.688900430011948</c:v>
                </c:pt>
                <c:pt idx="8102">
                  <c:v>21.656004788100226</c:v>
                </c:pt>
                <c:pt idx="8103">
                  <c:v>21.673783428255575</c:v>
                </c:pt>
                <c:pt idx="8104">
                  <c:v>21.619000078216544</c:v>
                </c:pt>
                <c:pt idx="8105">
                  <c:v>21.656716943234684</c:v>
                </c:pt>
                <c:pt idx="8106">
                  <c:v>21.673083876943725</c:v>
                </c:pt>
                <c:pt idx="8107">
                  <c:v>21.708974694986857</c:v>
                </c:pt>
                <c:pt idx="8108">
                  <c:v>21.659038502063396</c:v>
                </c:pt>
                <c:pt idx="8109">
                  <c:v>21.654365896087551</c:v>
                </c:pt>
                <c:pt idx="8110">
                  <c:v>21.649611144074989</c:v>
                </c:pt>
                <c:pt idx="8111">
                  <c:v>21.669965228272982</c:v>
                </c:pt>
                <c:pt idx="8112">
                  <c:v>21.693406303777124</c:v>
                </c:pt>
                <c:pt idx="8113">
                  <c:v>21.706162660530371</c:v>
                </c:pt>
                <c:pt idx="8114">
                  <c:v>21.708876135915645</c:v>
                </c:pt>
                <c:pt idx="8115">
                  <c:v>21.746211750055199</c:v>
                </c:pt>
                <c:pt idx="8116">
                  <c:v>21.703530023335325</c:v>
                </c:pt>
                <c:pt idx="8117">
                  <c:v>21.720257321447601</c:v>
                </c:pt>
                <c:pt idx="8118">
                  <c:v>21.730701430808043</c:v>
                </c:pt>
                <c:pt idx="8119">
                  <c:v>21.693761994116674</c:v>
                </c:pt>
                <c:pt idx="8120">
                  <c:v>21.707719678371259</c:v>
                </c:pt>
                <c:pt idx="8121">
                  <c:v>21.753461824236052</c:v>
                </c:pt>
                <c:pt idx="8122">
                  <c:v>21.761633406797174</c:v>
                </c:pt>
                <c:pt idx="8123">
                  <c:v>21.758336384215603</c:v>
                </c:pt>
                <c:pt idx="8124">
                  <c:v>21.762410731857031</c:v>
                </c:pt>
                <c:pt idx="8125">
                  <c:v>21.815352277885854</c:v>
                </c:pt>
                <c:pt idx="8126">
                  <c:v>21.789347697808765</c:v>
                </c:pt>
                <c:pt idx="8127">
                  <c:v>21.81463726505055</c:v>
                </c:pt>
                <c:pt idx="8128">
                  <c:v>21.822765145614998</c:v>
                </c:pt>
                <c:pt idx="8129">
                  <c:v>21.828303888486115</c:v>
                </c:pt>
                <c:pt idx="8130">
                  <c:v>21.806692996159217</c:v>
                </c:pt>
                <c:pt idx="8131">
                  <c:v>21.805746169198542</c:v>
                </c:pt>
                <c:pt idx="8132">
                  <c:v>21.827496341464869</c:v>
                </c:pt>
                <c:pt idx="8133">
                  <c:v>21.875695652637653</c:v>
                </c:pt>
                <c:pt idx="8134">
                  <c:v>21.861073308155909</c:v>
                </c:pt>
                <c:pt idx="8135">
                  <c:v>21.871589988204189</c:v>
                </c:pt>
                <c:pt idx="8136">
                  <c:v>21.848601305798532</c:v>
                </c:pt>
                <c:pt idx="8137">
                  <c:v>21.800768294071698</c:v>
                </c:pt>
                <c:pt idx="8138">
                  <c:v>21.789961212990615</c:v>
                </c:pt>
                <c:pt idx="8139">
                  <c:v>21.747822617418628</c:v>
                </c:pt>
                <c:pt idx="8140">
                  <c:v>21.782624833193339</c:v>
                </c:pt>
                <c:pt idx="8141">
                  <c:v>21.763843361556159</c:v>
                </c:pt>
                <c:pt idx="8142">
                  <c:v>21.806805574211449</c:v>
                </c:pt>
                <c:pt idx="8143">
                  <c:v>21.771220618495729</c:v>
                </c:pt>
                <c:pt idx="8144">
                  <c:v>21.792969264959378</c:v>
                </c:pt>
                <c:pt idx="8145">
                  <c:v>21.757831208121488</c:v>
                </c:pt>
                <c:pt idx="8146">
                  <c:v>21.756847135821637</c:v>
                </c:pt>
                <c:pt idx="8147">
                  <c:v>21.842396482115795</c:v>
                </c:pt>
                <c:pt idx="8148">
                  <c:v>21.855609265030004</c:v>
                </c:pt>
                <c:pt idx="8149">
                  <c:v>21.857377970377662</c:v>
                </c:pt>
                <c:pt idx="8150">
                  <c:v>21.835625290895102</c:v>
                </c:pt>
                <c:pt idx="8151">
                  <c:v>21.870829311558737</c:v>
                </c:pt>
                <c:pt idx="8152">
                  <c:v>21.845539744316948</c:v>
                </c:pt>
                <c:pt idx="8153">
                  <c:v>21.910541345420295</c:v>
                </c:pt>
                <c:pt idx="8154">
                  <c:v>21.924920022719419</c:v>
                </c:pt>
                <c:pt idx="8155">
                  <c:v>21.880279515076293</c:v>
                </c:pt>
                <c:pt idx="8156">
                  <c:v>21.881099717957341</c:v>
                </c:pt>
                <c:pt idx="8157">
                  <c:v>21.877052993539124</c:v>
                </c:pt>
                <c:pt idx="8158">
                  <c:v>21.870085542870715</c:v>
                </c:pt>
                <c:pt idx="8159">
                  <c:v>21.815033179443951</c:v>
                </c:pt>
                <c:pt idx="8160">
                  <c:v>21.869601762071259</c:v>
                </c:pt>
                <c:pt idx="8161">
                  <c:v>21.831826954443429</c:v>
                </c:pt>
                <c:pt idx="8162">
                  <c:v>21.845124125919209</c:v>
                </c:pt>
                <c:pt idx="8163">
                  <c:v>21.852017978161044</c:v>
                </c:pt>
                <c:pt idx="8164">
                  <c:v>21.807001655673794</c:v>
                </c:pt>
                <c:pt idx="8165">
                  <c:v>21.823862958622936</c:v>
                </c:pt>
                <c:pt idx="8166">
                  <c:v>21.817010988688693</c:v>
                </c:pt>
                <c:pt idx="8167">
                  <c:v>21.808092808364147</c:v>
                </c:pt>
                <c:pt idx="8168">
                  <c:v>21.799062203981062</c:v>
                </c:pt>
                <c:pt idx="8169">
                  <c:v>21.82228993036453</c:v>
                </c:pt>
                <c:pt idx="8170">
                  <c:v>21.781006925887176</c:v>
                </c:pt>
                <c:pt idx="8171">
                  <c:v>21.832273872705336</c:v>
                </c:pt>
                <c:pt idx="8172">
                  <c:v>21.811763684589788</c:v>
                </c:pt>
                <c:pt idx="8173">
                  <c:v>21.794034971762091</c:v>
                </c:pt>
                <c:pt idx="8174">
                  <c:v>21.830655197700938</c:v>
                </c:pt>
                <c:pt idx="8175">
                  <c:v>21.796031761712587</c:v>
                </c:pt>
                <c:pt idx="8176">
                  <c:v>21.827226788295835</c:v>
                </c:pt>
                <c:pt idx="8177">
                  <c:v>21.774211435795046</c:v>
                </c:pt>
                <c:pt idx="8178">
                  <c:v>21.794726956861698</c:v>
                </c:pt>
                <c:pt idx="8179">
                  <c:v>21.788046341149826</c:v>
                </c:pt>
                <c:pt idx="8180">
                  <c:v>21.779914443083943</c:v>
                </c:pt>
                <c:pt idx="8181">
                  <c:v>21.75930516485942</c:v>
                </c:pt>
                <c:pt idx="8182">
                  <c:v>21.731565615172876</c:v>
                </c:pt>
                <c:pt idx="8183">
                  <c:v>21.724991231474629</c:v>
                </c:pt>
                <c:pt idx="8184">
                  <c:v>21.732839327087405</c:v>
                </c:pt>
                <c:pt idx="8185">
                  <c:v>21.73327975462929</c:v>
                </c:pt>
                <c:pt idx="8186">
                  <c:v>21.75010688805428</c:v>
                </c:pt>
                <c:pt idx="8187">
                  <c:v>21.74011940872634</c:v>
                </c:pt>
                <c:pt idx="8188">
                  <c:v>21.715373708132955</c:v>
                </c:pt>
                <c:pt idx="8189">
                  <c:v>21.71487435852897</c:v>
                </c:pt>
                <c:pt idx="8190">
                  <c:v>21.721512320330124</c:v>
                </c:pt>
                <c:pt idx="8191">
                  <c:v>21.681601736983787</c:v>
                </c:pt>
                <c:pt idx="8192">
                  <c:v>21.643347643195067</c:v>
                </c:pt>
                <c:pt idx="8193">
                  <c:v>21.667927456532453</c:v>
                </c:pt>
                <c:pt idx="8194">
                  <c:v>21.652644580603301</c:v>
                </c:pt>
                <c:pt idx="8195">
                  <c:v>21.627198996562125</c:v>
                </c:pt>
                <c:pt idx="8196">
                  <c:v>21.664284274582389</c:v>
                </c:pt>
                <c:pt idx="8197">
                  <c:v>21.62529235862041</c:v>
                </c:pt>
                <c:pt idx="8198">
                  <c:v>21.647258767401276</c:v>
                </c:pt>
                <c:pt idx="8199">
                  <c:v>21.668417511685551</c:v>
                </c:pt>
                <c:pt idx="8200">
                  <c:v>21.647326761800084</c:v>
                </c:pt>
                <c:pt idx="8201">
                  <c:v>21.656114300098082</c:v>
                </c:pt>
                <c:pt idx="8202">
                  <c:v>21.61837766648982</c:v>
                </c:pt>
                <c:pt idx="8203">
                  <c:v>21.642403233061838</c:v>
                </c:pt>
                <c:pt idx="8204">
                  <c:v>21.640391294335913</c:v>
                </c:pt>
                <c:pt idx="8205">
                  <c:v>21.63011665139561</c:v>
                </c:pt>
                <c:pt idx="8206">
                  <c:v>21.633542656090761</c:v>
                </c:pt>
                <c:pt idx="8207">
                  <c:v>21.609063033756193</c:v>
                </c:pt>
                <c:pt idx="8208">
                  <c:v>21.609838089381139</c:v>
                </c:pt>
                <c:pt idx="8209">
                  <c:v>21.597415326302123</c:v>
                </c:pt>
                <c:pt idx="8210">
                  <c:v>21.596298496855649</c:v>
                </c:pt>
                <c:pt idx="8211">
                  <c:v>21.585860528202545</c:v>
                </c:pt>
                <c:pt idx="8212">
                  <c:v>21.582497216666226</c:v>
                </c:pt>
                <c:pt idx="8213">
                  <c:v>21.591338682643404</c:v>
                </c:pt>
                <c:pt idx="8214">
                  <c:v>21.576247421206503</c:v>
                </c:pt>
                <c:pt idx="8215">
                  <c:v>21.609611947419907</c:v>
                </c:pt>
                <c:pt idx="8216">
                  <c:v>21.573115408487425</c:v>
                </c:pt>
                <c:pt idx="8217">
                  <c:v>21.556979590614084</c:v>
                </c:pt>
                <c:pt idx="8218">
                  <c:v>21.546764265691039</c:v>
                </c:pt>
                <c:pt idx="8219">
                  <c:v>21.555084609667695</c:v>
                </c:pt>
                <c:pt idx="8220">
                  <c:v>21.578576934566623</c:v>
                </c:pt>
                <c:pt idx="8221">
                  <c:v>21.572134943816334</c:v>
                </c:pt>
                <c:pt idx="8222">
                  <c:v>21.590492224378856</c:v>
                </c:pt>
                <c:pt idx="8223">
                  <c:v>21.56733078183785</c:v>
                </c:pt>
                <c:pt idx="8224">
                  <c:v>21.574214613591653</c:v>
                </c:pt>
                <c:pt idx="8225">
                  <c:v>21.578625181750837</c:v>
                </c:pt>
                <c:pt idx="8226">
                  <c:v>21.588699891179999</c:v>
                </c:pt>
                <c:pt idx="8227">
                  <c:v>21.559923574157267</c:v>
                </c:pt>
                <c:pt idx="8228">
                  <c:v>21.554741879494369</c:v>
                </c:pt>
                <c:pt idx="8229">
                  <c:v>21.562707198317014</c:v>
                </c:pt>
                <c:pt idx="8230">
                  <c:v>21.545631605275233</c:v>
                </c:pt>
                <c:pt idx="8231">
                  <c:v>21.5733882689665</c:v>
                </c:pt>
                <c:pt idx="8232">
                  <c:v>21.555604065599901</c:v>
                </c:pt>
                <c:pt idx="8233">
                  <c:v>21.603455060708608</c:v>
                </c:pt>
                <c:pt idx="8234">
                  <c:v>21.599517030808432</c:v>
                </c:pt>
                <c:pt idx="8235">
                  <c:v>21.611313511091286</c:v>
                </c:pt>
                <c:pt idx="8236">
                  <c:v>21.573560384267914</c:v>
                </c:pt>
                <c:pt idx="8237">
                  <c:v>21.584361049302792</c:v>
                </c:pt>
                <c:pt idx="8238">
                  <c:v>21.573795415197402</c:v>
                </c:pt>
                <c:pt idx="8239">
                  <c:v>21.551369267621052</c:v>
                </c:pt>
                <c:pt idx="8240">
                  <c:v>21.592637425302243</c:v>
                </c:pt>
                <c:pt idx="8241">
                  <c:v>21.57534566949785</c:v>
                </c:pt>
                <c:pt idx="8242">
                  <c:v>21.645419764759815</c:v>
                </c:pt>
                <c:pt idx="8243">
                  <c:v>21.59177064313084</c:v>
                </c:pt>
                <c:pt idx="8244">
                  <c:v>21.588393394673627</c:v>
                </c:pt>
                <c:pt idx="8245">
                  <c:v>21.595281082173823</c:v>
                </c:pt>
                <c:pt idx="8246">
                  <c:v>21.557615625654652</c:v>
                </c:pt>
                <c:pt idx="8247">
                  <c:v>21.576940468927074</c:v>
                </c:pt>
                <c:pt idx="8248">
                  <c:v>21.555579724541843</c:v>
                </c:pt>
                <c:pt idx="8249">
                  <c:v>21.559067438827558</c:v>
                </c:pt>
                <c:pt idx="8250">
                  <c:v>21.538240119454489</c:v>
                </c:pt>
                <c:pt idx="8251">
                  <c:v>21.544547737997025</c:v>
                </c:pt>
                <c:pt idx="8252">
                  <c:v>21.533605101687996</c:v>
                </c:pt>
                <c:pt idx="8253">
                  <c:v>21.538429530262505</c:v>
                </c:pt>
                <c:pt idx="8254">
                  <c:v>21.55528081272362</c:v>
                </c:pt>
                <c:pt idx="8255">
                  <c:v>21.561839857982022</c:v>
                </c:pt>
                <c:pt idx="8256">
                  <c:v>21.6025060511401</c:v>
                </c:pt>
                <c:pt idx="8257">
                  <c:v>21.5707969481671</c:v>
                </c:pt>
                <c:pt idx="8258">
                  <c:v>21.588511874856103</c:v>
                </c:pt>
                <c:pt idx="8259">
                  <c:v>21.545605736065085</c:v>
                </c:pt>
                <c:pt idx="8260">
                  <c:v>21.549409864299481</c:v>
                </c:pt>
                <c:pt idx="8261">
                  <c:v>21.574127308512466</c:v>
                </c:pt>
                <c:pt idx="8262">
                  <c:v>21.549924213752199</c:v>
                </c:pt>
                <c:pt idx="8263">
                  <c:v>21.550312932894464</c:v>
                </c:pt>
                <c:pt idx="8264">
                  <c:v>21.547320951094765</c:v>
                </c:pt>
                <c:pt idx="8265">
                  <c:v>21.571135868107945</c:v>
                </c:pt>
                <c:pt idx="8266">
                  <c:v>21.550251523598313</c:v>
                </c:pt>
                <c:pt idx="8267">
                  <c:v>21.58285328186912</c:v>
                </c:pt>
                <c:pt idx="8268">
                  <c:v>21.575336219030817</c:v>
                </c:pt>
                <c:pt idx="8269">
                  <c:v>21.563100006539464</c:v>
                </c:pt>
                <c:pt idx="8270">
                  <c:v>21.557373658483961</c:v>
                </c:pt>
                <c:pt idx="8271">
                  <c:v>21.541390768963957</c:v>
                </c:pt>
                <c:pt idx="8272">
                  <c:v>21.551616151460596</c:v>
                </c:pt>
                <c:pt idx="8273">
                  <c:v>21.5286022167395</c:v>
                </c:pt>
                <c:pt idx="8274">
                  <c:v>21.55750182783261</c:v>
                </c:pt>
                <c:pt idx="8275">
                  <c:v>21.551816617421554</c:v>
                </c:pt>
                <c:pt idx="8276">
                  <c:v>21.551816617421554</c:v>
                </c:pt>
                <c:pt idx="8277">
                  <c:v>21.552722750047835</c:v>
                </c:pt>
                <c:pt idx="8278">
                  <c:v>21.546538395756389</c:v>
                </c:pt>
                <c:pt idx="8279">
                  <c:v>21.518444455718125</c:v>
                </c:pt>
                <c:pt idx="8280">
                  <c:v>21.510734475574154</c:v>
                </c:pt>
                <c:pt idx="8281">
                  <c:v>21.537225261164139</c:v>
                </c:pt>
                <c:pt idx="8282">
                  <c:v>21.499550077911007</c:v>
                </c:pt>
                <c:pt idx="8283">
                  <c:v>21.463414270718719</c:v>
                </c:pt>
                <c:pt idx="8284">
                  <c:v>21.511676551214141</c:v>
                </c:pt>
                <c:pt idx="8285">
                  <c:v>21.497302467331817</c:v>
                </c:pt>
                <c:pt idx="8286">
                  <c:v>21.481791848744216</c:v>
                </c:pt>
                <c:pt idx="8287">
                  <c:v>21.476648224251708</c:v>
                </c:pt>
                <c:pt idx="8288">
                  <c:v>21.516767462551012</c:v>
                </c:pt>
                <c:pt idx="8289">
                  <c:v>21.513631334977113</c:v>
                </c:pt>
                <c:pt idx="8290">
                  <c:v>21.533095852211204</c:v>
                </c:pt>
                <c:pt idx="8291">
                  <c:v>21.515022571231313</c:v>
                </c:pt>
                <c:pt idx="8292">
                  <c:v>21.501087648367172</c:v>
                </c:pt>
                <c:pt idx="8293">
                  <c:v>21.462801551607555</c:v>
                </c:pt>
                <c:pt idx="8294">
                  <c:v>21.48441510066591</c:v>
                </c:pt>
                <c:pt idx="8295">
                  <c:v>21.501659254509633</c:v>
                </c:pt>
                <c:pt idx="8296">
                  <c:v>21.510646944029741</c:v>
                </c:pt>
                <c:pt idx="8297">
                  <c:v>21.499471732144112</c:v>
                </c:pt>
                <c:pt idx="8298">
                  <c:v>21.486346168974652</c:v>
                </c:pt>
                <c:pt idx="8299">
                  <c:v>21.44358555970333</c:v>
                </c:pt>
                <c:pt idx="8300">
                  <c:v>21.441263143630444</c:v>
                </c:pt>
                <c:pt idx="8301">
                  <c:v>21.487056378131783</c:v>
                </c:pt>
                <c:pt idx="8302">
                  <c:v>21.452704471967127</c:v>
                </c:pt>
                <c:pt idx="8303">
                  <c:v>21.412977974752842</c:v>
                </c:pt>
                <c:pt idx="8304">
                  <c:v>21.426842461339497</c:v>
                </c:pt>
                <c:pt idx="8305">
                  <c:v>21.382511420143764</c:v>
                </c:pt>
                <c:pt idx="8306">
                  <c:v>21.399184202658112</c:v>
                </c:pt>
                <c:pt idx="8307">
                  <c:v>21.413029161082619</c:v>
                </c:pt>
                <c:pt idx="8308">
                  <c:v>21.436689254199603</c:v>
                </c:pt>
                <c:pt idx="8309">
                  <c:v>21.391723129328739</c:v>
                </c:pt>
                <c:pt idx="8310">
                  <c:v>21.400335154281368</c:v>
                </c:pt>
                <c:pt idx="8311">
                  <c:v>21.380169152644442</c:v>
                </c:pt>
                <c:pt idx="8312">
                  <c:v>21.374530166236067</c:v>
                </c:pt>
                <c:pt idx="8313">
                  <c:v>21.395721489537387</c:v>
                </c:pt>
                <c:pt idx="8314">
                  <c:v>21.392421013274713</c:v>
                </c:pt>
                <c:pt idx="8315">
                  <c:v>21.417682675466462</c:v>
                </c:pt>
                <c:pt idx="8316">
                  <c:v>21.422965603301307</c:v>
                </c:pt>
                <c:pt idx="8317">
                  <c:v>21.471343321367236</c:v>
                </c:pt>
                <c:pt idx="8318">
                  <c:v>21.427343758364604</c:v>
                </c:pt>
                <c:pt idx="8319">
                  <c:v>21.442635537246872</c:v>
                </c:pt>
                <c:pt idx="8320">
                  <c:v>21.385894436205046</c:v>
                </c:pt>
                <c:pt idx="8321">
                  <c:v>21.395077163496317</c:v>
                </c:pt>
                <c:pt idx="8322">
                  <c:v>21.407531094202294</c:v>
                </c:pt>
                <c:pt idx="8323">
                  <c:v>21.419528516390063</c:v>
                </c:pt>
                <c:pt idx="8324">
                  <c:v>21.408708389974247</c:v>
                </c:pt>
                <c:pt idx="8325">
                  <c:v>21.420144029314443</c:v>
                </c:pt>
                <c:pt idx="8326">
                  <c:v>21.447489149521171</c:v>
                </c:pt>
                <c:pt idx="8327">
                  <c:v>21.41952090155575</c:v>
                </c:pt>
                <c:pt idx="8328">
                  <c:v>21.434646389410783</c:v>
                </c:pt>
                <c:pt idx="8329">
                  <c:v>21.407773639422022</c:v>
                </c:pt>
                <c:pt idx="8330">
                  <c:v>21.449080685461176</c:v>
                </c:pt>
                <c:pt idx="8331">
                  <c:v>21.438273549048198</c:v>
                </c:pt>
                <c:pt idx="8332">
                  <c:v>21.410842808395252</c:v>
                </c:pt>
                <c:pt idx="8333">
                  <c:v>21.444540990990543</c:v>
                </c:pt>
                <c:pt idx="8334">
                  <c:v>21.446635087866195</c:v>
                </c:pt>
                <c:pt idx="8335">
                  <c:v>21.425369869145623</c:v>
                </c:pt>
                <c:pt idx="8336">
                  <c:v>21.430934623875874</c:v>
                </c:pt>
                <c:pt idx="8337">
                  <c:v>21.397592866815614</c:v>
                </c:pt>
                <c:pt idx="8338">
                  <c:v>21.428671501669861</c:v>
                </c:pt>
                <c:pt idx="8339">
                  <c:v>21.473032181624621</c:v>
                </c:pt>
                <c:pt idx="8340">
                  <c:v>21.496326604573966</c:v>
                </c:pt>
                <c:pt idx="8341">
                  <c:v>21.505781448971202</c:v>
                </c:pt>
                <c:pt idx="8342">
                  <c:v>21.490126415012892</c:v>
                </c:pt>
                <c:pt idx="8343">
                  <c:v>21.538409191338555</c:v>
                </c:pt>
                <c:pt idx="8344">
                  <c:v>21.529704421867205</c:v>
                </c:pt>
                <c:pt idx="8345">
                  <c:v>21.554648524320573</c:v>
                </c:pt>
                <c:pt idx="8346">
                  <c:v>21.560783102193856</c:v>
                </c:pt>
                <c:pt idx="8347">
                  <c:v>21.554498382769999</c:v>
                </c:pt>
                <c:pt idx="8348">
                  <c:v>21.605020514061074</c:v>
                </c:pt>
                <c:pt idx="8349">
                  <c:v>21.628466753661257</c:v>
                </c:pt>
                <c:pt idx="8350">
                  <c:v>21.620882104989082</c:v>
                </c:pt>
                <c:pt idx="8351">
                  <c:v>21.614244187106472</c:v>
                </c:pt>
                <c:pt idx="8352">
                  <c:v>21.60157841326728</c:v>
                </c:pt>
                <c:pt idx="8353">
                  <c:v>21.55734891199776</c:v>
                </c:pt>
                <c:pt idx="8354">
                  <c:v>21.608917246833734</c:v>
                </c:pt>
                <c:pt idx="8355">
                  <c:v>21.587989720382005</c:v>
                </c:pt>
                <c:pt idx="8356">
                  <c:v>21.560713666276222</c:v>
                </c:pt>
                <c:pt idx="8357">
                  <c:v>21.572322849963737</c:v>
                </c:pt>
                <c:pt idx="8358">
                  <c:v>21.576219474909831</c:v>
                </c:pt>
                <c:pt idx="8359">
                  <c:v>21.602648896598804</c:v>
                </c:pt>
                <c:pt idx="8360">
                  <c:v>21.602740738794534</c:v>
                </c:pt>
                <c:pt idx="8361">
                  <c:v>21.598818462980731</c:v>
                </c:pt>
                <c:pt idx="8362">
                  <c:v>21.606430871232721</c:v>
                </c:pt>
                <c:pt idx="8363">
                  <c:v>21.637862336123145</c:v>
                </c:pt>
                <c:pt idx="8364">
                  <c:v>21.617875715673019</c:v>
                </c:pt>
                <c:pt idx="8365">
                  <c:v>21.63813623730822</c:v>
                </c:pt>
                <c:pt idx="8366">
                  <c:v>21.633503984219804</c:v>
                </c:pt>
                <c:pt idx="8367">
                  <c:v>21.629801912343201</c:v>
                </c:pt>
                <c:pt idx="8368">
                  <c:v>21.634602755896285</c:v>
                </c:pt>
                <c:pt idx="8369">
                  <c:v>21.653490435200808</c:v>
                </c:pt>
                <c:pt idx="8370">
                  <c:v>21.607276220740921</c:v>
                </c:pt>
                <c:pt idx="8371">
                  <c:v>21.542966554266897</c:v>
                </c:pt>
                <c:pt idx="8372">
                  <c:v>21.545236045189544</c:v>
                </c:pt>
                <c:pt idx="8373">
                  <c:v>21.554999909372111</c:v>
                </c:pt>
                <c:pt idx="8374">
                  <c:v>21.613349863583625</c:v>
                </c:pt>
                <c:pt idx="8375">
                  <c:v>21.576530401649386</c:v>
                </c:pt>
                <c:pt idx="8376">
                  <c:v>21.572753661226667</c:v>
                </c:pt>
                <c:pt idx="8377">
                  <c:v>21.58680727286097</c:v>
                </c:pt>
                <c:pt idx="8378">
                  <c:v>21.567307488657761</c:v>
                </c:pt>
                <c:pt idx="8379">
                  <c:v>21.580350598243584</c:v>
                </c:pt>
                <c:pt idx="8380">
                  <c:v>21.55696145534932</c:v>
                </c:pt>
                <c:pt idx="8381">
                  <c:v>21.541617383281576</c:v>
                </c:pt>
                <c:pt idx="8382">
                  <c:v>21.543400845181875</c:v>
                </c:pt>
                <c:pt idx="8383">
                  <c:v>21.534347134495103</c:v>
                </c:pt>
                <c:pt idx="8384">
                  <c:v>21.572602147031724</c:v>
                </c:pt>
                <c:pt idx="8385">
                  <c:v>21.564974842710114</c:v>
                </c:pt>
                <c:pt idx="8386">
                  <c:v>21.583488662628344</c:v>
                </c:pt>
                <c:pt idx="8387">
                  <c:v>21.537703948657416</c:v>
                </c:pt>
                <c:pt idx="8388">
                  <c:v>21.556897749757958</c:v>
                </c:pt>
                <c:pt idx="8389">
                  <c:v>21.529352553635658</c:v>
                </c:pt>
                <c:pt idx="8390">
                  <c:v>21.543737990961272</c:v>
                </c:pt>
                <c:pt idx="8391">
                  <c:v>21.519479467689287</c:v>
                </c:pt>
                <c:pt idx="8392">
                  <c:v>21.518283904941747</c:v>
                </c:pt>
                <c:pt idx="8393">
                  <c:v>21.5195549868033</c:v>
                </c:pt>
                <c:pt idx="8394">
                  <c:v>21.543604373345818</c:v>
                </c:pt>
                <c:pt idx="8395">
                  <c:v>21.558527963150862</c:v>
                </c:pt>
                <c:pt idx="8396">
                  <c:v>21.576530647015286</c:v>
                </c:pt>
                <c:pt idx="8397">
                  <c:v>21.562163406559407</c:v>
                </c:pt>
                <c:pt idx="8398">
                  <c:v>21.584599578231526</c:v>
                </c:pt>
                <c:pt idx="8399">
                  <c:v>21.570653212826315</c:v>
                </c:pt>
                <c:pt idx="8400">
                  <c:v>21.584568113017085</c:v>
                </c:pt>
                <c:pt idx="8401">
                  <c:v>21.548161061511397</c:v>
                </c:pt>
                <c:pt idx="8402">
                  <c:v>21.475335159110134</c:v>
                </c:pt>
                <c:pt idx="8403">
                  <c:v>21.41855899787652</c:v>
                </c:pt>
                <c:pt idx="8404">
                  <c:v>21.333627306921585</c:v>
                </c:pt>
                <c:pt idx="8405">
                  <c:v>21.265104302594249</c:v>
                </c:pt>
                <c:pt idx="8406">
                  <c:v>21.204193706518883</c:v>
                </c:pt>
                <c:pt idx="8407">
                  <c:v>21.14572867171573</c:v>
                </c:pt>
                <c:pt idx="8408">
                  <c:v>21.07623616722088</c:v>
                </c:pt>
                <c:pt idx="8409">
                  <c:v>21.016028597444446</c:v>
                </c:pt>
                <c:pt idx="8410">
                  <c:v>20.949670022214633</c:v>
                </c:pt>
                <c:pt idx="8411">
                  <c:v>20.889462452438195</c:v>
                </c:pt>
                <c:pt idx="8412">
                  <c:v>20.836683754428712</c:v>
                </c:pt>
                <c:pt idx="8413">
                  <c:v>20.80668122199182</c:v>
                </c:pt>
                <c:pt idx="8414">
                  <c:v>20.756744746942577</c:v>
                </c:pt>
                <c:pt idx="8415">
                  <c:v>20.693579267602754</c:v>
                </c:pt>
                <c:pt idx="8416">
                  <c:v>20.645126363444607</c:v>
                </c:pt>
                <c:pt idx="8417">
                  <c:v>20.582347220587465</c:v>
                </c:pt>
                <c:pt idx="8418">
                  <c:v>20.529915378047235</c:v>
                </c:pt>
                <c:pt idx="8419">
                  <c:v>20.459726226435905</c:v>
                </c:pt>
                <c:pt idx="8420">
                  <c:v>20.39685027770496</c:v>
                </c:pt>
                <c:pt idx="8421">
                  <c:v>20.337559094511633</c:v>
                </c:pt>
                <c:pt idx="8422">
                  <c:v>20.277351524735199</c:v>
                </c:pt>
                <c:pt idx="8423">
                  <c:v>20.212195354311127</c:v>
                </c:pt>
                <c:pt idx="8424">
                  <c:v>20.177318211453986</c:v>
                </c:pt>
                <c:pt idx="8425">
                  <c:v>20.1245395134445</c:v>
                </c:pt>
                <c:pt idx="8426">
                  <c:v>20.04500710039564</c:v>
                </c:pt>
                <c:pt idx="8427">
                  <c:v>19.987485958714561</c:v>
                </c:pt>
                <c:pt idx="8428">
                  <c:v>19.930710083566964</c:v>
                </c:pt>
                <c:pt idx="8429">
                  <c:v>19.881386351080952</c:v>
                </c:pt>
                <c:pt idx="8430">
                  <c:v>19.836046065366666</c:v>
                </c:pt>
                <c:pt idx="8431">
                  <c:v>19.751186027748599</c:v>
                </c:pt>
                <c:pt idx="8432">
                  <c:v>19.705711797028421</c:v>
                </c:pt>
                <c:pt idx="8433">
                  <c:v>19.669298982660109</c:v>
                </c:pt>
                <c:pt idx="8434">
                  <c:v>19.60266600765566</c:v>
                </c:pt>
                <c:pt idx="8435">
                  <c:v>19.524289135488065</c:v>
                </c:pt>
                <c:pt idx="8436">
                  <c:v>19.467512974254451</c:v>
                </c:pt>
                <c:pt idx="8437">
                  <c:v>19.410310206816764</c:v>
                </c:pt>
                <c:pt idx="8438">
                  <c:v>19.357994492531045</c:v>
                </c:pt>
                <c:pt idx="8439">
                  <c:v>19.318228423830011</c:v>
                </c:pt>
                <c:pt idx="8440">
                  <c:v>19.249705419502675</c:v>
                </c:pt>
                <c:pt idx="8441">
                  <c:v>19.190311500176033</c:v>
                </c:pt>
                <c:pt idx="8442">
                  <c:v>19.112871388758606</c:v>
                </c:pt>
                <c:pt idx="8443">
                  <c:v>19.058391550019294</c:v>
                </c:pt>
                <c:pt idx="8444">
                  <c:v>18.995515598118622</c:v>
                </c:pt>
                <c:pt idx="8445">
                  <c:v>18.95139910520048</c:v>
                </c:pt>
                <c:pt idx="8446">
                  <c:v>18.902820845916047</c:v>
                </c:pt>
                <c:pt idx="8447">
                  <c:v>18.812072942341903</c:v>
                </c:pt>
                <c:pt idx="8448">
                  <c:v>18.759757228056191</c:v>
                </c:pt>
                <c:pt idx="8449">
                  <c:v>18.686431976050944</c:v>
                </c:pt>
                <c:pt idx="8450">
                  <c:v>18.581278404591334</c:v>
                </c:pt>
                <c:pt idx="8451">
                  <c:v>18.509461722185677</c:v>
                </c:pt>
                <c:pt idx="8452">
                  <c:v>18.471736292414562</c:v>
                </c:pt>
                <c:pt idx="8453">
                  <c:v>18.407425733482995</c:v>
                </c:pt>
                <c:pt idx="8454">
                  <c:v>18.37930679690675</c:v>
                </c:pt>
                <c:pt idx="8455">
                  <c:v>18.31158739945171</c:v>
                </c:pt>
                <c:pt idx="8456">
                  <c:v>18.232054986402851</c:v>
                </c:pt>
                <c:pt idx="8457">
                  <c:v>18.157170332103927</c:v>
                </c:pt>
                <c:pt idx="8458">
                  <c:v>18.125015188994425</c:v>
                </c:pt>
                <c:pt idx="8459">
                  <c:v>18.068777198894907</c:v>
                </c:pt>
                <c:pt idx="8460">
                  <c:v>17.998242255841642</c:v>
                </c:pt>
                <c:pt idx="8461">
                  <c:v>17.92710627726964</c:v>
                </c:pt>
                <c:pt idx="8462">
                  <c:v>17.85181658220381</c:v>
                </c:pt>
                <c:pt idx="8463">
                  <c:v>17.777257480620801</c:v>
                </c:pt>
                <c:pt idx="8464">
                  <c:v>17.710898905390991</c:v>
                </c:pt>
                <c:pt idx="8465">
                  <c:v>17.651504986064349</c:v>
                </c:pt>
                <c:pt idx="8466">
                  <c:v>17.588629037333408</c:v>
                </c:pt>
                <c:pt idx="8467">
                  <c:v>17.505726724274005</c:v>
                </c:pt>
                <c:pt idx="8468">
                  <c:v>17.44285077237333</c:v>
                </c:pt>
                <c:pt idx="8469">
                  <c:v>17.407973526659045</c:v>
                </c:pt>
                <c:pt idx="8470">
                  <c:v>17.342167222842775</c:v>
                </c:pt>
                <c:pt idx="8471">
                  <c:v>17.236724737746172</c:v>
                </c:pt>
                <c:pt idx="8472">
                  <c:v>17.164908055340515</c:v>
                </c:pt>
                <c:pt idx="8473">
                  <c:v>17.113059454998083</c:v>
                </c:pt>
                <c:pt idx="8474">
                  <c:v>17.045340007512117</c:v>
                </c:pt>
                <c:pt idx="8475">
                  <c:v>16.957521318626153</c:v>
                </c:pt>
                <c:pt idx="8476">
                  <c:v>16.927722184417526</c:v>
                </c:pt>
                <c:pt idx="8477">
                  <c:v>16.860002736931555</c:v>
                </c:pt>
                <c:pt idx="8478">
                  <c:v>16.793827721984435</c:v>
                </c:pt>
                <c:pt idx="8479">
                  <c:v>16.716387610567008</c:v>
                </c:pt>
                <c:pt idx="8480">
                  <c:v>16.667809351282575</c:v>
                </c:pt>
                <c:pt idx="8481">
                  <c:v>16.597620199671244</c:v>
                </c:pt>
                <c:pt idx="8482">
                  <c:v>16.519632281830976</c:v>
                </c:pt>
                <c:pt idx="8483">
                  <c:v>16.432439134402401</c:v>
                </c:pt>
                <c:pt idx="8484">
                  <c:v>16.376526535830877</c:v>
                </c:pt>
                <c:pt idx="8485">
                  <c:v>16.308807088344906</c:v>
                </c:pt>
                <c:pt idx="8486">
                  <c:v>16.259979088344906</c:v>
                </c:pt>
                <c:pt idx="8487">
                  <c:v>16.210655355858894</c:v>
                </c:pt>
                <c:pt idx="8488">
                  <c:v>16.144022380854441</c:v>
                </c:pt>
                <c:pt idx="8489">
                  <c:v>16.117460676418951</c:v>
                </c:pt>
                <c:pt idx="8490">
                  <c:v>16.04413539723372</c:v>
                </c:pt>
                <c:pt idx="8491">
                  <c:v>15.96123311061845</c:v>
                </c:pt>
                <c:pt idx="8492">
                  <c:v>15.894874535388636</c:v>
                </c:pt>
                <c:pt idx="8493">
                  <c:v>15.835583106817207</c:v>
                </c:pt>
                <c:pt idx="8494">
                  <c:v>15.754236084927241</c:v>
                </c:pt>
                <c:pt idx="8495">
                  <c:v>15.719184990153805</c:v>
                </c:pt>
                <c:pt idx="8496">
                  <c:v>15.670232587404412</c:v>
                </c:pt>
                <c:pt idx="8497">
                  <c:v>15.563756898253111</c:v>
                </c:pt>
                <c:pt idx="8498">
                  <c:v>15.498228401053185</c:v>
                </c:pt>
                <c:pt idx="8499">
                  <c:v>15.442315802481662</c:v>
                </c:pt>
                <c:pt idx="8500">
                  <c:v>15.383850767678505</c:v>
                </c:pt>
                <c:pt idx="8501">
                  <c:v>15.31649152952922</c:v>
                </c:pt>
                <c:pt idx="8502">
                  <c:v>15.274061649285041</c:v>
                </c:pt>
                <c:pt idx="8503">
                  <c:v>15.176904905072194</c:v>
                </c:pt>
                <c:pt idx="8504">
                  <c:v>15.115994308996846</c:v>
                </c:pt>
                <c:pt idx="8505">
                  <c:v>15.06855625759435</c:v>
                </c:pt>
                <c:pt idx="8506">
                  <c:v>15.016240543308633</c:v>
                </c:pt>
                <c:pt idx="8507">
                  <c:v>14.956642167882318</c:v>
                </c:pt>
                <c:pt idx="8508">
                  <c:v>14.886800458380598</c:v>
                </c:pt>
                <c:pt idx="8509">
                  <c:v>14.833677154554737</c:v>
                </c:pt>
                <c:pt idx="8510">
                  <c:v>14.746205438190772</c:v>
                </c:pt>
                <c:pt idx="8511">
                  <c:v>14.711154343417338</c:v>
                </c:pt>
                <c:pt idx="8512">
                  <c:v>14.634981223210616</c:v>
                </c:pt>
                <c:pt idx="8513">
                  <c:v>14.585657490724603</c:v>
                </c:pt>
                <c:pt idx="8514">
                  <c:v>14.54858247717889</c:v>
                </c:pt>
                <c:pt idx="8515">
                  <c:v>14.489291293985564</c:v>
                </c:pt>
                <c:pt idx="8516">
                  <c:v>14.418155315413561</c:v>
                </c:pt>
                <c:pt idx="8517">
                  <c:v>14.361917325314044</c:v>
                </c:pt>
                <c:pt idx="8518">
                  <c:v>14.296388828114118</c:v>
                </c:pt>
                <c:pt idx="8519">
                  <c:v>14.211457137159183</c:v>
                </c:pt>
                <c:pt idx="8520">
                  <c:v>14.184217137309203</c:v>
                </c:pt>
                <c:pt idx="8521">
                  <c:v>14.110891885303959</c:v>
                </c:pt>
                <c:pt idx="8522">
                  <c:v>14.058576171018245</c:v>
                </c:pt>
                <c:pt idx="8523">
                  <c:v>13.992309313875392</c:v>
                </c:pt>
                <c:pt idx="8524">
                  <c:v>13.904907193562533</c:v>
                </c:pt>
                <c:pt idx="8525">
                  <c:v>13.847386051881452</c:v>
                </c:pt>
                <c:pt idx="8526">
                  <c:v>13.792794662723686</c:v>
                </c:pt>
                <c:pt idx="8527">
                  <c:v>13.740946043162003</c:v>
                </c:pt>
                <c:pt idx="8528">
                  <c:v>13.660425616646895</c:v>
                </c:pt>
                <c:pt idx="8529">
                  <c:v>13.590933112152044</c:v>
                </c:pt>
                <c:pt idx="8530">
                  <c:v>13.538154414142557</c:v>
                </c:pt>
                <c:pt idx="8531">
                  <c:v>13.476450449571091</c:v>
                </c:pt>
                <c:pt idx="8532">
                  <c:v>13.41840331518841</c:v>
                </c:pt>
                <c:pt idx="8533">
                  <c:v>13.382835463183694</c:v>
                </c:pt>
                <c:pt idx="8534">
                  <c:v>13.301413666977535</c:v>
                </c:pt>
                <c:pt idx="8535">
                  <c:v>13.232184515098595</c:v>
                </c:pt>
                <c:pt idx="8536">
                  <c:v>13.157625413515582</c:v>
                </c:pt>
                <c:pt idx="8537">
                  <c:v>13.099893445357557</c:v>
                </c:pt>
                <c:pt idx="8538">
                  <c:v>13.051065445357557</c:v>
                </c:pt>
                <c:pt idx="8539">
                  <c:v>12.978239542956295</c:v>
                </c:pt>
                <c:pt idx="8540">
                  <c:v>12.915363591055627</c:v>
                </c:pt>
                <c:pt idx="8541">
                  <c:v>12.8629317485154</c:v>
                </c:pt>
                <c:pt idx="8542">
                  <c:v>12.837540742459582</c:v>
                </c:pt>
                <c:pt idx="8543">
                  <c:v>12.739635649936965</c:v>
                </c:pt>
                <c:pt idx="8544">
                  <c:v>12.707480432451318</c:v>
                </c:pt>
                <c:pt idx="8545">
                  <c:v>12.640847457446869</c:v>
                </c:pt>
                <c:pt idx="8546">
                  <c:v>12.573759646989711</c:v>
                </c:pt>
                <c:pt idx="8547">
                  <c:v>12.531329766745531</c:v>
                </c:pt>
                <c:pt idx="8548">
                  <c:v>12.443096500821806</c:v>
                </c:pt>
                <c:pt idx="8549">
                  <c:v>12.376463525817353</c:v>
                </c:pt>
                <c:pt idx="8550">
                  <c:v>12.296170027723404</c:v>
                </c:pt>
                <c:pt idx="8551">
                  <c:v>12.266167495286508</c:v>
                </c:pt>
                <c:pt idx="8552">
                  <c:v>12.185270278761044</c:v>
                </c:pt>
                <c:pt idx="8553">
                  <c:v>12.122879855046168</c:v>
                </c:pt>
                <c:pt idx="8554">
                  <c:v>12.054356850718833</c:v>
                </c:pt>
                <c:pt idx="8555">
                  <c:v>12.005033118232818</c:v>
                </c:pt>
                <c:pt idx="8556">
                  <c:v>11.96603926153295</c:v>
                </c:pt>
                <c:pt idx="8557">
                  <c:v>11.888835125615062</c:v>
                </c:pt>
                <c:pt idx="8558">
                  <c:v>11.825669646275243</c:v>
                </c:pt>
                <c:pt idx="8559">
                  <c:v>11.766275726948599</c:v>
                </c:pt>
                <c:pt idx="8560">
                  <c:v>11.717822822790453</c:v>
                </c:pt>
                <c:pt idx="8561">
                  <c:v>11.653701689860542</c:v>
                </c:pt>
                <c:pt idx="8562">
                  <c:v>11.604749287111149</c:v>
                </c:pt>
                <c:pt idx="8563">
                  <c:v>11.518467709716543</c:v>
                </c:pt>
                <c:pt idx="8564">
                  <c:v>11.476037829472363</c:v>
                </c:pt>
                <c:pt idx="8565">
                  <c:v>11.391177791854297</c:v>
                </c:pt>
                <c:pt idx="8566">
                  <c:v>11.366763734711439</c:v>
                </c:pt>
                <c:pt idx="8567">
                  <c:v>11.305853138636094</c:v>
                </c:pt>
                <c:pt idx="8568">
                  <c:v>11.281191217844853</c:v>
                </c:pt>
                <c:pt idx="8569">
                  <c:v>11.199545621862951</c:v>
                </c:pt>
                <c:pt idx="8570">
                  <c:v>11.1329126468585</c:v>
                </c:pt>
                <c:pt idx="8571">
                  <c:v>11.087038923323073</c:v>
                </c:pt>
                <c:pt idx="8572">
                  <c:v>11.015902944751067</c:v>
                </c:pt>
                <c:pt idx="8573">
                  <c:v>10.951592670928109</c:v>
                </c:pt>
                <c:pt idx="8574">
                  <c:v>10.885417655980982</c:v>
                </c:pt>
                <c:pt idx="8575">
                  <c:v>10.833569036419298</c:v>
                </c:pt>
                <c:pt idx="8576">
                  <c:v>10.771178612704423</c:v>
                </c:pt>
                <c:pt idx="8577">
                  <c:v>10.697853333519195</c:v>
                </c:pt>
                <c:pt idx="8578">
                  <c:v>10.675795028332111</c:v>
                </c:pt>
                <c:pt idx="8579">
                  <c:v>10.608435790182824</c:v>
                </c:pt>
                <c:pt idx="8580">
                  <c:v>10.559982886024679</c:v>
                </c:pt>
                <c:pt idx="8581">
                  <c:v>10.477080599409407</c:v>
                </c:pt>
                <c:pt idx="8582">
                  <c:v>10.423728824204002</c:v>
                </c:pt>
                <c:pt idx="8583">
                  <c:v>10.357095849199551</c:v>
                </c:pt>
                <c:pt idx="8584">
                  <c:v>10.286474777516712</c:v>
                </c:pt>
                <c:pt idx="8585">
                  <c:v>10.222829677672175</c:v>
                </c:pt>
                <c:pt idx="8586">
                  <c:v>10.152294734618911</c:v>
                </c:pt>
                <c:pt idx="8587">
                  <c:v>10.102971006173517</c:v>
                </c:pt>
                <c:pt idx="8588">
                  <c:v>10.054143006173517</c:v>
                </c:pt>
                <c:pt idx="8589">
                  <c:v>10.019792992516258</c:v>
                </c:pt>
                <c:pt idx="8590">
                  <c:v>9.9191312007296784</c:v>
                </c:pt>
                <c:pt idx="8591">
                  <c:v>9.8732574771942492</c:v>
                </c:pt>
                <c:pt idx="8592">
                  <c:v>9.7733842477236603</c:v>
                </c:pt>
                <c:pt idx="8593">
                  <c:v>9.7530474898012205</c:v>
                </c:pt>
                <c:pt idx="8594">
                  <c:v>9.6989035965773542</c:v>
                </c:pt>
                <c:pt idx="8595">
                  <c:v>9.6071558714590903</c:v>
                </c:pt>
                <c:pt idx="8596">
                  <c:v>9.5712476273848797</c:v>
                </c:pt>
                <c:pt idx="8597">
                  <c:v>9.4917152143360184</c:v>
                </c:pt>
                <c:pt idx="8598">
                  <c:v>9.4568379686217323</c:v>
                </c:pt>
                <c:pt idx="8599">
                  <c:v>9.3905711114788737</c:v>
                </c:pt>
                <c:pt idx="8600">
                  <c:v>9.3440391927026543</c:v>
                </c:pt>
                <c:pt idx="8601">
                  <c:v>9.2637456946087031</c:v>
                </c:pt>
                <c:pt idx="8602">
                  <c:v>9.2247518379088351</c:v>
                </c:pt>
                <c:pt idx="8603">
                  <c:v>9.1403949962854654</c:v>
                </c:pt>
                <c:pt idx="8604">
                  <c:v>9.0742199813383397</c:v>
                </c:pt>
                <c:pt idx="8605">
                  <c:v>9.0013940789370768</c:v>
                </c:pt>
                <c:pt idx="8606">
                  <c:v>8.9152536243802007</c:v>
                </c:pt>
                <c:pt idx="8607">
                  <c:v>8.8653171313713024</c:v>
                </c:pt>
                <c:pt idx="8608">
                  <c:v>8.8090791412717842</c:v>
                </c:pt>
                <c:pt idx="8609">
                  <c:v>8.7878641471328862</c:v>
                </c:pt>
                <c:pt idx="8610">
                  <c:v>8.7108177331842054</c:v>
                </c:pt>
                <c:pt idx="8611">
                  <c:v>8.6549051346126795</c:v>
                </c:pt>
                <c:pt idx="8612">
                  <c:v>8.6124752543684995</c:v>
                </c:pt>
                <c:pt idx="8613">
                  <c:v>8.5496961115113574</c:v>
                </c:pt>
                <c:pt idx="8614">
                  <c:v>8.5003723790253432</c:v>
                </c:pt>
                <c:pt idx="8615">
                  <c:v>8.4026538327280864</c:v>
                </c:pt>
                <c:pt idx="8616">
                  <c:v>8.3571796020079105</c:v>
                </c:pt>
                <c:pt idx="8617">
                  <c:v>8.2699864545793353</c:v>
                </c:pt>
                <c:pt idx="8618">
                  <c:v>8.2033534795748846</c:v>
                </c:pt>
                <c:pt idx="8619">
                  <c:v>8.1711983364653804</c:v>
                </c:pt>
                <c:pt idx="8620">
                  <c:v>8.1050233215182548</c:v>
                </c:pt>
                <c:pt idx="8621">
                  <c:v>8.0407127625866881</c:v>
                </c:pt>
                <c:pt idx="8622">
                  <c:v>7.9695767840146843</c:v>
                </c:pt>
                <c:pt idx="8623">
                  <c:v>7.9274345483117212</c:v>
                </c:pt>
                <c:pt idx="8624">
                  <c:v>7.8656318034819561</c:v>
                </c:pt>
                <c:pt idx="8625">
                  <c:v>7.8181937100671508</c:v>
                </c:pt>
                <c:pt idx="8626">
                  <c:v>7.7453678076658861</c:v>
                </c:pt>
                <c:pt idx="8627">
                  <c:v>7.6979297562633873</c:v>
                </c:pt>
                <c:pt idx="8628">
                  <c:v>7.6292294562559082</c:v>
                </c:pt>
                <c:pt idx="8629">
                  <c:v>7.5902356200001151</c:v>
                </c:pt>
                <c:pt idx="8630">
                  <c:v>7.5317705851969627</c:v>
                </c:pt>
                <c:pt idx="8631">
                  <c:v>7.4723766658703203</c:v>
                </c:pt>
                <c:pt idx="8632">
                  <c:v>7.4148555241892415</c:v>
                </c:pt>
                <c:pt idx="8633">
                  <c:v>7.3741821063435262</c:v>
                </c:pt>
                <c:pt idx="8634">
                  <c:v>7.3148906777720981</c:v>
                </c:pt>
                <c:pt idx="8635">
                  <c:v>7.2649542027228549</c:v>
                </c:pt>
                <c:pt idx="8636">
                  <c:v>7.2131055831611706</c:v>
                </c:pt>
                <c:pt idx="8637">
                  <c:v>7.1494604833166315</c:v>
                </c:pt>
                <c:pt idx="8638">
                  <c:v>7.0821012451673457</c:v>
                </c:pt>
                <c:pt idx="8639">
                  <c:v>7.0119120935560142</c:v>
                </c:pt>
                <c:pt idx="8640">
                  <c:v>6.9487466142161924</c:v>
                </c:pt>
                <c:pt idx="8641">
                  <c:v>6.8928340156446675</c:v>
                </c:pt>
                <c:pt idx="8642">
                  <c:v>6.8264754404148551</c:v>
                </c:pt>
                <c:pt idx="8643">
                  <c:v>6.7879523770043386</c:v>
                </c:pt>
                <c:pt idx="8644">
                  <c:v>6.7208645665471805</c:v>
                </c:pt>
                <c:pt idx="8645">
                  <c:v>6.6646265764476631</c:v>
                </c:pt>
                <c:pt idx="8646">
                  <c:v>6.585017767269437</c:v>
                </c:pt>
                <c:pt idx="8647">
                  <c:v>6.5291051686979129</c:v>
                </c:pt>
                <c:pt idx="8648">
                  <c:v>6.4694048294661091</c:v>
                </c:pt>
                <c:pt idx="8649">
                  <c:v>6.4380154008946802</c:v>
                </c:pt>
                <c:pt idx="8650">
                  <c:v>6.3737048419631126</c:v>
                </c:pt>
                <c:pt idx="8651">
                  <c:v>6.2670010113864087</c:v>
                </c:pt>
                <c:pt idx="8652">
                  <c:v>6.2321237656721227</c:v>
                </c:pt>
                <c:pt idx="8653">
                  <c:v>6.1719161958956859</c:v>
                </c:pt>
                <c:pt idx="8654">
                  <c:v>6.1018137192095114</c:v>
                </c:pt>
                <c:pt idx="8655">
                  <c:v>6.0586730691039872</c:v>
                </c:pt>
                <c:pt idx="8656">
                  <c:v>6.0098450691039869</c:v>
                </c:pt>
                <c:pt idx="8657">
                  <c:v>5.9392239494458652</c:v>
                </c:pt>
                <c:pt idx="8658">
                  <c:v>5.8484760458717213</c:v>
                </c:pt>
                <c:pt idx="8659">
                  <c:v>5.792238055772204</c:v>
                </c:pt>
                <c:pt idx="8660">
                  <c:v>5.7328441364455625</c:v>
                </c:pt>
                <c:pt idx="8661">
                  <c:v>5.6829076613963201</c:v>
                </c:pt>
                <c:pt idx="8662">
                  <c:v>5.6339552586469273</c:v>
                </c:pt>
                <c:pt idx="8663">
                  <c:v>5.5495984560057847</c:v>
                </c:pt>
                <c:pt idx="8664">
                  <c:v>5.4885883733368903</c:v>
                </c:pt>
                <c:pt idx="8665">
                  <c:v>5.4037283357188235</c:v>
                </c:pt>
                <c:pt idx="8666">
                  <c:v>5.3688510900045374</c:v>
                </c:pt>
                <c:pt idx="8667">
                  <c:v>5.2689778605339486</c:v>
                </c:pt>
                <c:pt idx="8668">
                  <c:v>5.241076060533949</c:v>
                </c:pt>
                <c:pt idx="8669">
                  <c:v>5.1538829131053738</c:v>
                </c:pt>
                <c:pt idx="8670">
                  <c:v>5.1257639765291296</c:v>
                </c:pt>
                <c:pt idx="8671">
                  <c:v>5.0602354793292026</c:v>
                </c:pt>
                <c:pt idx="8672">
                  <c:v>4.9978450556143281</c:v>
                </c:pt>
                <c:pt idx="8673">
                  <c:v>4.9173246290992214</c:v>
                </c:pt>
                <c:pt idx="8674">
                  <c:v>4.8873220966623263</c:v>
                </c:pt>
                <c:pt idx="8675">
                  <c:v>4.8161861180903225</c:v>
                </c:pt>
                <c:pt idx="8676">
                  <c:v>4.7400129978835999</c:v>
                </c:pt>
                <c:pt idx="8677">
                  <c:v>4.7176806675379934</c:v>
                </c:pt>
                <c:pt idx="8678">
                  <c:v>4.6457793045353633</c:v>
                </c:pt>
                <c:pt idx="8679">
                  <c:v>4.5958428294861209</c:v>
                </c:pt>
                <c:pt idx="8680">
                  <c:v>4.4921453597320911</c:v>
                </c:pt>
                <c:pt idx="8681">
                  <c:v>4.4255123847276412</c:v>
                </c:pt>
                <c:pt idx="8682">
                  <c:v>4.3877869549565247</c:v>
                </c:pt>
                <c:pt idx="8683">
                  <c:v>4.2879137574141062</c:v>
                </c:pt>
                <c:pt idx="8684">
                  <c:v>4.2316757673145879</c:v>
                </c:pt>
                <c:pt idx="8685">
                  <c:v>4.1668005314782821</c:v>
                </c:pt>
                <c:pt idx="8686">
                  <c:v>4.104997786648517</c:v>
                </c:pt>
                <c:pt idx="8687">
                  <c:v>4.0685849722802043</c:v>
                </c:pt>
                <c:pt idx="8688">
                  <c:v>3.9966836785732429</c:v>
                </c:pt>
                <c:pt idx="8689">
                  <c:v>3.8871668281944176</c:v>
                </c:pt>
                <c:pt idx="8690">
                  <c:v>3.8076344151455572</c:v>
                </c:pt>
                <c:pt idx="8691">
                  <c:v>3.7385811953220038</c:v>
                </c:pt>
                <c:pt idx="8692">
                  <c:v>3.666764512916346</c:v>
                </c:pt>
                <c:pt idx="8693">
                  <c:v>3.582913884585968</c:v>
                </c:pt>
                <c:pt idx="8694">
                  <c:v>3.5187927516560551</c:v>
                </c:pt>
                <c:pt idx="8695">
                  <c:v>3.4370727740550922</c:v>
                </c:pt>
                <c:pt idx="8696">
                  <c:v>3.3715442768551656</c:v>
                </c:pt>
                <c:pt idx="8697">
                  <c:v>3.3359764248504487</c:v>
                </c:pt>
                <c:pt idx="8698">
                  <c:v>3.2282515261216855</c:v>
                </c:pt>
                <c:pt idx="8699">
                  <c:v>3.1672414434527911</c:v>
                </c:pt>
                <c:pt idx="8700">
                  <c:v>3.1173049504438932</c:v>
                </c:pt>
                <c:pt idx="8701">
                  <c:v>3.0610672048699463</c:v>
                </c:pt>
                <c:pt idx="8702">
                  <c:v>3.0213011361689093</c:v>
                </c:pt>
                <c:pt idx="8703">
                  <c:v>2.9815350674678736</c:v>
                </c:pt>
                <c:pt idx="8704">
                  <c:v>2.8731908574843024</c:v>
                </c:pt>
                <c:pt idx="8705">
                  <c:v>2.8025697378261825</c:v>
                </c:pt>
                <c:pt idx="8706">
                  <c:v>2.7680430471022022</c:v>
                </c:pt>
                <c:pt idx="8707">
                  <c:v>2.715611204561974</c:v>
                </c:pt>
                <c:pt idx="8708">
                  <c:v>2.6559108653301688</c:v>
                </c:pt>
                <c:pt idx="8709">
                  <c:v>2.5791808653301684</c:v>
                </c:pt>
                <c:pt idx="8710">
                  <c:v>2.5129140081873116</c:v>
                </c:pt>
                <c:pt idx="8711">
                  <c:v>2.4605982939015973</c:v>
                </c:pt>
                <c:pt idx="8712">
                  <c:v>2.3920752895742616</c:v>
                </c:pt>
                <c:pt idx="8713">
                  <c:v>2.3185015889808773</c:v>
                </c:pt>
                <c:pt idx="8714">
                  <c:v>2.2575909929055324</c:v>
                </c:pt>
                <c:pt idx="8715">
                  <c:v>2.1814178726988103</c:v>
                </c:pt>
                <c:pt idx="8716">
                  <c:v>2.1220239533721688</c:v>
                </c:pt>
                <c:pt idx="8717">
                  <c:v>2.0417304552782181</c:v>
                </c:pt>
                <c:pt idx="8718">
                  <c:v>1.9962561938794163</c:v>
                </c:pt>
                <c:pt idx="8719">
                  <c:v>1.9430185009176337</c:v>
                </c:pt>
                <c:pt idx="8720">
                  <c:v>1.9054546578489242</c:v>
                </c:pt>
                <c:pt idx="8721">
                  <c:v>1.8589227390727043</c:v>
                </c:pt>
                <c:pt idx="8722">
                  <c:v>1.7827496188659822</c:v>
                </c:pt>
                <c:pt idx="8723">
                  <c:v>1.7230492796341768</c:v>
                </c:pt>
                <c:pt idx="8724">
                  <c:v>1.6443625675002194</c:v>
                </c:pt>
                <c:pt idx="8725">
                  <c:v>1.6006616053944884</c:v>
                </c:pt>
                <c:pt idx="8726">
                  <c:v>1.5333023672452022</c:v>
                </c:pt>
                <c:pt idx="8727">
                  <c:v>1.4739084479185609</c:v>
                </c:pt>
                <c:pt idx="8728">
                  <c:v>1.4374956335502476</c:v>
                </c:pt>
                <c:pt idx="8729">
                  <c:v>1.3503024861216726</c:v>
                </c:pt>
                <c:pt idx="8730">
                  <c:v>1.2988069747170099</c:v>
                </c:pt>
                <c:pt idx="8731">
                  <c:v>1.2192745616681484</c:v>
                </c:pt>
                <c:pt idx="8732">
                  <c:v>1.187691965559222</c:v>
                </c:pt>
                <c:pt idx="8733">
                  <c:v>1.1331005764014555</c:v>
                </c:pt>
                <c:pt idx="8734">
                  <c:v>1.0346379940884007</c:v>
                </c:pt>
                <c:pt idx="8735">
                  <c:v>0.96827941885858859</c:v>
                </c:pt>
                <c:pt idx="8736">
                  <c:v>0.8929897237927612</c:v>
                </c:pt>
                <c:pt idx="8737">
                  <c:v>0.86487080847961728</c:v>
                </c:pt>
                <c:pt idx="8738">
                  <c:v>0.77858923108501232</c:v>
                </c:pt>
                <c:pt idx="8739">
                  <c:v>0.7464340879755087</c:v>
                </c:pt>
                <c:pt idx="8740">
                  <c:v>0.67624493636417793</c:v>
                </c:pt>
                <c:pt idx="8741">
                  <c:v>0.62594435805315174</c:v>
                </c:pt>
                <c:pt idx="8742">
                  <c:v>0.55532323839503162</c:v>
                </c:pt>
                <c:pt idx="8743">
                  <c:v>0.51162227628930068</c:v>
                </c:pt>
                <c:pt idx="8744">
                  <c:v>0.43763639673788401</c:v>
                </c:pt>
                <c:pt idx="8745">
                  <c:v>0.38086023550427023</c:v>
                </c:pt>
                <c:pt idx="8746">
                  <c:v>0.29854699270827872</c:v>
                </c:pt>
                <c:pt idx="8747">
                  <c:v>0.2257210903070152</c:v>
                </c:pt>
                <c:pt idx="8748">
                  <c:v>0.1711297011492488</c:v>
                </c:pt>
                <c:pt idx="8749">
                  <c:v>9.5678667272560136E-2</c:v>
                </c:pt>
                <c:pt idx="8750">
                  <c:v>3.9766068701035939E-2</c:v>
                </c:pt>
              </c:numCache>
            </c:numRef>
          </c:val>
          <c:smooth val="0"/>
          <c:extLst>
            <c:ext xmlns:c16="http://schemas.microsoft.com/office/drawing/2014/chart" uri="{C3380CC4-5D6E-409C-BE32-E72D297353CC}">
              <c16:uniqueId val="{00000000-806E-4BF6-9B2F-F49C7ADEF5A0}"/>
            </c:ext>
          </c:extLst>
        </c:ser>
        <c:dLbls>
          <c:showLegendKey val="0"/>
          <c:showVal val="0"/>
          <c:showCatName val="0"/>
          <c:showSerName val="0"/>
          <c:showPercent val="0"/>
          <c:showBubbleSize val="0"/>
        </c:dLbls>
        <c:marker val="1"/>
        <c:smooth val="0"/>
        <c:axId val="531266224"/>
        <c:axId val="531266944"/>
        <c:extLst/>
      </c:lineChart>
      <c:lineChart>
        <c:grouping val="standard"/>
        <c:varyColors val="0"/>
        <c:ser>
          <c:idx val="0"/>
          <c:order val="0"/>
          <c:tx>
            <c:strRef>
              <c:f>Mittelwerte!$F$21</c:f>
              <c:strCache>
                <c:ptCount val="1"/>
                <c:pt idx="0">
                  <c:v>Force Z</c:v>
                </c:pt>
              </c:strCache>
            </c:strRef>
          </c:tx>
          <c:spPr>
            <a:ln w="6350" cap="rnd">
              <a:solidFill>
                <a:schemeClr val="accent1"/>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Mittelwerte!$F$22:$F$8772</c:f>
              <c:numCache>
                <c:formatCode>General</c:formatCode>
                <c:ptCount val="8751"/>
                <c:pt idx="0">
                  <c:v>34.179699999999997</c:v>
                </c:pt>
                <c:pt idx="1">
                  <c:v>53.710900000000002</c:v>
                </c:pt>
                <c:pt idx="2">
                  <c:v>39.0625</c:v>
                </c:pt>
                <c:pt idx="3">
                  <c:v>53.710900000000002</c:v>
                </c:pt>
                <c:pt idx="4">
                  <c:v>73.242199999999997</c:v>
                </c:pt>
                <c:pt idx="5">
                  <c:v>48.828099999999999</c:v>
                </c:pt>
                <c:pt idx="6">
                  <c:v>83.007800000000003</c:v>
                </c:pt>
                <c:pt idx="7">
                  <c:v>34.179699999999997</c:v>
                </c:pt>
                <c:pt idx="8">
                  <c:v>63.476599999999998</c:v>
                </c:pt>
                <c:pt idx="9">
                  <c:v>68.359399999999994</c:v>
                </c:pt>
                <c:pt idx="10">
                  <c:v>43.945300000000003</c:v>
                </c:pt>
                <c:pt idx="11">
                  <c:v>68.359399999999994</c:v>
                </c:pt>
                <c:pt idx="12">
                  <c:v>43.945300000000003</c:v>
                </c:pt>
                <c:pt idx="13">
                  <c:v>53.710900000000002</c:v>
                </c:pt>
                <c:pt idx="14">
                  <c:v>58.593800000000002</c:v>
                </c:pt>
                <c:pt idx="15">
                  <c:v>48.828099999999999</c:v>
                </c:pt>
                <c:pt idx="16">
                  <c:v>83.007800000000003</c:v>
                </c:pt>
                <c:pt idx="17">
                  <c:v>68.359399999999994</c:v>
                </c:pt>
                <c:pt idx="18">
                  <c:v>63.476599999999998</c:v>
                </c:pt>
                <c:pt idx="19">
                  <c:v>43.945300000000003</c:v>
                </c:pt>
                <c:pt idx="20">
                  <c:v>68.359399999999994</c:v>
                </c:pt>
                <c:pt idx="21">
                  <c:v>73.242199999999997</c:v>
                </c:pt>
                <c:pt idx="22">
                  <c:v>34.179699999999997</c:v>
                </c:pt>
                <c:pt idx="23">
                  <c:v>68.359399999999994</c:v>
                </c:pt>
                <c:pt idx="24">
                  <c:v>53.710900000000002</c:v>
                </c:pt>
                <c:pt idx="25">
                  <c:v>9.7656299999999998</c:v>
                </c:pt>
                <c:pt idx="26">
                  <c:v>68.359399999999994</c:v>
                </c:pt>
                <c:pt idx="27">
                  <c:v>43.945300000000003</c:v>
                </c:pt>
                <c:pt idx="28">
                  <c:v>107.422</c:v>
                </c:pt>
                <c:pt idx="29">
                  <c:v>53.710900000000002</c:v>
                </c:pt>
                <c:pt idx="30">
                  <c:v>83.007800000000003</c:v>
                </c:pt>
                <c:pt idx="31">
                  <c:v>53.710900000000002</c:v>
                </c:pt>
                <c:pt idx="32">
                  <c:v>34.179699999999997</c:v>
                </c:pt>
                <c:pt idx="33">
                  <c:v>58.593800000000002</c:v>
                </c:pt>
                <c:pt idx="34">
                  <c:v>39.0625</c:v>
                </c:pt>
                <c:pt idx="35">
                  <c:v>39.0625</c:v>
                </c:pt>
                <c:pt idx="36">
                  <c:v>78.125</c:v>
                </c:pt>
                <c:pt idx="37">
                  <c:v>48.828099999999999</c:v>
                </c:pt>
                <c:pt idx="38">
                  <c:v>83.007800000000003</c:v>
                </c:pt>
                <c:pt idx="39">
                  <c:v>53.710900000000002</c:v>
                </c:pt>
                <c:pt idx="40">
                  <c:v>68.359399999999994</c:v>
                </c:pt>
                <c:pt idx="41">
                  <c:v>83.007800000000003</c:v>
                </c:pt>
                <c:pt idx="42">
                  <c:v>34.179699999999997</c:v>
                </c:pt>
                <c:pt idx="43">
                  <c:v>78.125</c:v>
                </c:pt>
                <c:pt idx="44">
                  <c:v>39.0625</c:v>
                </c:pt>
                <c:pt idx="45">
                  <c:v>58.593800000000002</c:v>
                </c:pt>
                <c:pt idx="46">
                  <c:v>43.945300000000003</c:v>
                </c:pt>
                <c:pt idx="47">
                  <c:v>19.531300000000002</c:v>
                </c:pt>
                <c:pt idx="48">
                  <c:v>68.359399999999994</c:v>
                </c:pt>
                <c:pt idx="49">
                  <c:v>48.828099999999999</c:v>
                </c:pt>
                <c:pt idx="50">
                  <c:v>112.30500000000001</c:v>
                </c:pt>
                <c:pt idx="51">
                  <c:v>43.945300000000003</c:v>
                </c:pt>
                <c:pt idx="52">
                  <c:v>63.476599999999998</c:v>
                </c:pt>
                <c:pt idx="53">
                  <c:v>68.359399999999994</c:v>
                </c:pt>
                <c:pt idx="54">
                  <c:v>39.0625</c:v>
                </c:pt>
                <c:pt idx="55">
                  <c:v>83.007800000000003</c:v>
                </c:pt>
                <c:pt idx="56">
                  <c:v>53.710900000000002</c:v>
                </c:pt>
                <c:pt idx="57">
                  <c:v>29.296900000000001</c:v>
                </c:pt>
                <c:pt idx="58">
                  <c:v>73.242199999999997</c:v>
                </c:pt>
                <c:pt idx="59">
                  <c:v>63.476599999999998</c:v>
                </c:pt>
                <c:pt idx="60">
                  <c:v>58.593800000000002</c:v>
                </c:pt>
                <c:pt idx="61">
                  <c:v>39.0625</c:v>
                </c:pt>
                <c:pt idx="62">
                  <c:v>63.476599999999998</c:v>
                </c:pt>
                <c:pt idx="63">
                  <c:v>87.890600000000006</c:v>
                </c:pt>
                <c:pt idx="64">
                  <c:v>48.828099999999999</c:v>
                </c:pt>
                <c:pt idx="65">
                  <c:v>53.710900000000002</c:v>
                </c:pt>
                <c:pt idx="66">
                  <c:v>43.945300000000003</c:v>
                </c:pt>
                <c:pt idx="67">
                  <c:v>53.710900000000002</c:v>
                </c:pt>
                <c:pt idx="68">
                  <c:v>63.476599999999998</c:v>
                </c:pt>
                <c:pt idx="69">
                  <c:v>19.531300000000002</c:v>
                </c:pt>
                <c:pt idx="70">
                  <c:v>68.359399999999994</c:v>
                </c:pt>
                <c:pt idx="71">
                  <c:v>53.710900000000002</c:v>
                </c:pt>
                <c:pt idx="72">
                  <c:v>68.359399999999994</c:v>
                </c:pt>
                <c:pt idx="73">
                  <c:v>58.593800000000002</c:v>
                </c:pt>
                <c:pt idx="74">
                  <c:v>48.828099999999999</c:v>
                </c:pt>
                <c:pt idx="75">
                  <c:v>73.242199999999997</c:v>
                </c:pt>
                <c:pt idx="76">
                  <c:v>48.828099999999999</c:v>
                </c:pt>
                <c:pt idx="77">
                  <c:v>58.593800000000002</c:v>
                </c:pt>
                <c:pt idx="78">
                  <c:v>34.179699999999997</c:v>
                </c:pt>
                <c:pt idx="79">
                  <c:v>29.296900000000001</c:v>
                </c:pt>
                <c:pt idx="80">
                  <c:v>73.242199999999997</c:v>
                </c:pt>
                <c:pt idx="81">
                  <c:v>39.0625</c:v>
                </c:pt>
                <c:pt idx="82">
                  <c:v>68.359399999999994</c:v>
                </c:pt>
                <c:pt idx="83">
                  <c:v>39.0625</c:v>
                </c:pt>
                <c:pt idx="84">
                  <c:v>68.359399999999994</c:v>
                </c:pt>
                <c:pt idx="85">
                  <c:v>68.359399999999994</c:v>
                </c:pt>
                <c:pt idx="86">
                  <c:v>39.0625</c:v>
                </c:pt>
                <c:pt idx="87">
                  <c:v>63.476599999999998</c:v>
                </c:pt>
                <c:pt idx="88">
                  <c:v>73.242199999999997</c:v>
                </c:pt>
                <c:pt idx="89">
                  <c:v>48.828099999999999</c:v>
                </c:pt>
                <c:pt idx="90">
                  <c:v>48.828099999999999</c:v>
                </c:pt>
                <c:pt idx="91">
                  <c:v>14.648400000000001</c:v>
                </c:pt>
                <c:pt idx="92">
                  <c:v>73.242199999999997</c:v>
                </c:pt>
                <c:pt idx="93">
                  <c:v>48.828099999999999</c:v>
                </c:pt>
                <c:pt idx="94">
                  <c:v>19.531300000000002</c:v>
                </c:pt>
                <c:pt idx="95">
                  <c:v>92.773399999999995</c:v>
                </c:pt>
                <c:pt idx="96">
                  <c:v>43.945300000000003</c:v>
                </c:pt>
                <c:pt idx="97">
                  <c:v>97.656300000000002</c:v>
                </c:pt>
                <c:pt idx="98">
                  <c:v>43.945300000000003</c:v>
                </c:pt>
                <c:pt idx="99">
                  <c:v>63.476599999999998</c:v>
                </c:pt>
                <c:pt idx="100">
                  <c:v>78.125</c:v>
                </c:pt>
                <c:pt idx="101">
                  <c:v>53.710900000000002</c:v>
                </c:pt>
                <c:pt idx="102">
                  <c:v>68.359399999999994</c:v>
                </c:pt>
                <c:pt idx="103">
                  <c:v>63.476599999999998</c:v>
                </c:pt>
                <c:pt idx="104">
                  <c:v>34.179699999999997</c:v>
                </c:pt>
                <c:pt idx="105">
                  <c:v>78.125</c:v>
                </c:pt>
                <c:pt idx="106">
                  <c:v>39.0625</c:v>
                </c:pt>
                <c:pt idx="107">
                  <c:v>78.125</c:v>
                </c:pt>
                <c:pt idx="108">
                  <c:v>58.593800000000002</c:v>
                </c:pt>
                <c:pt idx="109">
                  <c:v>73.242199999999997</c:v>
                </c:pt>
                <c:pt idx="110">
                  <c:v>68.359399999999994</c:v>
                </c:pt>
                <c:pt idx="111">
                  <c:v>39.0625</c:v>
                </c:pt>
                <c:pt idx="112">
                  <c:v>53.710900000000002</c:v>
                </c:pt>
                <c:pt idx="113">
                  <c:v>14.648400000000001</c:v>
                </c:pt>
                <c:pt idx="114">
                  <c:v>73.242199999999997</c:v>
                </c:pt>
                <c:pt idx="115">
                  <c:v>29.296900000000001</c:v>
                </c:pt>
                <c:pt idx="116">
                  <c:v>24.414100000000001</c:v>
                </c:pt>
                <c:pt idx="117">
                  <c:v>73.242199999999997</c:v>
                </c:pt>
                <c:pt idx="118">
                  <c:v>58.593800000000002</c:v>
                </c:pt>
                <c:pt idx="119">
                  <c:v>97.656300000000002</c:v>
                </c:pt>
                <c:pt idx="120">
                  <c:v>48.828099999999999</c:v>
                </c:pt>
                <c:pt idx="121">
                  <c:v>53.710900000000002</c:v>
                </c:pt>
                <c:pt idx="122">
                  <c:v>58.593800000000002</c:v>
                </c:pt>
                <c:pt idx="123">
                  <c:v>48.828099999999999</c:v>
                </c:pt>
                <c:pt idx="124">
                  <c:v>87.890600000000006</c:v>
                </c:pt>
                <c:pt idx="125">
                  <c:v>39.0625</c:v>
                </c:pt>
                <c:pt idx="126">
                  <c:v>34.179699999999997</c:v>
                </c:pt>
                <c:pt idx="127">
                  <c:v>68.359399999999994</c:v>
                </c:pt>
                <c:pt idx="128">
                  <c:v>48.828099999999999</c:v>
                </c:pt>
                <c:pt idx="129">
                  <c:v>63.476599999999998</c:v>
                </c:pt>
                <c:pt idx="130">
                  <c:v>53.710900000000002</c:v>
                </c:pt>
                <c:pt idx="131">
                  <c:v>63.476599999999998</c:v>
                </c:pt>
                <c:pt idx="132">
                  <c:v>87.890600000000006</c:v>
                </c:pt>
                <c:pt idx="133">
                  <c:v>39.0625</c:v>
                </c:pt>
                <c:pt idx="134">
                  <c:v>48.828099999999999</c:v>
                </c:pt>
                <c:pt idx="135">
                  <c:v>39.0625</c:v>
                </c:pt>
                <c:pt idx="136">
                  <c:v>48.828099999999999</c:v>
                </c:pt>
                <c:pt idx="137">
                  <c:v>53.710900000000002</c:v>
                </c:pt>
                <c:pt idx="138">
                  <c:v>24.414100000000001</c:v>
                </c:pt>
                <c:pt idx="139">
                  <c:v>83.007800000000003</c:v>
                </c:pt>
                <c:pt idx="140">
                  <c:v>29.296900000000001</c:v>
                </c:pt>
                <c:pt idx="141">
                  <c:v>87.890600000000006</c:v>
                </c:pt>
                <c:pt idx="142">
                  <c:v>68.359399999999994</c:v>
                </c:pt>
                <c:pt idx="143">
                  <c:v>58.593800000000002</c:v>
                </c:pt>
                <c:pt idx="144">
                  <c:v>53.710900000000002</c:v>
                </c:pt>
                <c:pt idx="145">
                  <c:v>29.296900000000001</c:v>
                </c:pt>
                <c:pt idx="146">
                  <c:v>68.359399999999994</c:v>
                </c:pt>
                <c:pt idx="147">
                  <c:v>34.179699999999997</c:v>
                </c:pt>
                <c:pt idx="148">
                  <c:v>43.945300000000003</c:v>
                </c:pt>
                <c:pt idx="149">
                  <c:v>63.476599999999998</c:v>
                </c:pt>
                <c:pt idx="150">
                  <c:v>53.710900000000002</c:v>
                </c:pt>
                <c:pt idx="151">
                  <c:v>73.242199999999997</c:v>
                </c:pt>
                <c:pt idx="152">
                  <c:v>48.828099999999999</c:v>
                </c:pt>
                <c:pt idx="153">
                  <c:v>63.476599999999998</c:v>
                </c:pt>
                <c:pt idx="154">
                  <c:v>63.476599999999998</c:v>
                </c:pt>
                <c:pt idx="155">
                  <c:v>39.0625</c:v>
                </c:pt>
                <c:pt idx="156">
                  <c:v>43.945300000000003</c:v>
                </c:pt>
                <c:pt idx="157">
                  <c:v>53.710900000000002</c:v>
                </c:pt>
                <c:pt idx="158">
                  <c:v>53.710900000000002</c:v>
                </c:pt>
                <c:pt idx="159">
                  <c:v>73.242199999999997</c:v>
                </c:pt>
                <c:pt idx="160">
                  <c:v>34.179699999999997</c:v>
                </c:pt>
                <c:pt idx="161">
                  <c:v>68.359399999999994</c:v>
                </c:pt>
                <c:pt idx="162">
                  <c:v>34.179699999999997</c:v>
                </c:pt>
                <c:pt idx="163">
                  <c:v>83.007800000000003</c:v>
                </c:pt>
                <c:pt idx="164">
                  <c:v>68.359399999999994</c:v>
                </c:pt>
                <c:pt idx="165">
                  <c:v>43.945300000000003</c:v>
                </c:pt>
                <c:pt idx="166">
                  <c:v>48.828099999999999</c:v>
                </c:pt>
                <c:pt idx="167">
                  <c:v>53.710900000000002</c:v>
                </c:pt>
                <c:pt idx="168">
                  <c:v>68.359399999999994</c:v>
                </c:pt>
                <c:pt idx="169">
                  <c:v>58.593800000000002</c:v>
                </c:pt>
                <c:pt idx="170">
                  <c:v>39.0625</c:v>
                </c:pt>
                <c:pt idx="171">
                  <c:v>73.242199999999997</c:v>
                </c:pt>
                <c:pt idx="172">
                  <c:v>43.945300000000003</c:v>
                </c:pt>
                <c:pt idx="173">
                  <c:v>63.476599999999998</c:v>
                </c:pt>
                <c:pt idx="174">
                  <c:v>68.359399999999994</c:v>
                </c:pt>
                <c:pt idx="175">
                  <c:v>53.710900000000002</c:v>
                </c:pt>
                <c:pt idx="176">
                  <c:v>97.656300000000002</c:v>
                </c:pt>
                <c:pt idx="177">
                  <c:v>53.710900000000002</c:v>
                </c:pt>
                <c:pt idx="178">
                  <c:v>58.593800000000002</c:v>
                </c:pt>
                <c:pt idx="179">
                  <c:v>48.828099999999999</c:v>
                </c:pt>
                <c:pt idx="180">
                  <c:v>39.0625</c:v>
                </c:pt>
                <c:pt idx="181">
                  <c:v>58.593800000000002</c:v>
                </c:pt>
                <c:pt idx="182">
                  <c:v>43.945300000000003</c:v>
                </c:pt>
                <c:pt idx="183">
                  <c:v>48.828099999999999</c:v>
                </c:pt>
                <c:pt idx="184">
                  <c:v>24.414100000000001</c:v>
                </c:pt>
                <c:pt idx="185">
                  <c:v>63.476599999999998</c:v>
                </c:pt>
                <c:pt idx="186">
                  <c:v>73.242199999999997</c:v>
                </c:pt>
                <c:pt idx="187">
                  <c:v>53.710900000000002</c:v>
                </c:pt>
                <c:pt idx="188">
                  <c:v>58.593800000000002</c:v>
                </c:pt>
                <c:pt idx="189">
                  <c:v>63.476599999999998</c:v>
                </c:pt>
                <c:pt idx="190">
                  <c:v>63.476599999999998</c:v>
                </c:pt>
                <c:pt idx="191">
                  <c:v>48.828099999999999</c:v>
                </c:pt>
                <c:pt idx="192">
                  <c:v>48.828099999999999</c:v>
                </c:pt>
                <c:pt idx="193">
                  <c:v>83.007800000000003</c:v>
                </c:pt>
                <c:pt idx="194">
                  <c:v>39.0625</c:v>
                </c:pt>
                <c:pt idx="195">
                  <c:v>53.710900000000002</c:v>
                </c:pt>
                <c:pt idx="196">
                  <c:v>53.710900000000002</c:v>
                </c:pt>
                <c:pt idx="197">
                  <c:v>48.828099999999999</c:v>
                </c:pt>
                <c:pt idx="198">
                  <c:v>63.476599999999998</c:v>
                </c:pt>
                <c:pt idx="199">
                  <c:v>48.828099999999999</c:v>
                </c:pt>
                <c:pt idx="200">
                  <c:v>73.242199999999997</c:v>
                </c:pt>
                <c:pt idx="201">
                  <c:v>58.593800000000002</c:v>
                </c:pt>
                <c:pt idx="202">
                  <c:v>68.359399999999994</c:v>
                </c:pt>
                <c:pt idx="203">
                  <c:v>63.476599999999998</c:v>
                </c:pt>
                <c:pt idx="204">
                  <c:v>14.648400000000001</c:v>
                </c:pt>
                <c:pt idx="205">
                  <c:v>83.007800000000003</c:v>
                </c:pt>
                <c:pt idx="206">
                  <c:v>39.0625</c:v>
                </c:pt>
                <c:pt idx="207">
                  <c:v>48.828099999999999</c:v>
                </c:pt>
                <c:pt idx="208">
                  <c:v>63.476599999999998</c:v>
                </c:pt>
                <c:pt idx="209">
                  <c:v>29.296900000000001</c:v>
                </c:pt>
                <c:pt idx="210">
                  <c:v>102.539</c:v>
                </c:pt>
                <c:pt idx="211">
                  <c:v>63.476599999999998</c:v>
                </c:pt>
                <c:pt idx="212">
                  <c:v>68.359399999999994</c:v>
                </c:pt>
                <c:pt idx="213">
                  <c:v>48.828099999999999</c:v>
                </c:pt>
                <c:pt idx="214">
                  <c:v>39.0625</c:v>
                </c:pt>
                <c:pt idx="215">
                  <c:v>63.476599999999998</c:v>
                </c:pt>
                <c:pt idx="216">
                  <c:v>43.945300000000003</c:v>
                </c:pt>
                <c:pt idx="217">
                  <c:v>39.0625</c:v>
                </c:pt>
                <c:pt idx="218">
                  <c:v>53.710900000000002</c:v>
                </c:pt>
                <c:pt idx="219">
                  <c:v>78.125</c:v>
                </c:pt>
                <c:pt idx="220">
                  <c:v>78.125</c:v>
                </c:pt>
                <c:pt idx="221">
                  <c:v>48.828099999999999</c:v>
                </c:pt>
                <c:pt idx="222">
                  <c:v>53.710900000000002</c:v>
                </c:pt>
                <c:pt idx="223">
                  <c:v>48.828099999999999</c:v>
                </c:pt>
                <c:pt idx="224">
                  <c:v>63.476599999999998</c:v>
                </c:pt>
                <c:pt idx="225">
                  <c:v>58.593800000000002</c:v>
                </c:pt>
                <c:pt idx="226">
                  <c:v>29.296900000000001</c:v>
                </c:pt>
                <c:pt idx="227">
                  <c:v>73.242199999999997</c:v>
                </c:pt>
                <c:pt idx="228">
                  <c:v>39.0625</c:v>
                </c:pt>
                <c:pt idx="229">
                  <c:v>58.593800000000002</c:v>
                </c:pt>
                <c:pt idx="230">
                  <c:v>83.007800000000003</c:v>
                </c:pt>
                <c:pt idx="231">
                  <c:v>48.828099999999999</c:v>
                </c:pt>
                <c:pt idx="232">
                  <c:v>83.007800000000003</c:v>
                </c:pt>
                <c:pt idx="233">
                  <c:v>29.296900000000001</c:v>
                </c:pt>
                <c:pt idx="234">
                  <c:v>34.179699999999997</c:v>
                </c:pt>
                <c:pt idx="235">
                  <c:v>53.710900000000002</c:v>
                </c:pt>
                <c:pt idx="236">
                  <c:v>43.945300000000003</c:v>
                </c:pt>
                <c:pt idx="237">
                  <c:v>78.125</c:v>
                </c:pt>
                <c:pt idx="238">
                  <c:v>43.945300000000003</c:v>
                </c:pt>
                <c:pt idx="239">
                  <c:v>43.945300000000003</c:v>
                </c:pt>
                <c:pt idx="240">
                  <c:v>58.593800000000002</c:v>
                </c:pt>
                <c:pt idx="241">
                  <c:v>53.710900000000002</c:v>
                </c:pt>
                <c:pt idx="242">
                  <c:v>87.890600000000006</c:v>
                </c:pt>
                <c:pt idx="243">
                  <c:v>39.0625</c:v>
                </c:pt>
                <c:pt idx="244">
                  <c:v>73.242199999999997</c:v>
                </c:pt>
                <c:pt idx="245">
                  <c:v>83.007800000000003</c:v>
                </c:pt>
                <c:pt idx="246">
                  <c:v>34.179699999999997</c:v>
                </c:pt>
                <c:pt idx="247">
                  <c:v>78.125</c:v>
                </c:pt>
                <c:pt idx="248">
                  <c:v>39.0625</c:v>
                </c:pt>
                <c:pt idx="249">
                  <c:v>34.179699999999997</c:v>
                </c:pt>
                <c:pt idx="250">
                  <c:v>58.593800000000002</c:v>
                </c:pt>
                <c:pt idx="251">
                  <c:v>48.828099999999999</c:v>
                </c:pt>
                <c:pt idx="252">
                  <c:v>73.242199999999997</c:v>
                </c:pt>
                <c:pt idx="253">
                  <c:v>53.710900000000002</c:v>
                </c:pt>
                <c:pt idx="254">
                  <c:v>117.188</c:v>
                </c:pt>
                <c:pt idx="255">
                  <c:v>43.945300000000003</c:v>
                </c:pt>
                <c:pt idx="256">
                  <c:v>58.593800000000002</c:v>
                </c:pt>
                <c:pt idx="257">
                  <c:v>48.828099999999999</c:v>
                </c:pt>
                <c:pt idx="258">
                  <c:v>39.0625</c:v>
                </c:pt>
                <c:pt idx="259">
                  <c:v>73.242199999999997</c:v>
                </c:pt>
                <c:pt idx="260">
                  <c:v>48.828099999999999</c:v>
                </c:pt>
                <c:pt idx="261">
                  <c:v>48.828099999999999</c:v>
                </c:pt>
                <c:pt idx="262">
                  <c:v>48.828099999999999</c:v>
                </c:pt>
                <c:pt idx="263">
                  <c:v>63.476599999999998</c:v>
                </c:pt>
                <c:pt idx="264">
                  <c:v>83.007800000000003</c:v>
                </c:pt>
                <c:pt idx="265">
                  <c:v>34.179699999999997</c:v>
                </c:pt>
                <c:pt idx="266">
                  <c:v>68.359399999999994</c:v>
                </c:pt>
                <c:pt idx="267">
                  <c:v>73.242199999999997</c:v>
                </c:pt>
                <c:pt idx="268">
                  <c:v>73.242199999999997</c:v>
                </c:pt>
                <c:pt idx="269">
                  <c:v>68.359399999999994</c:v>
                </c:pt>
                <c:pt idx="270">
                  <c:v>29.296900000000001</c:v>
                </c:pt>
                <c:pt idx="271">
                  <c:v>53.710900000000002</c:v>
                </c:pt>
                <c:pt idx="272">
                  <c:v>34.179699999999997</c:v>
                </c:pt>
                <c:pt idx="273">
                  <c:v>39.0625</c:v>
                </c:pt>
                <c:pt idx="274">
                  <c:v>68.359399999999994</c:v>
                </c:pt>
                <c:pt idx="275">
                  <c:v>43.945300000000003</c:v>
                </c:pt>
                <c:pt idx="276">
                  <c:v>112.30500000000001</c:v>
                </c:pt>
                <c:pt idx="277">
                  <c:v>39.0625</c:v>
                </c:pt>
                <c:pt idx="278">
                  <c:v>48.828099999999999</c:v>
                </c:pt>
                <c:pt idx="279">
                  <c:v>48.828099999999999</c:v>
                </c:pt>
                <c:pt idx="280">
                  <c:v>14.648400000000001</c:v>
                </c:pt>
                <c:pt idx="281">
                  <c:v>73.242199999999997</c:v>
                </c:pt>
                <c:pt idx="282">
                  <c:v>43.945300000000003</c:v>
                </c:pt>
                <c:pt idx="283">
                  <c:v>63.476599999999998</c:v>
                </c:pt>
                <c:pt idx="284">
                  <c:v>58.593800000000002</c:v>
                </c:pt>
                <c:pt idx="285">
                  <c:v>53.710900000000002</c:v>
                </c:pt>
                <c:pt idx="286">
                  <c:v>83.007800000000003</c:v>
                </c:pt>
                <c:pt idx="287">
                  <c:v>34.179699999999997</c:v>
                </c:pt>
                <c:pt idx="288">
                  <c:v>43.945300000000003</c:v>
                </c:pt>
                <c:pt idx="289">
                  <c:v>68.359399999999994</c:v>
                </c:pt>
                <c:pt idx="290">
                  <c:v>29.296900000000001</c:v>
                </c:pt>
                <c:pt idx="291">
                  <c:v>73.242199999999997</c:v>
                </c:pt>
                <c:pt idx="292">
                  <c:v>29.296900000000001</c:v>
                </c:pt>
                <c:pt idx="293">
                  <c:v>68.359399999999994</c:v>
                </c:pt>
                <c:pt idx="294">
                  <c:v>19.531300000000002</c:v>
                </c:pt>
                <c:pt idx="295">
                  <c:v>53.710900000000002</c:v>
                </c:pt>
                <c:pt idx="296">
                  <c:v>78.125</c:v>
                </c:pt>
                <c:pt idx="297">
                  <c:v>43.945300000000003</c:v>
                </c:pt>
                <c:pt idx="298">
                  <c:v>92.773399999999995</c:v>
                </c:pt>
                <c:pt idx="299">
                  <c:v>53.710900000000002</c:v>
                </c:pt>
                <c:pt idx="300">
                  <c:v>19.531300000000002</c:v>
                </c:pt>
                <c:pt idx="301">
                  <c:v>58.593800000000002</c:v>
                </c:pt>
                <c:pt idx="302">
                  <c:v>39.0625</c:v>
                </c:pt>
                <c:pt idx="303">
                  <c:v>53.710900000000002</c:v>
                </c:pt>
                <c:pt idx="304">
                  <c:v>43.945300000000003</c:v>
                </c:pt>
                <c:pt idx="305">
                  <c:v>43.945300000000003</c:v>
                </c:pt>
                <c:pt idx="306">
                  <c:v>43.945300000000003</c:v>
                </c:pt>
                <c:pt idx="307">
                  <c:v>43.945300000000003</c:v>
                </c:pt>
                <c:pt idx="308">
                  <c:v>78.125</c:v>
                </c:pt>
                <c:pt idx="309">
                  <c:v>58.593800000000002</c:v>
                </c:pt>
                <c:pt idx="310">
                  <c:v>53.710900000000002</c:v>
                </c:pt>
                <c:pt idx="311">
                  <c:v>73.242199999999997</c:v>
                </c:pt>
                <c:pt idx="312">
                  <c:v>48.828099999999999</c:v>
                </c:pt>
                <c:pt idx="313">
                  <c:v>63.476599999999998</c:v>
                </c:pt>
                <c:pt idx="314">
                  <c:v>29.296900000000001</c:v>
                </c:pt>
                <c:pt idx="315">
                  <c:v>48.828099999999999</c:v>
                </c:pt>
                <c:pt idx="316">
                  <c:v>63.476599999999998</c:v>
                </c:pt>
                <c:pt idx="317">
                  <c:v>29.296900000000001</c:v>
                </c:pt>
                <c:pt idx="318">
                  <c:v>87.890600000000006</c:v>
                </c:pt>
                <c:pt idx="319">
                  <c:v>43.945300000000003</c:v>
                </c:pt>
                <c:pt idx="320">
                  <c:v>102.539</c:v>
                </c:pt>
                <c:pt idx="321">
                  <c:v>58.593800000000002</c:v>
                </c:pt>
                <c:pt idx="322">
                  <c:v>68.359399999999994</c:v>
                </c:pt>
                <c:pt idx="323">
                  <c:v>43.945300000000003</c:v>
                </c:pt>
                <c:pt idx="324">
                  <c:v>34.179699999999997</c:v>
                </c:pt>
                <c:pt idx="325">
                  <c:v>48.828099999999999</c:v>
                </c:pt>
                <c:pt idx="326">
                  <c:v>43.945300000000003</c:v>
                </c:pt>
                <c:pt idx="327">
                  <c:v>63.476599999999998</c:v>
                </c:pt>
                <c:pt idx="328">
                  <c:v>68.359399999999994</c:v>
                </c:pt>
                <c:pt idx="329">
                  <c:v>73.242199999999997</c:v>
                </c:pt>
                <c:pt idx="330">
                  <c:v>78.125</c:v>
                </c:pt>
                <c:pt idx="331">
                  <c:v>34.179699999999997</c:v>
                </c:pt>
                <c:pt idx="332">
                  <c:v>58.593800000000002</c:v>
                </c:pt>
                <c:pt idx="333">
                  <c:v>73.242199999999997</c:v>
                </c:pt>
                <c:pt idx="334">
                  <c:v>29.296900000000001</c:v>
                </c:pt>
                <c:pt idx="335">
                  <c:v>92.773399999999995</c:v>
                </c:pt>
                <c:pt idx="336">
                  <c:v>29.296900000000001</c:v>
                </c:pt>
                <c:pt idx="337">
                  <c:v>63.476599999999998</c:v>
                </c:pt>
                <c:pt idx="338">
                  <c:v>53.710900000000002</c:v>
                </c:pt>
                <c:pt idx="339">
                  <c:v>0</c:v>
                </c:pt>
                <c:pt idx="340">
                  <c:v>78.125</c:v>
                </c:pt>
                <c:pt idx="341">
                  <c:v>43.945300000000003</c:v>
                </c:pt>
                <c:pt idx="342">
                  <c:v>126.953</c:v>
                </c:pt>
                <c:pt idx="343">
                  <c:v>78.125</c:v>
                </c:pt>
                <c:pt idx="344">
                  <c:v>97.656300000000002</c:v>
                </c:pt>
                <c:pt idx="345">
                  <c:v>117.188</c:v>
                </c:pt>
                <c:pt idx="346">
                  <c:v>107.422</c:v>
                </c:pt>
                <c:pt idx="347">
                  <c:v>146.48400000000001</c:v>
                </c:pt>
                <c:pt idx="348">
                  <c:v>161.13300000000001</c:v>
                </c:pt>
                <c:pt idx="349">
                  <c:v>141.602</c:v>
                </c:pt>
                <c:pt idx="350">
                  <c:v>200.19499999999999</c:v>
                </c:pt>
                <c:pt idx="351">
                  <c:v>170.898</c:v>
                </c:pt>
                <c:pt idx="352">
                  <c:v>214.84399999999999</c:v>
                </c:pt>
                <c:pt idx="353">
                  <c:v>195.31299999999999</c:v>
                </c:pt>
                <c:pt idx="354">
                  <c:v>209.96100000000001</c:v>
                </c:pt>
                <c:pt idx="355">
                  <c:v>234.375</c:v>
                </c:pt>
                <c:pt idx="356">
                  <c:v>224.60900000000001</c:v>
                </c:pt>
                <c:pt idx="357">
                  <c:v>244.14099999999999</c:v>
                </c:pt>
                <c:pt idx="358">
                  <c:v>214.84399999999999</c:v>
                </c:pt>
                <c:pt idx="359">
                  <c:v>258.78899999999999</c:v>
                </c:pt>
                <c:pt idx="360">
                  <c:v>268.55500000000001</c:v>
                </c:pt>
                <c:pt idx="361">
                  <c:v>214.84399999999999</c:v>
                </c:pt>
                <c:pt idx="362">
                  <c:v>292.96899999999999</c:v>
                </c:pt>
                <c:pt idx="363">
                  <c:v>268.55500000000001</c:v>
                </c:pt>
                <c:pt idx="364">
                  <c:v>341.79700000000003</c:v>
                </c:pt>
                <c:pt idx="365">
                  <c:v>307.61700000000002</c:v>
                </c:pt>
                <c:pt idx="366">
                  <c:v>322.26600000000002</c:v>
                </c:pt>
                <c:pt idx="367">
                  <c:v>312.5</c:v>
                </c:pt>
                <c:pt idx="368">
                  <c:v>312.5</c:v>
                </c:pt>
                <c:pt idx="369">
                  <c:v>346.68</c:v>
                </c:pt>
                <c:pt idx="370">
                  <c:v>351.56299999999999</c:v>
                </c:pt>
                <c:pt idx="371">
                  <c:v>356.44499999999999</c:v>
                </c:pt>
                <c:pt idx="372">
                  <c:v>371.09399999999999</c:v>
                </c:pt>
                <c:pt idx="373">
                  <c:v>346.68</c:v>
                </c:pt>
                <c:pt idx="374">
                  <c:v>380.85899999999998</c:v>
                </c:pt>
                <c:pt idx="375">
                  <c:v>395.50799999999998</c:v>
                </c:pt>
                <c:pt idx="376">
                  <c:v>400.39100000000002</c:v>
                </c:pt>
                <c:pt idx="377">
                  <c:v>439.45299999999997</c:v>
                </c:pt>
                <c:pt idx="378">
                  <c:v>410.15600000000001</c:v>
                </c:pt>
                <c:pt idx="379">
                  <c:v>419.92200000000003</c:v>
                </c:pt>
                <c:pt idx="380">
                  <c:v>429.68799999999999</c:v>
                </c:pt>
                <c:pt idx="381">
                  <c:v>439.45299999999997</c:v>
                </c:pt>
                <c:pt idx="382">
                  <c:v>458.98399999999998</c:v>
                </c:pt>
                <c:pt idx="383">
                  <c:v>424.80500000000001</c:v>
                </c:pt>
                <c:pt idx="384">
                  <c:v>483.39800000000002</c:v>
                </c:pt>
                <c:pt idx="385">
                  <c:v>458.98399999999998</c:v>
                </c:pt>
                <c:pt idx="386">
                  <c:v>502.93</c:v>
                </c:pt>
                <c:pt idx="387">
                  <c:v>488.28100000000001</c:v>
                </c:pt>
                <c:pt idx="388">
                  <c:v>517.57799999999997</c:v>
                </c:pt>
                <c:pt idx="389">
                  <c:v>546.875</c:v>
                </c:pt>
                <c:pt idx="390">
                  <c:v>522.46100000000001</c:v>
                </c:pt>
                <c:pt idx="391">
                  <c:v>541.99199999999996</c:v>
                </c:pt>
                <c:pt idx="392">
                  <c:v>546.875</c:v>
                </c:pt>
                <c:pt idx="393">
                  <c:v>541.99199999999996</c:v>
                </c:pt>
                <c:pt idx="394">
                  <c:v>620.11699999999996</c:v>
                </c:pt>
                <c:pt idx="395">
                  <c:v>566.40599999999995</c:v>
                </c:pt>
                <c:pt idx="396">
                  <c:v>595.70299999999997</c:v>
                </c:pt>
                <c:pt idx="397">
                  <c:v>590.82000000000005</c:v>
                </c:pt>
                <c:pt idx="398">
                  <c:v>610.35199999999998</c:v>
                </c:pt>
                <c:pt idx="399">
                  <c:v>629.88300000000004</c:v>
                </c:pt>
                <c:pt idx="400">
                  <c:v>610.35199999999998</c:v>
                </c:pt>
                <c:pt idx="401">
                  <c:v>644.53099999999995</c:v>
                </c:pt>
                <c:pt idx="402">
                  <c:v>634.76599999999996</c:v>
                </c:pt>
                <c:pt idx="403">
                  <c:v>664.06299999999999</c:v>
                </c:pt>
                <c:pt idx="404">
                  <c:v>654.29700000000003</c:v>
                </c:pt>
                <c:pt idx="405">
                  <c:v>644.53099999999995</c:v>
                </c:pt>
                <c:pt idx="406">
                  <c:v>717.77300000000002</c:v>
                </c:pt>
                <c:pt idx="407">
                  <c:v>683.59400000000005</c:v>
                </c:pt>
                <c:pt idx="408">
                  <c:v>751.95299999999997</c:v>
                </c:pt>
                <c:pt idx="409">
                  <c:v>737.30499999999995</c:v>
                </c:pt>
                <c:pt idx="410">
                  <c:v>732.42200000000003</c:v>
                </c:pt>
                <c:pt idx="411">
                  <c:v>737.30499999999995</c:v>
                </c:pt>
                <c:pt idx="412">
                  <c:v>737.30499999999995</c:v>
                </c:pt>
                <c:pt idx="413">
                  <c:v>776.36699999999996</c:v>
                </c:pt>
                <c:pt idx="414">
                  <c:v>751.95299999999997</c:v>
                </c:pt>
                <c:pt idx="415">
                  <c:v>751.95299999999997</c:v>
                </c:pt>
                <c:pt idx="416">
                  <c:v>805.66399999999999</c:v>
                </c:pt>
                <c:pt idx="417">
                  <c:v>761.71900000000005</c:v>
                </c:pt>
                <c:pt idx="418">
                  <c:v>830.07799999999997</c:v>
                </c:pt>
                <c:pt idx="419">
                  <c:v>825.19500000000005</c:v>
                </c:pt>
                <c:pt idx="420">
                  <c:v>839.84400000000005</c:v>
                </c:pt>
                <c:pt idx="421">
                  <c:v>883.78899999999999</c:v>
                </c:pt>
                <c:pt idx="422">
                  <c:v>839.84400000000005</c:v>
                </c:pt>
                <c:pt idx="423">
                  <c:v>883.78899999999999</c:v>
                </c:pt>
                <c:pt idx="424">
                  <c:v>864.25800000000004</c:v>
                </c:pt>
                <c:pt idx="425">
                  <c:v>859.375</c:v>
                </c:pt>
                <c:pt idx="426">
                  <c:v>893.55499999999995</c:v>
                </c:pt>
                <c:pt idx="427">
                  <c:v>859.375</c:v>
                </c:pt>
                <c:pt idx="428">
                  <c:v>927.73400000000004</c:v>
                </c:pt>
                <c:pt idx="429">
                  <c:v>893.55499999999995</c:v>
                </c:pt>
                <c:pt idx="430">
                  <c:v>937.5</c:v>
                </c:pt>
                <c:pt idx="431">
                  <c:v>947.26599999999996</c:v>
                </c:pt>
                <c:pt idx="432">
                  <c:v>957.03099999999995</c:v>
                </c:pt>
                <c:pt idx="433">
                  <c:v>952.14800000000002</c:v>
                </c:pt>
                <c:pt idx="434">
                  <c:v>961.91399999999999</c:v>
                </c:pt>
                <c:pt idx="435">
                  <c:v>957.03099999999995</c:v>
                </c:pt>
                <c:pt idx="436">
                  <c:v>961.91399999999999</c:v>
                </c:pt>
                <c:pt idx="437">
                  <c:v>957.03099999999995</c:v>
                </c:pt>
                <c:pt idx="438">
                  <c:v>1025.3900000000001</c:v>
                </c:pt>
                <c:pt idx="439">
                  <c:v>981.44500000000005</c:v>
                </c:pt>
                <c:pt idx="440">
                  <c:v>1010.74</c:v>
                </c:pt>
                <c:pt idx="441">
                  <c:v>1025.3900000000001</c:v>
                </c:pt>
                <c:pt idx="442">
                  <c:v>1049.8</c:v>
                </c:pt>
                <c:pt idx="443">
                  <c:v>1079.0999999999999</c:v>
                </c:pt>
                <c:pt idx="444">
                  <c:v>1069.3399999999999</c:v>
                </c:pt>
                <c:pt idx="445">
                  <c:v>1079.0999999999999</c:v>
                </c:pt>
                <c:pt idx="446">
                  <c:v>1074.22</c:v>
                </c:pt>
                <c:pt idx="447">
                  <c:v>1093.75</c:v>
                </c:pt>
                <c:pt idx="448">
                  <c:v>1123.05</c:v>
                </c:pt>
                <c:pt idx="449">
                  <c:v>1108.4000000000001</c:v>
                </c:pt>
                <c:pt idx="450">
                  <c:v>1137.7</c:v>
                </c:pt>
                <c:pt idx="451">
                  <c:v>1132.81</c:v>
                </c:pt>
                <c:pt idx="452">
                  <c:v>1157.23</c:v>
                </c:pt>
                <c:pt idx="453">
                  <c:v>1171.8800000000001</c:v>
                </c:pt>
                <c:pt idx="454">
                  <c:v>1191.4100000000001</c:v>
                </c:pt>
                <c:pt idx="455">
                  <c:v>1206.05</c:v>
                </c:pt>
                <c:pt idx="456">
                  <c:v>1166.99</c:v>
                </c:pt>
                <c:pt idx="457">
                  <c:v>1210.94</c:v>
                </c:pt>
                <c:pt idx="458">
                  <c:v>1215.82</c:v>
                </c:pt>
                <c:pt idx="459">
                  <c:v>1196.29</c:v>
                </c:pt>
                <c:pt idx="460">
                  <c:v>1240.23</c:v>
                </c:pt>
                <c:pt idx="461">
                  <c:v>1240.23</c:v>
                </c:pt>
                <c:pt idx="462">
                  <c:v>1269.53</c:v>
                </c:pt>
                <c:pt idx="463">
                  <c:v>1245.1199999999999</c:v>
                </c:pt>
                <c:pt idx="464">
                  <c:v>1269.53</c:v>
                </c:pt>
                <c:pt idx="465">
                  <c:v>1323.24</c:v>
                </c:pt>
                <c:pt idx="466">
                  <c:v>1279.3</c:v>
                </c:pt>
                <c:pt idx="467">
                  <c:v>1337.89</c:v>
                </c:pt>
                <c:pt idx="468">
                  <c:v>1284.18</c:v>
                </c:pt>
                <c:pt idx="469">
                  <c:v>1308.5899999999999</c:v>
                </c:pt>
                <c:pt idx="470">
                  <c:v>1303.71</c:v>
                </c:pt>
                <c:pt idx="471">
                  <c:v>1293.95</c:v>
                </c:pt>
                <c:pt idx="472">
                  <c:v>1357.42</c:v>
                </c:pt>
                <c:pt idx="473">
                  <c:v>1357.42</c:v>
                </c:pt>
                <c:pt idx="474">
                  <c:v>1376.95</c:v>
                </c:pt>
                <c:pt idx="475">
                  <c:v>1342.77</c:v>
                </c:pt>
                <c:pt idx="476">
                  <c:v>1362.3</c:v>
                </c:pt>
                <c:pt idx="477">
                  <c:v>1357.42</c:v>
                </c:pt>
                <c:pt idx="478">
                  <c:v>1357.42</c:v>
                </c:pt>
                <c:pt idx="479">
                  <c:v>1372.07</c:v>
                </c:pt>
                <c:pt idx="480">
                  <c:v>1372.07</c:v>
                </c:pt>
                <c:pt idx="481">
                  <c:v>1367.19</c:v>
                </c:pt>
                <c:pt idx="482">
                  <c:v>1381.84</c:v>
                </c:pt>
                <c:pt idx="483">
                  <c:v>1386.72</c:v>
                </c:pt>
                <c:pt idx="484">
                  <c:v>1396.48</c:v>
                </c:pt>
                <c:pt idx="485">
                  <c:v>1381.84</c:v>
                </c:pt>
                <c:pt idx="486">
                  <c:v>1391.6</c:v>
                </c:pt>
                <c:pt idx="487">
                  <c:v>1406.25</c:v>
                </c:pt>
                <c:pt idx="488">
                  <c:v>1401.37</c:v>
                </c:pt>
                <c:pt idx="489">
                  <c:v>1381.84</c:v>
                </c:pt>
                <c:pt idx="490">
                  <c:v>1396.48</c:v>
                </c:pt>
                <c:pt idx="491">
                  <c:v>1396.48</c:v>
                </c:pt>
                <c:pt idx="492">
                  <c:v>1411.13</c:v>
                </c:pt>
                <c:pt idx="493">
                  <c:v>1391.6</c:v>
                </c:pt>
                <c:pt idx="494">
                  <c:v>1416.02</c:v>
                </c:pt>
                <c:pt idx="495">
                  <c:v>1406.25</c:v>
                </c:pt>
                <c:pt idx="496">
                  <c:v>1440.43</c:v>
                </c:pt>
                <c:pt idx="497">
                  <c:v>1440.43</c:v>
                </c:pt>
                <c:pt idx="498">
                  <c:v>1459.96</c:v>
                </c:pt>
                <c:pt idx="499">
                  <c:v>1445.31</c:v>
                </c:pt>
                <c:pt idx="500">
                  <c:v>1440.43</c:v>
                </c:pt>
                <c:pt idx="501">
                  <c:v>1464.84</c:v>
                </c:pt>
                <c:pt idx="502">
                  <c:v>1474.61</c:v>
                </c:pt>
                <c:pt idx="503">
                  <c:v>1430.66</c:v>
                </c:pt>
                <c:pt idx="504">
                  <c:v>1513.67</c:v>
                </c:pt>
                <c:pt idx="505">
                  <c:v>1484.38</c:v>
                </c:pt>
                <c:pt idx="506">
                  <c:v>1523.44</c:v>
                </c:pt>
                <c:pt idx="507">
                  <c:v>1533.2</c:v>
                </c:pt>
                <c:pt idx="508">
                  <c:v>1547.85</c:v>
                </c:pt>
                <c:pt idx="509">
                  <c:v>1577.15</c:v>
                </c:pt>
                <c:pt idx="510">
                  <c:v>1547.85</c:v>
                </c:pt>
                <c:pt idx="511">
                  <c:v>1552.73</c:v>
                </c:pt>
                <c:pt idx="512">
                  <c:v>1572.27</c:v>
                </c:pt>
                <c:pt idx="513">
                  <c:v>1582.03</c:v>
                </c:pt>
                <c:pt idx="514">
                  <c:v>1616.21</c:v>
                </c:pt>
                <c:pt idx="515">
                  <c:v>1596.68</c:v>
                </c:pt>
                <c:pt idx="516">
                  <c:v>1611.33</c:v>
                </c:pt>
                <c:pt idx="517">
                  <c:v>1567.38</c:v>
                </c:pt>
                <c:pt idx="518">
                  <c:v>1621.09</c:v>
                </c:pt>
                <c:pt idx="519">
                  <c:v>1621.09</c:v>
                </c:pt>
                <c:pt idx="520">
                  <c:v>1606.45</c:v>
                </c:pt>
                <c:pt idx="521">
                  <c:v>1625.98</c:v>
                </c:pt>
                <c:pt idx="522">
                  <c:v>1611.33</c:v>
                </c:pt>
                <c:pt idx="523">
                  <c:v>1630.86</c:v>
                </c:pt>
                <c:pt idx="524">
                  <c:v>1625.98</c:v>
                </c:pt>
                <c:pt idx="525">
                  <c:v>1635.74</c:v>
                </c:pt>
                <c:pt idx="526">
                  <c:v>1665.04</c:v>
                </c:pt>
                <c:pt idx="527">
                  <c:v>1665.04</c:v>
                </c:pt>
                <c:pt idx="528">
                  <c:v>1679.69</c:v>
                </c:pt>
                <c:pt idx="529">
                  <c:v>1660.16</c:v>
                </c:pt>
                <c:pt idx="530">
                  <c:v>1674.8</c:v>
                </c:pt>
                <c:pt idx="531">
                  <c:v>1713.87</c:v>
                </c:pt>
                <c:pt idx="532">
                  <c:v>1679.69</c:v>
                </c:pt>
                <c:pt idx="533">
                  <c:v>1694.34</c:v>
                </c:pt>
                <c:pt idx="534">
                  <c:v>1704.1</c:v>
                </c:pt>
                <c:pt idx="535">
                  <c:v>1733.4</c:v>
                </c:pt>
                <c:pt idx="536">
                  <c:v>1743.16</c:v>
                </c:pt>
                <c:pt idx="537">
                  <c:v>1704.1</c:v>
                </c:pt>
                <c:pt idx="538">
                  <c:v>1787.11</c:v>
                </c:pt>
                <c:pt idx="539">
                  <c:v>1748.05</c:v>
                </c:pt>
                <c:pt idx="540">
                  <c:v>1811.52</c:v>
                </c:pt>
                <c:pt idx="541">
                  <c:v>1806.64</c:v>
                </c:pt>
                <c:pt idx="542">
                  <c:v>1816.41</c:v>
                </c:pt>
                <c:pt idx="543">
                  <c:v>1850.59</c:v>
                </c:pt>
                <c:pt idx="544">
                  <c:v>1840.82</c:v>
                </c:pt>
                <c:pt idx="545">
                  <c:v>1850.59</c:v>
                </c:pt>
                <c:pt idx="546">
                  <c:v>1865.23</c:v>
                </c:pt>
                <c:pt idx="547">
                  <c:v>1826.17</c:v>
                </c:pt>
                <c:pt idx="548">
                  <c:v>1875</c:v>
                </c:pt>
                <c:pt idx="549">
                  <c:v>1860.35</c:v>
                </c:pt>
                <c:pt idx="550">
                  <c:v>1860.35</c:v>
                </c:pt>
                <c:pt idx="551">
                  <c:v>1840.82</c:v>
                </c:pt>
                <c:pt idx="552">
                  <c:v>1850.59</c:v>
                </c:pt>
                <c:pt idx="553">
                  <c:v>1855.47</c:v>
                </c:pt>
                <c:pt idx="554">
                  <c:v>1801.76</c:v>
                </c:pt>
                <c:pt idx="555">
                  <c:v>1831.05</c:v>
                </c:pt>
                <c:pt idx="556">
                  <c:v>1826.17</c:v>
                </c:pt>
                <c:pt idx="557">
                  <c:v>1840.82</c:v>
                </c:pt>
                <c:pt idx="558">
                  <c:v>1821.29</c:v>
                </c:pt>
                <c:pt idx="559">
                  <c:v>1821.29</c:v>
                </c:pt>
                <c:pt idx="560">
                  <c:v>1850.59</c:v>
                </c:pt>
                <c:pt idx="561">
                  <c:v>1831.05</c:v>
                </c:pt>
                <c:pt idx="562">
                  <c:v>1821.29</c:v>
                </c:pt>
                <c:pt idx="563">
                  <c:v>1889.65</c:v>
                </c:pt>
                <c:pt idx="564">
                  <c:v>1845.7</c:v>
                </c:pt>
                <c:pt idx="565">
                  <c:v>1923.83</c:v>
                </c:pt>
                <c:pt idx="566">
                  <c:v>1845.7</c:v>
                </c:pt>
                <c:pt idx="567">
                  <c:v>1894.53</c:v>
                </c:pt>
                <c:pt idx="568">
                  <c:v>1875</c:v>
                </c:pt>
                <c:pt idx="569">
                  <c:v>1831.05</c:v>
                </c:pt>
                <c:pt idx="570">
                  <c:v>1870.12</c:v>
                </c:pt>
                <c:pt idx="571">
                  <c:v>1855.47</c:v>
                </c:pt>
                <c:pt idx="572">
                  <c:v>1831.05</c:v>
                </c:pt>
                <c:pt idx="573">
                  <c:v>1796.88</c:v>
                </c:pt>
                <c:pt idx="574">
                  <c:v>1767.58</c:v>
                </c:pt>
                <c:pt idx="575">
                  <c:v>1796.88</c:v>
                </c:pt>
                <c:pt idx="576">
                  <c:v>1728.52</c:v>
                </c:pt>
                <c:pt idx="577">
                  <c:v>1743.16</c:v>
                </c:pt>
                <c:pt idx="578">
                  <c:v>1791.99</c:v>
                </c:pt>
                <c:pt idx="579">
                  <c:v>1748.05</c:v>
                </c:pt>
                <c:pt idx="580">
                  <c:v>1782.23</c:v>
                </c:pt>
                <c:pt idx="581">
                  <c:v>1728.52</c:v>
                </c:pt>
                <c:pt idx="582">
                  <c:v>1816.41</c:v>
                </c:pt>
                <c:pt idx="583">
                  <c:v>1782.23</c:v>
                </c:pt>
                <c:pt idx="584">
                  <c:v>1772.46</c:v>
                </c:pt>
                <c:pt idx="585">
                  <c:v>1821.29</c:v>
                </c:pt>
                <c:pt idx="586">
                  <c:v>1831.05</c:v>
                </c:pt>
                <c:pt idx="587">
                  <c:v>1928.71</c:v>
                </c:pt>
                <c:pt idx="588">
                  <c:v>1845.7</c:v>
                </c:pt>
                <c:pt idx="589">
                  <c:v>1865.23</c:v>
                </c:pt>
                <c:pt idx="590">
                  <c:v>1884.77</c:v>
                </c:pt>
                <c:pt idx="591">
                  <c:v>1850.59</c:v>
                </c:pt>
                <c:pt idx="592">
                  <c:v>1875</c:v>
                </c:pt>
                <c:pt idx="593">
                  <c:v>1875</c:v>
                </c:pt>
                <c:pt idx="594">
                  <c:v>1884.77</c:v>
                </c:pt>
                <c:pt idx="595">
                  <c:v>1909.18</c:v>
                </c:pt>
                <c:pt idx="596">
                  <c:v>1904.3</c:v>
                </c:pt>
                <c:pt idx="597">
                  <c:v>1928.71</c:v>
                </c:pt>
                <c:pt idx="598">
                  <c:v>1884.77</c:v>
                </c:pt>
                <c:pt idx="599">
                  <c:v>1923.83</c:v>
                </c:pt>
                <c:pt idx="600">
                  <c:v>1923.83</c:v>
                </c:pt>
                <c:pt idx="601">
                  <c:v>1904.3</c:v>
                </c:pt>
                <c:pt idx="602">
                  <c:v>1928.71</c:v>
                </c:pt>
                <c:pt idx="603">
                  <c:v>1899.41</c:v>
                </c:pt>
                <c:pt idx="604">
                  <c:v>1938.48</c:v>
                </c:pt>
                <c:pt idx="605">
                  <c:v>1884.77</c:v>
                </c:pt>
                <c:pt idx="606">
                  <c:v>1894.53</c:v>
                </c:pt>
                <c:pt idx="607">
                  <c:v>1918.95</c:v>
                </c:pt>
                <c:pt idx="608">
                  <c:v>1889.65</c:v>
                </c:pt>
                <c:pt idx="609">
                  <c:v>1884.77</c:v>
                </c:pt>
                <c:pt idx="610">
                  <c:v>1904.3</c:v>
                </c:pt>
                <c:pt idx="611">
                  <c:v>1923.83</c:v>
                </c:pt>
                <c:pt idx="612">
                  <c:v>1928.71</c:v>
                </c:pt>
                <c:pt idx="613">
                  <c:v>1918.95</c:v>
                </c:pt>
                <c:pt idx="614">
                  <c:v>1953.13</c:v>
                </c:pt>
                <c:pt idx="615">
                  <c:v>1948.24</c:v>
                </c:pt>
                <c:pt idx="616">
                  <c:v>1953.13</c:v>
                </c:pt>
                <c:pt idx="617">
                  <c:v>1982.42</c:v>
                </c:pt>
                <c:pt idx="618">
                  <c:v>1987.3</c:v>
                </c:pt>
                <c:pt idx="619">
                  <c:v>2026.37</c:v>
                </c:pt>
                <c:pt idx="620">
                  <c:v>2006.84</c:v>
                </c:pt>
                <c:pt idx="621">
                  <c:v>1982.42</c:v>
                </c:pt>
                <c:pt idx="622">
                  <c:v>2026.37</c:v>
                </c:pt>
                <c:pt idx="623">
                  <c:v>1997.07</c:v>
                </c:pt>
                <c:pt idx="624">
                  <c:v>1992.19</c:v>
                </c:pt>
                <c:pt idx="625">
                  <c:v>1933.59</c:v>
                </c:pt>
                <c:pt idx="626">
                  <c:v>1987.3</c:v>
                </c:pt>
                <c:pt idx="627">
                  <c:v>1967.77</c:v>
                </c:pt>
                <c:pt idx="628">
                  <c:v>1938.48</c:v>
                </c:pt>
                <c:pt idx="629">
                  <c:v>1982.42</c:v>
                </c:pt>
                <c:pt idx="630">
                  <c:v>1972.66</c:v>
                </c:pt>
                <c:pt idx="631">
                  <c:v>2016.6</c:v>
                </c:pt>
                <c:pt idx="632">
                  <c:v>1997.07</c:v>
                </c:pt>
                <c:pt idx="633">
                  <c:v>1992.19</c:v>
                </c:pt>
                <c:pt idx="634">
                  <c:v>2016.6</c:v>
                </c:pt>
                <c:pt idx="635">
                  <c:v>2001.95</c:v>
                </c:pt>
                <c:pt idx="636">
                  <c:v>2006.84</c:v>
                </c:pt>
                <c:pt idx="637">
                  <c:v>1992.19</c:v>
                </c:pt>
                <c:pt idx="638">
                  <c:v>1958.01</c:v>
                </c:pt>
                <c:pt idx="639">
                  <c:v>1962.89</c:v>
                </c:pt>
                <c:pt idx="640">
                  <c:v>1962.89</c:v>
                </c:pt>
                <c:pt idx="641">
                  <c:v>2021.48</c:v>
                </c:pt>
                <c:pt idx="642">
                  <c:v>1948.24</c:v>
                </c:pt>
                <c:pt idx="643">
                  <c:v>1977.54</c:v>
                </c:pt>
                <c:pt idx="644">
                  <c:v>1967.77</c:v>
                </c:pt>
                <c:pt idx="645">
                  <c:v>1943.36</c:v>
                </c:pt>
                <c:pt idx="646">
                  <c:v>1953.13</c:v>
                </c:pt>
                <c:pt idx="647">
                  <c:v>1904.3</c:v>
                </c:pt>
                <c:pt idx="648">
                  <c:v>1938.48</c:v>
                </c:pt>
                <c:pt idx="649">
                  <c:v>1889.65</c:v>
                </c:pt>
                <c:pt idx="650">
                  <c:v>1855.47</c:v>
                </c:pt>
                <c:pt idx="651">
                  <c:v>1904.3</c:v>
                </c:pt>
                <c:pt idx="652">
                  <c:v>1835.94</c:v>
                </c:pt>
                <c:pt idx="653">
                  <c:v>1855.47</c:v>
                </c:pt>
                <c:pt idx="654">
                  <c:v>1816.41</c:v>
                </c:pt>
                <c:pt idx="655">
                  <c:v>1806.64</c:v>
                </c:pt>
                <c:pt idx="656">
                  <c:v>1801.76</c:v>
                </c:pt>
                <c:pt idx="657">
                  <c:v>1767.58</c:v>
                </c:pt>
                <c:pt idx="658">
                  <c:v>1791.99</c:v>
                </c:pt>
                <c:pt idx="659">
                  <c:v>1801.76</c:v>
                </c:pt>
                <c:pt idx="660">
                  <c:v>1840.82</c:v>
                </c:pt>
                <c:pt idx="661">
                  <c:v>1870.12</c:v>
                </c:pt>
                <c:pt idx="662">
                  <c:v>1860.35</c:v>
                </c:pt>
                <c:pt idx="663">
                  <c:v>1904.3</c:v>
                </c:pt>
                <c:pt idx="664">
                  <c:v>1918.95</c:v>
                </c:pt>
                <c:pt idx="665">
                  <c:v>1923.83</c:v>
                </c:pt>
                <c:pt idx="666">
                  <c:v>1948.24</c:v>
                </c:pt>
                <c:pt idx="667">
                  <c:v>1933.59</c:v>
                </c:pt>
                <c:pt idx="668">
                  <c:v>1977.54</c:v>
                </c:pt>
                <c:pt idx="669">
                  <c:v>1938.48</c:v>
                </c:pt>
                <c:pt idx="670">
                  <c:v>1962.89</c:v>
                </c:pt>
                <c:pt idx="671">
                  <c:v>1982.42</c:v>
                </c:pt>
                <c:pt idx="672">
                  <c:v>1997.07</c:v>
                </c:pt>
                <c:pt idx="673">
                  <c:v>2001.95</c:v>
                </c:pt>
                <c:pt idx="674">
                  <c:v>2006.84</c:v>
                </c:pt>
                <c:pt idx="675">
                  <c:v>2070.31</c:v>
                </c:pt>
                <c:pt idx="676">
                  <c:v>2031.25</c:v>
                </c:pt>
                <c:pt idx="677">
                  <c:v>2075.1999999999998</c:v>
                </c:pt>
                <c:pt idx="678">
                  <c:v>2041.02</c:v>
                </c:pt>
                <c:pt idx="679">
                  <c:v>2055.66</c:v>
                </c:pt>
                <c:pt idx="680">
                  <c:v>2099.61</c:v>
                </c:pt>
                <c:pt idx="681">
                  <c:v>2089.84</c:v>
                </c:pt>
                <c:pt idx="682">
                  <c:v>2119.14</c:v>
                </c:pt>
                <c:pt idx="683">
                  <c:v>2138.67</c:v>
                </c:pt>
                <c:pt idx="684">
                  <c:v>2143.5500000000002</c:v>
                </c:pt>
                <c:pt idx="685">
                  <c:v>2197.27</c:v>
                </c:pt>
                <c:pt idx="686">
                  <c:v>2133.79</c:v>
                </c:pt>
                <c:pt idx="687">
                  <c:v>2167.9699999999998</c:v>
                </c:pt>
                <c:pt idx="688">
                  <c:v>2133.79</c:v>
                </c:pt>
                <c:pt idx="689">
                  <c:v>2124.02</c:v>
                </c:pt>
                <c:pt idx="690">
                  <c:v>2109.38</c:v>
                </c:pt>
                <c:pt idx="691">
                  <c:v>2041.02</c:v>
                </c:pt>
                <c:pt idx="692">
                  <c:v>2075.1999999999998</c:v>
                </c:pt>
                <c:pt idx="693">
                  <c:v>2001.95</c:v>
                </c:pt>
                <c:pt idx="694">
                  <c:v>2016.6</c:v>
                </c:pt>
                <c:pt idx="695">
                  <c:v>2026.37</c:v>
                </c:pt>
                <c:pt idx="696">
                  <c:v>1992.19</c:v>
                </c:pt>
                <c:pt idx="697">
                  <c:v>2050.7800000000002</c:v>
                </c:pt>
                <c:pt idx="698">
                  <c:v>1992.19</c:v>
                </c:pt>
                <c:pt idx="699">
                  <c:v>2016.6</c:v>
                </c:pt>
                <c:pt idx="700">
                  <c:v>1987.3</c:v>
                </c:pt>
                <c:pt idx="701">
                  <c:v>1977.54</c:v>
                </c:pt>
                <c:pt idx="702">
                  <c:v>1997.07</c:v>
                </c:pt>
                <c:pt idx="703">
                  <c:v>1977.54</c:v>
                </c:pt>
                <c:pt idx="704">
                  <c:v>1918.95</c:v>
                </c:pt>
                <c:pt idx="705">
                  <c:v>1943.36</c:v>
                </c:pt>
                <c:pt idx="706">
                  <c:v>1958.01</c:v>
                </c:pt>
                <c:pt idx="707">
                  <c:v>1967.77</c:v>
                </c:pt>
                <c:pt idx="708">
                  <c:v>1914.06</c:v>
                </c:pt>
                <c:pt idx="709">
                  <c:v>1923.83</c:v>
                </c:pt>
                <c:pt idx="710">
                  <c:v>1894.53</c:v>
                </c:pt>
                <c:pt idx="711">
                  <c:v>1870.12</c:v>
                </c:pt>
                <c:pt idx="712">
                  <c:v>1831.05</c:v>
                </c:pt>
                <c:pt idx="713">
                  <c:v>1782.23</c:v>
                </c:pt>
                <c:pt idx="714">
                  <c:v>1777.34</c:v>
                </c:pt>
                <c:pt idx="715">
                  <c:v>1728.52</c:v>
                </c:pt>
                <c:pt idx="716">
                  <c:v>1713.87</c:v>
                </c:pt>
                <c:pt idx="717">
                  <c:v>1831.05</c:v>
                </c:pt>
                <c:pt idx="718">
                  <c:v>1835.94</c:v>
                </c:pt>
                <c:pt idx="719">
                  <c:v>1914.06</c:v>
                </c:pt>
                <c:pt idx="720">
                  <c:v>1933.59</c:v>
                </c:pt>
                <c:pt idx="721">
                  <c:v>1943.36</c:v>
                </c:pt>
                <c:pt idx="722">
                  <c:v>1997.07</c:v>
                </c:pt>
                <c:pt idx="723">
                  <c:v>2021.48</c:v>
                </c:pt>
                <c:pt idx="724">
                  <c:v>2070.31</c:v>
                </c:pt>
                <c:pt idx="725">
                  <c:v>2104.4899999999998</c:v>
                </c:pt>
                <c:pt idx="726">
                  <c:v>2065.4299999999998</c:v>
                </c:pt>
                <c:pt idx="727">
                  <c:v>2104.4899999999998</c:v>
                </c:pt>
                <c:pt idx="728">
                  <c:v>2070.31</c:v>
                </c:pt>
                <c:pt idx="729">
                  <c:v>2060.5500000000002</c:v>
                </c:pt>
                <c:pt idx="730">
                  <c:v>2041.02</c:v>
                </c:pt>
                <c:pt idx="731">
                  <c:v>2045.9</c:v>
                </c:pt>
                <c:pt idx="732">
                  <c:v>2070.31</c:v>
                </c:pt>
                <c:pt idx="733">
                  <c:v>2075.1999999999998</c:v>
                </c:pt>
                <c:pt idx="734">
                  <c:v>2094.73</c:v>
                </c:pt>
                <c:pt idx="735">
                  <c:v>2109.38</c:v>
                </c:pt>
                <c:pt idx="736">
                  <c:v>2119.14</c:v>
                </c:pt>
                <c:pt idx="737">
                  <c:v>2163.09</c:v>
                </c:pt>
                <c:pt idx="738">
                  <c:v>2167.9699999999998</c:v>
                </c:pt>
                <c:pt idx="739">
                  <c:v>2211.91</c:v>
                </c:pt>
                <c:pt idx="740">
                  <c:v>2197.27</c:v>
                </c:pt>
                <c:pt idx="741">
                  <c:v>2216.8000000000002</c:v>
                </c:pt>
                <c:pt idx="742">
                  <c:v>2216.8000000000002</c:v>
                </c:pt>
                <c:pt idx="743">
                  <c:v>2187.5</c:v>
                </c:pt>
                <c:pt idx="744">
                  <c:v>2167.9699999999998</c:v>
                </c:pt>
                <c:pt idx="745">
                  <c:v>2143.5500000000002</c:v>
                </c:pt>
                <c:pt idx="746">
                  <c:v>2163.09</c:v>
                </c:pt>
                <c:pt idx="747">
                  <c:v>2133.79</c:v>
                </c:pt>
                <c:pt idx="748">
                  <c:v>2124.02</c:v>
                </c:pt>
                <c:pt idx="749">
                  <c:v>2153.3200000000002</c:v>
                </c:pt>
                <c:pt idx="750">
                  <c:v>2109.38</c:v>
                </c:pt>
                <c:pt idx="751">
                  <c:v>2114.2600000000002</c:v>
                </c:pt>
                <c:pt idx="752">
                  <c:v>2104.4899999999998</c:v>
                </c:pt>
                <c:pt idx="753">
                  <c:v>2109.38</c:v>
                </c:pt>
                <c:pt idx="754">
                  <c:v>2124.02</c:v>
                </c:pt>
                <c:pt idx="755">
                  <c:v>2099.61</c:v>
                </c:pt>
                <c:pt idx="756">
                  <c:v>2099.61</c:v>
                </c:pt>
                <c:pt idx="757">
                  <c:v>2143.5500000000002</c:v>
                </c:pt>
                <c:pt idx="758">
                  <c:v>2099.61</c:v>
                </c:pt>
                <c:pt idx="759">
                  <c:v>2104.4899999999998</c:v>
                </c:pt>
                <c:pt idx="760">
                  <c:v>2070.31</c:v>
                </c:pt>
                <c:pt idx="761">
                  <c:v>2109.38</c:v>
                </c:pt>
                <c:pt idx="762">
                  <c:v>2070.31</c:v>
                </c:pt>
                <c:pt idx="763">
                  <c:v>2011.72</c:v>
                </c:pt>
                <c:pt idx="764">
                  <c:v>2050.7800000000002</c:v>
                </c:pt>
                <c:pt idx="765">
                  <c:v>1997.07</c:v>
                </c:pt>
                <c:pt idx="766">
                  <c:v>2006.84</c:v>
                </c:pt>
                <c:pt idx="767">
                  <c:v>1953.13</c:v>
                </c:pt>
                <c:pt idx="768">
                  <c:v>1899.41</c:v>
                </c:pt>
                <c:pt idx="769">
                  <c:v>1904.3</c:v>
                </c:pt>
                <c:pt idx="770">
                  <c:v>1870.12</c:v>
                </c:pt>
                <c:pt idx="771">
                  <c:v>1850.59</c:v>
                </c:pt>
                <c:pt idx="772">
                  <c:v>1850.59</c:v>
                </c:pt>
                <c:pt idx="773">
                  <c:v>1875</c:v>
                </c:pt>
                <c:pt idx="774">
                  <c:v>1948.24</c:v>
                </c:pt>
                <c:pt idx="775">
                  <c:v>1958.01</c:v>
                </c:pt>
                <c:pt idx="776">
                  <c:v>2026.37</c:v>
                </c:pt>
                <c:pt idx="777">
                  <c:v>2055.66</c:v>
                </c:pt>
                <c:pt idx="778">
                  <c:v>2104.4899999999998</c:v>
                </c:pt>
                <c:pt idx="779">
                  <c:v>2158.1999999999998</c:v>
                </c:pt>
                <c:pt idx="780">
                  <c:v>2114.2600000000002</c:v>
                </c:pt>
                <c:pt idx="781">
                  <c:v>2133.79</c:v>
                </c:pt>
                <c:pt idx="782">
                  <c:v>2187.5</c:v>
                </c:pt>
                <c:pt idx="783">
                  <c:v>2197.27</c:v>
                </c:pt>
                <c:pt idx="784">
                  <c:v>2207.0300000000002</c:v>
                </c:pt>
                <c:pt idx="785">
                  <c:v>2172.85</c:v>
                </c:pt>
                <c:pt idx="786">
                  <c:v>2246.09</c:v>
                </c:pt>
                <c:pt idx="787">
                  <c:v>2197.27</c:v>
                </c:pt>
                <c:pt idx="788">
                  <c:v>2236.33</c:v>
                </c:pt>
                <c:pt idx="789">
                  <c:v>2231.4499999999998</c:v>
                </c:pt>
                <c:pt idx="790">
                  <c:v>2216.8000000000002</c:v>
                </c:pt>
                <c:pt idx="791">
                  <c:v>2304.69</c:v>
                </c:pt>
                <c:pt idx="792">
                  <c:v>2275.39</c:v>
                </c:pt>
                <c:pt idx="793">
                  <c:v>2285.16</c:v>
                </c:pt>
                <c:pt idx="794">
                  <c:v>2255.86</c:v>
                </c:pt>
                <c:pt idx="795">
                  <c:v>2221.6799999999998</c:v>
                </c:pt>
                <c:pt idx="796">
                  <c:v>2241.21</c:v>
                </c:pt>
                <c:pt idx="797">
                  <c:v>2246.09</c:v>
                </c:pt>
                <c:pt idx="798">
                  <c:v>2216.8000000000002</c:v>
                </c:pt>
                <c:pt idx="799">
                  <c:v>2236.33</c:v>
                </c:pt>
                <c:pt idx="800">
                  <c:v>2221.6799999999998</c:v>
                </c:pt>
                <c:pt idx="801">
                  <c:v>2216.8000000000002</c:v>
                </c:pt>
                <c:pt idx="802">
                  <c:v>2167.9699999999998</c:v>
                </c:pt>
                <c:pt idx="803">
                  <c:v>2197.27</c:v>
                </c:pt>
                <c:pt idx="804">
                  <c:v>2197.27</c:v>
                </c:pt>
                <c:pt idx="805">
                  <c:v>2153.3200000000002</c:v>
                </c:pt>
                <c:pt idx="806">
                  <c:v>2167.9699999999998</c:v>
                </c:pt>
                <c:pt idx="807">
                  <c:v>2138.67</c:v>
                </c:pt>
                <c:pt idx="808">
                  <c:v>2163.09</c:v>
                </c:pt>
                <c:pt idx="809">
                  <c:v>2153.3200000000002</c:v>
                </c:pt>
                <c:pt idx="810">
                  <c:v>2138.67</c:v>
                </c:pt>
                <c:pt idx="811">
                  <c:v>2197.27</c:v>
                </c:pt>
                <c:pt idx="812">
                  <c:v>2192.38</c:v>
                </c:pt>
                <c:pt idx="813">
                  <c:v>2192.38</c:v>
                </c:pt>
                <c:pt idx="814">
                  <c:v>2153.3200000000002</c:v>
                </c:pt>
                <c:pt idx="815">
                  <c:v>2148.44</c:v>
                </c:pt>
                <c:pt idx="816">
                  <c:v>2138.67</c:v>
                </c:pt>
                <c:pt idx="817">
                  <c:v>2109.38</c:v>
                </c:pt>
                <c:pt idx="818">
                  <c:v>2172.85</c:v>
                </c:pt>
                <c:pt idx="819">
                  <c:v>2128.91</c:v>
                </c:pt>
                <c:pt idx="820">
                  <c:v>2128.91</c:v>
                </c:pt>
                <c:pt idx="821">
                  <c:v>2128.91</c:v>
                </c:pt>
                <c:pt idx="822">
                  <c:v>2124.02</c:v>
                </c:pt>
                <c:pt idx="823">
                  <c:v>2133.79</c:v>
                </c:pt>
                <c:pt idx="824">
                  <c:v>2050.7800000000002</c:v>
                </c:pt>
                <c:pt idx="825">
                  <c:v>2084.96</c:v>
                </c:pt>
                <c:pt idx="826">
                  <c:v>2021.48</c:v>
                </c:pt>
                <c:pt idx="827">
                  <c:v>1997.07</c:v>
                </c:pt>
                <c:pt idx="828">
                  <c:v>2036.13</c:v>
                </c:pt>
                <c:pt idx="829">
                  <c:v>1982.42</c:v>
                </c:pt>
                <c:pt idx="830">
                  <c:v>1997.07</c:v>
                </c:pt>
                <c:pt idx="831">
                  <c:v>2006.84</c:v>
                </c:pt>
                <c:pt idx="832">
                  <c:v>1982.42</c:v>
                </c:pt>
                <c:pt idx="833">
                  <c:v>2060.5500000000002</c:v>
                </c:pt>
                <c:pt idx="834">
                  <c:v>2041.02</c:v>
                </c:pt>
                <c:pt idx="835">
                  <c:v>2133.79</c:v>
                </c:pt>
                <c:pt idx="836">
                  <c:v>2133.79</c:v>
                </c:pt>
                <c:pt idx="837">
                  <c:v>2177.73</c:v>
                </c:pt>
                <c:pt idx="838">
                  <c:v>2231.4499999999998</c:v>
                </c:pt>
                <c:pt idx="839">
                  <c:v>2250.98</c:v>
                </c:pt>
                <c:pt idx="840">
                  <c:v>2290.04</c:v>
                </c:pt>
                <c:pt idx="841">
                  <c:v>2304.69</c:v>
                </c:pt>
                <c:pt idx="842">
                  <c:v>2353.52</c:v>
                </c:pt>
                <c:pt idx="843">
                  <c:v>2377.9299999999998</c:v>
                </c:pt>
                <c:pt idx="844">
                  <c:v>2382.81</c:v>
                </c:pt>
                <c:pt idx="845">
                  <c:v>2421.88</c:v>
                </c:pt>
                <c:pt idx="846">
                  <c:v>2402.34</c:v>
                </c:pt>
                <c:pt idx="847">
                  <c:v>2387.6999999999998</c:v>
                </c:pt>
                <c:pt idx="848">
                  <c:v>2407.23</c:v>
                </c:pt>
                <c:pt idx="849">
                  <c:v>2397.46</c:v>
                </c:pt>
                <c:pt idx="850">
                  <c:v>2392.58</c:v>
                </c:pt>
                <c:pt idx="851">
                  <c:v>2363.2800000000002</c:v>
                </c:pt>
                <c:pt idx="852">
                  <c:v>2363.2800000000002</c:v>
                </c:pt>
                <c:pt idx="853">
                  <c:v>2338.87</c:v>
                </c:pt>
                <c:pt idx="854">
                  <c:v>2280.27</c:v>
                </c:pt>
                <c:pt idx="855">
                  <c:v>2333.98</c:v>
                </c:pt>
                <c:pt idx="856">
                  <c:v>2285.16</c:v>
                </c:pt>
                <c:pt idx="857">
                  <c:v>2329.1</c:v>
                </c:pt>
                <c:pt idx="858">
                  <c:v>2275.39</c:v>
                </c:pt>
                <c:pt idx="859">
                  <c:v>2265.63</c:v>
                </c:pt>
                <c:pt idx="860">
                  <c:v>2231.4499999999998</c:v>
                </c:pt>
                <c:pt idx="861">
                  <c:v>2231.4499999999998</c:v>
                </c:pt>
                <c:pt idx="862">
                  <c:v>2236.33</c:v>
                </c:pt>
                <c:pt idx="863">
                  <c:v>2207.0300000000002</c:v>
                </c:pt>
                <c:pt idx="864">
                  <c:v>2192.38</c:v>
                </c:pt>
                <c:pt idx="865">
                  <c:v>2250.98</c:v>
                </c:pt>
                <c:pt idx="866">
                  <c:v>2216.8000000000002</c:v>
                </c:pt>
                <c:pt idx="867">
                  <c:v>2250.98</c:v>
                </c:pt>
                <c:pt idx="868">
                  <c:v>2211.91</c:v>
                </c:pt>
                <c:pt idx="869">
                  <c:v>2255.86</c:v>
                </c:pt>
                <c:pt idx="870">
                  <c:v>2294.92</c:v>
                </c:pt>
                <c:pt idx="871">
                  <c:v>2275.39</c:v>
                </c:pt>
                <c:pt idx="872">
                  <c:v>2241.21</c:v>
                </c:pt>
                <c:pt idx="873">
                  <c:v>2231.4499999999998</c:v>
                </c:pt>
                <c:pt idx="874">
                  <c:v>2250.98</c:v>
                </c:pt>
                <c:pt idx="875">
                  <c:v>2255.86</c:v>
                </c:pt>
                <c:pt idx="876">
                  <c:v>2226.56</c:v>
                </c:pt>
                <c:pt idx="877">
                  <c:v>2270.5100000000002</c:v>
                </c:pt>
                <c:pt idx="878">
                  <c:v>2221.6799999999998</c:v>
                </c:pt>
                <c:pt idx="879">
                  <c:v>2246.09</c:v>
                </c:pt>
                <c:pt idx="880">
                  <c:v>2207.0300000000002</c:v>
                </c:pt>
                <c:pt idx="881">
                  <c:v>2216.8000000000002</c:v>
                </c:pt>
                <c:pt idx="882">
                  <c:v>2202.15</c:v>
                </c:pt>
                <c:pt idx="883">
                  <c:v>2158.1999999999998</c:v>
                </c:pt>
                <c:pt idx="884">
                  <c:v>2167.9699999999998</c:v>
                </c:pt>
                <c:pt idx="885">
                  <c:v>2177.73</c:v>
                </c:pt>
                <c:pt idx="886">
                  <c:v>2148.44</c:v>
                </c:pt>
                <c:pt idx="887">
                  <c:v>2182.62</c:v>
                </c:pt>
                <c:pt idx="888">
                  <c:v>2158.1999999999998</c:v>
                </c:pt>
                <c:pt idx="889">
                  <c:v>2163.09</c:v>
                </c:pt>
                <c:pt idx="890">
                  <c:v>2128.91</c:v>
                </c:pt>
                <c:pt idx="891">
                  <c:v>2133.79</c:v>
                </c:pt>
                <c:pt idx="892">
                  <c:v>2128.91</c:v>
                </c:pt>
                <c:pt idx="893">
                  <c:v>2060.5500000000002</c:v>
                </c:pt>
                <c:pt idx="894">
                  <c:v>2104.4899999999998</c:v>
                </c:pt>
                <c:pt idx="895">
                  <c:v>2104.4899999999998</c:v>
                </c:pt>
                <c:pt idx="896">
                  <c:v>2075.1999999999998</c:v>
                </c:pt>
                <c:pt idx="897">
                  <c:v>2070.31</c:v>
                </c:pt>
                <c:pt idx="898">
                  <c:v>2070.31</c:v>
                </c:pt>
                <c:pt idx="899">
                  <c:v>2172.85</c:v>
                </c:pt>
                <c:pt idx="900">
                  <c:v>2177.73</c:v>
                </c:pt>
                <c:pt idx="901">
                  <c:v>2197.27</c:v>
                </c:pt>
                <c:pt idx="902">
                  <c:v>2260.7399999999998</c:v>
                </c:pt>
                <c:pt idx="903">
                  <c:v>2294.92</c:v>
                </c:pt>
                <c:pt idx="904">
                  <c:v>2387.6999999999998</c:v>
                </c:pt>
                <c:pt idx="905">
                  <c:v>2397.46</c:v>
                </c:pt>
                <c:pt idx="906">
                  <c:v>2431.64</c:v>
                </c:pt>
                <c:pt idx="907">
                  <c:v>2460.94</c:v>
                </c:pt>
                <c:pt idx="908">
                  <c:v>2485.35</c:v>
                </c:pt>
                <c:pt idx="909">
                  <c:v>2504.88</c:v>
                </c:pt>
                <c:pt idx="910">
                  <c:v>2475.59</c:v>
                </c:pt>
                <c:pt idx="911">
                  <c:v>2451.17</c:v>
                </c:pt>
                <c:pt idx="912">
                  <c:v>2485.35</c:v>
                </c:pt>
                <c:pt idx="913">
                  <c:v>2416.9899999999998</c:v>
                </c:pt>
                <c:pt idx="914">
                  <c:v>2475.59</c:v>
                </c:pt>
                <c:pt idx="915">
                  <c:v>2431.64</c:v>
                </c:pt>
                <c:pt idx="916">
                  <c:v>2387.6999999999998</c:v>
                </c:pt>
                <c:pt idx="917">
                  <c:v>2368.16</c:v>
                </c:pt>
                <c:pt idx="918">
                  <c:v>2348.63</c:v>
                </c:pt>
                <c:pt idx="919">
                  <c:v>2333.98</c:v>
                </c:pt>
                <c:pt idx="920">
                  <c:v>2299.8000000000002</c:v>
                </c:pt>
                <c:pt idx="921">
                  <c:v>2314.4499999999998</c:v>
                </c:pt>
                <c:pt idx="922">
                  <c:v>2294.92</c:v>
                </c:pt>
                <c:pt idx="923">
                  <c:v>2275.39</c:v>
                </c:pt>
                <c:pt idx="924">
                  <c:v>2294.92</c:v>
                </c:pt>
                <c:pt idx="925">
                  <c:v>2265.63</c:v>
                </c:pt>
                <c:pt idx="926">
                  <c:v>2314.4499999999998</c:v>
                </c:pt>
                <c:pt idx="927">
                  <c:v>2285.16</c:v>
                </c:pt>
                <c:pt idx="928">
                  <c:v>2299.8000000000002</c:v>
                </c:pt>
                <c:pt idx="929">
                  <c:v>2299.8000000000002</c:v>
                </c:pt>
                <c:pt idx="930">
                  <c:v>2265.63</c:v>
                </c:pt>
                <c:pt idx="931">
                  <c:v>2270.5100000000002</c:v>
                </c:pt>
                <c:pt idx="932">
                  <c:v>2285.16</c:v>
                </c:pt>
                <c:pt idx="933">
                  <c:v>2265.63</c:v>
                </c:pt>
                <c:pt idx="934">
                  <c:v>2309.5700000000002</c:v>
                </c:pt>
                <c:pt idx="935">
                  <c:v>2270.5100000000002</c:v>
                </c:pt>
                <c:pt idx="936">
                  <c:v>2246.09</c:v>
                </c:pt>
                <c:pt idx="937">
                  <c:v>2275.39</c:v>
                </c:pt>
                <c:pt idx="938">
                  <c:v>2260.7399999999998</c:v>
                </c:pt>
                <c:pt idx="939">
                  <c:v>2314.4499999999998</c:v>
                </c:pt>
                <c:pt idx="940">
                  <c:v>2265.63</c:v>
                </c:pt>
                <c:pt idx="941">
                  <c:v>2231.4499999999998</c:v>
                </c:pt>
                <c:pt idx="942">
                  <c:v>2231.4499999999998</c:v>
                </c:pt>
                <c:pt idx="943">
                  <c:v>2202.15</c:v>
                </c:pt>
                <c:pt idx="944">
                  <c:v>2192.38</c:v>
                </c:pt>
                <c:pt idx="945">
                  <c:v>2167.9699999999998</c:v>
                </c:pt>
                <c:pt idx="946">
                  <c:v>2192.38</c:v>
                </c:pt>
                <c:pt idx="947">
                  <c:v>2143.5500000000002</c:v>
                </c:pt>
                <c:pt idx="948">
                  <c:v>2138.67</c:v>
                </c:pt>
                <c:pt idx="949">
                  <c:v>2148.44</c:v>
                </c:pt>
                <c:pt idx="950">
                  <c:v>2119.14</c:v>
                </c:pt>
                <c:pt idx="951">
                  <c:v>2128.91</c:v>
                </c:pt>
                <c:pt idx="952">
                  <c:v>2114.2600000000002</c:v>
                </c:pt>
                <c:pt idx="953">
                  <c:v>2158.1999999999998</c:v>
                </c:pt>
                <c:pt idx="954">
                  <c:v>2138.67</c:v>
                </c:pt>
                <c:pt idx="955">
                  <c:v>2153.3200000000002</c:v>
                </c:pt>
                <c:pt idx="956">
                  <c:v>2207.0300000000002</c:v>
                </c:pt>
                <c:pt idx="957">
                  <c:v>2192.38</c:v>
                </c:pt>
                <c:pt idx="958">
                  <c:v>2207.0300000000002</c:v>
                </c:pt>
                <c:pt idx="959">
                  <c:v>2216.8000000000002</c:v>
                </c:pt>
                <c:pt idx="960">
                  <c:v>2211.91</c:v>
                </c:pt>
                <c:pt idx="961">
                  <c:v>2275.39</c:v>
                </c:pt>
                <c:pt idx="962">
                  <c:v>2246.09</c:v>
                </c:pt>
                <c:pt idx="963">
                  <c:v>2290.04</c:v>
                </c:pt>
                <c:pt idx="964">
                  <c:v>2338.87</c:v>
                </c:pt>
                <c:pt idx="965">
                  <c:v>2329.1</c:v>
                </c:pt>
                <c:pt idx="966">
                  <c:v>2397.46</c:v>
                </c:pt>
                <c:pt idx="967">
                  <c:v>2363.2800000000002</c:v>
                </c:pt>
                <c:pt idx="968">
                  <c:v>2451.17</c:v>
                </c:pt>
                <c:pt idx="969">
                  <c:v>2436.52</c:v>
                </c:pt>
                <c:pt idx="970">
                  <c:v>2485.35</c:v>
                </c:pt>
                <c:pt idx="971">
                  <c:v>2509.77</c:v>
                </c:pt>
                <c:pt idx="972">
                  <c:v>2500</c:v>
                </c:pt>
                <c:pt idx="973">
                  <c:v>2553.71</c:v>
                </c:pt>
                <c:pt idx="974">
                  <c:v>2451.17</c:v>
                </c:pt>
                <c:pt idx="975">
                  <c:v>2490.23</c:v>
                </c:pt>
                <c:pt idx="976">
                  <c:v>2436.52</c:v>
                </c:pt>
                <c:pt idx="977">
                  <c:v>2392.58</c:v>
                </c:pt>
                <c:pt idx="978">
                  <c:v>2382.81</c:v>
                </c:pt>
                <c:pt idx="979">
                  <c:v>2329.1</c:v>
                </c:pt>
                <c:pt idx="980">
                  <c:v>2343.75</c:v>
                </c:pt>
                <c:pt idx="981">
                  <c:v>2348.63</c:v>
                </c:pt>
                <c:pt idx="982">
                  <c:v>2329.1</c:v>
                </c:pt>
                <c:pt idx="983">
                  <c:v>2348.63</c:v>
                </c:pt>
                <c:pt idx="984">
                  <c:v>2329.1</c:v>
                </c:pt>
                <c:pt idx="985">
                  <c:v>2358.4</c:v>
                </c:pt>
                <c:pt idx="986">
                  <c:v>2338.87</c:v>
                </c:pt>
                <c:pt idx="987">
                  <c:v>2353.52</c:v>
                </c:pt>
                <c:pt idx="988">
                  <c:v>2333.98</c:v>
                </c:pt>
                <c:pt idx="989">
                  <c:v>2294.92</c:v>
                </c:pt>
                <c:pt idx="990">
                  <c:v>2314.4499999999998</c:v>
                </c:pt>
                <c:pt idx="991">
                  <c:v>2294.92</c:v>
                </c:pt>
                <c:pt idx="992">
                  <c:v>2265.63</c:v>
                </c:pt>
                <c:pt idx="993">
                  <c:v>2329.1</c:v>
                </c:pt>
                <c:pt idx="994">
                  <c:v>2319.34</c:v>
                </c:pt>
                <c:pt idx="995">
                  <c:v>2373.0500000000002</c:v>
                </c:pt>
                <c:pt idx="996">
                  <c:v>2314.4499999999998</c:v>
                </c:pt>
                <c:pt idx="997">
                  <c:v>2314.4499999999998</c:v>
                </c:pt>
                <c:pt idx="998">
                  <c:v>2324.2199999999998</c:v>
                </c:pt>
                <c:pt idx="999">
                  <c:v>2324.2199999999998</c:v>
                </c:pt>
                <c:pt idx="1000">
                  <c:v>2294.92</c:v>
                </c:pt>
                <c:pt idx="1001">
                  <c:v>2280.27</c:v>
                </c:pt>
                <c:pt idx="1002">
                  <c:v>2280.27</c:v>
                </c:pt>
                <c:pt idx="1003">
                  <c:v>2285.16</c:v>
                </c:pt>
                <c:pt idx="1004">
                  <c:v>2314.4499999999998</c:v>
                </c:pt>
                <c:pt idx="1005">
                  <c:v>2280.27</c:v>
                </c:pt>
                <c:pt idx="1006">
                  <c:v>2246.09</c:v>
                </c:pt>
                <c:pt idx="1007">
                  <c:v>2285.16</c:v>
                </c:pt>
                <c:pt idx="1008">
                  <c:v>2275.39</c:v>
                </c:pt>
                <c:pt idx="1009">
                  <c:v>2202.15</c:v>
                </c:pt>
                <c:pt idx="1010">
                  <c:v>2197.27</c:v>
                </c:pt>
                <c:pt idx="1011">
                  <c:v>2187.5</c:v>
                </c:pt>
                <c:pt idx="1012">
                  <c:v>2148.44</c:v>
                </c:pt>
                <c:pt idx="1013">
                  <c:v>2119.14</c:v>
                </c:pt>
                <c:pt idx="1014">
                  <c:v>2089.84</c:v>
                </c:pt>
                <c:pt idx="1015">
                  <c:v>2128.91</c:v>
                </c:pt>
                <c:pt idx="1016">
                  <c:v>2128.91</c:v>
                </c:pt>
                <c:pt idx="1017">
                  <c:v>2148.44</c:v>
                </c:pt>
                <c:pt idx="1018">
                  <c:v>2216.8000000000002</c:v>
                </c:pt>
                <c:pt idx="1019">
                  <c:v>2202.15</c:v>
                </c:pt>
                <c:pt idx="1020">
                  <c:v>2265.63</c:v>
                </c:pt>
                <c:pt idx="1021">
                  <c:v>2250.98</c:v>
                </c:pt>
                <c:pt idx="1022">
                  <c:v>2246.09</c:v>
                </c:pt>
                <c:pt idx="1023">
                  <c:v>2290.04</c:v>
                </c:pt>
                <c:pt idx="1024">
                  <c:v>2319.34</c:v>
                </c:pt>
                <c:pt idx="1025">
                  <c:v>2373.0500000000002</c:v>
                </c:pt>
                <c:pt idx="1026">
                  <c:v>2348.63</c:v>
                </c:pt>
                <c:pt idx="1027">
                  <c:v>2402.34</c:v>
                </c:pt>
                <c:pt idx="1028">
                  <c:v>2402.34</c:v>
                </c:pt>
                <c:pt idx="1029">
                  <c:v>2441.41</c:v>
                </c:pt>
                <c:pt idx="1030">
                  <c:v>2514.65</c:v>
                </c:pt>
                <c:pt idx="1031">
                  <c:v>2451.17</c:v>
                </c:pt>
                <c:pt idx="1032">
                  <c:v>2500</c:v>
                </c:pt>
                <c:pt idx="1033">
                  <c:v>2504.88</c:v>
                </c:pt>
                <c:pt idx="1034">
                  <c:v>2490.23</c:v>
                </c:pt>
                <c:pt idx="1035">
                  <c:v>2460.94</c:v>
                </c:pt>
                <c:pt idx="1036">
                  <c:v>2412.11</c:v>
                </c:pt>
                <c:pt idx="1037">
                  <c:v>2436.52</c:v>
                </c:pt>
                <c:pt idx="1038">
                  <c:v>2416.9899999999998</c:v>
                </c:pt>
                <c:pt idx="1039">
                  <c:v>2363.2800000000002</c:v>
                </c:pt>
                <c:pt idx="1040">
                  <c:v>2397.46</c:v>
                </c:pt>
                <c:pt idx="1041">
                  <c:v>2333.98</c:v>
                </c:pt>
                <c:pt idx="1042">
                  <c:v>2387.6999999999998</c:v>
                </c:pt>
                <c:pt idx="1043">
                  <c:v>2353.52</c:v>
                </c:pt>
                <c:pt idx="1044">
                  <c:v>2338.87</c:v>
                </c:pt>
                <c:pt idx="1045">
                  <c:v>2338.87</c:v>
                </c:pt>
                <c:pt idx="1046">
                  <c:v>2314.4499999999998</c:v>
                </c:pt>
                <c:pt idx="1047">
                  <c:v>2358.4</c:v>
                </c:pt>
                <c:pt idx="1048">
                  <c:v>2324.2199999999998</c:v>
                </c:pt>
                <c:pt idx="1049">
                  <c:v>2333.98</c:v>
                </c:pt>
                <c:pt idx="1050">
                  <c:v>2368.16</c:v>
                </c:pt>
                <c:pt idx="1051">
                  <c:v>2299.8000000000002</c:v>
                </c:pt>
                <c:pt idx="1052">
                  <c:v>2304.69</c:v>
                </c:pt>
                <c:pt idx="1053">
                  <c:v>2270.5100000000002</c:v>
                </c:pt>
                <c:pt idx="1054">
                  <c:v>2294.92</c:v>
                </c:pt>
                <c:pt idx="1055">
                  <c:v>2294.92</c:v>
                </c:pt>
                <c:pt idx="1056">
                  <c:v>2290.04</c:v>
                </c:pt>
                <c:pt idx="1057">
                  <c:v>2275.39</c:v>
                </c:pt>
                <c:pt idx="1058">
                  <c:v>2280.27</c:v>
                </c:pt>
                <c:pt idx="1059">
                  <c:v>2270.5100000000002</c:v>
                </c:pt>
                <c:pt idx="1060">
                  <c:v>2265.63</c:v>
                </c:pt>
                <c:pt idx="1061">
                  <c:v>2275.39</c:v>
                </c:pt>
                <c:pt idx="1062">
                  <c:v>2285.16</c:v>
                </c:pt>
                <c:pt idx="1063">
                  <c:v>2265.63</c:v>
                </c:pt>
                <c:pt idx="1064">
                  <c:v>2338.87</c:v>
                </c:pt>
                <c:pt idx="1065">
                  <c:v>2246.09</c:v>
                </c:pt>
                <c:pt idx="1066">
                  <c:v>2265.63</c:v>
                </c:pt>
                <c:pt idx="1067">
                  <c:v>2265.63</c:v>
                </c:pt>
                <c:pt idx="1068">
                  <c:v>2197.27</c:v>
                </c:pt>
                <c:pt idx="1069">
                  <c:v>2207.0300000000002</c:v>
                </c:pt>
                <c:pt idx="1070">
                  <c:v>2153.3200000000002</c:v>
                </c:pt>
                <c:pt idx="1071">
                  <c:v>2182.62</c:v>
                </c:pt>
                <c:pt idx="1072">
                  <c:v>2167.9699999999998</c:v>
                </c:pt>
                <c:pt idx="1073">
                  <c:v>2128.91</c:v>
                </c:pt>
                <c:pt idx="1074">
                  <c:v>2211.91</c:v>
                </c:pt>
                <c:pt idx="1075">
                  <c:v>2192.38</c:v>
                </c:pt>
                <c:pt idx="1076">
                  <c:v>2202.15</c:v>
                </c:pt>
                <c:pt idx="1077">
                  <c:v>2231.4499999999998</c:v>
                </c:pt>
                <c:pt idx="1078">
                  <c:v>2226.56</c:v>
                </c:pt>
                <c:pt idx="1079">
                  <c:v>2236.33</c:v>
                </c:pt>
                <c:pt idx="1080">
                  <c:v>2216.8000000000002</c:v>
                </c:pt>
                <c:pt idx="1081">
                  <c:v>2236.33</c:v>
                </c:pt>
                <c:pt idx="1082">
                  <c:v>2192.38</c:v>
                </c:pt>
                <c:pt idx="1083">
                  <c:v>2172.85</c:v>
                </c:pt>
                <c:pt idx="1084">
                  <c:v>2290.04</c:v>
                </c:pt>
                <c:pt idx="1085">
                  <c:v>2246.09</c:v>
                </c:pt>
                <c:pt idx="1086">
                  <c:v>2377.9299999999998</c:v>
                </c:pt>
                <c:pt idx="1087">
                  <c:v>2363.2800000000002</c:v>
                </c:pt>
                <c:pt idx="1088">
                  <c:v>2407.23</c:v>
                </c:pt>
                <c:pt idx="1089">
                  <c:v>2451.17</c:v>
                </c:pt>
                <c:pt idx="1090">
                  <c:v>2460.94</c:v>
                </c:pt>
                <c:pt idx="1091">
                  <c:v>2543.9499999999998</c:v>
                </c:pt>
                <c:pt idx="1092">
                  <c:v>2495.12</c:v>
                </c:pt>
                <c:pt idx="1093">
                  <c:v>2514.65</c:v>
                </c:pt>
                <c:pt idx="1094">
                  <c:v>2524.41</c:v>
                </c:pt>
                <c:pt idx="1095">
                  <c:v>2475.59</c:v>
                </c:pt>
                <c:pt idx="1096">
                  <c:v>2500</c:v>
                </c:pt>
                <c:pt idx="1097">
                  <c:v>2412.11</c:v>
                </c:pt>
                <c:pt idx="1098">
                  <c:v>2436.52</c:v>
                </c:pt>
                <c:pt idx="1099">
                  <c:v>2426.7600000000002</c:v>
                </c:pt>
                <c:pt idx="1100">
                  <c:v>2387.6999999999998</c:v>
                </c:pt>
                <c:pt idx="1101">
                  <c:v>2377.9299999999998</c:v>
                </c:pt>
                <c:pt idx="1102">
                  <c:v>2353.52</c:v>
                </c:pt>
                <c:pt idx="1103">
                  <c:v>2358.4</c:v>
                </c:pt>
                <c:pt idx="1104">
                  <c:v>2363.2800000000002</c:v>
                </c:pt>
                <c:pt idx="1105">
                  <c:v>2304.69</c:v>
                </c:pt>
                <c:pt idx="1106">
                  <c:v>2319.34</c:v>
                </c:pt>
                <c:pt idx="1107">
                  <c:v>2304.69</c:v>
                </c:pt>
                <c:pt idx="1108">
                  <c:v>2368.16</c:v>
                </c:pt>
                <c:pt idx="1109">
                  <c:v>2329.1</c:v>
                </c:pt>
                <c:pt idx="1110">
                  <c:v>2319.34</c:v>
                </c:pt>
                <c:pt idx="1111">
                  <c:v>2314.4499999999998</c:v>
                </c:pt>
                <c:pt idx="1112">
                  <c:v>2275.39</c:v>
                </c:pt>
                <c:pt idx="1113">
                  <c:v>2299.8000000000002</c:v>
                </c:pt>
                <c:pt idx="1114">
                  <c:v>2265.63</c:v>
                </c:pt>
                <c:pt idx="1115">
                  <c:v>2255.86</c:v>
                </c:pt>
                <c:pt idx="1116">
                  <c:v>2314.4499999999998</c:v>
                </c:pt>
                <c:pt idx="1117">
                  <c:v>2314.4499999999998</c:v>
                </c:pt>
                <c:pt idx="1118">
                  <c:v>2314.4499999999998</c:v>
                </c:pt>
                <c:pt idx="1119">
                  <c:v>2299.8000000000002</c:v>
                </c:pt>
                <c:pt idx="1120">
                  <c:v>2294.92</c:v>
                </c:pt>
                <c:pt idx="1121">
                  <c:v>2309.5700000000002</c:v>
                </c:pt>
                <c:pt idx="1122">
                  <c:v>2250.98</c:v>
                </c:pt>
                <c:pt idx="1123">
                  <c:v>2285.16</c:v>
                </c:pt>
                <c:pt idx="1124">
                  <c:v>2265.63</c:v>
                </c:pt>
                <c:pt idx="1125">
                  <c:v>2275.39</c:v>
                </c:pt>
                <c:pt idx="1126">
                  <c:v>2285.16</c:v>
                </c:pt>
                <c:pt idx="1127">
                  <c:v>2236.33</c:v>
                </c:pt>
                <c:pt idx="1128">
                  <c:v>2250.98</c:v>
                </c:pt>
                <c:pt idx="1129">
                  <c:v>2216.8000000000002</c:v>
                </c:pt>
                <c:pt idx="1130">
                  <c:v>2260.7399999999998</c:v>
                </c:pt>
                <c:pt idx="1131">
                  <c:v>2197.27</c:v>
                </c:pt>
                <c:pt idx="1132">
                  <c:v>2182.62</c:v>
                </c:pt>
                <c:pt idx="1133">
                  <c:v>2158.1999999999998</c:v>
                </c:pt>
                <c:pt idx="1134">
                  <c:v>2138.67</c:v>
                </c:pt>
                <c:pt idx="1135">
                  <c:v>2158.1999999999998</c:v>
                </c:pt>
                <c:pt idx="1136">
                  <c:v>2114.2600000000002</c:v>
                </c:pt>
                <c:pt idx="1137">
                  <c:v>2143.5500000000002</c:v>
                </c:pt>
                <c:pt idx="1138">
                  <c:v>2158.1999999999998</c:v>
                </c:pt>
                <c:pt idx="1139">
                  <c:v>2192.38</c:v>
                </c:pt>
                <c:pt idx="1140">
                  <c:v>2226.56</c:v>
                </c:pt>
                <c:pt idx="1141">
                  <c:v>2226.56</c:v>
                </c:pt>
                <c:pt idx="1142">
                  <c:v>2275.39</c:v>
                </c:pt>
                <c:pt idx="1143">
                  <c:v>2314.4499999999998</c:v>
                </c:pt>
                <c:pt idx="1144">
                  <c:v>2314.4499999999998</c:v>
                </c:pt>
                <c:pt idx="1145">
                  <c:v>2343.75</c:v>
                </c:pt>
                <c:pt idx="1146">
                  <c:v>2343.75</c:v>
                </c:pt>
                <c:pt idx="1147">
                  <c:v>2382.81</c:v>
                </c:pt>
                <c:pt idx="1148">
                  <c:v>2431.64</c:v>
                </c:pt>
                <c:pt idx="1149">
                  <c:v>2382.81</c:v>
                </c:pt>
                <c:pt idx="1150">
                  <c:v>2451.17</c:v>
                </c:pt>
                <c:pt idx="1151">
                  <c:v>2431.64</c:v>
                </c:pt>
                <c:pt idx="1152">
                  <c:v>2456.0500000000002</c:v>
                </c:pt>
                <c:pt idx="1153">
                  <c:v>2480.4699999999998</c:v>
                </c:pt>
                <c:pt idx="1154">
                  <c:v>2460.94</c:v>
                </c:pt>
                <c:pt idx="1155">
                  <c:v>2451.17</c:v>
                </c:pt>
                <c:pt idx="1156">
                  <c:v>2426.7600000000002</c:v>
                </c:pt>
                <c:pt idx="1157">
                  <c:v>2426.7600000000002</c:v>
                </c:pt>
                <c:pt idx="1158">
                  <c:v>2407.23</c:v>
                </c:pt>
                <c:pt idx="1159">
                  <c:v>2382.81</c:v>
                </c:pt>
                <c:pt idx="1160">
                  <c:v>2436.52</c:v>
                </c:pt>
                <c:pt idx="1161">
                  <c:v>2407.23</c:v>
                </c:pt>
                <c:pt idx="1162">
                  <c:v>2402.34</c:v>
                </c:pt>
                <c:pt idx="1163">
                  <c:v>2373.0500000000002</c:v>
                </c:pt>
                <c:pt idx="1164">
                  <c:v>2412.11</c:v>
                </c:pt>
                <c:pt idx="1165">
                  <c:v>2416.9899999999998</c:v>
                </c:pt>
                <c:pt idx="1166">
                  <c:v>2368.16</c:v>
                </c:pt>
                <c:pt idx="1167">
                  <c:v>2377.9299999999998</c:v>
                </c:pt>
                <c:pt idx="1168">
                  <c:v>2348.63</c:v>
                </c:pt>
                <c:pt idx="1169">
                  <c:v>2353.52</c:v>
                </c:pt>
                <c:pt idx="1170">
                  <c:v>2348.63</c:v>
                </c:pt>
                <c:pt idx="1171">
                  <c:v>2299.8000000000002</c:v>
                </c:pt>
                <c:pt idx="1172">
                  <c:v>2368.16</c:v>
                </c:pt>
                <c:pt idx="1173">
                  <c:v>2319.34</c:v>
                </c:pt>
                <c:pt idx="1174">
                  <c:v>2363.2800000000002</c:v>
                </c:pt>
                <c:pt idx="1175">
                  <c:v>2314.4499999999998</c:v>
                </c:pt>
                <c:pt idx="1176">
                  <c:v>2299.8000000000002</c:v>
                </c:pt>
                <c:pt idx="1177">
                  <c:v>2304.69</c:v>
                </c:pt>
                <c:pt idx="1178">
                  <c:v>2299.8000000000002</c:v>
                </c:pt>
                <c:pt idx="1179">
                  <c:v>2309.5700000000002</c:v>
                </c:pt>
                <c:pt idx="1180">
                  <c:v>2294.92</c:v>
                </c:pt>
                <c:pt idx="1181">
                  <c:v>2290.04</c:v>
                </c:pt>
                <c:pt idx="1182">
                  <c:v>2309.5700000000002</c:v>
                </c:pt>
                <c:pt idx="1183">
                  <c:v>2290.04</c:v>
                </c:pt>
                <c:pt idx="1184">
                  <c:v>2275.39</c:v>
                </c:pt>
                <c:pt idx="1185">
                  <c:v>2265.63</c:v>
                </c:pt>
                <c:pt idx="1186">
                  <c:v>2255.86</c:v>
                </c:pt>
                <c:pt idx="1187">
                  <c:v>2285.16</c:v>
                </c:pt>
                <c:pt idx="1188">
                  <c:v>2211.91</c:v>
                </c:pt>
                <c:pt idx="1189">
                  <c:v>2216.8000000000002</c:v>
                </c:pt>
                <c:pt idx="1190">
                  <c:v>2211.91</c:v>
                </c:pt>
                <c:pt idx="1191">
                  <c:v>2153.3200000000002</c:v>
                </c:pt>
                <c:pt idx="1192">
                  <c:v>2177.73</c:v>
                </c:pt>
                <c:pt idx="1193">
                  <c:v>2128.91</c:v>
                </c:pt>
                <c:pt idx="1194">
                  <c:v>2167.9699999999998</c:v>
                </c:pt>
                <c:pt idx="1195">
                  <c:v>2143.5500000000002</c:v>
                </c:pt>
                <c:pt idx="1196">
                  <c:v>2202.15</c:v>
                </c:pt>
                <c:pt idx="1197">
                  <c:v>2182.62</c:v>
                </c:pt>
                <c:pt idx="1198">
                  <c:v>2177.73</c:v>
                </c:pt>
                <c:pt idx="1199">
                  <c:v>2236.33</c:v>
                </c:pt>
                <c:pt idx="1200">
                  <c:v>2255.86</c:v>
                </c:pt>
                <c:pt idx="1201">
                  <c:v>2324.2199999999998</c:v>
                </c:pt>
                <c:pt idx="1202">
                  <c:v>2309.5700000000002</c:v>
                </c:pt>
                <c:pt idx="1203">
                  <c:v>2280.27</c:v>
                </c:pt>
                <c:pt idx="1204">
                  <c:v>2358.4</c:v>
                </c:pt>
                <c:pt idx="1205">
                  <c:v>2358.4</c:v>
                </c:pt>
                <c:pt idx="1206">
                  <c:v>2382.81</c:v>
                </c:pt>
                <c:pt idx="1207">
                  <c:v>2377.9299999999998</c:v>
                </c:pt>
                <c:pt idx="1208">
                  <c:v>2412.11</c:v>
                </c:pt>
                <c:pt idx="1209">
                  <c:v>2421.88</c:v>
                </c:pt>
                <c:pt idx="1210">
                  <c:v>2387.6999999999998</c:v>
                </c:pt>
                <c:pt idx="1211">
                  <c:v>2407.23</c:v>
                </c:pt>
                <c:pt idx="1212">
                  <c:v>2436.52</c:v>
                </c:pt>
                <c:pt idx="1213">
                  <c:v>2436.52</c:v>
                </c:pt>
                <c:pt idx="1214">
                  <c:v>2446.29</c:v>
                </c:pt>
                <c:pt idx="1215">
                  <c:v>2373.0500000000002</c:v>
                </c:pt>
                <c:pt idx="1216">
                  <c:v>2446.29</c:v>
                </c:pt>
                <c:pt idx="1217">
                  <c:v>2412.11</c:v>
                </c:pt>
                <c:pt idx="1218">
                  <c:v>2387.6999999999998</c:v>
                </c:pt>
                <c:pt idx="1219">
                  <c:v>2431.64</c:v>
                </c:pt>
                <c:pt idx="1220">
                  <c:v>2436.52</c:v>
                </c:pt>
                <c:pt idx="1221">
                  <c:v>2456.0500000000002</c:v>
                </c:pt>
                <c:pt idx="1222">
                  <c:v>2402.34</c:v>
                </c:pt>
                <c:pt idx="1223">
                  <c:v>2412.11</c:v>
                </c:pt>
                <c:pt idx="1224">
                  <c:v>2382.81</c:v>
                </c:pt>
                <c:pt idx="1225">
                  <c:v>2353.52</c:v>
                </c:pt>
                <c:pt idx="1226">
                  <c:v>2412.11</c:v>
                </c:pt>
                <c:pt idx="1227">
                  <c:v>2363.2800000000002</c:v>
                </c:pt>
                <c:pt idx="1228">
                  <c:v>2353.52</c:v>
                </c:pt>
                <c:pt idx="1229">
                  <c:v>2348.63</c:v>
                </c:pt>
                <c:pt idx="1230">
                  <c:v>2333.98</c:v>
                </c:pt>
                <c:pt idx="1231">
                  <c:v>2348.63</c:v>
                </c:pt>
                <c:pt idx="1232">
                  <c:v>2304.69</c:v>
                </c:pt>
                <c:pt idx="1233">
                  <c:v>2338.87</c:v>
                </c:pt>
                <c:pt idx="1234">
                  <c:v>2314.4499999999998</c:v>
                </c:pt>
                <c:pt idx="1235">
                  <c:v>2314.4499999999998</c:v>
                </c:pt>
                <c:pt idx="1236">
                  <c:v>2304.69</c:v>
                </c:pt>
                <c:pt idx="1237">
                  <c:v>2275.39</c:v>
                </c:pt>
                <c:pt idx="1238">
                  <c:v>2309.5700000000002</c:v>
                </c:pt>
                <c:pt idx="1239">
                  <c:v>2290.04</c:v>
                </c:pt>
                <c:pt idx="1240">
                  <c:v>2333.98</c:v>
                </c:pt>
                <c:pt idx="1241">
                  <c:v>2294.92</c:v>
                </c:pt>
                <c:pt idx="1242">
                  <c:v>2290.04</c:v>
                </c:pt>
                <c:pt idx="1243">
                  <c:v>2290.04</c:v>
                </c:pt>
                <c:pt idx="1244">
                  <c:v>2260.7399999999998</c:v>
                </c:pt>
                <c:pt idx="1245">
                  <c:v>2260.7399999999998</c:v>
                </c:pt>
                <c:pt idx="1246">
                  <c:v>2270.5100000000002</c:v>
                </c:pt>
                <c:pt idx="1247">
                  <c:v>2241.21</c:v>
                </c:pt>
                <c:pt idx="1248">
                  <c:v>2250.98</c:v>
                </c:pt>
                <c:pt idx="1249">
                  <c:v>2187.5</c:v>
                </c:pt>
                <c:pt idx="1250">
                  <c:v>2192.38</c:v>
                </c:pt>
                <c:pt idx="1251">
                  <c:v>2192.38</c:v>
                </c:pt>
                <c:pt idx="1252">
                  <c:v>2187.5</c:v>
                </c:pt>
                <c:pt idx="1253">
                  <c:v>2211.91</c:v>
                </c:pt>
                <c:pt idx="1254">
                  <c:v>2158.1999999999998</c:v>
                </c:pt>
                <c:pt idx="1255">
                  <c:v>2182.62</c:v>
                </c:pt>
                <c:pt idx="1256">
                  <c:v>2216.8000000000002</c:v>
                </c:pt>
                <c:pt idx="1257">
                  <c:v>2177.73</c:v>
                </c:pt>
                <c:pt idx="1258">
                  <c:v>2207.0300000000002</c:v>
                </c:pt>
                <c:pt idx="1259">
                  <c:v>2187.5</c:v>
                </c:pt>
                <c:pt idx="1260">
                  <c:v>2207.0300000000002</c:v>
                </c:pt>
                <c:pt idx="1261">
                  <c:v>2177.73</c:v>
                </c:pt>
                <c:pt idx="1262">
                  <c:v>2143.5500000000002</c:v>
                </c:pt>
                <c:pt idx="1263">
                  <c:v>2250.98</c:v>
                </c:pt>
                <c:pt idx="1264">
                  <c:v>2236.33</c:v>
                </c:pt>
                <c:pt idx="1265">
                  <c:v>2314.4499999999998</c:v>
                </c:pt>
                <c:pt idx="1266">
                  <c:v>2270.5100000000002</c:v>
                </c:pt>
                <c:pt idx="1267">
                  <c:v>2304.69</c:v>
                </c:pt>
                <c:pt idx="1268">
                  <c:v>2329.1</c:v>
                </c:pt>
                <c:pt idx="1269">
                  <c:v>2333.98</c:v>
                </c:pt>
                <c:pt idx="1270">
                  <c:v>2407.23</c:v>
                </c:pt>
                <c:pt idx="1271">
                  <c:v>2377.9299999999998</c:v>
                </c:pt>
                <c:pt idx="1272">
                  <c:v>2373.0500000000002</c:v>
                </c:pt>
                <c:pt idx="1273">
                  <c:v>2441.41</c:v>
                </c:pt>
                <c:pt idx="1274">
                  <c:v>2402.34</c:v>
                </c:pt>
                <c:pt idx="1275">
                  <c:v>2431.64</c:v>
                </c:pt>
                <c:pt idx="1276">
                  <c:v>2377.9299999999998</c:v>
                </c:pt>
                <c:pt idx="1277">
                  <c:v>2416.9899999999998</c:v>
                </c:pt>
                <c:pt idx="1278">
                  <c:v>2353.52</c:v>
                </c:pt>
                <c:pt idx="1279">
                  <c:v>2373.0500000000002</c:v>
                </c:pt>
                <c:pt idx="1280">
                  <c:v>2416.9899999999998</c:v>
                </c:pt>
                <c:pt idx="1281">
                  <c:v>2397.46</c:v>
                </c:pt>
                <c:pt idx="1282">
                  <c:v>2397.46</c:v>
                </c:pt>
                <c:pt idx="1283">
                  <c:v>2426.7600000000002</c:v>
                </c:pt>
                <c:pt idx="1284">
                  <c:v>2397.46</c:v>
                </c:pt>
                <c:pt idx="1285">
                  <c:v>2460.94</c:v>
                </c:pt>
                <c:pt idx="1286">
                  <c:v>2436.52</c:v>
                </c:pt>
                <c:pt idx="1287">
                  <c:v>2475.59</c:v>
                </c:pt>
                <c:pt idx="1288">
                  <c:v>2460.94</c:v>
                </c:pt>
                <c:pt idx="1289">
                  <c:v>2402.34</c:v>
                </c:pt>
                <c:pt idx="1290">
                  <c:v>2382.81</c:v>
                </c:pt>
                <c:pt idx="1291">
                  <c:v>2373.0500000000002</c:v>
                </c:pt>
                <c:pt idx="1292">
                  <c:v>2377.9299999999998</c:v>
                </c:pt>
                <c:pt idx="1293">
                  <c:v>2358.4</c:v>
                </c:pt>
                <c:pt idx="1294">
                  <c:v>2304.69</c:v>
                </c:pt>
                <c:pt idx="1295">
                  <c:v>2343.75</c:v>
                </c:pt>
                <c:pt idx="1296">
                  <c:v>2333.98</c:v>
                </c:pt>
                <c:pt idx="1297">
                  <c:v>2314.4499999999998</c:v>
                </c:pt>
                <c:pt idx="1298">
                  <c:v>2314.4499999999998</c:v>
                </c:pt>
                <c:pt idx="1299">
                  <c:v>2304.69</c:v>
                </c:pt>
                <c:pt idx="1300">
                  <c:v>2309.5700000000002</c:v>
                </c:pt>
                <c:pt idx="1301">
                  <c:v>2338.87</c:v>
                </c:pt>
                <c:pt idx="1302">
                  <c:v>2314.4499999999998</c:v>
                </c:pt>
                <c:pt idx="1303">
                  <c:v>2333.98</c:v>
                </c:pt>
                <c:pt idx="1304">
                  <c:v>2309.5700000000002</c:v>
                </c:pt>
                <c:pt idx="1305">
                  <c:v>2333.98</c:v>
                </c:pt>
                <c:pt idx="1306">
                  <c:v>2299.8000000000002</c:v>
                </c:pt>
                <c:pt idx="1307">
                  <c:v>2343.75</c:v>
                </c:pt>
                <c:pt idx="1308">
                  <c:v>2338.87</c:v>
                </c:pt>
                <c:pt idx="1309">
                  <c:v>2373.0500000000002</c:v>
                </c:pt>
                <c:pt idx="1310">
                  <c:v>2377.9299999999998</c:v>
                </c:pt>
                <c:pt idx="1311">
                  <c:v>2373.0500000000002</c:v>
                </c:pt>
                <c:pt idx="1312">
                  <c:v>2397.46</c:v>
                </c:pt>
                <c:pt idx="1313">
                  <c:v>2358.4</c:v>
                </c:pt>
                <c:pt idx="1314">
                  <c:v>2373.0500000000002</c:v>
                </c:pt>
                <c:pt idx="1315">
                  <c:v>2348.63</c:v>
                </c:pt>
                <c:pt idx="1316">
                  <c:v>2309.5700000000002</c:v>
                </c:pt>
                <c:pt idx="1317">
                  <c:v>2294.92</c:v>
                </c:pt>
                <c:pt idx="1318">
                  <c:v>2231.4499999999998</c:v>
                </c:pt>
                <c:pt idx="1319">
                  <c:v>2207.0300000000002</c:v>
                </c:pt>
                <c:pt idx="1320">
                  <c:v>2197.27</c:v>
                </c:pt>
                <c:pt idx="1321">
                  <c:v>2197.27</c:v>
                </c:pt>
                <c:pt idx="1322">
                  <c:v>2207.0300000000002</c:v>
                </c:pt>
                <c:pt idx="1323">
                  <c:v>2172.85</c:v>
                </c:pt>
                <c:pt idx="1324">
                  <c:v>2163.09</c:v>
                </c:pt>
                <c:pt idx="1325">
                  <c:v>2177.73</c:v>
                </c:pt>
                <c:pt idx="1326">
                  <c:v>2158.1999999999998</c:v>
                </c:pt>
                <c:pt idx="1327">
                  <c:v>2167.9699999999998</c:v>
                </c:pt>
                <c:pt idx="1328">
                  <c:v>2163.09</c:v>
                </c:pt>
                <c:pt idx="1329">
                  <c:v>2182.62</c:v>
                </c:pt>
                <c:pt idx="1330">
                  <c:v>2231.4499999999998</c:v>
                </c:pt>
                <c:pt idx="1331">
                  <c:v>2221.6799999999998</c:v>
                </c:pt>
                <c:pt idx="1332">
                  <c:v>2265.63</c:v>
                </c:pt>
                <c:pt idx="1333">
                  <c:v>2221.6799999999998</c:v>
                </c:pt>
                <c:pt idx="1334">
                  <c:v>2265.63</c:v>
                </c:pt>
                <c:pt idx="1335">
                  <c:v>2270.5100000000002</c:v>
                </c:pt>
                <c:pt idx="1336">
                  <c:v>2275.39</c:v>
                </c:pt>
                <c:pt idx="1337">
                  <c:v>2309.5700000000002</c:v>
                </c:pt>
                <c:pt idx="1338">
                  <c:v>2319.34</c:v>
                </c:pt>
                <c:pt idx="1339">
                  <c:v>2392.58</c:v>
                </c:pt>
                <c:pt idx="1340">
                  <c:v>2402.34</c:v>
                </c:pt>
                <c:pt idx="1341">
                  <c:v>2456.0500000000002</c:v>
                </c:pt>
                <c:pt idx="1342">
                  <c:v>2495.12</c:v>
                </c:pt>
                <c:pt idx="1343">
                  <c:v>2470.6999999999998</c:v>
                </c:pt>
                <c:pt idx="1344">
                  <c:v>2514.65</c:v>
                </c:pt>
                <c:pt idx="1345">
                  <c:v>2504.88</c:v>
                </c:pt>
                <c:pt idx="1346">
                  <c:v>2495.12</c:v>
                </c:pt>
                <c:pt idx="1347">
                  <c:v>2485.35</c:v>
                </c:pt>
                <c:pt idx="1348">
                  <c:v>2436.52</c:v>
                </c:pt>
                <c:pt idx="1349">
                  <c:v>2475.59</c:v>
                </c:pt>
                <c:pt idx="1350">
                  <c:v>2451.17</c:v>
                </c:pt>
                <c:pt idx="1351">
                  <c:v>2446.29</c:v>
                </c:pt>
                <c:pt idx="1352">
                  <c:v>2446.29</c:v>
                </c:pt>
                <c:pt idx="1353">
                  <c:v>2377.9299999999998</c:v>
                </c:pt>
                <c:pt idx="1354">
                  <c:v>2387.6999999999998</c:v>
                </c:pt>
                <c:pt idx="1355">
                  <c:v>2377.9299999999998</c:v>
                </c:pt>
                <c:pt idx="1356">
                  <c:v>2314.4499999999998</c:v>
                </c:pt>
                <c:pt idx="1357">
                  <c:v>2387.6999999999998</c:v>
                </c:pt>
                <c:pt idx="1358">
                  <c:v>2348.63</c:v>
                </c:pt>
                <c:pt idx="1359">
                  <c:v>2402.34</c:v>
                </c:pt>
                <c:pt idx="1360">
                  <c:v>2343.75</c:v>
                </c:pt>
                <c:pt idx="1361">
                  <c:v>2338.87</c:v>
                </c:pt>
                <c:pt idx="1362">
                  <c:v>2338.87</c:v>
                </c:pt>
                <c:pt idx="1363">
                  <c:v>2333.98</c:v>
                </c:pt>
                <c:pt idx="1364">
                  <c:v>2333.98</c:v>
                </c:pt>
                <c:pt idx="1365">
                  <c:v>2294.92</c:v>
                </c:pt>
                <c:pt idx="1366">
                  <c:v>2319.34</c:v>
                </c:pt>
                <c:pt idx="1367">
                  <c:v>2309.5700000000002</c:v>
                </c:pt>
                <c:pt idx="1368">
                  <c:v>2319.34</c:v>
                </c:pt>
                <c:pt idx="1369">
                  <c:v>2314.4499999999998</c:v>
                </c:pt>
                <c:pt idx="1370">
                  <c:v>2275.39</c:v>
                </c:pt>
                <c:pt idx="1371">
                  <c:v>2319.34</c:v>
                </c:pt>
                <c:pt idx="1372">
                  <c:v>2304.69</c:v>
                </c:pt>
                <c:pt idx="1373">
                  <c:v>2304.69</c:v>
                </c:pt>
                <c:pt idx="1374">
                  <c:v>2299.8000000000002</c:v>
                </c:pt>
                <c:pt idx="1375">
                  <c:v>2255.86</c:v>
                </c:pt>
                <c:pt idx="1376">
                  <c:v>2265.63</c:v>
                </c:pt>
                <c:pt idx="1377">
                  <c:v>2280.27</c:v>
                </c:pt>
                <c:pt idx="1378">
                  <c:v>2241.21</c:v>
                </c:pt>
                <c:pt idx="1379">
                  <c:v>2231.4499999999998</c:v>
                </c:pt>
                <c:pt idx="1380">
                  <c:v>2216.8000000000002</c:v>
                </c:pt>
                <c:pt idx="1381">
                  <c:v>2241.21</c:v>
                </c:pt>
                <c:pt idx="1382">
                  <c:v>2187.5</c:v>
                </c:pt>
                <c:pt idx="1383">
                  <c:v>2158.1999999999998</c:v>
                </c:pt>
                <c:pt idx="1384">
                  <c:v>2158.1999999999998</c:v>
                </c:pt>
                <c:pt idx="1385">
                  <c:v>2119.14</c:v>
                </c:pt>
                <c:pt idx="1386">
                  <c:v>2148.44</c:v>
                </c:pt>
                <c:pt idx="1387">
                  <c:v>2163.09</c:v>
                </c:pt>
                <c:pt idx="1388">
                  <c:v>2158.1999999999998</c:v>
                </c:pt>
                <c:pt idx="1389">
                  <c:v>2172.85</c:v>
                </c:pt>
                <c:pt idx="1390">
                  <c:v>2197.27</c:v>
                </c:pt>
                <c:pt idx="1391">
                  <c:v>2202.15</c:v>
                </c:pt>
                <c:pt idx="1392">
                  <c:v>2207.0300000000002</c:v>
                </c:pt>
                <c:pt idx="1393">
                  <c:v>2231.4499999999998</c:v>
                </c:pt>
                <c:pt idx="1394">
                  <c:v>2265.63</c:v>
                </c:pt>
                <c:pt idx="1395">
                  <c:v>2260.7399999999998</c:v>
                </c:pt>
                <c:pt idx="1396">
                  <c:v>2285.16</c:v>
                </c:pt>
                <c:pt idx="1397">
                  <c:v>2275.39</c:v>
                </c:pt>
                <c:pt idx="1398">
                  <c:v>2290.04</c:v>
                </c:pt>
                <c:pt idx="1399">
                  <c:v>2333.98</c:v>
                </c:pt>
                <c:pt idx="1400">
                  <c:v>2304.69</c:v>
                </c:pt>
                <c:pt idx="1401">
                  <c:v>2402.34</c:v>
                </c:pt>
                <c:pt idx="1402">
                  <c:v>2392.58</c:v>
                </c:pt>
                <c:pt idx="1403">
                  <c:v>2441.41</c:v>
                </c:pt>
                <c:pt idx="1404">
                  <c:v>2446.29</c:v>
                </c:pt>
                <c:pt idx="1405">
                  <c:v>2475.59</c:v>
                </c:pt>
                <c:pt idx="1406">
                  <c:v>2470.6999999999998</c:v>
                </c:pt>
                <c:pt idx="1407">
                  <c:v>2480.4699999999998</c:v>
                </c:pt>
                <c:pt idx="1408">
                  <c:v>2431.64</c:v>
                </c:pt>
                <c:pt idx="1409">
                  <c:v>2407.23</c:v>
                </c:pt>
                <c:pt idx="1410">
                  <c:v>2363.2800000000002</c:v>
                </c:pt>
                <c:pt idx="1411">
                  <c:v>2412.11</c:v>
                </c:pt>
                <c:pt idx="1412">
                  <c:v>2407.23</c:v>
                </c:pt>
                <c:pt idx="1413">
                  <c:v>2416.9899999999998</c:v>
                </c:pt>
                <c:pt idx="1414">
                  <c:v>2373.0500000000002</c:v>
                </c:pt>
                <c:pt idx="1415">
                  <c:v>2416.9899999999998</c:v>
                </c:pt>
                <c:pt idx="1416">
                  <c:v>2407.23</c:v>
                </c:pt>
                <c:pt idx="1417">
                  <c:v>2358.4</c:v>
                </c:pt>
                <c:pt idx="1418">
                  <c:v>2363.2800000000002</c:v>
                </c:pt>
                <c:pt idx="1419">
                  <c:v>2353.52</c:v>
                </c:pt>
                <c:pt idx="1420">
                  <c:v>2338.87</c:v>
                </c:pt>
                <c:pt idx="1421">
                  <c:v>2338.87</c:v>
                </c:pt>
                <c:pt idx="1422">
                  <c:v>2309.5700000000002</c:v>
                </c:pt>
                <c:pt idx="1423">
                  <c:v>2343.75</c:v>
                </c:pt>
                <c:pt idx="1424">
                  <c:v>2309.5700000000002</c:v>
                </c:pt>
                <c:pt idx="1425">
                  <c:v>2309.5700000000002</c:v>
                </c:pt>
                <c:pt idx="1426">
                  <c:v>2333.98</c:v>
                </c:pt>
                <c:pt idx="1427">
                  <c:v>2309.5700000000002</c:v>
                </c:pt>
                <c:pt idx="1428">
                  <c:v>2363.2800000000002</c:v>
                </c:pt>
                <c:pt idx="1429">
                  <c:v>2304.69</c:v>
                </c:pt>
                <c:pt idx="1430">
                  <c:v>2304.69</c:v>
                </c:pt>
                <c:pt idx="1431">
                  <c:v>2290.04</c:v>
                </c:pt>
                <c:pt idx="1432">
                  <c:v>2299.8000000000002</c:v>
                </c:pt>
                <c:pt idx="1433">
                  <c:v>2319.34</c:v>
                </c:pt>
                <c:pt idx="1434">
                  <c:v>2290.04</c:v>
                </c:pt>
                <c:pt idx="1435">
                  <c:v>2309.5700000000002</c:v>
                </c:pt>
                <c:pt idx="1436">
                  <c:v>2324.2199999999998</c:v>
                </c:pt>
                <c:pt idx="1437">
                  <c:v>2280.27</c:v>
                </c:pt>
                <c:pt idx="1438">
                  <c:v>2294.92</c:v>
                </c:pt>
                <c:pt idx="1439">
                  <c:v>2270.5100000000002</c:v>
                </c:pt>
                <c:pt idx="1440">
                  <c:v>2265.63</c:v>
                </c:pt>
                <c:pt idx="1441">
                  <c:v>2250.98</c:v>
                </c:pt>
                <c:pt idx="1442">
                  <c:v>2246.09</c:v>
                </c:pt>
                <c:pt idx="1443">
                  <c:v>2236.33</c:v>
                </c:pt>
                <c:pt idx="1444">
                  <c:v>2197.27</c:v>
                </c:pt>
                <c:pt idx="1445">
                  <c:v>2207.0300000000002</c:v>
                </c:pt>
                <c:pt idx="1446">
                  <c:v>2167.9699999999998</c:v>
                </c:pt>
                <c:pt idx="1447">
                  <c:v>2207.0300000000002</c:v>
                </c:pt>
                <c:pt idx="1448">
                  <c:v>2211.91</c:v>
                </c:pt>
                <c:pt idx="1449">
                  <c:v>2216.8000000000002</c:v>
                </c:pt>
                <c:pt idx="1450">
                  <c:v>2231.4499999999998</c:v>
                </c:pt>
                <c:pt idx="1451">
                  <c:v>2207.0300000000002</c:v>
                </c:pt>
                <c:pt idx="1452">
                  <c:v>2216.8000000000002</c:v>
                </c:pt>
                <c:pt idx="1453">
                  <c:v>2216.8000000000002</c:v>
                </c:pt>
                <c:pt idx="1454">
                  <c:v>2236.33</c:v>
                </c:pt>
                <c:pt idx="1455">
                  <c:v>2285.16</c:v>
                </c:pt>
                <c:pt idx="1456">
                  <c:v>2236.33</c:v>
                </c:pt>
                <c:pt idx="1457">
                  <c:v>2241.21</c:v>
                </c:pt>
                <c:pt idx="1458">
                  <c:v>2275.39</c:v>
                </c:pt>
                <c:pt idx="1459">
                  <c:v>2241.21</c:v>
                </c:pt>
                <c:pt idx="1460">
                  <c:v>2290.04</c:v>
                </c:pt>
                <c:pt idx="1461">
                  <c:v>2275.39</c:v>
                </c:pt>
                <c:pt idx="1462">
                  <c:v>2343.75</c:v>
                </c:pt>
                <c:pt idx="1463">
                  <c:v>2402.34</c:v>
                </c:pt>
                <c:pt idx="1464">
                  <c:v>2368.16</c:v>
                </c:pt>
                <c:pt idx="1465">
                  <c:v>2407.23</c:v>
                </c:pt>
                <c:pt idx="1466">
                  <c:v>2373.0500000000002</c:v>
                </c:pt>
                <c:pt idx="1467">
                  <c:v>2451.17</c:v>
                </c:pt>
                <c:pt idx="1468">
                  <c:v>2446.29</c:v>
                </c:pt>
                <c:pt idx="1469">
                  <c:v>2431.64</c:v>
                </c:pt>
                <c:pt idx="1470">
                  <c:v>2475.59</c:v>
                </c:pt>
                <c:pt idx="1471">
                  <c:v>2412.11</c:v>
                </c:pt>
                <c:pt idx="1472">
                  <c:v>2475.59</c:v>
                </c:pt>
                <c:pt idx="1473">
                  <c:v>2402.34</c:v>
                </c:pt>
                <c:pt idx="1474">
                  <c:v>2412.11</c:v>
                </c:pt>
                <c:pt idx="1475">
                  <c:v>2436.52</c:v>
                </c:pt>
                <c:pt idx="1476">
                  <c:v>2397.46</c:v>
                </c:pt>
                <c:pt idx="1477">
                  <c:v>2441.41</c:v>
                </c:pt>
                <c:pt idx="1478">
                  <c:v>2451.17</c:v>
                </c:pt>
                <c:pt idx="1479">
                  <c:v>2397.46</c:v>
                </c:pt>
                <c:pt idx="1480">
                  <c:v>2402.34</c:v>
                </c:pt>
                <c:pt idx="1481">
                  <c:v>2358.4</c:v>
                </c:pt>
                <c:pt idx="1482">
                  <c:v>2363.2800000000002</c:v>
                </c:pt>
                <c:pt idx="1483">
                  <c:v>2333.98</c:v>
                </c:pt>
                <c:pt idx="1484">
                  <c:v>2343.75</c:v>
                </c:pt>
                <c:pt idx="1485">
                  <c:v>2343.75</c:v>
                </c:pt>
                <c:pt idx="1486">
                  <c:v>2309.5700000000002</c:v>
                </c:pt>
                <c:pt idx="1487">
                  <c:v>2299.8000000000002</c:v>
                </c:pt>
                <c:pt idx="1488">
                  <c:v>2290.04</c:v>
                </c:pt>
                <c:pt idx="1489">
                  <c:v>2299.8000000000002</c:v>
                </c:pt>
                <c:pt idx="1490">
                  <c:v>2299.8000000000002</c:v>
                </c:pt>
                <c:pt idx="1491">
                  <c:v>2260.7399999999998</c:v>
                </c:pt>
                <c:pt idx="1492">
                  <c:v>2329.1</c:v>
                </c:pt>
                <c:pt idx="1493">
                  <c:v>2299.8000000000002</c:v>
                </c:pt>
                <c:pt idx="1494">
                  <c:v>2324.2199999999998</c:v>
                </c:pt>
                <c:pt idx="1495">
                  <c:v>2294.92</c:v>
                </c:pt>
                <c:pt idx="1496">
                  <c:v>2309.5700000000002</c:v>
                </c:pt>
                <c:pt idx="1497">
                  <c:v>2299.8000000000002</c:v>
                </c:pt>
                <c:pt idx="1498">
                  <c:v>2285.16</c:v>
                </c:pt>
                <c:pt idx="1499">
                  <c:v>2294.92</c:v>
                </c:pt>
                <c:pt idx="1500">
                  <c:v>2275.39</c:v>
                </c:pt>
                <c:pt idx="1501">
                  <c:v>2265.63</c:v>
                </c:pt>
                <c:pt idx="1502">
                  <c:v>2275.39</c:v>
                </c:pt>
                <c:pt idx="1503">
                  <c:v>2294.92</c:v>
                </c:pt>
                <c:pt idx="1504">
                  <c:v>2304.69</c:v>
                </c:pt>
                <c:pt idx="1505">
                  <c:v>2304.69</c:v>
                </c:pt>
                <c:pt idx="1506">
                  <c:v>2275.39</c:v>
                </c:pt>
                <c:pt idx="1507">
                  <c:v>2285.16</c:v>
                </c:pt>
                <c:pt idx="1508">
                  <c:v>2226.56</c:v>
                </c:pt>
                <c:pt idx="1509">
                  <c:v>2236.33</c:v>
                </c:pt>
                <c:pt idx="1510">
                  <c:v>2216.8000000000002</c:v>
                </c:pt>
                <c:pt idx="1511">
                  <c:v>2192.38</c:v>
                </c:pt>
                <c:pt idx="1512">
                  <c:v>2221.6799999999998</c:v>
                </c:pt>
                <c:pt idx="1513">
                  <c:v>2163.09</c:v>
                </c:pt>
                <c:pt idx="1514">
                  <c:v>2270.5100000000002</c:v>
                </c:pt>
                <c:pt idx="1515">
                  <c:v>2236.33</c:v>
                </c:pt>
                <c:pt idx="1516">
                  <c:v>2294.92</c:v>
                </c:pt>
                <c:pt idx="1517">
                  <c:v>2265.63</c:v>
                </c:pt>
                <c:pt idx="1518">
                  <c:v>2275.39</c:v>
                </c:pt>
                <c:pt idx="1519">
                  <c:v>2290.04</c:v>
                </c:pt>
                <c:pt idx="1520">
                  <c:v>2290.04</c:v>
                </c:pt>
                <c:pt idx="1521">
                  <c:v>2343.75</c:v>
                </c:pt>
                <c:pt idx="1522">
                  <c:v>2338.87</c:v>
                </c:pt>
                <c:pt idx="1523">
                  <c:v>2324.2199999999998</c:v>
                </c:pt>
                <c:pt idx="1524">
                  <c:v>2373.0500000000002</c:v>
                </c:pt>
                <c:pt idx="1525">
                  <c:v>2348.63</c:v>
                </c:pt>
                <c:pt idx="1526">
                  <c:v>2402.34</c:v>
                </c:pt>
                <c:pt idx="1527">
                  <c:v>2363.2800000000002</c:v>
                </c:pt>
                <c:pt idx="1528">
                  <c:v>2397.46</c:v>
                </c:pt>
                <c:pt idx="1529">
                  <c:v>2421.88</c:v>
                </c:pt>
                <c:pt idx="1530">
                  <c:v>2402.34</c:v>
                </c:pt>
                <c:pt idx="1531">
                  <c:v>2377.9299999999998</c:v>
                </c:pt>
                <c:pt idx="1532">
                  <c:v>2338.87</c:v>
                </c:pt>
                <c:pt idx="1533">
                  <c:v>2324.2199999999998</c:v>
                </c:pt>
                <c:pt idx="1534">
                  <c:v>2353.52</c:v>
                </c:pt>
                <c:pt idx="1535">
                  <c:v>2333.98</c:v>
                </c:pt>
                <c:pt idx="1536">
                  <c:v>2412.11</c:v>
                </c:pt>
                <c:pt idx="1537">
                  <c:v>2387.6999999999998</c:v>
                </c:pt>
                <c:pt idx="1538">
                  <c:v>2436.52</c:v>
                </c:pt>
                <c:pt idx="1539">
                  <c:v>2436.52</c:v>
                </c:pt>
                <c:pt idx="1540">
                  <c:v>2407.23</c:v>
                </c:pt>
                <c:pt idx="1541">
                  <c:v>2446.29</c:v>
                </c:pt>
                <c:pt idx="1542">
                  <c:v>2412.11</c:v>
                </c:pt>
                <c:pt idx="1543">
                  <c:v>2416.9899999999998</c:v>
                </c:pt>
                <c:pt idx="1544">
                  <c:v>2402.34</c:v>
                </c:pt>
                <c:pt idx="1545">
                  <c:v>2343.75</c:v>
                </c:pt>
                <c:pt idx="1546">
                  <c:v>2382.81</c:v>
                </c:pt>
                <c:pt idx="1547">
                  <c:v>2294.92</c:v>
                </c:pt>
                <c:pt idx="1548">
                  <c:v>2299.8000000000002</c:v>
                </c:pt>
                <c:pt idx="1549">
                  <c:v>2314.4499999999998</c:v>
                </c:pt>
                <c:pt idx="1550">
                  <c:v>2294.92</c:v>
                </c:pt>
                <c:pt idx="1551">
                  <c:v>2338.87</c:v>
                </c:pt>
                <c:pt idx="1552">
                  <c:v>2294.92</c:v>
                </c:pt>
                <c:pt idx="1553">
                  <c:v>2314.4499999999998</c:v>
                </c:pt>
                <c:pt idx="1554">
                  <c:v>2304.69</c:v>
                </c:pt>
                <c:pt idx="1555">
                  <c:v>2241.21</c:v>
                </c:pt>
                <c:pt idx="1556">
                  <c:v>2255.86</c:v>
                </c:pt>
                <c:pt idx="1557">
                  <c:v>2207.0300000000002</c:v>
                </c:pt>
                <c:pt idx="1558">
                  <c:v>2255.86</c:v>
                </c:pt>
                <c:pt idx="1559">
                  <c:v>2221.6799999999998</c:v>
                </c:pt>
                <c:pt idx="1560">
                  <c:v>2231.4499999999998</c:v>
                </c:pt>
                <c:pt idx="1561">
                  <c:v>2216.8000000000002</c:v>
                </c:pt>
                <c:pt idx="1562">
                  <c:v>2216.8000000000002</c:v>
                </c:pt>
                <c:pt idx="1563">
                  <c:v>2187.5</c:v>
                </c:pt>
                <c:pt idx="1564">
                  <c:v>2202.15</c:v>
                </c:pt>
                <c:pt idx="1565">
                  <c:v>2216.8000000000002</c:v>
                </c:pt>
                <c:pt idx="1566">
                  <c:v>2202.15</c:v>
                </c:pt>
                <c:pt idx="1567">
                  <c:v>2172.85</c:v>
                </c:pt>
                <c:pt idx="1568">
                  <c:v>2221.6799999999998</c:v>
                </c:pt>
                <c:pt idx="1569">
                  <c:v>2197.27</c:v>
                </c:pt>
                <c:pt idx="1570">
                  <c:v>2192.38</c:v>
                </c:pt>
                <c:pt idx="1571">
                  <c:v>2211.91</c:v>
                </c:pt>
                <c:pt idx="1572">
                  <c:v>2241.21</c:v>
                </c:pt>
                <c:pt idx="1573">
                  <c:v>2255.86</c:v>
                </c:pt>
                <c:pt idx="1574">
                  <c:v>2231.4499999999998</c:v>
                </c:pt>
                <c:pt idx="1575">
                  <c:v>2265.63</c:v>
                </c:pt>
                <c:pt idx="1576">
                  <c:v>2275.39</c:v>
                </c:pt>
                <c:pt idx="1577">
                  <c:v>2260.7399999999998</c:v>
                </c:pt>
                <c:pt idx="1578">
                  <c:v>2265.63</c:v>
                </c:pt>
                <c:pt idx="1579">
                  <c:v>2241.21</c:v>
                </c:pt>
                <c:pt idx="1580">
                  <c:v>2309.5700000000002</c:v>
                </c:pt>
                <c:pt idx="1581">
                  <c:v>2294.92</c:v>
                </c:pt>
                <c:pt idx="1582">
                  <c:v>2358.4</c:v>
                </c:pt>
                <c:pt idx="1583">
                  <c:v>2363.2800000000002</c:v>
                </c:pt>
                <c:pt idx="1584">
                  <c:v>2324.2199999999998</c:v>
                </c:pt>
                <c:pt idx="1585">
                  <c:v>2353.52</c:v>
                </c:pt>
                <c:pt idx="1586">
                  <c:v>2377.9299999999998</c:v>
                </c:pt>
                <c:pt idx="1587">
                  <c:v>2387.6999999999998</c:v>
                </c:pt>
                <c:pt idx="1588">
                  <c:v>2377.9299999999998</c:v>
                </c:pt>
                <c:pt idx="1589">
                  <c:v>2314.4499999999998</c:v>
                </c:pt>
                <c:pt idx="1590">
                  <c:v>2304.69</c:v>
                </c:pt>
                <c:pt idx="1591">
                  <c:v>2304.69</c:v>
                </c:pt>
                <c:pt idx="1592">
                  <c:v>2314.4499999999998</c:v>
                </c:pt>
                <c:pt idx="1593">
                  <c:v>2285.16</c:v>
                </c:pt>
                <c:pt idx="1594">
                  <c:v>2333.98</c:v>
                </c:pt>
                <c:pt idx="1595">
                  <c:v>2314.4499999999998</c:v>
                </c:pt>
                <c:pt idx="1596">
                  <c:v>2285.16</c:v>
                </c:pt>
                <c:pt idx="1597">
                  <c:v>2290.04</c:v>
                </c:pt>
                <c:pt idx="1598">
                  <c:v>2285.16</c:v>
                </c:pt>
                <c:pt idx="1599">
                  <c:v>2299.8000000000002</c:v>
                </c:pt>
                <c:pt idx="1600">
                  <c:v>2265.63</c:v>
                </c:pt>
                <c:pt idx="1601">
                  <c:v>2275.39</c:v>
                </c:pt>
                <c:pt idx="1602">
                  <c:v>2333.98</c:v>
                </c:pt>
                <c:pt idx="1603">
                  <c:v>2319.34</c:v>
                </c:pt>
                <c:pt idx="1604">
                  <c:v>2363.2800000000002</c:v>
                </c:pt>
                <c:pt idx="1605">
                  <c:v>2358.4</c:v>
                </c:pt>
                <c:pt idx="1606">
                  <c:v>2348.63</c:v>
                </c:pt>
                <c:pt idx="1607">
                  <c:v>2368.16</c:v>
                </c:pt>
                <c:pt idx="1608">
                  <c:v>2343.75</c:v>
                </c:pt>
                <c:pt idx="1609">
                  <c:v>2363.2800000000002</c:v>
                </c:pt>
                <c:pt idx="1610">
                  <c:v>2363.2800000000002</c:v>
                </c:pt>
                <c:pt idx="1611">
                  <c:v>2358.4</c:v>
                </c:pt>
                <c:pt idx="1612">
                  <c:v>2368.16</c:v>
                </c:pt>
                <c:pt idx="1613">
                  <c:v>2324.2199999999998</c:v>
                </c:pt>
                <c:pt idx="1614">
                  <c:v>2319.34</c:v>
                </c:pt>
                <c:pt idx="1615">
                  <c:v>2314.4499999999998</c:v>
                </c:pt>
                <c:pt idx="1616">
                  <c:v>2329.1</c:v>
                </c:pt>
                <c:pt idx="1617">
                  <c:v>2309.5700000000002</c:v>
                </c:pt>
                <c:pt idx="1618">
                  <c:v>2275.39</c:v>
                </c:pt>
                <c:pt idx="1619">
                  <c:v>2270.5100000000002</c:v>
                </c:pt>
                <c:pt idx="1620">
                  <c:v>2221.6799999999998</c:v>
                </c:pt>
                <c:pt idx="1621">
                  <c:v>2221.6799999999998</c:v>
                </c:pt>
                <c:pt idx="1622">
                  <c:v>2202.15</c:v>
                </c:pt>
                <c:pt idx="1623">
                  <c:v>2138.67</c:v>
                </c:pt>
                <c:pt idx="1624">
                  <c:v>2211.91</c:v>
                </c:pt>
                <c:pt idx="1625">
                  <c:v>2192.38</c:v>
                </c:pt>
                <c:pt idx="1626">
                  <c:v>2187.5</c:v>
                </c:pt>
                <c:pt idx="1627">
                  <c:v>2158.1999999999998</c:v>
                </c:pt>
                <c:pt idx="1628">
                  <c:v>2187.5</c:v>
                </c:pt>
                <c:pt idx="1629">
                  <c:v>2187.5</c:v>
                </c:pt>
                <c:pt idx="1630">
                  <c:v>2187.5</c:v>
                </c:pt>
                <c:pt idx="1631">
                  <c:v>2221.6799999999998</c:v>
                </c:pt>
                <c:pt idx="1632">
                  <c:v>2236.33</c:v>
                </c:pt>
                <c:pt idx="1633">
                  <c:v>2270.5100000000002</c:v>
                </c:pt>
                <c:pt idx="1634">
                  <c:v>2285.16</c:v>
                </c:pt>
                <c:pt idx="1635">
                  <c:v>2270.5100000000002</c:v>
                </c:pt>
                <c:pt idx="1636">
                  <c:v>2260.7399999999998</c:v>
                </c:pt>
                <c:pt idx="1637">
                  <c:v>2246.09</c:v>
                </c:pt>
                <c:pt idx="1638">
                  <c:v>2255.86</c:v>
                </c:pt>
                <c:pt idx="1639">
                  <c:v>2260.7399999999998</c:v>
                </c:pt>
                <c:pt idx="1640">
                  <c:v>2280.27</c:v>
                </c:pt>
                <c:pt idx="1641">
                  <c:v>2324.2199999999998</c:v>
                </c:pt>
                <c:pt idx="1642">
                  <c:v>2324.2199999999998</c:v>
                </c:pt>
                <c:pt idx="1643">
                  <c:v>2333.98</c:v>
                </c:pt>
                <c:pt idx="1644">
                  <c:v>2358.4</c:v>
                </c:pt>
                <c:pt idx="1645">
                  <c:v>2324.2199999999998</c:v>
                </c:pt>
                <c:pt idx="1646">
                  <c:v>2373.0500000000002</c:v>
                </c:pt>
                <c:pt idx="1647">
                  <c:v>2353.52</c:v>
                </c:pt>
                <c:pt idx="1648">
                  <c:v>2368.16</c:v>
                </c:pt>
                <c:pt idx="1649">
                  <c:v>2309.5700000000002</c:v>
                </c:pt>
                <c:pt idx="1650">
                  <c:v>2285.16</c:v>
                </c:pt>
                <c:pt idx="1651">
                  <c:v>2294.92</c:v>
                </c:pt>
                <c:pt idx="1652">
                  <c:v>2285.16</c:v>
                </c:pt>
                <c:pt idx="1653">
                  <c:v>2309.5700000000002</c:v>
                </c:pt>
                <c:pt idx="1654">
                  <c:v>2304.69</c:v>
                </c:pt>
                <c:pt idx="1655">
                  <c:v>2290.04</c:v>
                </c:pt>
                <c:pt idx="1656">
                  <c:v>2294.92</c:v>
                </c:pt>
                <c:pt idx="1657">
                  <c:v>2290.04</c:v>
                </c:pt>
                <c:pt idx="1658">
                  <c:v>2338.87</c:v>
                </c:pt>
                <c:pt idx="1659">
                  <c:v>2285.16</c:v>
                </c:pt>
                <c:pt idx="1660">
                  <c:v>2290.04</c:v>
                </c:pt>
                <c:pt idx="1661">
                  <c:v>2309.5700000000002</c:v>
                </c:pt>
                <c:pt idx="1662">
                  <c:v>2299.8000000000002</c:v>
                </c:pt>
                <c:pt idx="1663">
                  <c:v>2299.8000000000002</c:v>
                </c:pt>
                <c:pt idx="1664">
                  <c:v>2236.33</c:v>
                </c:pt>
                <c:pt idx="1665">
                  <c:v>2285.16</c:v>
                </c:pt>
                <c:pt idx="1666">
                  <c:v>2285.16</c:v>
                </c:pt>
                <c:pt idx="1667">
                  <c:v>2265.63</c:v>
                </c:pt>
                <c:pt idx="1668">
                  <c:v>2309.5700000000002</c:v>
                </c:pt>
                <c:pt idx="1669">
                  <c:v>2324.2199999999998</c:v>
                </c:pt>
                <c:pt idx="1670">
                  <c:v>2338.87</c:v>
                </c:pt>
                <c:pt idx="1671">
                  <c:v>2324.2199999999998</c:v>
                </c:pt>
                <c:pt idx="1672">
                  <c:v>2309.5700000000002</c:v>
                </c:pt>
                <c:pt idx="1673">
                  <c:v>2314.4499999999998</c:v>
                </c:pt>
                <c:pt idx="1674">
                  <c:v>2338.87</c:v>
                </c:pt>
                <c:pt idx="1675">
                  <c:v>2324.2199999999998</c:v>
                </c:pt>
                <c:pt idx="1676">
                  <c:v>2260.7399999999998</c:v>
                </c:pt>
                <c:pt idx="1677">
                  <c:v>2255.86</c:v>
                </c:pt>
                <c:pt idx="1678">
                  <c:v>2280.27</c:v>
                </c:pt>
                <c:pt idx="1679">
                  <c:v>2216.8000000000002</c:v>
                </c:pt>
                <c:pt idx="1680">
                  <c:v>2246.09</c:v>
                </c:pt>
                <c:pt idx="1681">
                  <c:v>2187.5</c:v>
                </c:pt>
                <c:pt idx="1682">
                  <c:v>2221.6799999999998</c:v>
                </c:pt>
                <c:pt idx="1683">
                  <c:v>2231.4499999999998</c:v>
                </c:pt>
                <c:pt idx="1684">
                  <c:v>2187.5</c:v>
                </c:pt>
                <c:pt idx="1685">
                  <c:v>2182.62</c:v>
                </c:pt>
                <c:pt idx="1686">
                  <c:v>2202.15</c:v>
                </c:pt>
                <c:pt idx="1687">
                  <c:v>2246.09</c:v>
                </c:pt>
                <c:pt idx="1688">
                  <c:v>2241.21</c:v>
                </c:pt>
                <c:pt idx="1689">
                  <c:v>2226.56</c:v>
                </c:pt>
                <c:pt idx="1690">
                  <c:v>2299.8000000000002</c:v>
                </c:pt>
                <c:pt idx="1691">
                  <c:v>2290.04</c:v>
                </c:pt>
                <c:pt idx="1692">
                  <c:v>2338.87</c:v>
                </c:pt>
                <c:pt idx="1693">
                  <c:v>2309.5700000000002</c:v>
                </c:pt>
                <c:pt idx="1694">
                  <c:v>2314.4499999999998</c:v>
                </c:pt>
                <c:pt idx="1695">
                  <c:v>2304.69</c:v>
                </c:pt>
                <c:pt idx="1696">
                  <c:v>2294.92</c:v>
                </c:pt>
                <c:pt idx="1697">
                  <c:v>2314.4499999999998</c:v>
                </c:pt>
                <c:pt idx="1698">
                  <c:v>2294.92</c:v>
                </c:pt>
                <c:pt idx="1699">
                  <c:v>2314.4499999999998</c:v>
                </c:pt>
                <c:pt idx="1700">
                  <c:v>2304.69</c:v>
                </c:pt>
                <c:pt idx="1701">
                  <c:v>2299.8000000000002</c:v>
                </c:pt>
                <c:pt idx="1702">
                  <c:v>2294.92</c:v>
                </c:pt>
                <c:pt idx="1703">
                  <c:v>2255.86</c:v>
                </c:pt>
                <c:pt idx="1704">
                  <c:v>2290.04</c:v>
                </c:pt>
                <c:pt idx="1705">
                  <c:v>2324.2199999999998</c:v>
                </c:pt>
                <c:pt idx="1706">
                  <c:v>2285.16</c:v>
                </c:pt>
                <c:pt idx="1707">
                  <c:v>2309.5700000000002</c:v>
                </c:pt>
                <c:pt idx="1708">
                  <c:v>2299.8000000000002</c:v>
                </c:pt>
                <c:pt idx="1709">
                  <c:v>2304.69</c:v>
                </c:pt>
                <c:pt idx="1710">
                  <c:v>2324.2199999999998</c:v>
                </c:pt>
                <c:pt idx="1711">
                  <c:v>2304.69</c:v>
                </c:pt>
                <c:pt idx="1712">
                  <c:v>2353.52</c:v>
                </c:pt>
                <c:pt idx="1713">
                  <c:v>2285.16</c:v>
                </c:pt>
                <c:pt idx="1714">
                  <c:v>2324.2199999999998</c:v>
                </c:pt>
                <c:pt idx="1715">
                  <c:v>2275.39</c:v>
                </c:pt>
                <c:pt idx="1716">
                  <c:v>2260.7399999999998</c:v>
                </c:pt>
                <c:pt idx="1717">
                  <c:v>2285.16</c:v>
                </c:pt>
                <c:pt idx="1718">
                  <c:v>2280.27</c:v>
                </c:pt>
                <c:pt idx="1719">
                  <c:v>2275.39</c:v>
                </c:pt>
                <c:pt idx="1720">
                  <c:v>2255.86</c:v>
                </c:pt>
                <c:pt idx="1721">
                  <c:v>2231.4499999999998</c:v>
                </c:pt>
                <c:pt idx="1722">
                  <c:v>2265.63</c:v>
                </c:pt>
                <c:pt idx="1723">
                  <c:v>2241.21</c:v>
                </c:pt>
                <c:pt idx="1724">
                  <c:v>2275.39</c:v>
                </c:pt>
                <c:pt idx="1725">
                  <c:v>2255.86</c:v>
                </c:pt>
                <c:pt idx="1726">
                  <c:v>2275.39</c:v>
                </c:pt>
                <c:pt idx="1727">
                  <c:v>2270.5100000000002</c:v>
                </c:pt>
                <c:pt idx="1728">
                  <c:v>2255.86</c:v>
                </c:pt>
                <c:pt idx="1729">
                  <c:v>2290.04</c:v>
                </c:pt>
                <c:pt idx="1730">
                  <c:v>2250.98</c:v>
                </c:pt>
                <c:pt idx="1731">
                  <c:v>2348.63</c:v>
                </c:pt>
                <c:pt idx="1732">
                  <c:v>2333.98</c:v>
                </c:pt>
                <c:pt idx="1733">
                  <c:v>2324.2199999999998</c:v>
                </c:pt>
                <c:pt idx="1734">
                  <c:v>2387.6999999999998</c:v>
                </c:pt>
                <c:pt idx="1735">
                  <c:v>2348.63</c:v>
                </c:pt>
                <c:pt idx="1736">
                  <c:v>2377.9299999999998</c:v>
                </c:pt>
                <c:pt idx="1737">
                  <c:v>2333.98</c:v>
                </c:pt>
                <c:pt idx="1738">
                  <c:v>2304.69</c:v>
                </c:pt>
                <c:pt idx="1739">
                  <c:v>2333.98</c:v>
                </c:pt>
                <c:pt idx="1740">
                  <c:v>2290.04</c:v>
                </c:pt>
                <c:pt idx="1741">
                  <c:v>2304.69</c:v>
                </c:pt>
                <c:pt idx="1742">
                  <c:v>2314.4499999999998</c:v>
                </c:pt>
                <c:pt idx="1743">
                  <c:v>2280.27</c:v>
                </c:pt>
                <c:pt idx="1744">
                  <c:v>2280.27</c:v>
                </c:pt>
                <c:pt idx="1745">
                  <c:v>2270.5100000000002</c:v>
                </c:pt>
                <c:pt idx="1746">
                  <c:v>2260.7399999999998</c:v>
                </c:pt>
                <c:pt idx="1747">
                  <c:v>2241.21</c:v>
                </c:pt>
                <c:pt idx="1748">
                  <c:v>2260.7399999999998</c:v>
                </c:pt>
                <c:pt idx="1749">
                  <c:v>2246.09</c:v>
                </c:pt>
                <c:pt idx="1750">
                  <c:v>2187.5</c:v>
                </c:pt>
                <c:pt idx="1751">
                  <c:v>2197.27</c:v>
                </c:pt>
                <c:pt idx="1752">
                  <c:v>2192.38</c:v>
                </c:pt>
                <c:pt idx="1753">
                  <c:v>2216.8000000000002</c:v>
                </c:pt>
                <c:pt idx="1754">
                  <c:v>2231.4499999999998</c:v>
                </c:pt>
                <c:pt idx="1755">
                  <c:v>2231.4499999999998</c:v>
                </c:pt>
                <c:pt idx="1756">
                  <c:v>2324.2199999999998</c:v>
                </c:pt>
                <c:pt idx="1757">
                  <c:v>2280.27</c:v>
                </c:pt>
                <c:pt idx="1758">
                  <c:v>2348.63</c:v>
                </c:pt>
                <c:pt idx="1759">
                  <c:v>2324.2199999999998</c:v>
                </c:pt>
                <c:pt idx="1760">
                  <c:v>2329.1</c:v>
                </c:pt>
                <c:pt idx="1761">
                  <c:v>2358.4</c:v>
                </c:pt>
                <c:pt idx="1762">
                  <c:v>2338.87</c:v>
                </c:pt>
                <c:pt idx="1763">
                  <c:v>2333.98</c:v>
                </c:pt>
                <c:pt idx="1764">
                  <c:v>2314.4499999999998</c:v>
                </c:pt>
                <c:pt idx="1765">
                  <c:v>2290.04</c:v>
                </c:pt>
                <c:pt idx="1766">
                  <c:v>2299.8000000000002</c:v>
                </c:pt>
                <c:pt idx="1767">
                  <c:v>2285.16</c:v>
                </c:pt>
                <c:pt idx="1768">
                  <c:v>2299.8000000000002</c:v>
                </c:pt>
                <c:pt idx="1769">
                  <c:v>2280.27</c:v>
                </c:pt>
                <c:pt idx="1770">
                  <c:v>2309.5700000000002</c:v>
                </c:pt>
                <c:pt idx="1771">
                  <c:v>2294.92</c:v>
                </c:pt>
                <c:pt idx="1772">
                  <c:v>2265.63</c:v>
                </c:pt>
                <c:pt idx="1773">
                  <c:v>2280.27</c:v>
                </c:pt>
                <c:pt idx="1774">
                  <c:v>2241.21</c:v>
                </c:pt>
                <c:pt idx="1775">
                  <c:v>2260.7399999999998</c:v>
                </c:pt>
                <c:pt idx="1776">
                  <c:v>2255.86</c:v>
                </c:pt>
                <c:pt idx="1777">
                  <c:v>2236.33</c:v>
                </c:pt>
                <c:pt idx="1778">
                  <c:v>2275.39</c:v>
                </c:pt>
                <c:pt idx="1779">
                  <c:v>2285.16</c:v>
                </c:pt>
                <c:pt idx="1780">
                  <c:v>2270.5100000000002</c:v>
                </c:pt>
                <c:pt idx="1781">
                  <c:v>2270.5100000000002</c:v>
                </c:pt>
                <c:pt idx="1782">
                  <c:v>2304.69</c:v>
                </c:pt>
                <c:pt idx="1783">
                  <c:v>2324.2199999999998</c:v>
                </c:pt>
                <c:pt idx="1784">
                  <c:v>2280.27</c:v>
                </c:pt>
                <c:pt idx="1785">
                  <c:v>2304.69</c:v>
                </c:pt>
                <c:pt idx="1786">
                  <c:v>2304.69</c:v>
                </c:pt>
                <c:pt idx="1787">
                  <c:v>2304.69</c:v>
                </c:pt>
                <c:pt idx="1788">
                  <c:v>2314.4499999999998</c:v>
                </c:pt>
                <c:pt idx="1789">
                  <c:v>2314.4499999999998</c:v>
                </c:pt>
                <c:pt idx="1790">
                  <c:v>2280.27</c:v>
                </c:pt>
                <c:pt idx="1791">
                  <c:v>2285.16</c:v>
                </c:pt>
                <c:pt idx="1792">
                  <c:v>2324.2199999999998</c:v>
                </c:pt>
                <c:pt idx="1793">
                  <c:v>2324.2199999999998</c:v>
                </c:pt>
                <c:pt idx="1794">
                  <c:v>2314.4499999999998</c:v>
                </c:pt>
                <c:pt idx="1795">
                  <c:v>2314.4499999999998</c:v>
                </c:pt>
                <c:pt idx="1796">
                  <c:v>2260.7399999999998</c:v>
                </c:pt>
                <c:pt idx="1797">
                  <c:v>2329.1</c:v>
                </c:pt>
                <c:pt idx="1798">
                  <c:v>2285.16</c:v>
                </c:pt>
                <c:pt idx="1799">
                  <c:v>2265.63</c:v>
                </c:pt>
                <c:pt idx="1800">
                  <c:v>2329.1</c:v>
                </c:pt>
                <c:pt idx="1801">
                  <c:v>2294.92</c:v>
                </c:pt>
                <c:pt idx="1802">
                  <c:v>2294.92</c:v>
                </c:pt>
                <c:pt idx="1803">
                  <c:v>2246.09</c:v>
                </c:pt>
                <c:pt idx="1804">
                  <c:v>2236.33</c:v>
                </c:pt>
                <c:pt idx="1805">
                  <c:v>2241.21</c:v>
                </c:pt>
                <c:pt idx="1806">
                  <c:v>2216.8000000000002</c:v>
                </c:pt>
                <c:pt idx="1807">
                  <c:v>2255.86</c:v>
                </c:pt>
                <c:pt idx="1808">
                  <c:v>2211.91</c:v>
                </c:pt>
                <c:pt idx="1809">
                  <c:v>2177.73</c:v>
                </c:pt>
                <c:pt idx="1810">
                  <c:v>2236.33</c:v>
                </c:pt>
                <c:pt idx="1811">
                  <c:v>2211.91</c:v>
                </c:pt>
                <c:pt idx="1812">
                  <c:v>2275.39</c:v>
                </c:pt>
                <c:pt idx="1813">
                  <c:v>2226.56</c:v>
                </c:pt>
                <c:pt idx="1814">
                  <c:v>2265.63</c:v>
                </c:pt>
                <c:pt idx="1815">
                  <c:v>2304.69</c:v>
                </c:pt>
                <c:pt idx="1816">
                  <c:v>2275.39</c:v>
                </c:pt>
                <c:pt idx="1817">
                  <c:v>2260.7399999999998</c:v>
                </c:pt>
                <c:pt idx="1818">
                  <c:v>2280.27</c:v>
                </c:pt>
                <c:pt idx="1819">
                  <c:v>2324.2199999999998</c:v>
                </c:pt>
                <c:pt idx="1820">
                  <c:v>2333.98</c:v>
                </c:pt>
                <c:pt idx="1821">
                  <c:v>2329.1</c:v>
                </c:pt>
                <c:pt idx="1822">
                  <c:v>2407.23</c:v>
                </c:pt>
                <c:pt idx="1823">
                  <c:v>2382.81</c:v>
                </c:pt>
                <c:pt idx="1824">
                  <c:v>2412.11</c:v>
                </c:pt>
                <c:pt idx="1825">
                  <c:v>2407.23</c:v>
                </c:pt>
                <c:pt idx="1826">
                  <c:v>2402.34</c:v>
                </c:pt>
                <c:pt idx="1827">
                  <c:v>2451.17</c:v>
                </c:pt>
                <c:pt idx="1828">
                  <c:v>2426.7600000000002</c:v>
                </c:pt>
                <c:pt idx="1829">
                  <c:v>2402.34</c:v>
                </c:pt>
                <c:pt idx="1830">
                  <c:v>2382.81</c:v>
                </c:pt>
                <c:pt idx="1831">
                  <c:v>2314.4499999999998</c:v>
                </c:pt>
                <c:pt idx="1832">
                  <c:v>2348.63</c:v>
                </c:pt>
                <c:pt idx="1833">
                  <c:v>2304.69</c:v>
                </c:pt>
                <c:pt idx="1834">
                  <c:v>2299.8000000000002</c:v>
                </c:pt>
                <c:pt idx="1835">
                  <c:v>2280.27</c:v>
                </c:pt>
                <c:pt idx="1836">
                  <c:v>2250.98</c:v>
                </c:pt>
                <c:pt idx="1837">
                  <c:v>2260.7399999999998</c:v>
                </c:pt>
                <c:pt idx="1838">
                  <c:v>2241.21</c:v>
                </c:pt>
                <c:pt idx="1839">
                  <c:v>2216.8000000000002</c:v>
                </c:pt>
                <c:pt idx="1840">
                  <c:v>2202.15</c:v>
                </c:pt>
                <c:pt idx="1841">
                  <c:v>2221.6799999999998</c:v>
                </c:pt>
                <c:pt idx="1842">
                  <c:v>2236.33</c:v>
                </c:pt>
                <c:pt idx="1843">
                  <c:v>2172.85</c:v>
                </c:pt>
                <c:pt idx="1844">
                  <c:v>2236.33</c:v>
                </c:pt>
                <c:pt idx="1845">
                  <c:v>2231.4499999999998</c:v>
                </c:pt>
                <c:pt idx="1846">
                  <c:v>2226.56</c:v>
                </c:pt>
                <c:pt idx="1847">
                  <c:v>2241.21</c:v>
                </c:pt>
                <c:pt idx="1848">
                  <c:v>2265.63</c:v>
                </c:pt>
                <c:pt idx="1849">
                  <c:v>2250.98</c:v>
                </c:pt>
                <c:pt idx="1850">
                  <c:v>2246.09</c:v>
                </c:pt>
                <c:pt idx="1851">
                  <c:v>2260.7399999999998</c:v>
                </c:pt>
                <c:pt idx="1852">
                  <c:v>2250.98</c:v>
                </c:pt>
                <c:pt idx="1853">
                  <c:v>2236.33</c:v>
                </c:pt>
                <c:pt idx="1854">
                  <c:v>2231.4499999999998</c:v>
                </c:pt>
                <c:pt idx="1855">
                  <c:v>2207.0300000000002</c:v>
                </c:pt>
                <c:pt idx="1856">
                  <c:v>2265.63</c:v>
                </c:pt>
                <c:pt idx="1857">
                  <c:v>2192.38</c:v>
                </c:pt>
                <c:pt idx="1858">
                  <c:v>2246.09</c:v>
                </c:pt>
                <c:pt idx="1859">
                  <c:v>2241.21</c:v>
                </c:pt>
                <c:pt idx="1860">
                  <c:v>2241.21</c:v>
                </c:pt>
                <c:pt idx="1861">
                  <c:v>2216.8000000000002</c:v>
                </c:pt>
                <c:pt idx="1862">
                  <c:v>2202.15</c:v>
                </c:pt>
                <c:pt idx="1863">
                  <c:v>2221.6799999999998</c:v>
                </c:pt>
                <c:pt idx="1864">
                  <c:v>2226.56</c:v>
                </c:pt>
                <c:pt idx="1865">
                  <c:v>2177.73</c:v>
                </c:pt>
                <c:pt idx="1866">
                  <c:v>2250.98</c:v>
                </c:pt>
                <c:pt idx="1867">
                  <c:v>2255.86</c:v>
                </c:pt>
                <c:pt idx="1868">
                  <c:v>2304.69</c:v>
                </c:pt>
                <c:pt idx="1869">
                  <c:v>2275.39</c:v>
                </c:pt>
                <c:pt idx="1870">
                  <c:v>2275.39</c:v>
                </c:pt>
                <c:pt idx="1871">
                  <c:v>2304.69</c:v>
                </c:pt>
                <c:pt idx="1872">
                  <c:v>2299.8000000000002</c:v>
                </c:pt>
                <c:pt idx="1873">
                  <c:v>2329.1</c:v>
                </c:pt>
                <c:pt idx="1874">
                  <c:v>2275.39</c:v>
                </c:pt>
                <c:pt idx="1875">
                  <c:v>2285.16</c:v>
                </c:pt>
                <c:pt idx="1876">
                  <c:v>2324.2199999999998</c:v>
                </c:pt>
                <c:pt idx="1877">
                  <c:v>2285.16</c:v>
                </c:pt>
                <c:pt idx="1878">
                  <c:v>2270.5100000000002</c:v>
                </c:pt>
                <c:pt idx="1879">
                  <c:v>2280.27</c:v>
                </c:pt>
                <c:pt idx="1880">
                  <c:v>2309.5700000000002</c:v>
                </c:pt>
                <c:pt idx="1881">
                  <c:v>2324.2199999999998</c:v>
                </c:pt>
                <c:pt idx="1882">
                  <c:v>2319.34</c:v>
                </c:pt>
                <c:pt idx="1883">
                  <c:v>2329.1</c:v>
                </c:pt>
                <c:pt idx="1884">
                  <c:v>2373.0500000000002</c:v>
                </c:pt>
                <c:pt idx="1885">
                  <c:v>2397.46</c:v>
                </c:pt>
                <c:pt idx="1886">
                  <c:v>2421.88</c:v>
                </c:pt>
                <c:pt idx="1887">
                  <c:v>2402.34</c:v>
                </c:pt>
                <c:pt idx="1888">
                  <c:v>2456.0500000000002</c:v>
                </c:pt>
                <c:pt idx="1889">
                  <c:v>2460.94</c:v>
                </c:pt>
                <c:pt idx="1890">
                  <c:v>2475.59</c:v>
                </c:pt>
                <c:pt idx="1891">
                  <c:v>2460.94</c:v>
                </c:pt>
                <c:pt idx="1892">
                  <c:v>2451.17</c:v>
                </c:pt>
                <c:pt idx="1893">
                  <c:v>2460.94</c:v>
                </c:pt>
                <c:pt idx="1894">
                  <c:v>2368.16</c:v>
                </c:pt>
                <c:pt idx="1895">
                  <c:v>2358.4</c:v>
                </c:pt>
                <c:pt idx="1896">
                  <c:v>2329.1</c:v>
                </c:pt>
                <c:pt idx="1897">
                  <c:v>2314.4499999999998</c:v>
                </c:pt>
                <c:pt idx="1898">
                  <c:v>2309.5700000000002</c:v>
                </c:pt>
                <c:pt idx="1899">
                  <c:v>2294.92</c:v>
                </c:pt>
                <c:pt idx="1900">
                  <c:v>2255.86</c:v>
                </c:pt>
                <c:pt idx="1901">
                  <c:v>2246.09</c:v>
                </c:pt>
                <c:pt idx="1902">
                  <c:v>2246.09</c:v>
                </c:pt>
                <c:pt idx="1903">
                  <c:v>2221.6799999999998</c:v>
                </c:pt>
                <c:pt idx="1904">
                  <c:v>2216.8000000000002</c:v>
                </c:pt>
                <c:pt idx="1905">
                  <c:v>2216.8000000000002</c:v>
                </c:pt>
                <c:pt idx="1906">
                  <c:v>2246.09</c:v>
                </c:pt>
                <c:pt idx="1907">
                  <c:v>2207.0300000000002</c:v>
                </c:pt>
                <c:pt idx="1908">
                  <c:v>2216.8000000000002</c:v>
                </c:pt>
                <c:pt idx="1909">
                  <c:v>2172.85</c:v>
                </c:pt>
                <c:pt idx="1910">
                  <c:v>2211.91</c:v>
                </c:pt>
                <c:pt idx="1911">
                  <c:v>2216.8000000000002</c:v>
                </c:pt>
                <c:pt idx="1912">
                  <c:v>2177.73</c:v>
                </c:pt>
                <c:pt idx="1913">
                  <c:v>2260.7399999999998</c:v>
                </c:pt>
                <c:pt idx="1914">
                  <c:v>2241.21</c:v>
                </c:pt>
                <c:pt idx="1915">
                  <c:v>2275.39</c:v>
                </c:pt>
                <c:pt idx="1916">
                  <c:v>2207.0300000000002</c:v>
                </c:pt>
                <c:pt idx="1917">
                  <c:v>2236.33</c:v>
                </c:pt>
                <c:pt idx="1918">
                  <c:v>2211.91</c:v>
                </c:pt>
                <c:pt idx="1919">
                  <c:v>2221.6799999999998</c:v>
                </c:pt>
                <c:pt idx="1920">
                  <c:v>2211.91</c:v>
                </c:pt>
                <c:pt idx="1921">
                  <c:v>2216.8000000000002</c:v>
                </c:pt>
                <c:pt idx="1922">
                  <c:v>2207.0300000000002</c:v>
                </c:pt>
                <c:pt idx="1923">
                  <c:v>2197.27</c:v>
                </c:pt>
                <c:pt idx="1924">
                  <c:v>2177.73</c:v>
                </c:pt>
                <c:pt idx="1925">
                  <c:v>2187.5</c:v>
                </c:pt>
                <c:pt idx="1926">
                  <c:v>2158.1999999999998</c:v>
                </c:pt>
                <c:pt idx="1927">
                  <c:v>2172.85</c:v>
                </c:pt>
                <c:pt idx="1928">
                  <c:v>2207.0300000000002</c:v>
                </c:pt>
                <c:pt idx="1929">
                  <c:v>2177.73</c:v>
                </c:pt>
                <c:pt idx="1930">
                  <c:v>2192.38</c:v>
                </c:pt>
                <c:pt idx="1931">
                  <c:v>2211.91</c:v>
                </c:pt>
                <c:pt idx="1932">
                  <c:v>2250.98</c:v>
                </c:pt>
                <c:pt idx="1933">
                  <c:v>2260.7399999999998</c:v>
                </c:pt>
                <c:pt idx="1934">
                  <c:v>2260.7399999999998</c:v>
                </c:pt>
                <c:pt idx="1935">
                  <c:v>2309.5700000000002</c:v>
                </c:pt>
                <c:pt idx="1936">
                  <c:v>2309.5700000000002</c:v>
                </c:pt>
                <c:pt idx="1937">
                  <c:v>2324.2199999999998</c:v>
                </c:pt>
                <c:pt idx="1938">
                  <c:v>2294.92</c:v>
                </c:pt>
                <c:pt idx="1939">
                  <c:v>2314.4499999999998</c:v>
                </c:pt>
                <c:pt idx="1940">
                  <c:v>2338.87</c:v>
                </c:pt>
                <c:pt idx="1941">
                  <c:v>2363.2800000000002</c:v>
                </c:pt>
                <c:pt idx="1942">
                  <c:v>2387.6999999999998</c:v>
                </c:pt>
                <c:pt idx="1943">
                  <c:v>2402.34</c:v>
                </c:pt>
                <c:pt idx="1944">
                  <c:v>2397.46</c:v>
                </c:pt>
                <c:pt idx="1945">
                  <c:v>2470.6999999999998</c:v>
                </c:pt>
                <c:pt idx="1946">
                  <c:v>2436.52</c:v>
                </c:pt>
                <c:pt idx="1947">
                  <c:v>2446.29</c:v>
                </c:pt>
                <c:pt idx="1948">
                  <c:v>2485.35</c:v>
                </c:pt>
                <c:pt idx="1949">
                  <c:v>2509.77</c:v>
                </c:pt>
                <c:pt idx="1950">
                  <c:v>2524.41</c:v>
                </c:pt>
                <c:pt idx="1951">
                  <c:v>2460.94</c:v>
                </c:pt>
                <c:pt idx="1952">
                  <c:v>2475.59</c:v>
                </c:pt>
                <c:pt idx="1953">
                  <c:v>2485.35</c:v>
                </c:pt>
                <c:pt idx="1954">
                  <c:v>2407.23</c:v>
                </c:pt>
                <c:pt idx="1955">
                  <c:v>2402.34</c:v>
                </c:pt>
                <c:pt idx="1956">
                  <c:v>2338.87</c:v>
                </c:pt>
                <c:pt idx="1957">
                  <c:v>2353.52</c:v>
                </c:pt>
                <c:pt idx="1958">
                  <c:v>2358.4</c:v>
                </c:pt>
                <c:pt idx="1959">
                  <c:v>2333.98</c:v>
                </c:pt>
                <c:pt idx="1960">
                  <c:v>2363.2800000000002</c:v>
                </c:pt>
                <c:pt idx="1961">
                  <c:v>2333.98</c:v>
                </c:pt>
                <c:pt idx="1962">
                  <c:v>2353.52</c:v>
                </c:pt>
                <c:pt idx="1963">
                  <c:v>2275.39</c:v>
                </c:pt>
                <c:pt idx="1964">
                  <c:v>2299.8000000000002</c:v>
                </c:pt>
                <c:pt idx="1965">
                  <c:v>2294.92</c:v>
                </c:pt>
                <c:pt idx="1966">
                  <c:v>2260.7399999999998</c:v>
                </c:pt>
                <c:pt idx="1967">
                  <c:v>2294.92</c:v>
                </c:pt>
                <c:pt idx="1968">
                  <c:v>2241.21</c:v>
                </c:pt>
                <c:pt idx="1969">
                  <c:v>2246.09</c:v>
                </c:pt>
                <c:pt idx="1970">
                  <c:v>2226.56</c:v>
                </c:pt>
                <c:pt idx="1971">
                  <c:v>2221.6799999999998</c:v>
                </c:pt>
                <c:pt idx="1972">
                  <c:v>2221.6799999999998</c:v>
                </c:pt>
                <c:pt idx="1973">
                  <c:v>2226.56</c:v>
                </c:pt>
                <c:pt idx="1974">
                  <c:v>2250.98</c:v>
                </c:pt>
                <c:pt idx="1975">
                  <c:v>2260.7399999999998</c:v>
                </c:pt>
                <c:pt idx="1976">
                  <c:v>2216.8000000000002</c:v>
                </c:pt>
                <c:pt idx="1977">
                  <c:v>2216.8000000000002</c:v>
                </c:pt>
                <c:pt idx="1978">
                  <c:v>2192.38</c:v>
                </c:pt>
                <c:pt idx="1979">
                  <c:v>2163.09</c:v>
                </c:pt>
                <c:pt idx="1980">
                  <c:v>2177.73</c:v>
                </c:pt>
                <c:pt idx="1981">
                  <c:v>2177.73</c:v>
                </c:pt>
                <c:pt idx="1982">
                  <c:v>2202.15</c:v>
                </c:pt>
                <c:pt idx="1983">
                  <c:v>2202.15</c:v>
                </c:pt>
                <c:pt idx="1984">
                  <c:v>2211.91</c:v>
                </c:pt>
                <c:pt idx="1985">
                  <c:v>2163.09</c:v>
                </c:pt>
                <c:pt idx="1986">
                  <c:v>2197.27</c:v>
                </c:pt>
                <c:pt idx="1987">
                  <c:v>2221.6799999999998</c:v>
                </c:pt>
                <c:pt idx="1988">
                  <c:v>2226.56</c:v>
                </c:pt>
                <c:pt idx="1989">
                  <c:v>2275.39</c:v>
                </c:pt>
                <c:pt idx="1990">
                  <c:v>2285.16</c:v>
                </c:pt>
                <c:pt idx="1991">
                  <c:v>2275.39</c:v>
                </c:pt>
                <c:pt idx="1992">
                  <c:v>2314.4499999999998</c:v>
                </c:pt>
                <c:pt idx="1993">
                  <c:v>2304.69</c:v>
                </c:pt>
                <c:pt idx="1994">
                  <c:v>2353.52</c:v>
                </c:pt>
                <c:pt idx="1995">
                  <c:v>2338.87</c:v>
                </c:pt>
                <c:pt idx="1996">
                  <c:v>2348.63</c:v>
                </c:pt>
                <c:pt idx="1997">
                  <c:v>2363.2800000000002</c:v>
                </c:pt>
                <c:pt idx="1998">
                  <c:v>2348.63</c:v>
                </c:pt>
                <c:pt idx="1999">
                  <c:v>2353.52</c:v>
                </c:pt>
                <c:pt idx="2000">
                  <c:v>2324.2199999999998</c:v>
                </c:pt>
                <c:pt idx="2001">
                  <c:v>2363.2800000000002</c:v>
                </c:pt>
                <c:pt idx="2002">
                  <c:v>2397.46</c:v>
                </c:pt>
                <c:pt idx="2003">
                  <c:v>2412.11</c:v>
                </c:pt>
                <c:pt idx="2004">
                  <c:v>2451.17</c:v>
                </c:pt>
                <c:pt idx="2005">
                  <c:v>2480.4699999999998</c:v>
                </c:pt>
                <c:pt idx="2006">
                  <c:v>2519.5300000000002</c:v>
                </c:pt>
                <c:pt idx="2007">
                  <c:v>2509.77</c:v>
                </c:pt>
                <c:pt idx="2008">
                  <c:v>2524.41</c:v>
                </c:pt>
                <c:pt idx="2009">
                  <c:v>2519.5300000000002</c:v>
                </c:pt>
                <c:pt idx="2010">
                  <c:v>2504.88</c:v>
                </c:pt>
                <c:pt idx="2011">
                  <c:v>2529.3000000000002</c:v>
                </c:pt>
                <c:pt idx="2012">
                  <c:v>2451.17</c:v>
                </c:pt>
                <c:pt idx="2013">
                  <c:v>2416.9899999999998</c:v>
                </c:pt>
                <c:pt idx="2014">
                  <c:v>2416.9899999999998</c:v>
                </c:pt>
                <c:pt idx="2015">
                  <c:v>2387.6999999999998</c:v>
                </c:pt>
                <c:pt idx="2016">
                  <c:v>2412.11</c:v>
                </c:pt>
                <c:pt idx="2017">
                  <c:v>2333.98</c:v>
                </c:pt>
                <c:pt idx="2018">
                  <c:v>2363.2800000000002</c:v>
                </c:pt>
                <c:pt idx="2019">
                  <c:v>2324.2199999999998</c:v>
                </c:pt>
                <c:pt idx="2020">
                  <c:v>2294.92</c:v>
                </c:pt>
                <c:pt idx="2021">
                  <c:v>2250.98</c:v>
                </c:pt>
                <c:pt idx="2022">
                  <c:v>2207.0300000000002</c:v>
                </c:pt>
                <c:pt idx="2023">
                  <c:v>2231.4499999999998</c:v>
                </c:pt>
                <c:pt idx="2024">
                  <c:v>2260.7399999999998</c:v>
                </c:pt>
                <c:pt idx="2025">
                  <c:v>2182.62</c:v>
                </c:pt>
                <c:pt idx="2026">
                  <c:v>2241.21</c:v>
                </c:pt>
                <c:pt idx="2027">
                  <c:v>2216.8000000000002</c:v>
                </c:pt>
                <c:pt idx="2028">
                  <c:v>2260.7399999999998</c:v>
                </c:pt>
                <c:pt idx="2029">
                  <c:v>2187.5</c:v>
                </c:pt>
                <c:pt idx="2030">
                  <c:v>2246.09</c:v>
                </c:pt>
                <c:pt idx="2031">
                  <c:v>2231.4499999999998</c:v>
                </c:pt>
                <c:pt idx="2032">
                  <c:v>2250.98</c:v>
                </c:pt>
                <c:pt idx="2033">
                  <c:v>2255.86</c:v>
                </c:pt>
                <c:pt idx="2034">
                  <c:v>2275.39</c:v>
                </c:pt>
                <c:pt idx="2035">
                  <c:v>2260.7399999999998</c:v>
                </c:pt>
                <c:pt idx="2036">
                  <c:v>2304.69</c:v>
                </c:pt>
                <c:pt idx="2037">
                  <c:v>2246.09</c:v>
                </c:pt>
                <c:pt idx="2038">
                  <c:v>2265.63</c:v>
                </c:pt>
                <c:pt idx="2039">
                  <c:v>2241.21</c:v>
                </c:pt>
                <c:pt idx="2040">
                  <c:v>2275.39</c:v>
                </c:pt>
                <c:pt idx="2041">
                  <c:v>2246.09</c:v>
                </c:pt>
                <c:pt idx="2042">
                  <c:v>2202.15</c:v>
                </c:pt>
                <c:pt idx="2043">
                  <c:v>2211.91</c:v>
                </c:pt>
                <c:pt idx="2044">
                  <c:v>2167.9699999999998</c:v>
                </c:pt>
                <c:pt idx="2045">
                  <c:v>2177.73</c:v>
                </c:pt>
                <c:pt idx="2046">
                  <c:v>2221.6799999999998</c:v>
                </c:pt>
                <c:pt idx="2047">
                  <c:v>2187.5</c:v>
                </c:pt>
                <c:pt idx="2048">
                  <c:v>2231.4499999999998</c:v>
                </c:pt>
                <c:pt idx="2049">
                  <c:v>2211.91</c:v>
                </c:pt>
                <c:pt idx="2050">
                  <c:v>2314.4499999999998</c:v>
                </c:pt>
                <c:pt idx="2051">
                  <c:v>2260.7399999999998</c:v>
                </c:pt>
                <c:pt idx="2052">
                  <c:v>2290.04</c:v>
                </c:pt>
                <c:pt idx="2053">
                  <c:v>2294.92</c:v>
                </c:pt>
                <c:pt idx="2054">
                  <c:v>2299.8000000000002</c:v>
                </c:pt>
                <c:pt idx="2055">
                  <c:v>2348.63</c:v>
                </c:pt>
                <c:pt idx="2056">
                  <c:v>2324.2199999999998</c:v>
                </c:pt>
                <c:pt idx="2057">
                  <c:v>2319.34</c:v>
                </c:pt>
                <c:pt idx="2058">
                  <c:v>2338.87</c:v>
                </c:pt>
                <c:pt idx="2059">
                  <c:v>2319.34</c:v>
                </c:pt>
                <c:pt idx="2060">
                  <c:v>2333.98</c:v>
                </c:pt>
                <c:pt idx="2061">
                  <c:v>2343.75</c:v>
                </c:pt>
                <c:pt idx="2062">
                  <c:v>2338.87</c:v>
                </c:pt>
                <c:pt idx="2063">
                  <c:v>2377.9299999999998</c:v>
                </c:pt>
                <c:pt idx="2064">
                  <c:v>2363.2800000000002</c:v>
                </c:pt>
                <c:pt idx="2065">
                  <c:v>2363.2800000000002</c:v>
                </c:pt>
                <c:pt idx="2066">
                  <c:v>2358.4</c:v>
                </c:pt>
                <c:pt idx="2067">
                  <c:v>2373.0500000000002</c:v>
                </c:pt>
                <c:pt idx="2068">
                  <c:v>2402.34</c:v>
                </c:pt>
                <c:pt idx="2069">
                  <c:v>2392.58</c:v>
                </c:pt>
                <c:pt idx="2070">
                  <c:v>2500</c:v>
                </c:pt>
                <c:pt idx="2071">
                  <c:v>2475.59</c:v>
                </c:pt>
                <c:pt idx="2072">
                  <c:v>2534.1799999999998</c:v>
                </c:pt>
                <c:pt idx="2073">
                  <c:v>2514.65</c:v>
                </c:pt>
                <c:pt idx="2074">
                  <c:v>2504.88</c:v>
                </c:pt>
                <c:pt idx="2075">
                  <c:v>2480.4699999999998</c:v>
                </c:pt>
                <c:pt idx="2076">
                  <c:v>2421.88</c:v>
                </c:pt>
                <c:pt idx="2077">
                  <c:v>2407.23</c:v>
                </c:pt>
                <c:pt idx="2078">
                  <c:v>2382.81</c:v>
                </c:pt>
                <c:pt idx="2079">
                  <c:v>2324.2199999999998</c:v>
                </c:pt>
                <c:pt idx="2080">
                  <c:v>2338.87</c:v>
                </c:pt>
                <c:pt idx="2081">
                  <c:v>2309.5700000000002</c:v>
                </c:pt>
                <c:pt idx="2082">
                  <c:v>2299.8000000000002</c:v>
                </c:pt>
                <c:pt idx="2083">
                  <c:v>2231.4499999999998</c:v>
                </c:pt>
                <c:pt idx="2084">
                  <c:v>2260.7399999999998</c:v>
                </c:pt>
                <c:pt idx="2085">
                  <c:v>2255.86</c:v>
                </c:pt>
                <c:pt idx="2086">
                  <c:v>2221.6799999999998</c:v>
                </c:pt>
                <c:pt idx="2087">
                  <c:v>2241.21</c:v>
                </c:pt>
                <c:pt idx="2088">
                  <c:v>2211.91</c:v>
                </c:pt>
                <c:pt idx="2089">
                  <c:v>2216.8000000000002</c:v>
                </c:pt>
                <c:pt idx="2090">
                  <c:v>2202.15</c:v>
                </c:pt>
                <c:pt idx="2091">
                  <c:v>2167.9699999999998</c:v>
                </c:pt>
                <c:pt idx="2092">
                  <c:v>2236.33</c:v>
                </c:pt>
                <c:pt idx="2093">
                  <c:v>2211.91</c:v>
                </c:pt>
                <c:pt idx="2094">
                  <c:v>2260.7399999999998</c:v>
                </c:pt>
                <c:pt idx="2095">
                  <c:v>2216.8000000000002</c:v>
                </c:pt>
                <c:pt idx="2096">
                  <c:v>2250.98</c:v>
                </c:pt>
                <c:pt idx="2097">
                  <c:v>2265.63</c:v>
                </c:pt>
                <c:pt idx="2098">
                  <c:v>2270.5100000000002</c:v>
                </c:pt>
                <c:pt idx="2099">
                  <c:v>2270.5100000000002</c:v>
                </c:pt>
                <c:pt idx="2100">
                  <c:v>2255.86</c:v>
                </c:pt>
                <c:pt idx="2101">
                  <c:v>2211.91</c:v>
                </c:pt>
                <c:pt idx="2102">
                  <c:v>2270.5100000000002</c:v>
                </c:pt>
                <c:pt idx="2103">
                  <c:v>2255.86</c:v>
                </c:pt>
                <c:pt idx="2104">
                  <c:v>2260.7399999999998</c:v>
                </c:pt>
                <c:pt idx="2105">
                  <c:v>2280.27</c:v>
                </c:pt>
                <c:pt idx="2106">
                  <c:v>2294.92</c:v>
                </c:pt>
                <c:pt idx="2107">
                  <c:v>2319.34</c:v>
                </c:pt>
                <c:pt idx="2108">
                  <c:v>2290.04</c:v>
                </c:pt>
                <c:pt idx="2109">
                  <c:v>2285.16</c:v>
                </c:pt>
                <c:pt idx="2110">
                  <c:v>2255.86</c:v>
                </c:pt>
                <c:pt idx="2111">
                  <c:v>2255.86</c:v>
                </c:pt>
                <c:pt idx="2112">
                  <c:v>2265.63</c:v>
                </c:pt>
                <c:pt idx="2113">
                  <c:v>2226.56</c:v>
                </c:pt>
                <c:pt idx="2114">
                  <c:v>2309.5700000000002</c:v>
                </c:pt>
                <c:pt idx="2115">
                  <c:v>2270.5100000000002</c:v>
                </c:pt>
                <c:pt idx="2116">
                  <c:v>2280.27</c:v>
                </c:pt>
                <c:pt idx="2117">
                  <c:v>2309.5700000000002</c:v>
                </c:pt>
                <c:pt idx="2118">
                  <c:v>2270.5100000000002</c:v>
                </c:pt>
                <c:pt idx="2119">
                  <c:v>2329.1</c:v>
                </c:pt>
                <c:pt idx="2120">
                  <c:v>2324.2199999999998</c:v>
                </c:pt>
                <c:pt idx="2121">
                  <c:v>2324.2199999999998</c:v>
                </c:pt>
                <c:pt idx="2122">
                  <c:v>2299.8000000000002</c:v>
                </c:pt>
                <c:pt idx="2123">
                  <c:v>2294.92</c:v>
                </c:pt>
                <c:pt idx="2124">
                  <c:v>2382.81</c:v>
                </c:pt>
                <c:pt idx="2125">
                  <c:v>2294.92</c:v>
                </c:pt>
                <c:pt idx="2126">
                  <c:v>2333.98</c:v>
                </c:pt>
                <c:pt idx="2127">
                  <c:v>2368.16</c:v>
                </c:pt>
                <c:pt idx="2128">
                  <c:v>2329.1</c:v>
                </c:pt>
                <c:pt idx="2129">
                  <c:v>2358.4</c:v>
                </c:pt>
                <c:pt idx="2130">
                  <c:v>2324.2199999999998</c:v>
                </c:pt>
                <c:pt idx="2131">
                  <c:v>2363.2800000000002</c:v>
                </c:pt>
                <c:pt idx="2132">
                  <c:v>2387.6999999999998</c:v>
                </c:pt>
                <c:pt idx="2133">
                  <c:v>2387.6999999999998</c:v>
                </c:pt>
                <c:pt idx="2134">
                  <c:v>2412.11</c:v>
                </c:pt>
                <c:pt idx="2135">
                  <c:v>2416.9899999999998</c:v>
                </c:pt>
                <c:pt idx="2136">
                  <c:v>2475.59</c:v>
                </c:pt>
                <c:pt idx="2137">
                  <c:v>2470.6999999999998</c:v>
                </c:pt>
                <c:pt idx="2138">
                  <c:v>2436.52</c:v>
                </c:pt>
                <c:pt idx="2139">
                  <c:v>2495.12</c:v>
                </c:pt>
                <c:pt idx="2140">
                  <c:v>2475.59</c:v>
                </c:pt>
                <c:pt idx="2141">
                  <c:v>2504.88</c:v>
                </c:pt>
                <c:pt idx="2142">
                  <c:v>2392.58</c:v>
                </c:pt>
                <c:pt idx="2143">
                  <c:v>2407.23</c:v>
                </c:pt>
                <c:pt idx="2144">
                  <c:v>2368.16</c:v>
                </c:pt>
                <c:pt idx="2145">
                  <c:v>2324.2199999999998</c:v>
                </c:pt>
                <c:pt idx="2146">
                  <c:v>2353.52</c:v>
                </c:pt>
                <c:pt idx="2147">
                  <c:v>2309.5700000000002</c:v>
                </c:pt>
                <c:pt idx="2148">
                  <c:v>2285.16</c:v>
                </c:pt>
                <c:pt idx="2149">
                  <c:v>2304.69</c:v>
                </c:pt>
                <c:pt idx="2150">
                  <c:v>2319.34</c:v>
                </c:pt>
                <c:pt idx="2151">
                  <c:v>2314.4499999999998</c:v>
                </c:pt>
                <c:pt idx="2152">
                  <c:v>2294.92</c:v>
                </c:pt>
                <c:pt idx="2153">
                  <c:v>2294.92</c:v>
                </c:pt>
                <c:pt idx="2154">
                  <c:v>2319.34</c:v>
                </c:pt>
                <c:pt idx="2155">
                  <c:v>2290.04</c:v>
                </c:pt>
                <c:pt idx="2156">
                  <c:v>2309.5700000000002</c:v>
                </c:pt>
                <c:pt idx="2157">
                  <c:v>2285.16</c:v>
                </c:pt>
                <c:pt idx="2158">
                  <c:v>2299.8000000000002</c:v>
                </c:pt>
                <c:pt idx="2159">
                  <c:v>2285.16</c:v>
                </c:pt>
                <c:pt idx="2160">
                  <c:v>2294.92</c:v>
                </c:pt>
                <c:pt idx="2161">
                  <c:v>2338.87</c:v>
                </c:pt>
                <c:pt idx="2162">
                  <c:v>2285.16</c:v>
                </c:pt>
                <c:pt idx="2163">
                  <c:v>2368.16</c:v>
                </c:pt>
                <c:pt idx="2164">
                  <c:v>2299.8000000000002</c:v>
                </c:pt>
                <c:pt idx="2165">
                  <c:v>2314.4499999999998</c:v>
                </c:pt>
                <c:pt idx="2166">
                  <c:v>2314.4499999999998</c:v>
                </c:pt>
                <c:pt idx="2167">
                  <c:v>2314.4499999999998</c:v>
                </c:pt>
                <c:pt idx="2168">
                  <c:v>2314.4499999999998</c:v>
                </c:pt>
                <c:pt idx="2169">
                  <c:v>2299.8000000000002</c:v>
                </c:pt>
                <c:pt idx="2170">
                  <c:v>2265.63</c:v>
                </c:pt>
                <c:pt idx="2171">
                  <c:v>2319.34</c:v>
                </c:pt>
                <c:pt idx="2172">
                  <c:v>2294.92</c:v>
                </c:pt>
                <c:pt idx="2173">
                  <c:v>2275.39</c:v>
                </c:pt>
                <c:pt idx="2174">
                  <c:v>2246.09</c:v>
                </c:pt>
                <c:pt idx="2175">
                  <c:v>2260.7399999999998</c:v>
                </c:pt>
                <c:pt idx="2176">
                  <c:v>2270.5100000000002</c:v>
                </c:pt>
                <c:pt idx="2177">
                  <c:v>2275.39</c:v>
                </c:pt>
                <c:pt idx="2178">
                  <c:v>2275.39</c:v>
                </c:pt>
                <c:pt idx="2179">
                  <c:v>2236.33</c:v>
                </c:pt>
                <c:pt idx="2180">
                  <c:v>2250.98</c:v>
                </c:pt>
                <c:pt idx="2181">
                  <c:v>2270.5100000000002</c:v>
                </c:pt>
                <c:pt idx="2182">
                  <c:v>2207.0300000000002</c:v>
                </c:pt>
                <c:pt idx="2183">
                  <c:v>2280.27</c:v>
                </c:pt>
                <c:pt idx="2184">
                  <c:v>2275.39</c:v>
                </c:pt>
                <c:pt idx="2185">
                  <c:v>2294.92</c:v>
                </c:pt>
                <c:pt idx="2186">
                  <c:v>2246.09</c:v>
                </c:pt>
                <c:pt idx="2187">
                  <c:v>2246.09</c:v>
                </c:pt>
                <c:pt idx="2188">
                  <c:v>2280.27</c:v>
                </c:pt>
                <c:pt idx="2189">
                  <c:v>2265.63</c:v>
                </c:pt>
                <c:pt idx="2190">
                  <c:v>2275.39</c:v>
                </c:pt>
                <c:pt idx="2191">
                  <c:v>2304.69</c:v>
                </c:pt>
                <c:pt idx="2192">
                  <c:v>2314.4499999999998</c:v>
                </c:pt>
                <c:pt idx="2193">
                  <c:v>2377.9299999999998</c:v>
                </c:pt>
                <c:pt idx="2194">
                  <c:v>2373.0500000000002</c:v>
                </c:pt>
                <c:pt idx="2195">
                  <c:v>2402.34</c:v>
                </c:pt>
                <c:pt idx="2196">
                  <c:v>2412.11</c:v>
                </c:pt>
                <c:pt idx="2197">
                  <c:v>2441.41</c:v>
                </c:pt>
                <c:pt idx="2198">
                  <c:v>2485.35</c:v>
                </c:pt>
                <c:pt idx="2199">
                  <c:v>2431.64</c:v>
                </c:pt>
                <c:pt idx="2200">
                  <c:v>2485.35</c:v>
                </c:pt>
                <c:pt idx="2201">
                  <c:v>2485.35</c:v>
                </c:pt>
                <c:pt idx="2202">
                  <c:v>2451.17</c:v>
                </c:pt>
                <c:pt idx="2203">
                  <c:v>2456.0500000000002</c:v>
                </c:pt>
                <c:pt idx="2204">
                  <c:v>2421.88</c:v>
                </c:pt>
                <c:pt idx="2205">
                  <c:v>2387.6999999999998</c:v>
                </c:pt>
                <c:pt idx="2206">
                  <c:v>2416.9899999999998</c:v>
                </c:pt>
                <c:pt idx="2207">
                  <c:v>2358.4</c:v>
                </c:pt>
                <c:pt idx="2208">
                  <c:v>2377.9299999999998</c:v>
                </c:pt>
                <c:pt idx="2209">
                  <c:v>2358.4</c:v>
                </c:pt>
                <c:pt idx="2210">
                  <c:v>2368.16</c:v>
                </c:pt>
                <c:pt idx="2211">
                  <c:v>2363.2800000000002</c:v>
                </c:pt>
                <c:pt idx="2212">
                  <c:v>2338.87</c:v>
                </c:pt>
                <c:pt idx="2213">
                  <c:v>2319.34</c:v>
                </c:pt>
                <c:pt idx="2214">
                  <c:v>2319.34</c:v>
                </c:pt>
                <c:pt idx="2215">
                  <c:v>2343.75</c:v>
                </c:pt>
                <c:pt idx="2216">
                  <c:v>2290.04</c:v>
                </c:pt>
                <c:pt idx="2217">
                  <c:v>2280.27</c:v>
                </c:pt>
                <c:pt idx="2218">
                  <c:v>2285.16</c:v>
                </c:pt>
                <c:pt idx="2219">
                  <c:v>2294.92</c:v>
                </c:pt>
                <c:pt idx="2220">
                  <c:v>2299.8000000000002</c:v>
                </c:pt>
                <c:pt idx="2221">
                  <c:v>2246.09</c:v>
                </c:pt>
                <c:pt idx="2222">
                  <c:v>2280.27</c:v>
                </c:pt>
                <c:pt idx="2223">
                  <c:v>2280.27</c:v>
                </c:pt>
                <c:pt idx="2224">
                  <c:v>2265.63</c:v>
                </c:pt>
                <c:pt idx="2225">
                  <c:v>2265.63</c:v>
                </c:pt>
                <c:pt idx="2226">
                  <c:v>2246.09</c:v>
                </c:pt>
                <c:pt idx="2227">
                  <c:v>2294.92</c:v>
                </c:pt>
                <c:pt idx="2228">
                  <c:v>2299.8000000000002</c:v>
                </c:pt>
                <c:pt idx="2229">
                  <c:v>2241.21</c:v>
                </c:pt>
                <c:pt idx="2230">
                  <c:v>2294.92</c:v>
                </c:pt>
                <c:pt idx="2231">
                  <c:v>2280.27</c:v>
                </c:pt>
                <c:pt idx="2232">
                  <c:v>2314.4499999999998</c:v>
                </c:pt>
                <c:pt idx="2233">
                  <c:v>2285.16</c:v>
                </c:pt>
                <c:pt idx="2234">
                  <c:v>2319.34</c:v>
                </c:pt>
                <c:pt idx="2235">
                  <c:v>2338.87</c:v>
                </c:pt>
                <c:pt idx="2236">
                  <c:v>2285.16</c:v>
                </c:pt>
                <c:pt idx="2237">
                  <c:v>2246.09</c:v>
                </c:pt>
                <c:pt idx="2238">
                  <c:v>2216.8000000000002</c:v>
                </c:pt>
                <c:pt idx="2239">
                  <c:v>2216.8000000000002</c:v>
                </c:pt>
                <c:pt idx="2240">
                  <c:v>2255.86</c:v>
                </c:pt>
                <c:pt idx="2241">
                  <c:v>2182.62</c:v>
                </c:pt>
                <c:pt idx="2242">
                  <c:v>2241.21</c:v>
                </c:pt>
                <c:pt idx="2243">
                  <c:v>2250.98</c:v>
                </c:pt>
                <c:pt idx="2244">
                  <c:v>2226.56</c:v>
                </c:pt>
                <c:pt idx="2245">
                  <c:v>2314.4499999999998</c:v>
                </c:pt>
                <c:pt idx="2246">
                  <c:v>2236.33</c:v>
                </c:pt>
                <c:pt idx="2247">
                  <c:v>2275.39</c:v>
                </c:pt>
                <c:pt idx="2248">
                  <c:v>2319.34</c:v>
                </c:pt>
                <c:pt idx="2249">
                  <c:v>2348.63</c:v>
                </c:pt>
                <c:pt idx="2250">
                  <c:v>2348.63</c:v>
                </c:pt>
                <c:pt idx="2251">
                  <c:v>2299.8000000000002</c:v>
                </c:pt>
                <c:pt idx="2252">
                  <c:v>2397.46</c:v>
                </c:pt>
                <c:pt idx="2253">
                  <c:v>2373.0500000000002</c:v>
                </c:pt>
                <c:pt idx="2254">
                  <c:v>2426.7600000000002</c:v>
                </c:pt>
                <c:pt idx="2255">
                  <c:v>2412.11</c:v>
                </c:pt>
                <c:pt idx="2256">
                  <c:v>2402.34</c:v>
                </c:pt>
                <c:pt idx="2257">
                  <c:v>2446.29</c:v>
                </c:pt>
                <c:pt idx="2258">
                  <c:v>2431.64</c:v>
                </c:pt>
                <c:pt idx="2259">
                  <c:v>2431.64</c:v>
                </c:pt>
                <c:pt idx="2260">
                  <c:v>2451.17</c:v>
                </c:pt>
                <c:pt idx="2261">
                  <c:v>2470.6999999999998</c:v>
                </c:pt>
                <c:pt idx="2262">
                  <c:v>2470.6999999999998</c:v>
                </c:pt>
                <c:pt idx="2263">
                  <c:v>2441.41</c:v>
                </c:pt>
                <c:pt idx="2264">
                  <c:v>2436.52</c:v>
                </c:pt>
                <c:pt idx="2265">
                  <c:v>2402.34</c:v>
                </c:pt>
                <c:pt idx="2266">
                  <c:v>2368.16</c:v>
                </c:pt>
                <c:pt idx="2267">
                  <c:v>2392.58</c:v>
                </c:pt>
                <c:pt idx="2268">
                  <c:v>2343.75</c:v>
                </c:pt>
                <c:pt idx="2269">
                  <c:v>2348.63</c:v>
                </c:pt>
                <c:pt idx="2270">
                  <c:v>2373.0500000000002</c:v>
                </c:pt>
                <c:pt idx="2271">
                  <c:v>2373.0500000000002</c:v>
                </c:pt>
                <c:pt idx="2272">
                  <c:v>2343.75</c:v>
                </c:pt>
                <c:pt idx="2273">
                  <c:v>2309.5700000000002</c:v>
                </c:pt>
                <c:pt idx="2274">
                  <c:v>2309.5700000000002</c:v>
                </c:pt>
                <c:pt idx="2275">
                  <c:v>2304.69</c:v>
                </c:pt>
                <c:pt idx="2276">
                  <c:v>2260.7399999999998</c:v>
                </c:pt>
                <c:pt idx="2277">
                  <c:v>2299.8000000000002</c:v>
                </c:pt>
                <c:pt idx="2278">
                  <c:v>2250.98</c:v>
                </c:pt>
                <c:pt idx="2279">
                  <c:v>2309.5700000000002</c:v>
                </c:pt>
                <c:pt idx="2280">
                  <c:v>2255.86</c:v>
                </c:pt>
                <c:pt idx="2281">
                  <c:v>2241.21</c:v>
                </c:pt>
                <c:pt idx="2282">
                  <c:v>2216.8000000000002</c:v>
                </c:pt>
                <c:pt idx="2283">
                  <c:v>2187.5</c:v>
                </c:pt>
                <c:pt idx="2284">
                  <c:v>2216.8000000000002</c:v>
                </c:pt>
                <c:pt idx="2285">
                  <c:v>2211.91</c:v>
                </c:pt>
                <c:pt idx="2286">
                  <c:v>2236.33</c:v>
                </c:pt>
                <c:pt idx="2287">
                  <c:v>2236.33</c:v>
                </c:pt>
                <c:pt idx="2288">
                  <c:v>2241.21</c:v>
                </c:pt>
                <c:pt idx="2289">
                  <c:v>2265.63</c:v>
                </c:pt>
                <c:pt idx="2290">
                  <c:v>2202.15</c:v>
                </c:pt>
                <c:pt idx="2291">
                  <c:v>2236.33</c:v>
                </c:pt>
                <c:pt idx="2292">
                  <c:v>2255.86</c:v>
                </c:pt>
                <c:pt idx="2293">
                  <c:v>2246.09</c:v>
                </c:pt>
                <c:pt idx="2294">
                  <c:v>2246.09</c:v>
                </c:pt>
                <c:pt idx="2295">
                  <c:v>2231.4499999999998</c:v>
                </c:pt>
                <c:pt idx="2296">
                  <c:v>2216.8000000000002</c:v>
                </c:pt>
                <c:pt idx="2297">
                  <c:v>2236.33</c:v>
                </c:pt>
                <c:pt idx="2298">
                  <c:v>2148.44</c:v>
                </c:pt>
                <c:pt idx="2299">
                  <c:v>2226.56</c:v>
                </c:pt>
                <c:pt idx="2300">
                  <c:v>2197.27</c:v>
                </c:pt>
                <c:pt idx="2301">
                  <c:v>2231.4499999999998</c:v>
                </c:pt>
                <c:pt idx="2302">
                  <c:v>2246.09</c:v>
                </c:pt>
                <c:pt idx="2303">
                  <c:v>2255.86</c:v>
                </c:pt>
                <c:pt idx="2304">
                  <c:v>2255.86</c:v>
                </c:pt>
                <c:pt idx="2305">
                  <c:v>2260.7399999999998</c:v>
                </c:pt>
                <c:pt idx="2306">
                  <c:v>2294.92</c:v>
                </c:pt>
                <c:pt idx="2307">
                  <c:v>2329.1</c:v>
                </c:pt>
                <c:pt idx="2308">
                  <c:v>2343.75</c:v>
                </c:pt>
                <c:pt idx="2309">
                  <c:v>2407.23</c:v>
                </c:pt>
                <c:pt idx="2310">
                  <c:v>2387.6999999999998</c:v>
                </c:pt>
                <c:pt idx="2311">
                  <c:v>2441.41</c:v>
                </c:pt>
                <c:pt idx="2312">
                  <c:v>2485.35</c:v>
                </c:pt>
                <c:pt idx="2313">
                  <c:v>2495.12</c:v>
                </c:pt>
                <c:pt idx="2314">
                  <c:v>2534.1799999999998</c:v>
                </c:pt>
                <c:pt idx="2315">
                  <c:v>2460.94</c:v>
                </c:pt>
                <c:pt idx="2316">
                  <c:v>2504.88</c:v>
                </c:pt>
                <c:pt idx="2317">
                  <c:v>2480.4699999999998</c:v>
                </c:pt>
                <c:pt idx="2318">
                  <c:v>2485.35</c:v>
                </c:pt>
                <c:pt idx="2319">
                  <c:v>2490.23</c:v>
                </c:pt>
                <c:pt idx="2320">
                  <c:v>2460.94</c:v>
                </c:pt>
                <c:pt idx="2321">
                  <c:v>2514.65</c:v>
                </c:pt>
                <c:pt idx="2322">
                  <c:v>2441.41</c:v>
                </c:pt>
                <c:pt idx="2323">
                  <c:v>2446.29</c:v>
                </c:pt>
                <c:pt idx="2324">
                  <c:v>2431.64</c:v>
                </c:pt>
                <c:pt idx="2325">
                  <c:v>2392.58</c:v>
                </c:pt>
                <c:pt idx="2326">
                  <c:v>2416.9899999999998</c:v>
                </c:pt>
                <c:pt idx="2327">
                  <c:v>2329.1</c:v>
                </c:pt>
                <c:pt idx="2328">
                  <c:v>2329.1</c:v>
                </c:pt>
                <c:pt idx="2329">
                  <c:v>2353.52</c:v>
                </c:pt>
                <c:pt idx="2330">
                  <c:v>2343.75</c:v>
                </c:pt>
                <c:pt idx="2331">
                  <c:v>2368.16</c:v>
                </c:pt>
                <c:pt idx="2332">
                  <c:v>2324.2199999999998</c:v>
                </c:pt>
                <c:pt idx="2333">
                  <c:v>2329.1</c:v>
                </c:pt>
                <c:pt idx="2334">
                  <c:v>2343.75</c:v>
                </c:pt>
                <c:pt idx="2335">
                  <c:v>2299.8000000000002</c:v>
                </c:pt>
                <c:pt idx="2336">
                  <c:v>2333.98</c:v>
                </c:pt>
                <c:pt idx="2337">
                  <c:v>2304.69</c:v>
                </c:pt>
                <c:pt idx="2338">
                  <c:v>2304.69</c:v>
                </c:pt>
                <c:pt idx="2339">
                  <c:v>2280.27</c:v>
                </c:pt>
                <c:pt idx="2340">
                  <c:v>2275.39</c:v>
                </c:pt>
                <c:pt idx="2341">
                  <c:v>2270.5100000000002</c:v>
                </c:pt>
                <c:pt idx="2342">
                  <c:v>2231.4499999999998</c:v>
                </c:pt>
                <c:pt idx="2343">
                  <c:v>2231.4499999999998</c:v>
                </c:pt>
                <c:pt idx="2344">
                  <c:v>2285.16</c:v>
                </c:pt>
                <c:pt idx="2345">
                  <c:v>2221.6799999999998</c:v>
                </c:pt>
                <c:pt idx="2346">
                  <c:v>2255.86</c:v>
                </c:pt>
                <c:pt idx="2347">
                  <c:v>2241.21</c:v>
                </c:pt>
                <c:pt idx="2348">
                  <c:v>2250.98</c:v>
                </c:pt>
                <c:pt idx="2349">
                  <c:v>2275.39</c:v>
                </c:pt>
                <c:pt idx="2350">
                  <c:v>2255.86</c:v>
                </c:pt>
                <c:pt idx="2351">
                  <c:v>2255.86</c:v>
                </c:pt>
                <c:pt idx="2352">
                  <c:v>2207.0300000000002</c:v>
                </c:pt>
                <c:pt idx="2353">
                  <c:v>2236.33</c:v>
                </c:pt>
                <c:pt idx="2354">
                  <c:v>2216.8000000000002</c:v>
                </c:pt>
                <c:pt idx="2355">
                  <c:v>2211.91</c:v>
                </c:pt>
                <c:pt idx="2356">
                  <c:v>2202.15</c:v>
                </c:pt>
                <c:pt idx="2357">
                  <c:v>2202.15</c:v>
                </c:pt>
                <c:pt idx="2358">
                  <c:v>2226.56</c:v>
                </c:pt>
                <c:pt idx="2359">
                  <c:v>2148.44</c:v>
                </c:pt>
                <c:pt idx="2360">
                  <c:v>2177.73</c:v>
                </c:pt>
                <c:pt idx="2361">
                  <c:v>2197.27</c:v>
                </c:pt>
                <c:pt idx="2362">
                  <c:v>2158.1999999999998</c:v>
                </c:pt>
                <c:pt idx="2363">
                  <c:v>2177.73</c:v>
                </c:pt>
                <c:pt idx="2364">
                  <c:v>2197.27</c:v>
                </c:pt>
                <c:pt idx="2365">
                  <c:v>2216.8000000000002</c:v>
                </c:pt>
                <c:pt idx="2366">
                  <c:v>2226.56</c:v>
                </c:pt>
                <c:pt idx="2367">
                  <c:v>2231.4499999999998</c:v>
                </c:pt>
                <c:pt idx="2368">
                  <c:v>2319.34</c:v>
                </c:pt>
                <c:pt idx="2369">
                  <c:v>2255.86</c:v>
                </c:pt>
                <c:pt idx="2370">
                  <c:v>2275.39</c:v>
                </c:pt>
                <c:pt idx="2371">
                  <c:v>2285.16</c:v>
                </c:pt>
                <c:pt idx="2372">
                  <c:v>2338.87</c:v>
                </c:pt>
                <c:pt idx="2373">
                  <c:v>2363.2800000000002</c:v>
                </c:pt>
                <c:pt idx="2374">
                  <c:v>2353.52</c:v>
                </c:pt>
                <c:pt idx="2375">
                  <c:v>2392.58</c:v>
                </c:pt>
                <c:pt idx="2376">
                  <c:v>2358.4</c:v>
                </c:pt>
                <c:pt idx="2377">
                  <c:v>2363.2800000000002</c:v>
                </c:pt>
                <c:pt idx="2378">
                  <c:v>2436.52</c:v>
                </c:pt>
                <c:pt idx="2379">
                  <c:v>2431.64</c:v>
                </c:pt>
                <c:pt idx="2380">
                  <c:v>2490.23</c:v>
                </c:pt>
                <c:pt idx="2381">
                  <c:v>2470.6999999999998</c:v>
                </c:pt>
                <c:pt idx="2382">
                  <c:v>2485.35</c:v>
                </c:pt>
                <c:pt idx="2383">
                  <c:v>2524.41</c:v>
                </c:pt>
                <c:pt idx="2384">
                  <c:v>2475.59</c:v>
                </c:pt>
                <c:pt idx="2385">
                  <c:v>2504.88</c:v>
                </c:pt>
                <c:pt idx="2386">
                  <c:v>2490.23</c:v>
                </c:pt>
                <c:pt idx="2387">
                  <c:v>2421.88</c:v>
                </c:pt>
                <c:pt idx="2388">
                  <c:v>2421.88</c:v>
                </c:pt>
                <c:pt idx="2389">
                  <c:v>2382.81</c:v>
                </c:pt>
                <c:pt idx="2390">
                  <c:v>2441.41</c:v>
                </c:pt>
                <c:pt idx="2391">
                  <c:v>2402.34</c:v>
                </c:pt>
                <c:pt idx="2392">
                  <c:v>2387.6999999999998</c:v>
                </c:pt>
                <c:pt idx="2393">
                  <c:v>2397.46</c:v>
                </c:pt>
                <c:pt idx="2394">
                  <c:v>2358.4</c:v>
                </c:pt>
                <c:pt idx="2395">
                  <c:v>2382.81</c:v>
                </c:pt>
                <c:pt idx="2396">
                  <c:v>2363.2800000000002</c:v>
                </c:pt>
                <c:pt idx="2397">
                  <c:v>2377.9299999999998</c:v>
                </c:pt>
                <c:pt idx="2398">
                  <c:v>2338.87</c:v>
                </c:pt>
                <c:pt idx="2399">
                  <c:v>2309.5700000000002</c:v>
                </c:pt>
                <c:pt idx="2400">
                  <c:v>2319.34</c:v>
                </c:pt>
                <c:pt idx="2401">
                  <c:v>2299.8000000000002</c:v>
                </c:pt>
                <c:pt idx="2402">
                  <c:v>2285.16</c:v>
                </c:pt>
                <c:pt idx="2403">
                  <c:v>2299.8000000000002</c:v>
                </c:pt>
                <c:pt idx="2404">
                  <c:v>2260.7399999999998</c:v>
                </c:pt>
                <c:pt idx="2405">
                  <c:v>2285.16</c:v>
                </c:pt>
                <c:pt idx="2406">
                  <c:v>2221.6799999999998</c:v>
                </c:pt>
                <c:pt idx="2407">
                  <c:v>2241.21</c:v>
                </c:pt>
                <c:pt idx="2408">
                  <c:v>2270.5100000000002</c:v>
                </c:pt>
                <c:pt idx="2409">
                  <c:v>2255.86</c:v>
                </c:pt>
                <c:pt idx="2410">
                  <c:v>2265.63</c:v>
                </c:pt>
                <c:pt idx="2411">
                  <c:v>2202.15</c:v>
                </c:pt>
                <c:pt idx="2412">
                  <c:v>2255.86</c:v>
                </c:pt>
                <c:pt idx="2413">
                  <c:v>2231.4499999999998</c:v>
                </c:pt>
                <c:pt idx="2414">
                  <c:v>2192.38</c:v>
                </c:pt>
                <c:pt idx="2415">
                  <c:v>2241.21</c:v>
                </c:pt>
                <c:pt idx="2416">
                  <c:v>2236.33</c:v>
                </c:pt>
                <c:pt idx="2417">
                  <c:v>2280.27</c:v>
                </c:pt>
                <c:pt idx="2418">
                  <c:v>2246.09</c:v>
                </c:pt>
                <c:pt idx="2419">
                  <c:v>2250.98</c:v>
                </c:pt>
                <c:pt idx="2420">
                  <c:v>2226.56</c:v>
                </c:pt>
                <c:pt idx="2421">
                  <c:v>2221.6799999999998</c:v>
                </c:pt>
                <c:pt idx="2422">
                  <c:v>2246.09</c:v>
                </c:pt>
                <c:pt idx="2423">
                  <c:v>2226.56</c:v>
                </c:pt>
                <c:pt idx="2424">
                  <c:v>2221.6799999999998</c:v>
                </c:pt>
                <c:pt idx="2425">
                  <c:v>2197.27</c:v>
                </c:pt>
                <c:pt idx="2426">
                  <c:v>2202.15</c:v>
                </c:pt>
                <c:pt idx="2427">
                  <c:v>2177.73</c:v>
                </c:pt>
                <c:pt idx="2428">
                  <c:v>2133.79</c:v>
                </c:pt>
                <c:pt idx="2429">
                  <c:v>2133.79</c:v>
                </c:pt>
                <c:pt idx="2430">
                  <c:v>2153.3200000000002</c:v>
                </c:pt>
                <c:pt idx="2431">
                  <c:v>2187.5</c:v>
                </c:pt>
                <c:pt idx="2432">
                  <c:v>2202.15</c:v>
                </c:pt>
                <c:pt idx="2433">
                  <c:v>2177.73</c:v>
                </c:pt>
                <c:pt idx="2434">
                  <c:v>2192.38</c:v>
                </c:pt>
                <c:pt idx="2435">
                  <c:v>2197.27</c:v>
                </c:pt>
                <c:pt idx="2436">
                  <c:v>2231.4499999999998</c:v>
                </c:pt>
                <c:pt idx="2437">
                  <c:v>2275.39</c:v>
                </c:pt>
                <c:pt idx="2438">
                  <c:v>2275.39</c:v>
                </c:pt>
                <c:pt idx="2439">
                  <c:v>2358.4</c:v>
                </c:pt>
                <c:pt idx="2440">
                  <c:v>2294.92</c:v>
                </c:pt>
                <c:pt idx="2441">
                  <c:v>2363.2800000000002</c:v>
                </c:pt>
                <c:pt idx="2442">
                  <c:v>2363.2800000000002</c:v>
                </c:pt>
                <c:pt idx="2443">
                  <c:v>2387.6999999999998</c:v>
                </c:pt>
                <c:pt idx="2444">
                  <c:v>2451.17</c:v>
                </c:pt>
                <c:pt idx="2445">
                  <c:v>2446.29</c:v>
                </c:pt>
                <c:pt idx="2446">
                  <c:v>2456.0500000000002</c:v>
                </c:pt>
                <c:pt idx="2447">
                  <c:v>2558.59</c:v>
                </c:pt>
                <c:pt idx="2448">
                  <c:v>2539.06</c:v>
                </c:pt>
                <c:pt idx="2449">
                  <c:v>2548.83</c:v>
                </c:pt>
                <c:pt idx="2450">
                  <c:v>2548.83</c:v>
                </c:pt>
                <c:pt idx="2451">
                  <c:v>2539.06</c:v>
                </c:pt>
                <c:pt idx="2452">
                  <c:v>2519.5300000000002</c:v>
                </c:pt>
                <c:pt idx="2453">
                  <c:v>2475.59</c:v>
                </c:pt>
                <c:pt idx="2454">
                  <c:v>2436.52</c:v>
                </c:pt>
                <c:pt idx="2455">
                  <c:v>2392.58</c:v>
                </c:pt>
                <c:pt idx="2456">
                  <c:v>2392.58</c:v>
                </c:pt>
                <c:pt idx="2457">
                  <c:v>2363.2800000000002</c:v>
                </c:pt>
                <c:pt idx="2458">
                  <c:v>2333.98</c:v>
                </c:pt>
                <c:pt idx="2459">
                  <c:v>2402.34</c:v>
                </c:pt>
                <c:pt idx="2460">
                  <c:v>2333.98</c:v>
                </c:pt>
                <c:pt idx="2461">
                  <c:v>2377.9299999999998</c:v>
                </c:pt>
                <c:pt idx="2462">
                  <c:v>2285.16</c:v>
                </c:pt>
                <c:pt idx="2463">
                  <c:v>2329.1</c:v>
                </c:pt>
                <c:pt idx="2464">
                  <c:v>2314.4499999999998</c:v>
                </c:pt>
                <c:pt idx="2465">
                  <c:v>2294.92</c:v>
                </c:pt>
                <c:pt idx="2466">
                  <c:v>2304.69</c:v>
                </c:pt>
                <c:pt idx="2467">
                  <c:v>2299.8000000000002</c:v>
                </c:pt>
                <c:pt idx="2468">
                  <c:v>2270.5100000000002</c:v>
                </c:pt>
                <c:pt idx="2469">
                  <c:v>2333.98</c:v>
                </c:pt>
                <c:pt idx="2470">
                  <c:v>2275.39</c:v>
                </c:pt>
                <c:pt idx="2471">
                  <c:v>2285.16</c:v>
                </c:pt>
                <c:pt idx="2472">
                  <c:v>2285.16</c:v>
                </c:pt>
                <c:pt idx="2473">
                  <c:v>2299.8000000000002</c:v>
                </c:pt>
                <c:pt idx="2474">
                  <c:v>2304.69</c:v>
                </c:pt>
                <c:pt idx="2475">
                  <c:v>2270.5100000000002</c:v>
                </c:pt>
                <c:pt idx="2476">
                  <c:v>2314.4499999999998</c:v>
                </c:pt>
                <c:pt idx="2477">
                  <c:v>2280.27</c:v>
                </c:pt>
                <c:pt idx="2478">
                  <c:v>2255.86</c:v>
                </c:pt>
                <c:pt idx="2479">
                  <c:v>2246.09</c:v>
                </c:pt>
                <c:pt idx="2480">
                  <c:v>2207.0300000000002</c:v>
                </c:pt>
                <c:pt idx="2481">
                  <c:v>2241.21</c:v>
                </c:pt>
                <c:pt idx="2482">
                  <c:v>2221.6799999999998</c:v>
                </c:pt>
                <c:pt idx="2483">
                  <c:v>2270.5100000000002</c:v>
                </c:pt>
                <c:pt idx="2484">
                  <c:v>2236.33</c:v>
                </c:pt>
                <c:pt idx="2485">
                  <c:v>2197.27</c:v>
                </c:pt>
                <c:pt idx="2486">
                  <c:v>2246.09</c:v>
                </c:pt>
                <c:pt idx="2487">
                  <c:v>2211.91</c:v>
                </c:pt>
                <c:pt idx="2488">
                  <c:v>2207.0300000000002</c:v>
                </c:pt>
                <c:pt idx="2489">
                  <c:v>2211.91</c:v>
                </c:pt>
                <c:pt idx="2490">
                  <c:v>2148.44</c:v>
                </c:pt>
                <c:pt idx="2491">
                  <c:v>2202.15</c:v>
                </c:pt>
                <c:pt idx="2492">
                  <c:v>2197.27</c:v>
                </c:pt>
                <c:pt idx="2493">
                  <c:v>2192.38</c:v>
                </c:pt>
                <c:pt idx="2494">
                  <c:v>2202.15</c:v>
                </c:pt>
                <c:pt idx="2495">
                  <c:v>2202.15</c:v>
                </c:pt>
                <c:pt idx="2496">
                  <c:v>2226.56</c:v>
                </c:pt>
                <c:pt idx="2497">
                  <c:v>2211.91</c:v>
                </c:pt>
                <c:pt idx="2498">
                  <c:v>2250.98</c:v>
                </c:pt>
                <c:pt idx="2499">
                  <c:v>2226.56</c:v>
                </c:pt>
                <c:pt idx="2500">
                  <c:v>2226.56</c:v>
                </c:pt>
                <c:pt idx="2501">
                  <c:v>2260.7399999999998</c:v>
                </c:pt>
                <c:pt idx="2502">
                  <c:v>2241.21</c:v>
                </c:pt>
                <c:pt idx="2503">
                  <c:v>2304.69</c:v>
                </c:pt>
                <c:pt idx="2504">
                  <c:v>2241.21</c:v>
                </c:pt>
                <c:pt idx="2505">
                  <c:v>2309.5700000000002</c:v>
                </c:pt>
                <c:pt idx="2506">
                  <c:v>2338.87</c:v>
                </c:pt>
                <c:pt idx="2507">
                  <c:v>2333.98</c:v>
                </c:pt>
                <c:pt idx="2508">
                  <c:v>2353.52</c:v>
                </c:pt>
                <c:pt idx="2509">
                  <c:v>2373.0500000000002</c:v>
                </c:pt>
                <c:pt idx="2510">
                  <c:v>2402.34</c:v>
                </c:pt>
                <c:pt idx="2511">
                  <c:v>2392.58</c:v>
                </c:pt>
                <c:pt idx="2512">
                  <c:v>2402.34</c:v>
                </c:pt>
                <c:pt idx="2513">
                  <c:v>2500</c:v>
                </c:pt>
                <c:pt idx="2514">
                  <c:v>2500</c:v>
                </c:pt>
                <c:pt idx="2515">
                  <c:v>2504.88</c:v>
                </c:pt>
                <c:pt idx="2516">
                  <c:v>2558.59</c:v>
                </c:pt>
                <c:pt idx="2517">
                  <c:v>2495.12</c:v>
                </c:pt>
                <c:pt idx="2518">
                  <c:v>2495.12</c:v>
                </c:pt>
                <c:pt idx="2519">
                  <c:v>2412.11</c:v>
                </c:pt>
                <c:pt idx="2520">
                  <c:v>2397.46</c:v>
                </c:pt>
                <c:pt idx="2521">
                  <c:v>2397.46</c:v>
                </c:pt>
                <c:pt idx="2522">
                  <c:v>2373.0500000000002</c:v>
                </c:pt>
                <c:pt idx="2523">
                  <c:v>2397.46</c:v>
                </c:pt>
                <c:pt idx="2524">
                  <c:v>2353.52</c:v>
                </c:pt>
                <c:pt idx="2525">
                  <c:v>2358.4</c:v>
                </c:pt>
                <c:pt idx="2526">
                  <c:v>2338.87</c:v>
                </c:pt>
                <c:pt idx="2527">
                  <c:v>2314.4499999999998</c:v>
                </c:pt>
                <c:pt idx="2528">
                  <c:v>2348.63</c:v>
                </c:pt>
                <c:pt idx="2529">
                  <c:v>2333.98</c:v>
                </c:pt>
                <c:pt idx="2530">
                  <c:v>2363.2800000000002</c:v>
                </c:pt>
                <c:pt idx="2531">
                  <c:v>2304.69</c:v>
                </c:pt>
                <c:pt idx="2532">
                  <c:v>2314.4499999999998</c:v>
                </c:pt>
                <c:pt idx="2533">
                  <c:v>2304.69</c:v>
                </c:pt>
                <c:pt idx="2534">
                  <c:v>2265.63</c:v>
                </c:pt>
                <c:pt idx="2535">
                  <c:v>2299.8000000000002</c:v>
                </c:pt>
                <c:pt idx="2536">
                  <c:v>2294.92</c:v>
                </c:pt>
                <c:pt idx="2537">
                  <c:v>2250.98</c:v>
                </c:pt>
                <c:pt idx="2538">
                  <c:v>2294.92</c:v>
                </c:pt>
                <c:pt idx="2539">
                  <c:v>2236.33</c:v>
                </c:pt>
                <c:pt idx="2540">
                  <c:v>2299.8000000000002</c:v>
                </c:pt>
                <c:pt idx="2541">
                  <c:v>2265.63</c:v>
                </c:pt>
                <c:pt idx="2542">
                  <c:v>2314.4499999999998</c:v>
                </c:pt>
                <c:pt idx="2543">
                  <c:v>2309.5700000000002</c:v>
                </c:pt>
                <c:pt idx="2544">
                  <c:v>2260.7399999999998</c:v>
                </c:pt>
                <c:pt idx="2545">
                  <c:v>2285.16</c:v>
                </c:pt>
                <c:pt idx="2546">
                  <c:v>2260.7399999999998</c:v>
                </c:pt>
                <c:pt idx="2547">
                  <c:v>2280.27</c:v>
                </c:pt>
                <c:pt idx="2548">
                  <c:v>2275.39</c:v>
                </c:pt>
                <c:pt idx="2549">
                  <c:v>2236.33</c:v>
                </c:pt>
                <c:pt idx="2550">
                  <c:v>2294.92</c:v>
                </c:pt>
                <c:pt idx="2551">
                  <c:v>2246.09</c:v>
                </c:pt>
                <c:pt idx="2552">
                  <c:v>2241.21</c:v>
                </c:pt>
                <c:pt idx="2553">
                  <c:v>2216.8000000000002</c:v>
                </c:pt>
                <c:pt idx="2554">
                  <c:v>2216.8000000000002</c:v>
                </c:pt>
                <c:pt idx="2555">
                  <c:v>2231.4499999999998</c:v>
                </c:pt>
                <c:pt idx="2556">
                  <c:v>2197.27</c:v>
                </c:pt>
                <c:pt idx="2557">
                  <c:v>2202.15</c:v>
                </c:pt>
                <c:pt idx="2558">
                  <c:v>2187.5</c:v>
                </c:pt>
                <c:pt idx="2559">
                  <c:v>2182.62</c:v>
                </c:pt>
                <c:pt idx="2560">
                  <c:v>2221.6799999999998</c:v>
                </c:pt>
                <c:pt idx="2561">
                  <c:v>2182.62</c:v>
                </c:pt>
                <c:pt idx="2562">
                  <c:v>2187.5</c:v>
                </c:pt>
                <c:pt idx="2563">
                  <c:v>2207.0300000000002</c:v>
                </c:pt>
                <c:pt idx="2564">
                  <c:v>2207.0300000000002</c:v>
                </c:pt>
                <c:pt idx="2565">
                  <c:v>2246.09</c:v>
                </c:pt>
                <c:pt idx="2566">
                  <c:v>2236.33</c:v>
                </c:pt>
                <c:pt idx="2567">
                  <c:v>2280.27</c:v>
                </c:pt>
                <c:pt idx="2568">
                  <c:v>2314.4499999999998</c:v>
                </c:pt>
                <c:pt idx="2569">
                  <c:v>2343.75</c:v>
                </c:pt>
                <c:pt idx="2570">
                  <c:v>2333.98</c:v>
                </c:pt>
                <c:pt idx="2571">
                  <c:v>2314.4499999999998</c:v>
                </c:pt>
                <c:pt idx="2572">
                  <c:v>2377.9299999999998</c:v>
                </c:pt>
                <c:pt idx="2573">
                  <c:v>2382.81</c:v>
                </c:pt>
                <c:pt idx="2574">
                  <c:v>2382.81</c:v>
                </c:pt>
                <c:pt idx="2575">
                  <c:v>2480.4699999999998</c:v>
                </c:pt>
                <c:pt idx="2576">
                  <c:v>2451.17</c:v>
                </c:pt>
                <c:pt idx="2577">
                  <c:v>2534.1799999999998</c:v>
                </c:pt>
                <c:pt idx="2578">
                  <c:v>2485.35</c:v>
                </c:pt>
                <c:pt idx="2579">
                  <c:v>2480.4699999999998</c:v>
                </c:pt>
                <c:pt idx="2580">
                  <c:v>2480.4699999999998</c:v>
                </c:pt>
                <c:pt idx="2581">
                  <c:v>2504.88</c:v>
                </c:pt>
                <c:pt idx="2582">
                  <c:v>2441.41</c:v>
                </c:pt>
                <c:pt idx="2583">
                  <c:v>2436.52</c:v>
                </c:pt>
                <c:pt idx="2584">
                  <c:v>2397.46</c:v>
                </c:pt>
                <c:pt idx="2585">
                  <c:v>2431.64</c:v>
                </c:pt>
                <c:pt idx="2586">
                  <c:v>2397.46</c:v>
                </c:pt>
                <c:pt idx="2587">
                  <c:v>2421.88</c:v>
                </c:pt>
                <c:pt idx="2588">
                  <c:v>2382.81</c:v>
                </c:pt>
                <c:pt idx="2589">
                  <c:v>2363.2800000000002</c:v>
                </c:pt>
                <c:pt idx="2590">
                  <c:v>2402.34</c:v>
                </c:pt>
                <c:pt idx="2591">
                  <c:v>2324.2199999999998</c:v>
                </c:pt>
                <c:pt idx="2592">
                  <c:v>2319.34</c:v>
                </c:pt>
                <c:pt idx="2593">
                  <c:v>2299.8000000000002</c:v>
                </c:pt>
                <c:pt idx="2594">
                  <c:v>2304.69</c:v>
                </c:pt>
                <c:pt idx="2595">
                  <c:v>2319.34</c:v>
                </c:pt>
                <c:pt idx="2596">
                  <c:v>2265.63</c:v>
                </c:pt>
                <c:pt idx="2597">
                  <c:v>2324.2199999999998</c:v>
                </c:pt>
                <c:pt idx="2598">
                  <c:v>2285.16</c:v>
                </c:pt>
                <c:pt idx="2599">
                  <c:v>2324.2199999999998</c:v>
                </c:pt>
                <c:pt idx="2600">
                  <c:v>2314.4499999999998</c:v>
                </c:pt>
                <c:pt idx="2601">
                  <c:v>2309.5700000000002</c:v>
                </c:pt>
                <c:pt idx="2602">
                  <c:v>2275.39</c:v>
                </c:pt>
                <c:pt idx="2603">
                  <c:v>2285.16</c:v>
                </c:pt>
                <c:pt idx="2604">
                  <c:v>2294.92</c:v>
                </c:pt>
                <c:pt idx="2605">
                  <c:v>2290.04</c:v>
                </c:pt>
                <c:pt idx="2606">
                  <c:v>2290.04</c:v>
                </c:pt>
                <c:pt idx="2607">
                  <c:v>2338.87</c:v>
                </c:pt>
                <c:pt idx="2608">
                  <c:v>2290.04</c:v>
                </c:pt>
                <c:pt idx="2609">
                  <c:v>2265.63</c:v>
                </c:pt>
                <c:pt idx="2610">
                  <c:v>2275.39</c:v>
                </c:pt>
                <c:pt idx="2611">
                  <c:v>2275.39</c:v>
                </c:pt>
                <c:pt idx="2612">
                  <c:v>2260.7399999999998</c:v>
                </c:pt>
                <c:pt idx="2613">
                  <c:v>2221.6799999999998</c:v>
                </c:pt>
                <c:pt idx="2614">
                  <c:v>2211.91</c:v>
                </c:pt>
                <c:pt idx="2615">
                  <c:v>2167.9699999999998</c:v>
                </c:pt>
                <c:pt idx="2616">
                  <c:v>2167.9699999999998</c:v>
                </c:pt>
                <c:pt idx="2617">
                  <c:v>2187.5</c:v>
                </c:pt>
                <c:pt idx="2618">
                  <c:v>2158.1999999999998</c:v>
                </c:pt>
                <c:pt idx="2619">
                  <c:v>2158.1999999999998</c:v>
                </c:pt>
                <c:pt idx="2620">
                  <c:v>2148.44</c:v>
                </c:pt>
                <c:pt idx="2621">
                  <c:v>2128.91</c:v>
                </c:pt>
                <c:pt idx="2622">
                  <c:v>2177.73</c:v>
                </c:pt>
                <c:pt idx="2623">
                  <c:v>2143.5500000000002</c:v>
                </c:pt>
                <c:pt idx="2624">
                  <c:v>2216.8000000000002</c:v>
                </c:pt>
                <c:pt idx="2625">
                  <c:v>2216.8000000000002</c:v>
                </c:pt>
                <c:pt idx="2626">
                  <c:v>2226.56</c:v>
                </c:pt>
                <c:pt idx="2627">
                  <c:v>2231.4499999999998</c:v>
                </c:pt>
                <c:pt idx="2628">
                  <c:v>2221.6799999999998</c:v>
                </c:pt>
                <c:pt idx="2629">
                  <c:v>2231.4499999999998</c:v>
                </c:pt>
                <c:pt idx="2630">
                  <c:v>2202.15</c:v>
                </c:pt>
                <c:pt idx="2631">
                  <c:v>2231.4499999999998</c:v>
                </c:pt>
                <c:pt idx="2632">
                  <c:v>2255.86</c:v>
                </c:pt>
                <c:pt idx="2633">
                  <c:v>2246.09</c:v>
                </c:pt>
                <c:pt idx="2634">
                  <c:v>2294.92</c:v>
                </c:pt>
                <c:pt idx="2635">
                  <c:v>2250.98</c:v>
                </c:pt>
                <c:pt idx="2636">
                  <c:v>2285.16</c:v>
                </c:pt>
                <c:pt idx="2637">
                  <c:v>2304.69</c:v>
                </c:pt>
                <c:pt idx="2638">
                  <c:v>2319.34</c:v>
                </c:pt>
                <c:pt idx="2639">
                  <c:v>2402.34</c:v>
                </c:pt>
                <c:pt idx="2640">
                  <c:v>2402.34</c:v>
                </c:pt>
                <c:pt idx="2641">
                  <c:v>2504.88</c:v>
                </c:pt>
                <c:pt idx="2642">
                  <c:v>2514.65</c:v>
                </c:pt>
                <c:pt idx="2643">
                  <c:v>2456.0500000000002</c:v>
                </c:pt>
                <c:pt idx="2644">
                  <c:v>2500</c:v>
                </c:pt>
                <c:pt idx="2645">
                  <c:v>2524.41</c:v>
                </c:pt>
                <c:pt idx="2646">
                  <c:v>2534.1799999999998</c:v>
                </c:pt>
                <c:pt idx="2647">
                  <c:v>2441.41</c:v>
                </c:pt>
                <c:pt idx="2648">
                  <c:v>2436.52</c:v>
                </c:pt>
                <c:pt idx="2649">
                  <c:v>2426.7600000000002</c:v>
                </c:pt>
                <c:pt idx="2650">
                  <c:v>2426.7600000000002</c:v>
                </c:pt>
                <c:pt idx="2651">
                  <c:v>2416.9899999999998</c:v>
                </c:pt>
                <c:pt idx="2652">
                  <c:v>2387.6999999999998</c:v>
                </c:pt>
                <c:pt idx="2653">
                  <c:v>2348.63</c:v>
                </c:pt>
                <c:pt idx="2654">
                  <c:v>2373.0500000000002</c:v>
                </c:pt>
                <c:pt idx="2655">
                  <c:v>2368.16</c:v>
                </c:pt>
                <c:pt idx="2656">
                  <c:v>2392.58</c:v>
                </c:pt>
                <c:pt idx="2657">
                  <c:v>2343.75</c:v>
                </c:pt>
                <c:pt idx="2658">
                  <c:v>2353.52</c:v>
                </c:pt>
                <c:pt idx="2659">
                  <c:v>2353.52</c:v>
                </c:pt>
                <c:pt idx="2660">
                  <c:v>2333.98</c:v>
                </c:pt>
                <c:pt idx="2661">
                  <c:v>2338.87</c:v>
                </c:pt>
                <c:pt idx="2662">
                  <c:v>2324.2199999999998</c:v>
                </c:pt>
                <c:pt idx="2663">
                  <c:v>2319.34</c:v>
                </c:pt>
                <c:pt idx="2664">
                  <c:v>2319.34</c:v>
                </c:pt>
                <c:pt idx="2665">
                  <c:v>2290.04</c:v>
                </c:pt>
                <c:pt idx="2666">
                  <c:v>2358.4</c:v>
                </c:pt>
                <c:pt idx="2667">
                  <c:v>2319.34</c:v>
                </c:pt>
                <c:pt idx="2668">
                  <c:v>2377.9299999999998</c:v>
                </c:pt>
                <c:pt idx="2669">
                  <c:v>2329.1</c:v>
                </c:pt>
                <c:pt idx="2670">
                  <c:v>2333.98</c:v>
                </c:pt>
                <c:pt idx="2671">
                  <c:v>2324.2199999999998</c:v>
                </c:pt>
                <c:pt idx="2672">
                  <c:v>2314.4499999999998</c:v>
                </c:pt>
                <c:pt idx="2673">
                  <c:v>2343.75</c:v>
                </c:pt>
                <c:pt idx="2674">
                  <c:v>2299.8000000000002</c:v>
                </c:pt>
                <c:pt idx="2675">
                  <c:v>2304.69</c:v>
                </c:pt>
                <c:pt idx="2676">
                  <c:v>2329.1</c:v>
                </c:pt>
                <c:pt idx="2677">
                  <c:v>2314.4499999999998</c:v>
                </c:pt>
                <c:pt idx="2678">
                  <c:v>2358.4</c:v>
                </c:pt>
                <c:pt idx="2679">
                  <c:v>2270.5100000000002</c:v>
                </c:pt>
                <c:pt idx="2680">
                  <c:v>2275.39</c:v>
                </c:pt>
                <c:pt idx="2681">
                  <c:v>2260.7399999999998</c:v>
                </c:pt>
                <c:pt idx="2682">
                  <c:v>2216.8000000000002</c:v>
                </c:pt>
                <c:pt idx="2683">
                  <c:v>2197.27</c:v>
                </c:pt>
                <c:pt idx="2684">
                  <c:v>2202.15</c:v>
                </c:pt>
                <c:pt idx="2685">
                  <c:v>2177.73</c:v>
                </c:pt>
                <c:pt idx="2686">
                  <c:v>2172.85</c:v>
                </c:pt>
                <c:pt idx="2687">
                  <c:v>2143.5500000000002</c:v>
                </c:pt>
                <c:pt idx="2688">
                  <c:v>2177.73</c:v>
                </c:pt>
                <c:pt idx="2689">
                  <c:v>2148.44</c:v>
                </c:pt>
                <c:pt idx="2690">
                  <c:v>2207.0300000000002</c:v>
                </c:pt>
                <c:pt idx="2691">
                  <c:v>2177.73</c:v>
                </c:pt>
                <c:pt idx="2692">
                  <c:v>2197.27</c:v>
                </c:pt>
                <c:pt idx="2693">
                  <c:v>2192.38</c:v>
                </c:pt>
                <c:pt idx="2694">
                  <c:v>2109.38</c:v>
                </c:pt>
                <c:pt idx="2695">
                  <c:v>2167.9699999999998</c:v>
                </c:pt>
                <c:pt idx="2696">
                  <c:v>2192.38</c:v>
                </c:pt>
                <c:pt idx="2697">
                  <c:v>2202.15</c:v>
                </c:pt>
                <c:pt idx="2698">
                  <c:v>2241.21</c:v>
                </c:pt>
                <c:pt idx="2699">
                  <c:v>2270.5100000000002</c:v>
                </c:pt>
                <c:pt idx="2700">
                  <c:v>2294.92</c:v>
                </c:pt>
                <c:pt idx="2701">
                  <c:v>2294.92</c:v>
                </c:pt>
                <c:pt idx="2702">
                  <c:v>2290.04</c:v>
                </c:pt>
                <c:pt idx="2703">
                  <c:v>2377.9299999999998</c:v>
                </c:pt>
                <c:pt idx="2704">
                  <c:v>2373.0500000000002</c:v>
                </c:pt>
                <c:pt idx="2705">
                  <c:v>2436.52</c:v>
                </c:pt>
                <c:pt idx="2706">
                  <c:v>2412.11</c:v>
                </c:pt>
                <c:pt idx="2707">
                  <c:v>2460.94</c:v>
                </c:pt>
                <c:pt idx="2708">
                  <c:v>2480.4699999999998</c:v>
                </c:pt>
                <c:pt idx="2709">
                  <c:v>2451.17</c:v>
                </c:pt>
                <c:pt idx="2710">
                  <c:v>2485.35</c:v>
                </c:pt>
                <c:pt idx="2711">
                  <c:v>2480.4699999999998</c:v>
                </c:pt>
                <c:pt idx="2712">
                  <c:v>2519.5300000000002</c:v>
                </c:pt>
                <c:pt idx="2713">
                  <c:v>2456.0500000000002</c:v>
                </c:pt>
                <c:pt idx="2714">
                  <c:v>2407.23</c:v>
                </c:pt>
                <c:pt idx="2715">
                  <c:v>2407.23</c:v>
                </c:pt>
                <c:pt idx="2716">
                  <c:v>2387.6999999999998</c:v>
                </c:pt>
                <c:pt idx="2717">
                  <c:v>2373.0500000000002</c:v>
                </c:pt>
                <c:pt idx="2718">
                  <c:v>2402.34</c:v>
                </c:pt>
                <c:pt idx="2719">
                  <c:v>2324.2199999999998</c:v>
                </c:pt>
                <c:pt idx="2720">
                  <c:v>2392.58</c:v>
                </c:pt>
                <c:pt idx="2721">
                  <c:v>2353.52</c:v>
                </c:pt>
                <c:pt idx="2722">
                  <c:v>2363.2800000000002</c:v>
                </c:pt>
                <c:pt idx="2723">
                  <c:v>2333.98</c:v>
                </c:pt>
                <c:pt idx="2724">
                  <c:v>2324.2199999999998</c:v>
                </c:pt>
                <c:pt idx="2725">
                  <c:v>2343.75</c:v>
                </c:pt>
                <c:pt idx="2726">
                  <c:v>2280.27</c:v>
                </c:pt>
                <c:pt idx="2727">
                  <c:v>2309.5700000000002</c:v>
                </c:pt>
                <c:pt idx="2728">
                  <c:v>2304.69</c:v>
                </c:pt>
                <c:pt idx="2729">
                  <c:v>2285.16</c:v>
                </c:pt>
                <c:pt idx="2730">
                  <c:v>2285.16</c:v>
                </c:pt>
                <c:pt idx="2731">
                  <c:v>2246.09</c:v>
                </c:pt>
                <c:pt idx="2732">
                  <c:v>2275.39</c:v>
                </c:pt>
                <c:pt idx="2733">
                  <c:v>2231.4499999999998</c:v>
                </c:pt>
                <c:pt idx="2734">
                  <c:v>2236.33</c:v>
                </c:pt>
                <c:pt idx="2735">
                  <c:v>2294.92</c:v>
                </c:pt>
                <c:pt idx="2736">
                  <c:v>2294.92</c:v>
                </c:pt>
                <c:pt idx="2737">
                  <c:v>2358.4</c:v>
                </c:pt>
                <c:pt idx="2738">
                  <c:v>2275.39</c:v>
                </c:pt>
                <c:pt idx="2739">
                  <c:v>2290.04</c:v>
                </c:pt>
                <c:pt idx="2740">
                  <c:v>2270.5100000000002</c:v>
                </c:pt>
                <c:pt idx="2741">
                  <c:v>2246.09</c:v>
                </c:pt>
                <c:pt idx="2742">
                  <c:v>2290.04</c:v>
                </c:pt>
                <c:pt idx="2743">
                  <c:v>2260.7399999999998</c:v>
                </c:pt>
                <c:pt idx="2744">
                  <c:v>2241.21</c:v>
                </c:pt>
                <c:pt idx="2745">
                  <c:v>2202.15</c:v>
                </c:pt>
                <c:pt idx="2746">
                  <c:v>2197.27</c:v>
                </c:pt>
                <c:pt idx="2747">
                  <c:v>2197.27</c:v>
                </c:pt>
                <c:pt idx="2748">
                  <c:v>2211.91</c:v>
                </c:pt>
                <c:pt idx="2749">
                  <c:v>2192.38</c:v>
                </c:pt>
                <c:pt idx="2750">
                  <c:v>2197.27</c:v>
                </c:pt>
                <c:pt idx="2751">
                  <c:v>2182.62</c:v>
                </c:pt>
                <c:pt idx="2752">
                  <c:v>2138.67</c:v>
                </c:pt>
                <c:pt idx="2753">
                  <c:v>2124.02</c:v>
                </c:pt>
                <c:pt idx="2754">
                  <c:v>2187.5</c:v>
                </c:pt>
                <c:pt idx="2755">
                  <c:v>2202.15</c:v>
                </c:pt>
                <c:pt idx="2756">
                  <c:v>2192.38</c:v>
                </c:pt>
                <c:pt idx="2757">
                  <c:v>2270.5100000000002</c:v>
                </c:pt>
                <c:pt idx="2758">
                  <c:v>2236.33</c:v>
                </c:pt>
                <c:pt idx="2759">
                  <c:v>2314.4499999999998</c:v>
                </c:pt>
                <c:pt idx="2760">
                  <c:v>2265.63</c:v>
                </c:pt>
                <c:pt idx="2761">
                  <c:v>2319.34</c:v>
                </c:pt>
                <c:pt idx="2762">
                  <c:v>2333.98</c:v>
                </c:pt>
                <c:pt idx="2763">
                  <c:v>2343.75</c:v>
                </c:pt>
                <c:pt idx="2764">
                  <c:v>2397.46</c:v>
                </c:pt>
                <c:pt idx="2765">
                  <c:v>2377.9299999999998</c:v>
                </c:pt>
                <c:pt idx="2766">
                  <c:v>2392.58</c:v>
                </c:pt>
                <c:pt idx="2767">
                  <c:v>2451.17</c:v>
                </c:pt>
                <c:pt idx="2768">
                  <c:v>2416.9899999999998</c:v>
                </c:pt>
                <c:pt idx="2769">
                  <c:v>2436.52</c:v>
                </c:pt>
                <c:pt idx="2770">
                  <c:v>2431.64</c:v>
                </c:pt>
                <c:pt idx="2771">
                  <c:v>2426.7600000000002</c:v>
                </c:pt>
                <c:pt idx="2772">
                  <c:v>2421.88</c:v>
                </c:pt>
                <c:pt idx="2773">
                  <c:v>2382.81</c:v>
                </c:pt>
                <c:pt idx="2774">
                  <c:v>2451.17</c:v>
                </c:pt>
                <c:pt idx="2775">
                  <c:v>2397.46</c:v>
                </c:pt>
                <c:pt idx="2776">
                  <c:v>2431.64</c:v>
                </c:pt>
                <c:pt idx="2777">
                  <c:v>2412.11</c:v>
                </c:pt>
                <c:pt idx="2778">
                  <c:v>2343.75</c:v>
                </c:pt>
                <c:pt idx="2779">
                  <c:v>2382.81</c:v>
                </c:pt>
                <c:pt idx="2780">
                  <c:v>2343.75</c:v>
                </c:pt>
                <c:pt idx="2781">
                  <c:v>2382.81</c:v>
                </c:pt>
                <c:pt idx="2782">
                  <c:v>2353.52</c:v>
                </c:pt>
                <c:pt idx="2783">
                  <c:v>2358.4</c:v>
                </c:pt>
                <c:pt idx="2784">
                  <c:v>2353.52</c:v>
                </c:pt>
                <c:pt idx="2785">
                  <c:v>2329.1</c:v>
                </c:pt>
                <c:pt idx="2786">
                  <c:v>2324.2199999999998</c:v>
                </c:pt>
                <c:pt idx="2787">
                  <c:v>2304.69</c:v>
                </c:pt>
                <c:pt idx="2788">
                  <c:v>2290.04</c:v>
                </c:pt>
                <c:pt idx="2789">
                  <c:v>2329.1</c:v>
                </c:pt>
                <c:pt idx="2790">
                  <c:v>2265.63</c:v>
                </c:pt>
                <c:pt idx="2791">
                  <c:v>2285.16</c:v>
                </c:pt>
                <c:pt idx="2792">
                  <c:v>2255.86</c:v>
                </c:pt>
                <c:pt idx="2793">
                  <c:v>2255.86</c:v>
                </c:pt>
                <c:pt idx="2794">
                  <c:v>2285.16</c:v>
                </c:pt>
                <c:pt idx="2795">
                  <c:v>2250.98</c:v>
                </c:pt>
                <c:pt idx="2796">
                  <c:v>2314.4499999999998</c:v>
                </c:pt>
                <c:pt idx="2797">
                  <c:v>2294.92</c:v>
                </c:pt>
                <c:pt idx="2798">
                  <c:v>2294.92</c:v>
                </c:pt>
                <c:pt idx="2799">
                  <c:v>2275.39</c:v>
                </c:pt>
                <c:pt idx="2800">
                  <c:v>2241.21</c:v>
                </c:pt>
                <c:pt idx="2801">
                  <c:v>2260.7399999999998</c:v>
                </c:pt>
                <c:pt idx="2802">
                  <c:v>2255.86</c:v>
                </c:pt>
                <c:pt idx="2803">
                  <c:v>2207.0300000000002</c:v>
                </c:pt>
                <c:pt idx="2804">
                  <c:v>2246.09</c:v>
                </c:pt>
                <c:pt idx="2805">
                  <c:v>2221.6799999999998</c:v>
                </c:pt>
                <c:pt idx="2806">
                  <c:v>2294.92</c:v>
                </c:pt>
                <c:pt idx="2807">
                  <c:v>2211.91</c:v>
                </c:pt>
                <c:pt idx="2808">
                  <c:v>2226.56</c:v>
                </c:pt>
                <c:pt idx="2809">
                  <c:v>2202.15</c:v>
                </c:pt>
                <c:pt idx="2810">
                  <c:v>2148.44</c:v>
                </c:pt>
                <c:pt idx="2811">
                  <c:v>2216.8000000000002</c:v>
                </c:pt>
                <c:pt idx="2812">
                  <c:v>2241.21</c:v>
                </c:pt>
                <c:pt idx="2813">
                  <c:v>2202.15</c:v>
                </c:pt>
                <c:pt idx="2814">
                  <c:v>2226.56</c:v>
                </c:pt>
                <c:pt idx="2815">
                  <c:v>2192.38</c:v>
                </c:pt>
                <c:pt idx="2816">
                  <c:v>2231.4499999999998</c:v>
                </c:pt>
                <c:pt idx="2817">
                  <c:v>2182.62</c:v>
                </c:pt>
                <c:pt idx="2818">
                  <c:v>2226.56</c:v>
                </c:pt>
                <c:pt idx="2819">
                  <c:v>2265.63</c:v>
                </c:pt>
                <c:pt idx="2820">
                  <c:v>2241.21</c:v>
                </c:pt>
                <c:pt idx="2821">
                  <c:v>2260.7399999999998</c:v>
                </c:pt>
                <c:pt idx="2822">
                  <c:v>2250.98</c:v>
                </c:pt>
                <c:pt idx="2823">
                  <c:v>2280.27</c:v>
                </c:pt>
                <c:pt idx="2824">
                  <c:v>2275.39</c:v>
                </c:pt>
                <c:pt idx="2825">
                  <c:v>2299.8000000000002</c:v>
                </c:pt>
                <c:pt idx="2826">
                  <c:v>2421.88</c:v>
                </c:pt>
                <c:pt idx="2827">
                  <c:v>2377.9299999999998</c:v>
                </c:pt>
                <c:pt idx="2828">
                  <c:v>2426.7600000000002</c:v>
                </c:pt>
                <c:pt idx="2829">
                  <c:v>2436.52</c:v>
                </c:pt>
                <c:pt idx="2830">
                  <c:v>2436.52</c:v>
                </c:pt>
                <c:pt idx="2831">
                  <c:v>2431.64</c:v>
                </c:pt>
                <c:pt idx="2832">
                  <c:v>2436.52</c:v>
                </c:pt>
                <c:pt idx="2833">
                  <c:v>2426.7600000000002</c:v>
                </c:pt>
                <c:pt idx="2834">
                  <c:v>2451.17</c:v>
                </c:pt>
                <c:pt idx="2835">
                  <c:v>2426.7600000000002</c:v>
                </c:pt>
                <c:pt idx="2836">
                  <c:v>2475.59</c:v>
                </c:pt>
                <c:pt idx="2837">
                  <c:v>2441.41</c:v>
                </c:pt>
                <c:pt idx="2838">
                  <c:v>2441.41</c:v>
                </c:pt>
                <c:pt idx="2839">
                  <c:v>2421.88</c:v>
                </c:pt>
                <c:pt idx="2840">
                  <c:v>2392.58</c:v>
                </c:pt>
                <c:pt idx="2841">
                  <c:v>2392.58</c:v>
                </c:pt>
                <c:pt idx="2842">
                  <c:v>2353.52</c:v>
                </c:pt>
                <c:pt idx="2843">
                  <c:v>2382.81</c:v>
                </c:pt>
                <c:pt idx="2844">
                  <c:v>2338.87</c:v>
                </c:pt>
                <c:pt idx="2845">
                  <c:v>2319.34</c:v>
                </c:pt>
                <c:pt idx="2846">
                  <c:v>2314.4499999999998</c:v>
                </c:pt>
                <c:pt idx="2847">
                  <c:v>2265.63</c:v>
                </c:pt>
                <c:pt idx="2848">
                  <c:v>2343.75</c:v>
                </c:pt>
                <c:pt idx="2849">
                  <c:v>2299.8000000000002</c:v>
                </c:pt>
                <c:pt idx="2850">
                  <c:v>2348.63</c:v>
                </c:pt>
                <c:pt idx="2851">
                  <c:v>2324.2199999999998</c:v>
                </c:pt>
                <c:pt idx="2852">
                  <c:v>2333.98</c:v>
                </c:pt>
                <c:pt idx="2853">
                  <c:v>2353.52</c:v>
                </c:pt>
                <c:pt idx="2854">
                  <c:v>2338.87</c:v>
                </c:pt>
                <c:pt idx="2855">
                  <c:v>2324.2199999999998</c:v>
                </c:pt>
                <c:pt idx="2856">
                  <c:v>2314.4499999999998</c:v>
                </c:pt>
                <c:pt idx="2857">
                  <c:v>2294.92</c:v>
                </c:pt>
                <c:pt idx="2858">
                  <c:v>2333.98</c:v>
                </c:pt>
                <c:pt idx="2859">
                  <c:v>2314.4499999999998</c:v>
                </c:pt>
                <c:pt idx="2860">
                  <c:v>2285.16</c:v>
                </c:pt>
                <c:pt idx="2861">
                  <c:v>2309.5700000000002</c:v>
                </c:pt>
                <c:pt idx="2862">
                  <c:v>2304.69</c:v>
                </c:pt>
                <c:pt idx="2863">
                  <c:v>2338.87</c:v>
                </c:pt>
                <c:pt idx="2864">
                  <c:v>2250.98</c:v>
                </c:pt>
                <c:pt idx="2865">
                  <c:v>2265.63</c:v>
                </c:pt>
                <c:pt idx="2866">
                  <c:v>2285.16</c:v>
                </c:pt>
                <c:pt idx="2867">
                  <c:v>2246.09</c:v>
                </c:pt>
                <c:pt idx="2868">
                  <c:v>2211.91</c:v>
                </c:pt>
                <c:pt idx="2869">
                  <c:v>2177.73</c:v>
                </c:pt>
                <c:pt idx="2870">
                  <c:v>2192.38</c:v>
                </c:pt>
                <c:pt idx="2871">
                  <c:v>2177.73</c:v>
                </c:pt>
                <c:pt idx="2872">
                  <c:v>2128.91</c:v>
                </c:pt>
                <c:pt idx="2873">
                  <c:v>2216.8000000000002</c:v>
                </c:pt>
                <c:pt idx="2874">
                  <c:v>2177.73</c:v>
                </c:pt>
                <c:pt idx="2875">
                  <c:v>2241.21</c:v>
                </c:pt>
                <c:pt idx="2876">
                  <c:v>2197.27</c:v>
                </c:pt>
                <c:pt idx="2877">
                  <c:v>2192.38</c:v>
                </c:pt>
                <c:pt idx="2878">
                  <c:v>2202.15</c:v>
                </c:pt>
                <c:pt idx="2879">
                  <c:v>2202.15</c:v>
                </c:pt>
                <c:pt idx="2880">
                  <c:v>2211.91</c:v>
                </c:pt>
                <c:pt idx="2881">
                  <c:v>2182.62</c:v>
                </c:pt>
                <c:pt idx="2882">
                  <c:v>2202.15</c:v>
                </c:pt>
                <c:pt idx="2883">
                  <c:v>2221.6799999999998</c:v>
                </c:pt>
                <c:pt idx="2884">
                  <c:v>2211.91</c:v>
                </c:pt>
                <c:pt idx="2885">
                  <c:v>2236.33</c:v>
                </c:pt>
                <c:pt idx="2886">
                  <c:v>2236.33</c:v>
                </c:pt>
                <c:pt idx="2887">
                  <c:v>2280.27</c:v>
                </c:pt>
                <c:pt idx="2888">
                  <c:v>2270.5100000000002</c:v>
                </c:pt>
                <c:pt idx="2889">
                  <c:v>2299.8000000000002</c:v>
                </c:pt>
                <c:pt idx="2890">
                  <c:v>2358.4</c:v>
                </c:pt>
                <c:pt idx="2891">
                  <c:v>2377.9299999999998</c:v>
                </c:pt>
                <c:pt idx="2892">
                  <c:v>2416.9899999999998</c:v>
                </c:pt>
                <c:pt idx="2893">
                  <c:v>2426.7600000000002</c:v>
                </c:pt>
                <c:pt idx="2894">
                  <c:v>2402.34</c:v>
                </c:pt>
                <c:pt idx="2895">
                  <c:v>2470.6999999999998</c:v>
                </c:pt>
                <c:pt idx="2896">
                  <c:v>2451.17</c:v>
                </c:pt>
                <c:pt idx="2897">
                  <c:v>2480.4699999999998</c:v>
                </c:pt>
                <c:pt idx="2898">
                  <c:v>2431.64</c:v>
                </c:pt>
                <c:pt idx="2899">
                  <c:v>2412.11</c:v>
                </c:pt>
                <c:pt idx="2900">
                  <c:v>2416.9899999999998</c:v>
                </c:pt>
                <c:pt idx="2901">
                  <c:v>2392.58</c:v>
                </c:pt>
                <c:pt idx="2902">
                  <c:v>2407.23</c:v>
                </c:pt>
                <c:pt idx="2903">
                  <c:v>2412.11</c:v>
                </c:pt>
                <c:pt idx="2904">
                  <c:v>2358.4</c:v>
                </c:pt>
                <c:pt idx="2905">
                  <c:v>2421.88</c:v>
                </c:pt>
                <c:pt idx="2906">
                  <c:v>2368.16</c:v>
                </c:pt>
                <c:pt idx="2907">
                  <c:v>2402.34</c:v>
                </c:pt>
                <c:pt idx="2908">
                  <c:v>2353.52</c:v>
                </c:pt>
                <c:pt idx="2909">
                  <c:v>2392.58</c:v>
                </c:pt>
                <c:pt idx="2910">
                  <c:v>2387.6999999999998</c:v>
                </c:pt>
                <c:pt idx="2911">
                  <c:v>2353.52</c:v>
                </c:pt>
                <c:pt idx="2912">
                  <c:v>2382.81</c:v>
                </c:pt>
                <c:pt idx="2913">
                  <c:v>2329.1</c:v>
                </c:pt>
                <c:pt idx="2914">
                  <c:v>2348.63</c:v>
                </c:pt>
                <c:pt idx="2915">
                  <c:v>2358.4</c:v>
                </c:pt>
                <c:pt idx="2916">
                  <c:v>2309.5700000000002</c:v>
                </c:pt>
                <c:pt idx="2917">
                  <c:v>2387.6999999999998</c:v>
                </c:pt>
                <c:pt idx="2918">
                  <c:v>2353.52</c:v>
                </c:pt>
                <c:pt idx="2919">
                  <c:v>2392.58</c:v>
                </c:pt>
                <c:pt idx="2920">
                  <c:v>2377.9299999999998</c:v>
                </c:pt>
                <c:pt idx="2921">
                  <c:v>2382.81</c:v>
                </c:pt>
                <c:pt idx="2922">
                  <c:v>2402.34</c:v>
                </c:pt>
                <c:pt idx="2923">
                  <c:v>2358.4</c:v>
                </c:pt>
                <c:pt idx="2924">
                  <c:v>2358.4</c:v>
                </c:pt>
                <c:pt idx="2925">
                  <c:v>2363.2800000000002</c:v>
                </c:pt>
                <c:pt idx="2926">
                  <c:v>2290.04</c:v>
                </c:pt>
                <c:pt idx="2927">
                  <c:v>2314.4499999999998</c:v>
                </c:pt>
                <c:pt idx="2928">
                  <c:v>2309.5700000000002</c:v>
                </c:pt>
                <c:pt idx="2929">
                  <c:v>2319.34</c:v>
                </c:pt>
                <c:pt idx="2930">
                  <c:v>2294.92</c:v>
                </c:pt>
                <c:pt idx="2931">
                  <c:v>2304.69</c:v>
                </c:pt>
                <c:pt idx="2932">
                  <c:v>2299.8000000000002</c:v>
                </c:pt>
                <c:pt idx="2933">
                  <c:v>2250.98</c:v>
                </c:pt>
                <c:pt idx="2934">
                  <c:v>2216.8000000000002</c:v>
                </c:pt>
                <c:pt idx="2935">
                  <c:v>2221.6799999999998</c:v>
                </c:pt>
                <c:pt idx="2936">
                  <c:v>2187.5</c:v>
                </c:pt>
                <c:pt idx="2937">
                  <c:v>2167.9699999999998</c:v>
                </c:pt>
                <c:pt idx="2938">
                  <c:v>2158.1999999999998</c:v>
                </c:pt>
                <c:pt idx="2939">
                  <c:v>2172.85</c:v>
                </c:pt>
                <c:pt idx="2940">
                  <c:v>2119.14</c:v>
                </c:pt>
                <c:pt idx="2941">
                  <c:v>2148.44</c:v>
                </c:pt>
                <c:pt idx="2942">
                  <c:v>2158.1999999999998</c:v>
                </c:pt>
                <c:pt idx="2943">
                  <c:v>2153.3200000000002</c:v>
                </c:pt>
                <c:pt idx="2944">
                  <c:v>2216.8000000000002</c:v>
                </c:pt>
                <c:pt idx="2945">
                  <c:v>2177.73</c:v>
                </c:pt>
                <c:pt idx="2946">
                  <c:v>2202.15</c:v>
                </c:pt>
                <c:pt idx="2947">
                  <c:v>2197.27</c:v>
                </c:pt>
                <c:pt idx="2948">
                  <c:v>2211.91</c:v>
                </c:pt>
                <c:pt idx="2949">
                  <c:v>2290.04</c:v>
                </c:pt>
                <c:pt idx="2950">
                  <c:v>2280.27</c:v>
                </c:pt>
                <c:pt idx="2951">
                  <c:v>2314.4499999999998</c:v>
                </c:pt>
                <c:pt idx="2952">
                  <c:v>2373.0500000000002</c:v>
                </c:pt>
                <c:pt idx="2953">
                  <c:v>2392.58</c:v>
                </c:pt>
                <c:pt idx="2954">
                  <c:v>2436.52</c:v>
                </c:pt>
                <c:pt idx="2955">
                  <c:v>2436.52</c:v>
                </c:pt>
                <c:pt idx="2956">
                  <c:v>2460.94</c:v>
                </c:pt>
                <c:pt idx="2957">
                  <c:v>2504.88</c:v>
                </c:pt>
                <c:pt idx="2958">
                  <c:v>2475.59</c:v>
                </c:pt>
                <c:pt idx="2959">
                  <c:v>2514.65</c:v>
                </c:pt>
                <c:pt idx="2960">
                  <c:v>2456.0500000000002</c:v>
                </c:pt>
                <c:pt idx="2961">
                  <c:v>2519.5300000000002</c:v>
                </c:pt>
                <c:pt idx="2962">
                  <c:v>2514.65</c:v>
                </c:pt>
                <c:pt idx="2963">
                  <c:v>2412.11</c:v>
                </c:pt>
                <c:pt idx="2964">
                  <c:v>2451.17</c:v>
                </c:pt>
                <c:pt idx="2965">
                  <c:v>2412.11</c:v>
                </c:pt>
                <c:pt idx="2966">
                  <c:v>2446.29</c:v>
                </c:pt>
                <c:pt idx="2967">
                  <c:v>2426.7600000000002</c:v>
                </c:pt>
                <c:pt idx="2968">
                  <c:v>2416.9899999999998</c:v>
                </c:pt>
                <c:pt idx="2969">
                  <c:v>2387.6999999999998</c:v>
                </c:pt>
                <c:pt idx="2970">
                  <c:v>2387.6999999999998</c:v>
                </c:pt>
                <c:pt idx="2971">
                  <c:v>2421.88</c:v>
                </c:pt>
                <c:pt idx="2972">
                  <c:v>2387.6999999999998</c:v>
                </c:pt>
                <c:pt idx="2973">
                  <c:v>2363.2800000000002</c:v>
                </c:pt>
                <c:pt idx="2974">
                  <c:v>2392.58</c:v>
                </c:pt>
                <c:pt idx="2975">
                  <c:v>2343.75</c:v>
                </c:pt>
                <c:pt idx="2976">
                  <c:v>2358.4</c:v>
                </c:pt>
                <c:pt idx="2977">
                  <c:v>2338.87</c:v>
                </c:pt>
                <c:pt idx="2978">
                  <c:v>2343.75</c:v>
                </c:pt>
                <c:pt idx="2979">
                  <c:v>2338.87</c:v>
                </c:pt>
                <c:pt idx="2980">
                  <c:v>2304.69</c:v>
                </c:pt>
                <c:pt idx="2981">
                  <c:v>2343.75</c:v>
                </c:pt>
                <c:pt idx="2982">
                  <c:v>2290.04</c:v>
                </c:pt>
                <c:pt idx="2983">
                  <c:v>2285.16</c:v>
                </c:pt>
                <c:pt idx="2984">
                  <c:v>2275.39</c:v>
                </c:pt>
                <c:pt idx="2985">
                  <c:v>2246.09</c:v>
                </c:pt>
                <c:pt idx="2986">
                  <c:v>2265.63</c:v>
                </c:pt>
                <c:pt idx="2987">
                  <c:v>2236.33</c:v>
                </c:pt>
                <c:pt idx="2988">
                  <c:v>2275.39</c:v>
                </c:pt>
                <c:pt idx="2989">
                  <c:v>2260.7399999999998</c:v>
                </c:pt>
                <c:pt idx="2990">
                  <c:v>2241.21</c:v>
                </c:pt>
                <c:pt idx="2991">
                  <c:v>2241.21</c:v>
                </c:pt>
                <c:pt idx="2992">
                  <c:v>2207.0300000000002</c:v>
                </c:pt>
                <c:pt idx="2993">
                  <c:v>2226.56</c:v>
                </c:pt>
                <c:pt idx="2994">
                  <c:v>2197.27</c:v>
                </c:pt>
                <c:pt idx="2995">
                  <c:v>2187.5</c:v>
                </c:pt>
                <c:pt idx="2996">
                  <c:v>2211.91</c:v>
                </c:pt>
                <c:pt idx="2997">
                  <c:v>2153.3200000000002</c:v>
                </c:pt>
                <c:pt idx="2998">
                  <c:v>2158.1999999999998</c:v>
                </c:pt>
                <c:pt idx="2999">
                  <c:v>2167.9699999999998</c:v>
                </c:pt>
                <c:pt idx="3000">
                  <c:v>2207.0300000000002</c:v>
                </c:pt>
                <c:pt idx="3001">
                  <c:v>2172.85</c:v>
                </c:pt>
                <c:pt idx="3002">
                  <c:v>2163.09</c:v>
                </c:pt>
                <c:pt idx="3003">
                  <c:v>2182.62</c:v>
                </c:pt>
                <c:pt idx="3004">
                  <c:v>2211.91</c:v>
                </c:pt>
                <c:pt idx="3005">
                  <c:v>2226.56</c:v>
                </c:pt>
                <c:pt idx="3006">
                  <c:v>2255.86</c:v>
                </c:pt>
                <c:pt idx="3007">
                  <c:v>2226.56</c:v>
                </c:pt>
                <c:pt idx="3008">
                  <c:v>2319.34</c:v>
                </c:pt>
                <c:pt idx="3009">
                  <c:v>2338.87</c:v>
                </c:pt>
                <c:pt idx="3010">
                  <c:v>2353.52</c:v>
                </c:pt>
                <c:pt idx="3011">
                  <c:v>2377.9299999999998</c:v>
                </c:pt>
                <c:pt idx="3012">
                  <c:v>2392.58</c:v>
                </c:pt>
                <c:pt idx="3013">
                  <c:v>2377.9299999999998</c:v>
                </c:pt>
                <c:pt idx="3014">
                  <c:v>2407.23</c:v>
                </c:pt>
                <c:pt idx="3015">
                  <c:v>2446.29</c:v>
                </c:pt>
                <c:pt idx="3016">
                  <c:v>2426.7600000000002</c:v>
                </c:pt>
                <c:pt idx="3017">
                  <c:v>2426.7600000000002</c:v>
                </c:pt>
                <c:pt idx="3018">
                  <c:v>2456.0500000000002</c:v>
                </c:pt>
                <c:pt idx="3019">
                  <c:v>2456.0500000000002</c:v>
                </c:pt>
                <c:pt idx="3020">
                  <c:v>2485.35</c:v>
                </c:pt>
                <c:pt idx="3021">
                  <c:v>2475.59</c:v>
                </c:pt>
                <c:pt idx="3022">
                  <c:v>2480.4699999999998</c:v>
                </c:pt>
                <c:pt idx="3023">
                  <c:v>2490.23</c:v>
                </c:pt>
                <c:pt idx="3024">
                  <c:v>2436.52</c:v>
                </c:pt>
                <c:pt idx="3025">
                  <c:v>2426.7600000000002</c:v>
                </c:pt>
                <c:pt idx="3026">
                  <c:v>2412.11</c:v>
                </c:pt>
                <c:pt idx="3027">
                  <c:v>2402.34</c:v>
                </c:pt>
                <c:pt idx="3028">
                  <c:v>2397.46</c:v>
                </c:pt>
                <c:pt idx="3029">
                  <c:v>2358.4</c:v>
                </c:pt>
                <c:pt idx="3030">
                  <c:v>2416.9899999999998</c:v>
                </c:pt>
                <c:pt idx="3031">
                  <c:v>2324.2199999999998</c:v>
                </c:pt>
                <c:pt idx="3032">
                  <c:v>2382.81</c:v>
                </c:pt>
                <c:pt idx="3033">
                  <c:v>2348.63</c:v>
                </c:pt>
                <c:pt idx="3034">
                  <c:v>2358.4</c:v>
                </c:pt>
                <c:pt idx="3035">
                  <c:v>2338.87</c:v>
                </c:pt>
                <c:pt idx="3036">
                  <c:v>2343.75</c:v>
                </c:pt>
                <c:pt idx="3037">
                  <c:v>2353.52</c:v>
                </c:pt>
                <c:pt idx="3038">
                  <c:v>2314.4499999999998</c:v>
                </c:pt>
                <c:pt idx="3039">
                  <c:v>2285.16</c:v>
                </c:pt>
                <c:pt idx="3040">
                  <c:v>2329.1</c:v>
                </c:pt>
                <c:pt idx="3041">
                  <c:v>2285.16</c:v>
                </c:pt>
                <c:pt idx="3042">
                  <c:v>2275.39</c:v>
                </c:pt>
                <c:pt idx="3043">
                  <c:v>2255.86</c:v>
                </c:pt>
                <c:pt idx="3044">
                  <c:v>2270.5100000000002</c:v>
                </c:pt>
                <c:pt idx="3045">
                  <c:v>2309.5700000000002</c:v>
                </c:pt>
                <c:pt idx="3046">
                  <c:v>2260.7399999999998</c:v>
                </c:pt>
                <c:pt idx="3047">
                  <c:v>2260.7399999999998</c:v>
                </c:pt>
                <c:pt idx="3048">
                  <c:v>2280.27</c:v>
                </c:pt>
                <c:pt idx="3049">
                  <c:v>2241.21</c:v>
                </c:pt>
                <c:pt idx="3050">
                  <c:v>2260.7399999999998</c:v>
                </c:pt>
                <c:pt idx="3051">
                  <c:v>2182.62</c:v>
                </c:pt>
                <c:pt idx="3052">
                  <c:v>2226.56</c:v>
                </c:pt>
                <c:pt idx="3053">
                  <c:v>2192.38</c:v>
                </c:pt>
                <c:pt idx="3054">
                  <c:v>2216.8000000000002</c:v>
                </c:pt>
                <c:pt idx="3055">
                  <c:v>2192.38</c:v>
                </c:pt>
                <c:pt idx="3056">
                  <c:v>2177.73</c:v>
                </c:pt>
                <c:pt idx="3057">
                  <c:v>2187.5</c:v>
                </c:pt>
                <c:pt idx="3058">
                  <c:v>2158.1999999999998</c:v>
                </c:pt>
                <c:pt idx="3059">
                  <c:v>2148.44</c:v>
                </c:pt>
                <c:pt idx="3060">
                  <c:v>2167.9699999999998</c:v>
                </c:pt>
                <c:pt idx="3061">
                  <c:v>2153.3200000000002</c:v>
                </c:pt>
                <c:pt idx="3062">
                  <c:v>2197.27</c:v>
                </c:pt>
                <c:pt idx="3063">
                  <c:v>2216.8000000000002</c:v>
                </c:pt>
                <c:pt idx="3064">
                  <c:v>2265.63</c:v>
                </c:pt>
                <c:pt idx="3065">
                  <c:v>2270.5100000000002</c:v>
                </c:pt>
                <c:pt idx="3066">
                  <c:v>2299.8000000000002</c:v>
                </c:pt>
                <c:pt idx="3067">
                  <c:v>2343.75</c:v>
                </c:pt>
                <c:pt idx="3068">
                  <c:v>2338.87</c:v>
                </c:pt>
                <c:pt idx="3069">
                  <c:v>2358.4</c:v>
                </c:pt>
                <c:pt idx="3070">
                  <c:v>2329.1</c:v>
                </c:pt>
                <c:pt idx="3071">
                  <c:v>2358.4</c:v>
                </c:pt>
                <c:pt idx="3072">
                  <c:v>2368.16</c:v>
                </c:pt>
                <c:pt idx="3073">
                  <c:v>2358.4</c:v>
                </c:pt>
                <c:pt idx="3074">
                  <c:v>2392.58</c:v>
                </c:pt>
                <c:pt idx="3075">
                  <c:v>2373.0500000000002</c:v>
                </c:pt>
                <c:pt idx="3076">
                  <c:v>2402.34</c:v>
                </c:pt>
                <c:pt idx="3077">
                  <c:v>2446.29</c:v>
                </c:pt>
                <c:pt idx="3078">
                  <c:v>2407.23</c:v>
                </c:pt>
                <c:pt idx="3079">
                  <c:v>2441.41</c:v>
                </c:pt>
                <c:pt idx="3080">
                  <c:v>2402.34</c:v>
                </c:pt>
                <c:pt idx="3081">
                  <c:v>2416.9899999999998</c:v>
                </c:pt>
                <c:pt idx="3082">
                  <c:v>2416.9899999999998</c:v>
                </c:pt>
                <c:pt idx="3083">
                  <c:v>2416.9899999999998</c:v>
                </c:pt>
                <c:pt idx="3084">
                  <c:v>2446.29</c:v>
                </c:pt>
                <c:pt idx="3085">
                  <c:v>2426.7600000000002</c:v>
                </c:pt>
                <c:pt idx="3086">
                  <c:v>2431.64</c:v>
                </c:pt>
                <c:pt idx="3087">
                  <c:v>2431.64</c:v>
                </c:pt>
                <c:pt idx="3088">
                  <c:v>2402.34</c:v>
                </c:pt>
                <c:pt idx="3089">
                  <c:v>2436.52</c:v>
                </c:pt>
                <c:pt idx="3090">
                  <c:v>2368.16</c:v>
                </c:pt>
                <c:pt idx="3091">
                  <c:v>2392.58</c:v>
                </c:pt>
                <c:pt idx="3092">
                  <c:v>2368.16</c:v>
                </c:pt>
                <c:pt idx="3093">
                  <c:v>2329.1</c:v>
                </c:pt>
                <c:pt idx="3094">
                  <c:v>2348.63</c:v>
                </c:pt>
                <c:pt idx="3095">
                  <c:v>2290.04</c:v>
                </c:pt>
                <c:pt idx="3096">
                  <c:v>2333.98</c:v>
                </c:pt>
                <c:pt idx="3097">
                  <c:v>2285.16</c:v>
                </c:pt>
                <c:pt idx="3098">
                  <c:v>2265.63</c:v>
                </c:pt>
                <c:pt idx="3099">
                  <c:v>2285.16</c:v>
                </c:pt>
                <c:pt idx="3100">
                  <c:v>2241.21</c:v>
                </c:pt>
                <c:pt idx="3101">
                  <c:v>2290.04</c:v>
                </c:pt>
                <c:pt idx="3102">
                  <c:v>2216.8000000000002</c:v>
                </c:pt>
                <c:pt idx="3103">
                  <c:v>2241.21</c:v>
                </c:pt>
                <c:pt idx="3104">
                  <c:v>2211.91</c:v>
                </c:pt>
                <c:pt idx="3105">
                  <c:v>2221.6799999999998</c:v>
                </c:pt>
                <c:pt idx="3106">
                  <c:v>2236.33</c:v>
                </c:pt>
                <c:pt idx="3107">
                  <c:v>2246.09</c:v>
                </c:pt>
                <c:pt idx="3108">
                  <c:v>2211.91</c:v>
                </c:pt>
                <c:pt idx="3109">
                  <c:v>2231.4499999999998</c:v>
                </c:pt>
                <c:pt idx="3110">
                  <c:v>2236.33</c:v>
                </c:pt>
                <c:pt idx="3111">
                  <c:v>2250.98</c:v>
                </c:pt>
                <c:pt idx="3112">
                  <c:v>2202.15</c:v>
                </c:pt>
                <c:pt idx="3113">
                  <c:v>2250.98</c:v>
                </c:pt>
                <c:pt idx="3114">
                  <c:v>2265.63</c:v>
                </c:pt>
                <c:pt idx="3115">
                  <c:v>2202.15</c:v>
                </c:pt>
                <c:pt idx="3116">
                  <c:v>2202.15</c:v>
                </c:pt>
                <c:pt idx="3117">
                  <c:v>2216.8000000000002</c:v>
                </c:pt>
                <c:pt idx="3118">
                  <c:v>2231.4499999999998</c:v>
                </c:pt>
                <c:pt idx="3119">
                  <c:v>2241.21</c:v>
                </c:pt>
                <c:pt idx="3120">
                  <c:v>2202.15</c:v>
                </c:pt>
                <c:pt idx="3121">
                  <c:v>2250.98</c:v>
                </c:pt>
                <c:pt idx="3122">
                  <c:v>2207.0300000000002</c:v>
                </c:pt>
                <c:pt idx="3123">
                  <c:v>2294.92</c:v>
                </c:pt>
                <c:pt idx="3124">
                  <c:v>2260.7399999999998</c:v>
                </c:pt>
                <c:pt idx="3125">
                  <c:v>2260.7399999999998</c:v>
                </c:pt>
                <c:pt idx="3126">
                  <c:v>2246.09</c:v>
                </c:pt>
                <c:pt idx="3127">
                  <c:v>2221.6799999999998</c:v>
                </c:pt>
                <c:pt idx="3128">
                  <c:v>2275.39</c:v>
                </c:pt>
                <c:pt idx="3129">
                  <c:v>2265.63</c:v>
                </c:pt>
                <c:pt idx="3130">
                  <c:v>2270.5100000000002</c:v>
                </c:pt>
                <c:pt idx="3131">
                  <c:v>2304.69</c:v>
                </c:pt>
                <c:pt idx="3132">
                  <c:v>2304.69</c:v>
                </c:pt>
                <c:pt idx="3133">
                  <c:v>2358.4</c:v>
                </c:pt>
                <c:pt idx="3134">
                  <c:v>2363.2800000000002</c:v>
                </c:pt>
                <c:pt idx="3135">
                  <c:v>2407.23</c:v>
                </c:pt>
                <c:pt idx="3136">
                  <c:v>2431.64</c:v>
                </c:pt>
                <c:pt idx="3137">
                  <c:v>2412.11</c:v>
                </c:pt>
                <c:pt idx="3138">
                  <c:v>2387.6999999999998</c:v>
                </c:pt>
                <c:pt idx="3139">
                  <c:v>2343.75</c:v>
                </c:pt>
                <c:pt idx="3140">
                  <c:v>2333.98</c:v>
                </c:pt>
                <c:pt idx="3141">
                  <c:v>2382.81</c:v>
                </c:pt>
                <c:pt idx="3142">
                  <c:v>2333.98</c:v>
                </c:pt>
                <c:pt idx="3143">
                  <c:v>2402.34</c:v>
                </c:pt>
                <c:pt idx="3144">
                  <c:v>2377.9299999999998</c:v>
                </c:pt>
                <c:pt idx="3145">
                  <c:v>2426.7600000000002</c:v>
                </c:pt>
                <c:pt idx="3146">
                  <c:v>2431.64</c:v>
                </c:pt>
                <c:pt idx="3147">
                  <c:v>2431.64</c:v>
                </c:pt>
                <c:pt idx="3148">
                  <c:v>2421.88</c:v>
                </c:pt>
                <c:pt idx="3149">
                  <c:v>2392.58</c:v>
                </c:pt>
                <c:pt idx="3150">
                  <c:v>2426.7600000000002</c:v>
                </c:pt>
                <c:pt idx="3151">
                  <c:v>2392.58</c:v>
                </c:pt>
                <c:pt idx="3152">
                  <c:v>2377.9299999999998</c:v>
                </c:pt>
                <c:pt idx="3153">
                  <c:v>2436.52</c:v>
                </c:pt>
                <c:pt idx="3154">
                  <c:v>2348.63</c:v>
                </c:pt>
                <c:pt idx="3155">
                  <c:v>2407.23</c:v>
                </c:pt>
                <c:pt idx="3156">
                  <c:v>2377.9299999999998</c:v>
                </c:pt>
                <c:pt idx="3157">
                  <c:v>2377.9299999999998</c:v>
                </c:pt>
                <c:pt idx="3158">
                  <c:v>2397.46</c:v>
                </c:pt>
                <c:pt idx="3159">
                  <c:v>2358.4</c:v>
                </c:pt>
                <c:pt idx="3160">
                  <c:v>2368.16</c:v>
                </c:pt>
                <c:pt idx="3161">
                  <c:v>2353.52</c:v>
                </c:pt>
                <c:pt idx="3162">
                  <c:v>2309.5700000000002</c:v>
                </c:pt>
                <c:pt idx="3163">
                  <c:v>2348.63</c:v>
                </c:pt>
                <c:pt idx="3164">
                  <c:v>2260.7399999999998</c:v>
                </c:pt>
                <c:pt idx="3165">
                  <c:v>2358.4</c:v>
                </c:pt>
                <c:pt idx="3166">
                  <c:v>2275.39</c:v>
                </c:pt>
                <c:pt idx="3167">
                  <c:v>2294.92</c:v>
                </c:pt>
                <c:pt idx="3168">
                  <c:v>2280.27</c:v>
                </c:pt>
                <c:pt idx="3169">
                  <c:v>2280.27</c:v>
                </c:pt>
                <c:pt idx="3170">
                  <c:v>2304.69</c:v>
                </c:pt>
                <c:pt idx="3171">
                  <c:v>2270.5100000000002</c:v>
                </c:pt>
                <c:pt idx="3172">
                  <c:v>2285.16</c:v>
                </c:pt>
                <c:pt idx="3173">
                  <c:v>2265.63</c:v>
                </c:pt>
                <c:pt idx="3174">
                  <c:v>2255.86</c:v>
                </c:pt>
                <c:pt idx="3175">
                  <c:v>2275.39</c:v>
                </c:pt>
                <c:pt idx="3176">
                  <c:v>2221.6799999999998</c:v>
                </c:pt>
                <c:pt idx="3177">
                  <c:v>2236.33</c:v>
                </c:pt>
                <c:pt idx="3178">
                  <c:v>2236.33</c:v>
                </c:pt>
                <c:pt idx="3179">
                  <c:v>2236.33</c:v>
                </c:pt>
                <c:pt idx="3180">
                  <c:v>2231.4499999999998</c:v>
                </c:pt>
                <c:pt idx="3181">
                  <c:v>2197.27</c:v>
                </c:pt>
                <c:pt idx="3182">
                  <c:v>2202.15</c:v>
                </c:pt>
                <c:pt idx="3183">
                  <c:v>2255.86</c:v>
                </c:pt>
                <c:pt idx="3184">
                  <c:v>2231.4499999999998</c:v>
                </c:pt>
                <c:pt idx="3185">
                  <c:v>2260.7399999999998</c:v>
                </c:pt>
                <c:pt idx="3186">
                  <c:v>2241.21</c:v>
                </c:pt>
                <c:pt idx="3187">
                  <c:v>2260.7399999999998</c:v>
                </c:pt>
                <c:pt idx="3188">
                  <c:v>2255.86</c:v>
                </c:pt>
                <c:pt idx="3189">
                  <c:v>2216.8000000000002</c:v>
                </c:pt>
                <c:pt idx="3190">
                  <c:v>2260.7399999999998</c:v>
                </c:pt>
                <c:pt idx="3191">
                  <c:v>2275.39</c:v>
                </c:pt>
                <c:pt idx="3192">
                  <c:v>2382.81</c:v>
                </c:pt>
                <c:pt idx="3193">
                  <c:v>2324.2199999999998</c:v>
                </c:pt>
                <c:pt idx="3194">
                  <c:v>2348.63</c:v>
                </c:pt>
                <c:pt idx="3195">
                  <c:v>2363.2800000000002</c:v>
                </c:pt>
                <c:pt idx="3196">
                  <c:v>2363.2800000000002</c:v>
                </c:pt>
                <c:pt idx="3197">
                  <c:v>2412.11</c:v>
                </c:pt>
                <c:pt idx="3198">
                  <c:v>2382.81</c:v>
                </c:pt>
                <c:pt idx="3199">
                  <c:v>2416.9899999999998</c:v>
                </c:pt>
                <c:pt idx="3200">
                  <c:v>2426.7600000000002</c:v>
                </c:pt>
                <c:pt idx="3201">
                  <c:v>2377.9299999999998</c:v>
                </c:pt>
                <c:pt idx="3202">
                  <c:v>2397.46</c:v>
                </c:pt>
                <c:pt idx="3203">
                  <c:v>2363.2800000000002</c:v>
                </c:pt>
                <c:pt idx="3204">
                  <c:v>2392.58</c:v>
                </c:pt>
                <c:pt idx="3205">
                  <c:v>2412.11</c:v>
                </c:pt>
                <c:pt idx="3206">
                  <c:v>2397.46</c:v>
                </c:pt>
                <c:pt idx="3207">
                  <c:v>2407.23</c:v>
                </c:pt>
                <c:pt idx="3208">
                  <c:v>2392.58</c:v>
                </c:pt>
                <c:pt idx="3209">
                  <c:v>2431.64</c:v>
                </c:pt>
                <c:pt idx="3210">
                  <c:v>2421.88</c:v>
                </c:pt>
                <c:pt idx="3211">
                  <c:v>2392.58</c:v>
                </c:pt>
                <c:pt idx="3212">
                  <c:v>2446.29</c:v>
                </c:pt>
                <c:pt idx="3213">
                  <c:v>2382.81</c:v>
                </c:pt>
                <c:pt idx="3214">
                  <c:v>2446.29</c:v>
                </c:pt>
                <c:pt idx="3215">
                  <c:v>2392.58</c:v>
                </c:pt>
                <c:pt idx="3216">
                  <c:v>2407.23</c:v>
                </c:pt>
                <c:pt idx="3217">
                  <c:v>2387.6999999999998</c:v>
                </c:pt>
                <c:pt idx="3218">
                  <c:v>2392.58</c:v>
                </c:pt>
                <c:pt idx="3219">
                  <c:v>2397.46</c:v>
                </c:pt>
                <c:pt idx="3220">
                  <c:v>2358.4</c:v>
                </c:pt>
                <c:pt idx="3221">
                  <c:v>2314.4499999999998</c:v>
                </c:pt>
                <c:pt idx="3222">
                  <c:v>2343.75</c:v>
                </c:pt>
                <c:pt idx="3223">
                  <c:v>2319.34</c:v>
                </c:pt>
                <c:pt idx="3224">
                  <c:v>2329.1</c:v>
                </c:pt>
                <c:pt idx="3225">
                  <c:v>2290.04</c:v>
                </c:pt>
                <c:pt idx="3226">
                  <c:v>2299.8000000000002</c:v>
                </c:pt>
                <c:pt idx="3227">
                  <c:v>2294.92</c:v>
                </c:pt>
                <c:pt idx="3228">
                  <c:v>2270.5100000000002</c:v>
                </c:pt>
                <c:pt idx="3229">
                  <c:v>2290.04</c:v>
                </c:pt>
                <c:pt idx="3230">
                  <c:v>2265.63</c:v>
                </c:pt>
                <c:pt idx="3231">
                  <c:v>2250.98</c:v>
                </c:pt>
                <c:pt idx="3232">
                  <c:v>2241.21</c:v>
                </c:pt>
                <c:pt idx="3233">
                  <c:v>2216.8000000000002</c:v>
                </c:pt>
                <c:pt idx="3234">
                  <c:v>2270.5100000000002</c:v>
                </c:pt>
                <c:pt idx="3235">
                  <c:v>2246.09</c:v>
                </c:pt>
                <c:pt idx="3236">
                  <c:v>2294.92</c:v>
                </c:pt>
                <c:pt idx="3237">
                  <c:v>2246.09</c:v>
                </c:pt>
                <c:pt idx="3238">
                  <c:v>2260.7399999999998</c:v>
                </c:pt>
                <c:pt idx="3239">
                  <c:v>2246.09</c:v>
                </c:pt>
                <c:pt idx="3240">
                  <c:v>2221.6799999999998</c:v>
                </c:pt>
                <c:pt idx="3241">
                  <c:v>2255.86</c:v>
                </c:pt>
                <c:pt idx="3242">
                  <c:v>2192.38</c:v>
                </c:pt>
                <c:pt idx="3243">
                  <c:v>2211.91</c:v>
                </c:pt>
                <c:pt idx="3244">
                  <c:v>2231.4499999999998</c:v>
                </c:pt>
                <c:pt idx="3245">
                  <c:v>2197.27</c:v>
                </c:pt>
                <c:pt idx="3246">
                  <c:v>2211.91</c:v>
                </c:pt>
                <c:pt idx="3247">
                  <c:v>2192.38</c:v>
                </c:pt>
                <c:pt idx="3248">
                  <c:v>2226.56</c:v>
                </c:pt>
                <c:pt idx="3249">
                  <c:v>2255.86</c:v>
                </c:pt>
                <c:pt idx="3250">
                  <c:v>2231.4499999999998</c:v>
                </c:pt>
                <c:pt idx="3251">
                  <c:v>2260.7399999999998</c:v>
                </c:pt>
                <c:pt idx="3252">
                  <c:v>2207.0300000000002</c:v>
                </c:pt>
                <c:pt idx="3253">
                  <c:v>2255.86</c:v>
                </c:pt>
                <c:pt idx="3254">
                  <c:v>2255.86</c:v>
                </c:pt>
                <c:pt idx="3255">
                  <c:v>2246.09</c:v>
                </c:pt>
                <c:pt idx="3256">
                  <c:v>2358.4</c:v>
                </c:pt>
                <c:pt idx="3257">
                  <c:v>2338.87</c:v>
                </c:pt>
                <c:pt idx="3258">
                  <c:v>2407.23</c:v>
                </c:pt>
                <c:pt idx="3259">
                  <c:v>2402.34</c:v>
                </c:pt>
                <c:pt idx="3260">
                  <c:v>2421.88</c:v>
                </c:pt>
                <c:pt idx="3261">
                  <c:v>2397.46</c:v>
                </c:pt>
                <c:pt idx="3262">
                  <c:v>2426.7600000000002</c:v>
                </c:pt>
                <c:pt idx="3263">
                  <c:v>2431.64</c:v>
                </c:pt>
                <c:pt idx="3264">
                  <c:v>2387.6999999999998</c:v>
                </c:pt>
                <c:pt idx="3265">
                  <c:v>2348.63</c:v>
                </c:pt>
                <c:pt idx="3266">
                  <c:v>2358.4</c:v>
                </c:pt>
                <c:pt idx="3267">
                  <c:v>2382.81</c:v>
                </c:pt>
                <c:pt idx="3268">
                  <c:v>2451.17</c:v>
                </c:pt>
                <c:pt idx="3269">
                  <c:v>2397.46</c:v>
                </c:pt>
                <c:pt idx="3270">
                  <c:v>2436.52</c:v>
                </c:pt>
                <c:pt idx="3271">
                  <c:v>2451.17</c:v>
                </c:pt>
                <c:pt idx="3272">
                  <c:v>2397.46</c:v>
                </c:pt>
                <c:pt idx="3273">
                  <c:v>2416.9899999999998</c:v>
                </c:pt>
                <c:pt idx="3274">
                  <c:v>2392.58</c:v>
                </c:pt>
                <c:pt idx="3275">
                  <c:v>2426.7600000000002</c:v>
                </c:pt>
                <c:pt idx="3276">
                  <c:v>2397.46</c:v>
                </c:pt>
                <c:pt idx="3277">
                  <c:v>2343.75</c:v>
                </c:pt>
                <c:pt idx="3278">
                  <c:v>2412.11</c:v>
                </c:pt>
                <c:pt idx="3279">
                  <c:v>2343.75</c:v>
                </c:pt>
                <c:pt idx="3280">
                  <c:v>2377.9299999999998</c:v>
                </c:pt>
                <c:pt idx="3281">
                  <c:v>2363.2800000000002</c:v>
                </c:pt>
                <c:pt idx="3282">
                  <c:v>2353.52</c:v>
                </c:pt>
                <c:pt idx="3283">
                  <c:v>2368.16</c:v>
                </c:pt>
                <c:pt idx="3284">
                  <c:v>2333.98</c:v>
                </c:pt>
                <c:pt idx="3285">
                  <c:v>2353.52</c:v>
                </c:pt>
                <c:pt idx="3286">
                  <c:v>2333.98</c:v>
                </c:pt>
                <c:pt idx="3287">
                  <c:v>2319.34</c:v>
                </c:pt>
                <c:pt idx="3288">
                  <c:v>2343.75</c:v>
                </c:pt>
                <c:pt idx="3289">
                  <c:v>2290.04</c:v>
                </c:pt>
                <c:pt idx="3290">
                  <c:v>2280.27</c:v>
                </c:pt>
                <c:pt idx="3291">
                  <c:v>2285.16</c:v>
                </c:pt>
                <c:pt idx="3292">
                  <c:v>2285.16</c:v>
                </c:pt>
                <c:pt idx="3293">
                  <c:v>2329.1</c:v>
                </c:pt>
                <c:pt idx="3294">
                  <c:v>2275.39</c:v>
                </c:pt>
                <c:pt idx="3295">
                  <c:v>2290.04</c:v>
                </c:pt>
                <c:pt idx="3296">
                  <c:v>2285.16</c:v>
                </c:pt>
                <c:pt idx="3297">
                  <c:v>2275.39</c:v>
                </c:pt>
                <c:pt idx="3298">
                  <c:v>2270.5100000000002</c:v>
                </c:pt>
                <c:pt idx="3299">
                  <c:v>2221.6799999999998</c:v>
                </c:pt>
                <c:pt idx="3300">
                  <c:v>2285.16</c:v>
                </c:pt>
                <c:pt idx="3301">
                  <c:v>2241.21</c:v>
                </c:pt>
                <c:pt idx="3302">
                  <c:v>2236.33</c:v>
                </c:pt>
                <c:pt idx="3303">
                  <c:v>2265.63</c:v>
                </c:pt>
                <c:pt idx="3304">
                  <c:v>2236.33</c:v>
                </c:pt>
                <c:pt idx="3305">
                  <c:v>2231.4499999999998</c:v>
                </c:pt>
                <c:pt idx="3306">
                  <c:v>2207.0300000000002</c:v>
                </c:pt>
                <c:pt idx="3307">
                  <c:v>2207.0300000000002</c:v>
                </c:pt>
                <c:pt idx="3308">
                  <c:v>2216.8000000000002</c:v>
                </c:pt>
                <c:pt idx="3309">
                  <c:v>2182.62</c:v>
                </c:pt>
                <c:pt idx="3310">
                  <c:v>2221.6799999999998</c:v>
                </c:pt>
                <c:pt idx="3311">
                  <c:v>2192.38</c:v>
                </c:pt>
                <c:pt idx="3312">
                  <c:v>2211.91</c:v>
                </c:pt>
                <c:pt idx="3313">
                  <c:v>2197.27</c:v>
                </c:pt>
                <c:pt idx="3314">
                  <c:v>2250.98</c:v>
                </c:pt>
                <c:pt idx="3315">
                  <c:v>2255.86</c:v>
                </c:pt>
                <c:pt idx="3316">
                  <c:v>2255.86</c:v>
                </c:pt>
                <c:pt idx="3317">
                  <c:v>2275.39</c:v>
                </c:pt>
                <c:pt idx="3318">
                  <c:v>2285.16</c:v>
                </c:pt>
                <c:pt idx="3319">
                  <c:v>2275.39</c:v>
                </c:pt>
                <c:pt idx="3320">
                  <c:v>2324.2199999999998</c:v>
                </c:pt>
                <c:pt idx="3321">
                  <c:v>2319.34</c:v>
                </c:pt>
                <c:pt idx="3322">
                  <c:v>2363.2800000000002</c:v>
                </c:pt>
                <c:pt idx="3323">
                  <c:v>2373.0500000000002</c:v>
                </c:pt>
                <c:pt idx="3324">
                  <c:v>2348.63</c:v>
                </c:pt>
                <c:pt idx="3325">
                  <c:v>2416.9899999999998</c:v>
                </c:pt>
                <c:pt idx="3326">
                  <c:v>2392.58</c:v>
                </c:pt>
                <c:pt idx="3327">
                  <c:v>2387.6999999999998</c:v>
                </c:pt>
                <c:pt idx="3328">
                  <c:v>2407.23</c:v>
                </c:pt>
                <c:pt idx="3329">
                  <c:v>2382.81</c:v>
                </c:pt>
                <c:pt idx="3330">
                  <c:v>2363.2800000000002</c:v>
                </c:pt>
                <c:pt idx="3331">
                  <c:v>2363.2800000000002</c:v>
                </c:pt>
                <c:pt idx="3332">
                  <c:v>2392.58</c:v>
                </c:pt>
                <c:pt idx="3333">
                  <c:v>2373.0500000000002</c:v>
                </c:pt>
                <c:pt idx="3334">
                  <c:v>2382.81</c:v>
                </c:pt>
                <c:pt idx="3335">
                  <c:v>2407.23</c:v>
                </c:pt>
                <c:pt idx="3336">
                  <c:v>2416.9899999999998</c:v>
                </c:pt>
                <c:pt idx="3337">
                  <c:v>2451.17</c:v>
                </c:pt>
                <c:pt idx="3338">
                  <c:v>2402.34</c:v>
                </c:pt>
                <c:pt idx="3339">
                  <c:v>2412.11</c:v>
                </c:pt>
                <c:pt idx="3340">
                  <c:v>2397.46</c:v>
                </c:pt>
                <c:pt idx="3341">
                  <c:v>2324.2199999999998</c:v>
                </c:pt>
                <c:pt idx="3342">
                  <c:v>2382.81</c:v>
                </c:pt>
                <c:pt idx="3343">
                  <c:v>2333.98</c:v>
                </c:pt>
                <c:pt idx="3344">
                  <c:v>2377.9299999999998</c:v>
                </c:pt>
                <c:pt idx="3345">
                  <c:v>2353.52</c:v>
                </c:pt>
                <c:pt idx="3346">
                  <c:v>2309.5700000000002</c:v>
                </c:pt>
                <c:pt idx="3347">
                  <c:v>2353.52</c:v>
                </c:pt>
                <c:pt idx="3348">
                  <c:v>2363.2800000000002</c:v>
                </c:pt>
                <c:pt idx="3349">
                  <c:v>2402.34</c:v>
                </c:pt>
                <c:pt idx="3350">
                  <c:v>2338.87</c:v>
                </c:pt>
                <c:pt idx="3351">
                  <c:v>2373.0500000000002</c:v>
                </c:pt>
                <c:pt idx="3352">
                  <c:v>2368.16</c:v>
                </c:pt>
                <c:pt idx="3353">
                  <c:v>2333.98</c:v>
                </c:pt>
                <c:pt idx="3354">
                  <c:v>2368.16</c:v>
                </c:pt>
                <c:pt idx="3355">
                  <c:v>2368.16</c:v>
                </c:pt>
                <c:pt idx="3356">
                  <c:v>2294.92</c:v>
                </c:pt>
                <c:pt idx="3357">
                  <c:v>2358.4</c:v>
                </c:pt>
                <c:pt idx="3358">
                  <c:v>2285.16</c:v>
                </c:pt>
                <c:pt idx="3359">
                  <c:v>2299.8000000000002</c:v>
                </c:pt>
                <c:pt idx="3360">
                  <c:v>2255.86</c:v>
                </c:pt>
                <c:pt idx="3361">
                  <c:v>2246.09</c:v>
                </c:pt>
                <c:pt idx="3362">
                  <c:v>2309.5700000000002</c:v>
                </c:pt>
                <c:pt idx="3363">
                  <c:v>2236.33</c:v>
                </c:pt>
                <c:pt idx="3364">
                  <c:v>2255.86</c:v>
                </c:pt>
                <c:pt idx="3365">
                  <c:v>2197.27</c:v>
                </c:pt>
                <c:pt idx="3366">
                  <c:v>2207.0300000000002</c:v>
                </c:pt>
                <c:pt idx="3367">
                  <c:v>2231.4499999999998</c:v>
                </c:pt>
                <c:pt idx="3368">
                  <c:v>2143.5500000000002</c:v>
                </c:pt>
                <c:pt idx="3369">
                  <c:v>2207.0300000000002</c:v>
                </c:pt>
                <c:pt idx="3370">
                  <c:v>2182.62</c:v>
                </c:pt>
                <c:pt idx="3371">
                  <c:v>2207.0300000000002</c:v>
                </c:pt>
                <c:pt idx="3372">
                  <c:v>2192.38</c:v>
                </c:pt>
                <c:pt idx="3373">
                  <c:v>2167.9699999999998</c:v>
                </c:pt>
                <c:pt idx="3374">
                  <c:v>2182.62</c:v>
                </c:pt>
                <c:pt idx="3375">
                  <c:v>2172.85</c:v>
                </c:pt>
                <c:pt idx="3376">
                  <c:v>2211.91</c:v>
                </c:pt>
                <c:pt idx="3377">
                  <c:v>2246.09</c:v>
                </c:pt>
                <c:pt idx="3378">
                  <c:v>2241.21</c:v>
                </c:pt>
                <c:pt idx="3379">
                  <c:v>2304.69</c:v>
                </c:pt>
                <c:pt idx="3380">
                  <c:v>2304.69</c:v>
                </c:pt>
                <c:pt idx="3381">
                  <c:v>2382.81</c:v>
                </c:pt>
                <c:pt idx="3382">
                  <c:v>2343.75</c:v>
                </c:pt>
                <c:pt idx="3383">
                  <c:v>2377.9299999999998</c:v>
                </c:pt>
                <c:pt idx="3384">
                  <c:v>2426.7600000000002</c:v>
                </c:pt>
                <c:pt idx="3385">
                  <c:v>2392.58</c:v>
                </c:pt>
                <c:pt idx="3386">
                  <c:v>2416.9899999999998</c:v>
                </c:pt>
                <c:pt idx="3387">
                  <c:v>2412.11</c:v>
                </c:pt>
                <c:pt idx="3388">
                  <c:v>2402.34</c:v>
                </c:pt>
                <c:pt idx="3389">
                  <c:v>2382.81</c:v>
                </c:pt>
                <c:pt idx="3390">
                  <c:v>2329.1</c:v>
                </c:pt>
                <c:pt idx="3391">
                  <c:v>2397.46</c:v>
                </c:pt>
                <c:pt idx="3392">
                  <c:v>2387.6999999999998</c:v>
                </c:pt>
                <c:pt idx="3393">
                  <c:v>2436.52</c:v>
                </c:pt>
                <c:pt idx="3394">
                  <c:v>2441.41</c:v>
                </c:pt>
                <c:pt idx="3395">
                  <c:v>2421.88</c:v>
                </c:pt>
                <c:pt idx="3396">
                  <c:v>2426.7600000000002</c:v>
                </c:pt>
                <c:pt idx="3397">
                  <c:v>2397.46</c:v>
                </c:pt>
                <c:pt idx="3398">
                  <c:v>2426.7600000000002</c:v>
                </c:pt>
                <c:pt idx="3399">
                  <c:v>2382.81</c:v>
                </c:pt>
                <c:pt idx="3400">
                  <c:v>2377.9299999999998</c:v>
                </c:pt>
                <c:pt idx="3401">
                  <c:v>2397.46</c:v>
                </c:pt>
                <c:pt idx="3402">
                  <c:v>2358.4</c:v>
                </c:pt>
                <c:pt idx="3403">
                  <c:v>2387.6999999999998</c:v>
                </c:pt>
                <c:pt idx="3404">
                  <c:v>2348.63</c:v>
                </c:pt>
                <c:pt idx="3405">
                  <c:v>2373.0500000000002</c:v>
                </c:pt>
                <c:pt idx="3406">
                  <c:v>2353.52</c:v>
                </c:pt>
                <c:pt idx="3407">
                  <c:v>2338.87</c:v>
                </c:pt>
                <c:pt idx="3408">
                  <c:v>2358.4</c:v>
                </c:pt>
                <c:pt idx="3409">
                  <c:v>2309.5700000000002</c:v>
                </c:pt>
                <c:pt idx="3410">
                  <c:v>2329.1</c:v>
                </c:pt>
                <c:pt idx="3411">
                  <c:v>2290.04</c:v>
                </c:pt>
                <c:pt idx="3412">
                  <c:v>2280.27</c:v>
                </c:pt>
                <c:pt idx="3413">
                  <c:v>2338.87</c:v>
                </c:pt>
                <c:pt idx="3414">
                  <c:v>2294.92</c:v>
                </c:pt>
                <c:pt idx="3415">
                  <c:v>2358.4</c:v>
                </c:pt>
                <c:pt idx="3416">
                  <c:v>2329.1</c:v>
                </c:pt>
                <c:pt idx="3417">
                  <c:v>2314.4499999999998</c:v>
                </c:pt>
                <c:pt idx="3418">
                  <c:v>2280.27</c:v>
                </c:pt>
                <c:pt idx="3419">
                  <c:v>2299.8000000000002</c:v>
                </c:pt>
                <c:pt idx="3420">
                  <c:v>2265.63</c:v>
                </c:pt>
                <c:pt idx="3421">
                  <c:v>2260.7399999999998</c:v>
                </c:pt>
                <c:pt idx="3422">
                  <c:v>2226.56</c:v>
                </c:pt>
                <c:pt idx="3423">
                  <c:v>2250.98</c:v>
                </c:pt>
                <c:pt idx="3424">
                  <c:v>2182.62</c:v>
                </c:pt>
                <c:pt idx="3425">
                  <c:v>2182.62</c:v>
                </c:pt>
                <c:pt idx="3426">
                  <c:v>2216.8000000000002</c:v>
                </c:pt>
                <c:pt idx="3427">
                  <c:v>2231.4499999999998</c:v>
                </c:pt>
                <c:pt idx="3428">
                  <c:v>2221.6799999999998</c:v>
                </c:pt>
                <c:pt idx="3429">
                  <c:v>2216.8000000000002</c:v>
                </c:pt>
                <c:pt idx="3430">
                  <c:v>2246.09</c:v>
                </c:pt>
                <c:pt idx="3431">
                  <c:v>2260.7399999999998</c:v>
                </c:pt>
                <c:pt idx="3432">
                  <c:v>2236.33</c:v>
                </c:pt>
                <c:pt idx="3433">
                  <c:v>2255.86</c:v>
                </c:pt>
                <c:pt idx="3434">
                  <c:v>2246.09</c:v>
                </c:pt>
                <c:pt idx="3435">
                  <c:v>2275.39</c:v>
                </c:pt>
                <c:pt idx="3436">
                  <c:v>2260.7399999999998</c:v>
                </c:pt>
                <c:pt idx="3437">
                  <c:v>2290.04</c:v>
                </c:pt>
                <c:pt idx="3438">
                  <c:v>2290.04</c:v>
                </c:pt>
                <c:pt idx="3439">
                  <c:v>2226.56</c:v>
                </c:pt>
                <c:pt idx="3440">
                  <c:v>2255.86</c:v>
                </c:pt>
                <c:pt idx="3441">
                  <c:v>2226.56</c:v>
                </c:pt>
                <c:pt idx="3442">
                  <c:v>2241.21</c:v>
                </c:pt>
                <c:pt idx="3443">
                  <c:v>2275.39</c:v>
                </c:pt>
                <c:pt idx="3444">
                  <c:v>2275.39</c:v>
                </c:pt>
                <c:pt idx="3445">
                  <c:v>2319.34</c:v>
                </c:pt>
                <c:pt idx="3446">
                  <c:v>2353.52</c:v>
                </c:pt>
                <c:pt idx="3447">
                  <c:v>2382.81</c:v>
                </c:pt>
                <c:pt idx="3448">
                  <c:v>2441.41</c:v>
                </c:pt>
                <c:pt idx="3449">
                  <c:v>2475.59</c:v>
                </c:pt>
                <c:pt idx="3450">
                  <c:v>2495.12</c:v>
                </c:pt>
                <c:pt idx="3451">
                  <c:v>2500</c:v>
                </c:pt>
                <c:pt idx="3452">
                  <c:v>2514.65</c:v>
                </c:pt>
                <c:pt idx="3453">
                  <c:v>2539.06</c:v>
                </c:pt>
                <c:pt idx="3454">
                  <c:v>2529.3000000000002</c:v>
                </c:pt>
                <c:pt idx="3455">
                  <c:v>2480.4699999999998</c:v>
                </c:pt>
                <c:pt idx="3456">
                  <c:v>2495.12</c:v>
                </c:pt>
                <c:pt idx="3457">
                  <c:v>2485.35</c:v>
                </c:pt>
                <c:pt idx="3458">
                  <c:v>2509.77</c:v>
                </c:pt>
                <c:pt idx="3459">
                  <c:v>2431.64</c:v>
                </c:pt>
                <c:pt idx="3460">
                  <c:v>2495.12</c:v>
                </c:pt>
                <c:pt idx="3461">
                  <c:v>2441.41</c:v>
                </c:pt>
                <c:pt idx="3462">
                  <c:v>2475.59</c:v>
                </c:pt>
                <c:pt idx="3463">
                  <c:v>2436.52</c:v>
                </c:pt>
                <c:pt idx="3464">
                  <c:v>2392.58</c:v>
                </c:pt>
                <c:pt idx="3465">
                  <c:v>2373.0500000000002</c:v>
                </c:pt>
                <c:pt idx="3466">
                  <c:v>2397.46</c:v>
                </c:pt>
                <c:pt idx="3467">
                  <c:v>2377.9299999999998</c:v>
                </c:pt>
                <c:pt idx="3468">
                  <c:v>2319.34</c:v>
                </c:pt>
                <c:pt idx="3469">
                  <c:v>2290.04</c:v>
                </c:pt>
                <c:pt idx="3470">
                  <c:v>2314.4499999999998</c:v>
                </c:pt>
                <c:pt idx="3471">
                  <c:v>2260.7399999999998</c:v>
                </c:pt>
                <c:pt idx="3472">
                  <c:v>2280.27</c:v>
                </c:pt>
                <c:pt idx="3473">
                  <c:v>2255.86</c:v>
                </c:pt>
                <c:pt idx="3474">
                  <c:v>2285.16</c:v>
                </c:pt>
                <c:pt idx="3475">
                  <c:v>2294.92</c:v>
                </c:pt>
                <c:pt idx="3476">
                  <c:v>2280.27</c:v>
                </c:pt>
                <c:pt idx="3477">
                  <c:v>2299.8000000000002</c:v>
                </c:pt>
                <c:pt idx="3478">
                  <c:v>2285.16</c:v>
                </c:pt>
                <c:pt idx="3479">
                  <c:v>2285.16</c:v>
                </c:pt>
                <c:pt idx="3480">
                  <c:v>2304.69</c:v>
                </c:pt>
                <c:pt idx="3481">
                  <c:v>2255.86</c:v>
                </c:pt>
                <c:pt idx="3482">
                  <c:v>2329.1</c:v>
                </c:pt>
                <c:pt idx="3483">
                  <c:v>2265.63</c:v>
                </c:pt>
                <c:pt idx="3484">
                  <c:v>2299.8000000000002</c:v>
                </c:pt>
                <c:pt idx="3485">
                  <c:v>2304.69</c:v>
                </c:pt>
                <c:pt idx="3486">
                  <c:v>2309.5700000000002</c:v>
                </c:pt>
                <c:pt idx="3487">
                  <c:v>2299.8000000000002</c:v>
                </c:pt>
                <c:pt idx="3488">
                  <c:v>2255.86</c:v>
                </c:pt>
                <c:pt idx="3489">
                  <c:v>2270.5100000000002</c:v>
                </c:pt>
                <c:pt idx="3490">
                  <c:v>2226.56</c:v>
                </c:pt>
                <c:pt idx="3491">
                  <c:v>2207.0300000000002</c:v>
                </c:pt>
                <c:pt idx="3492">
                  <c:v>2246.09</c:v>
                </c:pt>
                <c:pt idx="3493">
                  <c:v>2192.38</c:v>
                </c:pt>
                <c:pt idx="3494">
                  <c:v>2216.8000000000002</c:v>
                </c:pt>
                <c:pt idx="3495">
                  <c:v>2207.0300000000002</c:v>
                </c:pt>
                <c:pt idx="3496">
                  <c:v>2187.5</c:v>
                </c:pt>
                <c:pt idx="3497">
                  <c:v>2246.09</c:v>
                </c:pt>
                <c:pt idx="3498">
                  <c:v>2177.73</c:v>
                </c:pt>
                <c:pt idx="3499">
                  <c:v>2197.27</c:v>
                </c:pt>
                <c:pt idx="3500">
                  <c:v>2202.15</c:v>
                </c:pt>
                <c:pt idx="3501">
                  <c:v>2211.91</c:v>
                </c:pt>
                <c:pt idx="3502">
                  <c:v>2275.39</c:v>
                </c:pt>
                <c:pt idx="3503">
                  <c:v>2260.7399999999998</c:v>
                </c:pt>
                <c:pt idx="3504">
                  <c:v>2348.63</c:v>
                </c:pt>
                <c:pt idx="3505">
                  <c:v>2338.87</c:v>
                </c:pt>
                <c:pt idx="3506">
                  <c:v>2343.75</c:v>
                </c:pt>
                <c:pt idx="3507">
                  <c:v>2407.23</c:v>
                </c:pt>
                <c:pt idx="3508">
                  <c:v>2402.34</c:v>
                </c:pt>
                <c:pt idx="3509">
                  <c:v>2460.94</c:v>
                </c:pt>
                <c:pt idx="3510">
                  <c:v>2441.41</c:v>
                </c:pt>
                <c:pt idx="3511">
                  <c:v>2495.12</c:v>
                </c:pt>
                <c:pt idx="3512">
                  <c:v>2519.5300000000002</c:v>
                </c:pt>
                <c:pt idx="3513">
                  <c:v>2485.35</c:v>
                </c:pt>
                <c:pt idx="3514">
                  <c:v>2504.88</c:v>
                </c:pt>
                <c:pt idx="3515">
                  <c:v>2500</c:v>
                </c:pt>
                <c:pt idx="3516">
                  <c:v>2426.7600000000002</c:v>
                </c:pt>
                <c:pt idx="3517">
                  <c:v>2436.52</c:v>
                </c:pt>
                <c:pt idx="3518">
                  <c:v>2412.11</c:v>
                </c:pt>
                <c:pt idx="3519">
                  <c:v>2451.17</c:v>
                </c:pt>
                <c:pt idx="3520">
                  <c:v>2416.9899999999998</c:v>
                </c:pt>
                <c:pt idx="3521">
                  <c:v>2436.52</c:v>
                </c:pt>
                <c:pt idx="3522">
                  <c:v>2436.52</c:v>
                </c:pt>
                <c:pt idx="3523">
                  <c:v>2412.11</c:v>
                </c:pt>
                <c:pt idx="3524">
                  <c:v>2426.7600000000002</c:v>
                </c:pt>
                <c:pt idx="3525">
                  <c:v>2377.9299999999998</c:v>
                </c:pt>
                <c:pt idx="3526">
                  <c:v>2387.6999999999998</c:v>
                </c:pt>
                <c:pt idx="3527">
                  <c:v>2382.81</c:v>
                </c:pt>
                <c:pt idx="3528">
                  <c:v>2353.52</c:v>
                </c:pt>
                <c:pt idx="3529">
                  <c:v>2377.9299999999998</c:v>
                </c:pt>
                <c:pt idx="3530">
                  <c:v>2358.4</c:v>
                </c:pt>
                <c:pt idx="3531">
                  <c:v>2358.4</c:v>
                </c:pt>
                <c:pt idx="3532">
                  <c:v>2368.16</c:v>
                </c:pt>
                <c:pt idx="3533">
                  <c:v>2363.2800000000002</c:v>
                </c:pt>
                <c:pt idx="3534">
                  <c:v>2397.46</c:v>
                </c:pt>
                <c:pt idx="3535">
                  <c:v>2333.98</c:v>
                </c:pt>
                <c:pt idx="3536">
                  <c:v>2329.1</c:v>
                </c:pt>
                <c:pt idx="3537">
                  <c:v>2314.4499999999998</c:v>
                </c:pt>
                <c:pt idx="3538">
                  <c:v>2304.69</c:v>
                </c:pt>
                <c:pt idx="3539">
                  <c:v>2333.98</c:v>
                </c:pt>
                <c:pt idx="3540">
                  <c:v>2314.4499999999998</c:v>
                </c:pt>
                <c:pt idx="3541">
                  <c:v>2338.87</c:v>
                </c:pt>
                <c:pt idx="3542">
                  <c:v>2285.16</c:v>
                </c:pt>
                <c:pt idx="3543">
                  <c:v>2294.92</c:v>
                </c:pt>
                <c:pt idx="3544">
                  <c:v>2294.92</c:v>
                </c:pt>
                <c:pt idx="3545">
                  <c:v>2207.0300000000002</c:v>
                </c:pt>
                <c:pt idx="3546">
                  <c:v>2207.0300000000002</c:v>
                </c:pt>
                <c:pt idx="3547">
                  <c:v>2216.8000000000002</c:v>
                </c:pt>
                <c:pt idx="3548">
                  <c:v>2202.15</c:v>
                </c:pt>
                <c:pt idx="3549">
                  <c:v>2221.6799999999998</c:v>
                </c:pt>
                <c:pt idx="3550">
                  <c:v>2167.9699999999998</c:v>
                </c:pt>
                <c:pt idx="3551">
                  <c:v>2221.6799999999998</c:v>
                </c:pt>
                <c:pt idx="3552">
                  <c:v>2216.8000000000002</c:v>
                </c:pt>
                <c:pt idx="3553">
                  <c:v>2221.6799999999998</c:v>
                </c:pt>
                <c:pt idx="3554">
                  <c:v>2192.38</c:v>
                </c:pt>
                <c:pt idx="3555">
                  <c:v>2177.73</c:v>
                </c:pt>
                <c:pt idx="3556">
                  <c:v>2226.56</c:v>
                </c:pt>
                <c:pt idx="3557">
                  <c:v>2192.38</c:v>
                </c:pt>
                <c:pt idx="3558">
                  <c:v>2255.86</c:v>
                </c:pt>
                <c:pt idx="3559">
                  <c:v>2216.8000000000002</c:v>
                </c:pt>
                <c:pt idx="3560">
                  <c:v>2216.8000000000002</c:v>
                </c:pt>
                <c:pt idx="3561">
                  <c:v>2309.5700000000002</c:v>
                </c:pt>
                <c:pt idx="3562">
                  <c:v>2309.5700000000002</c:v>
                </c:pt>
                <c:pt idx="3563">
                  <c:v>2319.34</c:v>
                </c:pt>
                <c:pt idx="3564">
                  <c:v>2397.46</c:v>
                </c:pt>
                <c:pt idx="3565">
                  <c:v>2412.11</c:v>
                </c:pt>
                <c:pt idx="3566">
                  <c:v>2436.52</c:v>
                </c:pt>
                <c:pt idx="3567">
                  <c:v>2402.34</c:v>
                </c:pt>
                <c:pt idx="3568">
                  <c:v>2441.41</c:v>
                </c:pt>
                <c:pt idx="3569">
                  <c:v>2495.12</c:v>
                </c:pt>
                <c:pt idx="3570">
                  <c:v>2504.88</c:v>
                </c:pt>
                <c:pt idx="3571">
                  <c:v>2490.23</c:v>
                </c:pt>
                <c:pt idx="3572">
                  <c:v>2485.35</c:v>
                </c:pt>
                <c:pt idx="3573">
                  <c:v>2451.17</c:v>
                </c:pt>
                <c:pt idx="3574">
                  <c:v>2426.7600000000002</c:v>
                </c:pt>
                <c:pt idx="3575">
                  <c:v>2446.29</c:v>
                </c:pt>
                <c:pt idx="3576">
                  <c:v>2436.52</c:v>
                </c:pt>
                <c:pt idx="3577">
                  <c:v>2421.88</c:v>
                </c:pt>
                <c:pt idx="3578">
                  <c:v>2480.4699999999998</c:v>
                </c:pt>
                <c:pt idx="3579">
                  <c:v>2426.7600000000002</c:v>
                </c:pt>
                <c:pt idx="3580">
                  <c:v>2426.7600000000002</c:v>
                </c:pt>
                <c:pt idx="3581">
                  <c:v>2407.23</c:v>
                </c:pt>
                <c:pt idx="3582">
                  <c:v>2373.0500000000002</c:v>
                </c:pt>
                <c:pt idx="3583">
                  <c:v>2416.9899999999998</c:v>
                </c:pt>
                <c:pt idx="3584">
                  <c:v>2348.63</c:v>
                </c:pt>
                <c:pt idx="3585">
                  <c:v>2377.9299999999998</c:v>
                </c:pt>
                <c:pt idx="3586">
                  <c:v>2363.2800000000002</c:v>
                </c:pt>
                <c:pt idx="3587">
                  <c:v>2363.2800000000002</c:v>
                </c:pt>
                <c:pt idx="3588">
                  <c:v>2377.9299999999998</c:v>
                </c:pt>
                <c:pt idx="3589">
                  <c:v>2333.98</c:v>
                </c:pt>
                <c:pt idx="3590">
                  <c:v>2338.87</c:v>
                </c:pt>
                <c:pt idx="3591">
                  <c:v>2343.75</c:v>
                </c:pt>
                <c:pt idx="3592">
                  <c:v>2294.92</c:v>
                </c:pt>
                <c:pt idx="3593">
                  <c:v>2324.2199999999998</c:v>
                </c:pt>
                <c:pt idx="3594">
                  <c:v>2270.5100000000002</c:v>
                </c:pt>
                <c:pt idx="3595">
                  <c:v>2304.69</c:v>
                </c:pt>
                <c:pt idx="3596">
                  <c:v>2285.16</c:v>
                </c:pt>
                <c:pt idx="3597">
                  <c:v>2226.56</c:v>
                </c:pt>
                <c:pt idx="3598">
                  <c:v>2314.4499999999998</c:v>
                </c:pt>
                <c:pt idx="3599">
                  <c:v>2275.39</c:v>
                </c:pt>
                <c:pt idx="3600">
                  <c:v>2338.87</c:v>
                </c:pt>
                <c:pt idx="3601">
                  <c:v>2299.8000000000002</c:v>
                </c:pt>
                <c:pt idx="3602">
                  <c:v>2255.86</c:v>
                </c:pt>
                <c:pt idx="3603">
                  <c:v>2260.7399999999998</c:v>
                </c:pt>
                <c:pt idx="3604">
                  <c:v>2236.33</c:v>
                </c:pt>
                <c:pt idx="3605">
                  <c:v>2246.09</c:v>
                </c:pt>
                <c:pt idx="3606">
                  <c:v>2221.6799999999998</c:v>
                </c:pt>
                <c:pt idx="3607">
                  <c:v>2148.44</c:v>
                </c:pt>
                <c:pt idx="3608">
                  <c:v>2192.38</c:v>
                </c:pt>
                <c:pt idx="3609">
                  <c:v>2167.9699999999998</c:v>
                </c:pt>
                <c:pt idx="3610">
                  <c:v>2221.6799999999998</c:v>
                </c:pt>
                <c:pt idx="3611">
                  <c:v>2148.44</c:v>
                </c:pt>
                <c:pt idx="3612">
                  <c:v>2153.3200000000002</c:v>
                </c:pt>
                <c:pt idx="3613">
                  <c:v>2177.73</c:v>
                </c:pt>
                <c:pt idx="3614">
                  <c:v>2177.73</c:v>
                </c:pt>
                <c:pt idx="3615">
                  <c:v>2216.8000000000002</c:v>
                </c:pt>
                <c:pt idx="3616">
                  <c:v>2216.8000000000002</c:v>
                </c:pt>
                <c:pt idx="3617">
                  <c:v>2285.16</c:v>
                </c:pt>
                <c:pt idx="3618">
                  <c:v>2309.5700000000002</c:v>
                </c:pt>
                <c:pt idx="3619">
                  <c:v>2368.16</c:v>
                </c:pt>
                <c:pt idx="3620">
                  <c:v>2363.2800000000002</c:v>
                </c:pt>
                <c:pt idx="3621">
                  <c:v>2353.52</c:v>
                </c:pt>
                <c:pt idx="3622">
                  <c:v>2402.34</c:v>
                </c:pt>
                <c:pt idx="3623">
                  <c:v>2402.34</c:v>
                </c:pt>
                <c:pt idx="3624">
                  <c:v>2397.46</c:v>
                </c:pt>
                <c:pt idx="3625">
                  <c:v>2407.23</c:v>
                </c:pt>
                <c:pt idx="3626">
                  <c:v>2431.64</c:v>
                </c:pt>
                <c:pt idx="3627">
                  <c:v>2460.94</c:v>
                </c:pt>
                <c:pt idx="3628">
                  <c:v>2436.52</c:v>
                </c:pt>
                <c:pt idx="3629">
                  <c:v>2451.17</c:v>
                </c:pt>
                <c:pt idx="3630">
                  <c:v>2495.12</c:v>
                </c:pt>
                <c:pt idx="3631">
                  <c:v>2495.12</c:v>
                </c:pt>
                <c:pt idx="3632">
                  <c:v>2504.88</c:v>
                </c:pt>
                <c:pt idx="3633">
                  <c:v>2412.11</c:v>
                </c:pt>
                <c:pt idx="3634">
                  <c:v>2436.52</c:v>
                </c:pt>
                <c:pt idx="3635">
                  <c:v>2460.94</c:v>
                </c:pt>
                <c:pt idx="3636">
                  <c:v>2397.46</c:v>
                </c:pt>
                <c:pt idx="3637">
                  <c:v>2382.81</c:v>
                </c:pt>
                <c:pt idx="3638">
                  <c:v>2382.81</c:v>
                </c:pt>
                <c:pt idx="3639">
                  <c:v>2382.81</c:v>
                </c:pt>
                <c:pt idx="3640">
                  <c:v>2382.81</c:v>
                </c:pt>
                <c:pt idx="3641">
                  <c:v>2363.2800000000002</c:v>
                </c:pt>
                <c:pt idx="3642">
                  <c:v>2392.58</c:v>
                </c:pt>
                <c:pt idx="3643">
                  <c:v>2294.92</c:v>
                </c:pt>
                <c:pt idx="3644">
                  <c:v>2358.4</c:v>
                </c:pt>
                <c:pt idx="3645">
                  <c:v>2314.4499999999998</c:v>
                </c:pt>
                <c:pt idx="3646">
                  <c:v>2309.5700000000002</c:v>
                </c:pt>
                <c:pt idx="3647">
                  <c:v>2309.5700000000002</c:v>
                </c:pt>
                <c:pt idx="3648">
                  <c:v>2294.92</c:v>
                </c:pt>
                <c:pt idx="3649">
                  <c:v>2343.75</c:v>
                </c:pt>
                <c:pt idx="3650">
                  <c:v>2304.69</c:v>
                </c:pt>
                <c:pt idx="3651">
                  <c:v>2280.27</c:v>
                </c:pt>
                <c:pt idx="3652">
                  <c:v>2329.1</c:v>
                </c:pt>
                <c:pt idx="3653">
                  <c:v>2285.16</c:v>
                </c:pt>
                <c:pt idx="3654">
                  <c:v>2314.4499999999998</c:v>
                </c:pt>
                <c:pt idx="3655">
                  <c:v>2304.69</c:v>
                </c:pt>
                <c:pt idx="3656">
                  <c:v>2299.8000000000002</c:v>
                </c:pt>
                <c:pt idx="3657">
                  <c:v>2314.4499999999998</c:v>
                </c:pt>
                <c:pt idx="3658">
                  <c:v>2304.69</c:v>
                </c:pt>
                <c:pt idx="3659">
                  <c:v>2275.39</c:v>
                </c:pt>
                <c:pt idx="3660">
                  <c:v>2246.09</c:v>
                </c:pt>
                <c:pt idx="3661">
                  <c:v>2246.09</c:v>
                </c:pt>
                <c:pt idx="3662">
                  <c:v>2250.98</c:v>
                </c:pt>
                <c:pt idx="3663">
                  <c:v>2163.09</c:v>
                </c:pt>
                <c:pt idx="3664">
                  <c:v>2216.8000000000002</c:v>
                </c:pt>
                <c:pt idx="3665">
                  <c:v>2158.1999999999998</c:v>
                </c:pt>
                <c:pt idx="3666">
                  <c:v>2158.1999999999998</c:v>
                </c:pt>
                <c:pt idx="3667">
                  <c:v>2153.3200000000002</c:v>
                </c:pt>
                <c:pt idx="3668">
                  <c:v>2138.67</c:v>
                </c:pt>
                <c:pt idx="3669">
                  <c:v>2172.85</c:v>
                </c:pt>
                <c:pt idx="3670">
                  <c:v>2153.3200000000002</c:v>
                </c:pt>
                <c:pt idx="3671">
                  <c:v>2192.38</c:v>
                </c:pt>
                <c:pt idx="3672">
                  <c:v>2207.0300000000002</c:v>
                </c:pt>
                <c:pt idx="3673">
                  <c:v>2226.56</c:v>
                </c:pt>
                <c:pt idx="3674">
                  <c:v>2270.5100000000002</c:v>
                </c:pt>
                <c:pt idx="3675">
                  <c:v>2226.56</c:v>
                </c:pt>
                <c:pt idx="3676">
                  <c:v>2270.5100000000002</c:v>
                </c:pt>
                <c:pt idx="3677">
                  <c:v>2299.8000000000002</c:v>
                </c:pt>
                <c:pt idx="3678">
                  <c:v>2299.8000000000002</c:v>
                </c:pt>
                <c:pt idx="3679">
                  <c:v>2329.1</c:v>
                </c:pt>
                <c:pt idx="3680">
                  <c:v>2333.98</c:v>
                </c:pt>
                <c:pt idx="3681">
                  <c:v>2402.34</c:v>
                </c:pt>
                <c:pt idx="3682">
                  <c:v>2387.6999999999998</c:v>
                </c:pt>
                <c:pt idx="3683">
                  <c:v>2436.52</c:v>
                </c:pt>
                <c:pt idx="3684">
                  <c:v>2475.59</c:v>
                </c:pt>
                <c:pt idx="3685">
                  <c:v>2446.29</c:v>
                </c:pt>
                <c:pt idx="3686">
                  <c:v>2519.5300000000002</c:v>
                </c:pt>
                <c:pt idx="3687">
                  <c:v>2475.59</c:v>
                </c:pt>
                <c:pt idx="3688">
                  <c:v>2514.65</c:v>
                </c:pt>
                <c:pt idx="3689">
                  <c:v>2456.0500000000002</c:v>
                </c:pt>
                <c:pt idx="3690">
                  <c:v>2485.35</c:v>
                </c:pt>
                <c:pt idx="3691">
                  <c:v>2446.29</c:v>
                </c:pt>
                <c:pt idx="3692">
                  <c:v>2412.11</c:v>
                </c:pt>
                <c:pt idx="3693">
                  <c:v>2407.23</c:v>
                </c:pt>
                <c:pt idx="3694">
                  <c:v>2387.6999999999998</c:v>
                </c:pt>
                <c:pt idx="3695">
                  <c:v>2387.6999999999998</c:v>
                </c:pt>
                <c:pt idx="3696">
                  <c:v>2421.88</c:v>
                </c:pt>
                <c:pt idx="3697">
                  <c:v>2392.58</c:v>
                </c:pt>
                <c:pt idx="3698">
                  <c:v>2397.46</c:v>
                </c:pt>
                <c:pt idx="3699">
                  <c:v>2407.23</c:v>
                </c:pt>
                <c:pt idx="3700">
                  <c:v>2392.58</c:v>
                </c:pt>
                <c:pt idx="3701">
                  <c:v>2431.64</c:v>
                </c:pt>
                <c:pt idx="3702">
                  <c:v>2392.58</c:v>
                </c:pt>
                <c:pt idx="3703">
                  <c:v>2382.81</c:v>
                </c:pt>
                <c:pt idx="3704">
                  <c:v>2377.9299999999998</c:v>
                </c:pt>
                <c:pt idx="3705">
                  <c:v>2373.0500000000002</c:v>
                </c:pt>
                <c:pt idx="3706">
                  <c:v>2353.52</c:v>
                </c:pt>
                <c:pt idx="3707">
                  <c:v>2319.34</c:v>
                </c:pt>
                <c:pt idx="3708">
                  <c:v>2373.0500000000002</c:v>
                </c:pt>
                <c:pt idx="3709">
                  <c:v>2348.63</c:v>
                </c:pt>
                <c:pt idx="3710">
                  <c:v>2363.2800000000002</c:v>
                </c:pt>
                <c:pt idx="3711">
                  <c:v>2304.69</c:v>
                </c:pt>
                <c:pt idx="3712">
                  <c:v>2348.63</c:v>
                </c:pt>
                <c:pt idx="3713">
                  <c:v>2285.16</c:v>
                </c:pt>
                <c:pt idx="3714">
                  <c:v>2285.16</c:v>
                </c:pt>
                <c:pt idx="3715">
                  <c:v>2299.8000000000002</c:v>
                </c:pt>
                <c:pt idx="3716">
                  <c:v>2270.5100000000002</c:v>
                </c:pt>
                <c:pt idx="3717">
                  <c:v>2231.4499999999998</c:v>
                </c:pt>
                <c:pt idx="3718">
                  <c:v>2255.86</c:v>
                </c:pt>
                <c:pt idx="3719">
                  <c:v>2260.7399999999998</c:v>
                </c:pt>
                <c:pt idx="3720">
                  <c:v>2241.21</c:v>
                </c:pt>
                <c:pt idx="3721">
                  <c:v>2221.6799999999998</c:v>
                </c:pt>
                <c:pt idx="3722">
                  <c:v>2221.6799999999998</c:v>
                </c:pt>
                <c:pt idx="3723">
                  <c:v>2187.5</c:v>
                </c:pt>
                <c:pt idx="3724">
                  <c:v>2138.67</c:v>
                </c:pt>
                <c:pt idx="3725">
                  <c:v>2187.5</c:v>
                </c:pt>
                <c:pt idx="3726">
                  <c:v>2148.44</c:v>
                </c:pt>
                <c:pt idx="3727">
                  <c:v>2163.09</c:v>
                </c:pt>
                <c:pt idx="3728">
                  <c:v>2182.62</c:v>
                </c:pt>
                <c:pt idx="3729">
                  <c:v>2119.14</c:v>
                </c:pt>
                <c:pt idx="3730">
                  <c:v>2202.15</c:v>
                </c:pt>
                <c:pt idx="3731">
                  <c:v>2207.0300000000002</c:v>
                </c:pt>
                <c:pt idx="3732">
                  <c:v>2255.86</c:v>
                </c:pt>
                <c:pt idx="3733">
                  <c:v>2250.98</c:v>
                </c:pt>
                <c:pt idx="3734">
                  <c:v>2260.7399999999998</c:v>
                </c:pt>
                <c:pt idx="3735">
                  <c:v>2280.27</c:v>
                </c:pt>
                <c:pt idx="3736">
                  <c:v>2270.5100000000002</c:v>
                </c:pt>
                <c:pt idx="3737">
                  <c:v>2314.4499999999998</c:v>
                </c:pt>
                <c:pt idx="3738">
                  <c:v>2333.98</c:v>
                </c:pt>
                <c:pt idx="3739">
                  <c:v>2324.2199999999998</c:v>
                </c:pt>
                <c:pt idx="3740">
                  <c:v>2363.2800000000002</c:v>
                </c:pt>
                <c:pt idx="3741">
                  <c:v>2368.16</c:v>
                </c:pt>
                <c:pt idx="3742">
                  <c:v>2402.34</c:v>
                </c:pt>
                <c:pt idx="3743">
                  <c:v>2382.81</c:v>
                </c:pt>
                <c:pt idx="3744">
                  <c:v>2416.9899999999998</c:v>
                </c:pt>
                <c:pt idx="3745">
                  <c:v>2451.17</c:v>
                </c:pt>
                <c:pt idx="3746">
                  <c:v>2426.7600000000002</c:v>
                </c:pt>
                <c:pt idx="3747">
                  <c:v>2480.4699999999998</c:v>
                </c:pt>
                <c:pt idx="3748">
                  <c:v>2475.59</c:v>
                </c:pt>
                <c:pt idx="3749">
                  <c:v>2470.6999999999998</c:v>
                </c:pt>
                <c:pt idx="3750">
                  <c:v>2485.35</c:v>
                </c:pt>
                <c:pt idx="3751">
                  <c:v>2451.17</c:v>
                </c:pt>
                <c:pt idx="3752">
                  <c:v>2524.41</c:v>
                </c:pt>
                <c:pt idx="3753">
                  <c:v>2475.59</c:v>
                </c:pt>
                <c:pt idx="3754">
                  <c:v>2480.4699999999998</c:v>
                </c:pt>
                <c:pt idx="3755">
                  <c:v>2431.64</c:v>
                </c:pt>
                <c:pt idx="3756">
                  <c:v>2441.41</c:v>
                </c:pt>
                <c:pt idx="3757">
                  <c:v>2412.11</c:v>
                </c:pt>
                <c:pt idx="3758">
                  <c:v>2392.58</c:v>
                </c:pt>
                <c:pt idx="3759">
                  <c:v>2387.6999999999998</c:v>
                </c:pt>
                <c:pt idx="3760">
                  <c:v>2358.4</c:v>
                </c:pt>
                <c:pt idx="3761">
                  <c:v>2358.4</c:v>
                </c:pt>
                <c:pt idx="3762">
                  <c:v>2392.58</c:v>
                </c:pt>
                <c:pt idx="3763">
                  <c:v>2353.52</c:v>
                </c:pt>
                <c:pt idx="3764">
                  <c:v>2382.81</c:v>
                </c:pt>
                <c:pt idx="3765">
                  <c:v>2353.52</c:v>
                </c:pt>
                <c:pt idx="3766">
                  <c:v>2348.63</c:v>
                </c:pt>
                <c:pt idx="3767">
                  <c:v>2363.2800000000002</c:v>
                </c:pt>
                <c:pt idx="3768">
                  <c:v>2314.4499999999998</c:v>
                </c:pt>
                <c:pt idx="3769">
                  <c:v>2358.4</c:v>
                </c:pt>
                <c:pt idx="3770">
                  <c:v>2353.52</c:v>
                </c:pt>
                <c:pt idx="3771">
                  <c:v>2294.92</c:v>
                </c:pt>
                <c:pt idx="3772">
                  <c:v>2299.8000000000002</c:v>
                </c:pt>
                <c:pt idx="3773">
                  <c:v>2250.98</c:v>
                </c:pt>
                <c:pt idx="3774">
                  <c:v>2299.8000000000002</c:v>
                </c:pt>
                <c:pt idx="3775">
                  <c:v>2260.7399999999998</c:v>
                </c:pt>
                <c:pt idx="3776">
                  <c:v>2275.39</c:v>
                </c:pt>
                <c:pt idx="3777">
                  <c:v>2280.27</c:v>
                </c:pt>
                <c:pt idx="3778">
                  <c:v>2255.86</c:v>
                </c:pt>
                <c:pt idx="3779">
                  <c:v>2275.39</c:v>
                </c:pt>
                <c:pt idx="3780">
                  <c:v>2241.21</c:v>
                </c:pt>
                <c:pt idx="3781">
                  <c:v>2231.4499999999998</c:v>
                </c:pt>
                <c:pt idx="3782">
                  <c:v>2241.21</c:v>
                </c:pt>
                <c:pt idx="3783">
                  <c:v>2221.6799999999998</c:v>
                </c:pt>
                <c:pt idx="3784">
                  <c:v>2260.7399999999998</c:v>
                </c:pt>
                <c:pt idx="3785">
                  <c:v>2207.0300000000002</c:v>
                </c:pt>
                <c:pt idx="3786">
                  <c:v>2211.91</c:v>
                </c:pt>
                <c:pt idx="3787">
                  <c:v>2221.6799999999998</c:v>
                </c:pt>
                <c:pt idx="3788">
                  <c:v>2202.15</c:v>
                </c:pt>
                <c:pt idx="3789">
                  <c:v>2246.09</c:v>
                </c:pt>
                <c:pt idx="3790">
                  <c:v>2226.56</c:v>
                </c:pt>
                <c:pt idx="3791">
                  <c:v>2207.0300000000002</c:v>
                </c:pt>
                <c:pt idx="3792">
                  <c:v>2231.4499999999998</c:v>
                </c:pt>
                <c:pt idx="3793">
                  <c:v>2216.8000000000002</c:v>
                </c:pt>
                <c:pt idx="3794">
                  <c:v>2255.86</c:v>
                </c:pt>
                <c:pt idx="3795">
                  <c:v>2236.33</c:v>
                </c:pt>
                <c:pt idx="3796">
                  <c:v>2285.16</c:v>
                </c:pt>
                <c:pt idx="3797">
                  <c:v>2294.92</c:v>
                </c:pt>
                <c:pt idx="3798">
                  <c:v>2314.4499999999998</c:v>
                </c:pt>
                <c:pt idx="3799">
                  <c:v>2348.63</c:v>
                </c:pt>
                <c:pt idx="3800">
                  <c:v>2324.2199999999998</c:v>
                </c:pt>
                <c:pt idx="3801">
                  <c:v>2416.9899999999998</c:v>
                </c:pt>
                <c:pt idx="3802">
                  <c:v>2387.6999999999998</c:v>
                </c:pt>
                <c:pt idx="3803">
                  <c:v>2451.17</c:v>
                </c:pt>
                <c:pt idx="3804">
                  <c:v>2446.29</c:v>
                </c:pt>
                <c:pt idx="3805">
                  <c:v>2431.64</c:v>
                </c:pt>
                <c:pt idx="3806">
                  <c:v>2475.59</c:v>
                </c:pt>
                <c:pt idx="3807">
                  <c:v>2470.6999999999998</c:v>
                </c:pt>
                <c:pt idx="3808">
                  <c:v>2446.29</c:v>
                </c:pt>
                <c:pt idx="3809">
                  <c:v>2460.94</c:v>
                </c:pt>
                <c:pt idx="3810">
                  <c:v>2456.0500000000002</c:v>
                </c:pt>
                <c:pt idx="3811">
                  <c:v>2490.23</c:v>
                </c:pt>
                <c:pt idx="3812">
                  <c:v>2456.0500000000002</c:v>
                </c:pt>
                <c:pt idx="3813">
                  <c:v>2485.35</c:v>
                </c:pt>
                <c:pt idx="3814">
                  <c:v>2490.23</c:v>
                </c:pt>
                <c:pt idx="3815">
                  <c:v>2441.41</c:v>
                </c:pt>
                <c:pt idx="3816">
                  <c:v>2412.11</c:v>
                </c:pt>
                <c:pt idx="3817">
                  <c:v>2402.34</c:v>
                </c:pt>
                <c:pt idx="3818">
                  <c:v>2382.81</c:v>
                </c:pt>
                <c:pt idx="3819">
                  <c:v>2363.2800000000002</c:v>
                </c:pt>
                <c:pt idx="3820">
                  <c:v>2343.75</c:v>
                </c:pt>
                <c:pt idx="3821">
                  <c:v>2392.58</c:v>
                </c:pt>
                <c:pt idx="3822">
                  <c:v>2368.16</c:v>
                </c:pt>
                <c:pt idx="3823">
                  <c:v>2407.23</c:v>
                </c:pt>
                <c:pt idx="3824">
                  <c:v>2363.2800000000002</c:v>
                </c:pt>
                <c:pt idx="3825">
                  <c:v>2402.34</c:v>
                </c:pt>
                <c:pt idx="3826">
                  <c:v>2353.52</c:v>
                </c:pt>
                <c:pt idx="3827">
                  <c:v>2348.63</c:v>
                </c:pt>
                <c:pt idx="3828">
                  <c:v>2392.58</c:v>
                </c:pt>
                <c:pt idx="3829">
                  <c:v>2338.87</c:v>
                </c:pt>
                <c:pt idx="3830">
                  <c:v>2324.2199999999998</c:v>
                </c:pt>
                <c:pt idx="3831">
                  <c:v>2329.1</c:v>
                </c:pt>
                <c:pt idx="3832">
                  <c:v>2314.4499999999998</c:v>
                </c:pt>
                <c:pt idx="3833">
                  <c:v>2299.8000000000002</c:v>
                </c:pt>
                <c:pt idx="3834">
                  <c:v>2260.7399999999998</c:v>
                </c:pt>
                <c:pt idx="3835">
                  <c:v>2270.5100000000002</c:v>
                </c:pt>
                <c:pt idx="3836">
                  <c:v>2294.92</c:v>
                </c:pt>
                <c:pt idx="3837">
                  <c:v>2236.33</c:v>
                </c:pt>
                <c:pt idx="3838">
                  <c:v>2265.63</c:v>
                </c:pt>
                <c:pt idx="3839">
                  <c:v>2231.4499999999998</c:v>
                </c:pt>
                <c:pt idx="3840">
                  <c:v>2192.38</c:v>
                </c:pt>
                <c:pt idx="3841">
                  <c:v>2236.33</c:v>
                </c:pt>
                <c:pt idx="3842">
                  <c:v>2197.27</c:v>
                </c:pt>
                <c:pt idx="3843">
                  <c:v>2241.21</c:v>
                </c:pt>
                <c:pt idx="3844">
                  <c:v>2167.9699999999998</c:v>
                </c:pt>
                <c:pt idx="3845">
                  <c:v>2167.9699999999998</c:v>
                </c:pt>
                <c:pt idx="3846">
                  <c:v>2187.5</c:v>
                </c:pt>
                <c:pt idx="3847">
                  <c:v>2143.5500000000002</c:v>
                </c:pt>
                <c:pt idx="3848">
                  <c:v>2216.8000000000002</c:v>
                </c:pt>
                <c:pt idx="3849">
                  <c:v>2167.9699999999998</c:v>
                </c:pt>
                <c:pt idx="3850">
                  <c:v>2202.15</c:v>
                </c:pt>
                <c:pt idx="3851">
                  <c:v>2192.38</c:v>
                </c:pt>
                <c:pt idx="3852">
                  <c:v>2226.56</c:v>
                </c:pt>
                <c:pt idx="3853">
                  <c:v>2236.33</c:v>
                </c:pt>
                <c:pt idx="3854">
                  <c:v>2197.27</c:v>
                </c:pt>
                <c:pt idx="3855">
                  <c:v>2221.6799999999998</c:v>
                </c:pt>
                <c:pt idx="3856">
                  <c:v>2280.27</c:v>
                </c:pt>
                <c:pt idx="3857">
                  <c:v>2265.63</c:v>
                </c:pt>
                <c:pt idx="3858">
                  <c:v>2324.2199999999998</c:v>
                </c:pt>
                <c:pt idx="3859">
                  <c:v>2333.98</c:v>
                </c:pt>
                <c:pt idx="3860">
                  <c:v>2402.34</c:v>
                </c:pt>
                <c:pt idx="3861">
                  <c:v>2431.64</c:v>
                </c:pt>
                <c:pt idx="3862">
                  <c:v>2416.9899999999998</c:v>
                </c:pt>
                <c:pt idx="3863">
                  <c:v>2431.64</c:v>
                </c:pt>
                <c:pt idx="3864">
                  <c:v>2456.0500000000002</c:v>
                </c:pt>
                <c:pt idx="3865">
                  <c:v>2460.94</c:v>
                </c:pt>
                <c:pt idx="3866">
                  <c:v>2504.88</c:v>
                </c:pt>
                <c:pt idx="3867">
                  <c:v>2480.4699999999998</c:v>
                </c:pt>
                <c:pt idx="3868">
                  <c:v>2480.4699999999998</c:v>
                </c:pt>
                <c:pt idx="3869">
                  <c:v>2451.17</c:v>
                </c:pt>
                <c:pt idx="3870">
                  <c:v>2490.23</c:v>
                </c:pt>
                <c:pt idx="3871">
                  <c:v>2500</c:v>
                </c:pt>
                <c:pt idx="3872">
                  <c:v>2475.59</c:v>
                </c:pt>
                <c:pt idx="3873">
                  <c:v>2470.6999999999998</c:v>
                </c:pt>
                <c:pt idx="3874">
                  <c:v>2412.11</c:v>
                </c:pt>
                <c:pt idx="3875">
                  <c:v>2416.9899999999998</c:v>
                </c:pt>
                <c:pt idx="3876">
                  <c:v>2407.23</c:v>
                </c:pt>
                <c:pt idx="3877">
                  <c:v>2392.58</c:v>
                </c:pt>
                <c:pt idx="3878">
                  <c:v>2426.7600000000002</c:v>
                </c:pt>
                <c:pt idx="3879">
                  <c:v>2392.58</c:v>
                </c:pt>
                <c:pt idx="3880">
                  <c:v>2382.81</c:v>
                </c:pt>
                <c:pt idx="3881">
                  <c:v>2412.11</c:v>
                </c:pt>
                <c:pt idx="3882">
                  <c:v>2368.16</c:v>
                </c:pt>
                <c:pt idx="3883">
                  <c:v>2382.81</c:v>
                </c:pt>
                <c:pt idx="3884">
                  <c:v>2353.52</c:v>
                </c:pt>
                <c:pt idx="3885">
                  <c:v>2377.9299999999998</c:v>
                </c:pt>
                <c:pt idx="3886">
                  <c:v>2387.6999999999998</c:v>
                </c:pt>
                <c:pt idx="3887">
                  <c:v>2348.63</c:v>
                </c:pt>
                <c:pt idx="3888">
                  <c:v>2314.4499999999998</c:v>
                </c:pt>
                <c:pt idx="3889">
                  <c:v>2299.8000000000002</c:v>
                </c:pt>
                <c:pt idx="3890">
                  <c:v>2314.4499999999998</c:v>
                </c:pt>
                <c:pt idx="3891">
                  <c:v>2309.5700000000002</c:v>
                </c:pt>
                <c:pt idx="3892">
                  <c:v>2255.86</c:v>
                </c:pt>
                <c:pt idx="3893">
                  <c:v>2309.5700000000002</c:v>
                </c:pt>
                <c:pt idx="3894">
                  <c:v>2290.04</c:v>
                </c:pt>
                <c:pt idx="3895">
                  <c:v>2285.16</c:v>
                </c:pt>
                <c:pt idx="3896">
                  <c:v>2255.86</c:v>
                </c:pt>
                <c:pt idx="3897">
                  <c:v>2260.7399999999998</c:v>
                </c:pt>
                <c:pt idx="3898">
                  <c:v>2250.98</c:v>
                </c:pt>
                <c:pt idx="3899">
                  <c:v>2250.98</c:v>
                </c:pt>
                <c:pt idx="3900">
                  <c:v>2285.16</c:v>
                </c:pt>
                <c:pt idx="3901">
                  <c:v>2236.33</c:v>
                </c:pt>
                <c:pt idx="3902">
                  <c:v>2246.09</c:v>
                </c:pt>
                <c:pt idx="3903">
                  <c:v>2221.6799999999998</c:v>
                </c:pt>
                <c:pt idx="3904">
                  <c:v>2197.27</c:v>
                </c:pt>
                <c:pt idx="3905">
                  <c:v>2211.91</c:v>
                </c:pt>
                <c:pt idx="3906">
                  <c:v>2182.62</c:v>
                </c:pt>
                <c:pt idx="3907">
                  <c:v>2192.38</c:v>
                </c:pt>
                <c:pt idx="3908">
                  <c:v>2231.4499999999998</c:v>
                </c:pt>
                <c:pt idx="3909">
                  <c:v>2216.8000000000002</c:v>
                </c:pt>
                <c:pt idx="3910">
                  <c:v>2216.8000000000002</c:v>
                </c:pt>
                <c:pt idx="3911">
                  <c:v>2231.4499999999998</c:v>
                </c:pt>
                <c:pt idx="3912">
                  <c:v>2241.21</c:v>
                </c:pt>
                <c:pt idx="3913">
                  <c:v>2226.56</c:v>
                </c:pt>
                <c:pt idx="3914">
                  <c:v>2221.6799999999998</c:v>
                </c:pt>
                <c:pt idx="3915">
                  <c:v>2265.63</c:v>
                </c:pt>
                <c:pt idx="3916">
                  <c:v>2255.86</c:v>
                </c:pt>
                <c:pt idx="3917">
                  <c:v>2329.1</c:v>
                </c:pt>
                <c:pt idx="3918">
                  <c:v>2363.2800000000002</c:v>
                </c:pt>
                <c:pt idx="3919">
                  <c:v>2387.6999999999998</c:v>
                </c:pt>
                <c:pt idx="3920">
                  <c:v>2431.64</c:v>
                </c:pt>
                <c:pt idx="3921">
                  <c:v>2436.52</c:v>
                </c:pt>
                <c:pt idx="3922">
                  <c:v>2480.4699999999998</c:v>
                </c:pt>
                <c:pt idx="3923">
                  <c:v>2485.35</c:v>
                </c:pt>
                <c:pt idx="3924">
                  <c:v>2446.29</c:v>
                </c:pt>
                <c:pt idx="3925">
                  <c:v>2534.1799999999998</c:v>
                </c:pt>
                <c:pt idx="3926">
                  <c:v>2456.0500000000002</c:v>
                </c:pt>
                <c:pt idx="3927">
                  <c:v>2485.35</c:v>
                </c:pt>
                <c:pt idx="3928">
                  <c:v>2431.64</c:v>
                </c:pt>
                <c:pt idx="3929">
                  <c:v>2441.41</c:v>
                </c:pt>
                <c:pt idx="3930">
                  <c:v>2456.0500000000002</c:v>
                </c:pt>
                <c:pt idx="3931">
                  <c:v>2416.9899999999998</c:v>
                </c:pt>
                <c:pt idx="3932">
                  <c:v>2407.23</c:v>
                </c:pt>
                <c:pt idx="3933">
                  <c:v>2382.81</c:v>
                </c:pt>
                <c:pt idx="3934">
                  <c:v>2397.46</c:v>
                </c:pt>
                <c:pt idx="3935">
                  <c:v>2412.11</c:v>
                </c:pt>
                <c:pt idx="3936">
                  <c:v>2348.63</c:v>
                </c:pt>
                <c:pt idx="3937">
                  <c:v>2431.64</c:v>
                </c:pt>
                <c:pt idx="3938">
                  <c:v>2397.46</c:v>
                </c:pt>
                <c:pt idx="3939">
                  <c:v>2441.41</c:v>
                </c:pt>
                <c:pt idx="3940">
                  <c:v>2416.9899999999998</c:v>
                </c:pt>
                <c:pt idx="3941">
                  <c:v>2392.58</c:v>
                </c:pt>
                <c:pt idx="3942">
                  <c:v>2377.9299999999998</c:v>
                </c:pt>
                <c:pt idx="3943">
                  <c:v>2353.52</c:v>
                </c:pt>
                <c:pt idx="3944">
                  <c:v>2363.2800000000002</c:v>
                </c:pt>
                <c:pt idx="3945">
                  <c:v>2358.4</c:v>
                </c:pt>
                <c:pt idx="3946">
                  <c:v>2358.4</c:v>
                </c:pt>
                <c:pt idx="3947">
                  <c:v>2397.46</c:v>
                </c:pt>
                <c:pt idx="3948">
                  <c:v>2319.34</c:v>
                </c:pt>
                <c:pt idx="3949">
                  <c:v>2353.52</c:v>
                </c:pt>
                <c:pt idx="3950">
                  <c:v>2324.2199999999998</c:v>
                </c:pt>
                <c:pt idx="3951">
                  <c:v>2333.98</c:v>
                </c:pt>
                <c:pt idx="3952">
                  <c:v>2348.63</c:v>
                </c:pt>
                <c:pt idx="3953">
                  <c:v>2309.5700000000002</c:v>
                </c:pt>
                <c:pt idx="3954">
                  <c:v>2299.8000000000002</c:v>
                </c:pt>
                <c:pt idx="3955">
                  <c:v>2241.21</c:v>
                </c:pt>
                <c:pt idx="3956">
                  <c:v>2275.39</c:v>
                </c:pt>
                <c:pt idx="3957">
                  <c:v>2260.7399999999998</c:v>
                </c:pt>
                <c:pt idx="3958">
                  <c:v>2202.15</c:v>
                </c:pt>
                <c:pt idx="3959">
                  <c:v>2265.63</c:v>
                </c:pt>
                <c:pt idx="3960">
                  <c:v>2226.56</c:v>
                </c:pt>
                <c:pt idx="3961">
                  <c:v>2290.04</c:v>
                </c:pt>
                <c:pt idx="3962">
                  <c:v>2211.91</c:v>
                </c:pt>
                <c:pt idx="3963">
                  <c:v>2192.38</c:v>
                </c:pt>
                <c:pt idx="3964">
                  <c:v>2172.85</c:v>
                </c:pt>
                <c:pt idx="3965">
                  <c:v>2167.9699999999998</c:v>
                </c:pt>
                <c:pt idx="3966">
                  <c:v>2197.27</c:v>
                </c:pt>
                <c:pt idx="3967">
                  <c:v>2216.8000000000002</c:v>
                </c:pt>
                <c:pt idx="3968">
                  <c:v>2221.6799999999998</c:v>
                </c:pt>
                <c:pt idx="3969">
                  <c:v>2236.33</c:v>
                </c:pt>
                <c:pt idx="3970">
                  <c:v>2226.56</c:v>
                </c:pt>
                <c:pt idx="3971">
                  <c:v>2285.16</c:v>
                </c:pt>
                <c:pt idx="3972">
                  <c:v>2236.33</c:v>
                </c:pt>
                <c:pt idx="3973">
                  <c:v>2241.21</c:v>
                </c:pt>
                <c:pt idx="3974">
                  <c:v>2275.39</c:v>
                </c:pt>
                <c:pt idx="3975">
                  <c:v>2260.7399999999998</c:v>
                </c:pt>
                <c:pt idx="3976">
                  <c:v>2309.5700000000002</c:v>
                </c:pt>
                <c:pt idx="3977">
                  <c:v>2275.39</c:v>
                </c:pt>
                <c:pt idx="3978">
                  <c:v>2299.8000000000002</c:v>
                </c:pt>
                <c:pt idx="3979">
                  <c:v>2275.39</c:v>
                </c:pt>
                <c:pt idx="3980">
                  <c:v>2255.86</c:v>
                </c:pt>
                <c:pt idx="3981">
                  <c:v>2348.63</c:v>
                </c:pt>
                <c:pt idx="3982">
                  <c:v>2309.5700000000002</c:v>
                </c:pt>
                <c:pt idx="3983">
                  <c:v>2407.23</c:v>
                </c:pt>
                <c:pt idx="3984">
                  <c:v>2373.0500000000002</c:v>
                </c:pt>
                <c:pt idx="3985">
                  <c:v>2377.9299999999998</c:v>
                </c:pt>
                <c:pt idx="3986">
                  <c:v>2431.64</c:v>
                </c:pt>
                <c:pt idx="3987">
                  <c:v>2421.88</c:v>
                </c:pt>
                <c:pt idx="3988">
                  <c:v>2490.23</c:v>
                </c:pt>
                <c:pt idx="3989">
                  <c:v>2495.12</c:v>
                </c:pt>
                <c:pt idx="3990">
                  <c:v>2504.88</c:v>
                </c:pt>
                <c:pt idx="3991">
                  <c:v>2548.83</c:v>
                </c:pt>
                <c:pt idx="3992">
                  <c:v>2539.06</c:v>
                </c:pt>
                <c:pt idx="3993">
                  <c:v>2592.77</c:v>
                </c:pt>
                <c:pt idx="3994">
                  <c:v>2534.1799999999998</c:v>
                </c:pt>
                <c:pt idx="3995">
                  <c:v>2451.17</c:v>
                </c:pt>
                <c:pt idx="3996">
                  <c:v>2480.4699999999998</c:v>
                </c:pt>
                <c:pt idx="3997">
                  <c:v>2416.9899999999998</c:v>
                </c:pt>
                <c:pt idx="3998">
                  <c:v>2402.34</c:v>
                </c:pt>
                <c:pt idx="3999">
                  <c:v>2368.16</c:v>
                </c:pt>
                <c:pt idx="4000">
                  <c:v>2392.58</c:v>
                </c:pt>
                <c:pt idx="4001">
                  <c:v>2348.63</c:v>
                </c:pt>
                <c:pt idx="4002">
                  <c:v>2338.87</c:v>
                </c:pt>
                <c:pt idx="4003">
                  <c:v>2392.58</c:v>
                </c:pt>
                <c:pt idx="4004">
                  <c:v>2294.92</c:v>
                </c:pt>
                <c:pt idx="4005">
                  <c:v>2363.2800000000002</c:v>
                </c:pt>
                <c:pt idx="4006">
                  <c:v>2294.92</c:v>
                </c:pt>
                <c:pt idx="4007">
                  <c:v>2285.16</c:v>
                </c:pt>
                <c:pt idx="4008">
                  <c:v>2280.27</c:v>
                </c:pt>
                <c:pt idx="4009">
                  <c:v>2250.98</c:v>
                </c:pt>
                <c:pt idx="4010">
                  <c:v>2294.92</c:v>
                </c:pt>
                <c:pt idx="4011">
                  <c:v>2255.86</c:v>
                </c:pt>
                <c:pt idx="4012">
                  <c:v>2290.04</c:v>
                </c:pt>
                <c:pt idx="4013">
                  <c:v>2314.4499999999998</c:v>
                </c:pt>
                <c:pt idx="4014">
                  <c:v>2299.8000000000002</c:v>
                </c:pt>
                <c:pt idx="4015">
                  <c:v>2304.69</c:v>
                </c:pt>
                <c:pt idx="4016">
                  <c:v>2265.63</c:v>
                </c:pt>
                <c:pt idx="4017">
                  <c:v>2304.69</c:v>
                </c:pt>
                <c:pt idx="4018">
                  <c:v>2353.52</c:v>
                </c:pt>
                <c:pt idx="4019">
                  <c:v>2314.4499999999998</c:v>
                </c:pt>
                <c:pt idx="4020">
                  <c:v>2324.2199999999998</c:v>
                </c:pt>
                <c:pt idx="4021">
                  <c:v>2290.04</c:v>
                </c:pt>
                <c:pt idx="4022">
                  <c:v>2343.75</c:v>
                </c:pt>
                <c:pt idx="4023">
                  <c:v>2324.2199999999998</c:v>
                </c:pt>
                <c:pt idx="4024">
                  <c:v>2275.39</c:v>
                </c:pt>
                <c:pt idx="4025">
                  <c:v>2294.92</c:v>
                </c:pt>
                <c:pt idx="4026">
                  <c:v>2285.16</c:v>
                </c:pt>
                <c:pt idx="4027">
                  <c:v>2324.2199999999998</c:v>
                </c:pt>
                <c:pt idx="4028">
                  <c:v>2270.5100000000002</c:v>
                </c:pt>
                <c:pt idx="4029">
                  <c:v>2285.16</c:v>
                </c:pt>
                <c:pt idx="4030">
                  <c:v>2221.6799999999998</c:v>
                </c:pt>
                <c:pt idx="4031">
                  <c:v>2241.21</c:v>
                </c:pt>
                <c:pt idx="4032">
                  <c:v>2250.98</c:v>
                </c:pt>
                <c:pt idx="4033">
                  <c:v>2187.5</c:v>
                </c:pt>
                <c:pt idx="4034">
                  <c:v>2167.9699999999998</c:v>
                </c:pt>
                <c:pt idx="4035">
                  <c:v>2177.73</c:v>
                </c:pt>
                <c:pt idx="4036">
                  <c:v>2163.09</c:v>
                </c:pt>
                <c:pt idx="4037">
                  <c:v>2221.6799999999998</c:v>
                </c:pt>
                <c:pt idx="4038">
                  <c:v>2177.73</c:v>
                </c:pt>
                <c:pt idx="4039">
                  <c:v>2211.91</c:v>
                </c:pt>
                <c:pt idx="4040">
                  <c:v>2241.21</c:v>
                </c:pt>
                <c:pt idx="4041">
                  <c:v>2265.63</c:v>
                </c:pt>
                <c:pt idx="4042">
                  <c:v>2309.5700000000002</c:v>
                </c:pt>
                <c:pt idx="4043">
                  <c:v>2246.09</c:v>
                </c:pt>
                <c:pt idx="4044">
                  <c:v>2324.2199999999998</c:v>
                </c:pt>
                <c:pt idx="4045">
                  <c:v>2373.0500000000002</c:v>
                </c:pt>
                <c:pt idx="4046">
                  <c:v>2338.87</c:v>
                </c:pt>
                <c:pt idx="4047">
                  <c:v>2431.64</c:v>
                </c:pt>
                <c:pt idx="4048">
                  <c:v>2421.88</c:v>
                </c:pt>
                <c:pt idx="4049">
                  <c:v>2480.4699999999998</c:v>
                </c:pt>
                <c:pt idx="4050">
                  <c:v>2460.94</c:v>
                </c:pt>
                <c:pt idx="4051">
                  <c:v>2460.94</c:v>
                </c:pt>
                <c:pt idx="4052">
                  <c:v>2485.35</c:v>
                </c:pt>
                <c:pt idx="4053">
                  <c:v>2504.88</c:v>
                </c:pt>
                <c:pt idx="4054">
                  <c:v>2519.5300000000002</c:v>
                </c:pt>
                <c:pt idx="4055">
                  <c:v>2509.77</c:v>
                </c:pt>
                <c:pt idx="4056">
                  <c:v>2509.77</c:v>
                </c:pt>
                <c:pt idx="4057">
                  <c:v>2485.35</c:v>
                </c:pt>
                <c:pt idx="4058">
                  <c:v>2416.9899999999998</c:v>
                </c:pt>
                <c:pt idx="4059">
                  <c:v>2421.88</c:v>
                </c:pt>
                <c:pt idx="4060">
                  <c:v>2392.58</c:v>
                </c:pt>
                <c:pt idx="4061">
                  <c:v>2397.46</c:v>
                </c:pt>
                <c:pt idx="4062">
                  <c:v>2402.34</c:v>
                </c:pt>
                <c:pt idx="4063">
                  <c:v>2382.81</c:v>
                </c:pt>
                <c:pt idx="4064">
                  <c:v>2382.81</c:v>
                </c:pt>
                <c:pt idx="4065">
                  <c:v>2343.75</c:v>
                </c:pt>
                <c:pt idx="4066">
                  <c:v>2363.2800000000002</c:v>
                </c:pt>
                <c:pt idx="4067">
                  <c:v>2343.75</c:v>
                </c:pt>
                <c:pt idx="4068">
                  <c:v>2309.5700000000002</c:v>
                </c:pt>
                <c:pt idx="4069">
                  <c:v>2363.2800000000002</c:v>
                </c:pt>
                <c:pt idx="4070">
                  <c:v>2329.1</c:v>
                </c:pt>
                <c:pt idx="4071">
                  <c:v>2373.0500000000002</c:v>
                </c:pt>
                <c:pt idx="4072">
                  <c:v>2314.4499999999998</c:v>
                </c:pt>
                <c:pt idx="4073">
                  <c:v>2363.2800000000002</c:v>
                </c:pt>
                <c:pt idx="4074">
                  <c:v>2329.1</c:v>
                </c:pt>
                <c:pt idx="4075">
                  <c:v>2314.4499999999998</c:v>
                </c:pt>
                <c:pt idx="4076">
                  <c:v>2343.75</c:v>
                </c:pt>
                <c:pt idx="4077">
                  <c:v>2329.1</c:v>
                </c:pt>
                <c:pt idx="4078">
                  <c:v>2304.69</c:v>
                </c:pt>
                <c:pt idx="4079">
                  <c:v>2338.87</c:v>
                </c:pt>
                <c:pt idx="4080">
                  <c:v>2324.2199999999998</c:v>
                </c:pt>
                <c:pt idx="4081">
                  <c:v>2358.4</c:v>
                </c:pt>
                <c:pt idx="4082">
                  <c:v>2319.34</c:v>
                </c:pt>
                <c:pt idx="4083">
                  <c:v>2324.2199999999998</c:v>
                </c:pt>
                <c:pt idx="4084">
                  <c:v>2329.1</c:v>
                </c:pt>
                <c:pt idx="4085">
                  <c:v>2294.92</c:v>
                </c:pt>
                <c:pt idx="4086">
                  <c:v>2314.4499999999998</c:v>
                </c:pt>
                <c:pt idx="4087">
                  <c:v>2285.16</c:v>
                </c:pt>
                <c:pt idx="4088">
                  <c:v>2304.69</c:v>
                </c:pt>
                <c:pt idx="4089">
                  <c:v>2265.63</c:v>
                </c:pt>
                <c:pt idx="4090">
                  <c:v>2211.91</c:v>
                </c:pt>
                <c:pt idx="4091">
                  <c:v>2265.63</c:v>
                </c:pt>
                <c:pt idx="4092">
                  <c:v>2163.09</c:v>
                </c:pt>
                <c:pt idx="4093">
                  <c:v>2163.09</c:v>
                </c:pt>
                <c:pt idx="4094">
                  <c:v>2153.3200000000002</c:v>
                </c:pt>
                <c:pt idx="4095">
                  <c:v>2163.09</c:v>
                </c:pt>
                <c:pt idx="4096">
                  <c:v>2163.09</c:v>
                </c:pt>
                <c:pt idx="4097">
                  <c:v>2216.8000000000002</c:v>
                </c:pt>
                <c:pt idx="4098">
                  <c:v>2216.8000000000002</c:v>
                </c:pt>
                <c:pt idx="4099">
                  <c:v>2250.98</c:v>
                </c:pt>
                <c:pt idx="4100">
                  <c:v>2241.21</c:v>
                </c:pt>
                <c:pt idx="4101">
                  <c:v>2270.5100000000002</c:v>
                </c:pt>
                <c:pt idx="4102">
                  <c:v>2285.16</c:v>
                </c:pt>
                <c:pt idx="4103">
                  <c:v>2333.98</c:v>
                </c:pt>
                <c:pt idx="4104">
                  <c:v>2333.98</c:v>
                </c:pt>
                <c:pt idx="4105">
                  <c:v>2387.6999999999998</c:v>
                </c:pt>
                <c:pt idx="4106">
                  <c:v>2407.23</c:v>
                </c:pt>
                <c:pt idx="4107">
                  <c:v>2421.88</c:v>
                </c:pt>
                <c:pt idx="4108">
                  <c:v>2470.6999999999998</c:v>
                </c:pt>
                <c:pt idx="4109">
                  <c:v>2441.41</c:v>
                </c:pt>
                <c:pt idx="4110">
                  <c:v>2495.12</c:v>
                </c:pt>
                <c:pt idx="4111">
                  <c:v>2504.88</c:v>
                </c:pt>
                <c:pt idx="4112">
                  <c:v>2514.65</c:v>
                </c:pt>
                <c:pt idx="4113">
                  <c:v>2504.88</c:v>
                </c:pt>
                <c:pt idx="4114">
                  <c:v>2504.88</c:v>
                </c:pt>
                <c:pt idx="4115">
                  <c:v>2504.88</c:v>
                </c:pt>
                <c:pt idx="4116">
                  <c:v>2485.35</c:v>
                </c:pt>
                <c:pt idx="4117">
                  <c:v>2416.9899999999998</c:v>
                </c:pt>
                <c:pt idx="4118">
                  <c:v>2421.88</c:v>
                </c:pt>
                <c:pt idx="4119">
                  <c:v>2377.9299999999998</c:v>
                </c:pt>
                <c:pt idx="4120">
                  <c:v>2416.9899999999998</c:v>
                </c:pt>
                <c:pt idx="4121">
                  <c:v>2343.75</c:v>
                </c:pt>
                <c:pt idx="4122">
                  <c:v>2363.2800000000002</c:v>
                </c:pt>
                <c:pt idx="4123">
                  <c:v>2392.58</c:v>
                </c:pt>
                <c:pt idx="4124">
                  <c:v>2368.16</c:v>
                </c:pt>
                <c:pt idx="4125">
                  <c:v>2377.9299999999998</c:v>
                </c:pt>
                <c:pt idx="4126">
                  <c:v>2343.75</c:v>
                </c:pt>
                <c:pt idx="4127">
                  <c:v>2373.0500000000002</c:v>
                </c:pt>
                <c:pt idx="4128">
                  <c:v>2363.2800000000002</c:v>
                </c:pt>
                <c:pt idx="4129">
                  <c:v>2314.4499999999998</c:v>
                </c:pt>
                <c:pt idx="4130">
                  <c:v>2329.1</c:v>
                </c:pt>
                <c:pt idx="4131">
                  <c:v>2304.69</c:v>
                </c:pt>
                <c:pt idx="4132">
                  <c:v>2314.4499999999998</c:v>
                </c:pt>
                <c:pt idx="4133">
                  <c:v>2314.4499999999998</c:v>
                </c:pt>
                <c:pt idx="4134">
                  <c:v>2285.16</c:v>
                </c:pt>
                <c:pt idx="4135">
                  <c:v>2329.1</c:v>
                </c:pt>
                <c:pt idx="4136">
                  <c:v>2275.39</c:v>
                </c:pt>
                <c:pt idx="4137">
                  <c:v>2348.63</c:v>
                </c:pt>
                <c:pt idx="4138">
                  <c:v>2304.69</c:v>
                </c:pt>
                <c:pt idx="4139">
                  <c:v>2299.8000000000002</c:v>
                </c:pt>
                <c:pt idx="4140">
                  <c:v>2265.63</c:v>
                </c:pt>
                <c:pt idx="4141">
                  <c:v>2270.5100000000002</c:v>
                </c:pt>
                <c:pt idx="4142">
                  <c:v>2314.4499999999998</c:v>
                </c:pt>
                <c:pt idx="4143">
                  <c:v>2260.7399999999998</c:v>
                </c:pt>
                <c:pt idx="4144">
                  <c:v>2260.7399999999998</c:v>
                </c:pt>
                <c:pt idx="4145">
                  <c:v>2265.63</c:v>
                </c:pt>
                <c:pt idx="4146">
                  <c:v>2250.98</c:v>
                </c:pt>
                <c:pt idx="4147">
                  <c:v>2255.86</c:v>
                </c:pt>
                <c:pt idx="4148">
                  <c:v>2202.15</c:v>
                </c:pt>
                <c:pt idx="4149">
                  <c:v>2207.0300000000002</c:v>
                </c:pt>
                <c:pt idx="4150">
                  <c:v>2221.6799999999998</c:v>
                </c:pt>
                <c:pt idx="4151">
                  <c:v>2202.15</c:v>
                </c:pt>
                <c:pt idx="4152">
                  <c:v>2211.91</c:v>
                </c:pt>
                <c:pt idx="4153">
                  <c:v>2177.73</c:v>
                </c:pt>
                <c:pt idx="4154">
                  <c:v>2226.56</c:v>
                </c:pt>
                <c:pt idx="4155">
                  <c:v>2226.56</c:v>
                </c:pt>
                <c:pt idx="4156">
                  <c:v>2202.15</c:v>
                </c:pt>
                <c:pt idx="4157">
                  <c:v>2260.7399999999998</c:v>
                </c:pt>
                <c:pt idx="4158">
                  <c:v>2216.8000000000002</c:v>
                </c:pt>
                <c:pt idx="4159">
                  <c:v>2241.21</c:v>
                </c:pt>
                <c:pt idx="4160">
                  <c:v>2255.86</c:v>
                </c:pt>
                <c:pt idx="4161">
                  <c:v>2280.27</c:v>
                </c:pt>
                <c:pt idx="4162">
                  <c:v>2304.69</c:v>
                </c:pt>
                <c:pt idx="4163">
                  <c:v>2294.92</c:v>
                </c:pt>
                <c:pt idx="4164">
                  <c:v>2348.63</c:v>
                </c:pt>
                <c:pt idx="4165">
                  <c:v>2373.0500000000002</c:v>
                </c:pt>
                <c:pt idx="4166">
                  <c:v>2348.63</c:v>
                </c:pt>
                <c:pt idx="4167">
                  <c:v>2387.6999999999998</c:v>
                </c:pt>
                <c:pt idx="4168">
                  <c:v>2363.2800000000002</c:v>
                </c:pt>
                <c:pt idx="4169">
                  <c:v>2373.0500000000002</c:v>
                </c:pt>
                <c:pt idx="4170">
                  <c:v>2402.34</c:v>
                </c:pt>
                <c:pt idx="4171">
                  <c:v>2431.64</c:v>
                </c:pt>
                <c:pt idx="4172">
                  <c:v>2485.35</c:v>
                </c:pt>
                <c:pt idx="4173">
                  <c:v>2451.17</c:v>
                </c:pt>
                <c:pt idx="4174">
                  <c:v>2470.6999999999998</c:v>
                </c:pt>
                <c:pt idx="4175">
                  <c:v>2460.94</c:v>
                </c:pt>
                <c:pt idx="4176">
                  <c:v>2480.4699999999998</c:v>
                </c:pt>
                <c:pt idx="4177">
                  <c:v>2475.59</c:v>
                </c:pt>
                <c:pt idx="4178">
                  <c:v>2431.64</c:v>
                </c:pt>
                <c:pt idx="4179">
                  <c:v>2421.88</c:v>
                </c:pt>
                <c:pt idx="4180">
                  <c:v>2392.58</c:v>
                </c:pt>
                <c:pt idx="4181">
                  <c:v>2451.17</c:v>
                </c:pt>
                <c:pt idx="4182">
                  <c:v>2397.46</c:v>
                </c:pt>
                <c:pt idx="4183">
                  <c:v>2397.46</c:v>
                </c:pt>
                <c:pt idx="4184">
                  <c:v>2324.2199999999998</c:v>
                </c:pt>
                <c:pt idx="4185">
                  <c:v>2348.63</c:v>
                </c:pt>
                <c:pt idx="4186">
                  <c:v>2363.2800000000002</c:v>
                </c:pt>
                <c:pt idx="4187">
                  <c:v>2368.16</c:v>
                </c:pt>
                <c:pt idx="4188">
                  <c:v>2368.16</c:v>
                </c:pt>
                <c:pt idx="4189">
                  <c:v>2333.98</c:v>
                </c:pt>
                <c:pt idx="4190">
                  <c:v>2333.98</c:v>
                </c:pt>
                <c:pt idx="4191">
                  <c:v>2358.4</c:v>
                </c:pt>
                <c:pt idx="4192">
                  <c:v>2329.1</c:v>
                </c:pt>
                <c:pt idx="4193">
                  <c:v>2343.75</c:v>
                </c:pt>
                <c:pt idx="4194">
                  <c:v>2338.87</c:v>
                </c:pt>
                <c:pt idx="4195">
                  <c:v>2319.34</c:v>
                </c:pt>
                <c:pt idx="4196">
                  <c:v>2324.2199999999998</c:v>
                </c:pt>
                <c:pt idx="4197">
                  <c:v>2285.16</c:v>
                </c:pt>
                <c:pt idx="4198">
                  <c:v>2265.63</c:v>
                </c:pt>
                <c:pt idx="4199">
                  <c:v>2290.04</c:v>
                </c:pt>
                <c:pt idx="4200">
                  <c:v>2236.33</c:v>
                </c:pt>
                <c:pt idx="4201">
                  <c:v>2285.16</c:v>
                </c:pt>
                <c:pt idx="4202">
                  <c:v>2260.7399999999998</c:v>
                </c:pt>
                <c:pt idx="4203">
                  <c:v>2265.63</c:v>
                </c:pt>
                <c:pt idx="4204">
                  <c:v>2246.09</c:v>
                </c:pt>
                <c:pt idx="4205">
                  <c:v>2270.5100000000002</c:v>
                </c:pt>
                <c:pt idx="4206">
                  <c:v>2241.21</c:v>
                </c:pt>
                <c:pt idx="4207">
                  <c:v>2221.6799999999998</c:v>
                </c:pt>
                <c:pt idx="4208">
                  <c:v>2241.21</c:v>
                </c:pt>
                <c:pt idx="4209">
                  <c:v>2216.8000000000002</c:v>
                </c:pt>
                <c:pt idx="4210">
                  <c:v>2207.0300000000002</c:v>
                </c:pt>
                <c:pt idx="4211">
                  <c:v>2216.8000000000002</c:v>
                </c:pt>
                <c:pt idx="4212">
                  <c:v>2197.27</c:v>
                </c:pt>
                <c:pt idx="4213">
                  <c:v>2236.33</c:v>
                </c:pt>
                <c:pt idx="4214">
                  <c:v>2216.8000000000002</c:v>
                </c:pt>
                <c:pt idx="4215">
                  <c:v>2221.6799999999998</c:v>
                </c:pt>
                <c:pt idx="4216">
                  <c:v>2246.09</c:v>
                </c:pt>
                <c:pt idx="4217">
                  <c:v>2241.21</c:v>
                </c:pt>
                <c:pt idx="4218">
                  <c:v>2226.56</c:v>
                </c:pt>
                <c:pt idx="4219">
                  <c:v>2255.86</c:v>
                </c:pt>
                <c:pt idx="4220">
                  <c:v>2241.21</c:v>
                </c:pt>
                <c:pt idx="4221">
                  <c:v>2177.73</c:v>
                </c:pt>
                <c:pt idx="4222">
                  <c:v>2167.9699999999998</c:v>
                </c:pt>
                <c:pt idx="4223">
                  <c:v>2260.7399999999998</c:v>
                </c:pt>
                <c:pt idx="4224">
                  <c:v>2275.39</c:v>
                </c:pt>
                <c:pt idx="4225">
                  <c:v>2304.69</c:v>
                </c:pt>
                <c:pt idx="4226">
                  <c:v>2343.75</c:v>
                </c:pt>
                <c:pt idx="4227">
                  <c:v>2358.4</c:v>
                </c:pt>
                <c:pt idx="4228">
                  <c:v>2441.41</c:v>
                </c:pt>
                <c:pt idx="4229">
                  <c:v>2441.41</c:v>
                </c:pt>
                <c:pt idx="4230">
                  <c:v>2460.94</c:v>
                </c:pt>
                <c:pt idx="4231">
                  <c:v>2500</c:v>
                </c:pt>
                <c:pt idx="4232">
                  <c:v>2470.6999999999998</c:v>
                </c:pt>
                <c:pt idx="4233">
                  <c:v>2480.4699999999998</c:v>
                </c:pt>
                <c:pt idx="4234">
                  <c:v>2485.35</c:v>
                </c:pt>
                <c:pt idx="4235">
                  <c:v>2490.23</c:v>
                </c:pt>
                <c:pt idx="4236">
                  <c:v>2524.41</c:v>
                </c:pt>
                <c:pt idx="4237">
                  <c:v>2485.35</c:v>
                </c:pt>
                <c:pt idx="4238">
                  <c:v>2495.12</c:v>
                </c:pt>
                <c:pt idx="4239">
                  <c:v>2441.41</c:v>
                </c:pt>
                <c:pt idx="4240">
                  <c:v>2460.94</c:v>
                </c:pt>
                <c:pt idx="4241">
                  <c:v>2460.94</c:v>
                </c:pt>
                <c:pt idx="4242">
                  <c:v>2431.64</c:v>
                </c:pt>
                <c:pt idx="4243">
                  <c:v>2431.64</c:v>
                </c:pt>
                <c:pt idx="4244">
                  <c:v>2421.88</c:v>
                </c:pt>
                <c:pt idx="4245">
                  <c:v>2475.59</c:v>
                </c:pt>
                <c:pt idx="4246">
                  <c:v>2426.7600000000002</c:v>
                </c:pt>
                <c:pt idx="4247">
                  <c:v>2460.94</c:v>
                </c:pt>
                <c:pt idx="4248">
                  <c:v>2397.46</c:v>
                </c:pt>
                <c:pt idx="4249">
                  <c:v>2397.46</c:v>
                </c:pt>
                <c:pt idx="4250">
                  <c:v>2392.58</c:v>
                </c:pt>
                <c:pt idx="4251">
                  <c:v>2373.0500000000002</c:v>
                </c:pt>
                <c:pt idx="4252">
                  <c:v>2348.63</c:v>
                </c:pt>
                <c:pt idx="4253">
                  <c:v>2338.87</c:v>
                </c:pt>
                <c:pt idx="4254">
                  <c:v>2304.69</c:v>
                </c:pt>
                <c:pt idx="4255">
                  <c:v>2353.52</c:v>
                </c:pt>
                <c:pt idx="4256">
                  <c:v>2333.98</c:v>
                </c:pt>
                <c:pt idx="4257">
                  <c:v>2324.2199999999998</c:v>
                </c:pt>
                <c:pt idx="4258">
                  <c:v>2358.4</c:v>
                </c:pt>
                <c:pt idx="4259">
                  <c:v>2319.34</c:v>
                </c:pt>
                <c:pt idx="4260">
                  <c:v>2358.4</c:v>
                </c:pt>
                <c:pt idx="4261">
                  <c:v>2304.69</c:v>
                </c:pt>
                <c:pt idx="4262">
                  <c:v>2299.8000000000002</c:v>
                </c:pt>
                <c:pt idx="4263">
                  <c:v>2299.8000000000002</c:v>
                </c:pt>
                <c:pt idx="4264">
                  <c:v>2299.8000000000002</c:v>
                </c:pt>
                <c:pt idx="4265">
                  <c:v>2324.2199999999998</c:v>
                </c:pt>
                <c:pt idx="4266">
                  <c:v>2285.16</c:v>
                </c:pt>
                <c:pt idx="4267">
                  <c:v>2309.5700000000002</c:v>
                </c:pt>
                <c:pt idx="4268">
                  <c:v>2299.8000000000002</c:v>
                </c:pt>
                <c:pt idx="4269">
                  <c:v>2255.86</c:v>
                </c:pt>
                <c:pt idx="4270">
                  <c:v>2285.16</c:v>
                </c:pt>
                <c:pt idx="4271">
                  <c:v>2211.91</c:v>
                </c:pt>
                <c:pt idx="4272">
                  <c:v>2231.4499999999998</c:v>
                </c:pt>
                <c:pt idx="4273">
                  <c:v>2207.0300000000002</c:v>
                </c:pt>
                <c:pt idx="4274">
                  <c:v>2187.5</c:v>
                </c:pt>
                <c:pt idx="4275">
                  <c:v>2216.8000000000002</c:v>
                </c:pt>
                <c:pt idx="4276">
                  <c:v>2246.09</c:v>
                </c:pt>
                <c:pt idx="4277">
                  <c:v>2216.8000000000002</c:v>
                </c:pt>
                <c:pt idx="4278">
                  <c:v>2211.91</c:v>
                </c:pt>
                <c:pt idx="4279">
                  <c:v>2182.62</c:v>
                </c:pt>
                <c:pt idx="4280">
                  <c:v>2211.91</c:v>
                </c:pt>
                <c:pt idx="4281">
                  <c:v>2221.6799999999998</c:v>
                </c:pt>
                <c:pt idx="4282">
                  <c:v>2236.33</c:v>
                </c:pt>
                <c:pt idx="4283">
                  <c:v>2250.98</c:v>
                </c:pt>
                <c:pt idx="4284">
                  <c:v>2255.86</c:v>
                </c:pt>
                <c:pt idx="4285">
                  <c:v>2294.92</c:v>
                </c:pt>
                <c:pt idx="4286">
                  <c:v>2250.98</c:v>
                </c:pt>
                <c:pt idx="4287">
                  <c:v>2275.39</c:v>
                </c:pt>
                <c:pt idx="4288">
                  <c:v>2250.98</c:v>
                </c:pt>
                <c:pt idx="4289">
                  <c:v>2294.92</c:v>
                </c:pt>
                <c:pt idx="4290">
                  <c:v>2309.5700000000002</c:v>
                </c:pt>
                <c:pt idx="4291">
                  <c:v>2324.2199999999998</c:v>
                </c:pt>
                <c:pt idx="4292">
                  <c:v>2412.11</c:v>
                </c:pt>
                <c:pt idx="4293">
                  <c:v>2407.23</c:v>
                </c:pt>
                <c:pt idx="4294">
                  <c:v>2460.94</c:v>
                </c:pt>
                <c:pt idx="4295">
                  <c:v>2460.94</c:v>
                </c:pt>
                <c:pt idx="4296">
                  <c:v>2456.0500000000002</c:v>
                </c:pt>
                <c:pt idx="4297">
                  <c:v>2495.12</c:v>
                </c:pt>
                <c:pt idx="4298">
                  <c:v>2509.77</c:v>
                </c:pt>
                <c:pt idx="4299">
                  <c:v>2485.35</c:v>
                </c:pt>
                <c:pt idx="4300">
                  <c:v>2451.17</c:v>
                </c:pt>
                <c:pt idx="4301">
                  <c:v>2460.94</c:v>
                </c:pt>
                <c:pt idx="4302">
                  <c:v>2495.12</c:v>
                </c:pt>
                <c:pt idx="4303">
                  <c:v>2446.29</c:v>
                </c:pt>
                <c:pt idx="4304">
                  <c:v>2485.35</c:v>
                </c:pt>
                <c:pt idx="4305">
                  <c:v>2500</c:v>
                </c:pt>
                <c:pt idx="4306">
                  <c:v>2480.4699999999998</c:v>
                </c:pt>
                <c:pt idx="4307">
                  <c:v>2495.12</c:v>
                </c:pt>
                <c:pt idx="4308">
                  <c:v>2446.29</c:v>
                </c:pt>
                <c:pt idx="4309">
                  <c:v>2470.6999999999998</c:v>
                </c:pt>
                <c:pt idx="4310">
                  <c:v>2446.29</c:v>
                </c:pt>
                <c:pt idx="4311">
                  <c:v>2416.9899999999998</c:v>
                </c:pt>
                <c:pt idx="4312">
                  <c:v>2431.64</c:v>
                </c:pt>
                <c:pt idx="4313">
                  <c:v>2407.23</c:v>
                </c:pt>
                <c:pt idx="4314">
                  <c:v>2451.17</c:v>
                </c:pt>
                <c:pt idx="4315">
                  <c:v>2392.58</c:v>
                </c:pt>
                <c:pt idx="4316">
                  <c:v>2426.7600000000002</c:v>
                </c:pt>
                <c:pt idx="4317">
                  <c:v>2377.9299999999998</c:v>
                </c:pt>
                <c:pt idx="4318">
                  <c:v>2363.2800000000002</c:v>
                </c:pt>
                <c:pt idx="4319">
                  <c:v>2338.87</c:v>
                </c:pt>
                <c:pt idx="4320">
                  <c:v>2348.63</c:v>
                </c:pt>
                <c:pt idx="4321">
                  <c:v>2363.2800000000002</c:v>
                </c:pt>
                <c:pt idx="4322">
                  <c:v>2348.63</c:v>
                </c:pt>
                <c:pt idx="4323">
                  <c:v>2285.16</c:v>
                </c:pt>
                <c:pt idx="4324">
                  <c:v>2348.63</c:v>
                </c:pt>
                <c:pt idx="4325">
                  <c:v>2309.5700000000002</c:v>
                </c:pt>
                <c:pt idx="4326">
                  <c:v>2324.2199999999998</c:v>
                </c:pt>
                <c:pt idx="4327">
                  <c:v>2294.92</c:v>
                </c:pt>
                <c:pt idx="4328">
                  <c:v>2329.1</c:v>
                </c:pt>
                <c:pt idx="4329">
                  <c:v>2324.2199999999998</c:v>
                </c:pt>
                <c:pt idx="4330">
                  <c:v>2275.39</c:v>
                </c:pt>
                <c:pt idx="4331">
                  <c:v>2304.69</c:v>
                </c:pt>
                <c:pt idx="4332">
                  <c:v>2309.5700000000002</c:v>
                </c:pt>
                <c:pt idx="4333">
                  <c:v>2250.98</c:v>
                </c:pt>
                <c:pt idx="4334">
                  <c:v>2246.09</c:v>
                </c:pt>
                <c:pt idx="4335">
                  <c:v>2221.6799999999998</c:v>
                </c:pt>
                <c:pt idx="4336">
                  <c:v>2241.21</c:v>
                </c:pt>
                <c:pt idx="4337">
                  <c:v>2216.8000000000002</c:v>
                </c:pt>
                <c:pt idx="4338">
                  <c:v>2143.5500000000002</c:v>
                </c:pt>
                <c:pt idx="4339">
                  <c:v>2197.27</c:v>
                </c:pt>
                <c:pt idx="4340">
                  <c:v>2177.73</c:v>
                </c:pt>
                <c:pt idx="4341">
                  <c:v>2216.8000000000002</c:v>
                </c:pt>
                <c:pt idx="4342">
                  <c:v>2167.9699999999998</c:v>
                </c:pt>
                <c:pt idx="4343">
                  <c:v>2197.27</c:v>
                </c:pt>
                <c:pt idx="4344">
                  <c:v>2236.33</c:v>
                </c:pt>
                <c:pt idx="4345">
                  <c:v>2216.8000000000002</c:v>
                </c:pt>
                <c:pt idx="4346">
                  <c:v>2236.33</c:v>
                </c:pt>
                <c:pt idx="4347">
                  <c:v>2285.16</c:v>
                </c:pt>
                <c:pt idx="4348">
                  <c:v>2280.27</c:v>
                </c:pt>
                <c:pt idx="4349">
                  <c:v>2348.63</c:v>
                </c:pt>
                <c:pt idx="4350">
                  <c:v>2397.46</c:v>
                </c:pt>
                <c:pt idx="4351">
                  <c:v>2456.0500000000002</c:v>
                </c:pt>
                <c:pt idx="4352">
                  <c:v>2416.9899999999998</c:v>
                </c:pt>
                <c:pt idx="4353">
                  <c:v>2421.88</c:v>
                </c:pt>
                <c:pt idx="4354">
                  <c:v>2485.35</c:v>
                </c:pt>
                <c:pt idx="4355">
                  <c:v>2441.41</c:v>
                </c:pt>
                <c:pt idx="4356">
                  <c:v>2456.0500000000002</c:v>
                </c:pt>
                <c:pt idx="4357">
                  <c:v>2480.4699999999998</c:v>
                </c:pt>
                <c:pt idx="4358">
                  <c:v>2460.94</c:v>
                </c:pt>
                <c:pt idx="4359">
                  <c:v>2451.17</c:v>
                </c:pt>
                <c:pt idx="4360">
                  <c:v>2387.6999999999998</c:v>
                </c:pt>
                <c:pt idx="4361">
                  <c:v>2519.5300000000002</c:v>
                </c:pt>
                <c:pt idx="4362">
                  <c:v>2451.17</c:v>
                </c:pt>
                <c:pt idx="4363">
                  <c:v>2480.4699999999998</c:v>
                </c:pt>
                <c:pt idx="4364">
                  <c:v>2441.41</c:v>
                </c:pt>
                <c:pt idx="4365">
                  <c:v>2456.0500000000002</c:v>
                </c:pt>
                <c:pt idx="4366">
                  <c:v>2431.64</c:v>
                </c:pt>
                <c:pt idx="4367">
                  <c:v>2421.88</c:v>
                </c:pt>
                <c:pt idx="4368">
                  <c:v>2431.64</c:v>
                </c:pt>
                <c:pt idx="4369">
                  <c:v>2402.34</c:v>
                </c:pt>
                <c:pt idx="4370">
                  <c:v>2387.6999999999998</c:v>
                </c:pt>
                <c:pt idx="4371">
                  <c:v>2431.64</c:v>
                </c:pt>
                <c:pt idx="4372">
                  <c:v>2392.58</c:v>
                </c:pt>
                <c:pt idx="4373">
                  <c:v>2377.9299999999998</c:v>
                </c:pt>
                <c:pt idx="4374">
                  <c:v>2377.9299999999998</c:v>
                </c:pt>
                <c:pt idx="4375">
                  <c:v>2387.6999999999998</c:v>
                </c:pt>
                <c:pt idx="4376">
                  <c:v>2402.34</c:v>
                </c:pt>
                <c:pt idx="4377">
                  <c:v>2353.52</c:v>
                </c:pt>
                <c:pt idx="4378">
                  <c:v>2373.0500000000002</c:v>
                </c:pt>
                <c:pt idx="4379">
                  <c:v>2368.16</c:v>
                </c:pt>
                <c:pt idx="4380">
                  <c:v>2382.81</c:v>
                </c:pt>
                <c:pt idx="4381">
                  <c:v>2353.52</c:v>
                </c:pt>
                <c:pt idx="4382">
                  <c:v>2280.27</c:v>
                </c:pt>
                <c:pt idx="4383">
                  <c:v>2338.87</c:v>
                </c:pt>
                <c:pt idx="4384">
                  <c:v>2285.16</c:v>
                </c:pt>
                <c:pt idx="4385">
                  <c:v>2363.2800000000002</c:v>
                </c:pt>
                <c:pt idx="4386">
                  <c:v>2299.8000000000002</c:v>
                </c:pt>
                <c:pt idx="4387">
                  <c:v>2304.69</c:v>
                </c:pt>
                <c:pt idx="4388">
                  <c:v>2314.4499999999998</c:v>
                </c:pt>
                <c:pt idx="4389">
                  <c:v>2290.04</c:v>
                </c:pt>
                <c:pt idx="4390">
                  <c:v>2304.69</c:v>
                </c:pt>
                <c:pt idx="4391">
                  <c:v>2255.86</c:v>
                </c:pt>
                <c:pt idx="4392">
                  <c:v>2236.33</c:v>
                </c:pt>
                <c:pt idx="4393">
                  <c:v>2285.16</c:v>
                </c:pt>
                <c:pt idx="4394">
                  <c:v>2221.6799999999998</c:v>
                </c:pt>
                <c:pt idx="4395">
                  <c:v>2236.33</c:v>
                </c:pt>
                <c:pt idx="4396">
                  <c:v>2182.62</c:v>
                </c:pt>
                <c:pt idx="4397">
                  <c:v>2177.73</c:v>
                </c:pt>
                <c:pt idx="4398">
                  <c:v>2192.38</c:v>
                </c:pt>
                <c:pt idx="4399">
                  <c:v>2172.85</c:v>
                </c:pt>
                <c:pt idx="4400">
                  <c:v>2124.02</c:v>
                </c:pt>
                <c:pt idx="4401">
                  <c:v>2177.73</c:v>
                </c:pt>
                <c:pt idx="4402">
                  <c:v>2236.33</c:v>
                </c:pt>
                <c:pt idx="4403">
                  <c:v>2246.09</c:v>
                </c:pt>
                <c:pt idx="4404">
                  <c:v>2226.56</c:v>
                </c:pt>
                <c:pt idx="4405">
                  <c:v>2348.63</c:v>
                </c:pt>
                <c:pt idx="4406">
                  <c:v>2343.75</c:v>
                </c:pt>
                <c:pt idx="4407">
                  <c:v>2348.63</c:v>
                </c:pt>
                <c:pt idx="4408">
                  <c:v>2416.9899999999998</c:v>
                </c:pt>
                <c:pt idx="4409">
                  <c:v>2426.7600000000002</c:v>
                </c:pt>
                <c:pt idx="4410">
                  <c:v>2504.88</c:v>
                </c:pt>
                <c:pt idx="4411">
                  <c:v>2436.52</c:v>
                </c:pt>
                <c:pt idx="4412">
                  <c:v>2426.7600000000002</c:v>
                </c:pt>
                <c:pt idx="4413">
                  <c:v>2475.59</c:v>
                </c:pt>
                <c:pt idx="4414">
                  <c:v>2456.0500000000002</c:v>
                </c:pt>
                <c:pt idx="4415">
                  <c:v>2514.65</c:v>
                </c:pt>
                <c:pt idx="4416">
                  <c:v>2485.35</c:v>
                </c:pt>
                <c:pt idx="4417">
                  <c:v>2490.23</c:v>
                </c:pt>
                <c:pt idx="4418">
                  <c:v>2460.94</c:v>
                </c:pt>
                <c:pt idx="4419">
                  <c:v>2456.0500000000002</c:v>
                </c:pt>
                <c:pt idx="4420">
                  <c:v>2460.94</c:v>
                </c:pt>
                <c:pt idx="4421">
                  <c:v>2441.41</c:v>
                </c:pt>
                <c:pt idx="4422">
                  <c:v>2460.94</c:v>
                </c:pt>
                <c:pt idx="4423">
                  <c:v>2441.41</c:v>
                </c:pt>
                <c:pt idx="4424">
                  <c:v>2416.9899999999998</c:v>
                </c:pt>
                <c:pt idx="4425">
                  <c:v>2426.7600000000002</c:v>
                </c:pt>
                <c:pt idx="4426">
                  <c:v>2397.46</c:v>
                </c:pt>
                <c:pt idx="4427">
                  <c:v>2416.9899999999998</c:v>
                </c:pt>
                <c:pt idx="4428">
                  <c:v>2402.34</c:v>
                </c:pt>
                <c:pt idx="4429">
                  <c:v>2363.2800000000002</c:v>
                </c:pt>
                <c:pt idx="4430">
                  <c:v>2387.6999999999998</c:v>
                </c:pt>
                <c:pt idx="4431">
                  <c:v>2387.6999999999998</c:v>
                </c:pt>
                <c:pt idx="4432">
                  <c:v>2412.11</c:v>
                </c:pt>
                <c:pt idx="4433">
                  <c:v>2363.2800000000002</c:v>
                </c:pt>
                <c:pt idx="4434">
                  <c:v>2382.81</c:v>
                </c:pt>
                <c:pt idx="4435">
                  <c:v>2343.75</c:v>
                </c:pt>
                <c:pt idx="4436">
                  <c:v>2319.34</c:v>
                </c:pt>
                <c:pt idx="4437">
                  <c:v>2363.2800000000002</c:v>
                </c:pt>
                <c:pt idx="4438">
                  <c:v>2324.2199999999998</c:v>
                </c:pt>
                <c:pt idx="4439">
                  <c:v>2299.8000000000002</c:v>
                </c:pt>
                <c:pt idx="4440">
                  <c:v>2333.98</c:v>
                </c:pt>
                <c:pt idx="4441">
                  <c:v>2304.69</c:v>
                </c:pt>
                <c:pt idx="4442">
                  <c:v>2338.87</c:v>
                </c:pt>
                <c:pt idx="4443">
                  <c:v>2270.5100000000002</c:v>
                </c:pt>
                <c:pt idx="4444">
                  <c:v>2324.2199999999998</c:v>
                </c:pt>
                <c:pt idx="4445">
                  <c:v>2338.87</c:v>
                </c:pt>
                <c:pt idx="4446">
                  <c:v>2309.5700000000002</c:v>
                </c:pt>
                <c:pt idx="4447">
                  <c:v>2309.5700000000002</c:v>
                </c:pt>
                <c:pt idx="4448">
                  <c:v>2236.33</c:v>
                </c:pt>
                <c:pt idx="4449">
                  <c:v>2241.21</c:v>
                </c:pt>
                <c:pt idx="4450">
                  <c:v>2246.09</c:v>
                </c:pt>
                <c:pt idx="4451">
                  <c:v>2163.09</c:v>
                </c:pt>
                <c:pt idx="4452">
                  <c:v>2177.73</c:v>
                </c:pt>
                <c:pt idx="4453">
                  <c:v>2143.5500000000002</c:v>
                </c:pt>
                <c:pt idx="4454">
                  <c:v>2172.85</c:v>
                </c:pt>
                <c:pt idx="4455">
                  <c:v>2099.61</c:v>
                </c:pt>
                <c:pt idx="4456">
                  <c:v>2099.61</c:v>
                </c:pt>
                <c:pt idx="4457">
                  <c:v>2158.1999999999998</c:v>
                </c:pt>
                <c:pt idx="4458">
                  <c:v>2197.27</c:v>
                </c:pt>
                <c:pt idx="4459">
                  <c:v>2202.15</c:v>
                </c:pt>
                <c:pt idx="4460">
                  <c:v>2246.09</c:v>
                </c:pt>
                <c:pt idx="4461">
                  <c:v>2260.7399999999998</c:v>
                </c:pt>
                <c:pt idx="4462">
                  <c:v>2329.1</c:v>
                </c:pt>
                <c:pt idx="4463">
                  <c:v>2314.4499999999998</c:v>
                </c:pt>
                <c:pt idx="4464">
                  <c:v>2368.16</c:v>
                </c:pt>
                <c:pt idx="4465">
                  <c:v>2382.81</c:v>
                </c:pt>
                <c:pt idx="4466">
                  <c:v>2421.88</c:v>
                </c:pt>
                <c:pt idx="4467">
                  <c:v>2451.17</c:v>
                </c:pt>
                <c:pt idx="4468">
                  <c:v>2412.11</c:v>
                </c:pt>
                <c:pt idx="4469">
                  <c:v>2436.52</c:v>
                </c:pt>
                <c:pt idx="4470">
                  <c:v>2446.29</c:v>
                </c:pt>
                <c:pt idx="4471">
                  <c:v>2480.4699999999998</c:v>
                </c:pt>
                <c:pt idx="4472">
                  <c:v>2495.12</c:v>
                </c:pt>
                <c:pt idx="4473">
                  <c:v>2500</c:v>
                </c:pt>
                <c:pt idx="4474">
                  <c:v>2504.88</c:v>
                </c:pt>
                <c:pt idx="4475">
                  <c:v>2500</c:v>
                </c:pt>
                <c:pt idx="4476">
                  <c:v>2456.0500000000002</c:v>
                </c:pt>
                <c:pt idx="4477">
                  <c:v>2500</c:v>
                </c:pt>
                <c:pt idx="4478">
                  <c:v>2426.7600000000002</c:v>
                </c:pt>
                <c:pt idx="4479">
                  <c:v>2490.23</c:v>
                </c:pt>
                <c:pt idx="4480">
                  <c:v>2441.41</c:v>
                </c:pt>
                <c:pt idx="4481">
                  <c:v>2441.41</c:v>
                </c:pt>
                <c:pt idx="4482">
                  <c:v>2416.9899999999998</c:v>
                </c:pt>
                <c:pt idx="4483">
                  <c:v>2412.11</c:v>
                </c:pt>
                <c:pt idx="4484">
                  <c:v>2426.7600000000002</c:v>
                </c:pt>
                <c:pt idx="4485">
                  <c:v>2392.58</c:v>
                </c:pt>
                <c:pt idx="4486">
                  <c:v>2358.4</c:v>
                </c:pt>
                <c:pt idx="4487">
                  <c:v>2387.6999999999998</c:v>
                </c:pt>
                <c:pt idx="4488">
                  <c:v>2338.87</c:v>
                </c:pt>
                <c:pt idx="4489">
                  <c:v>2343.75</c:v>
                </c:pt>
                <c:pt idx="4490">
                  <c:v>2338.87</c:v>
                </c:pt>
                <c:pt idx="4491">
                  <c:v>2338.87</c:v>
                </c:pt>
                <c:pt idx="4492">
                  <c:v>2363.2800000000002</c:v>
                </c:pt>
                <c:pt idx="4493">
                  <c:v>2324.2199999999998</c:v>
                </c:pt>
                <c:pt idx="4494">
                  <c:v>2343.75</c:v>
                </c:pt>
                <c:pt idx="4495">
                  <c:v>2333.98</c:v>
                </c:pt>
                <c:pt idx="4496">
                  <c:v>2329.1</c:v>
                </c:pt>
                <c:pt idx="4497">
                  <c:v>2290.04</c:v>
                </c:pt>
                <c:pt idx="4498">
                  <c:v>2265.63</c:v>
                </c:pt>
                <c:pt idx="4499">
                  <c:v>2309.5700000000002</c:v>
                </c:pt>
                <c:pt idx="4500">
                  <c:v>2275.39</c:v>
                </c:pt>
                <c:pt idx="4501">
                  <c:v>2299.8000000000002</c:v>
                </c:pt>
                <c:pt idx="4502">
                  <c:v>2304.69</c:v>
                </c:pt>
                <c:pt idx="4503">
                  <c:v>2290.04</c:v>
                </c:pt>
                <c:pt idx="4504">
                  <c:v>2343.75</c:v>
                </c:pt>
                <c:pt idx="4505">
                  <c:v>2246.09</c:v>
                </c:pt>
                <c:pt idx="4506">
                  <c:v>2265.63</c:v>
                </c:pt>
                <c:pt idx="4507">
                  <c:v>2236.33</c:v>
                </c:pt>
                <c:pt idx="4508">
                  <c:v>2231.4499999999998</c:v>
                </c:pt>
                <c:pt idx="4509">
                  <c:v>2246.09</c:v>
                </c:pt>
                <c:pt idx="4510">
                  <c:v>2211.91</c:v>
                </c:pt>
                <c:pt idx="4511">
                  <c:v>2221.6799999999998</c:v>
                </c:pt>
                <c:pt idx="4512">
                  <c:v>2211.91</c:v>
                </c:pt>
                <c:pt idx="4513">
                  <c:v>2231.4499999999998</c:v>
                </c:pt>
                <c:pt idx="4514">
                  <c:v>2216.8000000000002</c:v>
                </c:pt>
                <c:pt idx="4515">
                  <c:v>2163.09</c:v>
                </c:pt>
                <c:pt idx="4516">
                  <c:v>2226.56</c:v>
                </c:pt>
                <c:pt idx="4517">
                  <c:v>2280.27</c:v>
                </c:pt>
                <c:pt idx="4518">
                  <c:v>2275.39</c:v>
                </c:pt>
                <c:pt idx="4519">
                  <c:v>2299.8000000000002</c:v>
                </c:pt>
                <c:pt idx="4520">
                  <c:v>2324.2199999999998</c:v>
                </c:pt>
                <c:pt idx="4521">
                  <c:v>2368.16</c:v>
                </c:pt>
                <c:pt idx="4522">
                  <c:v>2392.58</c:v>
                </c:pt>
                <c:pt idx="4523">
                  <c:v>2412.11</c:v>
                </c:pt>
                <c:pt idx="4524">
                  <c:v>2451.17</c:v>
                </c:pt>
                <c:pt idx="4525">
                  <c:v>2441.41</c:v>
                </c:pt>
                <c:pt idx="4526">
                  <c:v>2495.12</c:v>
                </c:pt>
                <c:pt idx="4527">
                  <c:v>2431.64</c:v>
                </c:pt>
                <c:pt idx="4528">
                  <c:v>2392.58</c:v>
                </c:pt>
                <c:pt idx="4529">
                  <c:v>2402.34</c:v>
                </c:pt>
                <c:pt idx="4530">
                  <c:v>2441.41</c:v>
                </c:pt>
                <c:pt idx="4531">
                  <c:v>2475.59</c:v>
                </c:pt>
                <c:pt idx="4532">
                  <c:v>2402.34</c:v>
                </c:pt>
                <c:pt idx="4533">
                  <c:v>2416.9899999999998</c:v>
                </c:pt>
                <c:pt idx="4534">
                  <c:v>2475.59</c:v>
                </c:pt>
                <c:pt idx="4535">
                  <c:v>2441.41</c:v>
                </c:pt>
                <c:pt idx="4536">
                  <c:v>2441.41</c:v>
                </c:pt>
                <c:pt idx="4537">
                  <c:v>2392.58</c:v>
                </c:pt>
                <c:pt idx="4538">
                  <c:v>2436.52</c:v>
                </c:pt>
                <c:pt idx="4539">
                  <c:v>2451.17</c:v>
                </c:pt>
                <c:pt idx="4540">
                  <c:v>2431.64</c:v>
                </c:pt>
                <c:pt idx="4541">
                  <c:v>2446.29</c:v>
                </c:pt>
                <c:pt idx="4542">
                  <c:v>2446.29</c:v>
                </c:pt>
                <c:pt idx="4543">
                  <c:v>2421.88</c:v>
                </c:pt>
                <c:pt idx="4544">
                  <c:v>2426.7600000000002</c:v>
                </c:pt>
                <c:pt idx="4545">
                  <c:v>2387.6999999999998</c:v>
                </c:pt>
                <c:pt idx="4546">
                  <c:v>2407.23</c:v>
                </c:pt>
                <c:pt idx="4547">
                  <c:v>2353.52</c:v>
                </c:pt>
                <c:pt idx="4548">
                  <c:v>2329.1</c:v>
                </c:pt>
                <c:pt idx="4549">
                  <c:v>2358.4</c:v>
                </c:pt>
                <c:pt idx="4550">
                  <c:v>2377.9299999999998</c:v>
                </c:pt>
                <c:pt idx="4551">
                  <c:v>2436.52</c:v>
                </c:pt>
                <c:pt idx="4552">
                  <c:v>2324.2199999999998</c:v>
                </c:pt>
                <c:pt idx="4553">
                  <c:v>2338.87</c:v>
                </c:pt>
                <c:pt idx="4554">
                  <c:v>2333.98</c:v>
                </c:pt>
                <c:pt idx="4555">
                  <c:v>2299.8000000000002</c:v>
                </c:pt>
                <c:pt idx="4556">
                  <c:v>2309.5700000000002</c:v>
                </c:pt>
                <c:pt idx="4557">
                  <c:v>2324.2199999999998</c:v>
                </c:pt>
                <c:pt idx="4558">
                  <c:v>2304.69</c:v>
                </c:pt>
                <c:pt idx="4559">
                  <c:v>2324.2199999999998</c:v>
                </c:pt>
                <c:pt idx="4560">
                  <c:v>2290.04</c:v>
                </c:pt>
                <c:pt idx="4561">
                  <c:v>2314.4499999999998</c:v>
                </c:pt>
                <c:pt idx="4562">
                  <c:v>2241.21</c:v>
                </c:pt>
                <c:pt idx="4563">
                  <c:v>2260.7399999999998</c:v>
                </c:pt>
                <c:pt idx="4564">
                  <c:v>2260.7399999999998</c:v>
                </c:pt>
                <c:pt idx="4565">
                  <c:v>2236.33</c:v>
                </c:pt>
                <c:pt idx="4566">
                  <c:v>2202.15</c:v>
                </c:pt>
                <c:pt idx="4567">
                  <c:v>2172.85</c:v>
                </c:pt>
                <c:pt idx="4568">
                  <c:v>2192.38</c:v>
                </c:pt>
                <c:pt idx="4569">
                  <c:v>2153.3200000000002</c:v>
                </c:pt>
                <c:pt idx="4570">
                  <c:v>2177.73</c:v>
                </c:pt>
                <c:pt idx="4571">
                  <c:v>2163.09</c:v>
                </c:pt>
                <c:pt idx="4572">
                  <c:v>2143.5500000000002</c:v>
                </c:pt>
                <c:pt idx="4573">
                  <c:v>2221.6799999999998</c:v>
                </c:pt>
                <c:pt idx="4574">
                  <c:v>2202.15</c:v>
                </c:pt>
                <c:pt idx="4575">
                  <c:v>2216.8000000000002</c:v>
                </c:pt>
                <c:pt idx="4576">
                  <c:v>2270.5100000000002</c:v>
                </c:pt>
                <c:pt idx="4577">
                  <c:v>2285.16</c:v>
                </c:pt>
                <c:pt idx="4578">
                  <c:v>2343.75</c:v>
                </c:pt>
                <c:pt idx="4579">
                  <c:v>2368.16</c:v>
                </c:pt>
                <c:pt idx="4580">
                  <c:v>2402.34</c:v>
                </c:pt>
                <c:pt idx="4581">
                  <c:v>2451.17</c:v>
                </c:pt>
                <c:pt idx="4582">
                  <c:v>2416.9899999999998</c:v>
                </c:pt>
                <c:pt idx="4583">
                  <c:v>2475.59</c:v>
                </c:pt>
                <c:pt idx="4584">
                  <c:v>2441.41</c:v>
                </c:pt>
                <c:pt idx="4585">
                  <c:v>2509.77</c:v>
                </c:pt>
                <c:pt idx="4586">
                  <c:v>2500</c:v>
                </c:pt>
                <c:pt idx="4587">
                  <c:v>2534.1799999999998</c:v>
                </c:pt>
                <c:pt idx="4588">
                  <c:v>2534.1799999999998</c:v>
                </c:pt>
                <c:pt idx="4589">
                  <c:v>2495.12</c:v>
                </c:pt>
                <c:pt idx="4590">
                  <c:v>2504.88</c:v>
                </c:pt>
                <c:pt idx="4591">
                  <c:v>2460.94</c:v>
                </c:pt>
                <c:pt idx="4592">
                  <c:v>2377.9299999999998</c:v>
                </c:pt>
                <c:pt idx="4593">
                  <c:v>2441.41</c:v>
                </c:pt>
                <c:pt idx="4594">
                  <c:v>2407.23</c:v>
                </c:pt>
                <c:pt idx="4595">
                  <c:v>2480.4699999999998</c:v>
                </c:pt>
                <c:pt idx="4596">
                  <c:v>2421.88</c:v>
                </c:pt>
                <c:pt idx="4597">
                  <c:v>2441.41</c:v>
                </c:pt>
                <c:pt idx="4598">
                  <c:v>2431.64</c:v>
                </c:pt>
                <c:pt idx="4599">
                  <c:v>2412.11</c:v>
                </c:pt>
                <c:pt idx="4600">
                  <c:v>2426.7600000000002</c:v>
                </c:pt>
                <c:pt idx="4601">
                  <c:v>2373.0500000000002</c:v>
                </c:pt>
                <c:pt idx="4602">
                  <c:v>2392.58</c:v>
                </c:pt>
                <c:pt idx="4603">
                  <c:v>2402.34</c:v>
                </c:pt>
                <c:pt idx="4604">
                  <c:v>2377.9299999999998</c:v>
                </c:pt>
                <c:pt idx="4605">
                  <c:v>2373.0500000000002</c:v>
                </c:pt>
                <c:pt idx="4606">
                  <c:v>2343.75</c:v>
                </c:pt>
                <c:pt idx="4607">
                  <c:v>2343.75</c:v>
                </c:pt>
                <c:pt idx="4608">
                  <c:v>2387.6999999999998</c:v>
                </c:pt>
                <c:pt idx="4609">
                  <c:v>2309.5700000000002</c:v>
                </c:pt>
                <c:pt idx="4610">
                  <c:v>2333.98</c:v>
                </c:pt>
                <c:pt idx="4611">
                  <c:v>2294.92</c:v>
                </c:pt>
                <c:pt idx="4612">
                  <c:v>2275.39</c:v>
                </c:pt>
                <c:pt idx="4613">
                  <c:v>2275.39</c:v>
                </c:pt>
                <c:pt idx="4614">
                  <c:v>2236.33</c:v>
                </c:pt>
                <c:pt idx="4615">
                  <c:v>2260.7399999999998</c:v>
                </c:pt>
                <c:pt idx="4616">
                  <c:v>2265.63</c:v>
                </c:pt>
                <c:pt idx="4617">
                  <c:v>2216.8000000000002</c:v>
                </c:pt>
                <c:pt idx="4618">
                  <c:v>2260.7399999999998</c:v>
                </c:pt>
                <c:pt idx="4619">
                  <c:v>2216.8000000000002</c:v>
                </c:pt>
                <c:pt idx="4620">
                  <c:v>2226.56</c:v>
                </c:pt>
                <c:pt idx="4621">
                  <c:v>2192.38</c:v>
                </c:pt>
                <c:pt idx="4622">
                  <c:v>2158.1999999999998</c:v>
                </c:pt>
                <c:pt idx="4623">
                  <c:v>2167.9699999999998</c:v>
                </c:pt>
                <c:pt idx="4624">
                  <c:v>2153.3200000000002</c:v>
                </c:pt>
                <c:pt idx="4625">
                  <c:v>2167.9699999999998</c:v>
                </c:pt>
                <c:pt idx="4626">
                  <c:v>2143.5500000000002</c:v>
                </c:pt>
                <c:pt idx="4627">
                  <c:v>2158.1999999999998</c:v>
                </c:pt>
                <c:pt idx="4628">
                  <c:v>2211.91</c:v>
                </c:pt>
                <c:pt idx="4629">
                  <c:v>2231.4499999999998</c:v>
                </c:pt>
                <c:pt idx="4630">
                  <c:v>2265.63</c:v>
                </c:pt>
                <c:pt idx="4631">
                  <c:v>2294.92</c:v>
                </c:pt>
                <c:pt idx="4632">
                  <c:v>2333.98</c:v>
                </c:pt>
                <c:pt idx="4633">
                  <c:v>2353.52</c:v>
                </c:pt>
                <c:pt idx="4634">
                  <c:v>2358.4</c:v>
                </c:pt>
                <c:pt idx="4635">
                  <c:v>2407.23</c:v>
                </c:pt>
                <c:pt idx="4636">
                  <c:v>2416.9899999999998</c:v>
                </c:pt>
                <c:pt idx="4637">
                  <c:v>2421.88</c:v>
                </c:pt>
                <c:pt idx="4638">
                  <c:v>2456.0500000000002</c:v>
                </c:pt>
                <c:pt idx="4639">
                  <c:v>2407.23</c:v>
                </c:pt>
                <c:pt idx="4640">
                  <c:v>2480.4699999999998</c:v>
                </c:pt>
                <c:pt idx="4641">
                  <c:v>2451.17</c:v>
                </c:pt>
                <c:pt idx="4642">
                  <c:v>2480.4699999999998</c:v>
                </c:pt>
                <c:pt idx="4643">
                  <c:v>2495.12</c:v>
                </c:pt>
                <c:pt idx="4644">
                  <c:v>2495.12</c:v>
                </c:pt>
                <c:pt idx="4645">
                  <c:v>2495.12</c:v>
                </c:pt>
                <c:pt idx="4646">
                  <c:v>2416.9899999999998</c:v>
                </c:pt>
                <c:pt idx="4647">
                  <c:v>2451.17</c:v>
                </c:pt>
                <c:pt idx="4648">
                  <c:v>2421.88</c:v>
                </c:pt>
                <c:pt idx="4649">
                  <c:v>2377.9299999999998</c:v>
                </c:pt>
                <c:pt idx="4650">
                  <c:v>2436.52</c:v>
                </c:pt>
                <c:pt idx="4651">
                  <c:v>2412.11</c:v>
                </c:pt>
                <c:pt idx="4652">
                  <c:v>2416.9899999999998</c:v>
                </c:pt>
                <c:pt idx="4653">
                  <c:v>2421.88</c:v>
                </c:pt>
                <c:pt idx="4654">
                  <c:v>2363.2800000000002</c:v>
                </c:pt>
                <c:pt idx="4655">
                  <c:v>2431.64</c:v>
                </c:pt>
                <c:pt idx="4656">
                  <c:v>2373.0500000000002</c:v>
                </c:pt>
                <c:pt idx="4657">
                  <c:v>2373.0500000000002</c:v>
                </c:pt>
                <c:pt idx="4658">
                  <c:v>2363.2800000000002</c:v>
                </c:pt>
                <c:pt idx="4659">
                  <c:v>2353.52</c:v>
                </c:pt>
                <c:pt idx="4660">
                  <c:v>2348.63</c:v>
                </c:pt>
                <c:pt idx="4661">
                  <c:v>2309.5700000000002</c:v>
                </c:pt>
                <c:pt idx="4662">
                  <c:v>2358.4</c:v>
                </c:pt>
                <c:pt idx="4663">
                  <c:v>2290.04</c:v>
                </c:pt>
                <c:pt idx="4664">
                  <c:v>2343.75</c:v>
                </c:pt>
                <c:pt idx="4665">
                  <c:v>2329.1</c:v>
                </c:pt>
                <c:pt idx="4666">
                  <c:v>2333.98</c:v>
                </c:pt>
                <c:pt idx="4667">
                  <c:v>2348.63</c:v>
                </c:pt>
                <c:pt idx="4668">
                  <c:v>2324.2199999999998</c:v>
                </c:pt>
                <c:pt idx="4669">
                  <c:v>2314.4499999999998</c:v>
                </c:pt>
                <c:pt idx="4670">
                  <c:v>2290.04</c:v>
                </c:pt>
                <c:pt idx="4671">
                  <c:v>2280.27</c:v>
                </c:pt>
                <c:pt idx="4672">
                  <c:v>2294.92</c:v>
                </c:pt>
                <c:pt idx="4673">
                  <c:v>2275.39</c:v>
                </c:pt>
                <c:pt idx="4674">
                  <c:v>2309.5700000000002</c:v>
                </c:pt>
                <c:pt idx="4675">
                  <c:v>2285.16</c:v>
                </c:pt>
                <c:pt idx="4676">
                  <c:v>2265.63</c:v>
                </c:pt>
                <c:pt idx="4677">
                  <c:v>2250.98</c:v>
                </c:pt>
                <c:pt idx="4678">
                  <c:v>2192.38</c:v>
                </c:pt>
                <c:pt idx="4679">
                  <c:v>2192.38</c:v>
                </c:pt>
                <c:pt idx="4680">
                  <c:v>2197.27</c:v>
                </c:pt>
                <c:pt idx="4681">
                  <c:v>2143.5500000000002</c:v>
                </c:pt>
                <c:pt idx="4682">
                  <c:v>2197.27</c:v>
                </c:pt>
                <c:pt idx="4683">
                  <c:v>2182.62</c:v>
                </c:pt>
                <c:pt idx="4684">
                  <c:v>2192.38</c:v>
                </c:pt>
                <c:pt idx="4685">
                  <c:v>2163.09</c:v>
                </c:pt>
                <c:pt idx="4686">
                  <c:v>2177.73</c:v>
                </c:pt>
                <c:pt idx="4687">
                  <c:v>2255.86</c:v>
                </c:pt>
                <c:pt idx="4688">
                  <c:v>2231.4499999999998</c:v>
                </c:pt>
                <c:pt idx="4689">
                  <c:v>2275.39</c:v>
                </c:pt>
                <c:pt idx="4690">
                  <c:v>2314.4499999999998</c:v>
                </c:pt>
                <c:pt idx="4691">
                  <c:v>2358.4</c:v>
                </c:pt>
                <c:pt idx="4692">
                  <c:v>2402.34</c:v>
                </c:pt>
                <c:pt idx="4693">
                  <c:v>2421.88</c:v>
                </c:pt>
                <c:pt idx="4694">
                  <c:v>2446.29</c:v>
                </c:pt>
                <c:pt idx="4695">
                  <c:v>2451.17</c:v>
                </c:pt>
                <c:pt idx="4696">
                  <c:v>2470.6999999999998</c:v>
                </c:pt>
                <c:pt idx="4697">
                  <c:v>2504.88</c:v>
                </c:pt>
                <c:pt idx="4698">
                  <c:v>2470.6999999999998</c:v>
                </c:pt>
                <c:pt idx="4699">
                  <c:v>2460.94</c:v>
                </c:pt>
                <c:pt idx="4700">
                  <c:v>2431.64</c:v>
                </c:pt>
                <c:pt idx="4701">
                  <c:v>2514.65</c:v>
                </c:pt>
                <c:pt idx="4702">
                  <c:v>2539.06</c:v>
                </c:pt>
                <c:pt idx="4703">
                  <c:v>2485.35</c:v>
                </c:pt>
                <c:pt idx="4704">
                  <c:v>2470.6999999999998</c:v>
                </c:pt>
                <c:pt idx="4705">
                  <c:v>2407.23</c:v>
                </c:pt>
                <c:pt idx="4706">
                  <c:v>2397.46</c:v>
                </c:pt>
                <c:pt idx="4707">
                  <c:v>2416.9899999999998</c:v>
                </c:pt>
                <c:pt idx="4708">
                  <c:v>2373.0500000000002</c:v>
                </c:pt>
                <c:pt idx="4709">
                  <c:v>2416.9899999999998</c:v>
                </c:pt>
                <c:pt idx="4710">
                  <c:v>2377.9299999999998</c:v>
                </c:pt>
                <c:pt idx="4711">
                  <c:v>2402.34</c:v>
                </c:pt>
                <c:pt idx="4712">
                  <c:v>2387.6999999999998</c:v>
                </c:pt>
                <c:pt idx="4713">
                  <c:v>2382.81</c:v>
                </c:pt>
                <c:pt idx="4714">
                  <c:v>2373.0500000000002</c:v>
                </c:pt>
                <c:pt idx="4715">
                  <c:v>2358.4</c:v>
                </c:pt>
                <c:pt idx="4716">
                  <c:v>2373.0500000000002</c:v>
                </c:pt>
                <c:pt idx="4717">
                  <c:v>2353.52</c:v>
                </c:pt>
                <c:pt idx="4718">
                  <c:v>2333.98</c:v>
                </c:pt>
                <c:pt idx="4719">
                  <c:v>2338.87</c:v>
                </c:pt>
                <c:pt idx="4720">
                  <c:v>2304.69</c:v>
                </c:pt>
                <c:pt idx="4721">
                  <c:v>2314.4499999999998</c:v>
                </c:pt>
                <c:pt idx="4722">
                  <c:v>2314.4499999999998</c:v>
                </c:pt>
                <c:pt idx="4723">
                  <c:v>2319.34</c:v>
                </c:pt>
                <c:pt idx="4724">
                  <c:v>2319.34</c:v>
                </c:pt>
                <c:pt idx="4725">
                  <c:v>2280.27</c:v>
                </c:pt>
                <c:pt idx="4726">
                  <c:v>2309.5700000000002</c:v>
                </c:pt>
                <c:pt idx="4727">
                  <c:v>2290.04</c:v>
                </c:pt>
                <c:pt idx="4728">
                  <c:v>2255.86</c:v>
                </c:pt>
                <c:pt idx="4729">
                  <c:v>2260.7399999999998</c:v>
                </c:pt>
                <c:pt idx="4730">
                  <c:v>2255.86</c:v>
                </c:pt>
                <c:pt idx="4731">
                  <c:v>2260.7399999999998</c:v>
                </c:pt>
                <c:pt idx="4732">
                  <c:v>2241.21</c:v>
                </c:pt>
                <c:pt idx="4733">
                  <c:v>2260.7399999999998</c:v>
                </c:pt>
                <c:pt idx="4734">
                  <c:v>2255.86</c:v>
                </c:pt>
                <c:pt idx="4735">
                  <c:v>2241.21</c:v>
                </c:pt>
                <c:pt idx="4736">
                  <c:v>2226.56</c:v>
                </c:pt>
                <c:pt idx="4737">
                  <c:v>2221.6799999999998</c:v>
                </c:pt>
                <c:pt idx="4738">
                  <c:v>2197.27</c:v>
                </c:pt>
                <c:pt idx="4739">
                  <c:v>2236.33</c:v>
                </c:pt>
                <c:pt idx="4740">
                  <c:v>2207.0300000000002</c:v>
                </c:pt>
                <c:pt idx="4741">
                  <c:v>2246.09</c:v>
                </c:pt>
                <c:pt idx="4742">
                  <c:v>2231.4499999999998</c:v>
                </c:pt>
                <c:pt idx="4743">
                  <c:v>2246.09</c:v>
                </c:pt>
                <c:pt idx="4744">
                  <c:v>2260.7399999999998</c:v>
                </c:pt>
                <c:pt idx="4745">
                  <c:v>2285.16</c:v>
                </c:pt>
                <c:pt idx="4746">
                  <c:v>2299.8000000000002</c:v>
                </c:pt>
                <c:pt idx="4747">
                  <c:v>2231.4499999999998</c:v>
                </c:pt>
                <c:pt idx="4748">
                  <c:v>2231.4499999999998</c:v>
                </c:pt>
                <c:pt idx="4749">
                  <c:v>2299.8000000000002</c:v>
                </c:pt>
                <c:pt idx="4750">
                  <c:v>2280.27</c:v>
                </c:pt>
                <c:pt idx="4751">
                  <c:v>2304.69</c:v>
                </c:pt>
                <c:pt idx="4752">
                  <c:v>2329.1</c:v>
                </c:pt>
                <c:pt idx="4753">
                  <c:v>2377.9299999999998</c:v>
                </c:pt>
                <c:pt idx="4754">
                  <c:v>2412.11</c:v>
                </c:pt>
                <c:pt idx="4755">
                  <c:v>2426.7600000000002</c:v>
                </c:pt>
                <c:pt idx="4756">
                  <c:v>2514.65</c:v>
                </c:pt>
                <c:pt idx="4757">
                  <c:v>2480.4699999999998</c:v>
                </c:pt>
                <c:pt idx="4758">
                  <c:v>2524.41</c:v>
                </c:pt>
                <c:pt idx="4759">
                  <c:v>2529.3000000000002</c:v>
                </c:pt>
                <c:pt idx="4760">
                  <c:v>2514.65</c:v>
                </c:pt>
                <c:pt idx="4761">
                  <c:v>2539.06</c:v>
                </c:pt>
                <c:pt idx="4762">
                  <c:v>2534.1799999999998</c:v>
                </c:pt>
                <c:pt idx="4763">
                  <c:v>2524.41</c:v>
                </c:pt>
                <c:pt idx="4764">
                  <c:v>2495.12</c:v>
                </c:pt>
                <c:pt idx="4765">
                  <c:v>2441.41</c:v>
                </c:pt>
                <c:pt idx="4766">
                  <c:v>2441.41</c:v>
                </c:pt>
                <c:pt idx="4767">
                  <c:v>2412.11</c:v>
                </c:pt>
                <c:pt idx="4768">
                  <c:v>2456.0500000000002</c:v>
                </c:pt>
                <c:pt idx="4769">
                  <c:v>2407.23</c:v>
                </c:pt>
                <c:pt idx="4770">
                  <c:v>2407.23</c:v>
                </c:pt>
                <c:pt idx="4771">
                  <c:v>2431.64</c:v>
                </c:pt>
                <c:pt idx="4772">
                  <c:v>2373.0500000000002</c:v>
                </c:pt>
                <c:pt idx="4773">
                  <c:v>2353.52</c:v>
                </c:pt>
                <c:pt idx="4774">
                  <c:v>2333.98</c:v>
                </c:pt>
                <c:pt idx="4775">
                  <c:v>2333.98</c:v>
                </c:pt>
                <c:pt idx="4776">
                  <c:v>2333.98</c:v>
                </c:pt>
                <c:pt idx="4777">
                  <c:v>2270.5100000000002</c:v>
                </c:pt>
                <c:pt idx="4778">
                  <c:v>2280.27</c:v>
                </c:pt>
                <c:pt idx="4779">
                  <c:v>2265.63</c:v>
                </c:pt>
                <c:pt idx="4780">
                  <c:v>2265.63</c:v>
                </c:pt>
                <c:pt idx="4781">
                  <c:v>2236.33</c:v>
                </c:pt>
                <c:pt idx="4782">
                  <c:v>2216.8000000000002</c:v>
                </c:pt>
                <c:pt idx="4783">
                  <c:v>2250.98</c:v>
                </c:pt>
                <c:pt idx="4784">
                  <c:v>2192.38</c:v>
                </c:pt>
                <c:pt idx="4785">
                  <c:v>2187.5</c:v>
                </c:pt>
                <c:pt idx="4786">
                  <c:v>2182.62</c:v>
                </c:pt>
                <c:pt idx="4787">
                  <c:v>2124.02</c:v>
                </c:pt>
                <c:pt idx="4788">
                  <c:v>2163.09</c:v>
                </c:pt>
                <c:pt idx="4789">
                  <c:v>2128.91</c:v>
                </c:pt>
                <c:pt idx="4790">
                  <c:v>2109.38</c:v>
                </c:pt>
                <c:pt idx="4791">
                  <c:v>2114.2600000000002</c:v>
                </c:pt>
                <c:pt idx="4792">
                  <c:v>2094.73</c:v>
                </c:pt>
                <c:pt idx="4793">
                  <c:v>2114.2600000000002</c:v>
                </c:pt>
                <c:pt idx="4794">
                  <c:v>2041.02</c:v>
                </c:pt>
                <c:pt idx="4795">
                  <c:v>2045.9</c:v>
                </c:pt>
                <c:pt idx="4796">
                  <c:v>2016.6</c:v>
                </c:pt>
                <c:pt idx="4797">
                  <c:v>2006.84</c:v>
                </c:pt>
                <c:pt idx="4798">
                  <c:v>1967.77</c:v>
                </c:pt>
                <c:pt idx="4799">
                  <c:v>1923.83</c:v>
                </c:pt>
                <c:pt idx="4800">
                  <c:v>1889.65</c:v>
                </c:pt>
                <c:pt idx="4801">
                  <c:v>1904.3</c:v>
                </c:pt>
                <c:pt idx="4802">
                  <c:v>1889.65</c:v>
                </c:pt>
                <c:pt idx="4803">
                  <c:v>1923.83</c:v>
                </c:pt>
                <c:pt idx="4804">
                  <c:v>1860.35</c:v>
                </c:pt>
                <c:pt idx="4805">
                  <c:v>1894.53</c:v>
                </c:pt>
                <c:pt idx="4806">
                  <c:v>1928.71</c:v>
                </c:pt>
                <c:pt idx="4807">
                  <c:v>1928.71</c:v>
                </c:pt>
                <c:pt idx="4808">
                  <c:v>1948.24</c:v>
                </c:pt>
                <c:pt idx="4809">
                  <c:v>1958.01</c:v>
                </c:pt>
                <c:pt idx="4810">
                  <c:v>2001.95</c:v>
                </c:pt>
                <c:pt idx="4811">
                  <c:v>1977.54</c:v>
                </c:pt>
                <c:pt idx="4812">
                  <c:v>1977.54</c:v>
                </c:pt>
                <c:pt idx="4813">
                  <c:v>1967.77</c:v>
                </c:pt>
                <c:pt idx="4814">
                  <c:v>2011.72</c:v>
                </c:pt>
                <c:pt idx="4815">
                  <c:v>2060.5500000000002</c:v>
                </c:pt>
                <c:pt idx="4816">
                  <c:v>1997.07</c:v>
                </c:pt>
                <c:pt idx="4817">
                  <c:v>1997.07</c:v>
                </c:pt>
                <c:pt idx="4818">
                  <c:v>1982.42</c:v>
                </c:pt>
                <c:pt idx="4819">
                  <c:v>1967.77</c:v>
                </c:pt>
                <c:pt idx="4820">
                  <c:v>1923.83</c:v>
                </c:pt>
                <c:pt idx="4821">
                  <c:v>1904.3</c:v>
                </c:pt>
                <c:pt idx="4822">
                  <c:v>1904.3</c:v>
                </c:pt>
                <c:pt idx="4823">
                  <c:v>1831.05</c:v>
                </c:pt>
                <c:pt idx="4824">
                  <c:v>1787.11</c:v>
                </c:pt>
                <c:pt idx="4825">
                  <c:v>1811.52</c:v>
                </c:pt>
                <c:pt idx="4826">
                  <c:v>1752.93</c:v>
                </c:pt>
                <c:pt idx="4827">
                  <c:v>1777.34</c:v>
                </c:pt>
                <c:pt idx="4828">
                  <c:v>1733.4</c:v>
                </c:pt>
                <c:pt idx="4829">
                  <c:v>1728.52</c:v>
                </c:pt>
                <c:pt idx="4830">
                  <c:v>1713.87</c:v>
                </c:pt>
                <c:pt idx="4831">
                  <c:v>1674.8</c:v>
                </c:pt>
                <c:pt idx="4832">
                  <c:v>1684.57</c:v>
                </c:pt>
                <c:pt idx="4833">
                  <c:v>1655.27</c:v>
                </c:pt>
                <c:pt idx="4834">
                  <c:v>1635.74</c:v>
                </c:pt>
                <c:pt idx="4835">
                  <c:v>1645.51</c:v>
                </c:pt>
                <c:pt idx="4836">
                  <c:v>1616.21</c:v>
                </c:pt>
                <c:pt idx="4837">
                  <c:v>1630.86</c:v>
                </c:pt>
                <c:pt idx="4838">
                  <c:v>1572.27</c:v>
                </c:pt>
                <c:pt idx="4839">
                  <c:v>1591.8</c:v>
                </c:pt>
                <c:pt idx="4840">
                  <c:v>1577.15</c:v>
                </c:pt>
                <c:pt idx="4841">
                  <c:v>1503.91</c:v>
                </c:pt>
                <c:pt idx="4842">
                  <c:v>1542.97</c:v>
                </c:pt>
                <c:pt idx="4843">
                  <c:v>1474.61</c:v>
                </c:pt>
                <c:pt idx="4844">
                  <c:v>1494.14</c:v>
                </c:pt>
                <c:pt idx="4845">
                  <c:v>1484.38</c:v>
                </c:pt>
                <c:pt idx="4846">
                  <c:v>1474.61</c:v>
                </c:pt>
                <c:pt idx="4847">
                  <c:v>1489.26</c:v>
                </c:pt>
                <c:pt idx="4848">
                  <c:v>1455.08</c:v>
                </c:pt>
                <c:pt idx="4849">
                  <c:v>1508.79</c:v>
                </c:pt>
                <c:pt idx="4850">
                  <c:v>1420.9</c:v>
                </c:pt>
                <c:pt idx="4851">
                  <c:v>1420.9</c:v>
                </c:pt>
                <c:pt idx="4852">
                  <c:v>1406.25</c:v>
                </c:pt>
                <c:pt idx="4853">
                  <c:v>1362.3</c:v>
                </c:pt>
                <c:pt idx="4854">
                  <c:v>1391.6</c:v>
                </c:pt>
                <c:pt idx="4855">
                  <c:v>1357.42</c:v>
                </c:pt>
                <c:pt idx="4856">
                  <c:v>1342.77</c:v>
                </c:pt>
                <c:pt idx="4857">
                  <c:v>1318.36</c:v>
                </c:pt>
                <c:pt idx="4858">
                  <c:v>1274.4100000000001</c:v>
                </c:pt>
                <c:pt idx="4859">
                  <c:v>1279.3</c:v>
                </c:pt>
                <c:pt idx="4860">
                  <c:v>1235.3499999999999</c:v>
                </c:pt>
                <c:pt idx="4861">
                  <c:v>1225.5899999999999</c:v>
                </c:pt>
                <c:pt idx="4862">
                  <c:v>1225.5899999999999</c:v>
                </c:pt>
                <c:pt idx="4863">
                  <c:v>1215.82</c:v>
                </c:pt>
                <c:pt idx="4864">
                  <c:v>1201.17</c:v>
                </c:pt>
                <c:pt idx="4865">
                  <c:v>1186.52</c:v>
                </c:pt>
                <c:pt idx="4866">
                  <c:v>1201.17</c:v>
                </c:pt>
                <c:pt idx="4867">
                  <c:v>1220.7</c:v>
                </c:pt>
                <c:pt idx="4868">
                  <c:v>1142.58</c:v>
                </c:pt>
                <c:pt idx="4869">
                  <c:v>1210.94</c:v>
                </c:pt>
                <c:pt idx="4870">
                  <c:v>1152.3399999999999</c:v>
                </c:pt>
                <c:pt idx="4871">
                  <c:v>1250</c:v>
                </c:pt>
                <c:pt idx="4872">
                  <c:v>1181.6400000000001</c:v>
                </c:pt>
                <c:pt idx="4873">
                  <c:v>1157.23</c:v>
                </c:pt>
                <c:pt idx="4874">
                  <c:v>1127.93</c:v>
                </c:pt>
                <c:pt idx="4875">
                  <c:v>1108.4000000000001</c:v>
                </c:pt>
                <c:pt idx="4876">
                  <c:v>1142.58</c:v>
                </c:pt>
                <c:pt idx="4877">
                  <c:v>1069.3399999999999</c:v>
                </c:pt>
                <c:pt idx="4878">
                  <c:v>1069.3399999999999</c:v>
                </c:pt>
                <c:pt idx="4879">
                  <c:v>1079.0999999999999</c:v>
                </c:pt>
                <c:pt idx="4880">
                  <c:v>1064.45</c:v>
                </c:pt>
                <c:pt idx="4881">
                  <c:v>1098.6300000000001</c:v>
                </c:pt>
                <c:pt idx="4882">
                  <c:v>1040.04</c:v>
                </c:pt>
                <c:pt idx="4883">
                  <c:v>1059.57</c:v>
                </c:pt>
                <c:pt idx="4884">
                  <c:v>1049.8</c:v>
                </c:pt>
                <c:pt idx="4885">
                  <c:v>1030.27</c:v>
                </c:pt>
                <c:pt idx="4886">
                  <c:v>1054.69</c:v>
                </c:pt>
                <c:pt idx="4887">
                  <c:v>1015.63</c:v>
                </c:pt>
                <c:pt idx="4888">
                  <c:v>1044.92</c:v>
                </c:pt>
                <c:pt idx="4889">
                  <c:v>1025.3900000000001</c:v>
                </c:pt>
                <c:pt idx="4890">
                  <c:v>966.79700000000003</c:v>
                </c:pt>
                <c:pt idx="4891">
                  <c:v>1025.3900000000001</c:v>
                </c:pt>
                <c:pt idx="4892">
                  <c:v>996.09400000000005</c:v>
                </c:pt>
                <c:pt idx="4893">
                  <c:v>1040.04</c:v>
                </c:pt>
                <c:pt idx="4894">
                  <c:v>976.56299999999999</c:v>
                </c:pt>
                <c:pt idx="4895">
                  <c:v>966.79700000000003</c:v>
                </c:pt>
                <c:pt idx="4896">
                  <c:v>986.32799999999997</c:v>
                </c:pt>
                <c:pt idx="4897">
                  <c:v>952.14800000000002</c:v>
                </c:pt>
                <c:pt idx="4898">
                  <c:v>976.56299999999999</c:v>
                </c:pt>
                <c:pt idx="4899">
                  <c:v>961.91399999999999</c:v>
                </c:pt>
                <c:pt idx="4900">
                  <c:v>942.38300000000004</c:v>
                </c:pt>
                <c:pt idx="4901">
                  <c:v>981.44500000000005</c:v>
                </c:pt>
                <c:pt idx="4902">
                  <c:v>947.26599999999996</c:v>
                </c:pt>
                <c:pt idx="4903">
                  <c:v>952.14800000000002</c:v>
                </c:pt>
                <c:pt idx="4904">
                  <c:v>917.96900000000005</c:v>
                </c:pt>
                <c:pt idx="4905">
                  <c:v>927.73400000000004</c:v>
                </c:pt>
                <c:pt idx="4906">
                  <c:v>937.5</c:v>
                </c:pt>
                <c:pt idx="4907">
                  <c:v>898.43799999999999</c:v>
                </c:pt>
                <c:pt idx="4908">
                  <c:v>898.43799999999999</c:v>
                </c:pt>
                <c:pt idx="4909">
                  <c:v>883.78899999999999</c:v>
                </c:pt>
                <c:pt idx="4910">
                  <c:v>898.43799999999999</c:v>
                </c:pt>
                <c:pt idx="4911">
                  <c:v>893.55499999999995</c:v>
                </c:pt>
                <c:pt idx="4912">
                  <c:v>830.07799999999997</c:v>
                </c:pt>
                <c:pt idx="4913">
                  <c:v>859.375</c:v>
                </c:pt>
                <c:pt idx="4914">
                  <c:v>864.25800000000004</c:v>
                </c:pt>
                <c:pt idx="4915">
                  <c:v>888.67200000000003</c:v>
                </c:pt>
                <c:pt idx="4916">
                  <c:v>830.07799999999997</c:v>
                </c:pt>
                <c:pt idx="4917">
                  <c:v>830.07799999999997</c:v>
                </c:pt>
                <c:pt idx="4918">
                  <c:v>844.72699999999998</c:v>
                </c:pt>
                <c:pt idx="4919">
                  <c:v>795.89800000000002</c:v>
                </c:pt>
                <c:pt idx="4920">
                  <c:v>825.19500000000005</c:v>
                </c:pt>
                <c:pt idx="4921">
                  <c:v>830.07799999999997</c:v>
                </c:pt>
                <c:pt idx="4922">
                  <c:v>825.19500000000005</c:v>
                </c:pt>
                <c:pt idx="4923">
                  <c:v>815.43</c:v>
                </c:pt>
                <c:pt idx="4924">
                  <c:v>800.78099999999995</c:v>
                </c:pt>
                <c:pt idx="4925">
                  <c:v>810.54700000000003</c:v>
                </c:pt>
                <c:pt idx="4926">
                  <c:v>786.13300000000004</c:v>
                </c:pt>
                <c:pt idx="4927">
                  <c:v>800.78099999999995</c:v>
                </c:pt>
                <c:pt idx="4928">
                  <c:v>795.89800000000002</c:v>
                </c:pt>
                <c:pt idx="4929">
                  <c:v>781.25</c:v>
                </c:pt>
                <c:pt idx="4930">
                  <c:v>781.25</c:v>
                </c:pt>
                <c:pt idx="4931">
                  <c:v>781.25</c:v>
                </c:pt>
                <c:pt idx="4932">
                  <c:v>747.07</c:v>
                </c:pt>
                <c:pt idx="4933">
                  <c:v>786.13300000000004</c:v>
                </c:pt>
                <c:pt idx="4934">
                  <c:v>727.53899999999999</c:v>
                </c:pt>
                <c:pt idx="4935">
                  <c:v>766.60199999999998</c:v>
                </c:pt>
                <c:pt idx="4936">
                  <c:v>756.83600000000001</c:v>
                </c:pt>
                <c:pt idx="4937">
                  <c:v>776.36699999999996</c:v>
                </c:pt>
                <c:pt idx="4938">
                  <c:v>751.95299999999997</c:v>
                </c:pt>
                <c:pt idx="4939">
                  <c:v>751.95299999999997</c:v>
                </c:pt>
                <c:pt idx="4940">
                  <c:v>781.25</c:v>
                </c:pt>
                <c:pt idx="4941">
                  <c:v>742.18799999999999</c:v>
                </c:pt>
                <c:pt idx="4942">
                  <c:v>756.83600000000001</c:v>
                </c:pt>
                <c:pt idx="4943">
                  <c:v>747.07</c:v>
                </c:pt>
                <c:pt idx="4944">
                  <c:v>727.53899999999999</c:v>
                </c:pt>
                <c:pt idx="4945">
                  <c:v>747.07</c:v>
                </c:pt>
                <c:pt idx="4946">
                  <c:v>698.24199999999996</c:v>
                </c:pt>
                <c:pt idx="4947">
                  <c:v>717.77300000000002</c:v>
                </c:pt>
                <c:pt idx="4948">
                  <c:v>722.65599999999995</c:v>
                </c:pt>
                <c:pt idx="4949">
                  <c:v>698.24199999999996</c:v>
                </c:pt>
                <c:pt idx="4950">
                  <c:v>727.53899999999999</c:v>
                </c:pt>
                <c:pt idx="4951">
                  <c:v>688.47699999999998</c:v>
                </c:pt>
                <c:pt idx="4952">
                  <c:v>708.00800000000004</c:v>
                </c:pt>
                <c:pt idx="4953">
                  <c:v>673.82799999999997</c:v>
                </c:pt>
                <c:pt idx="4954">
                  <c:v>629.88300000000004</c:v>
                </c:pt>
                <c:pt idx="4955">
                  <c:v>664.06299999999999</c:v>
                </c:pt>
                <c:pt idx="4956">
                  <c:v>644.53099999999995</c:v>
                </c:pt>
                <c:pt idx="4957">
                  <c:v>683.59400000000005</c:v>
                </c:pt>
                <c:pt idx="4958">
                  <c:v>678.71100000000001</c:v>
                </c:pt>
                <c:pt idx="4959">
                  <c:v>644.53099999999995</c:v>
                </c:pt>
                <c:pt idx="4960">
                  <c:v>688.47699999999998</c:v>
                </c:pt>
                <c:pt idx="4961">
                  <c:v>649.41399999999999</c:v>
                </c:pt>
                <c:pt idx="4962">
                  <c:v>698.24199999999996</c:v>
                </c:pt>
                <c:pt idx="4963">
                  <c:v>664.06299999999999</c:v>
                </c:pt>
                <c:pt idx="4964">
                  <c:v>673.82799999999997</c:v>
                </c:pt>
                <c:pt idx="4965">
                  <c:v>654.29700000000003</c:v>
                </c:pt>
                <c:pt idx="4966">
                  <c:v>629.88300000000004</c:v>
                </c:pt>
                <c:pt idx="4967">
                  <c:v>629.88300000000004</c:v>
                </c:pt>
                <c:pt idx="4968">
                  <c:v>639.64800000000002</c:v>
                </c:pt>
                <c:pt idx="4969">
                  <c:v>639.64800000000002</c:v>
                </c:pt>
                <c:pt idx="4970">
                  <c:v>644.53099999999995</c:v>
                </c:pt>
                <c:pt idx="4971">
                  <c:v>610.35199999999998</c:v>
                </c:pt>
                <c:pt idx="4972">
                  <c:v>625</c:v>
                </c:pt>
                <c:pt idx="4973">
                  <c:v>595.70299999999997</c:v>
                </c:pt>
                <c:pt idx="4974">
                  <c:v>620.11699999999996</c:v>
                </c:pt>
                <c:pt idx="4975">
                  <c:v>615.23400000000004</c:v>
                </c:pt>
                <c:pt idx="4976">
                  <c:v>590.82000000000005</c:v>
                </c:pt>
                <c:pt idx="4977">
                  <c:v>600.58600000000001</c:v>
                </c:pt>
                <c:pt idx="4978">
                  <c:v>585.93799999999999</c:v>
                </c:pt>
                <c:pt idx="4979">
                  <c:v>600.58600000000001</c:v>
                </c:pt>
                <c:pt idx="4980">
                  <c:v>556.64099999999996</c:v>
                </c:pt>
                <c:pt idx="4981">
                  <c:v>556.64099999999996</c:v>
                </c:pt>
                <c:pt idx="4982">
                  <c:v>595.70299999999997</c:v>
                </c:pt>
                <c:pt idx="4983">
                  <c:v>571.28899999999999</c:v>
                </c:pt>
                <c:pt idx="4984">
                  <c:v>620.11699999999996</c:v>
                </c:pt>
                <c:pt idx="4985">
                  <c:v>556.64099999999996</c:v>
                </c:pt>
                <c:pt idx="4986">
                  <c:v>585.93799999999999</c:v>
                </c:pt>
                <c:pt idx="4987">
                  <c:v>576.17200000000003</c:v>
                </c:pt>
                <c:pt idx="4988">
                  <c:v>546.875</c:v>
                </c:pt>
                <c:pt idx="4989">
                  <c:v>571.28899999999999</c:v>
                </c:pt>
                <c:pt idx="4990">
                  <c:v>556.64099999999996</c:v>
                </c:pt>
                <c:pt idx="4991">
                  <c:v>537.10900000000004</c:v>
                </c:pt>
                <c:pt idx="4992">
                  <c:v>571.28899999999999</c:v>
                </c:pt>
                <c:pt idx="4993">
                  <c:v>541.99199999999996</c:v>
                </c:pt>
                <c:pt idx="4994">
                  <c:v>610.35199999999998</c:v>
                </c:pt>
                <c:pt idx="4995">
                  <c:v>546.875</c:v>
                </c:pt>
                <c:pt idx="4996">
                  <c:v>532.22699999999998</c:v>
                </c:pt>
                <c:pt idx="4997">
                  <c:v>561.52300000000002</c:v>
                </c:pt>
                <c:pt idx="4998">
                  <c:v>546.875</c:v>
                </c:pt>
                <c:pt idx="4999">
                  <c:v>541.99199999999996</c:v>
                </c:pt>
                <c:pt idx="5000">
                  <c:v>493.16399999999999</c:v>
                </c:pt>
                <c:pt idx="5001">
                  <c:v>507.81299999999999</c:v>
                </c:pt>
                <c:pt idx="5002">
                  <c:v>532.22699999999998</c:v>
                </c:pt>
                <c:pt idx="5003">
                  <c:v>483.39800000000002</c:v>
                </c:pt>
                <c:pt idx="5004">
                  <c:v>522.46100000000001</c:v>
                </c:pt>
                <c:pt idx="5005">
                  <c:v>478.51600000000002</c:v>
                </c:pt>
                <c:pt idx="5006">
                  <c:v>517.57799999999997</c:v>
                </c:pt>
                <c:pt idx="5007">
                  <c:v>507.81299999999999</c:v>
                </c:pt>
                <c:pt idx="5008">
                  <c:v>502.93</c:v>
                </c:pt>
                <c:pt idx="5009">
                  <c:v>512.69500000000005</c:v>
                </c:pt>
                <c:pt idx="5010">
                  <c:v>493.16399999999999</c:v>
                </c:pt>
                <c:pt idx="5011">
                  <c:v>498.04700000000003</c:v>
                </c:pt>
                <c:pt idx="5012">
                  <c:v>488.28100000000001</c:v>
                </c:pt>
                <c:pt idx="5013">
                  <c:v>449.21899999999999</c:v>
                </c:pt>
                <c:pt idx="5014">
                  <c:v>498.04700000000003</c:v>
                </c:pt>
                <c:pt idx="5015">
                  <c:v>454.10199999999998</c:v>
                </c:pt>
                <c:pt idx="5016">
                  <c:v>488.28100000000001</c:v>
                </c:pt>
                <c:pt idx="5017">
                  <c:v>463.86700000000002</c:v>
                </c:pt>
                <c:pt idx="5018">
                  <c:v>483.39800000000002</c:v>
                </c:pt>
                <c:pt idx="5019">
                  <c:v>498.04700000000003</c:v>
                </c:pt>
                <c:pt idx="5020">
                  <c:v>473.63299999999998</c:v>
                </c:pt>
                <c:pt idx="5021">
                  <c:v>493.16399999999999</c:v>
                </c:pt>
                <c:pt idx="5022">
                  <c:v>454.10199999999998</c:v>
                </c:pt>
                <c:pt idx="5023">
                  <c:v>449.21899999999999</c:v>
                </c:pt>
                <c:pt idx="5024">
                  <c:v>473.63299999999998</c:v>
                </c:pt>
                <c:pt idx="5025">
                  <c:v>419.92200000000003</c:v>
                </c:pt>
                <c:pt idx="5026">
                  <c:v>473.63299999999998</c:v>
                </c:pt>
                <c:pt idx="5027">
                  <c:v>429.68799999999999</c:v>
                </c:pt>
                <c:pt idx="5028">
                  <c:v>429.68799999999999</c:v>
                </c:pt>
                <c:pt idx="5029">
                  <c:v>444.33600000000001</c:v>
                </c:pt>
                <c:pt idx="5030">
                  <c:v>405.27300000000002</c:v>
                </c:pt>
                <c:pt idx="5031">
                  <c:v>473.63299999999998</c:v>
                </c:pt>
                <c:pt idx="5032">
                  <c:v>395.50799999999998</c:v>
                </c:pt>
                <c:pt idx="5033">
                  <c:v>424.80500000000001</c:v>
                </c:pt>
                <c:pt idx="5034">
                  <c:v>415.03899999999999</c:v>
                </c:pt>
                <c:pt idx="5035">
                  <c:v>410.15600000000001</c:v>
                </c:pt>
                <c:pt idx="5036">
                  <c:v>424.80500000000001</c:v>
                </c:pt>
                <c:pt idx="5037">
                  <c:v>380.85899999999998</c:v>
                </c:pt>
                <c:pt idx="5038">
                  <c:v>390.625</c:v>
                </c:pt>
                <c:pt idx="5039">
                  <c:v>419.92200000000003</c:v>
                </c:pt>
                <c:pt idx="5040">
                  <c:v>390.625</c:v>
                </c:pt>
                <c:pt idx="5041">
                  <c:v>400.39100000000002</c:v>
                </c:pt>
                <c:pt idx="5042">
                  <c:v>410.15600000000001</c:v>
                </c:pt>
                <c:pt idx="5043">
                  <c:v>385.74200000000002</c:v>
                </c:pt>
                <c:pt idx="5044">
                  <c:v>405.27300000000002</c:v>
                </c:pt>
                <c:pt idx="5045">
                  <c:v>385.74200000000002</c:v>
                </c:pt>
                <c:pt idx="5046">
                  <c:v>400.39100000000002</c:v>
                </c:pt>
                <c:pt idx="5047">
                  <c:v>346.68</c:v>
                </c:pt>
                <c:pt idx="5048">
                  <c:v>375.97699999999998</c:v>
                </c:pt>
                <c:pt idx="5049">
                  <c:v>385.74200000000002</c:v>
                </c:pt>
                <c:pt idx="5050">
                  <c:v>327.14800000000002</c:v>
                </c:pt>
                <c:pt idx="5051">
                  <c:v>400.39100000000002</c:v>
                </c:pt>
                <c:pt idx="5052">
                  <c:v>371.09399999999999</c:v>
                </c:pt>
                <c:pt idx="5053">
                  <c:v>419.92200000000003</c:v>
                </c:pt>
                <c:pt idx="5054">
                  <c:v>371.09399999999999</c:v>
                </c:pt>
                <c:pt idx="5055">
                  <c:v>385.74200000000002</c:v>
                </c:pt>
                <c:pt idx="5056">
                  <c:v>385.74200000000002</c:v>
                </c:pt>
                <c:pt idx="5057">
                  <c:v>336.91399999999999</c:v>
                </c:pt>
                <c:pt idx="5058">
                  <c:v>366.21100000000001</c:v>
                </c:pt>
                <c:pt idx="5059">
                  <c:v>380.85899999999998</c:v>
                </c:pt>
                <c:pt idx="5060">
                  <c:v>351.56299999999999</c:v>
                </c:pt>
                <c:pt idx="5061">
                  <c:v>366.21100000000001</c:v>
                </c:pt>
                <c:pt idx="5062">
                  <c:v>356.44499999999999</c:v>
                </c:pt>
                <c:pt idx="5063">
                  <c:v>380.85899999999998</c:v>
                </c:pt>
                <c:pt idx="5064">
                  <c:v>336.91399999999999</c:v>
                </c:pt>
                <c:pt idx="5065">
                  <c:v>346.68</c:v>
                </c:pt>
                <c:pt idx="5066">
                  <c:v>395.50799999999998</c:v>
                </c:pt>
                <c:pt idx="5067">
                  <c:v>336.91399999999999</c:v>
                </c:pt>
                <c:pt idx="5068">
                  <c:v>371.09399999999999</c:v>
                </c:pt>
                <c:pt idx="5069">
                  <c:v>346.68</c:v>
                </c:pt>
                <c:pt idx="5070">
                  <c:v>332.03100000000001</c:v>
                </c:pt>
                <c:pt idx="5071">
                  <c:v>351.56299999999999</c:v>
                </c:pt>
                <c:pt idx="5072">
                  <c:v>322.26600000000002</c:v>
                </c:pt>
                <c:pt idx="5073">
                  <c:v>356.44499999999999</c:v>
                </c:pt>
                <c:pt idx="5074">
                  <c:v>307.61700000000002</c:v>
                </c:pt>
                <c:pt idx="5075">
                  <c:v>327.14800000000002</c:v>
                </c:pt>
                <c:pt idx="5076">
                  <c:v>332.03100000000001</c:v>
                </c:pt>
                <c:pt idx="5077">
                  <c:v>332.03100000000001</c:v>
                </c:pt>
                <c:pt idx="5078">
                  <c:v>332.03100000000001</c:v>
                </c:pt>
                <c:pt idx="5079">
                  <c:v>327.14800000000002</c:v>
                </c:pt>
                <c:pt idx="5080">
                  <c:v>327.14800000000002</c:v>
                </c:pt>
                <c:pt idx="5081">
                  <c:v>312.5</c:v>
                </c:pt>
                <c:pt idx="5082">
                  <c:v>292.96899999999999</c:v>
                </c:pt>
                <c:pt idx="5083">
                  <c:v>327.14800000000002</c:v>
                </c:pt>
                <c:pt idx="5084">
                  <c:v>283.20299999999997</c:v>
                </c:pt>
                <c:pt idx="5085">
                  <c:v>327.14800000000002</c:v>
                </c:pt>
                <c:pt idx="5086">
                  <c:v>302.73399999999998</c:v>
                </c:pt>
                <c:pt idx="5087">
                  <c:v>322.26600000000002</c:v>
                </c:pt>
                <c:pt idx="5088">
                  <c:v>327.14800000000002</c:v>
                </c:pt>
                <c:pt idx="5089">
                  <c:v>336.91399999999999</c:v>
                </c:pt>
                <c:pt idx="5090">
                  <c:v>322.26600000000002</c:v>
                </c:pt>
                <c:pt idx="5091">
                  <c:v>307.61700000000002</c:v>
                </c:pt>
                <c:pt idx="5092">
                  <c:v>292.96899999999999</c:v>
                </c:pt>
                <c:pt idx="5093">
                  <c:v>288.08600000000001</c:v>
                </c:pt>
                <c:pt idx="5094">
                  <c:v>288.08600000000001</c:v>
                </c:pt>
                <c:pt idx="5095">
                  <c:v>312.5</c:v>
                </c:pt>
                <c:pt idx="5096">
                  <c:v>288.08600000000001</c:v>
                </c:pt>
                <c:pt idx="5097">
                  <c:v>288.08600000000001</c:v>
                </c:pt>
                <c:pt idx="5098">
                  <c:v>302.73399999999998</c:v>
                </c:pt>
                <c:pt idx="5099">
                  <c:v>288.08600000000001</c:v>
                </c:pt>
                <c:pt idx="5100">
                  <c:v>317.38299999999998</c:v>
                </c:pt>
                <c:pt idx="5101">
                  <c:v>302.73399999999998</c:v>
                </c:pt>
                <c:pt idx="5102">
                  <c:v>288.08600000000001</c:v>
                </c:pt>
                <c:pt idx="5103">
                  <c:v>312.5</c:v>
                </c:pt>
                <c:pt idx="5104">
                  <c:v>273.43799999999999</c:v>
                </c:pt>
                <c:pt idx="5105">
                  <c:v>268.55500000000001</c:v>
                </c:pt>
                <c:pt idx="5106">
                  <c:v>273.43799999999999</c:v>
                </c:pt>
                <c:pt idx="5107">
                  <c:v>283.20299999999997</c:v>
                </c:pt>
                <c:pt idx="5108">
                  <c:v>302.73399999999998</c:v>
                </c:pt>
                <c:pt idx="5109">
                  <c:v>263.67200000000003</c:v>
                </c:pt>
                <c:pt idx="5110">
                  <c:v>302.73399999999998</c:v>
                </c:pt>
                <c:pt idx="5111">
                  <c:v>268.55500000000001</c:v>
                </c:pt>
                <c:pt idx="5112">
                  <c:v>307.61700000000002</c:v>
                </c:pt>
                <c:pt idx="5113">
                  <c:v>317.38299999999998</c:v>
                </c:pt>
                <c:pt idx="5114">
                  <c:v>278.32</c:v>
                </c:pt>
                <c:pt idx="5115">
                  <c:v>283.20299999999997</c:v>
                </c:pt>
                <c:pt idx="5116">
                  <c:v>273.43799999999999</c:v>
                </c:pt>
                <c:pt idx="5117">
                  <c:v>278.32</c:v>
                </c:pt>
                <c:pt idx="5118">
                  <c:v>253.90600000000001</c:v>
                </c:pt>
                <c:pt idx="5119">
                  <c:v>224.60900000000001</c:v>
                </c:pt>
                <c:pt idx="5120">
                  <c:v>292.96899999999999</c:v>
                </c:pt>
                <c:pt idx="5121">
                  <c:v>239.25800000000001</c:v>
                </c:pt>
                <c:pt idx="5122">
                  <c:v>302.73399999999998</c:v>
                </c:pt>
                <c:pt idx="5123">
                  <c:v>268.55500000000001</c:v>
                </c:pt>
                <c:pt idx="5124">
                  <c:v>268.55500000000001</c:v>
                </c:pt>
                <c:pt idx="5125">
                  <c:v>253.90600000000001</c:v>
                </c:pt>
                <c:pt idx="5126">
                  <c:v>234.375</c:v>
                </c:pt>
                <c:pt idx="5127">
                  <c:v>278.32</c:v>
                </c:pt>
                <c:pt idx="5128">
                  <c:v>244.14099999999999</c:v>
                </c:pt>
                <c:pt idx="5129">
                  <c:v>224.60900000000001</c:v>
                </c:pt>
                <c:pt idx="5130">
                  <c:v>283.20299999999997</c:v>
                </c:pt>
                <c:pt idx="5131">
                  <c:v>249.023</c:v>
                </c:pt>
                <c:pt idx="5132">
                  <c:v>268.55500000000001</c:v>
                </c:pt>
                <c:pt idx="5133">
                  <c:v>224.60900000000001</c:v>
                </c:pt>
                <c:pt idx="5134">
                  <c:v>253.90600000000001</c:v>
                </c:pt>
                <c:pt idx="5135">
                  <c:v>268.55500000000001</c:v>
                </c:pt>
                <c:pt idx="5136">
                  <c:v>234.375</c:v>
                </c:pt>
                <c:pt idx="5137">
                  <c:v>249.023</c:v>
                </c:pt>
                <c:pt idx="5138">
                  <c:v>244.14099999999999</c:v>
                </c:pt>
                <c:pt idx="5139">
                  <c:v>229.49199999999999</c:v>
                </c:pt>
                <c:pt idx="5140">
                  <c:v>249.023</c:v>
                </c:pt>
                <c:pt idx="5141">
                  <c:v>200.19499999999999</c:v>
                </c:pt>
                <c:pt idx="5142">
                  <c:v>244.14099999999999</c:v>
                </c:pt>
                <c:pt idx="5143">
                  <c:v>229.49199999999999</c:v>
                </c:pt>
                <c:pt idx="5144">
                  <c:v>219.727</c:v>
                </c:pt>
                <c:pt idx="5145">
                  <c:v>268.55500000000001</c:v>
                </c:pt>
                <c:pt idx="5146">
                  <c:v>229.49199999999999</c:v>
                </c:pt>
                <c:pt idx="5147">
                  <c:v>307.61700000000002</c:v>
                </c:pt>
                <c:pt idx="5148">
                  <c:v>205.078</c:v>
                </c:pt>
                <c:pt idx="5149">
                  <c:v>214.84399999999999</c:v>
                </c:pt>
                <c:pt idx="5150">
                  <c:v>234.375</c:v>
                </c:pt>
                <c:pt idx="5151">
                  <c:v>200.19499999999999</c:v>
                </c:pt>
                <c:pt idx="5152">
                  <c:v>244.14099999999999</c:v>
                </c:pt>
                <c:pt idx="5153">
                  <c:v>229.49199999999999</c:v>
                </c:pt>
                <c:pt idx="5154">
                  <c:v>209.96100000000001</c:v>
                </c:pt>
                <c:pt idx="5155">
                  <c:v>219.727</c:v>
                </c:pt>
                <c:pt idx="5156">
                  <c:v>214.84399999999999</c:v>
                </c:pt>
                <c:pt idx="5157">
                  <c:v>244.14099999999999</c:v>
                </c:pt>
                <c:pt idx="5158">
                  <c:v>219.727</c:v>
                </c:pt>
                <c:pt idx="5159">
                  <c:v>229.49199999999999</c:v>
                </c:pt>
                <c:pt idx="5160">
                  <c:v>219.727</c:v>
                </c:pt>
                <c:pt idx="5161">
                  <c:v>224.60900000000001</c:v>
                </c:pt>
                <c:pt idx="5162">
                  <c:v>209.96100000000001</c:v>
                </c:pt>
                <c:pt idx="5163">
                  <c:v>195.31299999999999</c:v>
                </c:pt>
                <c:pt idx="5164">
                  <c:v>224.60900000000001</c:v>
                </c:pt>
                <c:pt idx="5165">
                  <c:v>209.96100000000001</c:v>
                </c:pt>
                <c:pt idx="5166">
                  <c:v>229.49199999999999</c:v>
                </c:pt>
                <c:pt idx="5167">
                  <c:v>219.727</c:v>
                </c:pt>
                <c:pt idx="5168">
                  <c:v>209.96100000000001</c:v>
                </c:pt>
                <c:pt idx="5169">
                  <c:v>229.49199999999999</c:v>
                </c:pt>
                <c:pt idx="5170">
                  <c:v>229.49199999999999</c:v>
                </c:pt>
                <c:pt idx="5171">
                  <c:v>219.727</c:v>
                </c:pt>
                <c:pt idx="5172">
                  <c:v>214.84399999999999</c:v>
                </c:pt>
                <c:pt idx="5173">
                  <c:v>219.727</c:v>
                </c:pt>
                <c:pt idx="5174">
                  <c:v>214.84399999999999</c:v>
                </c:pt>
                <c:pt idx="5175">
                  <c:v>214.84399999999999</c:v>
                </c:pt>
                <c:pt idx="5176">
                  <c:v>195.31299999999999</c:v>
                </c:pt>
                <c:pt idx="5177">
                  <c:v>219.727</c:v>
                </c:pt>
                <c:pt idx="5178">
                  <c:v>219.727</c:v>
                </c:pt>
                <c:pt idx="5179">
                  <c:v>229.49199999999999</c:v>
                </c:pt>
                <c:pt idx="5180">
                  <c:v>195.31299999999999</c:v>
                </c:pt>
                <c:pt idx="5181">
                  <c:v>209.96100000000001</c:v>
                </c:pt>
                <c:pt idx="5182">
                  <c:v>214.84399999999999</c:v>
                </c:pt>
                <c:pt idx="5183">
                  <c:v>205.078</c:v>
                </c:pt>
                <c:pt idx="5184">
                  <c:v>200.19499999999999</c:v>
                </c:pt>
                <c:pt idx="5185">
                  <c:v>166.01599999999999</c:v>
                </c:pt>
                <c:pt idx="5186">
                  <c:v>200.19499999999999</c:v>
                </c:pt>
                <c:pt idx="5187">
                  <c:v>209.96100000000001</c:v>
                </c:pt>
                <c:pt idx="5188">
                  <c:v>209.96100000000001</c:v>
                </c:pt>
                <c:pt idx="5189">
                  <c:v>209.96100000000001</c:v>
                </c:pt>
                <c:pt idx="5190">
                  <c:v>190.43</c:v>
                </c:pt>
                <c:pt idx="5191">
                  <c:v>239.25800000000001</c:v>
                </c:pt>
                <c:pt idx="5192">
                  <c:v>195.31299999999999</c:v>
                </c:pt>
                <c:pt idx="5193">
                  <c:v>200.19499999999999</c:v>
                </c:pt>
                <c:pt idx="5194">
                  <c:v>180.66399999999999</c:v>
                </c:pt>
                <c:pt idx="5195">
                  <c:v>200.19499999999999</c:v>
                </c:pt>
                <c:pt idx="5196">
                  <c:v>219.727</c:v>
                </c:pt>
                <c:pt idx="5197">
                  <c:v>190.43</c:v>
                </c:pt>
                <c:pt idx="5198">
                  <c:v>175.78100000000001</c:v>
                </c:pt>
                <c:pt idx="5199">
                  <c:v>185.547</c:v>
                </c:pt>
                <c:pt idx="5200">
                  <c:v>190.43</c:v>
                </c:pt>
                <c:pt idx="5201">
                  <c:v>205.078</c:v>
                </c:pt>
                <c:pt idx="5202">
                  <c:v>170.898</c:v>
                </c:pt>
                <c:pt idx="5203">
                  <c:v>195.31299999999999</c:v>
                </c:pt>
                <c:pt idx="5204">
                  <c:v>209.96100000000001</c:v>
                </c:pt>
                <c:pt idx="5205">
                  <c:v>190.43</c:v>
                </c:pt>
                <c:pt idx="5206">
                  <c:v>185.547</c:v>
                </c:pt>
                <c:pt idx="5207">
                  <c:v>195.31299999999999</c:v>
                </c:pt>
                <c:pt idx="5208">
                  <c:v>200.19499999999999</c:v>
                </c:pt>
                <c:pt idx="5209">
                  <c:v>205.078</c:v>
                </c:pt>
                <c:pt idx="5210">
                  <c:v>170.898</c:v>
                </c:pt>
                <c:pt idx="5211">
                  <c:v>209.96100000000001</c:v>
                </c:pt>
                <c:pt idx="5212">
                  <c:v>161.13300000000001</c:v>
                </c:pt>
                <c:pt idx="5213">
                  <c:v>141.602</c:v>
                </c:pt>
                <c:pt idx="5214">
                  <c:v>219.727</c:v>
                </c:pt>
                <c:pt idx="5215">
                  <c:v>185.547</c:v>
                </c:pt>
                <c:pt idx="5216">
                  <c:v>219.727</c:v>
                </c:pt>
                <c:pt idx="5217">
                  <c:v>180.66399999999999</c:v>
                </c:pt>
                <c:pt idx="5218">
                  <c:v>175.78100000000001</c:v>
                </c:pt>
                <c:pt idx="5219">
                  <c:v>175.78100000000001</c:v>
                </c:pt>
                <c:pt idx="5220">
                  <c:v>170.898</c:v>
                </c:pt>
                <c:pt idx="5221">
                  <c:v>170.898</c:v>
                </c:pt>
                <c:pt idx="5222">
                  <c:v>180.66399999999999</c:v>
                </c:pt>
                <c:pt idx="5223">
                  <c:v>185.547</c:v>
                </c:pt>
                <c:pt idx="5224">
                  <c:v>185.547</c:v>
                </c:pt>
                <c:pt idx="5225">
                  <c:v>195.31299999999999</c:v>
                </c:pt>
                <c:pt idx="5226">
                  <c:v>190.43</c:v>
                </c:pt>
                <c:pt idx="5227">
                  <c:v>175.78100000000001</c:v>
                </c:pt>
                <c:pt idx="5228">
                  <c:v>166.01599999999999</c:v>
                </c:pt>
                <c:pt idx="5229">
                  <c:v>170.898</c:v>
                </c:pt>
                <c:pt idx="5230">
                  <c:v>175.78100000000001</c:v>
                </c:pt>
                <c:pt idx="5231">
                  <c:v>180.66399999999999</c:v>
                </c:pt>
                <c:pt idx="5232">
                  <c:v>151.36699999999999</c:v>
                </c:pt>
                <c:pt idx="5233">
                  <c:v>170.898</c:v>
                </c:pt>
                <c:pt idx="5234">
                  <c:v>166.01599999999999</c:v>
                </c:pt>
                <c:pt idx="5235">
                  <c:v>156.25</c:v>
                </c:pt>
                <c:pt idx="5236">
                  <c:v>180.66399999999999</c:v>
                </c:pt>
                <c:pt idx="5237">
                  <c:v>141.602</c:v>
                </c:pt>
                <c:pt idx="5238">
                  <c:v>214.84399999999999</c:v>
                </c:pt>
                <c:pt idx="5239">
                  <c:v>151.36699999999999</c:v>
                </c:pt>
                <c:pt idx="5240">
                  <c:v>180.66399999999999</c:v>
                </c:pt>
                <c:pt idx="5241">
                  <c:v>166.01599999999999</c:v>
                </c:pt>
                <c:pt idx="5242">
                  <c:v>151.36699999999999</c:v>
                </c:pt>
                <c:pt idx="5243">
                  <c:v>161.13300000000001</c:v>
                </c:pt>
                <c:pt idx="5244">
                  <c:v>146.48400000000001</c:v>
                </c:pt>
                <c:pt idx="5245">
                  <c:v>126.953</c:v>
                </c:pt>
                <c:pt idx="5246">
                  <c:v>161.13300000000001</c:v>
                </c:pt>
                <c:pt idx="5247">
                  <c:v>141.602</c:v>
                </c:pt>
                <c:pt idx="5248">
                  <c:v>185.547</c:v>
                </c:pt>
                <c:pt idx="5249">
                  <c:v>126.953</c:v>
                </c:pt>
                <c:pt idx="5250">
                  <c:v>146.48400000000001</c:v>
                </c:pt>
                <c:pt idx="5251">
                  <c:v>175.78100000000001</c:v>
                </c:pt>
                <c:pt idx="5252">
                  <c:v>156.25</c:v>
                </c:pt>
                <c:pt idx="5253">
                  <c:v>156.25</c:v>
                </c:pt>
                <c:pt idx="5254">
                  <c:v>126.953</c:v>
                </c:pt>
                <c:pt idx="5255">
                  <c:v>141.602</c:v>
                </c:pt>
                <c:pt idx="5256">
                  <c:v>141.602</c:v>
                </c:pt>
                <c:pt idx="5257">
                  <c:v>87.890600000000006</c:v>
                </c:pt>
                <c:pt idx="5258">
                  <c:v>170.898</c:v>
                </c:pt>
                <c:pt idx="5259">
                  <c:v>136.71899999999999</c:v>
                </c:pt>
                <c:pt idx="5260">
                  <c:v>214.84399999999999</c:v>
                </c:pt>
                <c:pt idx="5261">
                  <c:v>117.188</c:v>
                </c:pt>
                <c:pt idx="5262">
                  <c:v>151.36699999999999</c:v>
                </c:pt>
                <c:pt idx="5263">
                  <c:v>136.71899999999999</c:v>
                </c:pt>
                <c:pt idx="5264">
                  <c:v>151.36699999999999</c:v>
                </c:pt>
                <c:pt idx="5265">
                  <c:v>170.898</c:v>
                </c:pt>
                <c:pt idx="5266">
                  <c:v>126.953</c:v>
                </c:pt>
                <c:pt idx="5267">
                  <c:v>126.953</c:v>
                </c:pt>
                <c:pt idx="5268">
                  <c:v>161.13300000000001</c:v>
                </c:pt>
                <c:pt idx="5269">
                  <c:v>126.953</c:v>
                </c:pt>
                <c:pt idx="5270">
                  <c:v>161.13300000000001</c:v>
                </c:pt>
                <c:pt idx="5271">
                  <c:v>112.30500000000001</c:v>
                </c:pt>
                <c:pt idx="5272">
                  <c:v>151.36699999999999</c:v>
                </c:pt>
                <c:pt idx="5273">
                  <c:v>170.898</c:v>
                </c:pt>
                <c:pt idx="5274">
                  <c:v>141.602</c:v>
                </c:pt>
                <c:pt idx="5275">
                  <c:v>151.36699999999999</c:v>
                </c:pt>
                <c:pt idx="5276">
                  <c:v>126.953</c:v>
                </c:pt>
                <c:pt idx="5277">
                  <c:v>126.953</c:v>
                </c:pt>
                <c:pt idx="5278">
                  <c:v>161.13300000000001</c:v>
                </c:pt>
                <c:pt idx="5279">
                  <c:v>112.30500000000001</c:v>
                </c:pt>
                <c:pt idx="5280">
                  <c:v>170.898</c:v>
                </c:pt>
                <c:pt idx="5281">
                  <c:v>102.539</c:v>
                </c:pt>
                <c:pt idx="5282">
                  <c:v>97.656300000000002</c:v>
                </c:pt>
                <c:pt idx="5283">
                  <c:v>161.13300000000001</c:v>
                </c:pt>
                <c:pt idx="5284">
                  <c:v>141.602</c:v>
                </c:pt>
                <c:pt idx="5285">
                  <c:v>170.898</c:v>
                </c:pt>
                <c:pt idx="5286">
                  <c:v>122.07</c:v>
                </c:pt>
                <c:pt idx="5287">
                  <c:v>141.602</c:v>
                </c:pt>
                <c:pt idx="5288">
                  <c:v>117.188</c:v>
                </c:pt>
                <c:pt idx="5289">
                  <c:v>122.07</c:v>
                </c:pt>
                <c:pt idx="5290">
                  <c:v>117.188</c:v>
                </c:pt>
                <c:pt idx="5291">
                  <c:v>112.30500000000001</c:v>
                </c:pt>
                <c:pt idx="5292">
                  <c:v>141.602</c:v>
                </c:pt>
                <c:pt idx="5293">
                  <c:v>122.07</c:v>
                </c:pt>
                <c:pt idx="5294">
                  <c:v>126.953</c:v>
                </c:pt>
                <c:pt idx="5295">
                  <c:v>161.13300000000001</c:v>
                </c:pt>
                <c:pt idx="5296">
                  <c:v>126.953</c:v>
                </c:pt>
                <c:pt idx="5297">
                  <c:v>126.953</c:v>
                </c:pt>
                <c:pt idx="5298">
                  <c:v>117.188</c:v>
                </c:pt>
                <c:pt idx="5299">
                  <c:v>97.656300000000002</c:v>
                </c:pt>
                <c:pt idx="5300">
                  <c:v>107.422</c:v>
                </c:pt>
                <c:pt idx="5301">
                  <c:v>83.007800000000003</c:v>
                </c:pt>
                <c:pt idx="5302">
                  <c:v>136.71899999999999</c:v>
                </c:pt>
                <c:pt idx="5303">
                  <c:v>107.422</c:v>
                </c:pt>
                <c:pt idx="5304">
                  <c:v>136.71899999999999</c:v>
                </c:pt>
                <c:pt idx="5305">
                  <c:v>156.25</c:v>
                </c:pt>
                <c:pt idx="5306">
                  <c:v>107.422</c:v>
                </c:pt>
                <c:pt idx="5307">
                  <c:v>146.48400000000001</c:v>
                </c:pt>
                <c:pt idx="5308">
                  <c:v>117.188</c:v>
                </c:pt>
                <c:pt idx="5309">
                  <c:v>117.188</c:v>
                </c:pt>
                <c:pt idx="5310">
                  <c:v>122.07</c:v>
                </c:pt>
                <c:pt idx="5311">
                  <c:v>97.656300000000002</c:v>
                </c:pt>
                <c:pt idx="5312">
                  <c:v>141.602</c:v>
                </c:pt>
                <c:pt idx="5313">
                  <c:v>102.539</c:v>
                </c:pt>
                <c:pt idx="5314">
                  <c:v>92.773399999999995</c:v>
                </c:pt>
                <c:pt idx="5315">
                  <c:v>107.422</c:v>
                </c:pt>
                <c:pt idx="5316">
                  <c:v>107.422</c:v>
                </c:pt>
                <c:pt idx="5317">
                  <c:v>141.602</c:v>
                </c:pt>
                <c:pt idx="5318">
                  <c:v>78.125</c:v>
                </c:pt>
                <c:pt idx="5319">
                  <c:v>122.07</c:v>
                </c:pt>
                <c:pt idx="5320">
                  <c:v>166.01599999999999</c:v>
                </c:pt>
                <c:pt idx="5321">
                  <c:v>107.422</c:v>
                </c:pt>
                <c:pt idx="5322">
                  <c:v>122.07</c:v>
                </c:pt>
                <c:pt idx="5323">
                  <c:v>78.125</c:v>
                </c:pt>
                <c:pt idx="5324">
                  <c:v>117.188</c:v>
                </c:pt>
                <c:pt idx="5325">
                  <c:v>122.07</c:v>
                </c:pt>
                <c:pt idx="5326">
                  <c:v>63.476599999999998</c:v>
                </c:pt>
                <c:pt idx="5327">
                  <c:v>126.953</c:v>
                </c:pt>
                <c:pt idx="5328">
                  <c:v>87.890600000000006</c:v>
                </c:pt>
                <c:pt idx="5329">
                  <c:v>151.36699999999999</c:v>
                </c:pt>
                <c:pt idx="5330">
                  <c:v>92.773399999999995</c:v>
                </c:pt>
                <c:pt idx="5331">
                  <c:v>126.953</c:v>
                </c:pt>
                <c:pt idx="5332">
                  <c:v>112.30500000000001</c:v>
                </c:pt>
                <c:pt idx="5333">
                  <c:v>97.656300000000002</c:v>
                </c:pt>
                <c:pt idx="5334">
                  <c:v>117.188</c:v>
                </c:pt>
                <c:pt idx="5335">
                  <c:v>102.539</c:v>
                </c:pt>
                <c:pt idx="5336">
                  <c:v>97.656300000000002</c:v>
                </c:pt>
                <c:pt idx="5337">
                  <c:v>107.422</c:v>
                </c:pt>
                <c:pt idx="5338">
                  <c:v>97.656300000000002</c:v>
                </c:pt>
                <c:pt idx="5339">
                  <c:v>117.188</c:v>
                </c:pt>
                <c:pt idx="5340">
                  <c:v>97.656300000000002</c:v>
                </c:pt>
                <c:pt idx="5341">
                  <c:v>136.71899999999999</c:v>
                </c:pt>
                <c:pt idx="5342">
                  <c:v>136.71899999999999</c:v>
                </c:pt>
                <c:pt idx="5343">
                  <c:v>107.422</c:v>
                </c:pt>
                <c:pt idx="5344">
                  <c:v>136.71899999999999</c:v>
                </c:pt>
                <c:pt idx="5345">
                  <c:v>126.953</c:v>
                </c:pt>
                <c:pt idx="5346">
                  <c:v>102.539</c:v>
                </c:pt>
                <c:pt idx="5347">
                  <c:v>102.539</c:v>
                </c:pt>
                <c:pt idx="5348">
                  <c:v>92.773399999999995</c:v>
                </c:pt>
                <c:pt idx="5349">
                  <c:v>122.07</c:v>
                </c:pt>
                <c:pt idx="5350">
                  <c:v>117.188</c:v>
                </c:pt>
                <c:pt idx="5351">
                  <c:v>102.539</c:v>
                </c:pt>
                <c:pt idx="5352">
                  <c:v>112.30500000000001</c:v>
                </c:pt>
                <c:pt idx="5353">
                  <c:v>87.890600000000006</c:v>
                </c:pt>
                <c:pt idx="5354">
                  <c:v>166.01599999999999</c:v>
                </c:pt>
                <c:pt idx="5355">
                  <c:v>112.30500000000001</c:v>
                </c:pt>
                <c:pt idx="5356">
                  <c:v>107.422</c:v>
                </c:pt>
                <c:pt idx="5357">
                  <c:v>122.07</c:v>
                </c:pt>
                <c:pt idx="5358">
                  <c:v>117.188</c:v>
                </c:pt>
                <c:pt idx="5359">
                  <c:v>117.188</c:v>
                </c:pt>
                <c:pt idx="5360">
                  <c:v>78.125</c:v>
                </c:pt>
                <c:pt idx="5361">
                  <c:v>102.539</c:v>
                </c:pt>
                <c:pt idx="5362">
                  <c:v>112.30500000000001</c:v>
                </c:pt>
                <c:pt idx="5363">
                  <c:v>107.422</c:v>
                </c:pt>
                <c:pt idx="5364">
                  <c:v>126.953</c:v>
                </c:pt>
                <c:pt idx="5365">
                  <c:v>97.656300000000002</c:v>
                </c:pt>
                <c:pt idx="5366">
                  <c:v>117.188</c:v>
                </c:pt>
                <c:pt idx="5367">
                  <c:v>117.188</c:v>
                </c:pt>
                <c:pt idx="5368">
                  <c:v>92.773399999999995</c:v>
                </c:pt>
                <c:pt idx="5369">
                  <c:v>122.07</c:v>
                </c:pt>
                <c:pt idx="5370">
                  <c:v>73.242199999999997</c:v>
                </c:pt>
                <c:pt idx="5371">
                  <c:v>107.422</c:v>
                </c:pt>
                <c:pt idx="5372">
                  <c:v>87.890600000000006</c:v>
                </c:pt>
                <c:pt idx="5373">
                  <c:v>48.828099999999999</c:v>
                </c:pt>
                <c:pt idx="5374">
                  <c:v>126.953</c:v>
                </c:pt>
                <c:pt idx="5375">
                  <c:v>78.125</c:v>
                </c:pt>
                <c:pt idx="5376">
                  <c:v>141.602</c:v>
                </c:pt>
                <c:pt idx="5377">
                  <c:v>107.422</c:v>
                </c:pt>
                <c:pt idx="5378">
                  <c:v>117.188</c:v>
                </c:pt>
                <c:pt idx="5379">
                  <c:v>97.656300000000002</c:v>
                </c:pt>
                <c:pt idx="5380">
                  <c:v>97.656300000000002</c:v>
                </c:pt>
                <c:pt idx="5381">
                  <c:v>117.188</c:v>
                </c:pt>
                <c:pt idx="5382">
                  <c:v>102.539</c:v>
                </c:pt>
                <c:pt idx="5383">
                  <c:v>97.656300000000002</c:v>
                </c:pt>
                <c:pt idx="5384">
                  <c:v>107.422</c:v>
                </c:pt>
                <c:pt idx="5385">
                  <c:v>102.539</c:v>
                </c:pt>
                <c:pt idx="5386">
                  <c:v>97.656300000000002</c:v>
                </c:pt>
                <c:pt idx="5387">
                  <c:v>97.656300000000002</c:v>
                </c:pt>
                <c:pt idx="5388">
                  <c:v>92.773399999999995</c:v>
                </c:pt>
                <c:pt idx="5389">
                  <c:v>136.71899999999999</c:v>
                </c:pt>
                <c:pt idx="5390">
                  <c:v>97.656300000000002</c:v>
                </c:pt>
                <c:pt idx="5391">
                  <c:v>107.422</c:v>
                </c:pt>
                <c:pt idx="5392">
                  <c:v>87.890600000000006</c:v>
                </c:pt>
                <c:pt idx="5393">
                  <c:v>92.773399999999995</c:v>
                </c:pt>
                <c:pt idx="5394">
                  <c:v>117.188</c:v>
                </c:pt>
                <c:pt idx="5395">
                  <c:v>78.125</c:v>
                </c:pt>
                <c:pt idx="5396">
                  <c:v>117.188</c:v>
                </c:pt>
                <c:pt idx="5397">
                  <c:v>92.773399999999995</c:v>
                </c:pt>
                <c:pt idx="5398">
                  <c:v>102.539</c:v>
                </c:pt>
                <c:pt idx="5399">
                  <c:v>122.07</c:v>
                </c:pt>
                <c:pt idx="5400">
                  <c:v>87.890600000000006</c:v>
                </c:pt>
                <c:pt idx="5401">
                  <c:v>156.25</c:v>
                </c:pt>
                <c:pt idx="5402">
                  <c:v>107.422</c:v>
                </c:pt>
                <c:pt idx="5403">
                  <c:v>117.188</c:v>
                </c:pt>
                <c:pt idx="5404">
                  <c:v>87.890600000000006</c:v>
                </c:pt>
                <c:pt idx="5405">
                  <c:v>83.007800000000003</c:v>
                </c:pt>
                <c:pt idx="5406">
                  <c:v>107.422</c:v>
                </c:pt>
                <c:pt idx="5407">
                  <c:v>107.422</c:v>
                </c:pt>
                <c:pt idx="5408">
                  <c:v>78.125</c:v>
                </c:pt>
                <c:pt idx="5409">
                  <c:v>112.30500000000001</c:v>
                </c:pt>
                <c:pt idx="5410">
                  <c:v>92.773399999999995</c:v>
                </c:pt>
                <c:pt idx="5411">
                  <c:v>117.188</c:v>
                </c:pt>
                <c:pt idx="5412">
                  <c:v>78.125</c:v>
                </c:pt>
                <c:pt idx="5413">
                  <c:v>112.30500000000001</c:v>
                </c:pt>
                <c:pt idx="5414">
                  <c:v>126.953</c:v>
                </c:pt>
                <c:pt idx="5415">
                  <c:v>87.890600000000006</c:v>
                </c:pt>
                <c:pt idx="5416">
                  <c:v>83.007800000000003</c:v>
                </c:pt>
                <c:pt idx="5417">
                  <c:v>92.773399999999995</c:v>
                </c:pt>
                <c:pt idx="5418">
                  <c:v>83.007800000000003</c:v>
                </c:pt>
                <c:pt idx="5419">
                  <c:v>92.773399999999995</c:v>
                </c:pt>
                <c:pt idx="5420">
                  <c:v>68.359399999999994</c:v>
                </c:pt>
                <c:pt idx="5421">
                  <c:v>97.656300000000002</c:v>
                </c:pt>
                <c:pt idx="5422">
                  <c:v>87.890600000000006</c:v>
                </c:pt>
                <c:pt idx="5423">
                  <c:v>53.710900000000002</c:v>
                </c:pt>
                <c:pt idx="5424">
                  <c:v>112.30500000000001</c:v>
                </c:pt>
                <c:pt idx="5425">
                  <c:v>68.359399999999994</c:v>
                </c:pt>
                <c:pt idx="5426">
                  <c:v>141.602</c:v>
                </c:pt>
                <c:pt idx="5427">
                  <c:v>87.890600000000006</c:v>
                </c:pt>
                <c:pt idx="5428">
                  <c:v>83.007800000000003</c:v>
                </c:pt>
                <c:pt idx="5429">
                  <c:v>102.539</c:v>
                </c:pt>
                <c:pt idx="5430">
                  <c:v>87.890600000000006</c:v>
                </c:pt>
                <c:pt idx="5431">
                  <c:v>112.30500000000001</c:v>
                </c:pt>
                <c:pt idx="5432">
                  <c:v>87.890600000000006</c:v>
                </c:pt>
                <c:pt idx="5433">
                  <c:v>63.476599999999998</c:v>
                </c:pt>
                <c:pt idx="5434">
                  <c:v>92.773399999999995</c:v>
                </c:pt>
                <c:pt idx="5435">
                  <c:v>102.539</c:v>
                </c:pt>
                <c:pt idx="5436">
                  <c:v>117.188</c:v>
                </c:pt>
                <c:pt idx="5437">
                  <c:v>107.422</c:v>
                </c:pt>
                <c:pt idx="5438">
                  <c:v>112.30500000000001</c:v>
                </c:pt>
                <c:pt idx="5439">
                  <c:v>112.30500000000001</c:v>
                </c:pt>
                <c:pt idx="5440">
                  <c:v>87.890600000000006</c:v>
                </c:pt>
                <c:pt idx="5441">
                  <c:v>122.07</c:v>
                </c:pt>
                <c:pt idx="5442">
                  <c:v>68.359399999999994</c:v>
                </c:pt>
                <c:pt idx="5443">
                  <c:v>83.007800000000003</c:v>
                </c:pt>
                <c:pt idx="5444">
                  <c:v>117.188</c:v>
                </c:pt>
                <c:pt idx="5445">
                  <c:v>87.890600000000006</c:v>
                </c:pt>
                <c:pt idx="5446">
                  <c:v>97.656300000000002</c:v>
                </c:pt>
                <c:pt idx="5447">
                  <c:v>68.359399999999994</c:v>
                </c:pt>
                <c:pt idx="5448">
                  <c:v>117.188</c:v>
                </c:pt>
                <c:pt idx="5449">
                  <c:v>107.422</c:v>
                </c:pt>
                <c:pt idx="5450">
                  <c:v>78.125</c:v>
                </c:pt>
                <c:pt idx="5451">
                  <c:v>107.422</c:v>
                </c:pt>
                <c:pt idx="5452">
                  <c:v>107.422</c:v>
                </c:pt>
                <c:pt idx="5453">
                  <c:v>122.07</c:v>
                </c:pt>
                <c:pt idx="5454">
                  <c:v>78.125</c:v>
                </c:pt>
                <c:pt idx="5455">
                  <c:v>97.656300000000002</c:v>
                </c:pt>
                <c:pt idx="5456">
                  <c:v>122.07</c:v>
                </c:pt>
                <c:pt idx="5457">
                  <c:v>92.773399999999995</c:v>
                </c:pt>
                <c:pt idx="5458">
                  <c:v>87.890600000000006</c:v>
                </c:pt>
                <c:pt idx="5459">
                  <c:v>117.188</c:v>
                </c:pt>
                <c:pt idx="5460">
                  <c:v>97.656300000000002</c:v>
                </c:pt>
                <c:pt idx="5461">
                  <c:v>156.25</c:v>
                </c:pt>
                <c:pt idx="5462">
                  <c:v>97.656300000000002</c:v>
                </c:pt>
                <c:pt idx="5463">
                  <c:v>97.656300000000002</c:v>
                </c:pt>
                <c:pt idx="5464">
                  <c:v>126.953</c:v>
                </c:pt>
                <c:pt idx="5465">
                  <c:v>87.890600000000006</c:v>
                </c:pt>
                <c:pt idx="5466">
                  <c:v>107.422</c:v>
                </c:pt>
                <c:pt idx="5467">
                  <c:v>73.242199999999997</c:v>
                </c:pt>
                <c:pt idx="5468">
                  <c:v>102.539</c:v>
                </c:pt>
                <c:pt idx="5469">
                  <c:v>97.656300000000002</c:v>
                </c:pt>
                <c:pt idx="5470">
                  <c:v>34.179699999999997</c:v>
                </c:pt>
                <c:pt idx="5471">
                  <c:v>136.71899999999999</c:v>
                </c:pt>
                <c:pt idx="5472">
                  <c:v>97.656300000000002</c:v>
                </c:pt>
                <c:pt idx="5473">
                  <c:v>141.602</c:v>
                </c:pt>
                <c:pt idx="5474">
                  <c:v>107.422</c:v>
                </c:pt>
                <c:pt idx="5475">
                  <c:v>102.539</c:v>
                </c:pt>
                <c:pt idx="5476">
                  <c:v>107.422</c:v>
                </c:pt>
                <c:pt idx="5477">
                  <c:v>68.359399999999994</c:v>
                </c:pt>
                <c:pt idx="5478">
                  <c:v>97.656300000000002</c:v>
                </c:pt>
                <c:pt idx="5479">
                  <c:v>78.125</c:v>
                </c:pt>
                <c:pt idx="5480">
                  <c:v>87.890600000000006</c:v>
                </c:pt>
                <c:pt idx="5481">
                  <c:v>112.30500000000001</c:v>
                </c:pt>
                <c:pt idx="5482">
                  <c:v>97.656300000000002</c:v>
                </c:pt>
                <c:pt idx="5483">
                  <c:v>112.30500000000001</c:v>
                </c:pt>
                <c:pt idx="5484">
                  <c:v>73.242199999999997</c:v>
                </c:pt>
                <c:pt idx="5485">
                  <c:v>122.07</c:v>
                </c:pt>
                <c:pt idx="5486">
                  <c:v>107.422</c:v>
                </c:pt>
                <c:pt idx="5487">
                  <c:v>63.476599999999998</c:v>
                </c:pt>
                <c:pt idx="5488">
                  <c:v>107.422</c:v>
                </c:pt>
                <c:pt idx="5489">
                  <c:v>97.656300000000002</c:v>
                </c:pt>
                <c:pt idx="5490">
                  <c:v>73.242199999999997</c:v>
                </c:pt>
                <c:pt idx="5491">
                  <c:v>87.890600000000006</c:v>
                </c:pt>
                <c:pt idx="5492">
                  <c:v>107.422</c:v>
                </c:pt>
                <c:pt idx="5493">
                  <c:v>107.422</c:v>
                </c:pt>
                <c:pt idx="5494">
                  <c:v>83.007800000000003</c:v>
                </c:pt>
                <c:pt idx="5495">
                  <c:v>112.30500000000001</c:v>
                </c:pt>
                <c:pt idx="5496">
                  <c:v>97.656300000000002</c:v>
                </c:pt>
                <c:pt idx="5497">
                  <c:v>87.890600000000006</c:v>
                </c:pt>
                <c:pt idx="5498">
                  <c:v>102.539</c:v>
                </c:pt>
                <c:pt idx="5499">
                  <c:v>83.007800000000003</c:v>
                </c:pt>
                <c:pt idx="5500">
                  <c:v>102.539</c:v>
                </c:pt>
                <c:pt idx="5501">
                  <c:v>107.422</c:v>
                </c:pt>
                <c:pt idx="5502">
                  <c:v>78.125</c:v>
                </c:pt>
                <c:pt idx="5503">
                  <c:v>107.422</c:v>
                </c:pt>
                <c:pt idx="5504">
                  <c:v>97.656300000000002</c:v>
                </c:pt>
                <c:pt idx="5505">
                  <c:v>107.422</c:v>
                </c:pt>
                <c:pt idx="5506">
                  <c:v>63.476599999999998</c:v>
                </c:pt>
                <c:pt idx="5507">
                  <c:v>107.422</c:v>
                </c:pt>
                <c:pt idx="5508">
                  <c:v>136.71899999999999</c:v>
                </c:pt>
                <c:pt idx="5509">
                  <c:v>122.07</c:v>
                </c:pt>
                <c:pt idx="5510">
                  <c:v>92.773399999999995</c:v>
                </c:pt>
                <c:pt idx="5511">
                  <c:v>48.828099999999999</c:v>
                </c:pt>
                <c:pt idx="5512">
                  <c:v>87.890600000000006</c:v>
                </c:pt>
                <c:pt idx="5513">
                  <c:v>87.890600000000006</c:v>
                </c:pt>
                <c:pt idx="5514">
                  <c:v>48.828099999999999</c:v>
                </c:pt>
                <c:pt idx="5515">
                  <c:v>107.422</c:v>
                </c:pt>
                <c:pt idx="5516">
                  <c:v>73.242199999999997</c:v>
                </c:pt>
                <c:pt idx="5517">
                  <c:v>112.30500000000001</c:v>
                </c:pt>
                <c:pt idx="5518">
                  <c:v>87.890600000000006</c:v>
                </c:pt>
                <c:pt idx="5519">
                  <c:v>92.773399999999995</c:v>
                </c:pt>
                <c:pt idx="5520">
                  <c:v>87.890600000000006</c:v>
                </c:pt>
                <c:pt idx="5521">
                  <c:v>92.773399999999995</c:v>
                </c:pt>
                <c:pt idx="5522">
                  <c:v>112.30500000000001</c:v>
                </c:pt>
                <c:pt idx="5523">
                  <c:v>73.242199999999997</c:v>
                </c:pt>
                <c:pt idx="5524">
                  <c:v>68.359399999999994</c:v>
                </c:pt>
                <c:pt idx="5525">
                  <c:v>102.539</c:v>
                </c:pt>
                <c:pt idx="5526">
                  <c:v>78.125</c:v>
                </c:pt>
                <c:pt idx="5527">
                  <c:v>78.125</c:v>
                </c:pt>
                <c:pt idx="5528">
                  <c:v>92.773399999999995</c:v>
                </c:pt>
                <c:pt idx="5529">
                  <c:v>102.539</c:v>
                </c:pt>
                <c:pt idx="5530">
                  <c:v>117.188</c:v>
                </c:pt>
                <c:pt idx="5531">
                  <c:v>97.656300000000002</c:v>
                </c:pt>
                <c:pt idx="5532">
                  <c:v>97.656300000000002</c:v>
                </c:pt>
                <c:pt idx="5533">
                  <c:v>92.773399999999995</c:v>
                </c:pt>
                <c:pt idx="5534">
                  <c:v>92.773399999999995</c:v>
                </c:pt>
                <c:pt idx="5535">
                  <c:v>92.773399999999995</c:v>
                </c:pt>
                <c:pt idx="5536">
                  <c:v>73.242199999999997</c:v>
                </c:pt>
                <c:pt idx="5537">
                  <c:v>107.422</c:v>
                </c:pt>
                <c:pt idx="5538">
                  <c:v>92.773399999999995</c:v>
                </c:pt>
                <c:pt idx="5539">
                  <c:v>107.422</c:v>
                </c:pt>
                <c:pt idx="5540">
                  <c:v>112.30500000000001</c:v>
                </c:pt>
                <c:pt idx="5541">
                  <c:v>102.539</c:v>
                </c:pt>
                <c:pt idx="5542">
                  <c:v>146.48400000000001</c:v>
                </c:pt>
                <c:pt idx="5543">
                  <c:v>87.890600000000006</c:v>
                </c:pt>
                <c:pt idx="5544">
                  <c:v>92.773399999999995</c:v>
                </c:pt>
                <c:pt idx="5545">
                  <c:v>92.773399999999995</c:v>
                </c:pt>
                <c:pt idx="5546">
                  <c:v>68.359399999999994</c:v>
                </c:pt>
                <c:pt idx="5547">
                  <c:v>102.539</c:v>
                </c:pt>
                <c:pt idx="5548">
                  <c:v>107.422</c:v>
                </c:pt>
                <c:pt idx="5549">
                  <c:v>102.539</c:v>
                </c:pt>
                <c:pt idx="5550">
                  <c:v>107.422</c:v>
                </c:pt>
                <c:pt idx="5551">
                  <c:v>92.773399999999995</c:v>
                </c:pt>
                <c:pt idx="5552">
                  <c:v>136.71899999999999</c:v>
                </c:pt>
                <c:pt idx="5553">
                  <c:v>97.656300000000002</c:v>
                </c:pt>
                <c:pt idx="5554">
                  <c:v>102.539</c:v>
                </c:pt>
                <c:pt idx="5555">
                  <c:v>117.188</c:v>
                </c:pt>
                <c:pt idx="5556">
                  <c:v>92.773399999999995</c:v>
                </c:pt>
                <c:pt idx="5557">
                  <c:v>117.188</c:v>
                </c:pt>
                <c:pt idx="5558">
                  <c:v>83.007800000000003</c:v>
                </c:pt>
                <c:pt idx="5559">
                  <c:v>102.539</c:v>
                </c:pt>
                <c:pt idx="5560">
                  <c:v>87.890600000000006</c:v>
                </c:pt>
                <c:pt idx="5561">
                  <c:v>53.710900000000002</c:v>
                </c:pt>
                <c:pt idx="5562">
                  <c:v>107.422</c:v>
                </c:pt>
                <c:pt idx="5563">
                  <c:v>53.710900000000002</c:v>
                </c:pt>
                <c:pt idx="5564">
                  <c:v>136.71899999999999</c:v>
                </c:pt>
                <c:pt idx="5565">
                  <c:v>83.007800000000003</c:v>
                </c:pt>
                <c:pt idx="5566">
                  <c:v>97.656300000000002</c:v>
                </c:pt>
                <c:pt idx="5567">
                  <c:v>97.656300000000002</c:v>
                </c:pt>
                <c:pt idx="5568">
                  <c:v>92.773399999999995</c:v>
                </c:pt>
                <c:pt idx="5569">
                  <c:v>141.602</c:v>
                </c:pt>
                <c:pt idx="5570">
                  <c:v>83.007800000000003</c:v>
                </c:pt>
                <c:pt idx="5571">
                  <c:v>73.242199999999997</c:v>
                </c:pt>
                <c:pt idx="5572">
                  <c:v>97.656300000000002</c:v>
                </c:pt>
                <c:pt idx="5573">
                  <c:v>117.188</c:v>
                </c:pt>
                <c:pt idx="5574">
                  <c:v>117.188</c:v>
                </c:pt>
                <c:pt idx="5575">
                  <c:v>73.242199999999997</c:v>
                </c:pt>
                <c:pt idx="5576">
                  <c:v>78.125</c:v>
                </c:pt>
                <c:pt idx="5577">
                  <c:v>92.773399999999995</c:v>
                </c:pt>
                <c:pt idx="5578">
                  <c:v>92.773399999999995</c:v>
                </c:pt>
                <c:pt idx="5579">
                  <c:v>92.773399999999995</c:v>
                </c:pt>
                <c:pt idx="5580">
                  <c:v>63.476599999999998</c:v>
                </c:pt>
                <c:pt idx="5581">
                  <c:v>87.890600000000006</c:v>
                </c:pt>
                <c:pt idx="5582">
                  <c:v>78.125</c:v>
                </c:pt>
                <c:pt idx="5583">
                  <c:v>92.773399999999995</c:v>
                </c:pt>
                <c:pt idx="5584">
                  <c:v>87.890600000000006</c:v>
                </c:pt>
                <c:pt idx="5585">
                  <c:v>73.242199999999997</c:v>
                </c:pt>
                <c:pt idx="5586">
                  <c:v>136.71899999999999</c:v>
                </c:pt>
                <c:pt idx="5587">
                  <c:v>92.773399999999995</c:v>
                </c:pt>
                <c:pt idx="5588">
                  <c:v>87.890600000000006</c:v>
                </c:pt>
                <c:pt idx="5589">
                  <c:v>87.890600000000006</c:v>
                </c:pt>
                <c:pt idx="5590">
                  <c:v>73.242199999999997</c:v>
                </c:pt>
                <c:pt idx="5591">
                  <c:v>107.422</c:v>
                </c:pt>
                <c:pt idx="5592">
                  <c:v>78.125</c:v>
                </c:pt>
                <c:pt idx="5593">
                  <c:v>58.593800000000002</c:v>
                </c:pt>
                <c:pt idx="5594">
                  <c:v>83.007800000000003</c:v>
                </c:pt>
                <c:pt idx="5595">
                  <c:v>68.359399999999994</c:v>
                </c:pt>
                <c:pt idx="5596">
                  <c:v>141.602</c:v>
                </c:pt>
                <c:pt idx="5597">
                  <c:v>78.125</c:v>
                </c:pt>
                <c:pt idx="5598">
                  <c:v>107.422</c:v>
                </c:pt>
                <c:pt idx="5599">
                  <c:v>112.30500000000001</c:v>
                </c:pt>
                <c:pt idx="5600">
                  <c:v>97.656300000000002</c:v>
                </c:pt>
                <c:pt idx="5601">
                  <c:v>97.656300000000002</c:v>
                </c:pt>
                <c:pt idx="5602">
                  <c:v>53.710900000000002</c:v>
                </c:pt>
                <c:pt idx="5603">
                  <c:v>107.422</c:v>
                </c:pt>
                <c:pt idx="5604">
                  <c:v>87.890600000000006</c:v>
                </c:pt>
                <c:pt idx="5605">
                  <c:v>53.710900000000002</c:v>
                </c:pt>
                <c:pt idx="5606">
                  <c:v>122.07</c:v>
                </c:pt>
                <c:pt idx="5607">
                  <c:v>73.242199999999997</c:v>
                </c:pt>
                <c:pt idx="5608">
                  <c:v>146.48400000000001</c:v>
                </c:pt>
                <c:pt idx="5609">
                  <c:v>102.539</c:v>
                </c:pt>
                <c:pt idx="5610">
                  <c:v>97.656300000000002</c:v>
                </c:pt>
                <c:pt idx="5611">
                  <c:v>112.30500000000001</c:v>
                </c:pt>
                <c:pt idx="5612">
                  <c:v>73.242199999999997</c:v>
                </c:pt>
                <c:pt idx="5613">
                  <c:v>107.422</c:v>
                </c:pt>
                <c:pt idx="5614">
                  <c:v>107.422</c:v>
                </c:pt>
                <c:pt idx="5615">
                  <c:v>78.125</c:v>
                </c:pt>
                <c:pt idx="5616">
                  <c:v>107.422</c:v>
                </c:pt>
                <c:pt idx="5617">
                  <c:v>83.007800000000003</c:v>
                </c:pt>
                <c:pt idx="5618">
                  <c:v>126.953</c:v>
                </c:pt>
                <c:pt idx="5619">
                  <c:v>92.773399999999995</c:v>
                </c:pt>
                <c:pt idx="5620">
                  <c:v>126.953</c:v>
                </c:pt>
                <c:pt idx="5621">
                  <c:v>122.07</c:v>
                </c:pt>
                <c:pt idx="5622">
                  <c:v>87.890600000000006</c:v>
                </c:pt>
                <c:pt idx="5623">
                  <c:v>112.30500000000001</c:v>
                </c:pt>
                <c:pt idx="5624">
                  <c:v>78.125</c:v>
                </c:pt>
                <c:pt idx="5625">
                  <c:v>87.890600000000006</c:v>
                </c:pt>
                <c:pt idx="5626">
                  <c:v>112.30500000000001</c:v>
                </c:pt>
                <c:pt idx="5627">
                  <c:v>78.125</c:v>
                </c:pt>
                <c:pt idx="5628">
                  <c:v>117.188</c:v>
                </c:pt>
                <c:pt idx="5629">
                  <c:v>102.539</c:v>
                </c:pt>
                <c:pt idx="5630">
                  <c:v>92.773399999999995</c:v>
                </c:pt>
                <c:pt idx="5631">
                  <c:v>112.30500000000001</c:v>
                </c:pt>
                <c:pt idx="5632">
                  <c:v>97.656300000000002</c:v>
                </c:pt>
                <c:pt idx="5633">
                  <c:v>136.71899999999999</c:v>
                </c:pt>
                <c:pt idx="5634">
                  <c:v>92.773399999999995</c:v>
                </c:pt>
                <c:pt idx="5635">
                  <c:v>87.890600000000006</c:v>
                </c:pt>
                <c:pt idx="5636">
                  <c:v>107.422</c:v>
                </c:pt>
                <c:pt idx="5637">
                  <c:v>78.125</c:v>
                </c:pt>
                <c:pt idx="5638">
                  <c:v>107.422</c:v>
                </c:pt>
                <c:pt idx="5639">
                  <c:v>78.125</c:v>
                </c:pt>
                <c:pt idx="5640">
                  <c:v>102.539</c:v>
                </c:pt>
                <c:pt idx="5641">
                  <c:v>97.656300000000002</c:v>
                </c:pt>
                <c:pt idx="5642">
                  <c:v>97.656300000000002</c:v>
                </c:pt>
                <c:pt idx="5643">
                  <c:v>117.188</c:v>
                </c:pt>
                <c:pt idx="5644">
                  <c:v>78.125</c:v>
                </c:pt>
                <c:pt idx="5645">
                  <c:v>78.125</c:v>
                </c:pt>
                <c:pt idx="5646">
                  <c:v>87.890600000000006</c:v>
                </c:pt>
                <c:pt idx="5647">
                  <c:v>48.828099999999999</c:v>
                </c:pt>
                <c:pt idx="5648">
                  <c:v>97.656300000000002</c:v>
                </c:pt>
                <c:pt idx="5649">
                  <c:v>53.710900000000002</c:v>
                </c:pt>
                <c:pt idx="5650">
                  <c:v>87.890600000000006</c:v>
                </c:pt>
                <c:pt idx="5651">
                  <c:v>73.242199999999997</c:v>
                </c:pt>
                <c:pt idx="5652">
                  <c:v>92.773399999999995</c:v>
                </c:pt>
                <c:pt idx="5653">
                  <c:v>112.30500000000001</c:v>
                </c:pt>
                <c:pt idx="5654">
                  <c:v>102.539</c:v>
                </c:pt>
                <c:pt idx="5655">
                  <c:v>102.539</c:v>
                </c:pt>
                <c:pt idx="5656">
                  <c:v>78.125</c:v>
                </c:pt>
                <c:pt idx="5657">
                  <c:v>92.773399999999995</c:v>
                </c:pt>
                <c:pt idx="5658">
                  <c:v>92.773399999999995</c:v>
                </c:pt>
                <c:pt idx="5659">
                  <c:v>68.359399999999994</c:v>
                </c:pt>
                <c:pt idx="5660">
                  <c:v>107.422</c:v>
                </c:pt>
                <c:pt idx="5661">
                  <c:v>68.359399999999994</c:v>
                </c:pt>
                <c:pt idx="5662">
                  <c:v>73.242199999999997</c:v>
                </c:pt>
                <c:pt idx="5663">
                  <c:v>87.890600000000006</c:v>
                </c:pt>
                <c:pt idx="5664">
                  <c:v>83.007800000000003</c:v>
                </c:pt>
                <c:pt idx="5665">
                  <c:v>102.539</c:v>
                </c:pt>
                <c:pt idx="5666">
                  <c:v>87.890600000000006</c:v>
                </c:pt>
                <c:pt idx="5667">
                  <c:v>107.422</c:v>
                </c:pt>
                <c:pt idx="5668">
                  <c:v>112.30500000000001</c:v>
                </c:pt>
                <c:pt idx="5669">
                  <c:v>92.773399999999995</c:v>
                </c:pt>
                <c:pt idx="5670">
                  <c:v>107.422</c:v>
                </c:pt>
                <c:pt idx="5671">
                  <c:v>73.242199999999997</c:v>
                </c:pt>
                <c:pt idx="5672">
                  <c:v>68.359399999999994</c:v>
                </c:pt>
                <c:pt idx="5673">
                  <c:v>97.656300000000002</c:v>
                </c:pt>
                <c:pt idx="5674">
                  <c:v>43.945300000000003</c:v>
                </c:pt>
                <c:pt idx="5675">
                  <c:v>112.30500000000001</c:v>
                </c:pt>
                <c:pt idx="5676">
                  <c:v>68.359399999999994</c:v>
                </c:pt>
                <c:pt idx="5677">
                  <c:v>102.539</c:v>
                </c:pt>
                <c:pt idx="5678">
                  <c:v>87.890600000000006</c:v>
                </c:pt>
                <c:pt idx="5679">
                  <c:v>92.773399999999995</c:v>
                </c:pt>
                <c:pt idx="5680">
                  <c:v>97.656300000000002</c:v>
                </c:pt>
                <c:pt idx="5681">
                  <c:v>92.773399999999995</c:v>
                </c:pt>
                <c:pt idx="5682">
                  <c:v>112.30500000000001</c:v>
                </c:pt>
                <c:pt idx="5683">
                  <c:v>97.656300000000002</c:v>
                </c:pt>
                <c:pt idx="5684">
                  <c:v>53.710900000000002</c:v>
                </c:pt>
                <c:pt idx="5685">
                  <c:v>112.30500000000001</c:v>
                </c:pt>
                <c:pt idx="5686">
                  <c:v>63.476599999999998</c:v>
                </c:pt>
                <c:pt idx="5687">
                  <c:v>97.656300000000002</c:v>
                </c:pt>
                <c:pt idx="5688">
                  <c:v>83.007800000000003</c:v>
                </c:pt>
                <c:pt idx="5689">
                  <c:v>92.773399999999995</c:v>
                </c:pt>
                <c:pt idx="5690">
                  <c:v>126.953</c:v>
                </c:pt>
                <c:pt idx="5691">
                  <c:v>97.656300000000002</c:v>
                </c:pt>
                <c:pt idx="5692">
                  <c:v>112.30500000000001</c:v>
                </c:pt>
                <c:pt idx="5693">
                  <c:v>102.539</c:v>
                </c:pt>
                <c:pt idx="5694">
                  <c:v>87.890600000000006</c:v>
                </c:pt>
                <c:pt idx="5695">
                  <c:v>92.773399999999995</c:v>
                </c:pt>
                <c:pt idx="5696">
                  <c:v>63.476599999999998</c:v>
                </c:pt>
                <c:pt idx="5697">
                  <c:v>112.30500000000001</c:v>
                </c:pt>
                <c:pt idx="5698">
                  <c:v>87.890600000000006</c:v>
                </c:pt>
                <c:pt idx="5699">
                  <c:v>73.242199999999997</c:v>
                </c:pt>
                <c:pt idx="5700">
                  <c:v>122.07</c:v>
                </c:pt>
                <c:pt idx="5701">
                  <c:v>73.242199999999997</c:v>
                </c:pt>
                <c:pt idx="5702">
                  <c:v>141.602</c:v>
                </c:pt>
                <c:pt idx="5703">
                  <c:v>73.242199999999997</c:v>
                </c:pt>
                <c:pt idx="5704">
                  <c:v>78.125</c:v>
                </c:pt>
                <c:pt idx="5705">
                  <c:v>102.539</c:v>
                </c:pt>
                <c:pt idx="5706">
                  <c:v>87.890600000000006</c:v>
                </c:pt>
                <c:pt idx="5707">
                  <c:v>107.422</c:v>
                </c:pt>
                <c:pt idx="5708">
                  <c:v>53.710900000000002</c:v>
                </c:pt>
                <c:pt idx="5709">
                  <c:v>68.359399999999994</c:v>
                </c:pt>
                <c:pt idx="5710">
                  <c:v>107.422</c:v>
                </c:pt>
                <c:pt idx="5711">
                  <c:v>102.539</c:v>
                </c:pt>
                <c:pt idx="5712">
                  <c:v>136.71899999999999</c:v>
                </c:pt>
                <c:pt idx="5713">
                  <c:v>87.890600000000006</c:v>
                </c:pt>
                <c:pt idx="5714">
                  <c:v>97.656300000000002</c:v>
                </c:pt>
                <c:pt idx="5715">
                  <c:v>78.125</c:v>
                </c:pt>
                <c:pt idx="5716">
                  <c:v>87.890600000000006</c:v>
                </c:pt>
                <c:pt idx="5717">
                  <c:v>78.125</c:v>
                </c:pt>
                <c:pt idx="5718">
                  <c:v>43.945300000000003</c:v>
                </c:pt>
                <c:pt idx="5719">
                  <c:v>92.773399999999995</c:v>
                </c:pt>
                <c:pt idx="5720">
                  <c:v>73.242199999999997</c:v>
                </c:pt>
                <c:pt idx="5721">
                  <c:v>126.953</c:v>
                </c:pt>
                <c:pt idx="5722">
                  <c:v>102.539</c:v>
                </c:pt>
                <c:pt idx="5723">
                  <c:v>58.593800000000002</c:v>
                </c:pt>
                <c:pt idx="5724">
                  <c:v>126.953</c:v>
                </c:pt>
                <c:pt idx="5725">
                  <c:v>102.539</c:v>
                </c:pt>
                <c:pt idx="5726">
                  <c:v>92.773399999999995</c:v>
                </c:pt>
                <c:pt idx="5727">
                  <c:v>102.539</c:v>
                </c:pt>
                <c:pt idx="5728">
                  <c:v>78.125</c:v>
                </c:pt>
                <c:pt idx="5729">
                  <c:v>117.188</c:v>
                </c:pt>
                <c:pt idx="5730">
                  <c:v>73.242199999999997</c:v>
                </c:pt>
                <c:pt idx="5731">
                  <c:v>68.359399999999994</c:v>
                </c:pt>
                <c:pt idx="5732">
                  <c:v>58.593800000000002</c:v>
                </c:pt>
                <c:pt idx="5733">
                  <c:v>102.539</c:v>
                </c:pt>
                <c:pt idx="5734">
                  <c:v>112.30500000000001</c:v>
                </c:pt>
                <c:pt idx="5735">
                  <c:v>78.125</c:v>
                </c:pt>
                <c:pt idx="5736">
                  <c:v>87.890600000000006</c:v>
                </c:pt>
                <c:pt idx="5737">
                  <c:v>107.422</c:v>
                </c:pt>
                <c:pt idx="5738">
                  <c:v>87.890600000000006</c:v>
                </c:pt>
                <c:pt idx="5739">
                  <c:v>117.188</c:v>
                </c:pt>
                <c:pt idx="5740">
                  <c:v>48.828099999999999</c:v>
                </c:pt>
                <c:pt idx="5741">
                  <c:v>87.890600000000006</c:v>
                </c:pt>
                <c:pt idx="5742">
                  <c:v>83.007800000000003</c:v>
                </c:pt>
                <c:pt idx="5743">
                  <c:v>83.007800000000003</c:v>
                </c:pt>
                <c:pt idx="5744">
                  <c:v>97.656300000000002</c:v>
                </c:pt>
                <c:pt idx="5745">
                  <c:v>78.125</c:v>
                </c:pt>
                <c:pt idx="5746">
                  <c:v>146.48400000000001</c:v>
                </c:pt>
                <c:pt idx="5747">
                  <c:v>102.539</c:v>
                </c:pt>
                <c:pt idx="5748">
                  <c:v>102.539</c:v>
                </c:pt>
                <c:pt idx="5749">
                  <c:v>107.422</c:v>
                </c:pt>
                <c:pt idx="5750">
                  <c:v>58.593800000000002</c:v>
                </c:pt>
                <c:pt idx="5751">
                  <c:v>102.539</c:v>
                </c:pt>
                <c:pt idx="5752">
                  <c:v>83.007800000000003</c:v>
                </c:pt>
                <c:pt idx="5753">
                  <c:v>92.773399999999995</c:v>
                </c:pt>
                <c:pt idx="5754">
                  <c:v>107.422</c:v>
                </c:pt>
                <c:pt idx="5755">
                  <c:v>92.773399999999995</c:v>
                </c:pt>
                <c:pt idx="5756">
                  <c:v>117.188</c:v>
                </c:pt>
                <c:pt idx="5757">
                  <c:v>78.125</c:v>
                </c:pt>
                <c:pt idx="5758">
                  <c:v>107.422</c:v>
                </c:pt>
                <c:pt idx="5759">
                  <c:v>117.188</c:v>
                </c:pt>
                <c:pt idx="5760">
                  <c:v>78.125</c:v>
                </c:pt>
                <c:pt idx="5761">
                  <c:v>117.188</c:v>
                </c:pt>
                <c:pt idx="5762">
                  <c:v>53.710900000000002</c:v>
                </c:pt>
                <c:pt idx="5763">
                  <c:v>83.007800000000003</c:v>
                </c:pt>
                <c:pt idx="5764">
                  <c:v>102.539</c:v>
                </c:pt>
                <c:pt idx="5765">
                  <c:v>39.0625</c:v>
                </c:pt>
                <c:pt idx="5766">
                  <c:v>117.188</c:v>
                </c:pt>
                <c:pt idx="5767">
                  <c:v>68.359399999999994</c:v>
                </c:pt>
                <c:pt idx="5768">
                  <c:v>112.30500000000001</c:v>
                </c:pt>
                <c:pt idx="5769">
                  <c:v>78.125</c:v>
                </c:pt>
                <c:pt idx="5770">
                  <c:v>73.242199999999997</c:v>
                </c:pt>
                <c:pt idx="5771">
                  <c:v>107.422</c:v>
                </c:pt>
                <c:pt idx="5772">
                  <c:v>87.890600000000006</c:v>
                </c:pt>
                <c:pt idx="5773">
                  <c:v>117.188</c:v>
                </c:pt>
                <c:pt idx="5774">
                  <c:v>78.125</c:v>
                </c:pt>
                <c:pt idx="5775">
                  <c:v>73.242199999999997</c:v>
                </c:pt>
                <c:pt idx="5776">
                  <c:v>117.188</c:v>
                </c:pt>
                <c:pt idx="5777">
                  <c:v>92.773399999999995</c:v>
                </c:pt>
                <c:pt idx="5778">
                  <c:v>92.773399999999995</c:v>
                </c:pt>
                <c:pt idx="5779">
                  <c:v>92.773399999999995</c:v>
                </c:pt>
                <c:pt idx="5780">
                  <c:v>102.539</c:v>
                </c:pt>
                <c:pt idx="5781">
                  <c:v>117.188</c:v>
                </c:pt>
                <c:pt idx="5782">
                  <c:v>102.539</c:v>
                </c:pt>
                <c:pt idx="5783">
                  <c:v>92.773399999999995</c:v>
                </c:pt>
                <c:pt idx="5784">
                  <c:v>58.593800000000002</c:v>
                </c:pt>
                <c:pt idx="5785">
                  <c:v>78.125</c:v>
                </c:pt>
                <c:pt idx="5786">
                  <c:v>97.656300000000002</c:v>
                </c:pt>
                <c:pt idx="5787">
                  <c:v>53.710900000000002</c:v>
                </c:pt>
                <c:pt idx="5788">
                  <c:v>112.30500000000001</c:v>
                </c:pt>
                <c:pt idx="5789">
                  <c:v>68.359399999999994</c:v>
                </c:pt>
                <c:pt idx="5790">
                  <c:v>126.953</c:v>
                </c:pt>
                <c:pt idx="5791">
                  <c:v>102.539</c:v>
                </c:pt>
                <c:pt idx="5792">
                  <c:v>102.539</c:v>
                </c:pt>
                <c:pt idx="5793">
                  <c:v>102.539</c:v>
                </c:pt>
                <c:pt idx="5794">
                  <c:v>78.125</c:v>
                </c:pt>
                <c:pt idx="5795">
                  <c:v>87.890600000000006</c:v>
                </c:pt>
                <c:pt idx="5796">
                  <c:v>92.773399999999995</c:v>
                </c:pt>
                <c:pt idx="5797">
                  <c:v>68.359399999999994</c:v>
                </c:pt>
                <c:pt idx="5798">
                  <c:v>102.539</c:v>
                </c:pt>
                <c:pt idx="5799">
                  <c:v>87.890600000000006</c:v>
                </c:pt>
                <c:pt idx="5800">
                  <c:v>83.007800000000003</c:v>
                </c:pt>
                <c:pt idx="5801">
                  <c:v>107.422</c:v>
                </c:pt>
                <c:pt idx="5802">
                  <c:v>112.30500000000001</c:v>
                </c:pt>
                <c:pt idx="5803">
                  <c:v>126.953</c:v>
                </c:pt>
                <c:pt idx="5804">
                  <c:v>87.890600000000006</c:v>
                </c:pt>
                <c:pt idx="5805">
                  <c:v>112.30500000000001</c:v>
                </c:pt>
                <c:pt idx="5806">
                  <c:v>122.07</c:v>
                </c:pt>
                <c:pt idx="5807">
                  <c:v>78.125</c:v>
                </c:pt>
                <c:pt idx="5808">
                  <c:v>117.188</c:v>
                </c:pt>
                <c:pt idx="5809">
                  <c:v>73.242199999999997</c:v>
                </c:pt>
                <c:pt idx="5810">
                  <c:v>87.890600000000006</c:v>
                </c:pt>
                <c:pt idx="5811">
                  <c:v>92.773399999999995</c:v>
                </c:pt>
                <c:pt idx="5812">
                  <c:v>68.359399999999994</c:v>
                </c:pt>
                <c:pt idx="5813">
                  <c:v>107.422</c:v>
                </c:pt>
                <c:pt idx="5814">
                  <c:v>58.593800000000002</c:v>
                </c:pt>
                <c:pt idx="5815">
                  <c:v>126.953</c:v>
                </c:pt>
                <c:pt idx="5816">
                  <c:v>83.007800000000003</c:v>
                </c:pt>
                <c:pt idx="5817">
                  <c:v>73.242199999999997</c:v>
                </c:pt>
                <c:pt idx="5818">
                  <c:v>78.125</c:v>
                </c:pt>
                <c:pt idx="5819">
                  <c:v>58.593800000000002</c:v>
                </c:pt>
                <c:pt idx="5820">
                  <c:v>107.422</c:v>
                </c:pt>
                <c:pt idx="5821">
                  <c:v>68.359399999999994</c:v>
                </c:pt>
                <c:pt idx="5822">
                  <c:v>97.656300000000002</c:v>
                </c:pt>
                <c:pt idx="5823">
                  <c:v>68.359399999999994</c:v>
                </c:pt>
                <c:pt idx="5824">
                  <c:v>87.890600000000006</c:v>
                </c:pt>
                <c:pt idx="5825">
                  <c:v>117.188</c:v>
                </c:pt>
                <c:pt idx="5826">
                  <c:v>83.007800000000003</c:v>
                </c:pt>
                <c:pt idx="5827">
                  <c:v>92.773399999999995</c:v>
                </c:pt>
                <c:pt idx="5828">
                  <c:v>112.30500000000001</c:v>
                </c:pt>
                <c:pt idx="5829">
                  <c:v>87.890600000000006</c:v>
                </c:pt>
                <c:pt idx="5830">
                  <c:v>63.476599999999998</c:v>
                </c:pt>
                <c:pt idx="5831">
                  <c:v>78.125</c:v>
                </c:pt>
                <c:pt idx="5832">
                  <c:v>112.30500000000001</c:v>
                </c:pt>
                <c:pt idx="5833">
                  <c:v>92.773399999999995</c:v>
                </c:pt>
                <c:pt idx="5834">
                  <c:v>34.179699999999997</c:v>
                </c:pt>
                <c:pt idx="5835">
                  <c:v>112.30500000000001</c:v>
                </c:pt>
                <c:pt idx="5836">
                  <c:v>83.007800000000003</c:v>
                </c:pt>
                <c:pt idx="5837">
                  <c:v>141.602</c:v>
                </c:pt>
                <c:pt idx="5838">
                  <c:v>97.656300000000002</c:v>
                </c:pt>
                <c:pt idx="5839">
                  <c:v>107.422</c:v>
                </c:pt>
                <c:pt idx="5840">
                  <c:v>117.188</c:v>
                </c:pt>
                <c:pt idx="5841">
                  <c:v>92.773399999999995</c:v>
                </c:pt>
                <c:pt idx="5842">
                  <c:v>92.773399999999995</c:v>
                </c:pt>
                <c:pt idx="5843">
                  <c:v>78.125</c:v>
                </c:pt>
                <c:pt idx="5844">
                  <c:v>58.593800000000002</c:v>
                </c:pt>
                <c:pt idx="5845">
                  <c:v>83.007800000000003</c:v>
                </c:pt>
                <c:pt idx="5846">
                  <c:v>68.359399999999994</c:v>
                </c:pt>
                <c:pt idx="5847">
                  <c:v>112.30500000000001</c:v>
                </c:pt>
                <c:pt idx="5848">
                  <c:v>78.125</c:v>
                </c:pt>
                <c:pt idx="5849">
                  <c:v>97.656300000000002</c:v>
                </c:pt>
                <c:pt idx="5850">
                  <c:v>117.188</c:v>
                </c:pt>
                <c:pt idx="5851">
                  <c:v>87.890600000000006</c:v>
                </c:pt>
                <c:pt idx="5852">
                  <c:v>87.890600000000006</c:v>
                </c:pt>
                <c:pt idx="5853">
                  <c:v>68.359399999999994</c:v>
                </c:pt>
                <c:pt idx="5854">
                  <c:v>83.007800000000003</c:v>
                </c:pt>
                <c:pt idx="5855">
                  <c:v>107.422</c:v>
                </c:pt>
                <c:pt idx="5856">
                  <c:v>48.828099999999999</c:v>
                </c:pt>
                <c:pt idx="5857">
                  <c:v>97.656300000000002</c:v>
                </c:pt>
                <c:pt idx="5858">
                  <c:v>87.890600000000006</c:v>
                </c:pt>
                <c:pt idx="5859">
                  <c:v>141.602</c:v>
                </c:pt>
                <c:pt idx="5860">
                  <c:v>87.890600000000006</c:v>
                </c:pt>
                <c:pt idx="5861">
                  <c:v>102.539</c:v>
                </c:pt>
                <c:pt idx="5862">
                  <c:v>92.773399999999995</c:v>
                </c:pt>
                <c:pt idx="5863">
                  <c:v>68.359399999999994</c:v>
                </c:pt>
                <c:pt idx="5864">
                  <c:v>87.890600000000006</c:v>
                </c:pt>
                <c:pt idx="5865">
                  <c:v>78.125</c:v>
                </c:pt>
                <c:pt idx="5866">
                  <c:v>73.242199999999997</c:v>
                </c:pt>
                <c:pt idx="5867">
                  <c:v>117.188</c:v>
                </c:pt>
                <c:pt idx="5868">
                  <c:v>97.656300000000002</c:v>
                </c:pt>
                <c:pt idx="5869">
                  <c:v>97.656300000000002</c:v>
                </c:pt>
                <c:pt idx="5870">
                  <c:v>78.125</c:v>
                </c:pt>
                <c:pt idx="5871">
                  <c:v>78.125</c:v>
                </c:pt>
                <c:pt idx="5872">
                  <c:v>126.953</c:v>
                </c:pt>
                <c:pt idx="5873">
                  <c:v>78.125</c:v>
                </c:pt>
                <c:pt idx="5874">
                  <c:v>78.125</c:v>
                </c:pt>
                <c:pt idx="5875">
                  <c:v>87.890600000000006</c:v>
                </c:pt>
                <c:pt idx="5876">
                  <c:v>78.125</c:v>
                </c:pt>
                <c:pt idx="5877">
                  <c:v>83.007800000000003</c:v>
                </c:pt>
                <c:pt idx="5878">
                  <c:v>43.945300000000003</c:v>
                </c:pt>
                <c:pt idx="5879">
                  <c:v>97.656300000000002</c:v>
                </c:pt>
                <c:pt idx="5880">
                  <c:v>73.242199999999997</c:v>
                </c:pt>
                <c:pt idx="5881">
                  <c:v>117.188</c:v>
                </c:pt>
                <c:pt idx="5882">
                  <c:v>97.656300000000002</c:v>
                </c:pt>
                <c:pt idx="5883">
                  <c:v>87.890600000000006</c:v>
                </c:pt>
                <c:pt idx="5884">
                  <c:v>107.422</c:v>
                </c:pt>
                <c:pt idx="5885">
                  <c:v>63.476599999999998</c:v>
                </c:pt>
                <c:pt idx="5886">
                  <c:v>97.656300000000002</c:v>
                </c:pt>
                <c:pt idx="5887">
                  <c:v>92.773399999999995</c:v>
                </c:pt>
                <c:pt idx="5888">
                  <c:v>58.593800000000002</c:v>
                </c:pt>
                <c:pt idx="5889">
                  <c:v>122.07</c:v>
                </c:pt>
                <c:pt idx="5890">
                  <c:v>102.539</c:v>
                </c:pt>
                <c:pt idx="5891">
                  <c:v>87.890600000000006</c:v>
                </c:pt>
                <c:pt idx="5892">
                  <c:v>87.890600000000006</c:v>
                </c:pt>
                <c:pt idx="5893">
                  <c:v>126.953</c:v>
                </c:pt>
                <c:pt idx="5894">
                  <c:v>117.188</c:v>
                </c:pt>
                <c:pt idx="5895">
                  <c:v>92.773399999999995</c:v>
                </c:pt>
                <c:pt idx="5896">
                  <c:v>102.539</c:v>
                </c:pt>
                <c:pt idx="5897">
                  <c:v>112.30500000000001</c:v>
                </c:pt>
                <c:pt idx="5898">
                  <c:v>83.007800000000003</c:v>
                </c:pt>
                <c:pt idx="5899">
                  <c:v>117.188</c:v>
                </c:pt>
                <c:pt idx="5900">
                  <c:v>73.242199999999997</c:v>
                </c:pt>
                <c:pt idx="5901">
                  <c:v>102.539</c:v>
                </c:pt>
                <c:pt idx="5902">
                  <c:v>78.125</c:v>
                </c:pt>
                <c:pt idx="5903">
                  <c:v>73.242199999999997</c:v>
                </c:pt>
                <c:pt idx="5904">
                  <c:v>126.953</c:v>
                </c:pt>
                <c:pt idx="5905">
                  <c:v>92.773399999999995</c:v>
                </c:pt>
                <c:pt idx="5906">
                  <c:v>146.48400000000001</c:v>
                </c:pt>
                <c:pt idx="5907">
                  <c:v>68.359399999999994</c:v>
                </c:pt>
                <c:pt idx="5908">
                  <c:v>107.422</c:v>
                </c:pt>
                <c:pt idx="5909">
                  <c:v>97.656300000000002</c:v>
                </c:pt>
                <c:pt idx="5910">
                  <c:v>83.007800000000003</c:v>
                </c:pt>
                <c:pt idx="5911">
                  <c:v>87.890600000000006</c:v>
                </c:pt>
                <c:pt idx="5912">
                  <c:v>73.242199999999997</c:v>
                </c:pt>
                <c:pt idx="5913">
                  <c:v>63.476599999999998</c:v>
                </c:pt>
                <c:pt idx="5914">
                  <c:v>97.656300000000002</c:v>
                </c:pt>
                <c:pt idx="5915">
                  <c:v>92.773399999999995</c:v>
                </c:pt>
                <c:pt idx="5916">
                  <c:v>112.30500000000001</c:v>
                </c:pt>
                <c:pt idx="5917">
                  <c:v>73.242199999999997</c:v>
                </c:pt>
                <c:pt idx="5918">
                  <c:v>107.422</c:v>
                </c:pt>
                <c:pt idx="5919">
                  <c:v>112.30500000000001</c:v>
                </c:pt>
                <c:pt idx="5920">
                  <c:v>92.773399999999995</c:v>
                </c:pt>
                <c:pt idx="5921">
                  <c:v>53.710900000000002</c:v>
                </c:pt>
                <c:pt idx="5922">
                  <c:v>58.593800000000002</c:v>
                </c:pt>
                <c:pt idx="5923">
                  <c:v>97.656300000000002</c:v>
                </c:pt>
                <c:pt idx="5924">
                  <c:v>83.007800000000003</c:v>
                </c:pt>
                <c:pt idx="5925">
                  <c:v>107.422</c:v>
                </c:pt>
                <c:pt idx="5926">
                  <c:v>97.656300000000002</c:v>
                </c:pt>
                <c:pt idx="5927">
                  <c:v>73.242199999999997</c:v>
                </c:pt>
                <c:pt idx="5928">
                  <c:v>107.422</c:v>
                </c:pt>
                <c:pt idx="5929">
                  <c:v>97.656300000000002</c:v>
                </c:pt>
                <c:pt idx="5930">
                  <c:v>83.007800000000003</c:v>
                </c:pt>
                <c:pt idx="5931">
                  <c:v>92.773399999999995</c:v>
                </c:pt>
                <c:pt idx="5932">
                  <c:v>73.242199999999997</c:v>
                </c:pt>
                <c:pt idx="5933">
                  <c:v>107.422</c:v>
                </c:pt>
                <c:pt idx="5934">
                  <c:v>63.476599999999998</c:v>
                </c:pt>
                <c:pt idx="5935">
                  <c:v>68.359399999999994</c:v>
                </c:pt>
                <c:pt idx="5936">
                  <c:v>107.422</c:v>
                </c:pt>
                <c:pt idx="5937">
                  <c:v>102.539</c:v>
                </c:pt>
                <c:pt idx="5938">
                  <c:v>112.30500000000001</c:v>
                </c:pt>
                <c:pt idx="5939">
                  <c:v>83.007800000000003</c:v>
                </c:pt>
                <c:pt idx="5940">
                  <c:v>102.539</c:v>
                </c:pt>
                <c:pt idx="5941">
                  <c:v>92.773399999999995</c:v>
                </c:pt>
                <c:pt idx="5942">
                  <c:v>19.531300000000002</c:v>
                </c:pt>
                <c:pt idx="5943">
                  <c:v>83.007800000000003</c:v>
                </c:pt>
                <c:pt idx="5944">
                  <c:v>53.710900000000002</c:v>
                </c:pt>
                <c:pt idx="5945">
                  <c:v>87.890600000000006</c:v>
                </c:pt>
                <c:pt idx="5946">
                  <c:v>97.656300000000002</c:v>
                </c:pt>
                <c:pt idx="5947">
                  <c:v>14.648400000000001</c:v>
                </c:pt>
                <c:pt idx="5948">
                  <c:v>107.422</c:v>
                </c:pt>
                <c:pt idx="5949">
                  <c:v>92.773399999999995</c:v>
                </c:pt>
                <c:pt idx="5950">
                  <c:v>126.953</c:v>
                </c:pt>
                <c:pt idx="5951">
                  <c:v>53.710900000000002</c:v>
                </c:pt>
                <c:pt idx="5952">
                  <c:v>78.125</c:v>
                </c:pt>
                <c:pt idx="5953">
                  <c:v>92.773399999999995</c:v>
                </c:pt>
                <c:pt idx="5954">
                  <c:v>87.890600000000006</c:v>
                </c:pt>
                <c:pt idx="5955">
                  <c:v>92.773399999999995</c:v>
                </c:pt>
                <c:pt idx="5956">
                  <c:v>87.890600000000006</c:v>
                </c:pt>
                <c:pt idx="5957">
                  <c:v>78.125</c:v>
                </c:pt>
                <c:pt idx="5958">
                  <c:v>112.30500000000001</c:v>
                </c:pt>
                <c:pt idx="5959">
                  <c:v>78.125</c:v>
                </c:pt>
                <c:pt idx="5960">
                  <c:v>112.30500000000001</c:v>
                </c:pt>
                <c:pt idx="5961">
                  <c:v>68.359399999999994</c:v>
                </c:pt>
                <c:pt idx="5962">
                  <c:v>92.773399999999995</c:v>
                </c:pt>
                <c:pt idx="5963">
                  <c:v>112.30500000000001</c:v>
                </c:pt>
                <c:pt idx="5964">
                  <c:v>73.242199999999997</c:v>
                </c:pt>
                <c:pt idx="5965">
                  <c:v>102.539</c:v>
                </c:pt>
                <c:pt idx="5966">
                  <c:v>68.359399999999994</c:v>
                </c:pt>
                <c:pt idx="5967">
                  <c:v>107.422</c:v>
                </c:pt>
                <c:pt idx="5968">
                  <c:v>87.890600000000006</c:v>
                </c:pt>
                <c:pt idx="5969">
                  <c:v>39.0625</c:v>
                </c:pt>
                <c:pt idx="5970">
                  <c:v>117.188</c:v>
                </c:pt>
                <c:pt idx="5971">
                  <c:v>87.890600000000006</c:v>
                </c:pt>
                <c:pt idx="5972">
                  <c:v>146.48400000000001</c:v>
                </c:pt>
                <c:pt idx="5973">
                  <c:v>92.773399999999995</c:v>
                </c:pt>
                <c:pt idx="5974">
                  <c:v>117.188</c:v>
                </c:pt>
                <c:pt idx="5975">
                  <c:v>87.890600000000006</c:v>
                </c:pt>
                <c:pt idx="5976">
                  <c:v>97.656300000000002</c:v>
                </c:pt>
                <c:pt idx="5977">
                  <c:v>97.656300000000002</c:v>
                </c:pt>
                <c:pt idx="5978">
                  <c:v>122.07</c:v>
                </c:pt>
                <c:pt idx="5979">
                  <c:v>92.773399999999995</c:v>
                </c:pt>
                <c:pt idx="5980">
                  <c:v>122.07</c:v>
                </c:pt>
                <c:pt idx="5981">
                  <c:v>87.890600000000006</c:v>
                </c:pt>
                <c:pt idx="5982">
                  <c:v>68.359399999999994</c:v>
                </c:pt>
                <c:pt idx="5983">
                  <c:v>83.007800000000003</c:v>
                </c:pt>
                <c:pt idx="5984">
                  <c:v>97.656300000000002</c:v>
                </c:pt>
                <c:pt idx="5985">
                  <c:v>107.422</c:v>
                </c:pt>
                <c:pt idx="5986">
                  <c:v>87.890600000000006</c:v>
                </c:pt>
                <c:pt idx="5987">
                  <c:v>78.125</c:v>
                </c:pt>
                <c:pt idx="5988">
                  <c:v>78.125</c:v>
                </c:pt>
                <c:pt idx="5989">
                  <c:v>68.359399999999994</c:v>
                </c:pt>
                <c:pt idx="5990">
                  <c:v>102.539</c:v>
                </c:pt>
                <c:pt idx="5991">
                  <c:v>68.359399999999994</c:v>
                </c:pt>
                <c:pt idx="5992">
                  <c:v>112.30500000000001</c:v>
                </c:pt>
                <c:pt idx="5993">
                  <c:v>83.007800000000003</c:v>
                </c:pt>
                <c:pt idx="5994">
                  <c:v>117.188</c:v>
                </c:pt>
                <c:pt idx="5995">
                  <c:v>97.656300000000002</c:v>
                </c:pt>
                <c:pt idx="5996">
                  <c:v>68.359399999999994</c:v>
                </c:pt>
                <c:pt idx="5997">
                  <c:v>78.125</c:v>
                </c:pt>
                <c:pt idx="5998">
                  <c:v>73.242199999999997</c:v>
                </c:pt>
                <c:pt idx="5999">
                  <c:v>102.539</c:v>
                </c:pt>
                <c:pt idx="6000">
                  <c:v>78.125</c:v>
                </c:pt>
                <c:pt idx="6001">
                  <c:v>68.359399999999994</c:v>
                </c:pt>
                <c:pt idx="6002">
                  <c:v>136.71899999999999</c:v>
                </c:pt>
                <c:pt idx="6003">
                  <c:v>73.242199999999997</c:v>
                </c:pt>
                <c:pt idx="6004">
                  <c:v>87.890600000000006</c:v>
                </c:pt>
                <c:pt idx="6005">
                  <c:v>68.359399999999994</c:v>
                </c:pt>
                <c:pt idx="6006">
                  <c:v>78.125</c:v>
                </c:pt>
                <c:pt idx="6007">
                  <c:v>117.188</c:v>
                </c:pt>
                <c:pt idx="6008">
                  <c:v>87.890600000000006</c:v>
                </c:pt>
                <c:pt idx="6009">
                  <c:v>92.773399999999995</c:v>
                </c:pt>
                <c:pt idx="6010">
                  <c:v>68.359399999999994</c:v>
                </c:pt>
                <c:pt idx="6011">
                  <c:v>78.125</c:v>
                </c:pt>
                <c:pt idx="6012">
                  <c:v>87.890600000000006</c:v>
                </c:pt>
                <c:pt idx="6013">
                  <c:v>48.828099999999999</c:v>
                </c:pt>
                <c:pt idx="6014">
                  <c:v>102.539</c:v>
                </c:pt>
                <c:pt idx="6015">
                  <c:v>73.242199999999997</c:v>
                </c:pt>
                <c:pt idx="6016">
                  <c:v>73.242199999999997</c:v>
                </c:pt>
                <c:pt idx="6017">
                  <c:v>87.890600000000006</c:v>
                </c:pt>
                <c:pt idx="6018">
                  <c:v>87.890600000000006</c:v>
                </c:pt>
                <c:pt idx="6019">
                  <c:v>112.30500000000001</c:v>
                </c:pt>
                <c:pt idx="6020">
                  <c:v>83.007800000000003</c:v>
                </c:pt>
                <c:pt idx="6021">
                  <c:v>97.656300000000002</c:v>
                </c:pt>
                <c:pt idx="6022">
                  <c:v>97.656300000000002</c:v>
                </c:pt>
                <c:pt idx="6023">
                  <c:v>78.125</c:v>
                </c:pt>
                <c:pt idx="6024">
                  <c:v>117.188</c:v>
                </c:pt>
                <c:pt idx="6025">
                  <c:v>53.710900000000002</c:v>
                </c:pt>
                <c:pt idx="6026">
                  <c:v>87.890600000000006</c:v>
                </c:pt>
                <c:pt idx="6027">
                  <c:v>78.125</c:v>
                </c:pt>
                <c:pt idx="6028">
                  <c:v>92.773399999999995</c:v>
                </c:pt>
                <c:pt idx="6029">
                  <c:v>102.539</c:v>
                </c:pt>
                <c:pt idx="6030">
                  <c:v>73.242199999999997</c:v>
                </c:pt>
                <c:pt idx="6031">
                  <c:v>102.539</c:v>
                </c:pt>
                <c:pt idx="6032">
                  <c:v>107.422</c:v>
                </c:pt>
                <c:pt idx="6033">
                  <c:v>83.007800000000003</c:v>
                </c:pt>
                <c:pt idx="6034">
                  <c:v>97.656300000000002</c:v>
                </c:pt>
                <c:pt idx="6035">
                  <c:v>73.242199999999997</c:v>
                </c:pt>
                <c:pt idx="6036">
                  <c:v>117.188</c:v>
                </c:pt>
                <c:pt idx="6037">
                  <c:v>87.890600000000006</c:v>
                </c:pt>
                <c:pt idx="6038">
                  <c:v>92.773399999999995</c:v>
                </c:pt>
                <c:pt idx="6039">
                  <c:v>102.539</c:v>
                </c:pt>
                <c:pt idx="6040">
                  <c:v>92.773399999999995</c:v>
                </c:pt>
                <c:pt idx="6041">
                  <c:v>151.36699999999999</c:v>
                </c:pt>
                <c:pt idx="6042">
                  <c:v>63.476599999999998</c:v>
                </c:pt>
                <c:pt idx="6043">
                  <c:v>107.422</c:v>
                </c:pt>
                <c:pt idx="6044">
                  <c:v>92.773399999999995</c:v>
                </c:pt>
                <c:pt idx="6045">
                  <c:v>58.593800000000002</c:v>
                </c:pt>
                <c:pt idx="6046">
                  <c:v>102.539</c:v>
                </c:pt>
                <c:pt idx="6047">
                  <c:v>68.359399999999994</c:v>
                </c:pt>
                <c:pt idx="6048">
                  <c:v>48.828099999999999</c:v>
                </c:pt>
                <c:pt idx="6049">
                  <c:v>97.656300000000002</c:v>
                </c:pt>
                <c:pt idx="6050">
                  <c:v>87.890600000000006</c:v>
                </c:pt>
                <c:pt idx="6051">
                  <c:v>117.188</c:v>
                </c:pt>
                <c:pt idx="6052">
                  <c:v>107.422</c:v>
                </c:pt>
                <c:pt idx="6053">
                  <c:v>122.07</c:v>
                </c:pt>
                <c:pt idx="6054">
                  <c:v>117.188</c:v>
                </c:pt>
                <c:pt idx="6055">
                  <c:v>102.539</c:v>
                </c:pt>
                <c:pt idx="6056">
                  <c:v>117.188</c:v>
                </c:pt>
                <c:pt idx="6057">
                  <c:v>73.242199999999997</c:v>
                </c:pt>
                <c:pt idx="6058">
                  <c:v>87.890600000000006</c:v>
                </c:pt>
                <c:pt idx="6059">
                  <c:v>83.007800000000003</c:v>
                </c:pt>
                <c:pt idx="6060">
                  <c:v>63.476599999999998</c:v>
                </c:pt>
                <c:pt idx="6061">
                  <c:v>126.953</c:v>
                </c:pt>
                <c:pt idx="6062">
                  <c:v>83.007800000000003</c:v>
                </c:pt>
                <c:pt idx="6063">
                  <c:v>146.48400000000001</c:v>
                </c:pt>
                <c:pt idx="6064">
                  <c:v>92.773399999999995</c:v>
                </c:pt>
                <c:pt idx="6065">
                  <c:v>107.422</c:v>
                </c:pt>
                <c:pt idx="6066">
                  <c:v>92.773399999999995</c:v>
                </c:pt>
                <c:pt idx="6067">
                  <c:v>58.593800000000002</c:v>
                </c:pt>
                <c:pt idx="6068">
                  <c:v>146.48400000000001</c:v>
                </c:pt>
                <c:pt idx="6069">
                  <c:v>83.007800000000003</c:v>
                </c:pt>
                <c:pt idx="6070">
                  <c:v>83.007800000000003</c:v>
                </c:pt>
                <c:pt idx="6071">
                  <c:v>73.242199999999997</c:v>
                </c:pt>
                <c:pt idx="6072">
                  <c:v>87.890600000000006</c:v>
                </c:pt>
                <c:pt idx="6073">
                  <c:v>112.30500000000001</c:v>
                </c:pt>
                <c:pt idx="6074">
                  <c:v>83.007800000000003</c:v>
                </c:pt>
                <c:pt idx="6075">
                  <c:v>122.07</c:v>
                </c:pt>
                <c:pt idx="6076">
                  <c:v>117.188</c:v>
                </c:pt>
                <c:pt idx="6077">
                  <c:v>83.007800000000003</c:v>
                </c:pt>
                <c:pt idx="6078">
                  <c:v>102.539</c:v>
                </c:pt>
                <c:pt idx="6079">
                  <c:v>83.007800000000003</c:v>
                </c:pt>
                <c:pt idx="6080">
                  <c:v>92.773399999999995</c:v>
                </c:pt>
                <c:pt idx="6081">
                  <c:v>87.890600000000006</c:v>
                </c:pt>
                <c:pt idx="6082">
                  <c:v>63.476599999999998</c:v>
                </c:pt>
                <c:pt idx="6083">
                  <c:v>112.30500000000001</c:v>
                </c:pt>
                <c:pt idx="6084">
                  <c:v>63.476599999999998</c:v>
                </c:pt>
                <c:pt idx="6085">
                  <c:v>112.30500000000001</c:v>
                </c:pt>
                <c:pt idx="6086">
                  <c:v>97.656300000000002</c:v>
                </c:pt>
                <c:pt idx="6087">
                  <c:v>87.890600000000006</c:v>
                </c:pt>
                <c:pt idx="6088">
                  <c:v>87.890600000000006</c:v>
                </c:pt>
                <c:pt idx="6089">
                  <c:v>92.773399999999995</c:v>
                </c:pt>
                <c:pt idx="6090">
                  <c:v>97.656300000000002</c:v>
                </c:pt>
                <c:pt idx="6091">
                  <c:v>78.125</c:v>
                </c:pt>
                <c:pt idx="6092">
                  <c:v>73.242199999999997</c:v>
                </c:pt>
                <c:pt idx="6093">
                  <c:v>92.773399999999995</c:v>
                </c:pt>
                <c:pt idx="6094">
                  <c:v>73.242199999999997</c:v>
                </c:pt>
                <c:pt idx="6095">
                  <c:v>92.773399999999995</c:v>
                </c:pt>
                <c:pt idx="6096">
                  <c:v>78.125</c:v>
                </c:pt>
                <c:pt idx="6097">
                  <c:v>97.656300000000002</c:v>
                </c:pt>
                <c:pt idx="6098">
                  <c:v>97.656300000000002</c:v>
                </c:pt>
                <c:pt idx="6099">
                  <c:v>68.359399999999994</c:v>
                </c:pt>
                <c:pt idx="6100">
                  <c:v>102.539</c:v>
                </c:pt>
                <c:pt idx="6101">
                  <c:v>73.242199999999997</c:v>
                </c:pt>
                <c:pt idx="6102">
                  <c:v>58.593800000000002</c:v>
                </c:pt>
                <c:pt idx="6103">
                  <c:v>97.656300000000002</c:v>
                </c:pt>
                <c:pt idx="6104">
                  <c:v>48.828099999999999</c:v>
                </c:pt>
                <c:pt idx="6105">
                  <c:v>117.188</c:v>
                </c:pt>
                <c:pt idx="6106">
                  <c:v>53.710900000000002</c:v>
                </c:pt>
                <c:pt idx="6107">
                  <c:v>102.539</c:v>
                </c:pt>
                <c:pt idx="6108">
                  <c:v>97.656300000000002</c:v>
                </c:pt>
                <c:pt idx="6109">
                  <c:v>107.422</c:v>
                </c:pt>
                <c:pt idx="6110">
                  <c:v>102.539</c:v>
                </c:pt>
                <c:pt idx="6111">
                  <c:v>92.773399999999995</c:v>
                </c:pt>
                <c:pt idx="6112">
                  <c:v>83.007800000000003</c:v>
                </c:pt>
                <c:pt idx="6113">
                  <c:v>117.188</c:v>
                </c:pt>
                <c:pt idx="6114">
                  <c:v>58.593800000000002</c:v>
                </c:pt>
                <c:pt idx="6115">
                  <c:v>107.422</c:v>
                </c:pt>
                <c:pt idx="6116">
                  <c:v>78.125</c:v>
                </c:pt>
                <c:pt idx="6117">
                  <c:v>102.539</c:v>
                </c:pt>
                <c:pt idx="6118">
                  <c:v>83.007800000000003</c:v>
                </c:pt>
                <c:pt idx="6119">
                  <c:v>83.007800000000003</c:v>
                </c:pt>
                <c:pt idx="6120">
                  <c:v>107.422</c:v>
                </c:pt>
                <c:pt idx="6121">
                  <c:v>92.773399999999995</c:v>
                </c:pt>
                <c:pt idx="6122">
                  <c:v>102.539</c:v>
                </c:pt>
                <c:pt idx="6123">
                  <c:v>112.30500000000001</c:v>
                </c:pt>
                <c:pt idx="6124">
                  <c:v>73.242199999999997</c:v>
                </c:pt>
                <c:pt idx="6125">
                  <c:v>92.773399999999995</c:v>
                </c:pt>
                <c:pt idx="6126">
                  <c:v>73.242199999999997</c:v>
                </c:pt>
                <c:pt idx="6127">
                  <c:v>112.30500000000001</c:v>
                </c:pt>
                <c:pt idx="6128">
                  <c:v>63.476599999999998</c:v>
                </c:pt>
                <c:pt idx="6129">
                  <c:v>126.953</c:v>
                </c:pt>
                <c:pt idx="6130">
                  <c:v>97.656300000000002</c:v>
                </c:pt>
                <c:pt idx="6131">
                  <c:v>92.773399999999995</c:v>
                </c:pt>
                <c:pt idx="6132">
                  <c:v>73.242199999999997</c:v>
                </c:pt>
                <c:pt idx="6133">
                  <c:v>87.890600000000006</c:v>
                </c:pt>
                <c:pt idx="6134">
                  <c:v>107.422</c:v>
                </c:pt>
                <c:pt idx="6135">
                  <c:v>73.242199999999997</c:v>
                </c:pt>
                <c:pt idx="6136">
                  <c:v>87.890600000000006</c:v>
                </c:pt>
                <c:pt idx="6137">
                  <c:v>87.890600000000006</c:v>
                </c:pt>
                <c:pt idx="6138">
                  <c:v>58.593800000000002</c:v>
                </c:pt>
                <c:pt idx="6139">
                  <c:v>122.07</c:v>
                </c:pt>
                <c:pt idx="6140">
                  <c:v>87.890600000000006</c:v>
                </c:pt>
                <c:pt idx="6141">
                  <c:v>92.773399999999995</c:v>
                </c:pt>
                <c:pt idx="6142">
                  <c:v>97.656300000000002</c:v>
                </c:pt>
                <c:pt idx="6143">
                  <c:v>87.890600000000006</c:v>
                </c:pt>
                <c:pt idx="6144">
                  <c:v>102.539</c:v>
                </c:pt>
                <c:pt idx="6145">
                  <c:v>53.710900000000002</c:v>
                </c:pt>
                <c:pt idx="6146">
                  <c:v>97.656300000000002</c:v>
                </c:pt>
                <c:pt idx="6147">
                  <c:v>107.422</c:v>
                </c:pt>
                <c:pt idx="6148">
                  <c:v>34.179699999999997</c:v>
                </c:pt>
                <c:pt idx="6149">
                  <c:v>107.422</c:v>
                </c:pt>
                <c:pt idx="6150">
                  <c:v>78.125</c:v>
                </c:pt>
                <c:pt idx="6151">
                  <c:v>126.953</c:v>
                </c:pt>
                <c:pt idx="6152">
                  <c:v>97.656300000000002</c:v>
                </c:pt>
                <c:pt idx="6153">
                  <c:v>97.656300000000002</c:v>
                </c:pt>
                <c:pt idx="6154">
                  <c:v>87.890600000000006</c:v>
                </c:pt>
                <c:pt idx="6155">
                  <c:v>68.359399999999994</c:v>
                </c:pt>
                <c:pt idx="6156">
                  <c:v>112.30500000000001</c:v>
                </c:pt>
                <c:pt idx="6157">
                  <c:v>63.476599999999998</c:v>
                </c:pt>
                <c:pt idx="6158">
                  <c:v>68.359399999999994</c:v>
                </c:pt>
                <c:pt idx="6159">
                  <c:v>107.422</c:v>
                </c:pt>
                <c:pt idx="6160">
                  <c:v>97.656300000000002</c:v>
                </c:pt>
                <c:pt idx="6161">
                  <c:v>102.539</c:v>
                </c:pt>
                <c:pt idx="6162">
                  <c:v>68.359399999999994</c:v>
                </c:pt>
                <c:pt idx="6163">
                  <c:v>87.890600000000006</c:v>
                </c:pt>
                <c:pt idx="6164">
                  <c:v>117.188</c:v>
                </c:pt>
                <c:pt idx="6165">
                  <c:v>83.007800000000003</c:v>
                </c:pt>
                <c:pt idx="6166">
                  <c:v>112.30500000000001</c:v>
                </c:pt>
                <c:pt idx="6167">
                  <c:v>53.710900000000002</c:v>
                </c:pt>
                <c:pt idx="6168">
                  <c:v>87.890600000000006</c:v>
                </c:pt>
                <c:pt idx="6169">
                  <c:v>83.007800000000003</c:v>
                </c:pt>
                <c:pt idx="6170">
                  <c:v>107.422</c:v>
                </c:pt>
                <c:pt idx="6171">
                  <c:v>122.07</c:v>
                </c:pt>
                <c:pt idx="6172">
                  <c:v>68.359399999999994</c:v>
                </c:pt>
                <c:pt idx="6173">
                  <c:v>112.30500000000001</c:v>
                </c:pt>
                <c:pt idx="6174">
                  <c:v>92.773399999999995</c:v>
                </c:pt>
                <c:pt idx="6175">
                  <c:v>117.188</c:v>
                </c:pt>
                <c:pt idx="6176">
                  <c:v>87.890600000000006</c:v>
                </c:pt>
                <c:pt idx="6177">
                  <c:v>78.125</c:v>
                </c:pt>
                <c:pt idx="6178">
                  <c:v>97.656300000000002</c:v>
                </c:pt>
                <c:pt idx="6179">
                  <c:v>87.890600000000006</c:v>
                </c:pt>
                <c:pt idx="6180">
                  <c:v>102.539</c:v>
                </c:pt>
                <c:pt idx="6181">
                  <c:v>83.007800000000003</c:v>
                </c:pt>
                <c:pt idx="6182">
                  <c:v>78.125</c:v>
                </c:pt>
                <c:pt idx="6183">
                  <c:v>141.602</c:v>
                </c:pt>
                <c:pt idx="6184">
                  <c:v>87.890600000000006</c:v>
                </c:pt>
                <c:pt idx="6185">
                  <c:v>117.188</c:v>
                </c:pt>
                <c:pt idx="6186">
                  <c:v>92.773399999999995</c:v>
                </c:pt>
                <c:pt idx="6187">
                  <c:v>83.007800000000003</c:v>
                </c:pt>
                <c:pt idx="6188">
                  <c:v>92.773399999999995</c:v>
                </c:pt>
                <c:pt idx="6189">
                  <c:v>48.828099999999999</c:v>
                </c:pt>
                <c:pt idx="6190">
                  <c:v>102.539</c:v>
                </c:pt>
                <c:pt idx="6191">
                  <c:v>97.656300000000002</c:v>
                </c:pt>
                <c:pt idx="6192">
                  <c:v>43.945300000000003</c:v>
                </c:pt>
                <c:pt idx="6193">
                  <c:v>107.422</c:v>
                </c:pt>
                <c:pt idx="6194">
                  <c:v>73.242199999999997</c:v>
                </c:pt>
                <c:pt idx="6195">
                  <c:v>141.602</c:v>
                </c:pt>
                <c:pt idx="6196">
                  <c:v>63.476599999999998</c:v>
                </c:pt>
                <c:pt idx="6197">
                  <c:v>83.007800000000003</c:v>
                </c:pt>
                <c:pt idx="6198">
                  <c:v>97.656300000000002</c:v>
                </c:pt>
                <c:pt idx="6199">
                  <c:v>68.359399999999994</c:v>
                </c:pt>
                <c:pt idx="6200">
                  <c:v>102.539</c:v>
                </c:pt>
                <c:pt idx="6201">
                  <c:v>92.773399999999995</c:v>
                </c:pt>
                <c:pt idx="6202">
                  <c:v>78.125</c:v>
                </c:pt>
                <c:pt idx="6203">
                  <c:v>92.773399999999995</c:v>
                </c:pt>
                <c:pt idx="6204">
                  <c:v>87.890600000000006</c:v>
                </c:pt>
                <c:pt idx="6205">
                  <c:v>112.30500000000001</c:v>
                </c:pt>
                <c:pt idx="6206">
                  <c:v>83.007800000000003</c:v>
                </c:pt>
                <c:pt idx="6207">
                  <c:v>97.656300000000002</c:v>
                </c:pt>
                <c:pt idx="6208">
                  <c:v>48.828099999999999</c:v>
                </c:pt>
                <c:pt idx="6209">
                  <c:v>73.242199999999997</c:v>
                </c:pt>
                <c:pt idx="6210">
                  <c:v>87.890600000000006</c:v>
                </c:pt>
                <c:pt idx="6211">
                  <c:v>53.710900000000002</c:v>
                </c:pt>
                <c:pt idx="6212">
                  <c:v>107.422</c:v>
                </c:pt>
                <c:pt idx="6213">
                  <c:v>83.007800000000003</c:v>
                </c:pt>
                <c:pt idx="6214">
                  <c:v>112.30500000000001</c:v>
                </c:pt>
                <c:pt idx="6215">
                  <c:v>87.890600000000006</c:v>
                </c:pt>
                <c:pt idx="6216">
                  <c:v>87.890600000000006</c:v>
                </c:pt>
                <c:pt idx="6217">
                  <c:v>112.30500000000001</c:v>
                </c:pt>
                <c:pt idx="6218">
                  <c:v>78.125</c:v>
                </c:pt>
                <c:pt idx="6219">
                  <c:v>87.890600000000006</c:v>
                </c:pt>
                <c:pt idx="6220">
                  <c:v>83.007800000000003</c:v>
                </c:pt>
                <c:pt idx="6221">
                  <c:v>63.476599999999998</c:v>
                </c:pt>
                <c:pt idx="6222">
                  <c:v>126.953</c:v>
                </c:pt>
                <c:pt idx="6223">
                  <c:v>68.359399999999994</c:v>
                </c:pt>
                <c:pt idx="6224">
                  <c:v>97.656300000000002</c:v>
                </c:pt>
                <c:pt idx="6225">
                  <c:v>107.422</c:v>
                </c:pt>
                <c:pt idx="6226">
                  <c:v>83.007800000000003</c:v>
                </c:pt>
                <c:pt idx="6227">
                  <c:v>112.30500000000001</c:v>
                </c:pt>
                <c:pt idx="6228">
                  <c:v>63.476599999999998</c:v>
                </c:pt>
                <c:pt idx="6229">
                  <c:v>107.422</c:v>
                </c:pt>
                <c:pt idx="6230">
                  <c:v>97.656300000000002</c:v>
                </c:pt>
                <c:pt idx="6231">
                  <c:v>63.476599999999998</c:v>
                </c:pt>
                <c:pt idx="6232">
                  <c:v>92.773399999999995</c:v>
                </c:pt>
                <c:pt idx="6233">
                  <c:v>63.476599999999998</c:v>
                </c:pt>
                <c:pt idx="6234">
                  <c:v>112.30500000000001</c:v>
                </c:pt>
                <c:pt idx="6235">
                  <c:v>73.242199999999997</c:v>
                </c:pt>
                <c:pt idx="6236">
                  <c:v>87.890600000000006</c:v>
                </c:pt>
                <c:pt idx="6237">
                  <c:v>107.422</c:v>
                </c:pt>
                <c:pt idx="6238">
                  <c:v>102.539</c:v>
                </c:pt>
                <c:pt idx="6239">
                  <c:v>122.07</c:v>
                </c:pt>
                <c:pt idx="6240">
                  <c:v>68.359399999999994</c:v>
                </c:pt>
                <c:pt idx="6241">
                  <c:v>102.539</c:v>
                </c:pt>
                <c:pt idx="6242">
                  <c:v>107.422</c:v>
                </c:pt>
                <c:pt idx="6243">
                  <c:v>97.656300000000002</c:v>
                </c:pt>
                <c:pt idx="6244">
                  <c:v>112.30500000000001</c:v>
                </c:pt>
                <c:pt idx="6245">
                  <c:v>83.007800000000003</c:v>
                </c:pt>
                <c:pt idx="6246">
                  <c:v>92.773399999999995</c:v>
                </c:pt>
                <c:pt idx="6247">
                  <c:v>107.422</c:v>
                </c:pt>
                <c:pt idx="6248">
                  <c:v>87.890600000000006</c:v>
                </c:pt>
                <c:pt idx="6249">
                  <c:v>136.71899999999999</c:v>
                </c:pt>
                <c:pt idx="6250">
                  <c:v>92.773399999999995</c:v>
                </c:pt>
                <c:pt idx="6251">
                  <c:v>97.656300000000002</c:v>
                </c:pt>
                <c:pt idx="6252">
                  <c:v>122.07</c:v>
                </c:pt>
                <c:pt idx="6253">
                  <c:v>87.890600000000006</c:v>
                </c:pt>
                <c:pt idx="6254">
                  <c:v>92.773399999999995</c:v>
                </c:pt>
                <c:pt idx="6255">
                  <c:v>58.593800000000002</c:v>
                </c:pt>
                <c:pt idx="6256">
                  <c:v>73.242199999999997</c:v>
                </c:pt>
                <c:pt idx="6257">
                  <c:v>83.007800000000003</c:v>
                </c:pt>
                <c:pt idx="6258">
                  <c:v>48.828099999999999</c:v>
                </c:pt>
                <c:pt idx="6259">
                  <c:v>136.71899999999999</c:v>
                </c:pt>
                <c:pt idx="6260">
                  <c:v>68.359399999999994</c:v>
                </c:pt>
                <c:pt idx="6261">
                  <c:v>117.188</c:v>
                </c:pt>
                <c:pt idx="6262">
                  <c:v>112.30500000000001</c:v>
                </c:pt>
                <c:pt idx="6263">
                  <c:v>83.007800000000003</c:v>
                </c:pt>
                <c:pt idx="6264">
                  <c:v>78.125</c:v>
                </c:pt>
                <c:pt idx="6265">
                  <c:v>87.890600000000006</c:v>
                </c:pt>
                <c:pt idx="6266">
                  <c:v>87.890600000000006</c:v>
                </c:pt>
                <c:pt idx="6267">
                  <c:v>102.539</c:v>
                </c:pt>
                <c:pt idx="6268">
                  <c:v>53.710900000000002</c:v>
                </c:pt>
                <c:pt idx="6269">
                  <c:v>117.188</c:v>
                </c:pt>
                <c:pt idx="6270">
                  <c:v>87.890600000000006</c:v>
                </c:pt>
                <c:pt idx="6271">
                  <c:v>112.30500000000001</c:v>
                </c:pt>
                <c:pt idx="6272">
                  <c:v>73.242199999999997</c:v>
                </c:pt>
                <c:pt idx="6273">
                  <c:v>83.007800000000003</c:v>
                </c:pt>
                <c:pt idx="6274">
                  <c:v>117.188</c:v>
                </c:pt>
                <c:pt idx="6275">
                  <c:v>87.890600000000006</c:v>
                </c:pt>
                <c:pt idx="6276">
                  <c:v>87.890600000000006</c:v>
                </c:pt>
                <c:pt idx="6277">
                  <c:v>63.476599999999998</c:v>
                </c:pt>
                <c:pt idx="6278">
                  <c:v>97.656300000000002</c:v>
                </c:pt>
                <c:pt idx="6279">
                  <c:v>92.773399999999995</c:v>
                </c:pt>
                <c:pt idx="6280">
                  <c:v>43.945300000000003</c:v>
                </c:pt>
                <c:pt idx="6281">
                  <c:v>112.30500000000001</c:v>
                </c:pt>
                <c:pt idx="6282">
                  <c:v>87.890600000000006</c:v>
                </c:pt>
                <c:pt idx="6283">
                  <c:v>112.30500000000001</c:v>
                </c:pt>
                <c:pt idx="6284">
                  <c:v>87.890600000000006</c:v>
                </c:pt>
                <c:pt idx="6285">
                  <c:v>92.773399999999995</c:v>
                </c:pt>
                <c:pt idx="6286">
                  <c:v>78.125</c:v>
                </c:pt>
                <c:pt idx="6287">
                  <c:v>73.242199999999997</c:v>
                </c:pt>
                <c:pt idx="6288">
                  <c:v>107.422</c:v>
                </c:pt>
                <c:pt idx="6289">
                  <c:v>97.656300000000002</c:v>
                </c:pt>
                <c:pt idx="6290">
                  <c:v>68.359399999999994</c:v>
                </c:pt>
                <c:pt idx="6291">
                  <c:v>112.30500000000001</c:v>
                </c:pt>
                <c:pt idx="6292">
                  <c:v>87.890600000000006</c:v>
                </c:pt>
                <c:pt idx="6293">
                  <c:v>102.539</c:v>
                </c:pt>
                <c:pt idx="6294">
                  <c:v>73.242199999999997</c:v>
                </c:pt>
                <c:pt idx="6295">
                  <c:v>68.359399999999994</c:v>
                </c:pt>
                <c:pt idx="6296">
                  <c:v>126.953</c:v>
                </c:pt>
                <c:pt idx="6297">
                  <c:v>53.710900000000002</c:v>
                </c:pt>
                <c:pt idx="6298">
                  <c:v>87.890600000000006</c:v>
                </c:pt>
                <c:pt idx="6299">
                  <c:v>97.656300000000002</c:v>
                </c:pt>
                <c:pt idx="6300">
                  <c:v>78.125</c:v>
                </c:pt>
                <c:pt idx="6301">
                  <c:v>87.890600000000006</c:v>
                </c:pt>
                <c:pt idx="6302">
                  <c:v>58.593800000000002</c:v>
                </c:pt>
                <c:pt idx="6303">
                  <c:v>112.30500000000001</c:v>
                </c:pt>
                <c:pt idx="6304">
                  <c:v>78.125</c:v>
                </c:pt>
                <c:pt idx="6305">
                  <c:v>78.125</c:v>
                </c:pt>
                <c:pt idx="6306">
                  <c:v>92.773399999999995</c:v>
                </c:pt>
                <c:pt idx="6307">
                  <c:v>92.773399999999995</c:v>
                </c:pt>
                <c:pt idx="6308">
                  <c:v>112.30500000000001</c:v>
                </c:pt>
                <c:pt idx="6309">
                  <c:v>68.359399999999994</c:v>
                </c:pt>
                <c:pt idx="6310">
                  <c:v>78.125</c:v>
                </c:pt>
                <c:pt idx="6311">
                  <c:v>107.422</c:v>
                </c:pt>
                <c:pt idx="6312">
                  <c:v>63.476599999999998</c:v>
                </c:pt>
                <c:pt idx="6313">
                  <c:v>117.188</c:v>
                </c:pt>
                <c:pt idx="6314">
                  <c:v>87.890600000000006</c:v>
                </c:pt>
                <c:pt idx="6315">
                  <c:v>107.422</c:v>
                </c:pt>
                <c:pt idx="6316">
                  <c:v>87.890600000000006</c:v>
                </c:pt>
                <c:pt idx="6317">
                  <c:v>78.125</c:v>
                </c:pt>
                <c:pt idx="6318">
                  <c:v>126.953</c:v>
                </c:pt>
                <c:pt idx="6319">
                  <c:v>73.242199999999997</c:v>
                </c:pt>
                <c:pt idx="6320">
                  <c:v>102.539</c:v>
                </c:pt>
                <c:pt idx="6321">
                  <c:v>126.953</c:v>
                </c:pt>
                <c:pt idx="6322">
                  <c:v>68.359399999999994</c:v>
                </c:pt>
                <c:pt idx="6323">
                  <c:v>102.539</c:v>
                </c:pt>
                <c:pt idx="6324">
                  <c:v>78.125</c:v>
                </c:pt>
                <c:pt idx="6325">
                  <c:v>68.359399999999994</c:v>
                </c:pt>
                <c:pt idx="6326">
                  <c:v>73.242199999999997</c:v>
                </c:pt>
                <c:pt idx="6327">
                  <c:v>48.828099999999999</c:v>
                </c:pt>
                <c:pt idx="6328">
                  <c:v>102.539</c:v>
                </c:pt>
                <c:pt idx="6329">
                  <c:v>68.359399999999994</c:v>
                </c:pt>
                <c:pt idx="6330">
                  <c:v>117.188</c:v>
                </c:pt>
                <c:pt idx="6331">
                  <c:v>83.007800000000003</c:v>
                </c:pt>
                <c:pt idx="6332">
                  <c:v>87.890600000000006</c:v>
                </c:pt>
                <c:pt idx="6333">
                  <c:v>87.890600000000006</c:v>
                </c:pt>
                <c:pt idx="6334">
                  <c:v>102.539</c:v>
                </c:pt>
                <c:pt idx="6335">
                  <c:v>107.422</c:v>
                </c:pt>
                <c:pt idx="6336">
                  <c:v>107.422</c:v>
                </c:pt>
                <c:pt idx="6337">
                  <c:v>68.359399999999994</c:v>
                </c:pt>
                <c:pt idx="6338">
                  <c:v>102.539</c:v>
                </c:pt>
                <c:pt idx="6339">
                  <c:v>117.188</c:v>
                </c:pt>
                <c:pt idx="6340">
                  <c:v>107.422</c:v>
                </c:pt>
                <c:pt idx="6341">
                  <c:v>102.539</c:v>
                </c:pt>
                <c:pt idx="6342">
                  <c:v>87.890600000000006</c:v>
                </c:pt>
                <c:pt idx="6343">
                  <c:v>102.539</c:v>
                </c:pt>
                <c:pt idx="6344">
                  <c:v>92.773399999999995</c:v>
                </c:pt>
                <c:pt idx="6345">
                  <c:v>87.890600000000006</c:v>
                </c:pt>
                <c:pt idx="6346">
                  <c:v>58.593800000000002</c:v>
                </c:pt>
                <c:pt idx="6347">
                  <c:v>107.422</c:v>
                </c:pt>
                <c:pt idx="6348">
                  <c:v>102.539</c:v>
                </c:pt>
                <c:pt idx="6349">
                  <c:v>78.125</c:v>
                </c:pt>
                <c:pt idx="6350">
                  <c:v>107.422</c:v>
                </c:pt>
                <c:pt idx="6351">
                  <c:v>58.593800000000002</c:v>
                </c:pt>
                <c:pt idx="6352">
                  <c:v>122.07</c:v>
                </c:pt>
                <c:pt idx="6353">
                  <c:v>68.359399999999994</c:v>
                </c:pt>
                <c:pt idx="6354">
                  <c:v>92.773399999999995</c:v>
                </c:pt>
                <c:pt idx="6355">
                  <c:v>102.539</c:v>
                </c:pt>
                <c:pt idx="6356">
                  <c:v>68.359399999999994</c:v>
                </c:pt>
                <c:pt idx="6357">
                  <c:v>102.539</c:v>
                </c:pt>
                <c:pt idx="6358">
                  <c:v>87.890600000000006</c:v>
                </c:pt>
                <c:pt idx="6359">
                  <c:v>63.476599999999998</c:v>
                </c:pt>
                <c:pt idx="6360">
                  <c:v>78.125</c:v>
                </c:pt>
                <c:pt idx="6361">
                  <c:v>63.476599999999998</c:v>
                </c:pt>
                <c:pt idx="6362">
                  <c:v>102.539</c:v>
                </c:pt>
                <c:pt idx="6363">
                  <c:v>53.710900000000002</c:v>
                </c:pt>
                <c:pt idx="6364">
                  <c:v>102.539</c:v>
                </c:pt>
                <c:pt idx="6365">
                  <c:v>97.656300000000002</c:v>
                </c:pt>
                <c:pt idx="6366">
                  <c:v>83.007800000000003</c:v>
                </c:pt>
                <c:pt idx="6367">
                  <c:v>107.422</c:v>
                </c:pt>
                <c:pt idx="6368">
                  <c:v>73.242199999999997</c:v>
                </c:pt>
                <c:pt idx="6369">
                  <c:v>97.656300000000002</c:v>
                </c:pt>
                <c:pt idx="6370">
                  <c:v>73.242199999999997</c:v>
                </c:pt>
                <c:pt idx="6371">
                  <c:v>29.296900000000001</c:v>
                </c:pt>
                <c:pt idx="6372">
                  <c:v>97.656300000000002</c:v>
                </c:pt>
                <c:pt idx="6373">
                  <c:v>97.656300000000002</c:v>
                </c:pt>
                <c:pt idx="6374">
                  <c:v>117.188</c:v>
                </c:pt>
                <c:pt idx="6375">
                  <c:v>87.890600000000006</c:v>
                </c:pt>
                <c:pt idx="6376">
                  <c:v>107.422</c:v>
                </c:pt>
                <c:pt idx="6377">
                  <c:v>92.773399999999995</c:v>
                </c:pt>
                <c:pt idx="6378">
                  <c:v>83.007800000000003</c:v>
                </c:pt>
                <c:pt idx="6379">
                  <c:v>102.539</c:v>
                </c:pt>
                <c:pt idx="6380">
                  <c:v>87.890600000000006</c:v>
                </c:pt>
                <c:pt idx="6381">
                  <c:v>68.359399999999994</c:v>
                </c:pt>
                <c:pt idx="6382">
                  <c:v>117.188</c:v>
                </c:pt>
                <c:pt idx="6383">
                  <c:v>73.242199999999997</c:v>
                </c:pt>
                <c:pt idx="6384">
                  <c:v>92.773399999999995</c:v>
                </c:pt>
                <c:pt idx="6385">
                  <c:v>73.242199999999997</c:v>
                </c:pt>
                <c:pt idx="6386">
                  <c:v>97.656300000000002</c:v>
                </c:pt>
                <c:pt idx="6387">
                  <c:v>97.656300000000002</c:v>
                </c:pt>
                <c:pt idx="6388">
                  <c:v>63.476599999999998</c:v>
                </c:pt>
                <c:pt idx="6389">
                  <c:v>102.539</c:v>
                </c:pt>
                <c:pt idx="6390">
                  <c:v>83.007800000000003</c:v>
                </c:pt>
                <c:pt idx="6391">
                  <c:v>68.359399999999994</c:v>
                </c:pt>
                <c:pt idx="6392">
                  <c:v>87.890600000000006</c:v>
                </c:pt>
                <c:pt idx="6393">
                  <c:v>63.476599999999998</c:v>
                </c:pt>
                <c:pt idx="6394">
                  <c:v>97.656300000000002</c:v>
                </c:pt>
                <c:pt idx="6395">
                  <c:v>83.007800000000003</c:v>
                </c:pt>
                <c:pt idx="6396">
                  <c:v>92.773399999999995</c:v>
                </c:pt>
                <c:pt idx="6397">
                  <c:v>83.007800000000003</c:v>
                </c:pt>
                <c:pt idx="6398">
                  <c:v>87.890600000000006</c:v>
                </c:pt>
                <c:pt idx="6399">
                  <c:v>126.953</c:v>
                </c:pt>
                <c:pt idx="6400">
                  <c:v>97.656300000000002</c:v>
                </c:pt>
                <c:pt idx="6401">
                  <c:v>112.30500000000001</c:v>
                </c:pt>
                <c:pt idx="6402">
                  <c:v>92.773399999999995</c:v>
                </c:pt>
                <c:pt idx="6403">
                  <c:v>97.656300000000002</c:v>
                </c:pt>
                <c:pt idx="6404">
                  <c:v>117.188</c:v>
                </c:pt>
                <c:pt idx="6405">
                  <c:v>102.539</c:v>
                </c:pt>
                <c:pt idx="6406">
                  <c:v>97.656300000000002</c:v>
                </c:pt>
                <c:pt idx="6407">
                  <c:v>83.007800000000003</c:v>
                </c:pt>
                <c:pt idx="6408">
                  <c:v>102.539</c:v>
                </c:pt>
                <c:pt idx="6409">
                  <c:v>117.188</c:v>
                </c:pt>
                <c:pt idx="6410">
                  <c:v>73.242199999999997</c:v>
                </c:pt>
                <c:pt idx="6411">
                  <c:v>102.539</c:v>
                </c:pt>
                <c:pt idx="6412">
                  <c:v>83.007800000000003</c:v>
                </c:pt>
                <c:pt idx="6413">
                  <c:v>92.773399999999995</c:v>
                </c:pt>
                <c:pt idx="6414">
                  <c:v>117.188</c:v>
                </c:pt>
                <c:pt idx="6415">
                  <c:v>63.476599999999998</c:v>
                </c:pt>
                <c:pt idx="6416">
                  <c:v>107.422</c:v>
                </c:pt>
                <c:pt idx="6417">
                  <c:v>68.359399999999994</c:v>
                </c:pt>
                <c:pt idx="6418">
                  <c:v>126.953</c:v>
                </c:pt>
                <c:pt idx="6419">
                  <c:v>92.773399999999995</c:v>
                </c:pt>
                <c:pt idx="6420">
                  <c:v>83.007800000000003</c:v>
                </c:pt>
                <c:pt idx="6421">
                  <c:v>83.007800000000003</c:v>
                </c:pt>
                <c:pt idx="6422">
                  <c:v>102.539</c:v>
                </c:pt>
                <c:pt idx="6423">
                  <c:v>97.656300000000002</c:v>
                </c:pt>
                <c:pt idx="6424">
                  <c:v>97.656300000000002</c:v>
                </c:pt>
                <c:pt idx="6425">
                  <c:v>68.359399999999994</c:v>
                </c:pt>
                <c:pt idx="6426">
                  <c:v>122.07</c:v>
                </c:pt>
                <c:pt idx="6427">
                  <c:v>97.656300000000002</c:v>
                </c:pt>
                <c:pt idx="6428">
                  <c:v>92.773399999999995</c:v>
                </c:pt>
                <c:pt idx="6429">
                  <c:v>87.890600000000006</c:v>
                </c:pt>
                <c:pt idx="6430">
                  <c:v>112.30500000000001</c:v>
                </c:pt>
                <c:pt idx="6431">
                  <c:v>117.188</c:v>
                </c:pt>
                <c:pt idx="6432">
                  <c:v>78.125</c:v>
                </c:pt>
                <c:pt idx="6433">
                  <c:v>83.007800000000003</c:v>
                </c:pt>
                <c:pt idx="6434">
                  <c:v>78.125</c:v>
                </c:pt>
                <c:pt idx="6435">
                  <c:v>63.476599999999998</c:v>
                </c:pt>
                <c:pt idx="6436">
                  <c:v>78.125</c:v>
                </c:pt>
                <c:pt idx="6437">
                  <c:v>53.710900000000002</c:v>
                </c:pt>
                <c:pt idx="6438">
                  <c:v>117.188</c:v>
                </c:pt>
                <c:pt idx="6439">
                  <c:v>78.125</c:v>
                </c:pt>
                <c:pt idx="6440">
                  <c:v>73.242199999999997</c:v>
                </c:pt>
                <c:pt idx="6441">
                  <c:v>83.007800000000003</c:v>
                </c:pt>
                <c:pt idx="6442">
                  <c:v>73.242199999999997</c:v>
                </c:pt>
                <c:pt idx="6443">
                  <c:v>87.890600000000006</c:v>
                </c:pt>
                <c:pt idx="6444">
                  <c:v>83.007800000000003</c:v>
                </c:pt>
                <c:pt idx="6445">
                  <c:v>87.890600000000006</c:v>
                </c:pt>
                <c:pt idx="6446">
                  <c:v>97.656300000000002</c:v>
                </c:pt>
                <c:pt idx="6447">
                  <c:v>68.359399999999994</c:v>
                </c:pt>
                <c:pt idx="6448">
                  <c:v>102.539</c:v>
                </c:pt>
                <c:pt idx="6449">
                  <c:v>63.476599999999998</c:v>
                </c:pt>
                <c:pt idx="6450">
                  <c:v>83.007800000000003</c:v>
                </c:pt>
                <c:pt idx="6451">
                  <c:v>83.007800000000003</c:v>
                </c:pt>
                <c:pt idx="6452">
                  <c:v>83.007800000000003</c:v>
                </c:pt>
                <c:pt idx="6453">
                  <c:v>112.30500000000001</c:v>
                </c:pt>
                <c:pt idx="6454">
                  <c:v>87.890600000000006</c:v>
                </c:pt>
                <c:pt idx="6455">
                  <c:v>97.656300000000002</c:v>
                </c:pt>
                <c:pt idx="6456">
                  <c:v>78.125</c:v>
                </c:pt>
                <c:pt idx="6457">
                  <c:v>63.476599999999998</c:v>
                </c:pt>
                <c:pt idx="6458">
                  <c:v>97.656300000000002</c:v>
                </c:pt>
                <c:pt idx="6459">
                  <c:v>48.828099999999999</c:v>
                </c:pt>
                <c:pt idx="6460">
                  <c:v>107.422</c:v>
                </c:pt>
                <c:pt idx="6461">
                  <c:v>63.476599999999998</c:v>
                </c:pt>
                <c:pt idx="6462">
                  <c:v>117.188</c:v>
                </c:pt>
                <c:pt idx="6463">
                  <c:v>102.539</c:v>
                </c:pt>
                <c:pt idx="6464">
                  <c:v>63.476599999999998</c:v>
                </c:pt>
                <c:pt idx="6465">
                  <c:v>83.007800000000003</c:v>
                </c:pt>
                <c:pt idx="6466">
                  <c:v>83.007800000000003</c:v>
                </c:pt>
                <c:pt idx="6467">
                  <c:v>107.422</c:v>
                </c:pt>
                <c:pt idx="6468">
                  <c:v>112.30500000000001</c:v>
                </c:pt>
                <c:pt idx="6469">
                  <c:v>63.476599999999998</c:v>
                </c:pt>
                <c:pt idx="6470">
                  <c:v>112.30500000000001</c:v>
                </c:pt>
                <c:pt idx="6471">
                  <c:v>92.773399999999995</c:v>
                </c:pt>
                <c:pt idx="6472">
                  <c:v>97.656300000000002</c:v>
                </c:pt>
                <c:pt idx="6473">
                  <c:v>92.773399999999995</c:v>
                </c:pt>
                <c:pt idx="6474">
                  <c:v>83.007800000000003</c:v>
                </c:pt>
                <c:pt idx="6475">
                  <c:v>122.07</c:v>
                </c:pt>
                <c:pt idx="6476">
                  <c:v>83.007800000000003</c:v>
                </c:pt>
                <c:pt idx="6477">
                  <c:v>87.890600000000006</c:v>
                </c:pt>
                <c:pt idx="6478">
                  <c:v>68.359399999999994</c:v>
                </c:pt>
                <c:pt idx="6479">
                  <c:v>102.539</c:v>
                </c:pt>
                <c:pt idx="6480">
                  <c:v>78.125</c:v>
                </c:pt>
                <c:pt idx="6481">
                  <c:v>43.945300000000003</c:v>
                </c:pt>
                <c:pt idx="6482">
                  <c:v>122.07</c:v>
                </c:pt>
                <c:pt idx="6483">
                  <c:v>92.773399999999995</c:v>
                </c:pt>
                <c:pt idx="6484">
                  <c:v>141.602</c:v>
                </c:pt>
                <c:pt idx="6485">
                  <c:v>97.656300000000002</c:v>
                </c:pt>
                <c:pt idx="6486">
                  <c:v>107.422</c:v>
                </c:pt>
                <c:pt idx="6487">
                  <c:v>112.30500000000001</c:v>
                </c:pt>
                <c:pt idx="6488">
                  <c:v>92.773399999999995</c:v>
                </c:pt>
                <c:pt idx="6489">
                  <c:v>107.422</c:v>
                </c:pt>
                <c:pt idx="6490">
                  <c:v>102.539</c:v>
                </c:pt>
                <c:pt idx="6491">
                  <c:v>87.890600000000006</c:v>
                </c:pt>
                <c:pt idx="6492">
                  <c:v>107.422</c:v>
                </c:pt>
                <c:pt idx="6493">
                  <c:v>83.007800000000003</c:v>
                </c:pt>
                <c:pt idx="6494">
                  <c:v>107.422</c:v>
                </c:pt>
                <c:pt idx="6495">
                  <c:v>92.773399999999995</c:v>
                </c:pt>
                <c:pt idx="6496">
                  <c:v>87.890600000000006</c:v>
                </c:pt>
                <c:pt idx="6497">
                  <c:v>107.422</c:v>
                </c:pt>
                <c:pt idx="6498">
                  <c:v>73.242199999999997</c:v>
                </c:pt>
                <c:pt idx="6499">
                  <c:v>97.656300000000002</c:v>
                </c:pt>
                <c:pt idx="6500">
                  <c:v>63.476599999999998</c:v>
                </c:pt>
                <c:pt idx="6501">
                  <c:v>87.890600000000006</c:v>
                </c:pt>
                <c:pt idx="6502">
                  <c:v>73.242199999999997</c:v>
                </c:pt>
                <c:pt idx="6503">
                  <c:v>58.593800000000002</c:v>
                </c:pt>
                <c:pt idx="6504">
                  <c:v>117.188</c:v>
                </c:pt>
                <c:pt idx="6505">
                  <c:v>68.359399999999994</c:v>
                </c:pt>
                <c:pt idx="6506">
                  <c:v>117.188</c:v>
                </c:pt>
                <c:pt idx="6507">
                  <c:v>63.476599999999998</c:v>
                </c:pt>
                <c:pt idx="6508">
                  <c:v>87.890600000000006</c:v>
                </c:pt>
                <c:pt idx="6509">
                  <c:v>97.656300000000002</c:v>
                </c:pt>
                <c:pt idx="6510">
                  <c:v>87.890600000000006</c:v>
                </c:pt>
                <c:pt idx="6511">
                  <c:v>87.890600000000006</c:v>
                </c:pt>
                <c:pt idx="6512">
                  <c:v>83.007800000000003</c:v>
                </c:pt>
                <c:pt idx="6513">
                  <c:v>73.242199999999997</c:v>
                </c:pt>
                <c:pt idx="6514">
                  <c:v>112.30500000000001</c:v>
                </c:pt>
                <c:pt idx="6515">
                  <c:v>68.359399999999994</c:v>
                </c:pt>
                <c:pt idx="6516">
                  <c:v>97.656300000000002</c:v>
                </c:pt>
                <c:pt idx="6517">
                  <c:v>73.242199999999997</c:v>
                </c:pt>
                <c:pt idx="6518">
                  <c:v>102.539</c:v>
                </c:pt>
                <c:pt idx="6519">
                  <c:v>97.656300000000002</c:v>
                </c:pt>
                <c:pt idx="6520">
                  <c:v>87.890600000000006</c:v>
                </c:pt>
                <c:pt idx="6521">
                  <c:v>78.125</c:v>
                </c:pt>
                <c:pt idx="6522">
                  <c:v>53.710900000000002</c:v>
                </c:pt>
                <c:pt idx="6523">
                  <c:v>97.656300000000002</c:v>
                </c:pt>
                <c:pt idx="6524">
                  <c:v>102.539</c:v>
                </c:pt>
                <c:pt idx="6525">
                  <c:v>39.0625</c:v>
                </c:pt>
                <c:pt idx="6526">
                  <c:v>122.07</c:v>
                </c:pt>
                <c:pt idx="6527">
                  <c:v>68.359399999999994</c:v>
                </c:pt>
                <c:pt idx="6528">
                  <c:v>107.422</c:v>
                </c:pt>
                <c:pt idx="6529">
                  <c:v>58.593800000000002</c:v>
                </c:pt>
                <c:pt idx="6530">
                  <c:v>68.359399999999994</c:v>
                </c:pt>
                <c:pt idx="6531">
                  <c:v>102.539</c:v>
                </c:pt>
                <c:pt idx="6532">
                  <c:v>87.890600000000006</c:v>
                </c:pt>
                <c:pt idx="6533">
                  <c:v>83.007800000000003</c:v>
                </c:pt>
                <c:pt idx="6534">
                  <c:v>73.242199999999997</c:v>
                </c:pt>
                <c:pt idx="6535">
                  <c:v>63.476599999999998</c:v>
                </c:pt>
                <c:pt idx="6536">
                  <c:v>102.539</c:v>
                </c:pt>
                <c:pt idx="6537">
                  <c:v>73.242199999999997</c:v>
                </c:pt>
                <c:pt idx="6538">
                  <c:v>68.359399999999994</c:v>
                </c:pt>
                <c:pt idx="6539">
                  <c:v>78.125</c:v>
                </c:pt>
                <c:pt idx="6540">
                  <c:v>87.890600000000006</c:v>
                </c:pt>
                <c:pt idx="6541">
                  <c:v>112.30500000000001</c:v>
                </c:pt>
                <c:pt idx="6542">
                  <c:v>58.593800000000002</c:v>
                </c:pt>
                <c:pt idx="6543">
                  <c:v>87.890600000000006</c:v>
                </c:pt>
                <c:pt idx="6544">
                  <c:v>112.30500000000001</c:v>
                </c:pt>
                <c:pt idx="6545">
                  <c:v>87.890600000000006</c:v>
                </c:pt>
                <c:pt idx="6546">
                  <c:v>102.539</c:v>
                </c:pt>
                <c:pt idx="6547">
                  <c:v>78.125</c:v>
                </c:pt>
                <c:pt idx="6548">
                  <c:v>107.422</c:v>
                </c:pt>
                <c:pt idx="6549">
                  <c:v>73.242199999999997</c:v>
                </c:pt>
                <c:pt idx="6550">
                  <c:v>102.539</c:v>
                </c:pt>
                <c:pt idx="6551">
                  <c:v>87.890600000000006</c:v>
                </c:pt>
                <c:pt idx="6552">
                  <c:v>97.656300000000002</c:v>
                </c:pt>
                <c:pt idx="6553">
                  <c:v>83.007800000000003</c:v>
                </c:pt>
                <c:pt idx="6554">
                  <c:v>87.890600000000006</c:v>
                </c:pt>
                <c:pt idx="6555">
                  <c:v>92.773399999999995</c:v>
                </c:pt>
                <c:pt idx="6556">
                  <c:v>92.773399999999995</c:v>
                </c:pt>
                <c:pt idx="6557">
                  <c:v>63.476599999999998</c:v>
                </c:pt>
                <c:pt idx="6558">
                  <c:v>117.188</c:v>
                </c:pt>
                <c:pt idx="6559">
                  <c:v>87.890600000000006</c:v>
                </c:pt>
                <c:pt idx="6560">
                  <c:v>83.007800000000003</c:v>
                </c:pt>
                <c:pt idx="6561">
                  <c:v>107.422</c:v>
                </c:pt>
                <c:pt idx="6562">
                  <c:v>97.656300000000002</c:v>
                </c:pt>
                <c:pt idx="6563">
                  <c:v>102.539</c:v>
                </c:pt>
                <c:pt idx="6564">
                  <c:v>87.890600000000006</c:v>
                </c:pt>
                <c:pt idx="6565">
                  <c:v>97.656300000000002</c:v>
                </c:pt>
                <c:pt idx="6566">
                  <c:v>97.656300000000002</c:v>
                </c:pt>
                <c:pt idx="6567">
                  <c:v>68.359399999999994</c:v>
                </c:pt>
                <c:pt idx="6568">
                  <c:v>107.422</c:v>
                </c:pt>
                <c:pt idx="6569">
                  <c:v>43.945300000000003</c:v>
                </c:pt>
                <c:pt idx="6570">
                  <c:v>92.773399999999995</c:v>
                </c:pt>
                <c:pt idx="6571">
                  <c:v>73.242199999999997</c:v>
                </c:pt>
                <c:pt idx="6572">
                  <c:v>68.359399999999994</c:v>
                </c:pt>
                <c:pt idx="6573">
                  <c:v>122.07</c:v>
                </c:pt>
                <c:pt idx="6574">
                  <c:v>78.125</c:v>
                </c:pt>
                <c:pt idx="6575">
                  <c:v>126.953</c:v>
                </c:pt>
                <c:pt idx="6576">
                  <c:v>78.125</c:v>
                </c:pt>
                <c:pt idx="6577">
                  <c:v>68.359399999999994</c:v>
                </c:pt>
                <c:pt idx="6578">
                  <c:v>102.539</c:v>
                </c:pt>
                <c:pt idx="6579">
                  <c:v>102.539</c:v>
                </c:pt>
                <c:pt idx="6580">
                  <c:v>87.890600000000006</c:v>
                </c:pt>
                <c:pt idx="6581">
                  <c:v>73.242199999999997</c:v>
                </c:pt>
                <c:pt idx="6582">
                  <c:v>68.359399999999994</c:v>
                </c:pt>
                <c:pt idx="6583">
                  <c:v>97.656300000000002</c:v>
                </c:pt>
                <c:pt idx="6584">
                  <c:v>83.007800000000003</c:v>
                </c:pt>
                <c:pt idx="6585">
                  <c:v>102.539</c:v>
                </c:pt>
                <c:pt idx="6586">
                  <c:v>73.242199999999997</c:v>
                </c:pt>
                <c:pt idx="6587">
                  <c:v>112.30500000000001</c:v>
                </c:pt>
                <c:pt idx="6588">
                  <c:v>107.422</c:v>
                </c:pt>
                <c:pt idx="6589">
                  <c:v>78.125</c:v>
                </c:pt>
                <c:pt idx="6590">
                  <c:v>92.773399999999995</c:v>
                </c:pt>
                <c:pt idx="6591">
                  <c:v>68.359399999999994</c:v>
                </c:pt>
                <c:pt idx="6592">
                  <c:v>107.422</c:v>
                </c:pt>
                <c:pt idx="6593">
                  <c:v>73.242199999999997</c:v>
                </c:pt>
                <c:pt idx="6594">
                  <c:v>78.125</c:v>
                </c:pt>
                <c:pt idx="6595">
                  <c:v>87.890600000000006</c:v>
                </c:pt>
                <c:pt idx="6596">
                  <c:v>87.890600000000006</c:v>
                </c:pt>
                <c:pt idx="6597">
                  <c:v>107.422</c:v>
                </c:pt>
                <c:pt idx="6598">
                  <c:v>78.125</c:v>
                </c:pt>
                <c:pt idx="6599">
                  <c:v>87.890600000000006</c:v>
                </c:pt>
                <c:pt idx="6600">
                  <c:v>78.125</c:v>
                </c:pt>
                <c:pt idx="6601">
                  <c:v>87.890600000000006</c:v>
                </c:pt>
                <c:pt idx="6602">
                  <c:v>126.953</c:v>
                </c:pt>
                <c:pt idx="6603">
                  <c:v>73.242199999999997</c:v>
                </c:pt>
                <c:pt idx="6604">
                  <c:v>73.242199999999997</c:v>
                </c:pt>
                <c:pt idx="6605">
                  <c:v>97.656300000000002</c:v>
                </c:pt>
                <c:pt idx="6606">
                  <c:v>73.242199999999997</c:v>
                </c:pt>
                <c:pt idx="6607">
                  <c:v>83.007800000000003</c:v>
                </c:pt>
                <c:pt idx="6608">
                  <c:v>97.656300000000002</c:v>
                </c:pt>
                <c:pt idx="6609">
                  <c:v>92.773399999999995</c:v>
                </c:pt>
                <c:pt idx="6610">
                  <c:v>102.539</c:v>
                </c:pt>
                <c:pt idx="6611">
                  <c:v>78.125</c:v>
                </c:pt>
                <c:pt idx="6612">
                  <c:v>97.656300000000002</c:v>
                </c:pt>
                <c:pt idx="6613">
                  <c:v>63.476599999999998</c:v>
                </c:pt>
                <c:pt idx="6614">
                  <c:v>102.539</c:v>
                </c:pt>
                <c:pt idx="6615">
                  <c:v>53.710900000000002</c:v>
                </c:pt>
                <c:pt idx="6616">
                  <c:v>63.476599999999998</c:v>
                </c:pt>
                <c:pt idx="6617">
                  <c:v>112.30500000000001</c:v>
                </c:pt>
                <c:pt idx="6618">
                  <c:v>68.359399999999994</c:v>
                </c:pt>
                <c:pt idx="6619">
                  <c:v>117.188</c:v>
                </c:pt>
                <c:pt idx="6620">
                  <c:v>97.656300000000002</c:v>
                </c:pt>
                <c:pt idx="6621">
                  <c:v>97.656300000000002</c:v>
                </c:pt>
                <c:pt idx="6622">
                  <c:v>87.890600000000006</c:v>
                </c:pt>
                <c:pt idx="6623">
                  <c:v>92.773399999999995</c:v>
                </c:pt>
                <c:pt idx="6624">
                  <c:v>107.422</c:v>
                </c:pt>
                <c:pt idx="6625">
                  <c:v>68.359399999999994</c:v>
                </c:pt>
                <c:pt idx="6626">
                  <c:v>97.656300000000002</c:v>
                </c:pt>
                <c:pt idx="6627">
                  <c:v>63.476599999999998</c:v>
                </c:pt>
                <c:pt idx="6628">
                  <c:v>107.422</c:v>
                </c:pt>
                <c:pt idx="6629">
                  <c:v>126.953</c:v>
                </c:pt>
                <c:pt idx="6630">
                  <c:v>78.125</c:v>
                </c:pt>
                <c:pt idx="6631">
                  <c:v>73.242199999999997</c:v>
                </c:pt>
                <c:pt idx="6632">
                  <c:v>83.007800000000003</c:v>
                </c:pt>
                <c:pt idx="6633">
                  <c:v>83.007800000000003</c:v>
                </c:pt>
                <c:pt idx="6634">
                  <c:v>68.359399999999994</c:v>
                </c:pt>
                <c:pt idx="6635">
                  <c:v>48.828099999999999</c:v>
                </c:pt>
                <c:pt idx="6636">
                  <c:v>107.422</c:v>
                </c:pt>
                <c:pt idx="6637">
                  <c:v>87.890600000000006</c:v>
                </c:pt>
                <c:pt idx="6638">
                  <c:v>112.30500000000001</c:v>
                </c:pt>
                <c:pt idx="6639">
                  <c:v>87.890600000000006</c:v>
                </c:pt>
                <c:pt idx="6640">
                  <c:v>68.359399999999994</c:v>
                </c:pt>
                <c:pt idx="6641">
                  <c:v>68.359399999999994</c:v>
                </c:pt>
                <c:pt idx="6642">
                  <c:v>58.593800000000002</c:v>
                </c:pt>
                <c:pt idx="6643">
                  <c:v>97.656300000000002</c:v>
                </c:pt>
                <c:pt idx="6644">
                  <c:v>68.359399999999994</c:v>
                </c:pt>
                <c:pt idx="6645">
                  <c:v>43.945300000000003</c:v>
                </c:pt>
                <c:pt idx="6646">
                  <c:v>107.422</c:v>
                </c:pt>
                <c:pt idx="6647">
                  <c:v>48.828099999999999</c:v>
                </c:pt>
                <c:pt idx="6648">
                  <c:v>78.125</c:v>
                </c:pt>
                <c:pt idx="6649">
                  <c:v>87.890600000000006</c:v>
                </c:pt>
                <c:pt idx="6650">
                  <c:v>63.476599999999998</c:v>
                </c:pt>
                <c:pt idx="6651">
                  <c:v>107.422</c:v>
                </c:pt>
                <c:pt idx="6652">
                  <c:v>83.007800000000003</c:v>
                </c:pt>
                <c:pt idx="6653">
                  <c:v>63.476599999999998</c:v>
                </c:pt>
                <c:pt idx="6654">
                  <c:v>63.476599999999998</c:v>
                </c:pt>
                <c:pt idx="6655">
                  <c:v>73.242199999999997</c:v>
                </c:pt>
                <c:pt idx="6656">
                  <c:v>83.007800000000003</c:v>
                </c:pt>
                <c:pt idx="6657">
                  <c:v>34.179699999999997</c:v>
                </c:pt>
                <c:pt idx="6658">
                  <c:v>92.773399999999995</c:v>
                </c:pt>
                <c:pt idx="6659">
                  <c:v>48.828099999999999</c:v>
                </c:pt>
                <c:pt idx="6660">
                  <c:v>78.125</c:v>
                </c:pt>
                <c:pt idx="6661">
                  <c:v>58.593800000000002</c:v>
                </c:pt>
                <c:pt idx="6662">
                  <c:v>78.125</c:v>
                </c:pt>
                <c:pt idx="6663">
                  <c:v>73.242199999999997</c:v>
                </c:pt>
                <c:pt idx="6664">
                  <c:v>53.710900000000002</c:v>
                </c:pt>
                <c:pt idx="6665">
                  <c:v>87.890600000000006</c:v>
                </c:pt>
                <c:pt idx="6666">
                  <c:v>87.890600000000006</c:v>
                </c:pt>
                <c:pt idx="6667">
                  <c:v>39.0625</c:v>
                </c:pt>
                <c:pt idx="6668">
                  <c:v>78.125</c:v>
                </c:pt>
                <c:pt idx="6669">
                  <c:v>48.828099999999999</c:v>
                </c:pt>
                <c:pt idx="6670">
                  <c:v>63.476599999999998</c:v>
                </c:pt>
                <c:pt idx="6671">
                  <c:v>53.710900000000002</c:v>
                </c:pt>
                <c:pt idx="6672">
                  <c:v>87.890600000000006</c:v>
                </c:pt>
                <c:pt idx="6673">
                  <c:v>97.656300000000002</c:v>
                </c:pt>
                <c:pt idx="6674">
                  <c:v>48.828099999999999</c:v>
                </c:pt>
                <c:pt idx="6675">
                  <c:v>53.710900000000002</c:v>
                </c:pt>
                <c:pt idx="6676">
                  <c:v>63.476599999999998</c:v>
                </c:pt>
                <c:pt idx="6677">
                  <c:v>48.828099999999999</c:v>
                </c:pt>
                <c:pt idx="6678">
                  <c:v>97.656300000000002</c:v>
                </c:pt>
                <c:pt idx="6679">
                  <c:v>43.945300000000003</c:v>
                </c:pt>
                <c:pt idx="6680">
                  <c:v>78.125</c:v>
                </c:pt>
                <c:pt idx="6681">
                  <c:v>39.0625</c:v>
                </c:pt>
                <c:pt idx="6682">
                  <c:v>92.773399999999995</c:v>
                </c:pt>
                <c:pt idx="6683">
                  <c:v>63.476599999999998</c:v>
                </c:pt>
                <c:pt idx="6684">
                  <c:v>58.593800000000002</c:v>
                </c:pt>
                <c:pt idx="6685">
                  <c:v>53.710900000000002</c:v>
                </c:pt>
                <c:pt idx="6686">
                  <c:v>63.476599999999998</c:v>
                </c:pt>
                <c:pt idx="6687">
                  <c:v>68.359399999999994</c:v>
                </c:pt>
                <c:pt idx="6688">
                  <c:v>34.179699999999997</c:v>
                </c:pt>
                <c:pt idx="6689">
                  <c:v>43.945300000000003</c:v>
                </c:pt>
                <c:pt idx="6690">
                  <c:v>73.242199999999997</c:v>
                </c:pt>
                <c:pt idx="6691">
                  <c:v>48.828099999999999</c:v>
                </c:pt>
                <c:pt idx="6692">
                  <c:v>73.242199999999997</c:v>
                </c:pt>
                <c:pt idx="6693">
                  <c:v>58.593800000000002</c:v>
                </c:pt>
                <c:pt idx="6694">
                  <c:v>78.125</c:v>
                </c:pt>
                <c:pt idx="6695">
                  <c:v>68.359399999999994</c:v>
                </c:pt>
                <c:pt idx="6696">
                  <c:v>53.710900000000002</c:v>
                </c:pt>
                <c:pt idx="6697">
                  <c:v>68.359399999999994</c:v>
                </c:pt>
                <c:pt idx="6698">
                  <c:v>9.7656299999999998</c:v>
                </c:pt>
                <c:pt idx="6699">
                  <c:v>68.359399999999994</c:v>
                </c:pt>
                <c:pt idx="6700">
                  <c:v>43.945300000000003</c:v>
                </c:pt>
                <c:pt idx="6701">
                  <c:v>29.296900000000001</c:v>
                </c:pt>
                <c:pt idx="6702">
                  <c:v>73.242199999999997</c:v>
                </c:pt>
                <c:pt idx="6703">
                  <c:v>34.179699999999997</c:v>
                </c:pt>
                <c:pt idx="6704">
                  <c:v>122.07</c:v>
                </c:pt>
                <c:pt idx="6705">
                  <c:v>43.945300000000003</c:v>
                </c:pt>
                <c:pt idx="6706">
                  <c:v>53.710900000000002</c:v>
                </c:pt>
                <c:pt idx="6707">
                  <c:v>58.593800000000002</c:v>
                </c:pt>
                <c:pt idx="6708">
                  <c:v>34.179699999999997</c:v>
                </c:pt>
                <c:pt idx="6709">
                  <c:v>68.359399999999994</c:v>
                </c:pt>
                <c:pt idx="6710">
                  <c:v>48.828099999999999</c:v>
                </c:pt>
                <c:pt idx="6711">
                  <c:v>34.179699999999997</c:v>
                </c:pt>
                <c:pt idx="6712">
                  <c:v>68.359399999999994</c:v>
                </c:pt>
                <c:pt idx="6713">
                  <c:v>58.593800000000002</c:v>
                </c:pt>
                <c:pt idx="6714">
                  <c:v>73.242199999999997</c:v>
                </c:pt>
                <c:pt idx="6715">
                  <c:v>48.828099999999999</c:v>
                </c:pt>
                <c:pt idx="6716">
                  <c:v>68.359399999999994</c:v>
                </c:pt>
                <c:pt idx="6717">
                  <c:v>83.007800000000003</c:v>
                </c:pt>
                <c:pt idx="6718">
                  <c:v>43.945300000000003</c:v>
                </c:pt>
                <c:pt idx="6719">
                  <c:v>58.593800000000002</c:v>
                </c:pt>
                <c:pt idx="6720">
                  <c:v>34.179699999999997</c:v>
                </c:pt>
                <c:pt idx="6721">
                  <c:v>63.476599999999998</c:v>
                </c:pt>
                <c:pt idx="6722">
                  <c:v>43.945300000000003</c:v>
                </c:pt>
                <c:pt idx="6723">
                  <c:v>0</c:v>
                </c:pt>
                <c:pt idx="6724">
                  <c:v>68.359399999999994</c:v>
                </c:pt>
                <c:pt idx="6725">
                  <c:v>29.296900000000001</c:v>
                </c:pt>
                <c:pt idx="6726">
                  <c:v>117.188</c:v>
                </c:pt>
                <c:pt idx="6727">
                  <c:v>43.945300000000003</c:v>
                </c:pt>
                <c:pt idx="6728">
                  <c:v>68.359399999999994</c:v>
                </c:pt>
                <c:pt idx="6729">
                  <c:v>39.0625</c:v>
                </c:pt>
                <c:pt idx="6730">
                  <c:v>48.828099999999999</c:v>
                </c:pt>
                <c:pt idx="6731">
                  <c:v>78.125</c:v>
                </c:pt>
                <c:pt idx="6732">
                  <c:v>48.828099999999999</c:v>
                </c:pt>
                <c:pt idx="6733">
                  <c:v>24.414100000000001</c:v>
                </c:pt>
                <c:pt idx="6734">
                  <c:v>63.476599999999998</c:v>
                </c:pt>
                <c:pt idx="6735">
                  <c:v>39.0625</c:v>
                </c:pt>
                <c:pt idx="6736">
                  <c:v>58.593800000000002</c:v>
                </c:pt>
                <c:pt idx="6737">
                  <c:v>58.593800000000002</c:v>
                </c:pt>
                <c:pt idx="6738">
                  <c:v>92.773399999999995</c:v>
                </c:pt>
                <c:pt idx="6739">
                  <c:v>78.125</c:v>
                </c:pt>
                <c:pt idx="6740">
                  <c:v>53.710900000000002</c:v>
                </c:pt>
                <c:pt idx="6741">
                  <c:v>58.593800000000002</c:v>
                </c:pt>
                <c:pt idx="6742">
                  <c:v>29.296900000000001</c:v>
                </c:pt>
                <c:pt idx="6743">
                  <c:v>68.359399999999994</c:v>
                </c:pt>
                <c:pt idx="6744">
                  <c:v>63.476599999999998</c:v>
                </c:pt>
                <c:pt idx="6745">
                  <c:v>14.648400000000001</c:v>
                </c:pt>
                <c:pt idx="6746">
                  <c:v>73.242199999999997</c:v>
                </c:pt>
                <c:pt idx="6747">
                  <c:v>19.531300000000002</c:v>
                </c:pt>
                <c:pt idx="6748">
                  <c:v>83.007800000000003</c:v>
                </c:pt>
                <c:pt idx="6749">
                  <c:v>58.593800000000002</c:v>
                </c:pt>
                <c:pt idx="6750">
                  <c:v>48.828099999999999</c:v>
                </c:pt>
                <c:pt idx="6751">
                  <c:v>68.359399999999994</c:v>
                </c:pt>
                <c:pt idx="6752">
                  <c:v>34.179699999999997</c:v>
                </c:pt>
                <c:pt idx="6753">
                  <c:v>53.710900000000002</c:v>
                </c:pt>
                <c:pt idx="6754">
                  <c:v>48.828099999999999</c:v>
                </c:pt>
                <c:pt idx="6755">
                  <c:v>29.296900000000001</c:v>
                </c:pt>
                <c:pt idx="6756">
                  <c:v>63.476599999999998</c:v>
                </c:pt>
                <c:pt idx="6757">
                  <c:v>39.0625</c:v>
                </c:pt>
                <c:pt idx="6758">
                  <c:v>58.593800000000002</c:v>
                </c:pt>
                <c:pt idx="6759">
                  <c:v>29.296900000000001</c:v>
                </c:pt>
                <c:pt idx="6760">
                  <c:v>63.476599999999998</c:v>
                </c:pt>
                <c:pt idx="6761">
                  <c:v>58.593800000000002</c:v>
                </c:pt>
                <c:pt idx="6762">
                  <c:v>43.945300000000003</c:v>
                </c:pt>
                <c:pt idx="6763">
                  <c:v>48.828099999999999</c:v>
                </c:pt>
                <c:pt idx="6764">
                  <c:v>14.648400000000001</c:v>
                </c:pt>
                <c:pt idx="6765">
                  <c:v>63.476599999999998</c:v>
                </c:pt>
                <c:pt idx="6766">
                  <c:v>63.476599999999998</c:v>
                </c:pt>
                <c:pt idx="6767">
                  <c:v>29.296900000000001</c:v>
                </c:pt>
                <c:pt idx="6768">
                  <c:v>73.242199999999997</c:v>
                </c:pt>
                <c:pt idx="6769">
                  <c:v>43.945300000000003</c:v>
                </c:pt>
                <c:pt idx="6770">
                  <c:v>102.539</c:v>
                </c:pt>
                <c:pt idx="6771">
                  <c:v>63.476599999999998</c:v>
                </c:pt>
                <c:pt idx="6772">
                  <c:v>48.828099999999999</c:v>
                </c:pt>
                <c:pt idx="6773">
                  <c:v>58.593800000000002</c:v>
                </c:pt>
                <c:pt idx="6774">
                  <c:v>58.593800000000002</c:v>
                </c:pt>
                <c:pt idx="6775">
                  <c:v>73.242199999999997</c:v>
                </c:pt>
                <c:pt idx="6776">
                  <c:v>43.945300000000003</c:v>
                </c:pt>
                <c:pt idx="6777">
                  <c:v>19.531300000000002</c:v>
                </c:pt>
                <c:pt idx="6778">
                  <c:v>58.593800000000002</c:v>
                </c:pt>
                <c:pt idx="6779">
                  <c:v>43.945300000000003</c:v>
                </c:pt>
                <c:pt idx="6780">
                  <c:v>68.359399999999994</c:v>
                </c:pt>
                <c:pt idx="6781">
                  <c:v>48.828099999999999</c:v>
                </c:pt>
                <c:pt idx="6782">
                  <c:v>78.125</c:v>
                </c:pt>
                <c:pt idx="6783">
                  <c:v>87.890600000000006</c:v>
                </c:pt>
                <c:pt idx="6784">
                  <c:v>24.414100000000001</c:v>
                </c:pt>
                <c:pt idx="6785">
                  <c:v>53.710900000000002</c:v>
                </c:pt>
                <c:pt idx="6786">
                  <c:v>58.593800000000002</c:v>
                </c:pt>
                <c:pt idx="6787">
                  <c:v>53.710900000000002</c:v>
                </c:pt>
                <c:pt idx="6788">
                  <c:v>48.828099999999999</c:v>
                </c:pt>
                <c:pt idx="6789">
                  <c:v>19.531300000000002</c:v>
                </c:pt>
                <c:pt idx="6790">
                  <c:v>78.125</c:v>
                </c:pt>
                <c:pt idx="6791">
                  <c:v>14.648400000000001</c:v>
                </c:pt>
                <c:pt idx="6792">
                  <c:v>34.179699999999997</c:v>
                </c:pt>
                <c:pt idx="6793">
                  <c:v>63.476599999999998</c:v>
                </c:pt>
                <c:pt idx="6794">
                  <c:v>48.828099999999999</c:v>
                </c:pt>
                <c:pt idx="6795">
                  <c:v>97.656300000000002</c:v>
                </c:pt>
                <c:pt idx="6796">
                  <c:v>53.710900000000002</c:v>
                </c:pt>
                <c:pt idx="6797">
                  <c:v>53.710900000000002</c:v>
                </c:pt>
                <c:pt idx="6798">
                  <c:v>68.359399999999994</c:v>
                </c:pt>
                <c:pt idx="6799">
                  <c:v>48.828099999999999</c:v>
                </c:pt>
                <c:pt idx="6800">
                  <c:v>78.125</c:v>
                </c:pt>
                <c:pt idx="6801">
                  <c:v>48.828099999999999</c:v>
                </c:pt>
                <c:pt idx="6802">
                  <c:v>58.593800000000002</c:v>
                </c:pt>
                <c:pt idx="6803">
                  <c:v>48.828099999999999</c:v>
                </c:pt>
                <c:pt idx="6804">
                  <c:v>73.242199999999997</c:v>
                </c:pt>
                <c:pt idx="6805">
                  <c:v>78.125</c:v>
                </c:pt>
                <c:pt idx="6806">
                  <c:v>48.828099999999999</c:v>
                </c:pt>
                <c:pt idx="6807">
                  <c:v>53.710900000000002</c:v>
                </c:pt>
                <c:pt idx="6808">
                  <c:v>48.828099999999999</c:v>
                </c:pt>
                <c:pt idx="6809">
                  <c:v>19.531300000000002</c:v>
                </c:pt>
                <c:pt idx="6810">
                  <c:v>48.828099999999999</c:v>
                </c:pt>
                <c:pt idx="6811">
                  <c:v>24.414100000000001</c:v>
                </c:pt>
                <c:pt idx="6812">
                  <c:v>83.007800000000003</c:v>
                </c:pt>
                <c:pt idx="6813">
                  <c:v>29.296900000000001</c:v>
                </c:pt>
                <c:pt idx="6814">
                  <c:v>53.710900000000002</c:v>
                </c:pt>
                <c:pt idx="6815">
                  <c:v>68.359399999999994</c:v>
                </c:pt>
                <c:pt idx="6816">
                  <c:v>43.945300000000003</c:v>
                </c:pt>
                <c:pt idx="6817">
                  <c:v>68.359399999999994</c:v>
                </c:pt>
                <c:pt idx="6818">
                  <c:v>43.945300000000003</c:v>
                </c:pt>
                <c:pt idx="6819">
                  <c:v>68.359399999999994</c:v>
                </c:pt>
                <c:pt idx="6820">
                  <c:v>58.593800000000002</c:v>
                </c:pt>
                <c:pt idx="6821">
                  <c:v>24.414100000000001</c:v>
                </c:pt>
                <c:pt idx="6822">
                  <c:v>87.890600000000006</c:v>
                </c:pt>
                <c:pt idx="6823">
                  <c:v>58.593800000000002</c:v>
                </c:pt>
                <c:pt idx="6824">
                  <c:v>34.179699999999997</c:v>
                </c:pt>
                <c:pt idx="6825">
                  <c:v>68.359399999999994</c:v>
                </c:pt>
                <c:pt idx="6826">
                  <c:v>63.476599999999998</c:v>
                </c:pt>
                <c:pt idx="6827">
                  <c:v>83.007800000000003</c:v>
                </c:pt>
                <c:pt idx="6828">
                  <c:v>43.945300000000003</c:v>
                </c:pt>
                <c:pt idx="6829">
                  <c:v>39.0625</c:v>
                </c:pt>
                <c:pt idx="6830">
                  <c:v>39.0625</c:v>
                </c:pt>
                <c:pt idx="6831">
                  <c:v>53.710900000000002</c:v>
                </c:pt>
                <c:pt idx="6832">
                  <c:v>53.710900000000002</c:v>
                </c:pt>
                <c:pt idx="6833">
                  <c:v>24.414100000000001</c:v>
                </c:pt>
                <c:pt idx="6834">
                  <c:v>78.125</c:v>
                </c:pt>
                <c:pt idx="6835">
                  <c:v>58.593800000000002</c:v>
                </c:pt>
                <c:pt idx="6836">
                  <c:v>83.007800000000003</c:v>
                </c:pt>
                <c:pt idx="6837">
                  <c:v>43.945300000000003</c:v>
                </c:pt>
                <c:pt idx="6838">
                  <c:v>63.476599999999998</c:v>
                </c:pt>
                <c:pt idx="6839">
                  <c:v>34.179699999999997</c:v>
                </c:pt>
                <c:pt idx="6840">
                  <c:v>53.710900000000002</c:v>
                </c:pt>
                <c:pt idx="6841">
                  <c:v>63.476599999999998</c:v>
                </c:pt>
                <c:pt idx="6842">
                  <c:v>58.593800000000002</c:v>
                </c:pt>
                <c:pt idx="6843">
                  <c:v>19.531300000000002</c:v>
                </c:pt>
                <c:pt idx="6844">
                  <c:v>73.242199999999997</c:v>
                </c:pt>
                <c:pt idx="6845">
                  <c:v>63.476599999999998</c:v>
                </c:pt>
                <c:pt idx="6846">
                  <c:v>53.710900000000002</c:v>
                </c:pt>
                <c:pt idx="6847">
                  <c:v>53.710900000000002</c:v>
                </c:pt>
                <c:pt idx="6848">
                  <c:v>73.242199999999997</c:v>
                </c:pt>
                <c:pt idx="6849">
                  <c:v>87.890600000000006</c:v>
                </c:pt>
                <c:pt idx="6850">
                  <c:v>63.476599999999998</c:v>
                </c:pt>
                <c:pt idx="6851">
                  <c:v>68.359399999999994</c:v>
                </c:pt>
                <c:pt idx="6852">
                  <c:v>43.945300000000003</c:v>
                </c:pt>
                <c:pt idx="6853">
                  <c:v>48.828099999999999</c:v>
                </c:pt>
                <c:pt idx="6854">
                  <c:v>48.828099999999999</c:v>
                </c:pt>
                <c:pt idx="6855">
                  <c:v>39.0625</c:v>
                </c:pt>
                <c:pt idx="6856">
                  <c:v>92.773399999999995</c:v>
                </c:pt>
                <c:pt idx="6857">
                  <c:v>39.0625</c:v>
                </c:pt>
                <c:pt idx="6858">
                  <c:v>78.125</c:v>
                </c:pt>
                <c:pt idx="6859">
                  <c:v>73.242199999999997</c:v>
                </c:pt>
                <c:pt idx="6860">
                  <c:v>53.710900000000002</c:v>
                </c:pt>
                <c:pt idx="6861">
                  <c:v>53.710900000000002</c:v>
                </c:pt>
                <c:pt idx="6862">
                  <c:v>58.593800000000002</c:v>
                </c:pt>
                <c:pt idx="6863">
                  <c:v>73.242199999999997</c:v>
                </c:pt>
                <c:pt idx="6864">
                  <c:v>73.242199999999997</c:v>
                </c:pt>
                <c:pt idx="6865">
                  <c:v>53.710900000000002</c:v>
                </c:pt>
                <c:pt idx="6866">
                  <c:v>73.242199999999997</c:v>
                </c:pt>
                <c:pt idx="6867">
                  <c:v>39.0625</c:v>
                </c:pt>
                <c:pt idx="6868">
                  <c:v>87.890600000000006</c:v>
                </c:pt>
                <c:pt idx="6869">
                  <c:v>48.828099999999999</c:v>
                </c:pt>
                <c:pt idx="6870">
                  <c:v>63.476599999999998</c:v>
                </c:pt>
                <c:pt idx="6871">
                  <c:v>97.656300000000002</c:v>
                </c:pt>
                <c:pt idx="6872">
                  <c:v>58.593800000000002</c:v>
                </c:pt>
                <c:pt idx="6873">
                  <c:v>68.359399999999994</c:v>
                </c:pt>
                <c:pt idx="6874">
                  <c:v>48.828099999999999</c:v>
                </c:pt>
                <c:pt idx="6875">
                  <c:v>43.945300000000003</c:v>
                </c:pt>
                <c:pt idx="6876">
                  <c:v>58.593800000000002</c:v>
                </c:pt>
                <c:pt idx="6877">
                  <c:v>34.179699999999997</c:v>
                </c:pt>
                <c:pt idx="6878">
                  <c:v>78.125</c:v>
                </c:pt>
                <c:pt idx="6879">
                  <c:v>34.179699999999997</c:v>
                </c:pt>
                <c:pt idx="6880">
                  <c:v>53.710900000000002</c:v>
                </c:pt>
                <c:pt idx="6881">
                  <c:v>87.890600000000006</c:v>
                </c:pt>
                <c:pt idx="6882">
                  <c:v>68.359399999999994</c:v>
                </c:pt>
                <c:pt idx="6883">
                  <c:v>58.593800000000002</c:v>
                </c:pt>
                <c:pt idx="6884">
                  <c:v>34.179699999999997</c:v>
                </c:pt>
                <c:pt idx="6885">
                  <c:v>68.359399999999994</c:v>
                </c:pt>
                <c:pt idx="6886">
                  <c:v>58.593800000000002</c:v>
                </c:pt>
                <c:pt idx="6887">
                  <c:v>29.296900000000001</c:v>
                </c:pt>
                <c:pt idx="6888">
                  <c:v>63.476599999999998</c:v>
                </c:pt>
                <c:pt idx="6889">
                  <c:v>39.0625</c:v>
                </c:pt>
                <c:pt idx="6890">
                  <c:v>58.593800000000002</c:v>
                </c:pt>
                <c:pt idx="6891">
                  <c:v>34.179699999999997</c:v>
                </c:pt>
                <c:pt idx="6892">
                  <c:v>43.945300000000003</c:v>
                </c:pt>
                <c:pt idx="6893">
                  <c:v>87.890600000000006</c:v>
                </c:pt>
                <c:pt idx="6894">
                  <c:v>68.359399999999994</c:v>
                </c:pt>
                <c:pt idx="6895">
                  <c:v>73.242199999999997</c:v>
                </c:pt>
                <c:pt idx="6896">
                  <c:v>29.296900000000001</c:v>
                </c:pt>
                <c:pt idx="6897">
                  <c:v>73.242199999999997</c:v>
                </c:pt>
                <c:pt idx="6898">
                  <c:v>63.476599999999998</c:v>
                </c:pt>
                <c:pt idx="6899">
                  <c:v>39.0625</c:v>
                </c:pt>
                <c:pt idx="6900">
                  <c:v>87.890600000000006</c:v>
                </c:pt>
                <c:pt idx="6901">
                  <c:v>43.945300000000003</c:v>
                </c:pt>
                <c:pt idx="6902">
                  <c:v>78.125</c:v>
                </c:pt>
                <c:pt idx="6903">
                  <c:v>58.593800000000002</c:v>
                </c:pt>
                <c:pt idx="6904">
                  <c:v>63.476599999999998</c:v>
                </c:pt>
                <c:pt idx="6905">
                  <c:v>39.0625</c:v>
                </c:pt>
                <c:pt idx="6906">
                  <c:v>39.0625</c:v>
                </c:pt>
                <c:pt idx="6907">
                  <c:v>87.890600000000006</c:v>
                </c:pt>
                <c:pt idx="6908">
                  <c:v>48.828099999999999</c:v>
                </c:pt>
                <c:pt idx="6909">
                  <c:v>73.242199999999997</c:v>
                </c:pt>
                <c:pt idx="6910">
                  <c:v>39.0625</c:v>
                </c:pt>
                <c:pt idx="6911">
                  <c:v>68.359399999999994</c:v>
                </c:pt>
                <c:pt idx="6912">
                  <c:v>92.773399999999995</c:v>
                </c:pt>
                <c:pt idx="6913">
                  <c:v>53.710900000000002</c:v>
                </c:pt>
                <c:pt idx="6914">
                  <c:v>68.359399999999994</c:v>
                </c:pt>
                <c:pt idx="6915">
                  <c:v>63.476599999999998</c:v>
                </c:pt>
                <c:pt idx="6916">
                  <c:v>34.179699999999997</c:v>
                </c:pt>
                <c:pt idx="6917">
                  <c:v>48.828099999999999</c:v>
                </c:pt>
                <c:pt idx="6918">
                  <c:v>19.531300000000002</c:v>
                </c:pt>
                <c:pt idx="6919">
                  <c:v>63.476599999999998</c:v>
                </c:pt>
                <c:pt idx="6920">
                  <c:v>43.945300000000003</c:v>
                </c:pt>
                <c:pt idx="6921">
                  <c:v>34.179699999999997</c:v>
                </c:pt>
                <c:pt idx="6922">
                  <c:v>39.0625</c:v>
                </c:pt>
                <c:pt idx="6923">
                  <c:v>48.828099999999999</c:v>
                </c:pt>
                <c:pt idx="6924">
                  <c:v>87.890600000000006</c:v>
                </c:pt>
                <c:pt idx="6925">
                  <c:v>29.296900000000001</c:v>
                </c:pt>
                <c:pt idx="6926">
                  <c:v>73.242199999999997</c:v>
                </c:pt>
                <c:pt idx="6927">
                  <c:v>58.593800000000002</c:v>
                </c:pt>
                <c:pt idx="6928">
                  <c:v>58.593800000000002</c:v>
                </c:pt>
                <c:pt idx="6929">
                  <c:v>68.359399999999994</c:v>
                </c:pt>
                <c:pt idx="6930">
                  <c:v>39.0625</c:v>
                </c:pt>
                <c:pt idx="6931">
                  <c:v>48.828099999999999</c:v>
                </c:pt>
                <c:pt idx="6932">
                  <c:v>78.125</c:v>
                </c:pt>
                <c:pt idx="6933">
                  <c:v>43.945300000000003</c:v>
                </c:pt>
                <c:pt idx="6934">
                  <c:v>97.656300000000002</c:v>
                </c:pt>
                <c:pt idx="6935">
                  <c:v>63.476599999999998</c:v>
                </c:pt>
                <c:pt idx="6936">
                  <c:v>39.0625</c:v>
                </c:pt>
                <c:pt idx="6937">
                  <c:v>14.648400000000001</c:v>
                </c:pt>
                <c:pt idx="6938">
                  <c:v>78.125</c:v>
                </c:pt>
                <c:pt idx="6939">
                  <c:v>68.359399999999994</c:v>
                </c:pt>
                <c:pt idx="6940">
                  <c:v>29.296900000000001</c:v>
                </c:pt>
                <c:pt idx="6941">
                  <c:v>87.890600000000006</c:v>
                </c:pt>
                <c:pt idx="6942">
                  <c:v>24.414100000000001</c:v>
                </c:pt>
                <c:pt idx="6943">
                  <c:v>78.125</c:v>
                </c:pt>
                <c:pt idx="6944">
                  <c:v>19.531300000000002</c:v>
                </c:pt>
                <c:pt idx="6945">
                  <c:v>92.773399999999995</c:v>
                </c:pt>
                <c:pt idx="6946">
                  <c:v>63.476599999999998</c:v>
                </c:pt>
                <c:pt idx="6947">
                  <c:v>53.710900000000002</c:v>
                </c:pt>
                <c:pt idx="6948">
                  <c:v>68.359399999999994</c:v>
                </c:pt>
                <c:pt idx="6949">
                  <c:v>48.828099999999999</c:v>
                </c:pt>
                <c:pt idx="6950">
                  <c:v>34.179699999999997</c:v>
                </c:pt>
                <c:pt idx="6951">
                  <c:v>68.359399999999994</c:v>
                </c:pt>
                <c:pt idx="6952">
                  <c:v>34.179699999999997</c:v>
                </c:pt>
                <c:pt idx="6953">
                  <c:v>68.359399999999994</c:v>
                </c:pt>
                <c:pt idx="6954">
                  <c:v>58.593800000000002</c:v>
                </c:pt>
                <c:pt idx="6955">
                  <c:v>58.593800000000002</c:v>
                </c:pt>
                <c:pt idx="6956">
                  <c:v>83.007800000000003</c:v>
                </c:pt>
                <c:pt idx="6957">
                  <c:v>34.179699999999997</c:v>
                </c:pt>
                <c:pt idx="6958">
                  <c:v>39.0625</c:v>
                </c:pt>
                <c:pt idx="6959">
                  <c:v>68.359399999999994</c:v>
                </c:pt>
                <c:pt idx="6960">
                  <c:v>68.359399999999994</c:v>
                </c:pt>
                <c:pt idx="6961">
                  <c:v>48.828099999999999</c:v>
                </c:pt>
                <c:pt idx="6962">
                  <c:v>34.179699999999997</c:v>
                </c:pt>
                <c:pt idx="6963">
                  <c:v>83.007800000000003</c:v>
                </c:pt>
                <c:pt idx="6964">
                  <c:v>58.593800000000002</c:v>
                </c:pt>
                <c:pt idx="6965">
                  <c:v>68.359399999999994</c:v>
                </c:pt>
                <c:pt idx="6966">
                  <c:v>83.007800000000003</c:v>
                </c:pt>
                <c:pt idx="6967">
                  <c:v>53.710900000000002</c:v>
                </c:pt>
                <c:pt idx="6968">
                  <c:v>58.593800000000002</c:v>
                </c:pt>
                <c:pt idx="6969">
                  <c:v>53.710900000000002</c:v>
                </c:pt>
                <c:pt idx="6970">
                  <c:v>68.359399999999994</c:v>
                </c:pt>
                <c:pt idx="6971">
                  <c:v>48.828099999999999</c:v>
                </c:pt>
                <c:pt idx="6972">
                  <c:v>48.828099999999999</c:v>
                </c:pt>
                <c:pt idx="6973">
                  <c:v>78.125</c:v>
                </c:pt>
                <c:pt idx="6974">
                  <c:v>53.710900000000002</c:v>
                </c:pt>
                <c:pt idx="6975">
                  <c:v>63.476599999999998</c:v>
                </c:pt>
                <c:pt idx="6976">
                  <c:v>39.0625</c:v>
                </c:pt>
                <c:pt idx="6977">
                  <c:v>83.007800000000003</c:v>
                </c:pt>
                <c:pt idx="6978">
                  <c:v>107.422</c:v>
                </c:pt>
                <c:pt idx="6979">
                  <c:v>53.710900000000002</c:v>
                </c:pt>
                <c:pt idx="6980">
                  <c:v>63.476599999999998</c:v>
                </c:pt>
                <c:pt idx="6981">
                  <c:v>53.710900000000002</c:v>
                </c:pt>
                <c:pt idx="6982">
                  <c:v>34.179699999999997</c:v>
                </c:pt>
                <c:pt idx="6983">
                  <c:v>53.710900000000002</c:v>
                </c:pt>
                <c:pt idx="6984">
                  <c:v>-19.531300000000002</c:v>
                </c:pt>
                <c:pt idx="6985">
                  <c:v>68.359399999999994</c:v>
                </c:pt>
                <c:pt idx="6986">
                  <c:v>53.710900000000002</c:v>
                </c:pt>
                <c:pt idx="6987">
                  <c:v>78.125</c:v>
                </c:pt>
                <c:pt idx="6988">
                  <c:v>43.945300000000003</c:v>
                </c:pt>
                <c:pt idx="6989">
                  <c:v>68.359399999999994</c:v>
                </c:pt>
                <c:pt idx="6990">
                  <c:v>68.359399999999994</c:v>
                </c:pt>
                <c:pt idx="6991">
                  <c:v>53.710900000000002</c:v>
                </c:pt>
                <c:pt idx="6992">
                  <c:v>92.773399999999995</c:v>
                </c:pt>
                <c:pt idx="6993">
                  <c:v>48.828099999999999</c:v>
                </c:pt>
                <c:pt idx="6994">
                  <c:v>29.296900000000001</c:v>
                </c:pt>
                <c:pt idx="6995">
                  <c:v>73.242199999999997</c:v>
                </c:pt>
                <c:pt idx="6996">
                  <c:v>48.828099999999999</c:v>
                </c:pt>
                <c:pt idx="6997">
                  <c:v>68.359399999999994</c:v>
                </c:pt>
                <c:pt idx="6998">
                  <c:v>34.179699999999997</c:v>
                </c:pt>
                <c:pt idx="6999">
                  <c:v>73.242199999999997</c:v>
                </c:pt>
                <c:pt idx="7000">
                  <c:v>87.890600000000006</c:v>
                </c:pt>
                <c:pt idx="7001">
                  <c:v>48.828099999999999</c:v>
                </c:pt>
                <c:pt idx="7002">
                  <c:v>48.828099999999999</c:v>
                </c:pt>
                <c:pt idx="7003">
                  <c:v>34.179699999999997</c:v>
                </c:pt>
                <c:pt idx="7004">
                  <c:v>53.710900000000002</c:v>
                </c:pt>
                <c:pt idx="7005">
                  <c:v>29.296900000000001</c:v>
                </c:pt>
                <c:pt idx="7006">
                  <c:v>19.531300000000002</c:v>
                </c:pt>
                <c:pt idx="7007">
                  <c:v>34.179699999999997</c:v>
                </c:pt>
                <c:pt idx="7008">
                  <c:v>29.296900000000001</c:v>
                </c:pt>
                <c:pt idx="7009">
                  <c:v>97.656300000000002</c:v>
                </c:pt>
                <c:pt idx="7010">
                  <c:v>63.476599999999998</c:v>
                </c:pt>
                <c:pt idx="7011">
                  <c:v>78.125</c:v>
                </c:pt>
                <c:pt idx="7012">
                  <c:v>53.710900000000002</c:v>
                </c:pt>
                <c:pt idx="7013">
                  <c:v>48.828099999999999</c:v>
                </c:pt>
                <c:pt idx="7014">
                  <c:v>68.359399999999994</c:v>
                </c:pt>
                <c:pt idx="7015">
                  <c:v>48.828099999999999</c:v>
                </c:pt>
                <c:pt idx="7016">
                  <c:v>43.945300000000003</c:v>
                </c:pt>
                <c:pt idx="7017">
                  <c:v>63.476599999999998</c:v>
                </c:pt>
                <c:pt idx="7018">
                  <c:v>53.710900000000002</c:v>
                </c:pt>
                <c:pt idx="7019">
                  <c:v>87.890600000000006</c:v>
                </c:pt>
                <c:pt idx="7020">
                  <c:v>43.945300000000003</c:v>
                </c:pt>
                <c:pt idx="7021">
                  <c:v>58.593800000000002</c:v>
                </c:pt>
                <c:pt idx="7022">
                  <c:v>83.007800000000003</c:v>
                </c:pt>
                <c:pt idx="7023">
                  <c:v>63.476599999999998</c:v>
                </c:pt>
                <c:pt idx="7024">
                  <c:v>63.476599999999998</c:v>
                </c:pt>
                <c:pt idx="7025">
                  <c:v>29.296900000000001</c:v>
                </c:pt>
                <c:pt idx="7026">
                  <c:v>68.359399999999994</c:v>
                </c:pt>
                <c:pt idx="7027">
                  <c:v>73.242199999999997</c:v>
                </c:pt>
                <c:pt idx="7028">
                  <c:v>0</c:v>
                </c:pt>
                <c:pt idx="7029">
                  <c:v>63.476599999999998</c:v>
                </c:pt>
                <c:pt idx="7030">
                  <c:v>63.476599999999998</c:v>
                </c:pt>
                <c:pt idx="7031">
                  <c:v>97.656300000000002</c:v>
                </c:pt>
                <c:pt idx="7032">
                  <c:v>34.179699999999997</c:v>
                </c:pt>
                <c:pt idx="7033">
                  <c:v>53.710900000000002</c:v>
                </c:pt>
                <c:pt idx="7034">
                  <c:v>87.890600000000006</c:v>
                </c:pt>
                <c:pt idx="7035">
                  <c:v>34.179699999999997</c:v>
                </c:pt>
                <c:pt idx="7036">
                  <c:v>73.242199999999997</c:v>
                </c:pt>
                <c:pt idx="7037">
                  <c:v>58.593800000000002</c:v>
                </c:pt>
                <c:pt idx="7038">
                  <c:v>34.179699999999997</c:v>
                </c:pt>
                <c:pt idx="7039">
                  <c:v>58.593800000000002</c:v>
                </c:pt>
                <c:pt idx="7040">
                  <c:v>53.710900000000002</c:v>
                </c:pt>
                <c:pt idx="7041">
                  <c:v>73.242199999999997</c:v>
                </c:pt>
                <c:pt idx="7042">
                  <c:v>48.828099999999999</c:v>
                </c:pt>
                <c:pt idx="7043">
                  <c:v>53.710900000000002</c:v>
                </c:pt>
                <c:pt idx="7044">
                  <c:v>68.359399999999994</c:v>
                </c:pt>
                <c:pt idx="7045">
                  <c:v>24.414100000000001</c:v>
                </c:pt>
                <c:pt idx="7046">
                  <c:v>43.945300000000003</c:v>
                </c:pt>
                <c:pt idx="7047">
                  <c:v>19.531300000000002</c:v>
                </c:pt>
                <c:pt idx="7048">
                  <c:v>63.476599999999998</c:v>
                </c:pt>
                <c:pt idx="7049">
                  <c:v>34.179699999999997</c:v>
                </c:pt>
                <c:pt idx="7050">
                  <c:v>73.242199999999997</c:v>
                </c:pt>
                <c:pt idx="7051">
                  <c:v>39.0625</c:v>
                </c:pt>
                <c:pt idx="7052">
                  <c:v>87.890600000000006</c:v>
                </c:pt>
                <c:pt idx="7053">
                  <c:v>87.890600000000006</c:v>
                </c:pt>
                <c:pt idx="7054">
                  <c:v>58.593800000000002</c:v>
                </c:pt>
                <c:pt idx="7055">
                  <c:v>78.125</c:v>
                </c:pt>
                <c:pt idx="7056">
                  <c:v>53.710900000000002</c:v>
                </c:pt>
                <c:pt idx="7057">
                  <c:v>29.296900000000001</c:v>
                </c:pt>
                <c:pt idx="7058">
                  <c:v>78.125</c:v>
                </c:pt>
                <c:pt idx="7059">
                  <c:v>58.593800000000002</c:v>
                </c:pt>
                <c:pt idx="7060">
                  <c:v>58.593800000000002</c:v>
                </c:pt>
                <c:pt idx="7061">
                  <c:v>68.359399999999994</c:v>
                </c:pt>
                <c:pt idx="7062">
                  <c:v>53.710900000000002</c:v>
                </c:pt>
                <c:pt idx="7063">
                  <c:v>92.773399999999995</c:v>
                </c:pt>
                <c:pt idx="7064">
                  <c:v>53.710900000000002</c:v>
                </c:pt>
                <c:pt idx="7065">
                  <c:v>68.359399999999994</c:v>
                </c:pt>
                <c:pt idx="7066">
                  <c:v>43.945300000000003</c:v>
                </c:pt>
                <c:pt idx="7067">
                  <c:v>53.710900000000002</c:v>
                </c:pt>
                <c:pt idx="7068">
                  <c:v>48.828099999999999</c:v>
                </c:pt>
                <c:pt idx="7069">
                  <c:v>19.531300000000002</c:v>
                </c:pt>
                <c:pt idx="7070">
                  <c:v>68.359399999999994</c:v>
                </c:pt>
                <c:pt idx="7071">
                  <c:v>48.828099999999999</c:v>
                </c:pt>
                <c:pt idx="7072">
                  <c:v>53.710900000000002</c:v>
                </c:pt>
                <c:pt idx="7073">
                  <c:v>63.476599999999998</c:v>
                </c:pt>
                <c:pt idx="7074">
                  <c:v>58.593800000000002</c:v>
                </c:pt>
                <c:pt idx="7075">
                  <c:v>73.242199999999997</c:v>
                </c:pt>
                <c:pt idx="7076">
                  <c:v>39.0625</c:v>
                </c:pt>
                <c:pt idx="7077">
                  <c:v>53.710900000000002</c:v>
                </c:pt>
                <c:pt idx="7078">
                  <c:v>48.828099999999999</c:v>
                </c:pt>
                <c:pt idx="7079">
                  <c:v>48.828099999999999</c:v>
                </c:pt>
                <c:pt idx="7080">
                  <c:v>68.359399999999994</c:v>
                </c:pt>
                <c:pt idx="7081">
                  <c:v>58.593800000000002</c:v>
                </c:pt>
                <c:pt idx="7082">
                  <c:v>68.359399999999994</c:v>
                </c:pt>
                <c:pt idx="7083">
                  <c:v>34.179699999999997</c:v>
                </c:pt>
                <c:pt idx="7084">
                  <c:v>97.656300000000002</c:v>
                </c:pt>
                <c:pt idx="7085">
                  <c:v>78.125</c:v>
                </c:pt>
                <c:pt idx="7086">
                  <c:v>39.0625</c:v>
                </c:pt>
                <c:pt idx="7087">
                  <c:v>73.242199999999997</c:v>
                </c:pt>
                <c:pt idx="7088">
                  <c:v>43.945300000000003</c:v>
                </c:pt>
                <c:pt idx="7089">
                  <c:v>39.0625</c:v>
                </c:pt>
                <c:pt idx="7090">
                  <c:v>48.828099999999999</c:v>
                </c:pt>
                <c:pt idx="7091">
                  <c:v>73.242199999999997</c:v>
                </c:pt>
                <c:pt idx="7092">
                  <c:v>78.125</c:v>
                </c:pt>
                <c:pt idx="7093">
                  <c:v>63.476599999999998</c:v>
                </c:pt>
                <c:pt idx="7094">
                  <c:v>107.422</c:v>
                </c:pt>
                <c:pt idx="7095">
                  <c:v>63.476599999999998</c:v>
                </c:pt>
                <c:pt idx="7096">
                  <c:v>48.828099999999999</c:v>
                </c:pt>
                <c:pt idx="7097">
                  <c:v>68.359399999999994</c:v>
                </c:pt>
                <c:pt idx="7098">
                  <c:v>24.414100000000001</c:v>
                </c:pt>
                <c:pt idx="7099">
                  <c:v>53.710900000000002</c:v>
                </c:pt>
                <c:pt idx="7100">
                  <c:v>48.828099999999999</c:v>
                </c:pt>
                <c:pt idx="7101">
                  <c:v>58.593800000000002</c:v>
                </c:pt>
                <c:pt idx="7102">
                  <c:v>48.828099999999999</c:v>
                </c:pt>
                <c:pt idx="7103">
                  <c:v>53.710900000000002</c:v>
                </c:pt>
                <c:pt idx="7104">
                  <c:v>83.007800000000003</c:v>
                </c:pt>
                <c:pt idx="7105">
                  <c:v>39.0625</c:v>
                </c:pt>
                <c:pt idx="7106">
                  <c:v>43.945300000000003</c:v>
                </c:pt>
                <c:pt idx="7107">
                  <c:v>58.593800000000002</c:v>
                </c:pt>
                <c:pt idx="7108">
                  <c:v>73.242199999999997</c:v>
                </c:pt>
                <c:pt idx="7109">
                  <c:v>48.828099999999999</c:v>
                </c:pt>
                <c:pt idx="7110">
                  <c:v>29.296900000000001</c:v>
                </c:pt>
                <c:pt idx="7111">
                  <c:v>83.007800000000003</c:v>
                </c:pt>
                <c:pt idx="7112">
                  <c:v>43.945300000000003</c:v>
                </c:pt>
                <c:pt idx="7113">
                  <c:v>58.593800000000002</c:v>
                </c:pt>
                <c:pt idx="7114">
                  <c:v>34.179699999999997</c:v>
                </c:pt>
                <c:pt idx="7115">
                  <c:v>73.242199999999997</c:v>
                </c:pt>
                <c:pt idx="7116">
                  <c:v>43.945300000000003</c:v>
                </c:pt>
                <c:pt idx="7117">
                  <c:v>43.945300000000003</c:v>
                </c:pt>
                <c:pt idx="7118">
                  <c:v>78.125</c:v>
                </c:pt>
                <c:pt idx="7119">
                  <c:v>39.0625</c:v>
                </c:pt>
                <c:pt idx="7120">
                  <c:v>34.179699999999997</c:v>
                </c:pt>
                <c:pt idx="7121">
                  <c:v>34.179699999999997</c:v>
                </c:pt>
                <c:pt idx="7122">
                  <c:v>34.179699999999997</c:v>
                </c:pt>
                <c:pt idx="7123">
                  <c:v>83.007800000000003</c:v>
                </c:pt>
                <c:pt idx="7124">
                  <c:v>53.710900000000002</c:v>
                </c:pt>
                <c:pt idx="7125">
                  <c:v>48.828099999999999</c:v>
                </c:pt>
                <c:pt idx="7126">
                  <c:v>68.359399999999994</c:v>
                </c:pt>
                <c:pt idx="7127">
                  <c:v>29.296900000000001</c:v>
                </c:pt>
                <c:pt idx="7128">
                  <c:v>53.710900000000002</c:v>
                </c:pt>
                <c:pt idx="7129">
                  <c:v>14.648400000000001</c:v>
                </c:pt>
                <c:pt idx="7130">
                  <c:v>78.125</c:v>
                </c:pt>
                <c:pt idx="7131">
                  <c:v>29.296900000000001</c:v>
                </c:pt>
                <c:pt idx="7132">
                  <c:v>58.593800000000002</c:v>
                </c:pt>
                <c:pt idx="7133">
                  <c:v>63.476599999999998</c:v>
                </c:pt>
                <c:pt idx="7134">
                  <c:v>29.296900000000001</c:v>
                </c:pt>
                <c:pt idx="7135">
                  <c:v>92.773399999999995</c:v>
                </c:pt>
                <c:pt idx="7136">
                  <c:v>43.945300000000003</c:v>
                </c:pt>
                <c:pt idx="7137">
                  <c:v>73.242199999999997</c:v>
                </c:pt>
                <c:pt idx="7138">
                  <c:v>34.179699999999997</c:v>
                </c:pt>
                <c:pt idx="7139">
                  <c:v>24.414100000000001</c:v>
                </c:pt>
                <c:pt idx="7140">
                  <c:v>78.125</c:v>
                </c:pt>
                <c:pt idx="7141">
                  <c:v>19.531300000000002</c:v>
                </c:pt>
                <c:pt idx="7142">
                  <c:v>68.359399999999994</c:v>
                </c:pt>
                <c:pt idx="7143">
                  <c:v>29.296900000000001</c:v>
                </c:pt>
                <c:pt idx="7144">
                  <c:v>53.710900000000002</c:v>
                </c:pt>
                <c:pt idx="7145">
                  <c:v>78.125</c:v>
                </c:pt>
                <c:pt idx="7146">
                  <c:v>68.359399999999994</c:v>
                </c:pt>
                <c:pt idx="7147">
                  <c:v>63.476599999999998</c:v>
                </c:pt>
                <c:pt idx="7148">
                  <c:v>19.531300000000002</c:v>
                </c:pt>
                <c:pt idx="7149">
                  <c:v>53.710900000000002</c:v>
                </c:pt>
                <c:pt idx="7150">
                  <c:v>39.0625</c:v>
                </c:pt>
                <c:pt idx="7151">
                  <c:v>39.0625</c:v>
                </c:pt>
                <c:pt idx="7152">
                  <c:v>83.007800000000003</c:v>
                </c:pt>
                <c:pt idx="7153">
                  <c:v>39.0625</c:v>
                </c:pt>
                <c:pt idx="7154">
                  <c:v>97.656300000000002</c:v>
                </c:pt>
                <c:pt idx="7155">
                  <c:v>53.710900000000002</c:v>
                </c:pt>
                <c:pt idx="7156">
                  <c:v>43.945300000000003</c:v>
                </c:pt>
                <c:pt idx="7157">
                  <c:v>29.296900000000001</c:v>
                </c:pt>
                <c:pt idx="7158">
                  <c:v>34.179699999999997</c:v>
                </c:pt>
                <c:pt idx="7159">
                  <c:v>92.773399999999995</c:v>
                </c:pt>
                <c:pt idx="7160">
                  <c:v>39.0625</c:v>
                </c:pt>
                <c:pt idx="7161">
                  <c:v>43.945300000000003</c:v>
                </c:pt>
                <c:pt idx="7162">
                  <c:v>58.593800000000002</c:v>
                </c:pt>
                <c:pt idx="7163">
                  <c:v>43.945300000000003</c:v>
                </c:pt>
                <c:pt idx="7164">
                  <c:v>53.710900000000002</c:v>
                </c:pt>
                <c:pt idx="7165">
                  <c:v>39.0625</c:v>
                </c:pt>
                <c:pt idx="7166">
                  <c:v>73.242199999999997</c:v>
                </c:pt>
                <c:pt idx="7167">
                  <c:v>53.710900000000002</c:v>
                </c:pt>
                <c:pt idx="7168">
                  <c:v>73.242199999999997</c:v>
                </c:pt>
                <c:pt idx="7169">
                  <c:v>73.242199999999997</c:v>
                </c:pt>
                <c:pt idx="7170">
                  <c:v>34.179699999999997</c:v>
                </c:pt>
                <c:pt idx="7171">
                  <c:v>68.359399999999994</c:v>
                </c:pt>
                <c:pt idx="7172">
                  <c:v>39.0625</c:v>
                </c:pt>
                <c:pt idx="7173">
                  <c:v>29.296900000000001</c:v>
                </c:pt>
                <c:pt idx="7174">
                  <c:v>68.359399999999994</c:v>
                </c:pt>
                <c:pt idx="7175">
                  <c:v>48.828099999999999</c:v>
                </c:pt>
                <c:pt idx="7176">
                  <c:v>102.539</c:v>
                </c:pt>
                <c:pt idx="7177">
                  <c:v>48.828099999999999</c:v>
                </c:pt>
                <c:pt idx="7178">
                  <c:v>63.476599999999998</c:v>
                </c:pt>
                <c:pt idx="7179">
                  <c:v>58.593800000000002</c:v>
                </c:pt>
                <c:pt idx="7180">
                  <c:v>19.531300000000002</c:v>
                </c:pt>
                <c:pt idx="7181">
                  <c:v>63.476599999999998</c:v>
                </c:pt>
                <c:pt idx="7182">
                  <c:v>53.710900000000002</c:v>
                </c:pt>
                <c:pt idx="7183">
                  <c:v>58.593800000000002</c:v>
                </c:pt>
                <c:pt idx="7184">
                  <c:v>34.179699999999997</c:v>
                </c:pt>
                <c:pt idx="7185">
                  <c:v>68.359399999999994</c:v>
                </c:pt>
                <c:pt idx="7186">
                  <c:v>68.359399999999994</c:v>
                </c:pt>
                <c:pt idx="7187">
                  <c:v>53.710900000000002</c:v>
                </c:pt>
                <c:pt idx="7188">
                  <c:v>73.242199999999997</c:v>
                </c:pt>
                <c:pt idx="7189">
                  <c:v>53.710900000000002</c:v>
                </c:pt>
                <c:pt idx="7190">
                  <c:v>53.710900000000002</c:v>
                </c:pt>
                <c:pt idx="7191">
                  <c:v>34.179699999999997</c:v>
                </c:pt>
                <c:pt idx="7192">
                  <c:v>9.7656299999999998</c:v>
                </c:pt>
                <c:pt idx="7193">
                  <c:v>92.773399999999995</c:v>
                </c:pt>
                <c:pt idx="7194">
                  <c:v>14.648400000000001</c:v>
                </c:pt>
                <c:pt idx="7195">
                  <c:v>97.656300000000002</c:v>
                </c:pt>
                <c:pt idx="7196">
                  <c:v>39.0625</c:v>
                </c:pt>
                <c:pt idx="7197">
                  <c:v>29.296900000000001</c:v>
                </c:pt>
                <c:pt idx="7198">
                  <c:v>43.945300000000003</c:v>
                </c:pt>
                <c:pt idx="7199">
                  <c:v>48.828099999999999</c:v>
                </c:pt>
                <c:pt idx="7200">
                  <c:v>48.828099999999999</c:v>
                </c:pt>
                <c:pt idx="7201">
                  <c:v>63.476599999999998</c:v>
                </c:pt>
                <c:pt idx="7202">
                  <c:v>39.0625</c:v>
                </c:pt>
                <c:pt idx="7203">
                  <c:v>34.179699999999997</c:v>
                </c:pt>
                <c:pt idx="7204">
                  <c:v>58.593800000000002</c:v>
                </c:pt>
                <c:pt idx="7205">
                  <c:v>97.656300000000002</c:v>
                </c:pt>
                <c:pt idx="7206">
                  <c:v>29.296900000000001</c:v>
                </c:pt>
                <c:pt idx="7207">
                  <c:v>63.476599999999998</c:v>
                </c:pt>
                <c:pt idx="7208">
                  <c:v>78.125</c:v>
                </c:pt>
                <c:pt idx="7209">
                  <c:v>48.828099999999999</c:v>
                </c:pt>
                <c:pt idx="7210">
                  <c:v>68.359399999999994</c:v>
                </c:pt>
                <c:pt idx="7211">
                  <c:v>29.296900000000001</c:v>
                </c:pt>
                <c:pt idx="7212">
                  <c:v>34.179699999999997</c:v>
                </c:pt>
                <c:pt idx="7213">
                  <c:v>34.179699999999997</c:v>
                </c:pt>
                <c:pt idx="7214">
                  <c:v>48.828099999999999</c:v>
                </c:pt>
                <c:pt idx="7215">
                  <c:v>63.476599999999998</c:v>
                </c:pt>
                <c:pt idx="7216">
                  <c:v>34.179699999999997</c:v>
                </c:pt>
                <c:pt idx="7217">
                  <c:v>78.125</c:v>
                </c:pt>
                <c:pt idx="7218">
                  <c:v>53.710900000000002</c:v>
                </c:pt>
                <c:pt idx="7219">
                  <c:v>58.593800000000002</c:v>
                </c:pt>
                <c:pt idx="7220">
                  <c:v>53.710900000000002</c:v>
                </c:pt>
                <c:pt idx="7221">
                  <c:v>24.414100000000001</c:v>
                </c:pt>
                <c:pt idx="7222">
                  <c:v>73.242199999999997</c:v>
                </c:pt>
                <c:pt idx="7223">
                  <c:v>43.945300000000003</c:v>
                </c:pt>
                <c:pt idx="7224">
                  <c:v>48.828099999999999</c:v>
                </c:pt>
                <c:pt idx="7225">
                  <c:v>4.8828100000000001</c:v>
                </c:pt>
                <c:pt idx="7226">
                  <c:v>48.828099999999999</c:v>
                </c:pt>
                <c:pt idx="7227">
                  <c:v>97.656300000000002</c:v>
                </c:pt>
                <c:pt idx="7228">
                  <c:v>34.179699999999997</c:v>
                </c:pt>
                <c:pt idx="7229">
                  <c:v>53.710900000000002</c:v>
                </c:pt>
                <c:pt idx="7230">
                  <c:v>68.359399999999994</c:v>
                </c:pt>
                <c:pt idx="7231">
                  <c:v>53.710900000000002</c:v>
                </c:pt>
                <c:pt idx="7232">
                  <c:v>29.296900000000001</c:v>
                </c:pt>
                <c:pt idx="7233">
                  <c:v>24.414100000000001</c:v>
                </c:pt>
                <c:pt idx="7234">
                  <c:v>43.945300000000003</c:v>
                </c:pt>
                <c:pt idx="7235">
                  <c:v>58.593800000000002</c:v>
                </c:pt>
                <c:pt idx="7236">
                  <c:v>34.179699999999997</c:v>
                </c:pt>
                <c:pt idx="7237">
                  <c:v>53.710900000000002</c:v>
                </c:pt>
                <c:pt idx="7238">
                  <c:v>58.593800000000002</c:v>
                </c:pt>
                <c:pt idx="7239">
                  <c:v>102.539</c:v>
                </c:pt>
                <c:pt idx="7240">
                  <c:v>48.828099999999999</c:v>
                </c:pt>
                <c:pt idx="7241">
                  <c:v>53.710900000000002</c:v>
                </c:pt>
                <c:pt idx="7242">
                  <c:v>63.476599999999998</c:v>
                </c:pt>
                <c:pt idx="7243">
                  <c:v>43.945300000000003</c:v>
                </c:pt>
                <c:pt idx="7244">
                  <c:v>97.656300000000002</c:v>
                </c:pt>
                <c:pt idx="7245">
                  <c:v>24.414100000000001</c:v>
                </c:pt>
                <c:pt idx="7246">
                  <c:v>29.296900000000001</c:v>
                </c:pt>
                <c:pt idx="7247">
                  <c:v>53.710900000000002</c:v>
                </c:pt>
                <c:pt idx="7248">
                  <c:v>43.945300000000003</c:v>
                </c:pt>
                <c:pt idx="7249">
                  <c:v>97.656300000000002</c:v>
                </c:pt>
                <c:pt idx="7250">
                  <c:v>29.296900000000001</c:v>
                </c:pt>
                <c:pt idx="7251">
                  <c:v>53.710900000000002</c:v>
                </c:pt>
                <c:pt idx="7252">
                  <c:v>78.125</c:v>
                </c:pt>
                <c:pt idx="7253">
                  <c:v>48.828099999999999</c:v>
                </c:pt>
                <c:pt idx="7254">
                  <c:v>68.359399999999994</c:v>
                </c:pt>
                <c:pt idx="7255">
                  <c:v>-4.8828100000000001</c:v>
                </c:pt>
                <c:pt idx="7256">
                  <c:v>92.773399999999995</c:v>
                </c:pt>
                <c:pt idx="7257">
                  <c:v>29.296900000000001</c:v>
                </c:pt>
                <c:pt idx="7258">
                  <c:v>68.359399999999994</c:v>
                </c:pt>
                <c:pt idx="7259">
                  <c:v>63.476599999999998</c:v>
                </c:pt>
                <c:pt idx="7260">
                  <c:v>68.359399999999994</c:v>
                </c:pt>
                <c:pt idx="7261">
                  <c:v>53.710900000000002</c:v>
                </c:pt>
                <c:pt idx="7262">
                  <c:v>43.945300000000003</c:v>
                </c:pt>
                <c:pt idx="7263">
                  <c:v>68.359399999999994</c:v>
                </c:pt>
                <c:pt idx="7264">
                  <c:v>39.0625</c:v>
                </c:pt>
                <c:pt idx="7265">
                  <c:v>24.414100000000001</c:v>
                </c:pt>
                <c:pt idx="7266">
                  <c:v>53.710900000000002</c:v>
                </c:pt>
                <c:pt idx="7267">
                  <c:v>48.828099999999999</c:v>
                </c:pt>
                <c:pt idx="7268">
                  <c:v>58.593800000000002</c:v>
                </c:pt>
                <c:pt idx="7269">
                  <c:v>58.593800000000002</c:v>
                </c:pt>
                <c:pt idx="7270">
                  <c:v>68.359399999999994</c:v>
                </c:pt>
                <c:pt idx="7271">
                  <c:v>68.359399999999994</c:v>
                </c:pt>
                <c:pt idx="7272">
                  <c:v>48.828099999999999</c:v>
                </c:pt>
                <c:pt idx="7273">
                  <c:v>58.593800000000002</c:v>
                </c:pt>
                <c:pt idx="7274">
                  <c:v>78.125</c:v>
                </c:pt>
                <c:pt idx="7275">
                  <c:v>48.828099999999999</c:v>
                </c:pt>
                <c:pt idx="7276">
                  <c:v>39.0625</c:v>
                </c:pt>
                <c:pt idx="7277">
                  <c:v>9.7656299999999998</c:v>
                </c:pt>
                <c:pt idx="7278">
                  <c:v>78.125</c:v>
                </c:pt>
                <c:pt idx="7279">
                  <c:v>53.710900000000002</c:v>
                </c:pt>
                <c:pt idx="7280">
                  <c:v>34.179699999999997</c:v>
                </c:pt>
                <c:pt idx="7281">
                  <c:v>83.007800000000003</c:v>
                </c:pt>
                <c:pt idx="7282">
                  <c:v>53.710900000000002</c:v>
                </c:pt>
                <c:pt idx="7283">
                  <c:v>112.30500000000001</c:v>
                </c:pt>
                <c:pt idx="7284">
                  <c:v>53.710900000000002</c:v>
                </c:pt>
                <c:pt idx="7285">
                  <c:v>73.242199999999997</c:v>
                </c:pt>
                <c:pt idx="7286">
                  <c:v>48.828099999999999</c:v>
                </c:pt>
                <c:pt idx="7287">
                  <c:v>9.7656299999999998</c:v>
                </c:pt>
                <c:pt idx="7288">
                  <c:v>83.007800000000003</c:v>
                </c:pt>
                <c:pt idx="7289">
                  <c:v>48.828099999999999</c:v>
                </c:pt>
                <c:pt idx="7290">
                  <c:v>68.359399999999994</c:v>
                </c:pt>
                <c:pt idx="7291">
                  <c:v>68.359399999999994</c:v>
                </c:pt>
                <c:pt idx="7292">
                  <c:v>68.359399999999994</c:v>
                </c:pt>
                <c:pt idx="7293">
                  <c:v>92.773399999999995</c:v>
                </c:pt>
                <c:pt idx="7294">
                  <c:v>34.179699999999997</c:v>
                </c:pt>
                <c:pt idx="7295">
                  <c:v>53.710900000000002</c:v>
                </c:pt>
                <c:pt idx="7296">
                  <c:v>53.710900000000002</c:v>
                </c:pt>
                <c:pt idx="7297">
                  <c:v>78.125</c:v>
                </c:pt>
                <c:pt idx="7298">
                  <c:v>73.242199999999997</c:v>
                </c:pt>
                <c:pt idx="7299">
                  <c:v>39.0625</c:v>
                </c:pt>
                <c:pt idx="7300">
                  <c:v>53.710900000000002</c:v>
                </c:pt>
                <c:pt idx="7301">
                  <c:v>53.710900000000002</c:v>
                </c:pt>
                <c:pt idx="7302">
                  <c:v>24.414100000000001</c:v>
                </c:pt>
                <c:pt idx="7303">
                  <c:v>68.359399999999994</c:v>
                </c:pt>
                <c:pt idx="7304">
                  <c:v>48.828099999999999</c:v>
                </c:pt>
                <c:pt idx="7305">
                  <c:v>68.359399999999994</c:v>
                </c:pt>
                <c:pt idx="7306">
                  <c:v>43.945300000000003</c:v>
                </c:pt>
                <c:pt idx="7307">
                  <c:v>48.828099999999999</c:v>
                </c:pt>
                <c:pt idx="7308">
                  <c:v>53.710900000000002</c:v>
                </c:pt>
                <c:pt idx="7309">
                  <c:v>48.828099999999999</c:v>
                </c:pt>
                <c:pt idx="7310">
                  <c:v>68.359399999999994</c:v>
                </c:pt>
                <c:pt idx="7311">
                  <c:v>73.242199999999997</c:v>
                </c:pt>
                <c:pt idx="7312">
                  <c:v>29.296900000000001</c:v>
                </c:pt>
                <c:pt idx="7313">
                  <c:v>83.007800000000003</c:v>
                </c:pt>
                <c:pt idx="7314">
                  <c:v>48.828099999999999</c:v>
                </c:pt>
                <c:pt idx="7315">
                  <c:v>63.476599999999998</c:v>
                </c:pt>
                <c:pt idx="7316">
                  <c:v>48.828099999999999</c:v>
                </c:pt>
                <c:pt idx="7317">
                  <c:v>97.656300000000002</c:v>
                </c:pt>
                <c:pt idx="7318">
                  <c:v>83.007800000000003</c:v>
                </c:pt>
                <c:pt idx="7319">
                  <c:v>43.945300000000003</c:v>
                </c:pt>
                <c:pt idx="7320">
                  <c:v>68.359399999999994</c:v>
                </c:pt>
                <c:pt idx="7321">
                  <c:v>19.531300000000002</c:v>
                </c:pt>
                <c:pt idx="7322">
                  <c:v>92.773399999999995</c:v>
                </c:pt>
                <c:pt idx="7323">
                  <c:v>29.296900000000001</c:v>
                </c:pt>
                <c:pt idx="7324">
                  <c:v>53.710900000000002</c:v>
                </c:pt>
                <c:pt idx="7325">
                  <c:v>63.476599999999998</c:v>
                </c:pt>
                <c:pt idx="7326">
                  <c:v>53.710900000000002</c:v>
                </c:pt>
                <c:pt idx="7327">
                  <c:v>78.125</c:v>
                </c:pt>
                <c:pt idx="7328">
                  <c:v>58.593800000000002</c:v>
                </c:pt>
                <c:pt idx="7329">
                  <c:v>53.710900000000002</c:v>
                </c:pt>
                <c:pt idx="7330">
                  <c:v>73.242199999999997</c:v>
                </c:pt>
                <c:pt idx="7331">
                  <c:v>24.414100000000001</c:v>
                </c:pt>
                <c:pt idx="7332">
                  <c:v>63.476599999999998</c:v>
                </c:pt>
                <c:pt idx="7333">
                  <c:v>63.476599999999998</c:v>
                </c:pt>
                <c:pt idx="7334">
                  <c:v>48.828099999999999</c:v>
                </c:pt>
                <c:pt idx="7335">
                  <c:v>58.593800000000002</c:v>
                </c:pt>
                <c:pt idx="7336">
                  <c:v>87.890600000000006</c:v>
                </c:pt>
                <c:pt idx="7337">
                  <c:v>97.656300000000002</c:v>
                </c:pt>
                <c:pt idx="7338">
                  <c:v>29.296900000000001</c:v>
                </c:pt>
                <c:pt idx="7339">
                  <c:v>68.359399999999994</c:v>
                </c:pt>
                <c:pt idx="7340">
                  <c:v>68.359399999999994</c:v>
                </c:pt>
                <c:pt idx="7341">
                  <c:v>29.296900000000001</c:v>
                </c:pt>
                <c:pt idx="7342">
                  <c:v>68.359399999999994</c:v>
                </c:pt>
                <c:pt idx="7343">
                  <c:v>39.0625</c:v>
                </c:pt>
                <c:pt idx="7344">
                  <c:v>53.710900000000002</c:v>
                </c:pt>
                <c:pt idx="7345">
                  <c:v>63.476599999999998</c:v>
                </c:pt>
                <c:pt idx="7346">
                  <c:v>-4.8828100000000001</c:v>
                </c:pt>
                <c:pt idx="7347">
                  <c:v>63.476599999999998</c:v>
                </c:pt>
                <c:pt idx="7348">
                  <c:v>39.0625</c:v>
                </c:pt>
                <c:pt idx="7349">
                  <c:v>102.539</c:v>
                </c:pt>
                <c:pt idx="7350">
                  <c:v>48.828099999999999</c:v>
                </c:pt>
                <c:pt idx="7351">
                  <c:v>48.828099999999999</c:v>
                </c:pt>
                <c:pt idx="7352">
                  <c:v>48.828099999999999</c:v>
                </c:pt>
                <c:pt idx="7353">
                  <c:v>63.476599999999998</c:v>
                </c:pt>
                <c:pt idx="7354">
                  <c:v>73.242199999999997</c:v>
                </c:pt>
                <c:pt idx="7355">
                  <c:v>53.710900000000002</c:v>
                </c:pt>
                <c:pt idx="7356">
                  <c:v>24.414100000000001</c:v>
                </c:pt>
                <c:pt idx="7357">
                  <c:v>68.359399999999994</c:v>
                </c:pt>
                <c:pt idx="7358">
                  <c:v>34.179699999999997</c:v>
                </c:pt>
                <c:pt idx="7359">
                  <c:v>87.890600000000006</c:v>
                </c:pt>
                <c:pt idx="7360">
                  <c:v>29.296900000000001</c:v>
                </c:pt>
                <c:pt idx="7361">
                  <c:v>78.125</c:v>
                </c:pt>
                <c:pt idx="7362">
                  <c:v>97.656300000000002</c:v>
                </c:pt>
                <c:pt idx="7363">
                  <c:v>39.0625</c:v>
                </c:pt>
                <c:pt idx="7364">
                  <c:v>87.890600000000006</c:v>
                </c:pt>
                <c:pt idx="7365">
                  <c:v>19.531300000000002</c:v>
                </c:pt>
                <c:pt idx="7366">
                  <c:v>43.945300000000003</c:v>
                </c:pt>
                <c:pt idx="7367">
                  <c:v>73.242199999999997</c:v>
                </c:pt>
                <c:pt idx="7368">
                  <c:v>14.648400000000001</c:v>
                </c:pt>
                <c:pt idx="7369">
                  <c:v>68.359399999999994</c:v>
                </c:pt>
                <c:pt idx="7370">
                  <c:v>43.945300000000003</c:v>
                </c:pt>
                <c:pt idx="7371">
                  <c:v>97.656300000000002</c:v>
                </c:pt>
                <c:pt idx="7372">
                  <c:v>48.828099999999999</c:v>
                </c:pt>
                <c:pt idx="7373">
                  <c:v>63.476599999999998</c:v>
                </c:pt>
                <c:pt idx="7374">
                  <c:v>43.945300000000003</c:v>
                </c:pt>
                <c:pt idx="7375">
                  <c:v>63.476599999999998</c:v>
                </c:pt>
                <c:pt idx="7376">
                  <c:v>68.359399999999994</c:v>
                </c:pt>
                <c:pt idx="7377">
                  <c:v>39.0625</c:v>
                </c:pt>
                <c:pt idx="7378">
                  <c:v>39.0625</c:v>
                </c:pt>
                <c:pt idx="7379">
                  <c:v>58.593800000000002</c:v>
                </c:pt>
                <c:pt idx="7380">
                  <c:v>48.828099999999999</c:v>
                </c:pt>
                <c:pt idx="7381">
                  <c:v>43.945300000000003</c:v>
                </c:pt>
                <c:pt idx="7382">
                  <c:v>34.179699999999997</c:v>
                </c:pt>
                <c:pt idx="7383">
                  <c:v>53.710900000000002</c:v>
                </c:pt>
                <c:pt idx="7384">
                  <c:v>68.359399999999994</c:v>
                </c:pt>
                <c:pt idx="7385">
                  <c:v>53.710900000000002</c:v>
                </c:pt>
                <c:pt idx="7386">
                  <c:v>78.125</c:v>
                </c:pt>
                <c:pt idx="7387">
                  <c:v>43.945300000000003</c:v>
                </c:pt>
                <c:pt idx="7388">
                  <c:v>58.593800000000002</c:v>
                </c:pt>
                <c:pt idx="7389">
                  <c:v>73.242199999999997</c:v>
                </c:pt>
                <c:pt idx="7390">
                  <c:v>19.531300000000002</c:v>
                </c:pt>
                <c:pt idx="7391">
                  <c:v>87.890600000000006</c:v>
                </c:pt>
                <c:pt idx="7392">
                  <c:v>53.710900000000002</c:v>
                </c:pt>
                <c:pt idx="7393">
                  <c:v>112.30500000000001</c:v>
                </c:pt>
                <c:pt idx="7394">
                  <c:v>34.179699999999997</c:v>
                </c:pt>
                <c:pt idx="7395">
                  <c:v>63.476599999999998</c:v>
                </c:pt>
                <c:pt idx="7396">
                  <c:v>48.828099999999999</c:v>
                </c:pt>
                <c:pt idx="7397">
                  <c:v>39.0625</c:v>
                </c:pt>
                <c:pt idx="7398">
                  <c:v>78.125</c:v>
                </c:pt>
                <c:pt idx="7399">
                  <c:v>48.828099999999999</c:v>
                </c:pt>
                <c:pt idx="7400">
                  <c:v>39.0625</c:v>
                </c:pt>
                <c:pt idx="7401">
                  <c:v>58.593800000000002</c:v>
                </c:pt>
                <c:pt idx="7402">
                  <c:v>53.710900000000002</c:v>
                </c:pt>
                <c:pt idx="7403">
                  <c:v>78.125</c:v>
                </c:pt>
                <c:pt idx="7404">
                  <c:v>58.593800000000002</c:v>
                </c:pt>
                <c:pt idx="7405">
                  <c:v>48.828099999999999</c:v>
                </c:pt>
                <c:pt idx="7406">
                  <c:v>87.890600000000006</c:v>
                </c:pt>
                <c:pt idx="7407">
                  <c:v>24.414100000000001</c:v>
                </c:pt>
                <c:pt idx="7408">
                  <c:v>48.828099999999999</c:v>
                </c:pt>
                <c:pt idx="7409">
                  <c:v>29.296900000000001</c:v>
                </c:pt>
                <c:pt idx="7410">
                  <c:v>39.0625</c:v>
                </c:pt>
                <c:pt idx="7411">
                  <c:v>48.828099999999999</c:v>
                </c:pt>
                <c:pt idx="7412">
                  <c:v>14.648400000000001</c:v>
                </c:pt>
                <c:pt idx="7413">
                  <c:v>73.242199999999997</c:v>
                </c:pt>
                <c:pt idx="7414">
                  <c:v>24.414100000000001</c:v>
                </c:pt>
                <c:pt idx="7415">
                  <c:v>92.773399999999995</c:v>
                </c:pt>
                <c:pt idx="7416">
                  <c:v>48.828099999999999</c:v>
                </c:pt>
                <c:pt idx="7417">
                  <c:v>58.593800000000002</c:v>
                </c:pt>
                <c:pt idx="7418">
                  <c:v>58.593800000000002</c:v>
                </c:pt>
                <c:pt idx="7419">
                  <c:v>68.359399999999994</c:v>
                </c:pt>
                <c:pt idx="7420">
                  <c:v>58.593800000000002</c:v>
                </c:pt>
                <c:pt idx="7421">
                  <c:v>43.945300000000003</c:v>
                </c:pt>
                <c:pt idx="7422">
                  <c:v>48.828099999999999</c:v>
                </c:pt>
                <c:pt idx="7423">
                  <c:v>73.242199999999997</c:v>
                </c:pt>
                <c:pt idx="7424">
                  <c:v>48.828099999999999</c:v>
                </c:pt>
                <c:pt idx="7425">
                  <c:v>63.476599999999998</c:v>
                </c:pt>
                <c:pt idx="7426">
                  <c:v>34.179699999999997</c:v>
                </c:pt>
                <c:pt idx="7427">
                  <c:v>68.359399999999994</c:v>
                </c:pt>
                <c:pt idx="7428">
                  <c:v>73.242199999999997</c:v>
                </c:pt>
                <c:pt idx="7429">
                  <c:v>29.296900000000001</c:v>
                </c:pt>
                <c:pt idx="7430">
                  <c:v>48.828099999999999</c:v>
                </c:pt>
                <c:pt idx="7431">
                  <c:v>73.242199999999997</c:v>
                </c:pt>
                <c:pt idx="7432">
                  <c:v>34.179699999999997</c:v>
                </c:pt>
                <c:pt idx="7433">
                  <c:v>34.179699999999997</c:v>
                </c:pt>
                <c:pt idx="7434">
                  <c:v>14.648400000000001</c:v>
                </c:pt>
                <c:pt idx="7435">
                  <c:v>68.359399999999994</c:v>
                </c:pt>
                <c:pt idx="7436">
                  <c:v>39.0625</c:v>
                </c:pt>
                <c:pt idx="7437">
                  <c:v>107.422</c:v>
                </c:pt>
                <c:pt idx="7438">
                  <c:v>58.593800000000002</c:v>
                </c:pt>
                <c:pt idx="7439">
                  <c:v>73.242199999999997</c:v>
                </c:pt>
                <c:pt idx="7440">
                  <c:v>58.593800000000002</c:v>
                </c:pt>
                <c:pt idx="7441">
                  <c:v>68.359399999999994</c:v>
                </c:pt>
                <c:pt idx="7442">
                  <c:v>63.476599999999998</c:v>
                </c:pt>
                <c:pt idx="7443">
                  <c:v>39.0625</c:v>
                </c:pt>
                <c:pt idx="7444">
                  <c:v>39.0625</c:v>
                </c:pt>
                <c:pt idx="7445">
                  <c:v>58.593800000000002</c:v>
                </c:pt>
                <c:pt idx="7446">
                  <c:v>73.242199999999997</c:v>
                </c:pt>
                <c:pt idx="7447">
                  <c:v>63.476599999999998</c:v>
                </c:pt>
                <c:pt idx="7448">
                  <c:v>34.179699999999997</c:v>
                </c:pt>
                <c:pt idx="7449">
                  <c:v>102.539</c:v>
                </c:pt>
                <c:pt idx="7450">
                  <c:v>73.242199999999997</c:v>
                </c:pt>
                <c:pt idx="7451">
                  <c:v>58.593800000000002</c:v>
                </c:pt>
                <c:pt idx="7452">
                  <c:v>48.828099999999999</c:v>
                </c:pt>
                <c:pt idx="7453">
                  <c:v>39.0625</c:v>
                </c:pt>
                <c:pt idx="7454">
                  <c:v>78.125</c:v>
                </c:pt>
                <c:pt idx="7455">
                  <c:v>53.710900000000002</c:v>
                </c:pt>
                <c:pt idx="7456">
                  <c:v>9.7656299999999998</c:v>
                </c:pt>
                <c:pt idx="7457">
                  <c:v>83.007800000000003</c:v>
                </c:pt>
                <c:pt idx="7458">
                  <c:v>43.945300000000003</c:v>
                </c:pt>
                <c:pt idx="7459">
                  <c:v>126.953</c:v>
                </c:pt>
                <c:pt idx="7460">
                  <c:v>58.593800000000002</c:v>
                </c:pt>
                <c:pt idx="7461">
                  <c:v>34.179699999999997</c:v>
                </c:pt>
                <c:pt idx="7462">
                  <c:v>43.945300000000003</c:v>
                </c:pt>
                <c:pt idx="7463">
                  <c:v>58.593800000000002</c:v>
                </c:pt>
                <c:pt idx="7464">
                  <c:v>92.773399999999995</c:v>
                </c:pt>
                <c:pt idx="7465">
                  <c:v>53.710900000000002</c:v>
                </c:pt>
                <c:pt idx="7466">
                  <c:v>39.0625</c:v>
                </c:pt>
                <c:pt idx="7467">
                  <c:v>43.945300000000003</c:v>
                </c:pt>
                <c:pt idx="7468">
                  <c:v>53.710900000000002</c:v>
                </c:pt>
                <c:pt idx="7469">
                  <c:v>73.242199999999997</c:v>
                </c:pt>
                <c:pt idx="7470">
                  <c:v>24.414100000000001</c:v>
                </c:pt>
                <c:pt idx="7471">
                  <c:v>73.242199999999997</c:v>
                </c:pt>
                <c:pt idx="7472">
                  <c:v>53.710900000000002</c:v>
                </c:pt>
                <c:pt idx="7473">
                  <c:v>53.710900000000002</c:v>
                </c:pt>
                <c:pt idx="7474">
                  <c:v>63.476599999999998</c:v>
                </c:pt>
                <c:pt idx="7475">
                  <c:v>34.179699999999997</c:v>
                </c:pt>
                <c:pt idx="7476">
                  <c:v>53.710900000000002</c:v>
                </c:pt>
                <c:pt idx="7477">
                  <c:v>63.476599999999998</c:v>
                </c:pt>
                <c:pt idx="7478">
                  <c:v>-4.8828100000000001</c:v>
                </c:pt>
                <c:pt idx="7479">
                  <c:v>78.125</c:v>
                </c:pt>
                <c:pt idx="7480">
                  <c:v>53.710900000000002</c:v>
                </c:pt>
                <c:pt idx="7481">
                  <c:v>112.30500000000001</c:v>
                </c:pt>
                <c:pt idx="7482">
                  <c:v>53.710900000000002</c:v>
                </c:pt>
                <c:pt idx="7483">
                  <c:v>63.476599999999998</c:v>
                </c:pt>
                <c:pt idx="7484">
                  <c:v>39.0625</c:v>
                </c:pt>
                <c:pt idx="7485">
                  <c:v>29.296900000000001</c:v>
                </c:pt>
                <c:pt idx="7486">
                  <c:v>68.359399999999994</c:v>
                </c:pt>
                <c:pt idx="7487">
                  <c:v>53.710900000000002</c:v>
                </c:pt>
                <c:pt idx="7488">
                  <c:v>39.0625</c:v>
                </c:pt>
                <c:pt idx="7489">
                  <c:v>58.593800000000002</c:v>
                </c:pt>
                <c:pt idx="7490">
                  <c:v>68.359399999999994</c:v>
                </c:pt>
                <c:pt idx="7491">
                  <c:v>97.656300000000002</c:v>
                </c:pt>
                <c:pt idx="7492">
                  <c:v>43.945300000000003</c:v>
                </c:pt>
                <c:pt idx="7493">
                  <c:v>53.710900000000002</c:v>
                </c:pt>
                <c:pt idx="7494">
                  <c:v>78.125</c:v>
                </c:pt>
                <c:pt idx="7495">
                  <c:v>39.0625</c:v>
                </c:pt>
                <c:pt idx="7496">
                  <c:v>58.593800000000002</c:v>
                </c:pt>
                <c:pt idx="7497">
                  <c:v>43.945300000000003</c:v>
                </c:pt>
                <c:pt idx="7498">
                  <c:v>87.890600000000006</c:v>
                </c:pt>
                <c:pt idx="7499">
                  <c:v>39.0625</c:v>
                </c:pt>
                <c:pt idx="7500">
                  <c:v>83.007800000000003</c:v>
                </c:pt>
                <c:pt idx="7501">
                  <c:v>68.359399999999994</c:v>
                </c:pt>
                <c:pt idx="7502">
                  <c:v>43.945300000000003</c:v>
                </c:pt>
                <c:pt idx="7503">
                  <c:v>34.179699999999997</c:v>
                </c:pt>
                <c:pt idx="7504">
                  <c:v>39.0625</c:v>
                </c:pt>
                <c:pt idx="7505">
                  <c:v>53.710900000000002</c:v>
                </c:pt>
                <c:pt idx="7506">
                  <c:v>53.710900000000002</c:v>
                </c:pt>
                <c:pt idx="7507">
                  <c:v>39.0625</c:v>
                </c:pt>
                <c:pt idx="7508">
                  <c:v>78.125</c:v>
                </c:pt>
                <c:pt idx="7509">
                  <c:v>34.179699999999997</c:v>
                </c:pt>
                <c:pt idx="7510">
                  <c:v>78.125</c:v>
                </c:pt>
                <c:pt idx="7511">
                  <c:v>73.242199999999997</c:v>
                </c:pt>
                <c:pt idx="7512">
                  <c:v>53.710900000000002</c:v>
                </c:pt>
                <c:pt idx="7513">
                  <c:v>87.890600000000006</c:v>
                </c:pt>
                <c:pt idx="7514">
                  <c:v>63.476599999999998</c:v>
                </c:pt>
                <c:pt idx="7515">
                  <c:v>53.710900000000002</c:v>
                </c:pt>
                <c:pt idx="7516">
                  <c:v>43.945300000000003</c:v>
                </c:pt>
                <c:pt idx="7517">
                  <c:v>58.593800000000002</c:v>
                </c:pt>
                <c:pt idx="7518">
                  <c:v>53.710900000000002</c:v>
                </c:pt>
                <c:pt idx="7519">
                  <c:v>29.296900000000001</c:v>
                </c:pt>
                <c:pt idx="7520">
                  <c:v>68.359399999999994</c:v>
                </c:pt>
                <c:pt idx="7521">
                  <c:v>39.0625</c:v>
                </c:pt>
                <c:pt idx="7522">
                  <c:v>68.359399999999994</c:v>
                </c:pt>
                <c:pt idx="7523">
                  <c:v>68.359399999999994</c:v>
                </c:pt>
                <c:pt idx="7524">
                  <c:v>58.593800000000002</c:v>
                </c:pt>
                <c:pt idx="7525">
                  <c:v>63.476599999999998</c:v>
                </c:pt>
                <c:pt idx="7526">
                  <c:v>63.476599999999998</c:v>
                </c:pt>
                <c:pt idx="7527">
                  <c:v>58.593800000000002</c:v>
                </c:pt>
                <c:pt idx="7528">
                  <c:v>68.359399999999994</c:v>
                </c:pt>
                <c:pt idx="7529">
                  <c:v>53.710900000000002</c:v>
                </c:pt>
                <c:pt idx="7530">
                  <c:v>58.593800000000002</c:v>
                </c:pt>
                <c:pt idx="7531">
                  <c:v>43.945300000000003</c:v>
                </c:pt>
                <c:pt idx="7532">
                  <c:v>63.476599999999998</c:v>
                </c:pt>
                <c:pt idx="7533">
                  <c:v>53.710900000000002</c:v>
                </c:pt>
                <c:pt idx="7534">
                  <c:v>53.710900000000002</c:v>
                </c:pt>
                <c:pt idx="7535">
                  <c:v>83.007800000000003</c:v>
                </c:pt>
                <c:pt idx="7536">
                  <c:v>68.359399999999994</c:v>
                </c:pt>
                <c:pt idx="7537">
                  <c:v>39.0625</c:v>
                </c:pt>
                <c:pt idx="7538">
                  <c:v>29.296900000000001</c:v>
                </c:pt>
                <c:pt idx="7539">
                  <c:v>43.945300000000003</c:v>
                </c:pt>
                <c:pt idx="7540">
                  <c:v>58.593800000000002</c:v>
                </c:pt>
                <c:pt idx="7541">
                  <c:v>53.710900000000002</c:v>
                </c:pt>
                <c:pt idx="7542">
                  <c:v>53.710900000000002</c:v>
                </c:pt>
                <c:pt idx="7543">
                  <c:v>43.945300000000003</c:v>
                </c:pt>
                <c:pt idx="7544">
                  <c:v>87.890600000000006</c:v>
                </c:pt>
                <c:pt idx="7545">
                  <c:v>43.945300000000003</c:v>
                </c:pt>
                <c:pt idx="7546">
                  <c:v>78.125</c:v>
                </c:pt>
                <c:pt idx="7547">
                  <c:v>58.593800000000002</c:v>
                </c:pt>
                <c:pt idx="7548">
                  <c:v>34.179699999999997</c:v>
                </c:pt>
                <c:pt idx="7549">
                  <c:v>68.359399999999994</c:v>
                </c:pt>
                <c:pt idx="7550">
                  <c:v>58.593800000000002</c:v>
                </c:pt>
                <c:pt idx="7551">
                  <c:v>48.828099999999999</c:v>
                </c:pt>
                <c:pt idx="7552">
                  <c:v>63.476599999999998</c:v>
                </c:pt>
                <c:pt idx="7553">
                  <c:v>48.828099999999999</c:v>
                </c:pt>
                <c:pt idx="7554">
                  <c:v>97.656300000000002</c:v>
                </c:pt>
                <c:pt idx="7555">
                  <c:v>34.179699999999997</c:v>
                </c:pt>
                <c:pt idx="7556">
                  <c:v>58.593800000000002</c:v>
                </c:pt>
                <c:pt idx="7557">
                  <c:v>63.476599999999998</c:v>
                </c:pt>
                <c:pt idx="7558">
                  <c:v>48.828099999999999</c:v>
                </c:pt>
                <c:pt idx="7559">
                  <c:v>58.593800000000002</c:v>
                </c:pt>
                <c:pt idx="7560">
                  <c:v>48.828099999999999</c:v>
                </c:pt>
                <c:pt idx="7561">
                  <c:v>53.710900000000002</c:v>
                </c:pt>
                <c:pt idx="7562">
                  <c:v>53.710900000000002</c:v>
                </c:pt>
                <c:pt idx="7563">
                  <c:v>39.0625</c:v>
                </c:pt>
                <c:pt idx="7564">
                  <c:v>58.593800000000002</c:v>
                </c:pt>
                <c:pt idx="7565">
                  <c:v>34.179699999999997</c:v>
                </c:pt>
                <c:pt idx="7566">
                  <c:v>117.188</c:v>
                </c:pt>
                <c:pt idx="7567">
                  <c:v>43.945300000000003</c:v>
                </c:pt>
                <c:pt idx="7568">
                  <c:v>58.593800000000002</c:v>
                </c:pt>
                <c:pt idx="7569">
                  <c:v>39.0625</c:v>
                </c:pt>
                <c:pt idx="7570">
                  <c:v>48.828099999999999</c:v>
                </c:pt>
                <c:pt idx="7571">
                  <c:v>73.242199999999997</c:v>
                </c:pt>
                <c:pt idx="7572">
                  <c:v>34.179699999999997</c:v>
                </c:pt>
                <c:pt idx="7573">
                  <c:v>39.0625</c:v>
                </c:pt>
                <c:pt idx="7574">
                  <c:v>48.828099999999999</c:v>
                </c:pt>
                <c:pt idx="7575">
                  <c:v>68.359399999999994</c:v>
                </c:pt>
                <c:pt idx="7576">
                  <c:v>63.476599999999998</c:v>
                </c:pt>
                <c:pt idx="7577">
                  <c:v>68.359399999999994</c:v>
                </c:pt>
                <c:pt idx="7578">
                  <c:v>53.710900000000002</c:v>
                </c:pt>
                <c:pt idx="7579">
                  <c:v>68.359399999999994</c:v>
                </c:pt>
                <c:pt idx="7580">
                  <c:v>68.359399999999994</c:v>
                </c:pt>
                <c:pt idx="7581">
                  <c:v>78.125</c:v>
                </c:pt>
                <c:pt idx="7582">
                  <c:v>29.296900000000001</c:v>
                </c:pt>
                <c:pt idx="7583">
                  <c:v>58.593800000000002</c:v>
                </c:pt>
                <c:pt idx="7584">
                  <c:v>48.828099999999999</c:v>
                </c:pt>
                <c:pt idx="7585">
                  <c:v>9.7656299999999998</c:v>
                </c:pt>
                <c:pt idx="7586">
                  <c:v>78.125</c:v>
                </c:pt>
                <c:pt idx="7587">
                  <c:v>63.476599999999998</c:v>
                </c:pt>
                <c:pt idx="7588">
                  <c:v>83.007800000000003</c:v>
                </c:pt>
                <c:pt idx="7589">
                  <c:v>39.0625</c:v>
                </c:pt>
                <c:pt idx="7590">
                  <c:v>83.007800000000003</c:v>
                </c:pt>
                <c:pt idx="7591">
                  <c:v>68.359399999999994</c:v>
                </c:pt>
                <c:pt idx="7592">
                  <c:v>39.0625</c:v>
                </c:pt>
                <c:pt idx="7593">
                  <c:v>63.476599999999998</c:v>
                </c:pt>
                <c:pt idx="7594">
                  <c:v>39.0625</c:v>
                </c:pt>
                <c:pt idx="7595">
                  <c:v>43.945300000000003</c:v>
                </c:pt>
                <c:pt idx="7596">
                  <c:v>73.242199999999997</c:v>
                </c:pt>
                <c:pt idx="7597">
                  <c:v>68.359399999999994</c:v>
                </c:pt>
                <c:pt idx="7598">
                  <c:v>87.890600000000006</c:v>
                </c:pt>
                <c:pt idx="7599">
                  <c:v>53.710900000000002</c:v>
                </c:pt>
                <c:pt idx="7600">
                  <c:v>48.828099999999999</c:v>
                </c:pt>
                <c:pt idx="7601">
                  <c:v>87.890600000000006</c:v>
                </c:pt>
                <c:pt idx="7602">
                  <c:v>68.359399999999994</c:v>
                </c:pt>
                <c:pt idx="7603">
                  <c:v>43.945300000000003</c:v>
                </c:pt>
                <c:pt idx="7604">
                  <c:v>19.531300000000002</c:v>
                </c:pt>
                <c:pt idx="7605">
                  <c:v>53.710900000000002</c:v>
                </c:pt>
                <c:pt idx="7606">
                  <c:v>24.414100000000001</c:v>
                </c:pt>
                <c:pt idx="7607">
                  <c:v>68.359399999999994</c:v>
                </c:pt>
                <c:pt idx="7608">
                  <c:v>78.125</c:v>
                </c:pt>
                <c:pt idx="7609">
                  <c:v>39.0625</c:v>
                </c:pt>
                <c:pt idx="7610">
                  <c:v>68.359399999999994</c:v>
                </c:pt>
                <c:pt idx="7611">
                  <c:v>39.0625</c:v>
                </c:pt>
                <c:pt idx="7612">
                  <c:v>58.593800000000002</c:v>
                </c:pt>
                <c:pt idx="7613">
                  <c:v>73.242199999999997</c:v>
                </c:pt>
                <c:pt idx="7614">
                  <c:v>43.945300000000003</c:v>
                </c:pt>
                <c:pt idx="7615">
                  <c:v>68.359399999999994</c:v>
                </c:pt>
                <c:pt idx="7616">
                  <c:v>58.593800000000002</c:v>
                </c:pt>
                <c:pt idx="7617">
                  <c:v>58.593800000000002</c:v>
                </c:pt>
                <c:pt idx="7618">
                  <c:v>43.945300000000003</c:v>
                </c:pt>
                <c:pt idx="7619">
                  <c:v>53.710900000000002</c:v>
                </c:pt>
                <c:pt idx="7620">
                  <c:v>78.125</c:v>
                </c:pt>
                <c:pt idx="7621">
                  <c:v>34.179699999999997</c:v>
                </c:pt>
                <c:pt idx="7622">
                  <c:v>48.828099999999999</c:v>
                </c:pt>
                <c:pt idx="7623">
                  <c:v>87.890600000000006</c:v>
                </c:pt>
                <c:pt idx="7624">
                  <c:v>63.476599999999998</c:v>
                </c:pt>
                <c:pt idx="7625">
                  <c:v>63.476599999999998</c:v>
                </c:pt>
                <c:pt idx="7626">
                  <c:v>19.531300000000002</c:v>
                </c:pt>
                <c:pt idx="7627">
                  <c:v>43.945300000000003</c:v>
                </c:pt>
                <c:pt idx="7628">
                  <c:v>53.710900000000002</c:v>
                </c:pt>
                <c:pt idx="7629">
                  <c:v>9.7656299999999998</c:v>
                </c:pt>
                <c:pt idx="7630">
                  <c:v>102.539</c:v>
                </c:pt>
                <c:pt idx="7631">
                  <c:v>24.414100000000001</c:v>
                </c:pt>
                <c:pt idx="7632">
                  <c:v>92.773399999999995</c:v>
                </c:pt>
                <c:pt idx="7633">
                  <c:v>53.710900000000002</c:v>
                </c:pt>
                <c:pt idx="7634">
                  <c:v>58.593800000000002</c:v>
                </c:pt>
                <c:pt idx="7635">
                  <c:v>39.0625</c:v>
                </c:pt>
                <c:pt idx="7636">
                  <c:v>24.414100000000001</c:v>
                </c:pt>
                <c:pt idx="7637">
                  <c:v>63.476599999999998</c:v>
                </c:pt>
                <c:pt idx="7638">
                  <c:v>78.125</c:v>
                </c:pt>
                <c:pt idx="7639">
                  <c:v>48.828099999999999</c:v>
                </c:pt>
                <c:pt idx="7640">
                  <c:v>53.710900000000002</c:v>
                </c:pt>
                <c:pt idx="7641">
                  <c:v>48.828099999999999</c:v>
                </c:pt>
                <c:pt idx="7642">
                  <c:v>73.242199999999997</c:v>
                </c:pt>
                <c:pt idx="7643">
                  <c:v>43.945300000000003</c:v>
                </c:pt>
                <c:pt idx="7644">
                  <c:v>53.710900000000002</c:v>
                </c:pt>
                <c:pt idx="7645">
                  <c:v>73.242199999999997</c:v>
                </c:pt>
                <c:pt idx="7646">
                  <c:v>29.296900000000001</c:v>
                </c:pt>
                <c:pt idx="7647">
                  <c:v>58.593800000000002</c:v>
                </c:pt>
                <c:pt idx="7648">
                  <c:v>19.531300000000002</c:v>
                </c:pt>
                <c:pt idx="7649">
                  <c:v>68.359399999999994</c:v>
                </c:pt>
                <c:pt idx="7650">
                  <c:v>73.242199999999997</c:v>
                </c:pt>
                <c:pt idx="7651">
                  <c:v>0</c:v>
                </c:pt>
                <c:pt idx="7652">
                  <c:v>83.007800000000003</c:v>
                </c:pt>
                <c:pt idx="7653">
                  <c:v>58.593800000000002</c:v>
                </c:pt>
                <c:pt idx="7654">
                  <c:v>102.539</c:v>
                </c:pt>
                <c:pt idx="7655">
                  <c:v>48.828099999999999</c:v>
                </c:pt>
                <c:pt idx="7656">
                  <c:v>63.476599999999998</c:v>
                </c:pt>
                <c:pt idx="7657">
                  <c:v>48.828099999999999</c:v>
                </c:pt>
                <c:pt idx="7658">
                  <c:v>34.179699999999997</c:v>
                </c:pt>
                <c:pt idx="7659">
                  <c:v>68.359399999999994</c:v>
                </c:pt>
                <c:pt idx="7660">
                  <c:v>39.0625</c:v>
                </c:pt>
                <c:pt idx="7661">
                  <c:v>34.179699999999997</c:v>
                </c:pt>
                <c:pt idx="7662">
                  <c:v>68.359399999999994</c:v>
                </c:pt>
                <c:pt idx="7663">
                  <c:v>53.710900000000002</c:v>
                </c:pt>
                <c:pt idx="7664">
                  <c:v>63.476599999999998</c:v>
                </c:pt>
                <c:pt idx="7665">
                  <c:v>34.179699999999997</c:v>
                </c:pt>
                <c:pt idx="7666">
                  <c:v>68.359399999999994</c:v>
                </c:pt>
                <c:pt idx="7667">
                  <c:v>63.476599999999998</c:v>
                </c:pt>
                <c:pt idx="7668">
                  <c:v>39.0625</c:v>
                </c:pt>
                <c:pt idx="7669">
                  <c:v>24.414100000000001</c:v>
                </c:pt>
                <c:pt idx="7670">
                  <c:v>53.710900000000002</c:v>
                </c:pt>
                <c:pt idx="7671">
                  <c:v>29.296900000000001</c:v>
                </c:pt>
                <c:pt idx="7672">
                  <c:v>39.0625</c:v>
                </c:pt>
                <c:pt idx="7673">
                  <c:v>14.648400000000001</c:v>
                </c:pt>
                <c:pt idx="7674">
                  <c:v>83.007800000000003</c:v>
                </c:pt>
                <c:pt idx="7675">
                  <c:v>43.945300000000003</c:v>
                </c:pt>
                <c:pt idx="7676">
                  <c:v>78.125</c:v>
                </c:pt>
                <c:pt idx="7677">
                  <c:v>43.945300000000003</c:v>
                </c:pt>
                <c:pt idx="7678">
                  <c:v>63.476599999999998</c:v>
                </c:pt>
                <c:pt idx="7679">
                  <c:v>68.359399999999994</c:v>
                </c:pt>
                <c:pt idx="7680">
                  <c:v>43.945300000000003</c:v>
                </c:pt>
                <c:pt idx="7681">
                  <c:v>68.359399999999994</c:v>
                </c:pt>
                <c:pt idx="7682">
                  <c:v>34.179699999999997</c:v>
                </c:pt>
                <c:pt idx="7683">
                  <c:v>19.531300000000002</c:v>
                </c:pt>
                <c:pt idx="7684">
                  <c:v>73.242199999999997</c:v>
                </c:pt>
                <c:pt idx="7685">
                  <c:v>53.710900000000002</c:v>
                </c:pt>
                <c:pt idx="7686">
                  <c:v>48.828099999999999</c:v>
                </c:pt>
                <c:pt idx="7687">
                  <c:v>24.414100000000001</c:v>
                </c:pt>
                <c:pt idx="7688">
                  <c:v>43.945300000000003</c:v>
                </c:pt>
                <c:pt idx="7689">
                  <c:v>83.007800000000003</c:v>
                </c:pt>
                <c:pt idx="7690">
                  <c:v>43.945300000000003</c:v>
                </c:pt>
                <c:pt idx="7691">
                  <c:v>58.593800000000002</c:v>
                </c:pt>
                <c:pt idx="7692">
                  <c:v>34.179699999999997</c:v>
                </c:pt>
                <c:pt idx="7693">
                  <c:v>39.0625</c:v>
                </c:pt>
                <c:pt idx="7694">
                  <c:v>87.890600000000006</c:v>
                </c:pt>
                <c:pt idx="7695">
                  <c:v>9.7656299999999998</c:v>
                </c:pt>
                <c:pt idx="7696">
                  <c:v>78.125</c:v>
                </c:pt>
                <c:pt idx="7697">
                  <c:v>29.296900000000001</c:v>
                </c:pt>
                <c:pt idx="7698">
                  <c:v>68.359399999999994</c:v>
                </c:pt>
                <c:pt idx="7699">
                  <c:v>39.0625</c:v>
                </c:pt>
                <c:pt idx="7700">
                  <c:v>53.710900000000002</c:v>
                </c:pt>
                <c:pt idx="7701">
                  <c:v>48.828099999999999</c:v>
                </c:pt>
                <c:pt idx="7702">
                  <c:v>53.710900000000002</c:v>
                </c:pt>
                <c:pt idx="7703">
                  <c:v>73.242199999999997</c:v>
                </c:pt>
                <c:pt idx="7704">
                  <c:v>78.125</c:v>
                </c:pt>
                <c:pt idx="7705">
                  <c:v>34.179699999999997</c:v>
                </c:pt>
                <c:pt idx="7706">
                  <c:v>78.125</c:v>
                </c:pt>
                <c:pt idx="7707">
                  <c:v>63.476599999999998</c:v>
                </c:pt>
                <c:pt idx="7708">
                  <c:v>43.945300000000003</c:v>
                </c:pt>
                <c:pt idx="7709">
                  <c:v>34.179699999999997</c:v>
                </c:pt>
                <c:pt idx="7710">
                  <c:v>87.890600000000006</c:v>
                </c:pt>
                <c:pt idx="7711">
                  <c:v>92.773399999999995</c:v>
                </c:pt>
                <c:pt idx="7712">
                  <c:v>63.476599999999998</c:v>
                </c:pt>
                <c:pt idx="7713">
                  <c:v>73.242199999999997</c:v>
                </c:pt>
                <c:pt idx="7714">
                  <c:v>34.179699999999997</c:v>
                </c:pt>
                <c:pt idx="7715">
                  <c:v>68.359399999999994</c:v>
                </c:pt>
                <c:pt idx="7716">
                  <c:v>63.476599999999998</c:v>
                </c:pt>
                <c:pt idx="7717">
                  <c:v>29.296900000000001</c:v>
                </c:pt>
                <c:pt idx="7718">
                  <c:v>73.242199999999997</c:v>
                </c:pt>
                <c:pt idx="7719">
                  <c:v>34.179699999999997</c:v>
                </c:pt>
                <c:pt idx="7720">
                  <c:v>78.125</c:v>
                </c:pt>
                <c:pt idx="7721">
                  <c:v>68.359399999999994</c:v>
                </c:pt>
                <c:pt idx="7722">
                  <c:v>48.828099999999999</c:v>
                </c:pt>
                <c:pt idx="7723">
                  <c:v>68.359399999999994</c:v>
                </c:pt>
                <c:pt idx="7724">
                  <c:v>53.710900000000002</c:v>
                </c:pt>
                <c:pt idx="7725">
                  <c:v>39.0625</c:v>
                </c:pt>
                <c:pt idx="7726">
                  <c:v>58.593800000000002</c:v>
                </c:pt>
                <c:pt idx="7727">
                  <c:v>53.710900000000002</c:v>
                </c:pt>
                <c:pt idx="7728">
                  <c:v>73.242199999999997</c:v>
                </c:pt>
                <c:pt idx="7729">
                  <c:v>14.648400000000001</c:v>
                </c:pt>
                <c:pt idx="7730">
                  <c:v>48.828099999999999</c:v>
                </c:pt>
                <c:pt idx="7731">
                  <c:v>68.359399999999994</c:v>
                </c:pt>
                <c:pt idx="7732">
                  <c:v>48.828099999999999</c:v>
                </c:pt>
                <c:pt idx="7733">
                  <c:v>78.125</c:v>
                </c:pt>
                <c:pt idx="7734">
                  <c:v>48.828099999999999</c:v>
                </c:pt>
                <c:pt idx="7735">
                  <c:v>87.890600000000006</c:v>
                </c:pt>
                <c:pt idx="7736">
                  <c:v>39.0625</c:v>
                </c:pt>
                <c:pt idx="7737">
                  <c:v>24.414100000000001</c:v>
                </c:pt>
                <c:pt idx="7738">
                  <c:v>53.710900000000002</c:v>
                </c:pt>
                <c:pt idx="7739">
                  <c:v>-9.7656299999999998</c:v>
                </c:pt>
                <c:pt idx="7740">
                  <c:v>83.007800000000003</c:v>
                </c:pt>
                <c:pt idx="7741">
                  <c:v>48.828099999999999</c:v>
                </c:pt>
                <c:pt idx="7742">
                  <c:v>39.0625</c:v>
                </c:pt>
                <c:pt idx="7743">
                  <c:v>78.125</c:v>
                </c:pt>
                <c:pt idx="7744">
                  <c:v>63.476599999999998</c:v>
                </c:pt>
                <c:pt idx="7745">
                  <c:v>48.828099999999999</c:v>
                </c:pt>
                <c:pt idx="7746">
                  <c:v>29.296900000000001</c:v>
                </c:pt>
                <c:pt idx="7747">
                  <c:v>53.710900000000002</c:v>
                </c:pt>
                <c:pt idx="7748">
                  <c:v>73.242199999999997</c:v>
                </c:pt>
                <c:pt idx="7749">
                  <c:v>29.296900000000001</c:v>
                </c:pt>
                <c:pt idx="7750">
                  <c:v>63.476599999999998</c:v>
                </c:pt>
                <c:pt idx="7751">
                  <c:v>73.242199999999997</c:v>
                </c:pt>
                <c:pt idx="7752">
                  <c:v>48.828099999999999</c:v>
                </c:pt>
                <c:pt idx="7753">
                  <c:v>48.828099999999999</c:v>
                </c:pt>
                <c:pt idx="7754">
                  <c:v>43.945300000000003</c:v>
                </c:pt>
                <c:pt idx="7755">
                  <c:v>87.890600000000006</c:v>
                </c:pt>
                <c:pt idx="7756">
                  <c:v>53.710900000000002</c:v>
                </c:pt>
                <c:pt idx="7757">
                  <c:v>53.710900000000002</c:v>
                </c:pt>
                <c:pt idx="7758">
                  <c:v>68.359399999999994</c:v>
                </c:pt>
                <c:pt idx="7759">
                  <c:v>63.476599999999998</c:v>
                </c:pt>
                <c:pt idx="7760">
                  <c:v>24.414100000000001</c:v>
                </c:pt>
                <c:pt idx="7761">
                  <c:v>4.8828100000000001</c:v>
                </c:pt>
                <c:pt idx="7762">
                  <c:v>53.710900000000002</c:v>
                </c:pt>
                <c:pt idx="7763">
                  <c:v>58.593800000000002</c:v>
                </c:pt>
                <c:pt idx="7764">
                  <c:v>24.414100000000001</c:v>
                </c:pt>
                <c:pt idx="7765">
                  <c:v>73.242199999999997</c:v>
                </c:pt>
                <c:pt idx="7766">
                  <c:v>43.945300000000003</c:v>
                </c:pt>
                <c:pt idx="7767">
                  <c:v>48.828099999999999</c:v>
                </c:pt>
                <c:pt idx="7768">
                  <c:v>58.593800000000002</c:v>
                </c:pt>
                <c:pt idx="7769">
                  <c:v>48.828099999999999</c:v>
                </c:pt>
                <c:pt idx="7770">
                  <c:v>63.476599999999998</c:v>
                </c:pt>
                <c:pt idx="7771">
                  <c:v>39.0625</c:v>
                </c:pt>
                <c:pt idx="7772">
                  <c:v>53.710900000000002</c:v>
                </c:pt>
                <c:pt idx="7773">
                  <c:v>53.710900000000002</c:v>
                </c:pt>
                <c:pt idx="7774">
                  <c:v>29.296900000000001</c:v>
                </c:pt>
                <c:pt idx="7775">
                  <c:v>53.710900000000002</c:v>
                </c:pt>
                <c:pt idx="7776">
                  <c:v>48.828099999999999</c:v>
                </c:pt>
                <c:pt idx="7777">
                  <c:v>107.422</c:v>
                </c:pt>
                <c:pt idx="7778">
                  <c:v>48.828099999999999</c:v>
                </c:pt>
                <c:pt idx="7779">
                  <c:v>48.828099999999999</c:v>
                </c:pt>
                <c:pt idx="7780">
                  <c:v>73.242199999999997</c:v>
                </c:pt>
                <c:pt idx="7781">
                  <c:v>39.0625</c:v>
                </c:pt>
                <c:pt idx="7782">
                  <c:v>73.242199999999997</c:v>
                </c:pt>
                <c:pt idx="7783">
                  <c:v>0</c:v>
                </c:pt>
                <c:pt idx="7784">
                  <c:v>68.359399999999994</c:v>
                </c:pt>
                <c:pt idx="7785">
                  <c:v>9.7656299999999998</c:v>
                </c:pt>
                <c:pt idx="7786">
                  <c:v>19.531300000000002</c:v>
                </c:pt>
                <c:pt idx="7787">
                  <c:v>58.593800000000002</c:v>
                </c:pt>
                <c:pt idx="7788">
                  <c:v>34.179699999999997</c:v>
                </c:pt>
                <c:pt idx="7789">
                  <c:v>78.125</c:v>
                </c:pt>
                <c:pt idx="7790">
                  <c:v>48.828099999999999</c:v>
                </c:pt>
                <c:pt idx="7791">
                  <c:v>43.945300000000003</c:v>
                </c:pt>
                <c:pt idx="7792">
                  <c:v>58.593800000000002</c:v>
                </c:pt>
                <c:pt idx="7793">
                  <c:v>39.0625</c:v>
                </c:pt>
                <c:pt idx="7794">
                  <c:v>53.710900000000002</c:v>
                </c:pt>
                <c:pt idx="7795">
                  <c:v>53.710900000000002</c:v>
                </c:pt>
                <c:pt idx="7796">
                  <c:v>34.179699999999997</c:v>
                </c:pt>
                <c:pt idx="7797">
                  <c:v>43.945300000000003</c:v>
                </c:pt>
                <c:pt idx="7798">
                  <c:v>29.296900000000001</c:v>
                </c:pt>
                <c:pt idx="7799">
                  <c:v>107.422</c:v>
                </c:pt>
                <c:pt idx="7800">
                  <c:v>43.945300000000003</c:v>
                </c:pt>
                <c:pt idx="7801">
                  <c:v>63.476599999999998</c:v>
                </c:pt>
                <c:pt idx="7802">
                  <c:v>107.422</c:v>
                </c:pt>
                <c:pt idx="7803">
                  <c:v>48.828099999999999</c:v>
                </c:pt>
                <c:pt idx="7804">
                  <c:v>83.007800000000003</c:v>
                </c:pt>
                <c:pt idx="7805">
                  <c:v>19.531300000000002</c:v>
                </c:pt>
                <c:pt idx="7806">
                  <c:v>58.593800000000002</c:v>
                </c:pt>
                <c:pt idx="7807">
                  <c:v>63.476599999999998</c:v>
                </c:pt>
                <c:pt idx="7808">
                  <c:v>39.0625</c:v>
                </c:pt>
                <c:pt idx="7809">
                  <c:v>87.890600000000006</c:v>
                </c:pt>
                <c:pt idx="7810">
                  <c:v>43.945300000000003</c:v>
                </c:pt>
                <c:pt idx="7811">
                  <c:v>97.656300000000002</c:v>
                </c:pt>
                <c:pt idx="7812">
                  <c:v>58.593800000000002</c:v>
                </c:pt>
                <c:pt idx="7813">
                  <c:v>34.179699999999997</c:v>
                </c:pt>
                <c:pt idx="7814">
                  <c:v>63.476599999999998</c:v>
                </c:pt>
                <c:pt idx="7815">
                  <c:v>48.828099999999999</c:v>
                </c:pt>
                <c:pt idx="7816">
                  <c:v>87.890600000000006</c:v>
                </c:pt>
                <c:pt idx="7817">
                  <c:v>24.414100000000001</c:v>
                </c:pt>
                <c:pt idx="7818">
                  <c:v>63.476599999999998</c:v>
                </c:pt>
                <c:pt idx="7819">
                  <c:v>53.710900000000002</c:v>
                </c:pt>
                <c:pt idx="7820">
                  <c:v>68.359399999999994</c:v>
                </c:pt>
                <c:pt idx="7821">
                  <c:v>97.656300000000002</c:v>
                </c:pt>
                <c:pt idx="7822">
                  <c:v>58.593800000000002</c:v>
                </c:pt>
                <c:pt idx="7823">
                  <c:v>73.242199999999997</c:v>
                </c:pt>
                <c:pt idx="7824">
                  <c:v>87.890600000000006</c:v>
                </c:pt>
                <c:pt idx="7825">
                  <c:v>53.710900000000002</c:v>
                </c:pt>
                <c:pt idx="7826">
                  <c:v>58.593800000000002</c:v>
                </c:pt>
                <c:pt idx="7827">
                  <c:v>48.828099999999999</c:v>
                </c:pt>
                <c:pt idx="7828">
                  <c:v>43.945300000000003</c:v>
                </c:pt>
                <c:pt idx="7829">
                  <c:v>43.945300000000003</c:v>
                </c:pt>
                <c:pt idx="7830">
                  <c:v>-14.648400000000001</c:v>
                </c:pt>
                <c:pt idx="7831">
                  <c:v>58.593800000000002</c:v>
                </c:pt>
                <c:pt idx="7832">
                  <c:v>48.828099999999999</c:v>
                </c:pt>
                <c:pt idx="7833">
                  <c:v>87.890600000000006</c:v>
                </c:pt>
                <c:pt idx="7834">
                  <c:v>63.476599999999998</c:v>
                </c:pt>
                <c:pt idx="7835">
                  <c:v>58.593800000000002</c:v>
                </c:pt>
                <c:pt idx="7836">
                  <c:v>39.0625</c:v>
                </c:pt>
                <c:pt idx="7837">
                  <c:v>43.945300000000003</c:v>
                </c:pt>
                <c:pt idx="7838">
                  <c:v>78.125</c:v>
                </c:pt>
                <c:pt idx="7839">
                  <c:v>43.945300000000003</c:v>
                </c:pt>
                <c:pt idx="7840">
                  <c:v>14.648400000000001</c:v>
                </c:pt>
                <c:pt idx="7841">
                  <c:v>78.125</c:v>
                </c:pt>
                <c:pt idx="7842">
                  <c:v>53.710900000000002</c:v>
                </c:pt>
                <c:pt idx="7843">
                  <c:v>87.890600000000006</c:v>
                </c:pt>
                <c:pt idx="7844">
                  <c:v>48.828099999999999</c:v>
                </c:pt>
                <c:pt idx="7845">
                  <c:v>68.359399999999994</c:v>
                </c:pt>
                <c:pt idx="7846">
                  <c:v>83.007800000000003</c:v>
                </c:pt>
                <c:pt idx="7847">
                  <c:v>39.0625</c:v>
                </c:pt>
                <c:pt idx="7848">
                  <c:v>39.0625</c:v>
                </c:pt>
                <c:pt idx="7849">
                  <c:v>43.945300000000003</c:v>
                </c:pt>
                <c:pt idx="7850">
                  <c:v>53.710900000000002</c:v>
                </c:pt>
                <c:pt idx="7851">
                  <c:v>39.0625</c:v>
                </c:pt>
                <c:pt idx="7852">
                  <c:v>9.7656299999999998</c:v>
                </c:pt>
                <c:pt idx="7853">
                  <c:v>78.125</c:v>
                </c:pt>
                <c:pt idx="7854">
                  <c:v>29.296900000000001</c:v>
                </c:pt>
                <c:pt idx="7855">
                  <c:v>102.539</c:v>
                </c:pt>
                <c:pt idx="7856">
                  <c:v>34.179699999999997</c:v>
                </c:pt>
                <c:pt idx="7857">
                  <c:v>48.828099999999999</c:v>
                </c:pt>
                <c:pt idx="7858">
                  <c:v>53.710900000000002</c:v>
                </c:pt>
                <c:pt idx="7859">
                  <c:v>34.179699999999997</c:v>
                </c:pt>
                <c:pt idx="7860">
                  <c:v>63.476599999999998</c:v>
                </c:pt>
                <c:pt idx="7861">
                  <c:v>34.179699999999997</c:v>
                </c:pt>
                <c:pt idx="7862">
                  <c:v>14.648400000000001</c:v>
                </c:pt>
                <c:pt idx="7863">
                  <c:v>78.125</c:v>
                </c:pt>
                <c:pt idx="7864">
                  <c:v>58.593800000000002</c:v>
                </c:pt>
                <c:pt idx="7865">
                  <c:v>53.710900000000002</c:v>
                </c:pt>
                <c:pt idx="7866">
                  <c:v>39.0625</c:v>
                </c:pt>
                <c:pt idx="7867">
                  <c:v>68.359399999999994</c:v>
                </c:pt>
                <c:pt idx="7868">
                  <c:v>83.007800000000003</c:v>
                </c:pt>
                <c:pt idx="7869">
                  <c:v>34.179699999999997</c:v>
                </c:pt>
                <c:pt idx="7870">
                  <c:v>39.0625</c:v>
                </c:pt>
                <c:pt idx="7871">
                  <c:v>68.359399999999994</c:v>
                </c:pt>
                <c:pt idx="7872">
                  <c:v>48.828099999999999</c:v>
                </c:pt>
                <c:pt idx="7873">
                  <c:v>68.359399999999994</c:v>
                </c:pt>
                <c:pt idx="7874">
                  <c:v>9.7656299999999998</c:v>
                </c:pt>
                <c:pt idx="7875">
                  <c:v>87.890600000000006</c:v>
                </c:pt>
                <c:pt idx="7876">
                  <c:v>29.296900000000001</c:v>
                </c:pt>
                <c:pt idx="7877">
                  <c:v>83.007800000000003</c:v>
                </c:pt>
                <c:pt idx="7878">
                  <c:v>43.945300000000003</c:v>
                </c:pt>
                <c:pt idx="7879">
                  <c:v>68.359399999999994</c:v>
                </c:pt>
                <c:pt idx="7880">
                  <c:v>34.179699999999997</c:v>
                </c:pt>
                <c:pt idx="7881">
                  <c:v>48.828099999999999</c:v>
                </c:pt>
                <c:pt idx="7882">
                  <c:v>73.242199999999997</c:v>
                </c:pt>
                <c:pt idx="7883">
                  <c:v>48.828099999999999</c:v>
                </c:pt>
                <c:pt idx="7884">
                  <c:v>53.710900000000002</c:v>
                </c:pt>
                <c:pt idx="7885">
                  <c:v>53.710900000000002</c:v>
                </c:pt>
                <c:pt idx="7886">
                  <c:v>78.125</c:v>
                </c:pt>
                <c:pt idx="7887">
                  <c:v>68.359399999999994</c:v>
                </c:pt>
                <c:pt idx="7888">
                  <c:v>48.828099999999999</c:v>
                </c:pt>
                <c:pt idx="7889">
                  <c:v>63.476599999999998</c:v>
                </c:pt>
                <c:pt idx="7890">
                  <c:v>68.359399999999994</c:v>
                </c:pt>
                <c:pt idx="7891">
                  <c:v>53.710900000000002</c:v>
                </c:pt>
                <c:pt idx="7892">
                  <c:v>48.828099999999999</c:v>
                </c:pt>
                <c:pt idx="7893">
                  <c:v>14.648400000000001</c:v>
                </c:pt>
                <c:pt idx="7894">
                  <c:v>63.476599999999998</c:v>
                </c:pt>
                <c:pt idx="7895">
                  <c:v>24.414100000000001</c:v>
                </c:pt>
                <c:pt idx="7896">
                  <c:v>-4.8828100000000001</c:v>
                </c:pt>
                <c:pt idx="7897">
                  <c:v>78.125</c:v>
                </c:pt>
                <c:pt idx="7898">
                  <c:v>39.0625</c:v>
                </c:pt>
                <c:pt idx="7899">
                  <c:v>97.656300000000002</c:v>
                </c:pt>
                <c:pt idx="7900">
                  <c:v>68.359399999999994</c:v>
                </c:pt>
                <c:pt idx="7901">
                  <c:v>48.828099999999999</c:v>
                </c:pt>
                <c:pt idx="7902">
                  <c:v>34.179699999999997</c:v>
                </c:pt>
                <c:pt idx="7903">
                  <c:v>53.710900000000002</c:v>
                </c:pt>
                <c:pt idx="7904">
                  <c:v>97.656300000000002</c:v>
                </c:pt>
                <c:pt idx="7905">
                  <c:v>53.710900000000002</c:v>
                </c:pt>
                <c:pt idx="7906">
                  <c:v>29.296900000000001</c:v>
                </c:pt>
                <c:pt idx="7907">
                  <c:v>92.773399999999995</c:v>
                </c:pt>
                <c:pt idx="7908">
                  <c:v>48.828099999999999</c:v>
                </c:pt>
                <c:pt idx="7909">
                  <c:v>87.890600000000006</c:v>
                </c:pt>
                <c:pt idx="7910">
                  <c:v>39.0625</c:v>
                </c:pt>
                <c:pt idx="7911">
                  <c:v>58.593800000000002</c:v>
                </c:pt>
                <c:pt idx="7912">
                  <c:v>92.773399999999995</c:v>
                </c:pt>
                <c:pt idx="7913">
                  <c:v>43.945300000000003</c:v>
                </c:pt>
                <c:pt idx="7914">
                  <c:v>78.125</c:v>
                </c:pt>
                <c:pt idx="7915">
                  <c:v>29.296900000000001</c:v>
                </c:pt>
                <c:pt idx="7916">
                  <c:v>29.296900000000001</c:v>
                </c:pt>
                <c:pt idx="7917">
                  <c:v>29.296900000000001</c:v>
                </c:pt>
                <c:pt idx="7918">
                  <c:v>14.648400000000001</c:v>
                </c:pt>
                <c:pt idx="7919">
                  <c:v>78.125</c:v>
                </c:pt>
                <c:pt idx="7920">
                  <c:v>48.828099999999999</c:v>
                </c:pt>
                <c:pt idx="7921">
                  <c:v>107.422</c:v>
                </c:pt>
                <c:pt idx="7922">
                  <c:v>39.0625</c:v>
                </c:pt>
                <c:pt idx="7923">
                  <c:v>48.828099999999999</c:v>
                </c:pt>
                <c:pt idx="7924">
                  <c:v>53.710900000000002</c:v>
                </c:pt>
                <c:pt idx="7925">
                  <c:v>43.945300000000003</c:v>
                </c:pt>
                <c:pt idx="7926">
                  <c:v>58.593800000000002</c:v>
                </c:pt>
                <c:pt idx="7927">
                  <c:v>34.179699999999997</c:v>
                </c:pt>
                <c:pt idx="7928">
                  <c:v>48.828099999999999</c:v>
                </c:pt>
                <c:pt idx="7929">
                  <c:v>43.945300000000003</c:v>
                </c:pt>
                <c:pt idx="7930">
                  <c:v>34.179699999999997</c:v>
                </c:pt>
                <c:pt idx="7931">
                  <c:v>58.593800000000002</c:v>
                </c:pt>
                <c:pt idx="7932">
                  <c:v>53.710900000000002</c:v>
                </c:pt>
                <c:pt idx="7933">
                  <c:v>39.0625</c:v>
                </c:pt>
                <c:pt idx="7934">
                  <c:v>73.242199999999997</c:v>
                </c:pt>
                <c:pt idx="7935">
                  <c:v>53.710900000000002</c:v>
                </c:pt>
                <c:pt idx="7936">
                  <c:v>68.359399999999994</c:v>
                </c:pt>
                <c:pt idx="7937">
                  <c:v>48.828099999999999</c:v>
                </c:pt>
                <c:pt idx="7938">
                  <c:v>53.710900000000002</c:v>
                </c:pt>
                <c:pt idx="7939">
                  <c:v>39.0625</c:v>
                </c:pt>
                <c:pt idx="7940">
                  <c:v>24.414100000000001</c:v>
                </c:pt>
                <c:pt idx="7941">
                  <c:v>58.593800000000002</c:v>
                </c:pt>
                <c:pt idx="7942">
                  <c:v>39.0625</c:v>
                </c:pt>
                <c:pt idx="7943">
                  <c:v>87.890600000000006</c:v>
                </c:pt>
                <c:pt idx="7944">
                  <c:v>58.593800000000002</c:v>
                </c:pt>
                <c:pt idx="7945">
                  <c:v>53.710900000000002</c:v>
                </c:pt>
                <c:pt idx="7946">
                  <c:v>68.359399999999994</c:v>
                </c:pt>
                <c:pt idx="7947">
                  <c:v>19.531300000000002</c:v>
                </c:pt>
                <c:pt idx="7948">
                  <c:v>68.359399999999994</c:v>
                </c:pt>
                <c:pt idx="7949">
                  <c:v>43.945300000000003</c:v>
                </c:pt>
                <c:pt idx="7950">
                  <c:v>48.828099999999999</c:v>
                </c:pt>
                <c:pt idx="7951">
                  <c:v>63.476599999999998</c:v>
                </c:pt>
                <c:pt idx="7952">
                  <c:v>58.593800000000002</c:v>
                </c:pt>
                <c:pt idx="7953">
                  <c:v>78.125</c:v>
                </c:pt>
                <c:pt idx="7954">
                  <c:v>34.179699999999997</c:v>
                </c:pt>
                <c:pt idx="7955">
                  <c:v>78.125</c:v>
                </c:pt>
                <c:pt idx="7956">
                  <c:v>58.593800000000002</c:v>
                </c:pt>
                <c:pt idx="7957">
                  <c:v>48.828099999999999</c:v>
                </c:pt>
                <c:pt idx="7958">
                  <c:v>58.593800000000002</c:v>
                </c:pt>
                <c:pt idx="7959">
                  <c:v>43.945300000000003</c:v>
                </c:pt>
                <c:pt idx="7960">
                  <c:v>83.007800000000003</c:v>
                </c:pt>
                <c:pt idx="7961">
                  <c:v>34.179699999999997</c:v>
                </c:pt>
                <c:pt idx="7962">
                  <c:v>63.476599999999998</c:v>
                </c:pt>
                <c:pt idx="7963">
                  <c:v>53.710900000000002</c:v>
                </c:pt>
                <c:pt idx="7964">
                  <c:v>58.593800000000002</c:v>
                </c:pt>
                <c:pt idx="7965">
                  <c:v>87.890600000000006</c:v>
                </c:pt>
                <c:pt idx="7966">
                  <c:v>53.710900000000002</c:v>
                </c:pt>
                <c:pt idx="7967">
                  <c:v>63.476599999999998</c:v>
                </c:pt>
                <c:pt idx="7968">
                  <c:v>78.125</c:v>
                </c:pt>
                <c:pt idx="7969">
                  <c:v>29.296900000000001</c:v>
                </c:pt>
                <c:pt idx="7970">
                  <c:v>63.476599999999998</c:v>
                </c:pt>
                <c:pt idx="7971">
                  <c:v>53.710900000000002</c:v>
                </c:pt>
                <c:pt idx="7972">
                  <c:v>24.414100000000001</c:v>
                </c:pt>
                <c:pt idx="7973">
                  <c:v>43.945300000000003</c:v>
                </c:pt>
                <c:pt idx="7974">
                  <c:v>63.476599999999998</c:v>
                </c:pt>
                <c:pt idx="7975">
                  <c:v>87.890600000000006</c:v>
                </c:pt>
                <c:pt idx="7976">
                  <c:v>53.710900000000002</c:v>
                </c:pt>
                <c:pt idx="7977">
                  <c:v>48.828099999999999</c:v>
                </c:pt>
                <c:pt idx="7978">
                  <c:v>73.242199999999997</c:v>
                </c:pt>
                <c:pt idx="7979">
                  <c:v>48.828099999999999</c:v>
                </c:pt>
                <c:pt idx="7980">
                  <c:v>68.359399999999994</c:v>
                </c:pt>
                <c:pt idx="7981">
                  <c:v>19.531300000000002</c:v>
                </c:pt>
                <c:pt idx="7982">
                  <c:v>73.242199999999997</c:v>
                </c:pt>
                <c:pt idx="7983">
                  <c:v>43.945300000000003</c:v>
                </c:pt>
                <c:pt idx="7984">
                  <c:v>68.359399999999994</c:v>
                </c:pt>
                <c:pt idx="7985">
                  <c:v>68.359399999999994</c:v>
                </c:pt>
                <c:pt idx="7986">
                  <c:v>53.710900000000002</c:v>
                </c:pt>
                <c:pt idx="7987">
                  <c:v>53.710900000000002</c:v>
                </c:pt>
                <c:pt idx="7988">
                  <c:v>43.945300000000003</c:v>
                </c:pt>
                <c:pt idx="7989">
                  <c:v>53.710900000000002</c:v>
                </c:pt>
                <c:pt idx="7990">
                  <c:v>53.710900000000002</c:v>
                </c:pt>
                <c:pt idx="7991">
                  <c:v>39.0625</c:v>
                </c:pt>
                <c:pt idx="7992">
                  <c:v>68.359399999999994</c:v>
                </c:pt>
                <c:pt idx="7993">
                  <c:v>34.179699999999997</c:v>
                </c:pt>
                <c:pt idx="7994">
                  <c:v>53.710900000000002</c:v>
                </c:pt>
                <c:pt idx="7995">
                  <c:v>43.945300000000003</c:v>
                </c:pt>
                <c:pt idx="7996">
                  <c:v>43.945300000000003</c:v>
                </c:pt>
                <c:pt idx="7997">
                  <c:v>78.125</c:v>
                </c:pt>
                <c:pt idx="7998">
                  <c:v>48.828099999999999</c:v>
                </c:pt>
                <c:pt idx="7999">
                  <c:v>68.359399999999994</c:v>
                </c:pt>
                <c:pt idx="8000">
                  <c:v>63.476599999999998</c:v>
                </c:pt>
                <c:pt idx="8001">
                  <c:v>58.593800000000002</c:v>
                </c:pt>
                <c:pt idx="8002">
                  <c:v>58.593800000000002</c:v>
                </c:pt>
                <c:pt idx="8003">
                  <c:v>19.531300000000002</c:v>
                </c:pt>
                <c:pt idx="8004">
                  <c:v>53.710900000000002</c:v>
                </c:pt>
                <c:pt idx="8005">
                  <c:v>48.828099999999999</c:v>
                </c:pt>
                <c:pt idx="8006">
                  <c:v>83.007800000000003</c:v>
                </c:pt>
                <c:pt idx="8007">
                  <c:v>63.476599999999998</c:v>
                </c:pt>
                <c:pt idx="8008">
                  <c:v>39.0625</c:v>
                </c:pt>
                <c:pt idx="8009">
                  <c:v>73.242199999999997</c:v>
                </c:pt>
                <c:pt idx="8010">
                  <c:v>73.242199999999997</c:v>
                </c:pt>
                <c:pt idx="8011">
                  <c:v>68.359399999999994</c:v>
                </c:pt>
                <c:pt idx="8012">
                  <c:v>29.296900000000001</c:v>
                </c:pt>
                <c:pt idx="8013">
                  <c:v>9.7656299999999998</c:v>
                </c:pt>
                <c:pt idx="8014">
                  <c:v>68.359399999999994</c:v>
                </c:pt>
                <c:pt idx="8015">
                  <c:v>53.710900000000002</c:v>
                </c:pt>
                <c:pt idx="8016">
                  <c:v>53.710900000000002</c:v>
                </c:pt>
                <c:pt idx="8017">
                  <c:v>24.414100000000001</c:v>
                </c:pt>
                <c:pt idx="8018">
                  <c:v>63.476599999999998</c:v>
                </c:pt>
                <c:pt idx="8019">
                  <c:v>68.359399999999994</c:v>
                </c:pt>
                <c:pt idx="8020">
                  <c:v>53.710900000000002</c:v>
                </c:pt>
                <c:pt idx="8021">
                  <c:v>53.710900000000002</c:v>
                </c:pt>
                <c:pt idx="8022">
                  <c:v>53.710900000000002</c:v>
                </c:pt>
                <c:pt idx="8023">
                  <c:v>83.007800000000003</c:v>
                </c:pt>
                <c:pt idx="8024">
                  <c:v>34.179699999999997</c:v>
                </c:pt>
                <c:pt idx="8025">
                  <c:v>34.179699999999997</c:v>
                </c:pt>
                <c:pt idx="8026">
                  <c:v>48.828099999999999</c:v>
                </c:pt>
                <c:pt idx="8027">
                  <c:v>68.359399999999994</c:v>
                </c:pt>
                <c:pt idx="8028">
                  <c:v>117.188</c:v>
                </c:pt>
                <c:pt idx="8029">
                  <c:v>39.0625</c:v>
                </c:pt>
                <c:pt idx="8030">
                  <c:v>63.476599999999998</c:v>
                </c:pt>
                <c:pt idx="8031">
                  <c:v>68.359399999999994</c:v>
                </c:pt>
                <c:pt idx="8032">
                  <c:v>19.531300000000002</c:v>
                </c:pt>
                <c:pt idx="8033">
                  <c:v>68.359399999999994</c:v>
                </c:pt>
                <c:pt idx="8034">
                  <c:v>68.359399999999994</c:v>
                </c:pt>
                <c:pt idx="8035">
                  <c:v>34.179699999999997</c:v>
                </c:pt>
                <c:pt idx="8036">
                  <c:v>63.476599999999998</c:v>
                </c:pt>
                <c:pt idx="8037">
                  <c:v>39.0625</c:v>
                </c:pt>
                <c:pt idx="8038">
                  <c:v>39.0625</c:v>
                </c:pt>
                <c:pt idx="8039">
                  <c:v>34.179699999999997</c:v>
                </c:pt>
                <c:pt idx="8040">
                  <c:v>73.242199999999997</c:v>
                </c:pt>
                <c:pt idx="8041">
                  <c:v>97.656300000000002</c:v>
                </c:pt>
                <c:pt idx="8042">
                  <c:v>39.0625</c:v>
                </c:pt>
                <c:pt idx="8043">
                  <c:v>87.890600000000006</c:v>
                </c:pt>
                <c:pt idx="8044">
                  <c:v>29.296900000000001</c:v>
                </c:pt>
                <c:pt idx="8045">
                  <c:v>48.828099999999999</c:v>
                </c:pt>
                <c:pt idx="8046">
                  <c:v>58.593800000000002</c:v>
                </c:pt>
                <c:pt idx="8047">
                  <c:v>-4.8828100000000001</c:v>
                </c:pt>
                <c:pt idx="8048">
                  <c:v>87.890600000000006</c:v>
                </c:pt>
                <c:pt idx="8049">
                  <c:v>39.0625</c:v>
                </c:pt>
                <c:pt idx="8050">
                  <c:v>63.476599999999998</c:v>
                </c:pt>
                <c:pt idx="8051">
                  <c:v>63.476599999999998</c:v>
                </c:pt>
                <c:pt idx="8052">
                  <c:v>48.828099999999999</c:v>
                </c:pt>
                <c:pt idx="8053">
                  <c:v>78.125</c:v>
                </c:pt>
                <c:pt idx="8054">
                  <c:v>58.593800000000002</c:v>
                </c:pt>
                <c:pt idx="8055">
                  <c:v>58.593800000000002</c:v>
                </c:pt>
                <c:pt idx="8056">
                  <c:v>34.179699999999997</c:v>
                </c:pt>
                <c:pt idx="8057">
                  <c:v>29.296900000000001</c:v>
                </c:pt>
                <c:pt idx="8058">
                  <c:v>87.890600000000006</c:v>
                </c:pt>
                <c:pt idx="8059">
                  <c:v>53.710900000000002</c:v>
                </c:pt>
                <c:pt idx="8060">
                  <c:v>73.242199999999997</c:v>
                </c:pt>
                <c:pt idx="8061">
                  <c:v>48.828099999999999</c:v>
                </c:pt>
                <c:pt idx="8062">
                  <c:v>53.710900000000002</c:v>
                </c:pt>
                <c:pt idx="8063">
                  <c:v>87.890600000000006</c:v>
                </c:pt>
                <c:pt idx="8064">
                  <c:v>39.0625</c:v>
                </c:pt>
                <c:pt idx="8065">
                  <c:v>73.242199999999997</c:v>
                </c:pt>
                <c:pt idx="8066">
                  <c:v>24.414100000000001</c:v>
                </c:pt>
                <c:pt idx="8067">
                  <c:v>53.710900000000002</c:v>
                </c:pt>
                <c:pt idx="8068">
                  <c:v>43.945300000000003</c:v>
                </c:pt>
                <c:pt idx="8069">
                  <c:v>0</c:v>
                </c:pt>
                <c:pt idx="8070">
                  <c:v>83.007800000000003</c:v>
                </c:pt>
                <c:pt idx="8071">
                  <c:v>34.179699999999997</c:v>
                </c:pt>
                <c:pt idx="8072">
                  <c:v>92.773399999999995</c:v>
                </c:pt>
                <c:pt idx="8073">
                  <c:v>53.710900000000002</c:v>
                </c:pt>
                <c:pt idx="8074">
                  <c:v>58.593800000000002</c:v>
                </c:pt>
                <c:pt idx="8075">
                  <c:v>63.476599999999998</c:v>
                </c:pt>
                <c:pt idx="8076">
                  <c:v>53.710900000000002</c:v>
                </c:pt>
                <c:pt idx="8077">
                  <c:v>63.476599999999998</c:v>
                </c:pt>
                <c:pt idx="8078">
                  <c:v>48.828099999999999</c:v>
                </c:pt>
                <c:pt idx="8079">
                  <c:v>19.531300000000002</c:v>
                </c:pt>
                <c:pt idx="8080">
                  <c:v>48.828099999999999</c:v>
                </c:pt>
                <c:pt idx="8081">
                  <c:v>48.828099999999999</c:v>
                </c:pt>
                <c:pt idx="8082">
                  <c:v>63.476599999999998</c:v>
                </c:pt>
                <c:pt idx="8083">
                  <c:v>53.710900000000002</c:v>
                </c:pt>
                <c:pt idx="8084">
                  <c:v>73.242199999999997</c:v>
                </c:pt>
                <c:pt idx="8085">
                  <c:v>63.476599999999998</c:v>
                </c:pt>
                <c:pt idx="8086">
                  <c:v>68.359399999999994</c:v>
                </c:pt>
                <c:pt idx="8087">
                  <c:v>63.476599999999998</c:v>
                </c:pt>
                <c:pt idx="8088">
                  <c:v>24.414100000000001</c:v>
                </c:pt>
                <c:pt idx="8089">
                  <c:v>39.0625</c:v>
                </c:pt>
                <c:pt idx="8090">
                  <c:v>58.593800000000002</c:v>
                </c:pt>
                <c:pt idx="8091">
                  <c:v>24.414100000000001</c:v>
                </c:pt>
                <c:pt idx="8092">
                  <c:v>78.125</c:v>
                </c:pt>
                <c:pt idx="8093">
                  <c:v>63.476599999999998</c:v>
                </c:pt>
                <c:pt idx="8094">
                  <c:v>102.539</c:v>
                </c:pt>
                <c:pt idx="8095">
                  <c:v>39.0625</c:v>
                </c:pt>
                <c:pt idx="8096">
                  <c:v>58.593800000000002</c:v>
                </c:pt>
                <c:pt idx="8097">
                  <c:v>73.242199999999997</c:v>
                </c:pt>
                <c:pt idx="8098">
                  <c:v>34.179699999999997</c:v>
                </c:pt>
                <c:pt idx="8099">
                  <c:v>63.476599999999998</c:v>
                </c:pt>
                <c:pt idx="8100">
                  <c:v>39.0625</c:v>
                </c:pt>
                <c:pt idx="8101">
                  <c:v>53.710900000000002</c:v>
                </c:pt>
                <c:pt idx="8102">
                  <c:v>58.593800000000002</c:v>
                </c:pt>
                <c:pt idx="8103">
                  <c:v>53.710900000000002</c:v>
                </c:pt>
                <c:pt idx="8104">
                  <c:v>58.593800000000002</c:v>
                </c:pt>
                <c:pt idx="8105">
                  <c:v>58.593800000000002</c:v>
                </c:pt>
                <c:pt idx="8106">
                  <c:v>43.945300000000003</c:v>
                </c:pt>
                <c:pt idx="8107">
                  <c:v>83.007800000000003</c:v>
                </c:pt>
                <c:pt idx="8108">
                  <c:v>53.710900000000002</c:v>
                </c:pt>
                <c:pt idx="8109">
                  <c:v>53.710900000000002</c:v>
                </c:pt>
                <c:pt idx="8110">
                  <c:v>39.0625</c:v>
                </c:pt>
                <c:pt idx="8111">
                  <c:v>58.593800000000002</c:v>
                </c:pt>
                <c:pt idx="8112">
                  <c:v>78.125</c:v>
                </c:pt>
                <c:pt idx="8113">
                  <c:v>-9.7656299999999998</c:v>
                </c:pt>
                <c:pt idx="8114">
                  <c:v>68.359399999999994</c:v>
                </c:pt>
                <c:pt idx="8115">
                  <c:v>19.531300000000002</c:v>
                </c:pt>
                <c:pt idx="8116">
                  <c:v>73.242199999999997</c:v>
                </c:pt>
                <c:pt idx="8117">
                  <c:v>68.359399999999994</c:v>
                </c:pt>
                <c:pt idx="8118">
                  <c:v>58.593800000000002</c:v>
                </c:pt>
                <c:pt idx="8119">
                  <c:v>68.359399999999994</c:v>
                </c:pt>
                <c:pt idx="8120">
                  <c:v>39.0625</c:v>
                </c:pt>
                <c:pt idx="8121">
                  <c:v>73.242199999999997</c:v>
                </c:pt>
                <c:pt idx="8122">
                  <c:v>58.593800000000002</c:v>
                </c:pt>
                <c:pt idx="8123">
                  <c:v>39.0625</c:v>
                </c:pt>
                <c:pt idx="8124">
                  <c:v>43.945300000000003</c:v>
                </c:pt>
                <c:pt idx="8125">
                  <c:v>29.296900000000001</c:v>
                </c:pt>
                <c:pt idx="8126">
                  <c:v>87.890600000000006</c:v>
                </c:pt>
                <c:pt idx="8127">
                  <c:v>24.414100000000001</c:v>
                </c:pt>
                <c:pt idx="8128">
                  <c:v>58.593800000000002</c:v>
                </c:pt>
                <c:pt idx="8129">
                  <c:v>83.007800000000003</c:v>
                </c:pt>
                <c:pt idx="8130">
                  <c:v>34.179699999999997</c:v>
                </c:pt>
                <c:pt idx="8131">
                  <c:v>53.710900000000002</c:v>
                </c:pt>
                <c:pt idx="8132">
                  <c:v>34.179699999999997</c:v>
                </c:pt>
                <c:pt idx="8133">
                  <c:v>53.710900000000002</c:v>
                </c:pt>
                <c:pt idx="8134">
                  <c:v>58.593800000000002</c:v>
                </c:pt>
                <c:pt idx="8135">
                  <c:v>-9.7656299999999998</c:v>
                </c:pt>
                <c:pt idx="8136">
                  <c:v>78.125</c:v>
                </c:pt>
                <c:pt idx="8137">
                  <c:v>39.0625</c:v>
                </c:pt>
                <c:pt idx="8138">
                  <c:v>87.890600000000006</c:v>
                </c:pt>
                <c:pt idx="8139">
                  <c:v>48.828099999999999</c:v>
                </c:pt>
                <c:pt idx="8140">
                  <c:v>68.359399999999994</c:v>
                </c:pt>
                <c:pt idx="8141">
                  <c:v>58.593800000000002</c:v>
                </c:pt>
                <c:pt idx="8142">
                  <c:v>43.945300000000003</c:v>
                </c:pt>
                <c:pt idx="8143">
                  <c:v>58.593800000000002</c:v>
                </c:pt>
                <c:pt idx="8144">
                  <c:v>48.828099999999999</c:v>
                </c:pt>
                <c:pt idx="8145">
                  <c:v>19.531300000000002</c:v>
                </c:pt>
                <c:pt idx="8146">
                  <c:v>63.476599999999998</c:v>
                </c:pt>
                <c:pt idx="8147">
                  <c:v>53.710900000000002</c:v>
                </c:pt>
                <c:pt idx="8148">
                  <c:v>48.828099999999999</c:v>
                </c:pt>
                <c:pt idx="8149">
                  <c:v>53.710900000000002</c:v>
                </c:pt>
                <c:pt idx="8150">
                  <c:v>58.593800000000002</c:v>
                </c:pt>
                <c:pt idx="8151">
                  <c:v>68.359399999999994</c:v>
                </c:pt>
                <c:pt idx="8152">
                  <c:v>48.828099999999999</c:v>
                </c:pt>
                <c:pt idx="8153">
                  <c:v>73.242199999999997</c:v>
                </c:pt>
                <c:pt idx="8154">
                  <c:v>63.476599999999998</c:v>
                </c:pt>
                <c:pt idx="8155">
                  <c:v>48.828099999999999</c:v>
                </c:pt>
                <c:pt idx="8156">
                  <c:v>43.945300000000003</c:v>
                </c:pt>
                <c:pt idx="8157">
                  <c:v>29.296900000000001</c:v>
                </c:pt>
                <c:pt idx="8158">
                  <c:v>73.242199999999997</c:v>
                </c:pt>
                <c:pt idx="8159">
                  <c:v>24.414100000000001</c:v>
                </c:pt>
                <c:pt idx="8160">
                  <c:v>87.890600000000006</c:v>
                </c:pt>
                <c:pt idx="8161">
                  <c:v>73.242199999999997</c:v>
                </c:pt>
                <c:pt idx="8162">
                  <c:v>58.593800000000002</c:v>
                </c:pt>
                <c:pt idx="8163">
                  <c:v>73.242199999999997</c:v>
                </c:pt>
                <c:pt idx="8164">
                  <c:v>39.0625</c:v>
                </c:pt>
                <c:pt idx="8165">
                  <c:v>73.242199999999997</c:v>
                </c:pt>
                <c:pt idx="8166">
                  <c:v>48.828099999999999</c:v>
                </c:pt>
                <c:pt idx="8167">
                  <c:v>24.414100000000001</c:v>
                </c:pt>
                <c:pt idx="8168">
                  <c:v>78.125</c:v>
                </c:pt>
                <c:pt idx="8169">
                  <c:v>43.945300000000003</c:v>
                </c:pt>
                <c:pt idx="8170">
                  <c:v>78.125</c:v>
                </c:pt>
                <c:pt idx="8171">
                  <c:v>39.0625</c:v>
                </c:pt>
                <c:pt idx="8172">
                  <c:v>53.710900000000002</c:v>
                </c:pt>
                <c:pt idx="8173">
                  <c:v>87.890600000000006</c:v>
                </c:pt>
                <c:pt idx="8174">
                  <c:v>-9.7656299999999998</c:v>
                </c:pt>
                <c:pt idx="8175">
                  <c:v>73.242199999999997</c:v>
                </c:pt>
                <c:pt idx="8176">
                  <c:v>63.476599999999998</c:v>
                </c:pt>
                <c:pt idx="8177">
                  <c:v>34.179699999999997</c:v>
                </c:pt>
                <c:pt idx="8178">
                  <c:v>73.242199999999997</c:v>
                </c:pt>
                <c:pt idx="8179">
                  <c:v>29.296900000000001</c:v>
                </c:pt>
                <c:pt idx="8180">
                  <c:v>78.125</c:v>
                </c:pt>
                <c:pt idx="8181">
                  <c:v>24.414100000000001</c:v>
                </c:pt>
                <c:pt idx="8182">
                  <c:v>9.7656299999999998</c:v>
                </c:pt>
                <c:pt idx="8183">
                  <c:v>78.125</c:v>
                </c:pt>
                <c:pt idx="8184">
                  <c:v>78.125</c:v>
                </c:pt>
                <c:pt idx="8185">
                  <c:v>112.30500000000001</c:v>
                </c:pt>
                <c:pt idx="8186">
                  <c:v>43.945300000000003</c:v>
                </c:pt>
                <c:pt idx="8187">
                  <c:v>83.007800000000003</c:v>
                </c:pt>
                <c:pt idx="8188">
                  <c:v>43.945300000000003</c:v>
                </c:pt>
                <c:pt idx="8189">
                  <c:v>53.710900000000002</c:v>
                </c:pt>
                <c:pt idx="8190">
                  <c:v>63.476599999999998</c:v>
                </c:pt>
                <c:pt idx="8191">
                  <c:v>39.0625</c:v>
                </c:pt>
                <c:pt idx="8192">
                  <c:v>68.359399999999994</c:v>
                </c:pt>
                <c:pt idx="8193">
                  <c:v>58.593800000000002</c:v>
                </c:pt>
                <c:pt idx="8194">
                  <c:v>43.945300000000003</c:v>
                </c:pt>
                <c:pt idx="8195">
                  <c:v>87.890600000000006</c:v>
                </c:pt>
                <c:pt idx="8196">
                  <c:v>39.0625</c:v>
                </c:pt>
                <c:pt idx="8197">
                  <c:v>53.710900000000002</c:v>
                </c:pt>
                <c:pt idx="8198">
                  <c:v>53.710900000000002</c:v>
                </c:pt>
                <c:pt idx="8199">
                  <c:v>43.945300000000003</c:v>
                </c:pt>
                <c:pt idx="8200">
                  <c:v>48.828099999999999</c:v>
                </c:pt>
                <c:pt idx="8201">
                  <c:v>24.414100000000001</c:v>
                </c:pt>
                <c:pt idx="8202">
                  <c:v>39.0625</c:v>
                </c:pt>
                <c:pt idx="8203">
                  <c:v>53.710900000000002</c:v>
                </c:pt>
                <c:pt idx="8204">
                  <c:v>34.179699999999997</c:v>
                </c:pt>
                <c:pt idx="8205">
                  <c:v>68.359399999999994</c:v>
                </c:pt>
                <c:pt idx="8206">
                  <c:v>39.0625</c:v>
                </c:pt>
                <c:pt idx="8207">
                  <c:v>117.188</c:v>
                </c:pt>
                <c:pt idx="8208">
                  <c:v>63.476599999999998</c:v>
                </c:pt>
                <c:pt idx="8209">
                  <c:v>58.593800000000002</c:v>
                </c:pt>
                <c:pt idx="8210">
                  <c:v>43.945300000000003</c:v>
                </c:pt>
                <c:pt idx="8211">
                  <c:v>53.710900000000002</c:v>
                </c:pt>
                <c:pt idx="8212">
                  <c:v>68.359399999999994</c:v>
                </c:pt>
                <c:pt idx="8213">
                  <c:v>19.531300000000002</c:v>
                </c:pt>
                <c:pt idx="8214">
                  <c:v>43.945300000000003</c:v>
                </c:pt>
                <c:pt idx="8215">
                  <c:v>53.710900000000002</c:v>
                </c:pt>
                <c:pt idx="8216">
                  <c:v>68.359399999999994</c:v>
                </c:pt>
                <c:pt idx="8217">
                  <c:v>68.359399999999994</c:v>
                </c:pt>
                <c:pt idx="8218">
                  <c:v>48.828099999999999</c:v>
                </c:pt>
                <c:pt idx="8219">
                  <c:v>58.593800000000002</c:v>
                </c:pt>
                <c:pt idx="8220">
                  <c:v>83.007800000000003</c:v>
                </c:pt>
                <c:pt idx="8221">
                  <c:v>48.828099999999999</c:v>
                </c:pt>
                <c:pt idx="8222">
                  <c:v>78.125</c:v>
                </c:pt>
                <c:pt idx="8223">
                  <c:v>48.828099999999999</c:v>
                </c:pt>
                <c:pt idx="8224">
                  <c:v>24.414100000000001</c:v>
                </c:pt>
                <c:pt idx="8225">
                  <c:v>63.476599999999998</c:v>
                </c:pt>
                <c:pt idx="8226">
                  <c:v>29.296900000000001</c:v>
                </c:pt>
                <c:pt idx="8227">
                  <c:v>63.476599999999998</c:v>
                </c:pt>
                <c:pt idx="8228">
                  <c:v>48.828099999999999</c:v>
                </c:pt>
                <c:pt idx="8229">
                  <c:v>107.422</c:v>
                </c:pt>
                <c:pt idx="8230">
                  <c:v>24.414100000000001</c:v>
                </c:pt>
                <c:pt idx="8231">
                  <c:v>24.414100000000001</c:v>
                </c:pt>
                <c:pt idx="8232">
                  <c:v>43.945300000000003</c:v>
                </c:pt>
                <c:pt idx="8233">
                  <c:v>53.710900000000002</c:v>
                </c:pt>
                <c:pt idx="8234">
                  <c:v>63.476599999999998</c:v>
                </c:pt>
                <c:pt idx="8235">
                  <c:v>48.828099999999999</c:v>
                </c:pt>
                <c:pt idx="8236">
                  <c:v>34.179699999999997</c:v>
                </c:pt>
                <c:pt idx="8237">
                  <c:v>68.359399999999994</c:v>
                </c:pt>
                <c:pt idx="8238">
                  <c:v>63.476599999999998</c:v>
                </c:pt>
                <c:pt idx="8239">
                  <c:v>78.125</c:v>
                </c:pt>
                <c:pt idx="8240">
                  <c:v>48.828099999999999</c:v>
                </c:pt>
                <c:pt idx="8241">
                  <c:v>43.945300000000003</c:v>
                </c:pt>
                <c:pt idx="8242">
                  <c:v>92.773399999999995</c:v>
                </c:pt>
                <c:pt idx="8243">
                  <c:v>68.359399999999994</c:v>
                </c:pt>
                <c:pt idx="8244">
                  <c:v>48.828099999999999</c:v>
                </c:pt>
                <c:pt idx="8245">
                  <c:v>24.414100000000001</c:v>
                </c:pt>
                <c:pt idx="8246">
                  <c:v>53.710900000000002</c:v>
                </c:pt>
                <c:pt idx="8247">
                  <c:v>63.476599999999998</c:v>
                </c:pt>
                <c:pt idx="8248">
                  <c:v>24.414100000000001</c:v>
                </c:pt>
                <c:pt idx="8249">
                  <c:v>87.890600000000006</c:v>
                </c:pt>
                <c:pt idx="8250">
                  <c:v>48.828099999999999</c:v>
                </c:pt>
                <c:pt idx="8251">
                  <c:v>68.359399999999994</c:v>
                </c:pt>
                <c:pt idx="8252">
                  <c:v>73.242199999999997</c:v>
                </c:pt>
                <c:pt idx="8253">
                  <c:v>68.359399999999994</c:v>
                </c:pt>
                <c:pt idx="8254">
                  <c:v>43.945300000000003</c:v>
                </c:pt>
                <c:pt idx="8255">
                  <c:v>19.531300000000002</c:v>
                </c:pt>
                <c:pt idx="8256">
                  <c:v>53.710900000000002</c:v>
                </c:pt>
                <c:pt idx="8257">
                  <c:v>53.710900000000002</c:v>
                </c:pt>
                <c:pt idx="8258">
                  <c:v>48.828099999999999</c:v>
                </c:pt>
                <c:pt idx="8259">
                  <c:v>58.593800000000002</c:v>
                </c:pt>
                <c:pt idx="8260">
                  <c:v>48.828099999999999</c:v>
                </c:pt>
                <c:pt idx="8261">
                  <c:v>68.359399999999994</c:v>
                </c:pt>
                <c:pt idx="8262">
                  <c:v>34.179699999999997</c:v>
                </c:pt>
                <c:pt idx="8263">
                  <c:v>78.125</c:v>
                </c:pt>
                <c:pt idx="8264">
                  <c:v>53.710900000000002</c:v>
                </c:pt>
                <c:pt idx="8265">
                  <c:v>24.414100000000001</c:v>
                </c:pt>
                <c:pt idx="8266">
                  <c:v>63.476599999999998</c:v>
                </c:pt>
                <c:pt idx="8267">
                  <c:v>34.179699999999997</c:v>
                </c:pt>
                <c:pt idx="8268">
                  <c:v>53.710900000000002</c:v>
                </c:pt>
                <c:pt idx="8269">
                  <c:v>58.593800000000002</c:v>
                </c:pt>
                <c:pt idx="8270">
                  <c:v>14.648400000000001</c:v>
                </c:pt>
                <c:pt idx="8271">
                  <c:v>87.890600000000006</c:v>
                </c:pt>
                <c:pt idx="8272">
                  <c:v>58.593800000000002</c:v>
                </c:pt>
                <c:pt idx="8273">
                  <c:v>97.656300000000002</c:v>
                </c:pt>
                <c:pt idx="8274">
                  <c:v>39.0625</c:v>
                </c:pt>
                <c:pt idx="8275">
                  <c:v>78.125</c:v>
                </c:pt>
                <c:pt idx="8276">
                  <c:v>39.0625</c:v>
                </c:pt>
                <c:pt idx="8277">
                  <c:v>39.0625</c:v>
                </c:pt>
                <c:pt idx="8278">
                  <c:v>63.476599999999998</c:v>
                </c:pt>
                <c:pt idx="8279">
                  <c:v>48.828099999999999</c:v>
                </c:pt>
                <c:pt idx="8280">
                  <c:v>19.531300000000002</c:v>
                </c:pt>
                <c:pt idx="8281">
                  <c:v>58.593800000000002</c:v>
                </c:pt>
                <c:pt idx="8282">
                  <c:v>29.296900000000001</c:v>
                </c:pt>
                <c:pt idx="8283">
                  <c:v>63.476599999999998</c:v>
                </c:pt>
                <c:pt idx="8284">
                  <c:v>43.945300000000003</c:v>
                </c:pt>
                <c:pt idx="8285">
                  <c:v>68.359399999999994</c:v>
                </c:pt>
                <c:pt idx="8286">
                  <c:v>68.359399999999994</c:v>
                </c:pt>
                <c:pt idx="8287">
                  <c:v>29.296900000000001</c:v>
                </c:pt>
                <c:pt idx="8288">
                  <c:v>58.593800000000002</c:v>
                </c:pt>
                <c:pt idx="8289">
                  <c:v>29.296900000000001</c:v>
                </c:pt>
                <c:pt idx="8290">
                  <c:v>39.0625</c:v>
                </c:pt>
                <c:pt idx="8291">
                  <c:v>53.710900000000002</c:v>
                </c:pt>
                <c:pt idx="8292">
                  <c:v>34.179699999999997</c:v>
                </c:pt>
                <c:pt idx="8293">
                  <c:v>97.656300000000002</c:v>
                </c:pt>
                <c:pt idx="8294">
                  <c:v>29.296900000000001</c:v>
                </c:pt>
                <c:pt idx="8295">
                  <c:v>78.125</c:v>
                </c:pt>
                <c:pt idx="8296">
                  <c:v>58.593800000000002</c:v>
                </c:pt>
                <c:pt idx="8297">
                  <c:v>29.296900000000001</c:v>
                </c:pt>
                <c:pt idx="8298">
                  <c:v>68.359399999999994</c:v>
                </c:pt>
                <c:pt idx="8299">
                  <c:v>53.710900000000002</c:v>
                </c:pt>
                <c:pt idx="8300">
                  <c:v>87.890600000000006</c:v>
                </c:pt>
                <c:pt idx="8301">
                  <c:v>39.0625</c:v>
                </c:pt>
                <c:pt idx="8302">
                  <c:v>34.179699999999997</c:v>
                </c:pt>
                <c:pt idx="8303">
                  <c:v>53.710900000000002</c:v>
                </c:pt>
                <c:pt idx="8304">
                  <c:v>68.359399999999994</c:v>
                </c:pt>
                <c:pt idx="8305">
                  <c:v>102.539</c:v>
                </c:pt>
                <c:pt idx="8306">
                  <c:v>34.179699999999997</c:v>
                </c:pt>
                <c:pt idx="8307">
                  <c:v>48.828099999999999</c:v>
                </c:pt>
                <c:pt idx="8308">
                  <c:v>58.593800000000002</c:v>
                </c:pt>
                <c:pt idx="8309">
                  <c:v>53.710900000000002</c:v>
                </c:pt>
                <c:pt idx="8310">
                  <c:v>53.710900000000002</c:v>
                </c:pt>
                <c:pt idx="8311">
                  <c:v>29.296900000000001</c:v>
                </c:pt>
                <c:pt idx="8312">
                  <c:v>68.359399999999994</c:v>
                </c:pt>
                <c:pt idx="8313">
                  <c:v>39.0625</c:v>
                </c:pt>
                <c:pt idx="8314">
                  <c:v>34.179699999999997</c:v>
                </c:pt>
                <c:pt idx="8315">
                  <c:v>58.593800000000002</c:v>
                </c:pt>
                <c:pt idx="8316">
                  <c:v>68.359399999999994</c:v>
                </c:pt>
                <c:pt idx="8317">
                  <c:v>107.422</c:v>
                </c:pt>
                <c:pt idx="8318">
                  <c:v>68.359399999999994</c:v>
                </c:pt>
                <c:pt idx="8319">
                  <c:v>43.945300000000003</c:v>
                </c:pt>
                <c:pt idx="8320">
                  <c:v>43.945300000000003</c:v>
                </c:pt>
                <c:pt idx="8321">
                  <c:v>43.945300000000003</c:v>
                </c:pt>
                <c:pt idx="8322">
                  <c:v>58.593800000000002</c:v>
                </c:pt>
                <c:pt idx="8323">
                  <c:v>29.296900000000001</c:v>
                </c:pt>
                <c:pt idx="8324">
                  <c:v>63.476599999999998</c:v>
                </c:pt>
                <c:pt idx="8325">
                  <c:v>73.242199999999997</c:v>
                </c:pt>
                <c:pt idx="8326">
                  <c:v>48.828099999999999</c:v>
                </c:pt>
                <c:pt idx="8327">
                  <c:v>92.773399999999995</c:v>
                </c:pt>
                <c:pt idx="8328">
                  <c:v>63.476599999999998</c:v>
                </c:pt>
                <c:pt idx="8329">
                  <c:v>48.828099999999999</c:v>
                </c:pt>
                <c:pt idx="8330">
                  <c:v>53.710900000000002</c:v>
                </c:pt>
                <c:pt idx="8331">
                  <c:v>53.710900000000002</c:v>
                </c:pt>
                <c:pt idx="8332">
                  <c:v>78.125</c:v>
                </c:pt>
                <c:pt idx="8333">
                  <c:v>29.296900000000001</c:v>
                </c:pt>
                <c:pt idx="8334">
                  <c:v>58.593800000000002</c:v>
                </c:pt>
                <c:pt idx="8335">
                  <c:v>24.414100000000001</c:v>
                </c:pt>
                <c:pt idx="8336">
                  <c:v>83.007800000000003</c:v>
                </c:pt>
                <c:pt idx="8337">
                  <c:v>43.945300000000003</c:v>
                </c:pt>
                <c:pt idx="8338">
                  <c:v>29.296900000000001</c:v>
                </c:pt>
                <c:pt idx="8339">
                  <c:v>58.593800000000002</c:v>
                </c:pt>
                <c:pt idx="8340">
                  <c:v>53.710900000000002</c:v>
                </c:pt>
                <c:pt idx="8341">
                  <c:v>48.828099999999999</c:v>
                </c:pt>
                <c:pt idx="8342">
                  <c:v>43.945300000000003</c:v>
                </c:pt>
                <c:pt idx="8343">
                  <c:v>29.296900000000001</c:v>
                </c:pt>
                <c:pt idx="8344">
                  <c:v>58.593800000000002</c:v>
                </c:pt>
                <c:pt idx="8345">
                  <c:v>43.945300000000003</c:v>
                </c:pt>
                <c:pt idx="8346">
                  <c:v>29.296900000000001</c:v>
                </c:pt>
                <c:pt idx="8347">
                  <c:v>63.476599999999998</c:v>
                </c:pt>
                <c:pt idx="8348">
                  <c:v>63.476599999999998</c:v>
                </c:pt>
                <c:pt idx="8349">
                  <c:v>92.773399999999995</c:v>
                </c:pt>
                <c:pt idx="8350">
                  <c:v>43.945300000000003</c:v>
                </c:pt>
                <c:pt idx="8351">
                  <c:v>48.828099999999999</c:v>
                </c:pt>
                <c:pt idx="8352">
                  <c:v>63.476599999999998</c:v>
                </c:pt>
                <c:pt idx="8353">
                  <c:v>63.476599999999998</c:v>
                </c:pt>
                <c:pt idx="8354">
                  <c:v>87.890600000000006</c:v>
                </c:pt>
                <c:pt idx="8355">
                  <c:v>0</c:v>
                </c:pt>
                <c:pt idx="8356">
                  <c:v>73.242199999999997</c:v>
                </c:pt>
                <c:pt idx="8357">
                  <c:v>39.0625</c:v>
                </c:pt>
                <c:pt idx="8358">
                  <c:v>68.359399999999994</c:v>
                </c:pt>
                <c:pt idx="8359">
                  <c:v>68.359399999999994</c:v>
                </c:pt>
                <c:pt idx="8360">
                  <c:v>63.476599999999998</c:v>
                </c:pt>
                <c:pt idx="8361">
                  <c:v>68.359399999999994</c:v>
                </c:pt>
                <c:pt idx="8362">
                  <c:v>48.828099999999999</c:v>
                </c:pt>
                <c:pt idx="8363">
                  <c:v>48.828099999999999</c:v>
                </c:pt>
                <c:pt idx="8364">
                  <c:v>58.593800000000002</c:v>
                </c:pt>
                <c:pt idx="8365">
                  <c:v>53.710900000000002</c:v>
                </c:pt>
                <c:pt idx="8366">
                  <c:v>83.007800000000003</c:v>
                </c:pt>
                <c:pt idx="8367">
                  <c:v>48.828099999999999</c:v>
                </c:pt>
                <c:pt idx="8368">
                  <c:v>73.242199999999997</c:v>
                </c:pt>
                <c:pt idx="8369">
                  <c:v>34.179699999999997</c:v>
                </c:pt>
                <c:pt idx="8370">
                  <c:v>48.828099999999999</c:v>
                </c:pt>
                <c:pt idx="8371">
                  <c:v>58.593800000000002</c:v>
                </c:pt>
                <c:pt idx="8372">
                  <c:v>58.593800000000002</c:v>
                </c:pt>
                <c:pt idx="8373">
                  <c:v>63.476599999999998</c:v>
                </c:pt>
                <c:pt idx="8374">
                  <c:v>39.0625</c:v>
                </c:pt>
                <c:pt idx="8375">
                  <c:v>58.593800000000002</c:v>
                </c:pt>
                <c:pt idx="8376">
                  <c:v>48.828099999999999</c:v>
                </c:pt>
                <c:pt idx="8377">
                  <c:v>19.531300000000002</c:v>
                </c:pt>
                <c:pt idx="8378">
                  <c:v>68.359399999999994</c:v>
                </c:pt>
                <c:pt idx="8379">
                  <c:v>53.710900000000002</c:v>
                </c:pt>
                <c:pt idx="8380">
                  <c:v>107.422</c:v>
                </c:pt>
                <c:pt idx="8381">
                  <c:v>43.945300000000003</c:v>
                </c:pt>
                <c:pt idx="8382">
                  <c:v>48.828099999999999</c:v>
                </c:pt>
                <c:pt idx="8383">
                  <c:v>58.593800000000002</c:v>
                </c:pt>
                <c:pt idx="8384">
                  <c:v>43.945300000000003</c:v>
                </c:pt>
                <c:pt idx="8385">
                  <c:v>58.593800000000002</c:v>
                </c:pt>
                <c:pt idx="8386">
                  <c:v>48.828099999999999</c:v>
                </c:pt>
                <c:pt idx="8387">
                  <c:v>29.296900000000001</c:v>
                </c:pt>
                <c:pt idx="8388">
                  <c:v>53.710900000000002</c:v>
                </c:pt>
                <c:pt idx="8389">
                  <c:v>48.828099999999999</c:v>
                </c:pt>
                <c:pt idx="8390">
                  <c:v>83.007800000000003</c:v>
                </c:pt>
                <c:pt idx="8391">
                  <c:v>63.476599999999998</c:v>
                </c:pt>
                <c:pt idx="8392">
                  <c:v>48.828099999999999</c:v>
                </c:pt>
                <c:pt idx="8393">
                  <c:v>87.890600000000006</c:v>
                </c:pt>
                <c:pt idx="8394">
                  <c:v>58.593800000000002</c:v>
                </c:pt>
                <c:pt idx="8395">
                  <c:v>39.0625</c:v>
                </c:pt>
                <c:pt idx="8396">
                  <c:v>43.945300000000003</c:v>
                </c:pt>
                <c:pt idx="8397">
                  <c:v>34.179699999999997</c:v>
                </c:pt>
                <c:pt idx="8398">
                  <c:v>53.710900000000002</c:v>
                </c:pt>
                <c:pt idx="8399">
                  <c:v>9.7656299999999998</c:v>
                </c:pt>
                <c:pt idx="8400">
                  <c:v>78.125</c:v>
                </c:pt>
                <c:pt idx="8401">
                  <c:v>34.179699999999997</c:v>
                </c:pt>
                <c:pt idx="8402">
                  <c:v>107.422</c:v>
                </c:pt>
                <c:pt idx="8403">
                  <c:v>48.828099999999999</c:v>
                </c:pt>
                <c:pt idx="8404">
                  <c:v>78.125</c:v>
                </c:pt>
                <c:pt idx="8405">
                  <c:v>83.007800000000003</c:v>
                </c:pt>
                <c:pt idx="8406">
                  <c:v>53.710900000000002</c:v>
                </c:pt>
                <c:pt idx="8407">
                  <c:v>53.710900000000002</c:v>
                </c:pt>
                <c:pt idx="8408">
                  <c:v>43.945300000000003</c:v>
                </c:pt>
                <c:pt idx="8409">
                  <c:v>34.179699999999997</c:v>
                </c:pt>
                <c:pt idx="8410">
                  <c:v>53.710900000000002</c:v>
                </c:pt>
                <c:pt idx="8411">
                  <c:v>48.828099999999999</c:v>
                </c:pt>
                <c:pt idx="8412">
                  <c:v>78.125</c:v>
                </c:pt>
                <c:pt idx="8413">
                  <c:v>43.945300000000003</c:v>
                </c:pt>
                <c:pt idx="8414">
                  <c:v>48.828099999999999</c:v>
                </c:pt>
                <c:pt idx="8415">
                  <c:v>68.359399999999994</c:v>
                </c:pt>
                <c:pt idx="8416">
                  <c:v>53.710900000000002</c:v>
                </c:pt>
                <c:pt idx="8417">
                  <c:v>53.710900000000002</c:v>
                </c:pt>
                <c:pt idx="8418">
                  <c:v>9.7656299999999998</c:v>
                </c:pt>
                <c:pt idx="8419">
                  <c:v>48.828099999999999</c:v>
                </c:pt>
                <c:pt idx="8420">
                  <c:v>73.242199999999997</c:v>
                </c:pt>
                <c:pt idx="8421">
                  <c:v>24.414100000000001</c:v>
                </c:pt>
                <c:pt idx="8422">
                  <c:v>53.710900000000002</c:v>
                </c:pt>
                <c:pt idx="8423">
                  <c:v>58.593800000000002</c:v>
                </c:pt>
                <c:pt idx="8424">
                  <c:v>112.30500000000001</c:v>
                </c:pt>
                <c:pt idx="8425">
                  <c:v>43.945300000000003</c:v>
                </c:pt>
                <c:pt idx="8426">
                  <c:v>58.593800000000002</c:v>
                </c:pt>
                <c:pt idx="8427">
                  <c:v>58.593800000000002</c:v>
                </c:pt>
                <c:pt idx="8428">
                  <c:v>43.945300000000003</c:v>
                </c:pt>
                <c:pt idx="8429">
                  <c:v>68.359399999999994</c:v>
                </c:pt>
                <c:pt idx="8430">
                  <c:v>43.945300000000003</c:v>
                </c:pt>
                <c:pt idx="8431">
                  <c:v>39.0625</c:v>
                </c:pt>
                <c:pt idx="8432">
                  <c:v>63.476599999999998</c:v>
                </c:pt>
                <c:pt idx="8433">
                  <c:v>68.359399999999994</c:v>
                </c:pt>
                <c:pt idx="8434">
                  <c:v>73.242199999999997</c:v>
                </c:pt>
                <c:pt idx="8435">
                  <c:v>29.296900000000001</c:v>
                </c:pt>
                <c:pt idx="8436">
                  <c:v>58.593800000000002</c:v>
                </c:pt>
                <c:pt idx="8437">
                  <c:v>73.242199999999997</c:v>
                </c:pt>
                <c:pt idx="8438">
                  <c:v>24.414100000000001</c:v>
                </c:pt>
                <c:pt idx="8439">
                  <c:v>39.0625</c:v>
                </c:pt>
                <c:pt idx="8440">
                  <c:v>29.296900000000001</c:v>
                </c:pt>
                <c:pt idx="8441">
                  <c:v>97.656300000000002</c:v>
                </c:pt>
                <c:pt idx="8442">
                  <c:v>34.179699999999997</c:v>
                </c:pt>
                <c:pt idx="8443">
                  <c:v>58.593800000000002</c:v>
                </c:pt>
                <c:pt idx="8444">
                  <c:v>68.359399999999994</c:v>
                </c:pt>
                <c:pt idx="8445">
                  <c:v>58.593800000000002</c:v>
                </c:pt>
                <c:pt idx="8446">
                  <c:v>87.890600000000006</c:v>
                </c:pt>
                <c:pt idx="8447">
                  <c:v>48.828099999999999</c:v>
                </c:pt>
                <c:pt idx="8448">
                  <c:v>53.710900000000002</c:v>
                </c:pt>
                <c:pt idx="8449">
                  <c:v>53.710900000000002</c:v>
                </c:pt>
                <c:pt idx="8450">
                  <c:v>43.945300000000003</c:v>
                </c:pt>
                <c:pt idx="8451">
                  <c:v>68.359399999999994</c:v>
                </c:pt>
                <c:pt idx="8452">
                  <c:v>48.828099999999999</c:v>
                </c:pt>
                <c:pt idx="8453">
                  <c:v>58.593800000000002</c:v>
                </c:pt>
                <c:pt idx="8454">
                  <c:v>39.0625</c:v>
                </c:pt>
                <c:pt idx="8455">
                  <c:v>53.710900000000002</c:v>
                </c:pt>
                <c:pt idx="8456">
                  <c:v>87.890600000000006</c:v>
                </c:pt>
                <c:pt idx="8457">
                  <c:v>39.0625</c:v>
                </c:pt>
                <c:pt idx="8458">
                  <c:v>53.710900000000002</c:v>
                </c:pt>
                <c:pt idx="8459">
                  <c:v>73.242199999999997</c:v>
                </c:pt>
                <c:pt idx="8460">
                  <c:v>48.828099999999999</c:v>
                </c:pt>
                <c:pt idx="8461">
                  <c:v>83.007800000000003</c:v>
                </c:pt>
                <c:pt idx="8462">
                  <c:v>4.8828100000000001</c:v>
                </c:pt>
                <c:pt idx="8463">
                  <c:v>53.710900000000002</c:v>
                </c:pt>
                <c:pt idx="8464">
                  <c:v>53.710900000000002</c:v>
                </c:pt>
                <c:pt idx="8465">
                  <c:v>34.179699999999997</c:v>
                </c:pt>
                <c:pt idx="8466">
                  <c:v>87.890600000000006</c:v>
                </c:pt>
                <c:pt idx="8467">
                  <c:v>43.945300000000003</c:v>
                </c:pt>
                <c:pt idx="8468">
                  <c:v>87.890600000000006</c:v>
                </c:pt>
                <c:pt idx="8469">
                  <c:v>48.828099999999999</c:v>
                </c:pt>
                <c:pt idx="8470">
                  <c:v>39.0625</c:v>
                </c:pt>
                <c:pt idx="8471">
                  <c:v>53.710900000000002</c:v>
                </c:pt>
                <c:pt idx="8472">
                  <c:v>24.414100000000001</c:v>
                </c:pt>
                <c:pt idx="8473">
                  <c:v>63.476599999999998</c:v>
                </c:pt>
                <c:pt idx="8474">
                  <c:v>43.945300000000003</c:v>
                </c:pt>
                <c:pt idx="8475">
                  <c:v>53.710900000000002</c:v>
                </c:pt>
                <c:pt idx="8476">
                  <c:v>63.476599999999998</c:v>
                </c:pt>
                <c:pt idx="8477">
                  <c:v>63.476599999999998</c:v>
                </c:pt>
                <c:pt idx="8478">
                  <c:v>92.773399999999995</c:v>
                </c:pt>
                <c:pt idx="8479">
                  <c:v>39.0625</c:v>
                </c:pt>
                <c:pt idx="8480">
                  <c:v>68.359399999999994</c:v>
                </c:pt>
                <c:pt idx="8481">
                  <c:v>53.710900000000002</c:v>
                </c:pt>
                <c:pt idx="8482">
                  <c:v>4.8828100000000001</c:v>
                </c:pt>
                <c:pt idx="8483">
                  <c:v>68.359399999999994</c:v>
                </c:pt>
                <c:pt idx="8484">
                  <c:v>14.648400000000001</c:v>
                </c:pt>
                <c:pt idx="8485">
                  <c:v>48.828099999999999</c:v>
                </c:pt>
                <c:pt idx="8486">
                  <c:v>43.945300000000003</c:v>
                </c:pt>
                <c:pt idx="8487">
                  <c:v>68.359399999999994</c:v>
                </c:pt>
                <c:pt idx="8488">
                  <c:v>63.476599999999998</c:v>
                </c:pt>
                <c:pt idx="8489">
                  <c:v>29.296900000000001</c:v>
                </c:pt>
                <c:pt idx="8490">
                  <c:v>58.593800000000002</c:v>
                </c:pt>
                <c:pt idx="8491">
                  <c:v>53.710900000000002</c:v>
                </c:pt>
                <c:pt idx="8492">
                  <c:v>78.125</c:v>
                </c:pt>
                <c:pt idx="8493">
                  <c:v>39.0625</c:v>
                </c:pt>
                <c:pt idx="8494">
                  <c:v>34.179699999999997</c:v>
                </c:pt>
                <c:pt idx="8495">
                  <c:v>78.125</c:v>
                </c:pt>
                <c:pt idx="8496">
                  <c:v>68.359399999999994</c:v>
                </c:pt>
                <c:pt idx="8497">
                  <c:v>48.828099999999999</c:v>
                </c:pt>
                <c:pt idx="8498">
                  <c:v>58.593800000000002</c:v>
                </c:pt>
                <c:pt idx="8499">
                  <c:v>48.828099999999999</c:v>
                </c:pt>
                <c:pt idx="8500">
                  <c:v>78.125</c:v>
                </c:pt>
                <c:pt idx="8501">
                  <c:v>39.0625</c:v>
                </c:pt>
                <c:pt idx="8502">
                  <c:v>58.593800000000002</c:v>
                </c:pt>
                <c:pt idx="8503">
                  <c:v>58.593800000000002</c:v>
                </c:pt>
                <c:pt idx="8504">
                  <c:v>39.0625</c:v>
                </c:pt>
                <c:pt idx="8505">
                  <c:v>58.593800000000002</c:v>
                </c:pt>
                <c:pt idx="8506">
                  <c:v>34.179699999999997</c:v>
                </c:pt>
                <c:pt idx="8507">
                  <c:v>73.242199999999997</c:v>
                </c:pt>
                <c:pt idx="8508">
                  <c:v>29.296900000000001</c:v>
                </c:pt>
                <c:pt idx="8509">
                  <c:v>48.828099999999999</c:v>
                </c:pt>
                <c:pt idx="8510">
                  <c:v>53.710900000000002</c:v>
                </c:pt>
                <c:pt idx="8511">
                  <c:v>63.476599999999998</c:v>
                </c:pt>
                <c:pt idx="8512">
                  <c:v>87.890600000000006</c:v>
                </c:pt>
                <c:pt idx="8513">
                  <c:v>24.414100000000001</c:v>
                </c:pt>
                <c:pt idx="8514">
                  <c:v>53.710900000000002</c:v>
                </c:pt>
                <c:pt idx="8515">
                  <c:v>58.593800000000002</c:v>
                </c:pt>
                <c:pt idx="8516">
                  <c:v>48.828099999999999</c:v>
                </c:pt>
                <c:pt idx="8517">
                  <c:v>68.359399999999994</c:v>
                </c:pt>
                <c:pt idx="8518">
                  <c:v>48.828099999999999</c:v>
                </c:pt>
                <c:pt idx="8519">
                  <c:v>48.828099999999999</c:v>
                </c:pt>
                <c:pt idx="8520">
                  <c:v>48.828099999999999</c:v>
                </c:pt>
                <c:pt idx="8521">
                  <c:v>73.242199999999997</c:v>
                </c:pt>
                <c:pt idx="8522">
                  <c:v>83.007800000000003</c:v>
                </c:pt>
                <c:pt idx="8523">
                  <c:v>48.828099999999999</c:v>
                </c:pt>
                <c:pt idx="8524">
                  <c:v>63.476599999999998</c:v>
                </c:pt>
                <c:pt idx="8525">
                  <c:v>48.828099999999999</c:v>
                </c:pt>
                <c:pt idx="8526">
                  <c:v>39.0625</c:v>
                </c:pt>
                <c:pt idx="8527">
                  <c:v>58.593800000000002</c:v>
                </c:pt>
                <c:pt idx="8528">
                  <c:v>34.179699999999997</c:v>
                </c:pt>
                <c:pt idx="8529">
                  <c:v>73.242199999999997</c:v>
                </c:pt>
                <c:pt idx="8530">
                  <c:v>53.710900000000002</c:v>
                </c:pt>
                <c:pt idx="8531">
                  <c:v>68.359399999999994</c:v>
                </c:pt>
                <c:pt idx="8532">
                  <c:v>68.359399999999994</c:v>
                </c:pt>
                <c:pt idx="8533">
                  <c:v>68.359399999999994</c:v>
                </c:pt>
                <c:pt idx="8534">
                  <c:v>97.656300000000002</c:v>
                </c:pt>
                <c:pt idx="8535">
                  <c:v>39.0625</c:v>
                </c:pt>
                <c:pt idx="8536">
                  <c:v>43.945300000000003</c:v>
                </c:pt>
                <c:pt idx="8537">
                  <c:v>58.593800000000002</c:v>
                </c:pt>
                <c:pt idx="8538">
                  <c:v>29.296900000000001</c:v>
                </c:pt>
                <c:pt idx="8539">
                  <c:v>63.476599999999998</c:v>
                </c:pt>
                <c:pt idx="8540">
                  <c:v>43.945300000000003</c:v>
                </c:pt>
                <c:pt idx="8541">
                  <c:v>29.296900000000001</c:v>
                </c:pt>
                <c:pt idx="8542">
                  <c:v>53.710900000000002</c:v>
                </c:pt>
                <c:pt idx="8543">
                  <c:v>43.945300000000003</c:v>
                </c:pt>
                <c:pt idx="8544">
                  <c:v>78.125</c:v>
                </c:pt>
                <c:pt idx="8545">
                  <c:v>34.179699999999997</c:v>
                </c:pt>
                <c:pt idx="8546">
                  <c:v>58.593800000000002</c:v>
                </c:pt>
                <c:pt idx="8547">
                  <c:v>68.359399999999994</c:v>
                </c:pt>
                <c:pt idx="8548">
                  <c:v>58.593800000000002</c:v>
                </c:pt>
                <c:pt idx="8549">
                  <c:v>53.710900000000002</c:v>
                </c:pt>
                <c:pt idx="8550">
                  <c:v>34.179699999999997</c:v>
                </c:pt>
                <c:pt idx="8551">
                  <c:v>78.125</c:v>
                </c:pt>
                <c:pt idx="8552">
                  <c:v>43.945300000000003</c:v>
                </c:pt>
                <c:pt idx="8553">
                  <c:v>39.0625</c:v>
                </c:pt>
                <c:pt idx="8554">
                  <c:v>68.359399999999994</c:v>
                </c:pt>
                <c:pt idx="8555">
                  <c:v>43.945300000000003</c:v>
                </c:pt>
                <c:pt idx="8556">
                  <c:v>92.773399999999995</c:v>
                </c:pt>
                <c:pt idx="8557">
                  <c:v>39.0625</c:v>
                </c:pt>
                <c:pt idx="8558">
                  <c:v>53.710900000000002</c:v>
                </c:pt>
                <c:pt idx="8559">
                  <c:v>53.710900000000002</c:v>
                </c:pt>
                <c:pt idx="8560">
                  <c:v>48.828099999999999</c:v>
                </c:pt>
                <c:pt idx="8561">
                  <c:v>68.359399999999994</c:v>
                </c:pt>
                <c:pt idx="8562">
                  <c:v>68.359399999999994</c:v>
                </c:pt>
                <c:pt idx="8563">
                  <c:v>24.414100000000001</c:v>
                </c:pt>
                <c:pt idx="8564">
                  <c:v>78.125</c:v>
                </c:pt>
                <c:pt idx="8565">
                  <c:v>43.945300000000003</c:v>
                </c:pt>
                <c:pt idx="8566">
                  <c:v>92.773399999999995</c:v>
                </c:pt>
                <c:pt idx="8567">
                  <c:v>24.414100000000001</c:v>
                </c:pt>
                <c:pt idx="8568">
                  <c:v>58.593800000000002</c:v>
                </c:pt>
                <c:pt idx="8569">
                  <c:v>83.007800000000003</c:v>
                </c:pt>
                <c:pt idx="8570">
                  <c:v>68.359399999999994</c:v>
                </c:pt>
                <c:pt idx="8571">
                  <c:v>63.476599999999998</c:v>
                </c:pt>
                <c:pt idx="8572">
                  <c:v>9.7656299999999998</c:v>
                </c:pt>
                <c:pt idx="8573">
                  <c:v>29.296900000000001</c:v>
                </c:pt>
                <c:pt idx="8574">
                  <c:v>63.476599999999998</c:v>
                </c:pt>
                <c:pt idx="8575">
                  <c:v>24.414100000000001</c:v>
                </c:pt>
                <c:pt idx="8576">
                  <c:v>68.359399999999994</c:v>
                </c:pt>
                <c:pt idx="8577">
                  <c:v>24.414100000000001</c:v>
                </c:pt>
                <c:pt idx="8578">
                  <c:v>87.890600000000006</c:v>
                </c:pt>
                <c:pt idx="8579">
                  <c:v>53.710900000000002</c:v>
                </c:pt>
                <c:pt idx="8580">
                  <c:v>48.828099999999999</c:v>
                </c:pt>
                <c:pt idx="8581">
                  <c:v>53.710900000000002</c:v>
                </c:pt>
                <c:pt idx="8582">
                  <c:v>29.296900000000001</c:v>
                </c:pt>
                <c:pt idx="8583">
                  <c:v>43.945300000000003</c:v>
                </c:pt>
                <c:pt idx="8584">
                  <c:v>29.296900000000001</c:v>
                </c:pt>
                <c:pt idx="8585">
                  <c:v>63.476599999999998</c:v>
                </c:pt>
                <c:pt idx="8586">
                  <c:v>63.476599999999998</c:v>
                </c:pt>
                <c:pt idx="8587">
                  <c:v>63.476599999999998</c:v>
                </c:pt>
                <c:pt idx="8588">
                  <c:v>78.125</c:v>
                </c:pt>
                <c:pt idx="8589">
                  <c:v>39.0625</c:v>
                </c:pt>
                <c:pt idx="8590">
                  <c:v>68.359399999999994</c:v>
                </c:pt>
                <c:pt idx="8591">
                  <c:v>73.242199999999997</c:v>
                </c:pt>
                <c:pt idx="8592">
                  <c:v>29.296900000000001</c:v>
                </c:pt>
                <c:pt idx="8593">
                  <c:v>68.359399999999994</c:v>
                </c:pt>
                <c:pt idx="8594">
                  <c:v>19.531300000000002</c:v>
                </c:pt>
                <c:pt idx="8595">
                  <c:v>63.476599999999998</c:v>
                </c:pt>
                <c:pt idx="8596">
                  <c:v>34.179699999999997</c:v>
                </c:pt>
                <c:pt idx="8597">
                  <c:v>19.531300000000002</c:v>
                </c:pt>
                <c:pt idx="8598">
                  <c:v>87.890600000000006</c:v>
                </c:pt>
                <c:pt idx="8599">
                  <c:v>48.828099999999999</c:v>
                </c:pt>
                <c:pt idx="8600">
                  <c:v>78.125</c:v>
                </c:pt>
                <c:pt idx="8601">
                  <c:v>58.593800000000002</c:v>
                </c:pt>
                <c:pt idx="8602">
                  <c:v>78.125</c:v>
                </c:pt>
                <c:pt idx="8603">
                  <c:v>58.593800000000002</c:v>
                </c:pt>
                <c:pt idx="8604">
                  <c:v>34.179699999999997</c:v>
                </c:pt>
                <c:pt idx="8605">
                  <c:v>48.828099999999999</c:v>
                </c:pt>
                <c:pt idx="8606">
                  <c:v>43.945300000000003</c:v>
                </c:pt>
                <c:pt idx="8607">
                  <c:v>4.8828100000000001</c:v>
                </c:pt>
                <c:pt idx="8608">
                  <c:v>68.359399999999994</c:v>
                </c:pt>
                <c:pt idx="8609">
                  <c:v>63.476599999999998</c:v>
                </c:pt>
                <c:pt idx="8610">
                  <c:v>73.242199999999997</c:v>
                </c:pt>
                <c:pt idx="8611">
                  <c:v>24.414100000000001</c:v>
                </c:pt>
                <c:pt idx="8612">
                  <c:v>48.828099999999999</c:v>
                </c:pt>
                <c:pt idx="8613">
                  <c:v>63.476599999999998</c:v>
                </c:pt>
                <c:pt idx="8614">
                  <c:v>39.0625</c:v>
                </c:pt>
                <c:pt idx="8615">
                  <c:v>63.476599999999998</c:v>
                </c:pt>
                <c:pt idx="8616">
                  <c:v>43.945300000000003</c:v>
                </c:pt>
                <c:pt idx="8617">
                  <c:v>53.710900000000002</c:v>
                </c:pt>
                <c:pt idx="8618">
                  <c:v>29.296900000000001</c:v>
                </c:pt>
                <c:pt idx="8619">
                  <c:v>53.710900000000002</c:v>
                </c:pt>
                <c:pt idx="8620">
                  <c:v>87.890600000000006</c:v>
                </c:pt>
                <c:pt idx="8621">
                  <c:v>34.179699999999997</c:v>
                </c:pt>
                <c:pt idx="8622">
                  <c:v>83.007800000000003</c:v>
                </c:pt>
                <c:pt idx="8623">
                  <c:v>34.179699999999997</c:v>
                </c:pt>
                <c:pt idx="8624">
                  <c:v>43.945300000000003</c:v>
                </c:pt>
                <c:pt idx="8625">
                  <c:v>73.242199999999997</c:v>
                </c:pt>
                <c:pt idx="8626">
                  <c:v>34.179699999999997</c:v>
                </c:pt>
                <c:pt idx="8627">
                  <c:v>78.125</c:v>
                </c:pt>
                <c:pt idx="8628">
                  <c:v>29.296900000000001</c:v>
                </c:pt>
                <c:pt idx="8629">
                  <c:v>9.7656299999999998</c:v>
                </c:pt>
                <c:pt idx="8630">
                  <c:v>48.828099999999999</c:v>
                </c:pt>
                <c:pt idx="8631">
                  <c:v>78.125</c:v>
                </c:pt>
                <c:pt idx="8632">
                  <c:v>73.242199999999997</c:v>
                </c:pt>
                <c:pt idx="8633">
                  <c:v>63.476599999999998</c:v>
                </c:pt>
                <c:pt idx="8634">
                  <c:v>63.476599999999998</c:v>
                </c:pt>
                <c:pt idx="8635">
                  <c:v>73.242199999999997</c:v>
                </c:pt>
                <c:pt idx="8636">
                  <c:v>48.828099999999999</c:v>
                </c:pt>
                <c:pt idx="8637">
                  <c:v>68.359399999999994</c:v>
                </c:pt>
                <c:pt idx="8638">
                  <c:v>29.296900000000001</c:v>
                </c:pt>
                <c:pt idx="8639">
                  <c:v>39.0625</c:v>
                </c:pt>
                <c:pt idx="8640">
                  <c:v>53.710900000000002</c:v>
                </c:pt>
                <c:pt idx="8641">
                  <c:v>-14.648400000000001</c:v>
                </c:pt>
                <c:pt idx="8642">
                  <c:v>78.125</c:v>
                </c:pt>
                <c:pt idx="8643">
                  <c:v>24.414100000000001</c:v>
                </c:pt>
                <c:pt idx="8644">
                  <c:v>92.773399999999995</c:v>
                </c:pt>
                <c:pt idx="8645">
                  <c:v>39.0625</c:v>
                </c:pt>
                <c:pt idx="8646">
                  <c:v>68.359399999999994</c:v>
                </c:pt>
                <c:pt idx="8647">
                  <c:v>58.593800000000002</c:v>
                </c:pt>
                <c:pt idx="8648">
                  <c:v>24.414100000000001</c:v>
                </c:pt>
                <c:pt idx="8649">
                  <c:v>73.242199999999997</c:v>
                </c:pt>
                <c:pt idx="8650">
                  <c:v>39.0625</c:v>
                </c:pt>
                <c:pt idx="8651">
                  <c:v>53.710900000000002</c:v>
                </c:pt>
                <c:pt idx="8652">
                  <c:v>68.359399999999994</c:v>
                </c:pt>
                <c:pt idx="8653">
                  <c:v>58.593800000000002</c:v>
                </c:pt>
                <c:pt idx="8654">
                  <c:v>92.773399999999995</c:v>
                </c:pt>
                <c:pt idx="8655">
                  <c:v>29.296900000000001</c:v>
                </c:pt>
                <c:pt idx="8656">
                  <c:v>63.476599999999998</c:v>
                </c:pt>
                <c:pt idx="8657">
                  <c:v>39.0625</c:v>
                </c:pt>
                <c:pt idx="8658">
                  <c:v>48.828099999999999</c:v>
                </c:pt>
                <c:pt idx="8659">
                  <c:v>58.593800000000002</c:v>
                </c:pt>
                <c:pt idx="8660">
                  <c:v>-4.8828100000000001</c:v>
                </c:pt>
                <c:pt idx="8661">
                  <c:v>87.890600000000006</c:v>
                </c:pt>
                <c:pt idx="8662">
                  <c:v>34.179699999999997</c:v>
                </c:pt>
                <c:pt idx="8663">
                  <c:v>78.125</c:v>
                </c:pt>
                <c:pt idx="8664">
                  <c:v>53.710900000000002</c:v>
                </c:pt>
                <c:pt idx="8665">
                  <c:v>19.531300000000002</c:v>
                </c:pt>
                <c:pt idx="8666">
                  <c:v>78.125</c:v>
                </c:pt>
                <c:pt idx="8667">
                  <c:v>53.710900000000002</c:v>
                </c:pt>
                <c:pt idx="8668">
                  <c:v>53.710900000000002</c:v>
                </c:pt>
                <c:pt idx="8669">
                  <c:v>14.648400000000001</c:v>
                </c:pt>
                <c:pt idx="8670">
                  <c:v>43.945300000000003</c:v>
                </c:pt>
                <c:pt idx="8671">
                  <c:v>63.476599999999998</c:v>
                </c:pt>
                <c:pt idx="8672">
                  <c:v>34.179699999999997</c:v>
                </c:pt>
                <c:pt idx="8673">
                  <c:v>39.0625</c:v>
                </c:pt>
                <c:pt idx="8674">
                  <c:v>48.828099999999999</c:v>
                </c:pt>
                <c:pt idx="8675">
                  <c:v>68.359399999999994</c:v>
                </c:pt>
                <c:pt idx="8676">
                  <c:v>73.242199999999997</c:v>
                </c:pt>
                <c:pt idx="8677">
                  <c:v>34.179699999999997</c:v>
                </c:pt>
                <c:pt idx="8678">
                  <c:v>83.007800000000003</c:v>
                </c:pt>
                <c:pt idx="8679">
                  <c:v>87.890600000000006</c:v>
                </c:pt>
                <c:pt idx="8680">
                  <c:v>48.828099999999999</c:v>
                </c:pt>
                <c:pt idx="8681">
                  <c:v>39.0625</c:v>
                </c:pt>
                <c:pt idx="8682">
                  <c:v>4.8828100000000001</c:v>
                </c:pt>
                <c:pt idx="8683">
                  <c:v>68.359399999999994</c:v>
                </c:pt>
                <c:pt idx="8684">
                  <c:v>48.828099999999999</c:v>
                </c:pt>
                <c:pt idx="8685">
                  <c:v>0</c:v>
                </c:pt>
                <c:pt idx="8686">
                  <c:v>68.359399999999994</c:v>
                </c:pt>
                <c:pt idx="8687">
                  <c:v>43.945300000000003</c:v>
                </c:pt>
                <c:pt idx="8688">
                  <c:v>73.242199999999997</c:v>
                </c:pt>
                <c:pt idx="8689">
                  <c:v>48.828099999999999</c:v>
                </c:pt>
                <c:pt idx="8690">
                  <c:v>43.945300000000003</c:v>
                </c:pt>
                <c:pt idx="8691">
                  <c:v>39.0625</c:v>
                </c:pt>
                <c:pt idx="8692">
                  <c:v>58.593800000000002</c:v>
                </c:pt>
                <c:pt idx="8693">
                  <c:v>78.125</c:v>
                </c:pt>
                <c:pt idx="8694">
                  <c:v>39.0625</c:v>
                </c:pt>
                <c:pt idx="8695">
                  <c:v>9.7656299999999998</c:v>
                </c:pt>
                <c:pt idx="8696">
                  <c:v>68.359399999999994</c:v>
                </c:pt>
                <c:pt idx="8697">
                  <c:v>43.945300000000003</c:v>
                </c:pt>
                <c:pt idx="8698">
                  <c:v>68.359399999999994</c:v>
                </c:pt>
                <c:pt idx="8699">
                  <c:v>39.0625</c:v>
                </c:pt>
                <c:pt idx="8700">
                  <c:v>63.476599999999998</c:v>
                </c:pt>
                <c:pt idx="8701">
                  <c:v>48.828099999999999</c:v>
                </c:pt>
                <c:pt idx="8702">
                  <c:v>48.828099999999999</c:v>
                </c:pt>
                <c:pt idx="8703">
                  <c:v>53.710900000000002</c:v>
                </c:pt>
                <c:pt idx="8704">
                  <c:v>24.414100000000001</c:v>
                </c:pt>
                <c:pt idx="8705">
                  <c:v>63.476599999999998</c:v>
                </c:pt>
                <c:pt idx="8706">
                  <c:v>34.179699999999997</c:v>
                </c:pt>
                <c:pt idx="8707">
                  <c:v>14.648400000000001</c:v>
                </c:pt>
                <c:pt idx="8708">
                  <c:v>68.359399999999994</c:v>
                </c:pt>
                <c:pt idx="8709">
                  <c:v>29.296900000000001</c:v>
                </c:pt>
                <c:pt idx="8710">
                  <c:v>92.773399999999995</c:v>
                </c:pt>
                <c:pt idx="8711">
                  <c:v>39.0625</c:v>
                </c:pt>
                <c:pt idx="8712">
                  <c:v>48.828099999999999</c:v>
                </c:pt>
                <c:pt idx="8713">
                  <c:v>58.593800000000002</c:v>
                </c:pt>
                <c:pt idx="8714">
                  <c:v>63.476599999999998</c:v>
                </c:pt>
                <c:pt idx="8715">
                  <c:v>58.593800000000002</c:v>
                </c:pt>
                <c:pt idx="8716">
                  <c:v>48.828099999999999</c:v>
                </c:pt>
                <c:pt idx="8717">
                  <c:v>73.242199999999997</c:v>
                </c:pt>
                <c:pt idx="8718">
                  <c:v>73.242199999999997</c:v>
                </c:pt>
                <c:pt idx="8719">
                  <c:v>48.828099999999999</c:v>
                </c:pt>
                <c:pt idx="8720">
                  <c:v>78.125</c:v>
                </c:pt>
                <c:pt idx="8721">
                  <c:v>29.296900000000001</c:v>
                </c:pt>
                <c:pt idx="8722">
                  <c:v>53.710900000000002</c:v>
                </c:pt>
                <c:pt idx="8723">
                  <c:v>39.0625</c:v>
                </c:pt>
                <c:pt idx="8724">
                  <c:v>29.296900000000001</c:v>
                </c:pt>
                <c:pt idx="8725">
                  <c:v>48.828099999999999</c:v>
                </c:pt>
                <c:pt idx="8726">
                  <c:v>24.414100000000001</c:v>
                </c:pt>
                <c:pt idx="8727">
                  <c:v>97.656300000000002</c:v>
                </c:pt>
                <c:pt idx="8728">
                  <c:v>43.945300000000003</c:v>
                </c:pt>
                <c:pt idx="8729">
                  <c:v>68.359399999999994</c:v>
                </c:pt>
                <c:pt idx="8730">
                  <c:v>68.359399999999994</c:v>
                </c:pt>
                <c:pt idx="8731">
                  <c:v>53.710900000000002</c:v>
                </c:pt>
                <c:pt idx="8732">
                  <c:v>48.828099999999999</c:v>
                </c:pt>
                <c:pt idx="8733">
                  <c:v>63.476599999999998</c:v>
                </c:pt>
                <c:pt idx="8734">
                  <c:v>48.828099999999999</c:v>
                </c:pt>
                <c:pt idx="8735">
                  <c:v>53.710900000000002</c:v>
                </c:pt>
                <c:pt idx="8736">
                  <c:v>24.414100000000001</c:v>
                </c:pt>
                <c:pt idx="8737">
                  <c:v>87.890600000000006</c:v>
                </c:pt>
                <c:pt idx="8738">
                  <c:v>43.945300000000003</c:v>
                </c:pt>
                <c:pt idx="8739">
                  <c:v>29.296900000000001</c:v>
                </c:pt>
                <c:pt idx="8740">
                  <c:v>68.359399999999994</c:v>
                </c:pt>
                <c:pt idx="8741">
                  <c:v>83.007800000000003</c:v>
                </c:pt>
                <c:pt idx="8742">
                  <c:v>87.890600000000006</c:v>
                </c:pt>
                <c:pt idx="8743">
                  <c:v>39.0625</c:v>
                </c:pt>
                <c:pt idx="8744">
                  <c:v>58.593800000000002</c:v>
                </c:pt>
                <c:pt idx="8745">
                  <c:v>58.593800000000002</c:v>
                </c:pt>
                <c:pt idx="8746">
                  <c:v>58.593800000000002</c:v>
                </c:pt>
                <c:pt idx="8747">
                  <c:v>53.710900000000002</c:v>
                </c:pt>
                <c:pt idx="8748">
                  <c:v>29.296900000000001</c:v>
                </c:pt>
                <c:pt idx="8749">
                  <c:v>58.593800000000002</c:v>
                </c:pt>
                <c:pt idx="8750">
                  <c:v>39.0625</c:v>
                </c:pt>
              </c:numCache>
            </c:numRef>
          </c:val>
          <c:smooth val="0"/>
          <c:extLst>
            <c:ext xmlns:c16="http://schemas.microsoft.com/office/drawing/2014/chart" uri="{C3380CC4-5D6E-409C-BE32-E72D297353CC}">
              <c16:uniqueId val="{00000001-806E-4BF6-9B2F-F49C7ADEF5A0}"/>
            </c:ext>
          </c:extLst>
        </c:ser>
        <c:dLbls>
          <c:showLegendKey val="0"/>
          <c:showVal val="0"/>
          <c:showCatName val="0"/>
          <c:showSerName val="0"/>
          <c:showPercent val="0"/>
          <c:showBubbleSize val="0"/>
        </c:dLbls>
        <c:marker val="1"/>
        <c:smooth val="0"/>
        <c:axId val="971770080"/>
        <c:axId val="946524256"/>
      </c:lineChart>
      <c:catAx>
        <c:axId val="531266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944"/>
        <c:crosses val="autoZero"/>
        <c:auto val="1"/>
        <c:lblAlgn val="ctr"/>
        <c:lblOffset val="100"/>
        <c:tickLblSkip val="875"/>
        <c:noMultiLvlLbl val="0"/>
      </c:catAx>
      <c:valAx>
        <c:axId val="531266944"/>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XY-Direction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224"/>
        <c:crosses val="autoZero"/>
        <c:crossBetween val="midCat"/>
        <c:majorUnit val="25"/>
        <c:minorUnit val="12.5"/>
      </c:valAx>
      <c:valAx>
        <c:axId val="946524256"/>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a:t>
                </a:r>
                <a:r>
                  <a:rPr lang="de-DE" baseline="0"/>
                  <a:t> Z-Direction [N]</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71770080"/>
        <c:crosses val="max"/>
        <c:crossBetween val="between"/>
      </c:valAx>
      <c:catAx>
        <c:axId val="971770080"/>
        <c:scaling>
          <c:orientation val="minMax"/>
        </c:scaling>
        <c:delete val="1"/>
        <c:axPos val="b"/>
        <c:numFmt formatCode="0.00000" sourceLinked="1"/>
        <c:majorTickMark val="out"/>
        <c:minorTickMark val="none"/>
        <c:tickLblPos val="nextTo"/>
        <c:crossAx val="9465242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TENDO Silver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1"/>
          <c:order val="1"/>
          <c:tx>
            <c:strRef>
              <c:f>Mittelwerte!$J$21</c:f>
              <c:strCache>
                <c:ptCount val="1"/>
                <c:pt idx="0">
                  <c:v>Force XY</c:v>
                </c:pt>
              </c:strCache>
            </c:strRef>
          </c:tx>
          <c:spPr>
            <a:ln w="6350" cap="rnd">
              <a:solidFill>
                <a:schemeClr val="accent2"/>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Mittelwerte!$J$22:$J$8772</c:f>
              <c:numCache>
                <c:formatCode>General</c:formatCode>
                <c:ptCount val="8751"/>
                <c:pt idx="0">
                  <c:v>20.033224127915332</c:v>
                </c:pt>
                <c:pt idx="1">
                  <c:v>20.053177966681716</c:v>
                </c:pt>
                <c:pt idx="2">
                  <c:v>20.06609304861917</c:v>
                </c:pt>
                <c:pt idx="3">
                  <c:v>20.082423430712783</c:v>
                </c:pt>
                <c:pt idx="4">
                  <c:v>20.099119930667989</c:v>
                </c:pt>
                <c:pt idx="5">
                  <c:v>20.113039619274453</c:v>
                </c:pt>
                <c:pt idx="6">
                  <c:v>20.136497069107051</c:v>
                </c:pt>
                <c:pt idx="7">
                  <c:v>20.139201604856055</c:v>
                </c:pt>
                <c:pt idx="8">
                  <c:v>20.144732755426208</c:v>
                </c:pt>
                <c:pt idx="9">
                  <c:v>20.160654357424203</c:v>
                </c:pt>
                <c:pt idx="10">
                  <c:v>20.177505639885311</c:v>
                </c:pt>
                <c:pt idx="11">
                  <c:v>20.156363781832155</c:v>
                </c:pt>
                <c:pt idx="12">
                  <c:v>20.167111718314569</c:v>
                </c:pt>
                <c:pt idx="13">
                  <c:v>20.137043581916188</c:v>
                </c:pt>
                <c:pt idx="14">
                  <c:v>20.141442954372202</c:v>
                </c:pt>
                <c:pt idx="15">
                  <c:v>20.1396491066536</c:v>
                </c:pt>
                <c:pt idx="16">
                  <c:v>20.120597157161718</c:v>
                </c:pt>
                <c:pt idx="17">
                  <c:v>20.116735357293937</c:v>
                </c:pt>
                <c:pt idx="18">
                  <c:v>20.128936386608437</c:v>
                </c:pt>
                <c:pt idx="19">
                  <c:v>20.139425198987965</c:v>
                </c:pt>
                <c:pt idx="20">
                  <c:v>20.1581890239462</c:v>
                </c:pt>
                <c:pt idx="21">
                  <c:v>20.173852396849313</c:v>
                </c:pt>
                <c:pt idx="22">
                  <c:v>20.195927716118064</c:v>
                </c:pt>
                <c:pt idx="23">
                  <c:v>20.202259126823066</c:v>
                </c:pt>
                <c:pt idx="24">
                  <c:v>20.203753104881574</c:v>
                </c:pt>
                <c:pt idx="25">
                  <c:v>20.207845411758502</c:v>
                </c:pt>
                <c:pt idx="26">
                  <c:v>20.209055668602062</c:v>
                </c:pt>
                <c:pt idx="27">
                  <c:v>20.195716081200203</c:v>
                </c:pt>
                <c:pt idx="28">
                  <c:v>20.18849062619892</c:v>
                </c:pt>
                <c:pt idx="29">
                  <c:v>20.170279266765512</c:v>
                </c:pt>
                <c:pt idx="30">
                  <c:v>20.152840431600708</c:v>
                </c:pt>
                <c:pt idx="31">
                  <c:v>20.117793867574033</c:v>
                </c:pt>
                <c:pt idx="32">
                  <c:v>20.100942581072299</c:v>
                </c:pt>
                <c:pt idx="33">
                  <c:v>20.089640681237491</c:v>
                </c:pt>
                <c:pt idx="34">
                  <c:v>20.083551283876467</c:v>
                </c:pt>
                <c:pt idx="35">
                  <c:v>20.066632542004808</c:v>
                </c:pt>
                <c:pt idx="36">
                  <c:v>20.057171632837694</c:v>
                </c:pt>
                <c:pt idx="37">
                  <c:v>20.037937950717136</c:v>
                </c:pt>
                <c:pt idx="38">
                  <c:v>20.028538432340785</c:v>
                </c:pt>
                <c:pt idx="39">
                  <c:v>20.000339667372682</c:v>
                </c:pt>
                <c:pt idx="40">
                  <c:v>19.956016582461238</c:v>
                </c:pt>
                <c:pt idx="41">
                  <c:v>19.937036071914235</c:v>
                </c:pt>
                <c:pt idx="42">
                  <c:v>19.922014337121855</c:v>
                </c:pt>
                <c:pt idx="43">
                  <c:v>19.895772243897987</c:v>
                </c:pt>
                <c:pt idx="44">
                  <c:v>19.854871262934193</c:v>
                </c:pt>
                <c:pt idx="45">
                  <c:v>19.843068110226831</c:v>
                </c:pt>
                <c:pt idx="46">
                  <c:v>19.815439403744293</c:v>
                </c:pt>
                <c:pt idx="47">
                  <c:v>19.757463273941418</c:v>
                </c:pt>
                <c:pt idx="48">
                  <c:v>19.732271431251171</c:v>
                </c:pt>
                <c:pt idx="49">
                  <c:v>19.703549950340825</c:v>
                </c:pt>
                <c:pt idx="50">
                  <c:v>19.63833636026601</c:v>
                </c:pt>
                <c:pt idx="51">
                  <c:v>19.596933665801792</c:v>
                </c:pt>
                <c:pt idx="52">
                  <c:v>19.571502028376312</c:v>
                </c:pt>
                <c:pt idx="53">
                  <c:v>19.546136104180881</c:v>
                </c:pt>
                <c:pt idx="54">
                  <c:v>19.518897402339888</c:v>
                </c:pt>
                <c:pt idx="55">
                  <c:v>19.491929697683155</c:v>
                </c:pt>
                <c:pt idx="56">
                  <c:v>19.469985774543389</c:v>
                </c:pt>
                <c:pt idx="57">
                  <c:v>19.474445935405271</c:v>
                </c:pt>
                <c:pt idx="58">
                  <c:v>19.45619392811977</c:v>
                </c:pt>
                <c:pt idx="59">
                  <c:v>19.431103945988735</c:v>
                </c:pt>
                <c:pt idx="60">
                  <c:v>19.425190264198132</c:v>
                </c:pt>
                <c:pt idx="61">
                  <c:v>19.432516351208296</c:v>
                </c:pt>
                <c:pt idx="62">
                  <c:v>19.428232902489</c:v>
                </c:pt>
                <c:pt idx="63">
                  <c:v>19.458816853954861</c:v>
                </c:pt>
                <c:pt idx="64">
                  <c:v>19.46522923844449</c:v>
                </c:pt>
                <c:pt idx="65">
                  <c:v>19.451944065451659</c:v>
                </c:pt>
                <c:pt idx="66">
                  <c:v>19.492210773336712</c:v>
                </c:pt>
                <c:pt idx="67">
                  <c:v>19.506774877521575</c:v>
                </c:pt>
                <c:pt idx="68">
                  <c:v>19.542085638026442</c:v>
                </c:pt>
                <c:pt idx="69">
                  <c:v>19.605637578960394</c:v>
                </c:pt>
                <c:pt idx="70">
                  <c:v>19.624187097461949</c:v>
                </c:pt>
                <c:pt idx="71">
                  <c:v>19.653685499790235</c:v>
                </c:pt>
                <c:pt idx="72">
                  <c:v>19.689488579352847</c:v>
                </c:pt>
                <c:pt idx="73">
                  <c:v>19.743629986345891</c:v>
                </c:pt>
                <c:pt idx="74">
                  <c:v>19.780092937929094</c:v>
                </c:pt>
                <c:pt idx="75">
                  <c:v>19.822738971892786</c:v>
                </c:pt>
                <c:pt idx="76">
                  <c:v>19.864800177531798</c:v>
                </c:pt>
                <c:pt idx="77">
                  <c:v>19.92291555817345</c:v>
                </c:pt>
                <c:pt idx="78">
                  <c:v>19.939022950365466</c:v>
                </c:pt>
                <c:pt idx="79">
                  <c:v>19.984346679099851</c:v>
                </c:pt>
                <c:pt idx="80">
                  <c:v>20.057645185071785</c:v>
                </c:pt>
                <c:pt idx="81">
                  <c:v>20.106426914574222</c:v>
                </c:pt>
                <c:pt idx="82">
                  <c:v>20.149213788252904</c:v>
                </c:pt>
                <c:pt idx="83">
                  <c:v>20.183423320910791</c:v>
                </c:pt>
                <c:pt idx="84">
                  <c:v>20.23086063497496</c:v>
                </c:pt>
                <c:pt idx="85">
                  <c:v>20.25924380174499</c:v>
                </c:pt>
                <c:pt idx="86">
                  <c:v>20.326001270719001</c:v>
                </c:pt>
                <c:pt idx="87">
                  <c:v>20.368225862932537</c:v>
                </c:pt>
                <c:pt idx="88">
                  <c:v>20.416108956709632</c:v>
                </c:pt>
                <c:pt idx="89">
                  <c:v>20.472652319363153</c:v>
                </c:pt>
                <c:pt idx="90">
                  <c:v>20.50046689557572</c:v>
                </c:pt>
                <c:pt idx="91">
                  <c:v>20.557417803789296</c:v>
                </c:pt>
                <c:pt idx="92">
                  <c:v>20.603201174407996</c:v>
                </c:pt>
                <c:pt idx="93">
                  <c:v>20.651722227553108</c:v>
                </c:pt>
                <c:pt idx="94">
                  <c:v>20.706117672703201</c:v>
                </c:pt>
                <c:pt idx="95">
                  <c:v>20.766278091004651</c:v>
                </c:pt>
                <c:pt idx="96">
                  <c:v>20.825630498565932</c:v>
                </c:pt>
                <c:pt idx="97">
                  <c:v>20.875327048856008</c:v>
                </c:pt>
                <c:pt idx="98">
                  <c:v>20.914580873303482</c:v>
                </c:pt>
                <c:pt idx="99">
                  <c:v>20.939262764665017</c:v>
                </c:pt>
                <c:pt idx="100">
                  <c:v>20.998656207318948</c:v>
                </c:pt>
                <c:pt idx="101">
                  <c:v>21.06976495716092</c:v>
                </c:pt>
                <c:pt idx="102">
                  <c:v>21.104537442037156</c:v>
                </c:pt>
                <c:pt idx="103">
                  <c:v>21.171646711984206</c:v>
                </c:pt>
                <c:pt idx="104">
                  <c:v>21.223557809516201</c:v>
                </c:pt>
                <c:pt idx="105">
                  <c:v>21.319820804763193</c:v>
                </c:pt>
                <c:pt idx="106">
                  <c:v>21.383213533679104</c:v>
                </c:pt>
                <c:pt idx="107">
                  <c:v>21.451233161860035</c:v>
                </c:pt>
                <c:pt idx="108">
                  <c:v>21.553565882279873</c:v>
                </c:pt>
                <c:pt idx="109">
                  <c:v>21.618681170188157</c:v>
                </c:pt>
                <c:pt idx="110">
                  <c:v>21.702325558778366</c:v>
                </c:pt>
                <c:pt idx="111">
                  <c:v>21.802229004698713</c:v>
                </c:pt>
                <c:pt idx="112">
                  <c:v>21.869768126650893</c:v>
                </c:pt>
                <c:pt idx="113">
                  <c:v>21.980992333777586</c:v>
                </c:pt>
                <c:pt idx="114">
                  <c:v>22.070363523461442</c:v>
                </c:pt>
                <c:pt idx="115">
                  <c:v>22.149100503054417</c:v>
                </c:pt>
                <c:pt idx="116">
                  <c:v>22.240648878265276</c:v>
                </c:pt>
                <c:pt idx="117">
                  <c:v>22.337991899141375</c:v>
                </c:pt>
                <c:pt idx="118">
                  <c:v>22.404734475846922</c:v>
                </c:pt>
                <c:pt idx="119">
                  <c:v>22.447799446853356</c:v>
                </c:pt>
                <c:pt idx="120">
                  <c:v>22.544162986520579</c:v>
                </c:pt>
                <c:pt idx="121">
                  <c:v>22.595299179578941</c:v>
                </c:pt>
                <c:pt idx="122">
                  <c:v>22.65115540691535</c:v>
                </c:pt>
                <c:pt idx="123">
                  <c:v>22.712934435081529</c:v>
                </c:pt>
                <c:pt idx="124">
                  <c:v>22.756775675592255</c:v>
                </c:pt>
                <c:pt idx="125">
                  <c:v>22.771061215911864</c:v>
                </c:pt>
                <c:pt idx="126">
                  <c:v>22.791639596368551</c:v>
                </c:pt>
                <c:pt idx="127">
                  <c:v>22.819154974171585</c:v>
                </c:pt>
                <c:pt idx="128">
                  <c:v>22.842212266959883</c:v>
                </c:pt>
                <c:pt idx="129">
                  <c:v>22.89081503258689</c:v>
                </c:pt>
                <c:pt idx="130">
                  <c:v>22.927365287917691</c:v>
                </c:pt>
                <c:pt idx="131">
                  <c:v>22.93821084860577</c:v>
                </c:pt>
                <c:pt idx="132">
                  <c:v>22.945151530853558</c:v>
                </c:pt>
                <c:pt idx="133">
                  <c:v>22.948178691812686</c:v>
                </c:pt>
                <c:pt idx="134">
                  <c:v>22.962557802916155</c:v>
                </c:pt>
                <c:pt idx="135">
                  <c:v>22.959686759633659</c:v>
                </c:pt>
                <c:pt idx="136">
                  <c:v>22.974607151884847</c:v>
                </c:pt>
                <c:pt idx="137">
                  <c:v>22.960228474585723</c:v>
                </c:pt>
                <c:pt idx="138">
                  <c:v>22.963266289414115</c:v>
                </c:pt>
                <c:pt idx="139">
                  <c:v>22.941905442171741</c:v>
                </c:pt>
                <c:pt idx="140">
                  <c:v>22.931516292433209</c:v>
                </c:pt>
                <c:pt idx="141">
                  <c:v>22.896105740326355</c:v>
                </c:pt>
                <c:pt idx="142">
                  <c:v>22.868355801445876</c:v>
                </c:pt>
                <c:pt idx="143">
                  <c:v>22.847685663351072</c:v>
                </c:pt>
                <c:pt idx="144">
                  <c:v>22.858282751214105</c:v>
                </c:pt>
                <c:pt idx="145">
                  <c:v>22.848112372430595</c:v>
                </c:pt>
                <c:pt idx="146">
                  <c:v>22.821239622441833</c:v>
                </c:pt>
                <c:pt idx="147">
                  <c:v>22.814264215848457</c:v>
                </c:pt>
                <c:pt idx="148">
                  <c:v>22.774258374201327</c:v>
                </c:pt>
                <c:pt idx="149">
                  <c:v>22.769526365726861</c:v>
                </c:pt>
                <c:pt idx="150">
                  <c:v>22.765886171330774</c:v>
                </c:pt>
                <c:pt idx="151">
                  <c:v>22.789916633491419</c:v>
                </c:pt>
                <c:pt idx="152">
                  <c:v>22.810191486473087</c:v>
                </c:pt>
                <c:pt idx="153">
                  <c:v>22.845988202089604</c:v>
                </c:pt>
                <c:pt idx="154">
                  <c:v>22.886388664875238</c:v>
                </c:pt>
                <c:pt idx="155">
                  <c:v>22.933804196904347</c:v>
                </c:pt>
                <c:pt idx="156">
                  <c:v>23.001462213403343</c:v>
                </c:pt>
                <c:pt idx="157">
                  <c:v>23.051319836949396</c:v>
                </c:pt>
                <c:pt idx="158">
                  <c:v>23.095212027828222</c:v>
                </c:pt>
                <c:pt idx="159">
                  <c:v>23.163259298519382</c:v>
                </c:pt>
                <c:pt idx="160">
                  <c:v>23.237742680892129</c:v>
                </c:pt>
                <c:pt idx="161">
                  <c:v>23.284915253363977</c:v>
                </c:pt>
                <c:pt idx="162">
                  <c:v>23.361591748135677</c:v>
                </c:pt>
                <c:pt idx="163">
                  <c:v>23.420752868882229</c:v>
                </c:pt>
                <c:pt idx="164">
                  <c:v>23.478501196243108</c:v>
                </c:pt>
                <c:pt idx="165">
                  <c:v>23.5343703343705</c:v>
                </c:pt>
                <c:pt idx="166">
                  <c:v>23.57635375339115</c:v>
                </c:pt>
                <c:pt idx="167">
                  <c:v>23.608259843705589</c:v>
                </c:pt>
                <c:pt idx="168">
                  <c:v>23.646873507656782</c:v>
                </c:pt>
                <c:pt idx="169">
                  <c:v>23.679008363766911</c:v>
                </c:pt>
                <c:pt idx="170">
                  <c:v>23.702837562390783</c:v>
                </c:pt>
                <c:pt idx="171">
                  <c:v>23.777194771678811</c:v>
                </c:pt>
                <c:pt idx="172">
                  <c:v>23.825082424058095</c:v>
                </c:pt>
                <c:pt idx="173">
                  <c:v>23.858266057577385</c:v>
                </c:pt>
                <c:pt idx="174">
                  <c:v>23.91886680694591</c:v>
                </c:pt>
                <c:pt idx="175">
                  <c:v>23.974725347983973</c:v>
                </c:pt>
                <c:pt idx="176">
                  <c:v>24.037388362586608</c:v>
                </c:pt>
                <c:pt idx="177">
                  <c:v>24.090600418017136</c:v>
                </c:pt>
                <c:pt idx="178">
                  <c:v>24.15251810756855</c:v>
                </c:pt>
                <c:pt idx="179">
                  <c:v>24.213291451205659</c:v>
                </c:pt>
                <c:pt idx="180">
                  <c:v>24.25093215698147</c:v>
                </c:pt>
                <c:pt idx="181">
                  <c:v>24.315206107313998</c:v>
                </c:pt>
                <c:pt idx="182">
                  <c:v>24.358744458550881</c:v>
                </c:pt>
                <c:pt idx="183">
                  <c:v>24.364921729643488</c:v>
                </c:pt>
                <c:pt idx="184">
                  <c:v>24.393291759277016</c:v>
                </c:pt>
                <c:pt idx="185">
                  <c:v>24.437588536950436</c:v>
                </c:pt>
                <c:pt idx="186">
                  <c:v>24.45551222683223</c:v>
                </c:pt>
                <c:pt idx="187">
                  <c:v>24.512451932386877</c:v>
                </c:pt>
                <c:pt idx="188">
                  <c:v>24.544003157476546</c:v>
                </c:pt>
                <c:pt idx="189">
                  <c:v>24.579120664293779</c:v>
                </c:pt>
                <c:pt idx="190">
                  <c:v>24.613146347240004</c:v>
                </c:pt>
                <c:pt idx="191">
                  <c:v>24.648376527807638</c:v>
                </c:pt>
                <c:pt idx="192">
                  <c:v>24.692940753848383</c:v>
                </c:pt>
                <c:pt idx="193">
                  <c:v>24.739764908827649</c:v>
                </c:pt>
                <c:pt idx="194">
                  <c:v>24.796516269161074</c:v>
                </c:pt>
                <c:pt idx="195">
                  <c:v>24.815805477895754</c:v>
                </c:pt>
                <c:pt idx="196">
                  <c:v>24.871395755584292</c:v>
                </c:pt>
                <c:pt idx="197">
                  <c:v>24.921675255729898</c:v>
                </c:pt>
                <c:pt idx="198">
                  <c:v>25.007508909868537</c:v>
                </c:pt>
                <c:pt idx="199">
                  <c:v>25.102325948938326</c:v>
                </c:pt>
                <c:pt idx="200">
                  <c:v>25.194795386989036</c:v>
                </c:pt>
                <c:pt idx="201">
                  <c:v>25.278221071019594</c:v>
                </c:pt>
                <c:pt idx="202">
                  <c:v>25.377577059291173</c:v>
                </c:pt>
                <c:pt idx="203">
                  <c:v>25.494443411073767</c:v>
                </c:pt>
                <c:pt idx="204">
                  <c:v>25.601622448325511</c:v>
                </c:pt>
                <c:pt idx="205">
                  <c:v>25.732678227237255</c:v>
                </c:pt>
                <c:pt idx="206">
                  <c:v>25.844395040865113</c:v>
                </c:pt>
                <c:pt idx="207">
                  <c:v>25.915758275067322</c:v>
                </c:pt>
                <c:pt idx="208">
                  <c:v>26.062703862557594</c:v>
                </c:pt>
                <c:pt idx="209">
                  <c:v>26.185926468278371</c:v>
                </c:pt>
                <c:pt idx="210">
                  <c:v>26.281122479726825</c:v>
                </c:pt>
                <c:pt idx="211">
                  <c:v>26.449679474947335</c:v>
                </c:pt>
                <c:pt idx="212">
                  <c:v>26.612499768205016</c:v>
                </c:pt>
                <c:pt idx="213">
                  <c:v>26.765899590452833</c:v>
                </c:pt>
                <c:pt idx="214">
                  <c:v>26.909692644851717</c:v>
                </c:pt>
                <c:pt idx="215">
                  <c:v>27.064098794132462</c:v>
                </c:pt>
                <c:pt idx="216">
                  <c:v>27.222333616959922</c:v>
                </c:pt>
                <c:pt idx="217">
                  <c:v>27.347284726295854</c:v>
                </c:pt>
                <c:pt idx="218">
                  <c:v>27.489214550181295</c:v>
                </c:pt>
                <c:pt idx="219">
                  <c:v>27.60565233983062</c:v>
                </c:pt>
                <c:pt idx="220">
                  <c:v>27.715074410225789</c:v>
                </c:pt>
                <c:pt idx="221">
                  <c:v>27.862793740419121</c:v>
                </c:pt>
                <c:pt idx="222">
                  <c:v>28.012073139461979</c:v>
                </c:pt>
                <c:pt idx="223">
                  <c:v>28.145593669750649</c:v>
                </c:pt>
                <c:pt idx="224">
                  <c:v>28.256538988387064</c:v>
                </c:pt>
                <c:pt idx="225">
                  <c:v>28.371502675101961</c:v>
                </c:pt>
                <c:pt idx="226">
                  <c:v>28.468736386167215</c:v>
                </c:pt>
                <c:pt idx="227">
                  <c:v>28.597779196806076</c:v>
                </c:pt>
                <c:pt idx="228">
                  <c:v>28.69760818078981</c:v>
                </c:pt>
                <c:pt idx="229">
                  <c:v>28.807976349608101</c:v>
                </c:pt>
                <c:pt idx="230">
                  <c:v>28.865363733345575</c:v>
                </c:pt>
                <c:pt idx="231">
                  <c:v>28.903753851102991</c:v>
                </c:pt>
                <c:pt idx="232">
                  <c:v>28.962128953595521</c:v>
                </c:pt>
                <c:pt idx="233">
                  <c:v>29.025955671969754</c:v>
                </c:pt>
                <c:pt idx="234">
                  <c:v>29.101233985457263</c:v>
                </c:pt>
                <c:pt idx="235">
                  <c:v>29.14197836755088</c:v>
                </c:pt>
                <c:pt idx="236">
                  <c:v>29.171863218058327</c:v>
                </c:pt>
                <c:pt idx="237">
                  <c:v>29.21083000926247</c:v>
                </c:pt>
                <c:pt idx="238">
                  <c:v>29.25699376538665</c:v>
                </c:pt>
                <c:pt idx="239">
                  <c:v>29.295371953723652</c:v>
                </c:pt>
                <c:pt idx="240">
                  <c:v>29.310189053568191</c:v>
                </c:pt>
                <c:pt idx="241">
                  <c:v>29.339830254998692</c:v>
                </c:pt>
                <c:pt idx="242">
                  <c:v>29.359866186877166</c:v>
                </c:pt>
                <c:pt idx="243">
                  <c:v>29.349853381556017</c:v>
                </c:pt>
                <c:pt idx="244">
                  <c:v>29.382496312269542</c:v>
                </c:pt>
                <c:pt idx="245">
                  <c:v>29.395269567211191</c:v>
                </c:pt>
                <c:pt idx="246">
                  <c:v>29.409220464690229</c:v>
                </c:pt>
                <c:pt idx="247">
                  <c:v>29.428111912176199</c:v>
                </c:pt>
                <c:pt idx="248">
                  <c:v>29.419071236101722</c:v>
                </c:pt>
                <c:pt idx="249">
                  <c:v>29.414235326270475</c:v>
                </c:pt>
                <c:pt idx="250">
                  <c:v>29.416853084363506</c:v>
                </c:pt>
                <c:pt idx="251">
                  <c:v>29.39516857799758</c:v>
                </c:pt>
                <c:pt idx="252">
                  <c:v>29.372159113162706</c:v>
                </c:pt>
                <c:pt idx="253">
                  <c:v>29.322238128729602</c:v>
                </c:pt>
                <c:pt idx="254">
                  <c:v>29.267646542797877</c:v>
                </c:pt>
                <c:pt idx="255">
                  <c:v>29.254261992053202</c:v>
                </c:pt>
                <c:pt idx="256">
                  <c:v>29.238750904524796</c:v>
                </c:pt>
                <c:pt idx="257">
                  <c:v>29.234539045968315</c:v>
                </c:pt>
                <c:pt idx="258">
                  <c:v>29.218392543662521</c:v>
                </c:pt>
                <c:pt idx="259">
                  <c:v>29.202185495220483</c:v>
                </c:pt>
                <c:pt idx="260">
                  <c:v>29.215737714635143</c:v>
                </c:pt>
                <c:pt idx="261">
                  <c:v>29.21826289849864</c:v>
                </c:pt>
                <c:pt idx="262">
                  <c:v>29.303159913970795</c:v>
                </c:pt>
                <c:pt idx="263">
                  <c:v>29.361815319214589</c:v>
                </c:pt>
                <c:pt idx="264">
                  <c:v>29.416479000828708</c:v>
                </c:pt>
                <c:pt idx="265">
                  <c:v>29.48077874373125</c:v>
                </c:pt>
                <c:pt idx="266">
                  <c:v>29.532162786992501</c:v>
                </c:pt>
                <c:pt idx="267">
                  <c:v>29.610748712737664</c:v>
                </c:pt>
                <c:pt idx="268">
                  <c:v>29.648260790936078</c:v>
                </c:pt>
                <c:pt idx="269">
                  <c:v>29.673496160033078</c:v>
                </c:pt>
                <c:pt idx="270">
                  <c:v>29.656040020309728</c:v>
                </c:pt>
                <c:pt idx="271">
                  <c:v>29.618167564173891</c:v>
                </c:pt>
                <c:pt idx="272">
                  <c:v>29.616394295559445</c:v>
                </c:pt>
                <c:pt idx="273">
                  <c:v>29.585225872043932</c:v>
                </c:pt>
                <c:pt idx="274">
                  <c:v>29.588381801271055</c:v>
                </c:pt>
                <c:pt idx="275">
                  <c:v>29.661889203007039</c:v>
                </c:pt>
                <c:pt idx="276">
                  <c:v>29.724390384288423</c:v>
                </c:pt>
                <c:pt idx="277">
                  <c:v>29.789520090467569</c:v>
                </c:pt>
                <c:pt idx="278">
                  <c:v>29.869809306213345</c:v>
                </c:pt>
                <c:pt idx="279">
                  <c:v>29.986122064466425</c:v>
                </c:pt>
                <c:pt idx="280">
                  <c:v>30.115180382962556</c:v>
                </c:pt>
                <c:pt idx="281">
                  <c:v>30.236636098868715</c:v>
                </c:pt>
                <c:pt idx="282">
                  <c:v>30.345088833619926</c:v>
                </c:pt>
                <c:pt idx="283">
                  <c:v>30.421029539028236</c:v>
                </c:pt>
                <c:pt idx="284">
                  <c:v>30.470222146744106</c:v>
                </c:pt>
                <c:pt idx="285">
                  <c:v>30.518168949820272</c:v>
                </c:pt>
                <c:pt idx="286">
                  <c:v>30.596731236577835</c:v>
                </c:pt>
                <c:pt idx="287">
                  <c:v>30.620125658775073</c:v>
                </c:pt>
                <c:pt idx="288">
                  <c:v>30.655897453818248</c:v>
                </c:pt>
                <c:pt idx="289">
                  <c:v>30.658061882915771</c:v>
                </c:pt>
                <c:pt idx="290">
                  <c:v>30.688006863204272</c:v>
                </c:pt>
                <c:pt idx="291">
                  <c:v>30.73755106684095</c:v>
                </c:pt>
                <c:pt idx="292">
                  <c:v>30.76809140063866</c:v>
                </c:pt>
                <c:pt idx="293">
                  <c:v>30.820310309050573</c:v>
                </c:pt>
                <c:pt idx="294">
                  <c:v>30.873553299794278</c:v>
                </c:pt>
                <c:pt idx="295">
                  <c:v>30.916235026514155</c:v>
                </c:pt>
                <c:pt idx="296">
                  <c:v>31.004968820475636</c:v>
                </c:pt>
                <c:pt idx="297">
                  <c:v>31.091873257538566</c:v>
                </c:pt>
                <c:pt idx="298">
                  <c:v>31.189083896539987</c:v>
                </c:pt>
                <c:pt idx="299">
                  <c:v>31.26997795672909</c:v>
                </c:pt>
                <c:pt idx="300">
                  <c:v>31.381623004978728</c:v>
                </c:pt>
                <c:pt idx="301">
                  <c:v>31.480268938465109</c:v>
                </c:pt>
                <c:pt idx="302">
                  <c:v>31.586321765609679</c:v>
                </c:pt>
                <c:pt idx="303">
                  <c:v>31.690098431762827</c:v>
                </c:pt>
                <c:pt idx="304">
                  <c:v>31.807852538525086</c:v>
                </c:pt>
                <c:pt idx="305">
                  <c:v>31.9339772385948</c:v>
                </c:pt>
                <c:pt idx="306">
                  <c:v>32.056174394180445</c:v>
                </c:pt>
                <c:pt idx="307">
                  <c:v>32.191847631779993</c:v>
                </c:pt>
                <c:pt idx="308">
                  <c:v>32.344334899117804</c:v>
                </c:pt>
                <c:pt idx="309">
                  <c:v>32.511716911755791</c:v>
                </c:pt>
                <c:pt idx="310">
                  <c:v>32.690831542837365</c:v>
                </c:pt>
                <c:pt idx="311">
                  <c:v>32.825926292464167</c:v>
                </c:pt>
                <c:pt idx="312">
                  <c:v>32.985007687422943</c:v>
                </c:pt>
                <c:pt idx="313">
                  <c:v>33.142915050330288</c:v>
                </c:pt>
                <c:pt idx="314">
                  <c:v>33.279606337774581</c:v>
                </c:pt>
                <c:pt idx="315">
                  <c:v>33.421861287721001</c:v>
                </c:pt>
                <c:pt idx="316">
                  <c:v>33.510274319534375</c:v>
                </c:pt>
                <c:pt idx="317">
                  <c:v>33.594893741036387</c:v>
                </c:pt>
                <c:pt idx="318">
                  <c:v>33.631552189448861</c:v>
                </c:pt>
                <c:pt idx="319">
                  <c:v>33.671225304090349</c:v>
                </c:pt>
                <c:pt idx="320">
                  <c:v>33.709735760794246</c:v>
                </c:pt>
                <c:pt idx="321">
                  <c:v>33.729874189363777</c:v>
                </c:pt>
                <c:pt idx="322">
                  <c:v>33.748857198146716</c:v>
                </c:pt>
                <c:pt idx="323">
                  <c:v>33.789237781125948</c:v>
                </c:pt>
                <c:pt idx="324">
                  <c:v>33.810061576085019</c:v>
                </c:pt>
                <c:pt idx="325">
                  <c:v>33.849972159431353</c:v>
                </c:pt>
                <c:pt idx="326">
                  <c:v>33.867323597358208</c:v>
                </c:pt>
                <c:pt idx="327">
                  <c:v>33.915772998665858</c:v>
                </c:pt>
                <c:pt idx="328">
                  <c:v>33.962455020023171</c:v>
                </c:pt>
                <c:pt idx="329">
                  <c:v>34.039025495826969</c:v>
                </c:pt>
                <c:pt idx="330">
                  <c:v>34.113424932224888</c:v>
                </c:pt>
                <c:pt idx="331">
                  <c:v>34.196365799098203</c:v>
                </c:pt>
                <c:pt idx="332">
                  <c:v>34.300277556763689</c:v>
                </c:pt>
                <c:pt idx="333">
                  <c:v>34.407500547037586</c:v>
                </c:pt>
                <c:pt idx="334">
                  <c:v>34.556724233038118</c:v>
                </c:pt>
                <c:pt idx="335">
                  <c:v>34.704535037810899</c:v>
                </c:pt>
                <c:pt idx="336">
                  <c:v>34.870524982202397</c:v>
                </c:pt>
                <c:pt idx="337">
                  <c:v>35.027495104326306</c:v>
                </c:pt>
                <c:pt idx="338">
                  <c:v>35.205109155907074</c:v>
                </c:pt>
                <c:pt idx="339">
                  <c:v>35.372115065090973</c:v>
                </c:pt>
                <c:pt idx="340">
                  <c:v>35.564768699657833</c:v>
                </c:pt>
                <c:pt idx="341">
                  <c:v>35.781456174415645</c:v>
                </c:pt>
                <c:pt idx="342">
                  <c:v>36.012304035400845</c:v>
                </c:pt>
                <c:pt idx="343">
                  <c:v>36.263804319512857</c:v>
                </c:pt>
                <c:pt idx="344">
                  <c:v>36.484379082005603</c:v>
                </c:pt>
                <c:pt idx="345">
                  <c:v>36.718145878360474</c:v>
                </c:pt>
                <c:pt idx="346">
                  <c:v>36.934088795268458</c:v>
                </c:pt>
                <c:pt idx="347">
                  <c:v>37.180173676499876</c:v>
                </c:pt>
                <c:pt idx="348">
                  <c:v>37.466853986791335</c:v>
                </c:pt>
                <c:pt idx="349">
                  <c:v>37.730814663670223</c:v>
                </c:pt>
                <c:pt idx="350">
                  <c:v>37.997194803838887</c:v>
                </c:pt>
                <c:pt idx="351">
                  <c:v>38.223817470214549</c:v>
                </c:pt>
                <c:pt idx="352">
                  <c:v>38.433631982490496</c:v>
                </c:pt>
                <c:pt idx="353">
                  <c:v>38.615582246828168</c:v>
                </c:pt>
                <c:pt idx="354">
                  <c:v>38.787342258547881</c:v>
                </c:pt>
                <c:pt idx="355">
                  <c:v>38.991842448550045</c:v>
                </c:pt>
                <c:pt idx="356">
                  <c:v>39.108751195770687</c:v>
                </c:pt>
                <c:pt idx="357">
                  <c:v>39.233334010697405</c:v>
                </c:pt>
                <c:pt idx="358">
                  <c:v>39.298120153585529</c:v>
                </c:pt>
                <c:pt idx="359">
                  <c:v>39.341895546725269</c:v>
                </c:pt>
                <c:pt idx="360">
                  <c:v>39.374921620007868</c:v>
                </c:pt>
                <c:pt idx="361">
                  <c:v>39.414568477201804</c:v>
                </c:pt>
                <c:pt idx="362">
                  <c:v>39.47906251400817</c:v>
                </c:pt>
                <c:pt idx="363">
                  <c:v>39.532950532031762</c:v>
                </c:pt>
                <c:pt idx="364">
                  <c:v>39.622083996939573</c:v>
                </c:pt>
                <c:pt idx="365">
                  <c:v>39.70670674822189</c:v>
                </c:pt>
                <c:pt idx="366">
                  <c:v>39.76598594194293</c:v>
                </c:pt>
                <c:pt idx="367">
                  <c:v>39.812926282239737</c:v>
                </c:pt>
                <c:pt idx="368">
                  <c:v>39.846178485153033</c:v>
                </c:pt>
                <c:pt idx="369">
                  <c:v>39.892397803625229</c:v>
                </c:pt>
                <c:pt idx="370">
                  <c:v>39.911999663124291</c:v>
                </c:pt>
                <c:pt idx="371">
                  <c:v>39.903263779461483</c:v>
                </c:pt>
                <c:pt idx="372">
                  <c:v>39.891634436851021</c:v>
                </c:pt>
                <c:pt idx="373">
                  <c:v>39.918747426849755</c:v>
                </c:pt>
                <c:pt idx="374">
                  <c:v>39.98348367447003</c:v>
                </c:pt>
                <c:pt idx="375">
                  <c:v>40.078398075029966</c:v>
                </c:pt>
                <c:pt idx="376">
                  <c:v>40.20058457742401</c:v>
                </c:pt>
                <c:pt idx="377">
                  <c:v>40.372896158557339</c:v>
                </c:pt>
                <c:pt idx="378">
                  <c:v>40.578945559541381</c:v>
                </c:pt>
                <c:pt idx="379">
                  <c:v>40.81816115334113</c:v>
                </c:pt>
                <c:pt idx="380">
                  <c:v>41.074705434723782</c:v>
                </c:pt>
                <c:pt idx="381">
                  <c:v>41.311033357632063</c:v>
                </c:pt>
                <c:pt idx="382">
                  <c:v>41.500637784264676</c:v>
                </c:pt>
                <c:pt idx="383">
                  <c:v>41.708785984464505</c:v>
                </c:pt>
                <c:pt idx="384">
                  <c:v>41.919126804027179</c:v>
                </c:pt>
                <c:pt idx="385">
                  <c:v>42.123624993607834</c:v>
                </c:pt>
                <c:pt idx="386">
                  <c:v>42.333461242876403</c:v>
                </c:pt>
                <c:pt idx="387">
                  <c:v>42.513855768064246</c:v>
                </c:pt>
                <c:pt idx="388">
                  <c:v>42.698408880890376</c:v>
                </c:pt>
                <c:pt idx="389">
                  <c:v>42.895519827534635</c:v>
                </c:pt>
                <c:pt idx="390">
                  <c:v>43.108157594371391</c:v>
                </c:pt>
                <c:pt idx="391">
                  <c:v>43.268112819881708</c:v>
                </c:pt>
                <c:pt idx="392">
                  <c:v>43.448471180015936</c:v>
                </c:pt>
                <c:pt idx="393">
                  <c:v>43.608680321582504</c:v>
                </c:pt>
                <c:pt idx="394">
                  <c:v>43.774608636624215</c:v>
                </c:pt>
                <c:pt idx="395">
                  <c:v>43.939998640517793</c:v>
                </c:pt>
                <c:pt idx="396">
                  <c:v>44.100042071139107</c:v>
                </c:pt>
                <c:pt idx="397">
                  <c:v>44.306456479692613</c:v>
                </c:pt>
                <c:pt idx="398">
                  <c:v>44.491824467192352</c:v>
                </c:pt>
                <c:pt idx="399">
                  <c:v>44.690225359295304</c:v>
                </c:pt>
                <c:pt idx="400">
                  <c:v>44.900733050614377</c:v>
                </c:pt>
                <c:pt idx="401">
                  <c:v>45.106560732160773</c:v>
                </c:pt>
                <c:pt idx="402">
                  <c:v>45.317075993660346</c:v>
                </c:pt>
                <c:pt idx="403">
                  <c:v>45.512024838406354</c:v>
                </c:pt>
                <c:pt idx="404">
                  <c:v>45.704821010758998</c:v>
                </c:pt>
                <c:pt idx="405">
                  <c:v>45.898838100364209</c:v>
                </c:pt>
                <c:pt idx="406">
                  <c:v>46.126581948869031</c:v>
                </c:pt>
                <c:pt idx="407">
                  <c:v>46.30514338709736</c:v>
                </c:pt>
                <c:pt idx="408">
                  <c:v>46.467727115495585</c:v>
                </c:pt>
                <c:pt idx="409">
                  <c:v>46.618281715882517</c:v>
                </c:pt>
                <c:pt idx="410">
                  <c:v>46.794166925923783</c:v>
                </c:pt>
                <c:pt idx="411">
                  <c:v>46.964348274624811</c:v>
                </c:pt>
                <c:pt idx="412">
                  <c:v>47.111889687448276</c:v>
                </c:pt>
                <c:pt idx="413">
                  <c:v>47.247073114335016</c:v>
                </c:pt>
                <c:pt idx="414">
                  <c:v>47.379577055069745</c:v>
                </c:pt>
                <c:pt idx="415">
                  <c:v>47.493317198590283</c:v>
                </c:pt>
                <c:pt idx="416">
                  <c:v>47.593598907496762</c:v>
                </c:pt>
                <c:pt idx="417">
                  <c:v>47.675223371791603</c:v>
                </c:pt>
                <c:pt idx="418">
                  <c:v>47.722528003383694</c:v>
                </c:pt>
                <c:pt idx="419">
                  <c:v>47.766284495566971</c:v>
                </c:pt>
                <c:pt idx="420">
                  <c:v>47.814646418325438</c:v>
                </c:pt>
                <c:pt idx="421">
                  <c:v>47.871494177416295</c:v>
                </c:pt>
                <c:pt idx="422">
                  <c:v>47.91656661778682</c:v>
                </c:pt>
                <c:pt idx="423">
                  <c:v>47.963075669662835</c:v>
                </c:pt>
                <c:pt idx="424">
                  <c:v>47.978972743846064</c:v>
                </c:pt>
                <c:pt idx="425">
                  <c:v>47.971872771910803</c:v>
                </c:pt>
                <c:pt idx="426">
                  <c:v>47.942084079640026</c:v>
                </c:pt>
                <c:pt idx="427">
                  <c:v>47.870039588068174</c:v>
                </c:pt>
                <c:pt idx="428">
                  <c:v>47.844365527100067</c:v>
                </c:pt>
                <c:pt idx="429">
                  <c:v>47.791678334486114</c:v>
                </c:pt>
                <c:pt idx="430">
                  <c:v>47.705835016002631</c:v>
                </c:pt>
                <c:pt idx="431">
                  <c:v>47.616441347069312</c:v>
                </c:pt>
                <c:pt idx="432">
                  <c:v>47.538134883371093</c:v>
                </c:pt>
                <c:pt idx="433">
                  <c:v>47.516041693887061</c:v>
                </c:pt>
                <c:pt idx="434">
                  <c:v>47.511873141025895</c:v>
                </c:pt>
                <c:pt idx="435">
                  <c:v>47.567347642182867</c:v>
                </c:pt>
                <c:pt idx="436">
                  <c:v>47.634753457598343</c:v>
                </c:pt>
                <c:pt idx="437">
                  <c:v>47.721173031316127</c:v>
                </c:pt>
                <c:pt idx="438">
                  <c:v>47.848817340532364</c:v>
                </c:pt>
                <c:pt idx="439">
                  <c:v>48.008608715276857</c:v>
                </c:pt>
                <c:pt idx="440">
                  <c:v>48.17611111270741</c:v>
                </c:pt>
                <c:pt idx="441">
                  <c:v>48.359175756806934</c:v>
                </c:pt>
                <c:pt idx="442">
                  <c:v>48.564852992658558</c:v>
                </c:pt>
                <c:pt idx="443">
                  <c:v>48.786022442938503</c:v>
                </c:pt>
                <c:pt idx="444">
                  <c:v>49.012317758829795</c:v>
                </c:pt>
                <c:pt idx="445">
                  <c:v>49.268498693702675</c:v>
                </c:pt>
                <c:pt idx="446">
                  <c:v>49.499067591238138</c:v>
                </c:pt>
                <c:pt idx="447">
                  <c:v>49.729613341238689</c:v>
                </c:pt>
                <c:pt idx="448">
                  <c:v>49.921788072820107</c:v>
                </c:pt>
                <c:pt idx="449">
                  <c:v>50.106788471180835</c:v>
                </c:pt>
                <c:pt idx="450">
                  <c:v>50.242065011451757</c:v>
                </c:pt>
                <c:pt idx="451">
                  <c:v>50.316599310047977</c:v>
                </c:pt>
                <c:pt idx="452">
                  <c:v>50.407782154413049</c:v>
                </c:pt>
                <c:pt idx="453">
                  <c:v>50.428579585681064</c:v>
                </c:pt>
                <c:pt idx="454">
                  <c:v>50.396926999952903</c:v>
                </c:pt>
                <c:pt idx="455">
                  <c:v>50.312235622612299</c:v>
                </c:pt>
                <c:pt idx="456">
                  <c:v>50.257914415246972</c:v>
                </c:pt>
                <c:pt idx="457">
                  <c:v>50.139961610692055</c:v>
                </c:pt>
                <c:pt idx="458">
                  <c:v>50.002019445647228</c:v>
                </c:pt>
                <c:pt idx="459">
                  <c:v>49.915627134177214</c:v>
                </c:pt>
                <c:pt idx="460">
                  <c:v>49.819877465423225</c:v>
                </c:pt>
                <c:pt idx="461">
                  <c:v>49.762402096944328</c:v>
                </c:pt>
                <c:pt idx="462">
                  <c:v>49.709315440966741</c:v>
                </c:pt>
                <c:pt idx="463">
                  <c:v>49.6403782766237</c:v>
                </c:pt>
                <c:pt idx="464">
                  <c:v>49.61764066545085</c:v>
                </c:pt>
                <c:pt idx="465">
                  <c:v>49.605727714626866</c:v>
                </c:pt>
                <c:pt idx="466">
                  <c:v>49.609586883074591</c:v>
                </c:pt>
                <c:pt idx="467">
                  <c:v>49.654837657338192</c:v>
                </c:pt>
                <c:pt idx="468">
                  <c:v>49.730851669128022</c:v>
                </c:pt>
                <c:pt idx="469">
                  <c:v>49.834444557620266</c:v>
                </c:pt>
                <c:pt idx="470">
                  <c:v>49.926443863137223</c:v>
                </c:pt>
                <c:pt idx="471">
                  <c:v>50.054455690948792</c:v>
                </c:pt>
                <c:pt idx="472">
                  <c:v>50.239903551694418</c:v>
                </c:pt>
                <c:pt idx="473">
                  <c:v>50.427475599055448</c:v>
                </c:pt>
                <c:pt idx="474">
                  <c:v>50.644069770774557</c:v>
                </c:pt>
                <c:pt idx="475">
                  <c:v>50.922826956279785</c:v>
                </c:pt>
                <c:pt idx="476">
                  <c:v>51.180586843799219</c:v>
                </c:pt>
                <c:pt idx="477">
                  <c:v>51.413738763571374</c:v>
                </c:pt>
                <c:pt idx="478">
                  <c:v>51.70455045298354</c:v>
                </c:pt>
                <c:pt idx="479">
                  <c:v>52.00945335328494</c:v>
                </c:pt>
                <c:pt idx="480">
                  <c:v>52.293714080208552</c:v>
                </c:pt>
                <c:pt idx="481">
                  <c:v>52.557041943821396</c:v>
                </c:pt>
                <c:pt idx="482">
                  <c:v>52.812499623935715</c:v>
                </c:pt>
                <c:pt idx="483">
                  <c:v>53.054978184493216</c:v>
                </c:pt>
                <c:pt idx="484">
                  <c:v>53.273658025250135</c:v>
                </c:pt>
                <c:pt idx="485">
                  <c:v>53.476183902848362</c:v>
                </c:pt>
                <c:pt idx="486">
                  <c:v>53.600711082841151</c:v>
                </c:pt>
                <c:pt idx="487">
                  <c:v>53.694079840180699</c:v>
                </c:pt>
                <c:pt idx="488">
                  <c:v>53.742166392290372</c:v>
                </c:pt>
                <c:pt idx="489">
                  <c:v>53.749862260602882</c:v>
                </c:pt>
                <c:pt idx="490">
                  <c:v>53.760768167572706</c:v>
                </c:pt>
                <c:pt idx="491">
                  <c:v>53.822879862573387</c:v>
                </c:pt>
                <c:pt idx="492">
                  <c:v>53.935571561558127</c:v>
                </c:pt>
                <c:pt idx="493">
                  <c:v>54.073761063188783</c:v>
                </c:pt>
                <c:pt idx="494">
                  <c:v>54.243426013838842</c:v>
                </c:pt>
                <c:pt idx="495">
                  <c:v>54.448546706027848</c:v>
                </c:pt>
                <c:pt idx="496">
                  <c:v>54.649192812474979</c:v>
                </c:pt>
                <c:pt idx="497">
                  <c:v>54.876207602667428</c:v>
                </c:pt>
                <c:pt idx="498">
                  <c:v>55.123121915782086</c:v>
                </c:pt>
                <c:pt idx="499">
                  <c:v>55.321606158728031</c:v>
                </c:pt>
                <c:pt idx="500">
                  <c:v>55.524941564404301</c:v>
                </c:pt>
                <c:pt idx="501">
                  <c:v>55.727171976547666</c:v>
                </c:pt>
                <c:pt idx="502">
                  <c:v>55.934108615069498</c:v>
                </c:pt>
                <c:pt idx="503">
                  <c:v>56.09960119751883</c:v>
                </c:pt>
                <c:pt idx="504">
                  <c:v>56.283128343549855</c:v>
                </c:pt>
                <c:pt idx="505">
                  <c:v>56.407449462580196</c:v>
                </c:pt>
                <c:pt idx="506">
                  <c:v>56.532355834365674</c:v>
                </c:pt>
                <c:pt idx="507">
                  <c:v>56.681706168149063</c:v>
                </c:pt>
                <c:pt idx="508">
                  <c:v>56.867921990009322</c:v>
                </c:pt>
                <c:pt idx="509">
                  <c:v>57.081010580930162</c:v>
                </c:pt>
                <c:pt idx="510">
                  <c:v>57.283087177067337</c:v>
                </c:pt>
                <c:pt idx="511">
                  <c:v>57.518914994369098</c:v>
                </c:pt>
                <c:pt idx="512">
                  <c:v>57.73298370382912</c:v>
                </c:pt>
                <c:pt idx="513">
                  <c:v>57.961608876329237</c:v>
                </c:pt>
                <c:pt idx="514">
                  <c:v>58.219872456877411</c:v>
                </c:pt>
                <c:pt idx="515">
                  <c:v>58.481574537243539</c:v>
                </c:pt>
                <c:pt idx="516">
                  <c:v>58.757469357435362</c:v>
                </c:pt>
                <c:pt idx="517">
                  <c:v>59.036774712879954</c:v>
                </c:pt>
                <c:pt idx="518">
                  <c:v>59.245312010259433</c:v>
                </c:pt>
                <c:pt idx="519">
                  <c:v>59.429996549085452</c:v>
                </c:pt>
                <c:pt idx="520">
                  <c:v>59.62112578649792</c:v>
                </c:pt>
                <c:pt idx="521">
                  <c:v>59.777051778223075</c:v>
                </c:pt>
                <c:pt idx="522">
                  <c:v>59.893997112554842</c:v>
                </c:pt>
                <c:pt idx="523">
                  <c:v>60.016094633764347</c:v>
                </c:pt>
                <c:pt idx="524">
                  <c:v>60.114133528902371</c:v>
                </c:pt>
                <c:pt idx="525">
                  <c:v>60.189532617631578</c:v>
                </c:pt>
                <c:pt idx="526">
                  <c:v>60.27326861769933</c:v>
                </c:pt>
                <c:pt idx="527">
                  <c:v>60.359378555057326</c:v>
                </c:pt>
                <c:pt idx="528">
                  <c:v>60.404842016499977</c:v>
                </c:pt>
                <c:pt idx="529">
                  <c:v>60.444432400682729</c:v>
                </c:pt>
                <c:pt idx="530">
                  <c:v>60.478571279970296</c:v>
                </c:pt>
                <c:pt idx="531">
                  <c:v>60.485740372853151</c:v>
                </c:pt>
                <c:pt idx="532">
                  <c:v>60.511845023186169</c:v>
                </c:pt>
                <c:pt idx="533">
                  <c:v>60.552030495502393</c:v>
                </c:pt>
                <c:pt idx="534">
                  <c:v>60.585927591732649</c:v>
                </c:pt>
                <c:pt idx="535">
                  <c:v>60.600318870267685</c:v>
                </c:pt>
                <c:pt idx="536">
                  <c:v>60.600594863206261</c:v>
                </c:pt>
                <c:pt idx="537">
                  <c:v>60.60671185252972</c:v>
                </c:pt>
                <c:pt idx="538">
                  <c:v>60.658373022867529</c:v>
                </c:pt>
                <c:pt idx="539">
                  <c:v>60.716053179287798</c:v>
                </c:pt>
                <c:pt idx="540">
                  <c:v>60.830297202012495</c:v>
                </c:pt>
                <c:pt idx="541">
                  <c:v>60.932547926549212</c:v>
                </c:pt>
                <c:pt idx="542">
                  <c:v>61.013734689810413</c:v>
                </c:pt>
                <c:pt idx="543">
                  <c:v>61.156357212519566</c:v>
                </c:pt>
                <c:pt idx="544">
                  <c:v>61.276581400376621</c:v>
                </c:pt>
                <c:pt idx="545">
                  <c:v>61.397192264364143</c:v>
                </c:pt>
                <c:pt idx="546">
                  <c:v>61.514130750678817</c:v>
                </c:pt>
                <c:pt idx="547">
                  <c:v>61.674088507629243</c:v>
                </c:pt>
                <c:pt idx="548">
                  <c:v>61.757803712543733</c:v>
                </c:pt>
                <c:pt idx="549">
                  <c:v>61.881086990632973</c:v>
                </c:pt>
                <c:pt idx="550">
                  <c:v>61.995305232938406</c:v>
                </c:pt>
                <c:pt idx="551">
                  <c:v>62.136065724341492</c:v>
                </c:pt>
                <c:pt idx="552">
                  <c:v>62.28063638567275</c:v>
                </c:pt>
                <c:pt idx="553">
                  <c:v>62.465245873100223</c:v>
                </c:pt>
                <c:pt idx="554">
                  <c:v>62.645573741545427</c:v>
                </c:pt>
                <c:pt idx="555">
                  <c:v>62.807461559956842</c:v>
                </c:pt>
                <c:pt idx="556">
                  <c:v>62.988858159448831</c:v>
                </c:pt>
                <c:pt idx="557">
                  <c:v>63.175590643259817</c:v>
                </c:pt>
                <c:pt idx="558">
                  <c:v>63.383627055517167</c:v>
                </c:pt>
                <c:pt idx="559">
                  <c:v>63.581300080645057</c:v>
                </c:pt>
                <c:pt idx="560">
                  <c:v>63.72668227765206</c:v>
                </c:pt>
                <c:pt idx="561">
                  <c:v>63.814763349956628</c:v>
                </c:pt>
                <c:pt idx="562">
                  <c:v>63.890663945523045</c:v>
                </c:pt>
                <c:pt idx="563">
                  <c:v>63.950013994819152</c:v>
                </c:pt>
                <c:pt idx="564">
                  <c:v>64.041433962281516</c:v>
                </c:pt>
                <c:pt idx="565">
                  <c:v>64.100907705167799</c:v>
                </c:pt>
                <c:pt idx="566">
                  <c:v>64.11795191898382</c:v>
                </c:pt>
                <c:pt idx="567">
                  <c:v>64.156181813714426</c:v>
                </c:pt>
                <c:pt idx="568">
                  <c:v>64.204062020435444</c:v>
                </c:pt>
                <c:pt idx="569">
                  <c:v>64.338740502697433</c:v>
                </c:pt>
                <c:pt idx="570">
                  <c:v>64.47575519418433</c:v>
                </c:pt>
                <c:pt idx="571">
                  <c:v>64.557194743950063</c:v>
                </c:pt>
                <c:pt idx="572">
                  <c:v>64.650245311696921</c:v>
                </c:pt>
                <c:pt idx="573">
                  <c:v>64.767283625387037</c:v>
                </c:pt>
                <c:pt idx="574">
                  <c:v>64.885596894672048</c:v>
                </c:pt>
                <c:pt idx="575">
                  <c:v>64.986949354376733</c:v>
                </c:pt>
                <c:pt idx="576">
                  <c:v>65.114053216075206</c:v>
                </c:pt>
                <c:pt idx="577">
                  <c:v>65.182771609623302</c:v>
                </c:pt>
                <c:pt idx="578">
                  <c:v>65.240238085075319</c:v>
                </c:pt>
                <c:pt idx="579">
                  <c:v>65.264524995385614</c:v>
                </c:pt>
                <c:pt idx="580">
                  <c:v>65.282588518736077</c:v>
                </c:pt>
                <c:pt idx="581">
                  <c:v>65.288444087276929</c:v>
                </c:pt>
                <c:pt idx="582">
                  <c:v>65.257054500722418</c:v>
                </c:pt>
                <c:pt idx="583">
                  <c:v>65.197279644450091</c:v>
                </c:pt>
                <c:pt idx="584">
                  <c:v>65.174845866224587</c:v>
                </c:pt>
                <c:pt idx="585">
                  <c:v>65.183366097311463</c:v>
                </c:pt>
                <c:pt idx="586">
                  <c:v>65.214003088293524</c:v>
                </c:pt>
                <c:pt idx="587">
                  <c:v>65.303679235086221</c:v>
                </c:pt>
                <c:pt idx="588">
                  <c:v>65.378136674544095</c:v>
                </c:pt>
                <c:pt idx="589">
                  <c:v>65.498607062978692</c:v>
                </c:pt>
                <c:pt idx="590">
                  <c:v>65.66166402906822</c:v>
                </c:pt>
                <c:pt idx="591">
                  <c:v>65.854656333432047</c:v>
                </c:pt>
                <c:pt idx="592">
                  <c:v>66.105785518955926</c:v>
                </c:pt>
                <c:pt idx="593">
                  <c:v>66.380112523118925</c:v>
                </c:pt>
                <c:pt idx="594">
                  <c:v>66.623848740464794</c:v>
                </c:pt>
                <c:pt idx="595">
                  <c:v>66.893984259476539</c:v>
                </c:pt>
                <c:pt idx="596">
                  <c:v>67.161217981805805</c:v>
                </c:pt>
                <c:pt idx="597">
                  <c:v>67.418905506025425</c:v>
                </c:pt>
                <c:pt idx="598">
                  <c:v>67.712150974915005</c:v>
                </c:pt>
                <c:pt idx="599">
                  <c:v>67.963524150009192</c:v>
                </c:pt>
                <c:pt idx="600">
                  <c:v>68.19978564288634</c:v>
                </c:pt>
                <c:pt idx="601">
                  <c:v>68.465815592572412</c:v>
                </c:pt>
                <c:pt idx="602">
                  <c:v>68.796455202623505</c:v>
                </c:pt>
                <c:pt idx="603">
                  <c:v>69.145169586038705</c:v>
                </c:pt>
                <c:pt idx="604">
                  <c:v>69.496925778580803</c:v>
                </c:pt>
                <c:pt idx="605">
                  <c:v>69.855471339976916</c:v>
                </c:pt>
                <c:pt idx="606">
                  <c:v>70.191754708092418</c:v>
                </c:pt>
                <c:pt idx="607">
                  <c:v>70.499630155977684</c:v>
                </c:pt>
                <c:pt idx="608">
                  <c:v>70.820467121621718</c:v>
                </c:pt>
                <c:pt idx="609">
                  <c:v>71.115963170752465</c:v>
                </c:pt>
                <c:pt idx="610">
                  <c:v>71.369759384252021</c:v>
                </c:pt>
                <c:pt idx="611">
                  <c:v>71.572166012606445</c:v>
                </c:pt>
                <c:pt idx="612">
                  <c:v>71.710545963249501</c:v>
                </c:pt>
                <c:pt idx="613">
                  <c:v>71.860342295089353</c:v>
                </c:pt>
                <c:pt idx="614">
                  <c:v>72.00406441860784</c:v>
                </c:pt>
                <c:pt idx="615">
                  <c:v>72.119511301489496</c:v>
                </c:pt>
                <c:pt idx="616">
                  <c:v>72.207860354830459</c:v>
                </c:pt>
                <c:pt idx="617">
                  <c:v>72.306007948412415</c:v>
                </c:pt>
                <c:pt idx="618">
                  <c:v>72.417258071889378</c:v>
                </c:pt>
                <c:pt idx="619">
                  <c:v>72.550855091308392</c:v>
                </c:pt>
                <c:pt idx="620">
                  <c:v>72.687439618228012</c:v>
                </c:pt>
                <c:pt idx="621">
                  <c:v>72.791624906533769</c:v>
                </c:pt>
                <c:pt idx="622">
                  <c:v>72.901542110381826</c:v>
                </c:pt>
                <c:pt idx="623">
                  <c:v>73.020892580031557</c:v>
                </c:pt>
                <c:pt idx="624">
                  <c:v>73.089455750848288</c:v>
                </c:pt>
                <c:pt idx="625">
                  <c:v>73.110963134177339</c:v>
                </c:pt>
                <c:pt idx="626">
                  <c:v>73.142771474216929</c:v>
                </c:pt>
                <c:pt idx="627">
                  <c:v>73.177178450745899</c:v>
                </c:pt>
                <c:pt idx="628">
                  <c:v>73.175690209142459</c:v>
                </c:pt>
                <c:pt idx="629">
                  <c:v>73.140524917627275</c:v>
                </c:pt>
                <c:pt idx="630">
                  <c:v>73.091983496382852</c:v>
                </c:pt>
                <c:pt idx="631">
                  <c:v>73.03534420729585</c:v>
                </c:pt>
                <c:pt idx="632">
                  <c:v>72.983401080353858</c:v>
                </c:pt>
                <c:pt idx="633">
                  <c:v>72.940081612993836</c:v>
                </c:pt>
                <c:pt idx="634">
                  <c:v>72.940428618826914</c:v>
                </c:pt>
                <c:pt idx="635">
                  <c:v>72.968161675722456</c:v>
                </c:pt>
                <c:pt idx="636">
                  <c:v>73.018965390339233</c:v>
                </c:pt>
                <c:pt idx="637">
                  <c:v>73.166686716498177</c:v>
                </c:pt>
                <c:pt idx="638">
                  <c:v>73.292394734184327</c:v>
                </c:pt>
                <c:pt idx="639">
                  <c:v>73.440138711824616</c:v>
                </c:pt>
                <c:pt idx="640">
                  <c:v>73.550709050889807</c:v>
                </c:pt>
                <c:pt idx="641">
                  <c:v>73.666271082604212</c:v>
                </c:pt>
                <c:pt idx="642">
                  <c:v>73.808340102076528</c:v>
                </c:pt>
                <c:pt idx="643">
                  <c:v>73.951666446648844</c:v>
                </c:pt>
                <c:pt idx="644">
                  <c:v>74.083475098045867</c:v>
                </c:pt>
                <c:pt idx="645">
                  <c:v>74.240864886467534</c:v>
                </c:pt>
                <c:pt idx="646">
                  <c:v>74.387927850413874</c:v>
                </c:pt>
                <c:pt idx="647">
                  <c:v>74.538481022430446</c:v>
                </c:pt>
                <c:pt idx="648">
                  <c:v>74.689324982943418</c:v>
                </c:pt>
                <c:pt idx="649">
                  <c:v>74.851214115411665</c:v>
                </c:pt>
                <c:pt idx="650">
                  <c:v>75.000579531235147</c:v>
                </c:pt>
                <c:pt idx="651">
                  <c:v>75.173519315316014</c:v>
                </c:pt>
                <c:pt idx="652">
                  <c:v>75.306090605261645</c:v>
                </c:pt>
                <c:pt idx="653">
                  <c:v>75.417259448950503</c:v>
                </c:pt>
                <c:pt idx="654">
                  <c:v>75.516319202443739</c:v>
                </c:pt>
                <c:pt idx="655">
                  <c:v>75.605250914353732</c:v>
                </c:pt>
                <c:pt idx="656">
                  <c:v>75.682315545438584</c:v>
                </c:pt>
                <c:pt idx="657">
                  <c:v>75.723208600137383</c:v>
                </c:pt>
                <c:pt idx="658">
                  <c:v>75.785629742995098</c:v>
                </c:pt>
                <c:pt idx="659">
                  <c:v>75.850008523883531</c:v>
                </c:pt>
                <c:pt idx="660">
                  <c:v>75.915147181167711</c:v>
                </c:pt>
                <c:pt idx="661">
                  <c:v>75.974034577629141</c:v>
                </c:pt>
                <c:pt idx="662">
                  <c:v>75.973238550514907</c:v>
                </c:pt>
                <c:pt idx="663">
                  <c:v>76.001894702378749</c:v>
                </c:pt>
                <c:pt idx="664">
                  <c:v>75.992244764530994</c:v>
                </c:pt>
                <c:pt idx="665">
                  <c:v>75.972186359401547</c:v>
                </c:pt>
                <c:pt idx="666">
                  <c:v>75.968562096384488</c:v>
                </c:pt>
                <c:pt idx="667">
                  <c:v>75.973140228403523</c:v>
                </c:pt>
                <c:pt idx="668">
                  <c:v>76.010181724408213</c:v>
                </c:pt>
                <c:pt idx="669">
                  <c:v>76.063893847559214</c:v>
                </c:pt>
                <c:pt idx="670">
                  <c:v>76.114670957530862</c:v>
                </c:pt>
                <c:pt idx="671">
                  <c:v>76.213012424760791</c:v>
                </c:pt>
                <c:pt idx="672">
                  <c:v>76.368729061136747</c:v>
                </c:pt>
                <c:pt idx="673">
                  <c:v>76.509582299618344</c:v>
                </c:pt>
                <c:pt idx="674">
                  <c:v>76.70104898804162</c:v>
                </c:pt>
                <c:pt idx="675">
                  <c:v>76.901197324812614</c:v>
                </c:pt>
                <c:pt idx="676">
                  <c:v>77.136123282236852</c:v>
                </c:pt>
                <c:pt idx="677">
                  <c:v>77.351641068273779</c:v>
                </c:pt>
                <c:pt idx="678">
                  <c:v>77.568408699226779</c:v>
                </c:pt>
                <c:pt idx="679">
                  <c:v>77.768545698490826</c:v>
                </c:pt>
                <c:pt idx="680">
                  <c:v>77.964237656265681</c:v>
                </c:pt>
                <c:pt idx="681">
                  <c:v>78.151909096343445</c:v>
                </c:pt>
                <c:pt idx="682">
                  <c:v>78.356395625927561</c:v>
                </c:pt>
                <c:pt idx="683">
                  <c:v>78.493576568049235</c:v>
                </c:pt>
                <c:pt idx="684">
                  <c:v>78.569509992645408</c:v>
                </c:pt>
                <c:pt idx="685">
                  <c:v>78.656918496939454</c:v>
                </c:pt>
                <c:pt idx="686">
                  <c:v>78.717536282321234</c:v>
                </c:pt>
                <c:pt idx="687">
                  <c:v>78.801337862580894</c:v>
                </c:pt>
                <c:pt idx="688">
                  <c:v>78.82292333058399</c:v>
                </c:pt>
                <c:pt idx="689">
                  <c:v>78.868669421400085</c:v>
                </c:pt>
                <c:pt idx="690">
                  <c:v>78.902519339936205</c:v>
                </c:pt>
                <c:pt idx="691">
                  <c:v>78.933521191636743</c:v>
                </c:pt>
                <c:pt idx="692">
                  <c:v>78.957656504280735</c:v>
                </c:pt>
                <c:pt idx="693">
                  <c:v>78.960028588471403</c:v>
                </c:pt>
                <c:pt idx="694">
                  <c:v>78.977998483658581</c:v>
                </c:pt>
                <c:pt idx="695">
                  <c:v>79.009659380747507</c:v>
                </c:pt>
                <c:pt idx="696">
                  <c:v>79.02542585950043</c:v>
                </c:pt>
                <c:pt idx="697">
                  <c:v>79.089218816776977</c:v>
                </c:pt>
                <c:pt idx="698">
                  <c:v>79.084533295799602</c:v>
                </c:pt>
                <c:pt idx="699">
                  <c:v>79.097683779700006</c:v>
                </c:pt>
                <c:pt idx="700">
                  <c:v>79.144045449430109</c:v>
                </c:pt>
                <c:pt idx="701">
                  <c:v>79.175586804760869</c:v>
                </c:pt>
                <c:pt idx="702">
                  <c:v>79.202957423132887</c:v>
                </c:pt>
                <c:pt idx="703">
                  <c:v>79.260548226135839</c:v>
                </c:pt>
                <c:pt idx="704">
                  <c:v>79.308233672517034</c:v>
                </c:pt>
                <c:pt idx="705">
                  <c:v>79.303395617461391</c:v>
                </c:pt>
                <c:pt idx="706">
                  <c:v>79.307527075728871</c:v>
                </c:pt>
                <c:pt idx="707">
                  <c:v>79.341584775339797</c:v>
                </c:pt>
                <c:pt idx="708">
                  <c:v>79.370396841569516</c:v>
                </c:pt>
                <c:pt idx="709">
                  <c:v>79.391915157268571</c:v>
                </c:pt>
                <c:pt idx="710">
                  <c:v>79.437863733244228</c:v>
                </c:pt>
                <c:pt idx="711">
                  <c:v>79.46130197280506</c:v>
                </c:pt>
                <c:pt idx="712">
                  <c:v>79.46732624429103</c:v>
                </c:pt>
                <c:pt idx="713">
                  <c:v>79.477740868967729</c:v>
                </c:pt>
                <c:pt idx="714">
                  <c:v>79.440177595950274</c:v>
                </c:pt>
                <c:pt idx="715">
                  <c:v>79.397972718158513</c:v>
                </c:pt>
                <c:pt idx="716">
                  <c:v>79.390631427692597</c:v>
                </c:pt>
                <c:pt idx="717">
                  <c:v>79.374608186522295</c:v>
                </c:pt>
                <c:pt idx="718">
                  <c:v>79.370116406849263</c:v>
                </c:pt>
                <c:pt idx="719">
                  <c:v>79.330517161803741</c:v>
                </c:pt>
                <c:pt idx="720">
                  <c:v>79.291538734783202</c:v>
                </c:pt>
                <c:pt idx="721">
                  <c:v>79.26689631885391</c:v>
                </c:pt>
                <c:pt idx="722">
                  <c:v>79.221752737763012</c:v>
                </c:pt>
                <c:pt idx="723">
                  <c:v>79.197999040606391</c:v>
                </c:pt>
                <c:pt idx="724">
                  <c:v>79.147432118535065</c:v>
                </c:pt>
                <c:pt idx="725">
                  <c:v>79.05352289519557</c:v>
                </c:pt>
                <c:pt idx="726">
                  <c:v>78.932522784153818</c:v>
                </c:pt>
                <c:pt idx="727">
                  <c:v>78.77764309729929</c:v>
                </c:pt>
                <c:pt idx="728">
                  <c:v>78.594916730737765</c:v>
                </c:pt>
                <c:pt idx="729">
                  <c:v>78.403904340018812</c:v>
                </c:pt>
                <c:pt idx="730">
                  <c:v>78.198233037920076</c:v>
                </c:pt>
                <c:pt idx="731">
                  <c:v>78.048192135241109</c:v>
                </c:pt>
                <c:pt idx="732">
                  <c:v>77.915568175378567</c:v>
                </c:pt>
                <c:pt idx="733">
                  <c:v>77.795485044680248</c:v>
                </c:pt>
                <c:pt idx="734">
                  <c:v>77.702139943285133</c:v>
                </c:pt>
                <c:pt idx="735">
                  <c:v>77.585603013624592</c:v>
                </c:pt>
                <c:pt idx="736">
                  <c:v>77.460222651203679</c:v>
                </c:pt>
                <c:pt idx="737">
                  <c:v>77.352810960925737</c:v>
                </c:pt>
                <c:pt idx="738">
                  <c:v>77.225856615934646</c:v>
                </c:pt>
                <c:pt idx="739">
                  <c:v>77.118419216147785</c:v>
                </c:pt>
                <c:pt idx="740">
                  <c:v>77.012135957771605</c:v>
                </c:pt>
                <c:pt idx="741">
                  <c:v>76.970993264165244</c:v>
                </c:pt>
                <c:pt idx="742">
                  <c:v>76.934124691698017</c:v>
                </c:pt>
                <c:pt idx="743">
                  <c:v>76.928878170996668</c:v>
                </c:pt>
                <c:pt idx="744">
                  <c:v>76.937030454948015</c:v>
                </c:pt>
                <c:pt idx="745">
                  <c:v>76.93074874218955</c:v>
                </c:pt>
                <c:pt idx="746">
                  <c:v>76.955683357000623</c:v>
                </c:pt>
                <c:pt idx="747">
                  <c:v>76.942702230000862</c:v>
                </c:pt>
                <c:pt idx="748">
                  <c:v>76.929749389662589</c:v>
                </c:pt>
                <c:pt idx="749">
                  <c:v>76.906842226109376</c:v>
                </c:pt>
                <c:pt idx="750">
                  <c:v>76.858443985095121</c:v>
                </c:pt>
                <c:pt idx="751">
                  <c:v>76.826469311503558</c:v>
                </c:pt>
                <c:pt idx="752">
                  <c:v>76.773415497219474</c:v>
                </c:pt>
                <c:pt idx="753">
                  <c:v>76.684638290806674</c:v>
                </c:pt>
                <c:pt idx="754">
                  <c:v>76.591299417743656</c:v>
                </c:pt>
                <c:pt idx="755">
                  <c:v>76.496812705336524</c:v>
                </c:pt>
                <c:pt idx="756">
                  <c:v>76.424092748399516</c:v>
                </c:pt>
                <c:pt idx="757">
                  <c:v>76.332134278695932</c:v>
                </c:pt>
                <c:pt idx="758">
                  <c:v>76.337972306656908</c:v>
                </c:pt>
                <c:pt idx="759">
                  <c:v>76.372201883014981</c:v>
                </c:pt>
                <c:pt idx="760">
                  <c:v>76.404792845510372</c:v>
                </c:pt>
                <c:pt idx="761">
                  <c:v>76.502228562165428</c:v>
                </c:pt>
                <c:pt idx="762">
                  <c:v>76.663970757840843</c:v>
                </c:pt>
                <c:pt idx="763">
                  <c:v>76.852270101549905</c:v>
                </c:pt>
                <c:pt idx="764">
                  <c:v>77.045982518802845</c:v>
                </c:pt>
                <c:pt idx="765">
                  <c:v>77.300490748379715</c:v>
                </c:pt>
                <c:pt idx="766">
                  <c:v>77.534350481911986</c:v>
                </c:pt>
                <c:pt idx="767">
                  <c:v>77.797429427919766</c:v>
                </c:pt>
                <c:pt idx="768">
                  <c:v>78.055410786567492</c:v>
                </c:pt>
                <c:pt idx="769">
                  <c:v>78.310242679549319</c:v>
                </c:pt>
                <c:pt idx="770">
                  <c:v>78.570971681176246</c:v>
                </c:pt>
                <c:pt idx="771">
                  <c:v>78.82497122467943</c:v>
                </c:pt>
                <c:pt idx="772">
                  <c:v>79.064102636938898</c:v>
                </c:pt>
                <c:pt idx="773">
                  <c:v>79.365290084542579</c:v>
                </c:pt>
                <c:pt idx="774">
                  <c:v>79.675172533005551</c:v>
                </c:pt>
                <c:pt idx="775">
                  <c:v>79.828071728181371</c:v>
                </c:pt>
                <c:pt idx="776">
                  <c:v>79.983455445411636</c:v>
                </c:pt>
                <c:pt idx="777">
                  <c:v>80.203800569660586</c:v>
                </c:pt>
                <c:pt idx="778">
                  <c:v>80.432294066502124</c:v>
                </c:pt>
                <c:pt idx="779">
                  <c:v>80.643751036406854</c:v>
                </c:pt>
                <c:pt idx="780">
                  <c:v>80.907879566572589</c:v>
                </c:pt>
                <c:pt idx="781">
                  <c:v>81.185122946581671</c:v>
                </c:pt>
                <c:pt idx="782">
                  <c:v>81.481000250405572</c:v>
                </c:pt>
                <c:pt idx="783">
                  <c:v>81.701320614060606</c:v>
                </c:pt>
                <c:pt idx="784">
                  <c:v>81.904061669853633</c:v>
                </c:pt>
                <c:pt idx="785">
                  <c:v>82.070565337651018</c:v>
                </c:pt>
                <c:pt idx="786">
                  <c:v>82.245421993053085</c:v>
                </c:pt>
                <c:pt idx="787">
                  <c:v>82.413645435312844</c:v>
                </c:pt>
                <c:pt idx="788">
                  <c:v>82.549968516913694</c:v>
                </c:pt>
                <c:pt idx="789">
                  <c:v>82.625030597380984</c:v>
                </c:pt>
                <c:pt idx="790">
                  <c:v>82.698774898171806</c:v>
                </c:pt>
                <c:pt idx="791">
                  <c:v>82.717993482438061</c:v>
                </c:pt>
                <c:pt idx="792">
                  <c:v>82.735368124321909</c:v>
                </c:pt>
                <c:pt idx="793">
                  <c:v>82.710612539373841</c:v>
                </c:pt>
                <c:pt idx="794">
                  <c:v>82.656214027341363</c:v>
                </c:pt>
                <c:pt idx="795">
                  <c:v>82.537797352850603</c:v>
                </c:pt>
                <c:pt idx="796">
                  <c:v>82.400639875317765</c:v>
                </c:pt>
                <c:pt idx="797">
                  <c:v>82.262445974276275</c:v>
                </c:pt>
                <c:pt idx="798">
                  <c:v>82.188872390804733</c:v>
                </c:pt>
                <c:pt idx="799">
                  <c:v>82.105349413963864</c:v>
                </c:pt>
                <c:pt idx="800">
                  <c:v>82.039616083141368</c:v>
                </c:pt>
                <c:pt idx="801">
                  <c:v>82.037855972919431</c:v>
                </c:pt>
                <c:pt idx="802">
                  <c:v>82.04720289074227</c:v>
                </c:pt>
                <c:pt idx="803">
                  <c:v>82.07932583763133</c:v>
                </c:pt>
                <c:pt idx="804">
                  <c:v>82.167745054962509</c:v>
                </c:pt>
                <c:pt idx="805">
                  <c:v>82.268266568963298</c:v>
                </c:pt>
                <c:pt idx="806">
                  <c:v>82.373719362249432</c:v>
                </c:pt>
                <c:pt idx="807">
                  <c:v>82.487990970465418</c:v>
                </c:pt>
                <c:pt idx="808">
                  <c:v>82.603004289547457</c:v>
                </c:pt>
                <c:pt idx="809">
                  <c:v>82.695432582007555</c:v>
                </c:pt>
                <c:pt idx="810">
                  <c:v>82.766420789117191</c:v>
                </c:pt>
                <c:pt idx="811">
                  <c:v>82.783461457732997</c:v>
                </c:pt>
                <c:pt idx="812">
                  <c:v>82.797536887372985</c:v>
                </c:pt>
                <c:pt idx="813">
                  <c:v>82.809021851850076</c:v>
                </c:pt>
                <c:pt idx="814">
                  <c:v>82.787874883347314</c:v>
                </c:pt>
                <c:pt idx="815">
                  <c:v>82.73782707983851</c:v>
                </c:pt>
                <c:pt idx="816">
                  <c:v>82.656350868858524</c:v>
                </c:pt>
                <c:pt idx="817">
                  <c:v>82.556814012782112</c:v>
                </c:pt>
                <c:pt idx="818">
                  <c:v>82.462658777794189</c:v>
                </c:pt>
                <c:pt idx="819">
                  <c:v>82.350398023216087</c:v>
                </c:pt>
                <c:pt idx="820">
                  <c:v>82.192739591080766</c:v>
                </c:pt>
                <c:pt idx="821">
                  <c:v>82.003061532606026</c:v>
                </c:pt>
                <c:pt idx="822">
                  <c:v>81.73932813442066</c:v>
                </c:pt>
                <c:pt idx="823">
                  <c:v>81.480661465577541</c:v>
                </c:pt>
                <c:pt idx="824">
                  <c:v>81.239550896620145</c:v>
                </c:pt>
                <c:pt idx="825">
                  <c:v>81.002271978459262</c:v>
                </c:pt>
                <c:pt idx="826">
                  <c:v>80.757117344002452</c:v>
                </c:pt>
                <c:pt idx="827">
                  <c:v>80.546890138819165</c:v>
                </c:pt>
                <c:pt idx="828">
                  <c:v>80.303797821007151</c:v>
                </c:pt>
                <c:pt idx="829">
                  <c:v>80.057073502287764</c:v>
                </c:pt>
                <c:pt idx="830">
                  <c:v>79.836305731478561</c:v>
                </c:pt>
                <c:pt idx="831">
                  <c:v>79.644155768570045</c:v>
                </c:pt>
                <c:pt idx="832">
                  <c:v>79.433758256138091</c:v>
                </c:pt>
                <c:pt idx="833">
                  <c:v>79.219188879871567</c:v>
                </c:pt>
                <c:pt idx="834">
                  <c:v>79.058941025820531</c:v>
                </c:pt>
                <c:pt idx="835">
                  <c:v>78.958204392510382</c:v>
                </c:pt>
                <c:pt idx="836">
                  <c:v>78.921392566308697</c:v>
                </c:pt>
                <c:pt idx="837">
                  <c:v>78.944073628287583</c:v>
                </c:pt>
                <c:pt idx="838">
                  <c:v>79.057302152106459</c:v>
                </c:pt>
                <c:pt idx="839">
                  <c:v>79.286413543645779</c:v>
                </c:pt>
                <c:pt idx="840">
                  <c:v>79.536626156541331</c:v>
                </c:pt>
                <c:pt idx="841">
                  <c:v>79.773359294767374</c:v>
                </c:pt>
                <c:pt idx="842">
                  <c:v>79.953837159472272</c:v>
                </c:pt>
                <c:pt idx="843">
                  <c:v>80.084332295186641</c:v>
                </c:pt>
                <c:pt idx="844">
                  <c:v>80.162763180549703</c:v>
                </c:pt>
                <c:pt idx="845">
                  <c:v>80.202505280279183</c:v>
                </c:pt>
                <c:pt idx="846">
                  <c:v>80.225147395893401</c:v>
                </c:pt>
                <c:pt idx="847">
                  <c:v>80.199830457366843</c:v>
                </c:pt>
                <c:pt idx="848">
                  <c:v>80.151442823517982</c:v>
                </c:pt>
                <c:pt idx="849">
                  <c:v>80.111852334693339</c:v>
                </c:pt>
                <c:pt idx="850">
                  <c:v>80.057891677641834</c:v>
                </c:pt>
                <c:pt idx="851">
                  <c:v>79.995680808507132</c:v>
                </c:pt>
                <c:pt idx="852">
                  <c:v>79.887453120692157</c:v>
                </c:pt>
                <c:pt idx="853">
                  <c:v>79.788586588896905</c:v>
                </c:pt>
                <c:pt idx="854">
                  <c:v>79.728578055875502</c:v>
                </c:pt>
                <c:pt idx="855">
                  <c:v>79.743550980187848</c:v>
                </c:pt>
                <c:pt idx="856">
                  <c:v>79.765741279877986</c:v>
                </c:pt>
                <c:pt idx="857">
                  <c:v>79.792357926562062</c:v>
                </c:pt>
                <c:pt idx="858">
                  <c:v>79.792673055053712</c:v>
                </c:pt>
                <c:pt idx="859">
                  <c:v>79.74198194307418</c:v>
                </c:pt>
                <c:pt idx="860">
                  <c:v>79.717111028634193</c:v>
                </c:pt>
                <c:pt idx="861">
                  <c:v>79.698817697340402</c:v>
                </c:pt>
                <c:pt idx="862">
                  <c:v>79.693148199221781</c:v>
                </c:pt>
                <c:pt idx="863">
                  <c:v>79.67704332923185</c:v>
                </c:pt>
                <c:pt idx="864">
                  <c:v>79.579252790172163</c:v>
                </c:pt>
                <c:pt idx="865">
                  <c:v>79.480759299664967</c:v>
                </c:pt>
                <c:pt idx="866">
                  <c:v>79.390320195056916</c:v>
                </c:pt>
                <c:pt idx="867">
                  <c:v>79.297731084717384</c:v>
                </c:pt>
                <c:pt idx="868">
                  <c:v>79.274739882301532</c:v>
                </c:pt>
                <c:pt idx="869">
                  <c:v>79.285021624359544</c:v>
                </c:pt>
                <c:pt idx="870">
                  <c:v>79.267502431498244</c:v>
                </c:pt>
                <c:pt idx="871">
                  <c:v>79.320334031999607</c:v>
                </c:pt>
                <c:pt idx="872">
                  <c:v>79.451211118759971</c:v>
                </c:pt>
                <c:pt idx="873">
                  <c:v>79.629499430540449</c:v>
                </c:pt>
                <c:pt idx="874">
                  <c:v>79.806044336707444</c:v>
                </c:pt>
                <c:pt idx="875">
                  <c:v>80.001785225420207</c:v>
                </c:pt>
                <c:pt idx="876">
                  <c:v>80.188706007851565</c:v>
                </c:pt>
                <c:pt idx="877">
                  <c:v>80.374239082171044</c:v>
                </c:pt>
                <c:pt idx="878">
                  <c:v>80.567247459560079</c:v>
                </c:pt>
                <c:pt idx="879">
                  <c:v>80.720489277533659</c:v>
                </c:pt>
                <c:pt idx="880">
                  <c:v>80.829678037186341</c:v>
                </c:pt>
                <c:pt idx="881">
                  <c:v>80.945174113719077</c:v>
                </c:pt>
                <c:pt idx="882">
                  <c:v>81.044554805515659</c:v>
                </c:pt>
                <c:pt idx="883">
                  <c:v>81.138264560459064</c:v>
                </c:pt>
                <c:pt idx="884">
                  <c:v>81.242353867997451</c:v>
                </c:pt>
                <c:pt idx="885">
                  <c:v>81.355659348578186</c:v>
                </c:pt>
                <c:pt idx="886">
                  <c:v>81.466188131482127</c:v>
                </c:pt>
                <c:pt idx="887">
                  <c:v>81.541699676473968</c:v>
                </c:pt>
                <c:pt idx="888">
                  <c:v>81.582661895270135</c:v>
                </c:pt>
                <c:pt idx="889">
                  <c:v>81.617032571835793</c:v>
                </c:pt>
                <c:pt idx="890">
                  <c:v>81.584088552131476</c:v>
                </c:pt>
                <c:pt idx="891">
                  <c:v>81.534422130975244</c:v>
                </c:pt>
                <c:pt idx="892">
                  <c:v>81.472095211693812</c:v>
                </c:pt>
                <c:pt idx="893">
                  <c:v>81.320340410387772</c:v>
                </c:pt>
                <c:pt idx="894">
                  <c:v>81.175761107312255</c:v>
                </c:pt>
                <c:pt idx="895">
                  <c:v>81.020206000631759</c:v>
                </c:pt>
                <c:pt idx="896">
                  <c:v>80.880559246887501</c:v>
                </c:pt>
                <c:pt idx="897">
                  <c:v>80.696076417827669</c:v>
                </c:pt>
                <c:pt idx="898">
                  <c:v>80.538941305109404</c:v>
                </c:pt>
                <c:pt idx="899">
                  <c:v>80.325669805468351</c:v>
                </c:pt>
                <c:pt idx="900">
                  <c:v>80.147426329181812</c:v>
                </c:pt>
                <c:pt idx="901">
                  <c:v>79.953981286458358</c:v>
                </c:pt>
                <c:pt idx="902">
                  <c:v>79.72392142176588</c:v>
                </c:pt>
                <c:pt idx="903">
                  <c:v>79.45526317853772</c:v>
                </c:pt>
                <c:pt idx="904">
                  <c:v>79.213052180074826</c:v>
                </c:pt>
                <c:pt idx="905">
                  <c:v>78.955032145320459</c:v>
                </c:pt>
                <c:pt idx="906">
                  <c:v>78.710500092237226</c:v>
                </c:pt>
                <c:pt idx="907">
                  <c:v>78.464133746089786</c:v>
                </c:pt>
                <c:pt idx="908">
                  <c:v>78.18528467310928</c:v>
                </c:pt>
                <c:pt idx="909">
                  <c:v>77.937257524094846</c:v>
                </c:pt>
                <c:pt idx="910">
                  <c:v>77.744727044855082</c:v>
                </c:pt>
                <c:pt idx="911">
                  <c:v>77.562783257772281</c:v>
                </c:pt>
                <c:pt idx="912">
                  <c:v>77.337739727856871</c:v>
                </c:pt>
                <c:pt idx="913">
                  <c:v>77.159779975382676</c:v>
                </c:pt>
                <c:pt idx="914">
                  <c:v>76.958253624269588</c:v>
                </c:pt>
                <c:pt idx="915">
                  <c:v>76.805108539207708</c:v>
                </c:pt>
                <c:pt idx="916">
                  <c:v>76.655636881593665</c:v>
                </c:pt>
                <c:pt idx="917">
                  <c:v>76.473473566091499</c:v>
                </c:pt>
                <c:pt idx="918">
                  <c:v>76.294458093221294</c:v>
                </c:pt>
                <c:pt idx="919">
                  <c:v>76.063855639747715</c:v>
                </c:pt>
                <c:pt idx="920">
                  <c:v>75.87359159619001</c:v>
                </c:pt>
                <c:pt idx="921">
                  <c:v>75.699284381811253</c:v>
                </c:pt>
                <c:pt idx="922">
                  <c:v>75.576919471030664</c:v>
                </c:pt>
                <c:pt idx="923">
                  <c:v>75.462515690157986</c:v>
                </c:pt>
                <c:pt idx="924">
                  <c:v>75.397252644307798</c:v>
                </c:pt>
                <c:pt idx="925">
                  <c:v>75.39987643212578</c:v>
                </c:pt>
                <c:pt idx="926">
                  <c:v>75.388586581401128</c:v>
                </c:pt>
                <c:pt idx="927">
                  <c:v>75.40897694535974</c:v>
                </c:pt>
                <c:pt idx="928">
                  <c:v>75.478102097994622</c:v>
                </c:pt>
                <c:pt idx="929">
                  <c:v>75.583829940182369</c:v>
                </c:pt>
                <c:pt idx="930">
                  <c:v>75.765254509874509</c:v>
                </c:pt>
                <c:pt idx="931">
                  <c:v>75.974831746473228</c:v>
                </c:pt>
                <c:pt idx="932">
                  <c:v>76.23172282238194</c:v>
                </c:pt>
                <c:pt idx="933">
                  <c:v>76.491709028394425</c:v>
                </c:pt>
                <c:pt idx="934">
                  <c:v>76.713751484201723</c:v>
                </c:pt>
                <c:pt idx="935">
                  <c:v>76.907539726828659</c:v>
                </c:pt>
                <c:pt idx="936">
                  <c:v>77.064194651618791</c:v>
                </c:pt>
                <c:pt idx="937">
                  <c:v>77.186084732677145</c:v>
                </c:pt>
                <c:pt idx="938">
                  <c:v>77.319052244674339</c:v>
                </c:pt>
                <c:pt idx="939">
                  <c:v>77.45887714744309</c:v>
                </c:pt>
                <c:pt idx="940">
                  <c:v>77.576312565677597</c:v>
                </c:pt>
                <c:pt idx="941">
                  <c:v>77.633151133851356</c:v>
                </c:pt>
                <c:pt idx="942">
                  <c:v>77.659791684924045</c:v>
                </c:pt>
                <c:pt idx="943">
                  <c:v>77.65999333506231</c:v>
                </c:pt>
                <c:pt idx="944">
                  <c:v>77.65421072775402</c:v>
                </c:pt>
                <c:pt idx="945">
                  <c:v>77.679873799375912</c:v>
                </c:pt>
                <c:pt idx="946">
                  <c:v>77.691226242365275</c:v>
                </c:pt>
                <c:pt idx="947">
                  <c:v>77.718700246560971</c:v>
                </c:pt>
                <c:pt idx="948">
                  <c:v>77.711704324869231</c:v>
                </c:pt>
                <c:pt idx="949">
                  <c:v>77.730206614677854</c:v>
                </c:pt>
                <c:pt idx="950">
                  <c:v>77.79058841031744</c:v>
                </c:pt>
                <c:pt idx="951">
                  <c:v>77.86240240376992</c:v>
                </c:pt>
                <c:pt idx="952">
                  <c:v>77.891967254409437</c:v>
                </c:pt>
                <c:pt idx="953">
                  <c:v>77.938847329324162</c:v>
                </c:pt>
                <c:pt idx="954">
                  <c:v>78.033618532848422</c:v>
                </c:pt>
                <c:pt idx="955">
                  <c:v>78.132608193949935</c:v>
                </c:pt>
                <c:pt idx="956">
                  <c:v>78.217151326859224</c:v>
                </c:pt>
                <c:pt idx="957">
                  <c:v>78.292065486798975</c:v>
                </c:pt>
                <c:pt idx="958">
                  <c:v>78.34510738239095</c:v>
                </c:pt>
                <c:pt idx="959">
                  <c:v>78.398256311223918</c:v>
                </c:pt>
                <c:pt idx="960">
                  <c:v>78.438236865045155</c:v>
                </c:pt>
                <c:pt idx="961">
                  <c:v>78.459449967080232</c:v>
                </c:pt>
                <c:pt idx="962">
                  <c:v>78.519410340920729</c:v>
                </c:pt>
                <c:pt idx="963">
                  <c:v>78.569875387462332</c:v>
                </c:pt>
                <c:pt idx="964">
                  <c:v>78.587831050048578</c:v>
                </c:pt>
                <c:pt idx="965">
                  <c:v>78.605763512000379</c:v>
                </c:pt>
                <c:pt idx="966">
                  <c:v>78.654573824419856</c:v>
                </c:pt>
                <c:pt idx="967">
                  <c:v>78.677785098270206</c:v>
                </c:pt>
                <c:pt idx="968">
                  <c:v>78.691147522535942</c:v>
                </c:pt>
                <c:pt idx="969">
                  <c:v>78.682889868925201</c:v>
                </c:pt>
                <c:pt idx="970">
                  <c:v>78.724746158173474</c:v>
                </c:pt>
                <c:pt idx="971">
                  <c:v>78.789649781525227</c:v>
                </c:pt>
                <c:pt idx="972">
                  <c:v>78.847406144464642</c:v>
                </c:pt>
                <c:pt idx="973">
                  <c:v>78.91056530315403</c:v>
                </c:pt>
                <c:pt idx="974">
                  <c:v>79.00409930479448</c:v>
                </c:pt>
                <c:pt idx="975">
                  <c:v>79.112211091721875</c:v>
                </c:pt>
                <c:pt idx="976">
                  <c:v>79.220974235412541</c:v>
                </c:pt>
                <c:pt idx="977">
                  <c:v>79.300073269516261</c:v>
                </c:pt>
                <c:pt idx="978">
                  <c:v>79.358710910817891</c:v>
                </c:pt>
                <c:pt idx="979">
                  <c:v>79.406071410638887</c:v>
                </c:pt>
                <c:pt idx="980">
                  <c:v>79.421121745594988</c:v>
                </c:pt>
                <c:pt idx="981">
                  <c:v>79.460465230330669</c:v>
                </c:pt>
                <c:pt idx="982">
                  <c:v>79.535485089882869</c:v>
                </c:pt>
                <c:pt idx="983">
                  <c:v>79.584546397393026</c:v>
                </c:pt>
                <c:pt idx="984">
                  <c:v>79.575714557512057</c:v>
                </c:pt>
                <c:pt idx="985">
                  <c:v>79.532548688861667</c:v>
                </c:pt>
                <c:pt idx="986">
                  <c:v>79.433146798464392</c:v>
                </c:pt>
                <c:pt idx="987">
                  <c:v>79.272128300829664</c:v>
                </c:pt>
                <c:pt idx="988">
                  <c:v>79.12806603746337</c:v>
                </c:pt>
                <c:pt idx="989">
                  <c:v>79.010446799269843</c:v>
                </c:pt>
                <c:pt idx="990">
                  <c:v>78.862720124244149</c:v>
                </c:pt>
                <c:pt idx="991">
                  <c:v>78.705633745308887</c:v>
                </c:pt>
                <c:pt idx="992">
                  <c:v>78.538991837209565</c:v>
                </c:pt>
                <c:pt idx="993">
                  <c:v>78.335716258418373</c:v>
                </c:pt>
                <c:pt idx="994">
                  <c:v>78.178045756684142</c:v>
                </c:pt>
                <c:pt idx="995">
                  <c:v>77.983887017148689</c:v>
                </c:pt>
                <c:pt idx="996">
                  <c:v>77.795490017087531</c:v>
                </c:pt>
                <c:pt idx="997">
                  <c:v>77.640961588017504</c:v>
                </c:pt>
                <c:pt idx="998">
                  <c:v>77.477145947213145</c:v>
                </c:pt>
                <c:pt idx="999">
                  <c:v>77.311801801039749</c:v>
                </c:pt>
                <c:pt idx="1000">
                  <c:v>77.133066528837062</c:v>
                </c:pt>
                <c:pt idx="1001">
                  <c:v>76.943849045886211</c:v>
                </c:pt>
                <c:pt idx="1002">
                  <c:v>76.729349154007636</c:v>
                </c:pt>
                <c:pt idx="1003">
                  <c:v>76.526519987339483</c:v>
                </c:pt>
                <c:pt idx="1004">
                  <c:v>76.308271520053097</c:v>
                </c:pt>
                <c:pt idx="1005">
                  <c:v>76.105093824464717</c:v>
                </c:pt>
                <c:pt idx="1006">
                  <c:v>75.923335834480312</c:v>
                </c:pt>
                <c:pt idx="1007">
                  <c:v>75.812374943514769</c:v>
                </c:pt>
                <c:pt idx="1008">
                  <c:v>75.707409352483438</c:v>
                </c:pt>
                <c:pt idx="1009">
                  <c:v>75.638032564810004</c:v>
                </c:pt>
                <c:pt idx="1010">
                  <c:v>75.588692402392724</c:v>
                </c:pt>
                <c:pt idx="1011">
                  <c:v>75.59804653387674</c:v>
                </c:pt>
                <c:pt idx="1012">
                  <c:v>75.659820966293523</c:v>
                </c:pt>
                <c:pt idx="1013">
                  <c:v>75.718678669873029</c:v>
                </c:pt>
                <c:pt idx="1014">
                  <c:v>75.853572735712518</c:v>
                </c:pt>
                <c:pt idx="1015">
                  <c:v>75.994695459948375</c:v>
                </c:pt>
                <c:pt idx="1016">
                  <c:v>76.177876116892293</c:v>
                </c:pt>
                <c:pt idx="1017">
                  <c:v>76.358752825903821</c:v>
                </c:pt>
                <c:pt idx="1018">
                  <c:v>76.567623686109073</c:v>
                </c:pt>
                <c:pt idx="1019">
                  <c:v>76.731715958338185</c:v>
                </c:pt>
                <c:pt idx="1020">
                  <c:v>76.904977587071315</c:v>
                </c:pt>
                <c:pt idx="1021">
                  <c:v>77.055412952660532</c:v>
                </c:pt>
                <c:pt idx="1022">
                  <c:v>77.154867392446306</c:v>
                </c:pt>
                <c:pt idx="1023">
                  <c:v>77.245979895538767</c:v>
                </c:pt>
                <c:pt idx="1024">
                  <c:v>77.321196317853349</c:v>
                </c:pt>
                <c:pt idx="1025">
                  <c:v>77.386296322735035</c:v>
                </c:pt>
                <c:pt idx="1026">
                  <c:v>77.410025840908219</c:v>
                </c:pt>
                <c:pt idx="1027">
                  <c:v>77.398514995976413</c:v>
                </c:pt>
                <c:pt idx="1028">
                  <c:v>77.392036420245631</c:v>
                </c:pt>
                <c:pt idx="1029">
                  <c:v>77.359966493469344</c:v>
                </c:pt>
                <c:pt idx="1030">
                  <c:v>77.331912919195858</c:v>
                </c:pt>
                <c:pt idx="1031">
                  <c:v>77.314460134007291</c:v>
                </c:pt>
                <c:pt idx="1032">
                  <c:v>77.309006620131612</c:v>
                </c:pt>
                <c:pt idx="1033">
                  <c:v>77.320678467391659</c:v>
                </c:pt>
                <c:pt idx="1034">
                  <c:v>77.374158346033795</c:v>
                </c:pt>
                <c:pt idx="1035">
                  <c:v>77.444962659228096</c:v>
                </c:pt>
                <c:pt idx="1036">
                  <c:v>77.559030681341895</c:v>
                </c:pt>
                <c:pt idx="1037">
                  <c:v>77.666146133006819</c:v>
                </c:pt>
                <c:pt idx="1038">
                  <c:v>77.865722193720799</c:v>
                </c:pt>
                <c:pt idx="1039">
                  <c:v>78.035500966643809</c:v>
                </c:pt>
                <c:pt idx="1040">
                  <c:v>78.195843408941343</c:v>
                </c:pt>
                <c:pt idx="1041">
                  <c:v>78.334888032284937</c:v>
                </c:pt>
                <c:pt idx="1042">
                  <c:v>78.466787495732689</c:v>
                </c:pt>
                <c:pt idx="1043">
                  <c:v>78.598661875274018</c:v>
                </c:pt>
                <c:pt idx="1044">
                  <c:v>78.734718768800931</c:v>
                </c:pt>
                <c:pt idx="1045">
                  <c:v>78.816696224229744</c:v>
                </c:pt>
                <c:pt idx="1046">
                  <c:v>78.908527400909023</c:v>
                </c:pt>
                <c:pt idx="1047">
                  <c:v>78.93391602720574</c:v>
                </c:pt>
                <c:pt idx="1048">
                  <c:v>78.961359385501424</c:v>
                </c:pt>
                <c:pt idx="1049">
                  <c:v>78.970223466862421</c:v>
                </c:pt>
                <c:pt idx="1050">
                  <c:v>78.941593053785795</c:v>
                </c:pt>
                <c:pt idx="1051">
                  <c:v>78.925019506121416</c:v>
                </c:pt>
                <c:pt idx="1052">
                  <c:v>78.907583069677301</c:v>
                </c:pt>
                <c:pt idx="1053">
                  <c:v>78.850604030317641</c:v>
                </c:pt>
                <c:pt idx="1054">
                  <c:v>78.786236253145049</c:v>
                </c:pt>
                <c:pt idx="1055">
                  <c:v>78.759631173110321</c:v>
                </c:pt>
                <c:pt idx="1056">
                  <c:v>78.791283512833019</c:v>
                </c:pt>
                <c:pt idx="1057">
                  <c:v>78.809151317192658</c:v>
                </c:pt>
                <c:pt idx="1058">
                  <c:v>78.868762205198138</c:v>
                </c:pt>
                <c:pt idx="1059">
                  <c:v>78.984183081202517</c:v>
                </c:pt>
                <c:pt idx="1060">
                  <c:v>79.118247310128154</c:v>
                </c:pt>
                <c:pt idx="1061">
                  <c:v>79.265261153879848</c:v>
                </c:pt>
                <c:pt idx="1062">
                  <c:v>79.392024023789702</c:v>
                </c:pt>
                <c:pt idx="1063">
                  <c:v>79.495920501706834</c:v>
                </c:pt>
                <c:pt idx="1064">
                  <c:v>79.623658734542047</c:v>
                </c:pt>
                <c:pt idx="1065">
                  <c:v>79.774039342242943</c:v>
                </c:pt>
                <c:pt idx="1066">
                  <c:v>79.914570396998315</c:v>
                </c:pt>
                <c:pt idx="1067">
                  <c:v>80.068238296440541</c:v>
                </c:pt>
                <c:pt idx="1068">
                  <c:v>80.205279647342323</c:v>
                </c:pt>
                <c:pt idx="1069">
                  <c:v>80.403005356295367</c:v>
                </c:pt>
                <c:pt idx="1070">
                  <c:v>80.659409970714265</c:v>
                </c:pt>
                <c:pt idx="1071">
                  <c:v>80.915181197708193</c:v>
                </c:pt>
                <c:pt idx="1072">
                  <c:v>81.22529986071217</c:v>
                </c:pt>
                <c:pt idx="1073">
                  <c:v>81.484723125730213</c:v>
                </c:pt>
                <c:pt idx="1074">
                  <c:v>81.76798773581173</c:v>
                </c:pt>
                <c:pt idx="1075">
                  <c:v>82.078515048902233</c:v>
                </c:pt>
                <c:pt idx="1076">
                  <c:v>82.370537818083335</c:v>
                </c:pt>
                <c:pt idx="1077">
                  <c:v>82.680296297638677</c:v>
                </c:pt>
                <c:pt idx="1078">
                  <c:v>82.998413331576018</c:v>
                </c:pt>
                <c:pt idx="1079">
                  <c:v>83.306452457716986</c:v>
                </c:pt>
                <c:pt idx="1080">
                  <c:v>83.621036226003127</c:v>
                </c:pt>
                <c:pt idx="1081">
                  <c:v>83.910785166070966</c:v>
                </c:pt>
                <c:pt idx="1082">
                  <c:v>84.208245195688733</c:v>
                </c:pt>
                <c:pt idx="1083">
                  <c:v>84.486270737411459</c:v>
                </c:pt>
                <c:pt idx="1084">
                  <c:v>84.729573731554567</c:v>
                </c:pt>
                <c:pt idx="1085">
                  <c:v>84.964804008796975</c:v>
                </c:pt>
                <c:pt idx="1086">
                  <c:v>85.178357421680005</c:v>
                </c:pt>
                <c:pt idx="1087">
                  <c:v>85.348737649115463</c:v>
                </c:pt>
                <c:pt idx="1088">
                  <c:v>85.510055488133048</c:v>
                </c:pt>
                <c:pt idx="1089">
                  <c:v>85.610677817514258</c:v>
                </c:pt>
                <c:pt idx="1090">
                  <c:v>85.666957113571925</c:v>
                </c:pt>
                <c:pt idx="1091">
                  <c:v>85.665612092430464</c:v>
                </c:pt>
                <c:pt idx="1092">
                  <c:v>85.638523046472116</c:v>
                </c:pt>
                <c:pt idx="1093">
                  <c:v>85.560580592702664</c:v>
                </c:pt>
                <c:pt idx="1094">
                  <c:v>85.434948552276524</c:v>
                </c:pt>
                <c:pt idx="1095">
                  <c:v>85.360940297676109</c:v>
                </c:pt>
                <c:pt idx="1096">
                  <c:v>85.235212482850713</c:v>
                </c:pt>
                <c:pt idx="1097">
                  <c:v>85.141698569801463</c:v>
                </c:pt>
                <c:pt idx="1098">
                  <c:v>85.059699159271119</c:v>
                </c:pt>
                <c:pt idx="1099">
                  <c:v>85.016806436611731</c:v>
                </c:pt>
                <c:pt idx="1100">
                  <c:v>85.004231674794795</c:v>
                </c:pt>
                <c:pt idx="1101">
                  <c:v>84.993735804478234</c:v>
                </c:pt>
                <c:pt idx="1102">
                  <c:v>85.001215137545373</c:v>
                </c:pt>
                <c:pt idx="1103">
                  <c:v>85.065656775719546</c:v>
                </c:pt>
                <c:pt idx="1104">
                  <c:v>85.181672544658582</c:v>
                </c:pt>
                <c:pt idx="1105">
                  <c:v>85.321852206347259</c:v>
                </c:pt>
                <c:pt idx="1106">
                  <c:v>85.437146942748939</c:v>
                </c:pt>
                <c:pt idx="1107">
                  <c:v>85.586923453455881</c:v>
                </c:pt>
                <c:pt idx="1108">
                  <c:v>85.664059083946185</c:v>
                </c:pt>
                <c:pt idx="1109">
                  <c:v>85.755727199415887</c:v>
                </c:pt>
                <c:pt idx="1110">
                  <c:v>85.857623397785815</c:v>
                </c:pt>
                <c:pt idx="1111">
                  <c:v>85.914568801838755</c:v>
                </c:pt>
                <c:pt idx="1112">
                  <c:v>85.898369556724873</c:v>
                </c:pt>
                <c:pt idx="1113">
                  <c:v>85.806415375463999</c:v>
                </c:pt>
                <c:pt idx="1114">
                  <c:v>85.715490374880076</c:v>
                </c:pt>
                <c:pt idx="1115">
                  <c:v>85.623927002037334</c:v>
                </c:pt>
                <c:pt idx="1116">
                  <c:v>85.518024237889776</c:v>
                </c:pt>
                <c:pt idx="1117">
                  <c:v>85.398730873641341</c:v>
                </c:pt>
                <c:pt idx="1118">
                  <c:v>85.278285919735026</c:v>
                </c:pt>
                <c:pt idx="1119">
                  <c:v>85.161089681144048</c:v>
                </c:pt>
                <c:pt idx="1120">
                  <c:v>85.105877663650375</c:v>
                </c:pt>
                <c:pt idx="1121">
                  <c:v>85.055159918776084</c:v>
                </c:pt>
                <c:pt idx="1122">
                  <c:v>85.04568678610498</c:v>
                </c:pt>
                <c:pt idx="1123">
                  <c:v>84.988124090566387</c:v>
                </c:pt>
                <c:pt idx="1124">
                  <c:v>84.977463388063811</c:v>
                </c:pt>
                <c:pt idx="1125">
                  <c:v>85.138615561017346</c:v>
                </c:pt>
                <c:pt idx="1126">
                  <c:v>85.352669174436002</c:v>
                </c:pt>
                <c:pt idx="1127">
                  <c:v>85.545442948559625</c:v>
                </c:pt>
                <c:pt idx="1128">
                  <c:v>85.730837842440437</c:v>
                </c:pt>
                <c:pt idx="1129">
                  <c:v>85.935545096720332</c:v>
                </c:pt>
                <c:pt idx="1130">
                  <c:v>86.099258446234586</c:v>
                </c:pt>
                <c:pt idx="1131">
                  <c:v>86.241701115116939</c:v>
                </c:pt>
                <c:pt idx="1132">
                  <c:v>86.355628883841973</c:v>
                </c:pt>
                <c:pt idx="1133">
                  <c:v>86.479468654494951</c:v>
                </c:pt>
                <c:pt idx="1134">
                  <c:v>86.572199141813073</c:v>
                </c:pt>
                <c:pt idx="1135">
                  <c:v>86.656287623425087</c:v>
                </c:pt>
                <c:pt idx="1136">
                  <c:v>86.692741706039229</c:v>
                </c:pt>
                <c:pt idx="1137">
                  <c:v>86.685080318072281</c:v>
                </c:pt>
                <c:pt idx="1138">
                  <c:v>86.639382435648187</c:v>
                </c:pt>
                <c:pt idx="1139">
                  <c:v>86.594895909299112</c:v>
                </c:pt>
                <c:pt idx="1140">
                  <c:v>86.514296358283701</c:v>
                </c:pt>
                <c:pt idx="1141">
                  <c:v>86.453946336645018</c:v>
                </c:pt>
                <c:pt idx="1142">
                  <c:v>86.359488535256901</c:v>
                </c:pt>
                <c:pt idx="1143">
                  <c:v>86.250392334967884</c:v>
                </c:pt>
                <c:pt idx="1144">
                  <c:v>86.166557006388544</c:v>
                </c:pt>
                <c:pt idx="1145">
                  <c:v>86.107204594734981</c:v>
                </c:pt>
                <c:pt idx="1146">
                  <c:v>86.069114900863894</c:v>
                </c:pt>
                <c:pt idx="1147">
                  <c:v>86.042161173883684</c:v>
                </c:pt>
                <c:pt idx="1148">
                  <c:v>86.003876945895996</c:v>
                </c:pt>
                <c:pt idx="1149">
                  <c:v>85.977145127654339</c:v>
                </c:pt>
                <c:pt idx="1150">
                  <c:v>85.915999561364231</c:v>
                </c:pt>
                <c:pt idx="1151">
                  <c:v>85.890850874158446</c:v>
                </c:pt>
                <c:pt idx="1152">
                  <c:v>85.851914891690015</c:v>
                </c:pt>
                <c:pt idx="1153">
                  <c:v>85.839227804845549</c:v>
                </c:pt>
                <c:pt idx="1154">
                  <c:v>85.820340011515128</c:v>
                </c:pt>
                <c:pt idx="1155">
                  <c:v>85.836016281454263</c:v>
                </c:pt>
                <c:pt idx="1156">
                  <c:v>85.817754594783167</c:v>
                </c:pt>
                <c:pt idx="1157">
                  <c:v>85.842872748712878</c:v>
                </c:pt>
                <c:pt idx="1158">
                  <c:v>85.830308107589403</c:v>
                </c:pt>
                <c:pt idx="1159">
                  <c:v>85.814578261802339</c:v>
                </c:pt>
                <c:pt idx="1160">
                  <c:v>85.772671151132897</c:v>
                </c:pt>
                <c:pt idx="1161">
                  <c:v>85.764889403984753</c:v>
                </c:pt>
                <c:pt idx="1162">
                  <c:v>85.714636408119219</c:v>
                </c:pt>
                <c:pt idx="1163">
                  <c:v>85.667319663581381</c:v>
                </c:pt>
                <c:pt idx="1164">
                  <c:v>85.604981771112037</c:v>
                </c:pt>
                <c:pt idx="1165">
                  <c:v>85.565540214037739</c:v>
                </c:pt>
                <c:pt idx="1166">
                  <c:v>85.52709220774679</c:v>
                </c:pt>
                <c:pt idx="1167">
                  <c:v>85.473789326853762</c:v>
                </c:pt>
                <c:pt idx="1168">
                  <c:v>85.414014719071758</c:v>
                </c:pt>
                <c:pt idx="1169">
                  <c:v>85.369568003830807</c:v>
                </c:pt>
                <c:pt idx="1170">
                  <c:v>85.39117970900854</c:v>
                </c:pt>
                <c:pt idx="1171">
                  <c:v>85.462463445522459</c:v>
                </c:pt>
                <c:pt idx="1172">
                  <c:v>85.585364875327315</c:v>
                </c:pt>
                <c:pt idx="1173">
                  <c:v>85.680071566297741</c:v>
                </c:pt>
                <c:pt idx="1174">
                  <c:v>85.747065069021133</c:v>
                </c:pt>
                <c:pt idx="1175">
                  <c:v>85.796854219784876</c:v>
                </c:pt>
                <c:pt idx="1176">
                  <c:v>85.843580771763897</c:v>
                </c:pt>
                <c:pt idx="1177">
                  <c:v>85.902291275768931</c:v>
                </c:pt>
                <c:pt idx="1178">
                  <c:v>85.901324383325971</c:v>
                </c:pt>
                <c:pt idx="1179">
                  <c:v>85.909101227191471</c:v>
                </c:pt>
                <c:pt idx="1180">
                  <c:v>85.884299989035043</c:v>
                </c:pt>
                <c:pt idx="1181">
                  <c:v>85.909500012024907</c:v>
                </c:pt>
                <c:pt idx="1182">
                  <c:v>85.959903804539977</c:v>
                </c:pt>
                <c:pt idx="1183">
                  <c:v>86.055041451412791</c:v>
                </c:pt>
                <c:pt idx="1184">
                  <c:v>86.120038102259045</c:v>
                </c:pt>
                <c:pt idx="1185">
                  <c:v>86.169359307200267</c:v>
                </c:pt>
                <c:pt idx="1186">
                  <c:v>86.261143592947093</c:v>
                </c:pt>
                <c:pt idx="1187">
                  <c:v>86.370626496744023</c:v>
                </c:pt>
                <c:pt idx="1188">
                  <c:v>86.442441097469228</c:v>
                </c:pt>
                <c:pt idx="1189">
                  <c:v>86.453800126711101</c:v>
                </c:pt>
                <c:pt idx="1190">
                  <c:v>86.478447826395282</c:v>
                </c:pt>
                <c:pt idx="1191">
                  <c:v>86.472751596546644</c:v>
                </c:pt>
                <c:pt idx="1192">
                  <c:v>86.457769652950006</c:v>
                </c:pt>
                <c:pt idx="1193">
                  <c:v>86.447811394410422</c:v>
                </c:pt>
                <c:pt idx="1194">
                  <c:v>86.419331129266197</c:v>
                </c:pt>
                <c:pt idx="1195">
                  <c:v>86.416841713788628</c:v>
                </c:pt>
                <c:pt idx="1196">
                  <c:v>86.410968631105959</c:v>
                </c:pt>
                <c:pt idx="1197">
                  <c:v>86.439725284267936</c:v>
                </c:pt>
                <c:pt idx="1198">
                  <c:v>86.476695769635512</c:v>
                </c:pt>
                <c:pt idx="1199">
                  <c:v>86.534555535775453</c:v>
                </c:pt>
                <c:pt idx="1200">
                  <c:v>86.593458612972142</c:v>
                </c:pt>
                <c:pt idx="1201">
                  <c:v>86.635873545739869</c:v>
                </c:pt>
                <c:pt idx="1202">
                  <c:v>86.735970904275234</c:v>
                </c:pt>
                <c:pt idx="1203">
                  <c:v>86.881664028658733</c:v>
                </c:pt>
                <c:pt idx="1204">
                  <c:v>86.952789800882385</c:v>
                </c:pt>
                <c:pt idx="1205">
                  <c:v>86.989962228226588</c:v>
                </c:pt>
                <c:pt idx="1206">
                  <c:v>87.009141983274048</c:v>
                </c:pt>
                <c:pt idx="1207">
                  <c:v>87.02083800966183</c:v>
                </c:pt>
                <c:pt idx="1208">
                  <c:v>87.040859413177557</c:v>
                </c:pt>
                <c:pt idx="1209">
                  <c:v>87.047787113401327</c:v>
                </c:pt>
                <c:pt idx="1210">
                  <c:v>87.029411249653705</c:v>
                </c:pt>
                <c:pt idx="1211">
                  <c:v>86.967256732432446</c:v>
                </c:pt>
                <c:pt idx="1212">
                  <c:v>86.885128116341875</c:v>
                </c:pt>
                <c:pt idx="1213">
                  <c:v>86.851666654689694</c:v>
                </c:pt>
                <c:pt idx="1214">
                  <c:v>86.884641385557785</c:v>
                </c:pt>
                <c:pt idx="1215">
                  <c:v>86.918009220541734</c:v>
                </c:pt>
                <c:pt idx="1216">
                  <c:v>86.988681021453914</c:v>
                </c:pt>
                <c:pt idx="1217">
                  <c:v>87.080772486107023</c:v>
                </c:pt>
                <c:pt idx="1218">
                  <c:v>87.128820750876955</c:v>
                </c:pt>
                <c:pt idx="1219">
                  <c:v>87.204234901249208</c:v>
                </c:pt>
                <c:pt idx="1220">
                  <c:v>87.324638253095998</c:v>
                </c:pt>
                <c:pt idx="1221">
                  <c:v>87.384765373316043</c:v>
                </c:pt>
                <c:pt idx="1222">
                  <c:v>87.410525669964485</c:v>
                </c:pt>
                <c:pt idx="1223">
                  <c:v>87.383302202098179</c:v>
                </c:pt>
                <c:pt idx="1224">
                  <c:v>87.393781787408187</c:v>
                </c:pt>
                <c:pt idx="1225">
                  <c:v>87.371822366804381</c:v>
                </c:pt>
                <c:pt idx="1226">
                  <c:v>87.28730855346295</c:v>
                </c:pt>
                <c:pt idx="1227">
                  <c:v>87.161850001486314</c:v>
                </c:pt>
                <c:pt idx="1228">
                  <c:v>87.020096560771293</c:v>
                </c:pt>
                <c:pt idx="1229">
                  <c:v>86.90451968903082</c:v>
                </c:pt>
                <c:pt idx="1230">
                  <c:v>86.823629855338964</c:v>
                </c:pt>
                <c:pt idx="1231">
                  <c:v>86.76458888446912</c:v>
                </c:pt>
                <c:pt idx="1232">
                  <c:v>86.690928142621004</c:v>
                </c:pt>
                <c:pt idx="1233">
                  <c:v>86.641201544099772</c:v>
                </c:pt>
                <c:pt idx="1234">
                  <c:v>86.558447124911154</c:v>
                </c:pt>
                <c:pt idx="1235">
                  <c:v>86.396217452304526</c:v>
                </c:pt>
                <c:pt idx="1236">
                  <c:v>86.261507642823958</c:v>
                </c:pt>
                <c:pt idx="1237">
                  <c:v>86.160870250045861</c:v>
                </c:pt>
                <c:pt idx="1238">
                  <c:v>86.088514682873466</c:v>
                </c:pt>
                <c:pt idx="1239">
                  <c:v>86.001154466016132</c:v>
                </c:pt>
                <c:pt idx="1240">
                  <c:v>85.940663223381236</c:v>
                </c:pt>
                <c:pt idx="1241">
                  <c:v>85.891137731524438</c:v>
                </c:pt>
                <c:pt idx="1242">
                  <c:v>85.834681177040181</c:v>
                </c:pt>
                <c:pt idx="1243">
                  <c:v>85.821720000320752</c:v>
                </c:pt>
                <c:pt idx="1244">
                  <c:v>85.827402143032643</c:v>
                </c:pt>
                <c:pt idx="1245">
                  <c:v>85.860100824825508</c:v>
                </c:pt>
                <c:pt idx="1246">
                  <c:v>85.840846388970547</c:v>
                </c:pt>
                <c:pt idx="1247">
                  <c:v>85.799364575009335</c:v>
                </c:pt>
                <c:pt idx="1248">
                  <c:v>85.770867502872321</c:v>
                </c:pt>
                <c:pt idx="1249">
                  <c:v>85.747757619672683</c:v>
                </c:pt>
                <c:pt idx="1250">
                  <c:v>85.688551145808475</c:v>
                </c:pt>
                <c:pt idx="1251">
                  <c:v>85.638275861167571</c:v>
                </c:pt>
                <c:pt idx="1252">
                  <c:v>85.637017943327294</c:v>
                </c:pt>
                <c:pt idx="1253">
                  <c:v>85.625561498956714</c:v>
                </c:pt>
                <c:pt idx="1254">
                  <c:v>85.636809071269539</c:v>
                </c:pt>
                <c:pt idx="1255">
                  <c:v>85.687387754986005</c:v>
                </c:pt>
                <c:pt idx="1256">
                  <c:v>85.71815088336426</c:v>
                </c:pt>
                <c:pt idx="1257">
                  <c:v>85.752489126034845</c:v>
                </c:pt>
                <c:pt idx="1258">
                  <c:v>85.79514335069571</c:v>
                </c:pt>
                <c:pt idx="1259">
                  <c:v>85.79539286611211</c:v>
                </c:pt>
                <c:pt idx="1260">
                  <c:v>85.811392980171561</c:v>
                </c:pt>
                <c:pt idx="1261">
                  <c:v>85.831314762211107</c:v>
                </c:pt>
                <c:pt idx="1262">
                  <c:v>85.903339506555312</c:v>
                </c:pt>
                <c:pt idx="1263">
                  <c:v>85.954097398272367</c:v>
                </c:pt>
                <c:pt idx="1264">
                  <c:v>86.025984212238271</c:v>
                </c:pt>
                <c:pt idx="1265">
                  <c:v>86.0762353961412</c:v>
                </c:pt>
                <c:pt idx="1266">
                  <c:v>86.120942314816148</c:v>
                </c:pt>
                <c:pt idx="1267">
                  <c:v>86.244224740784475</c:v>
                </c:pt>
                <c:pt idx="1268">
                  <c:v>86.357984221838223</c:v>
                </c:pt>
                <c:pt idx="1269">
                  <c:v>86.434266479226721</c:v>
                </c:pt>
                <c:pt idx="1270">
                  <c:v>86.481234265984298</c:v>
                </c:pt>
                <c:pt idx="1271">
                  <c:v>86.533294881522522</c:v>
                </c:pt>
                <c:pt idx="1272">
                  <c:v>86.553977029020828</c:v>
                </c:pt>
                <c:pt idx="1273">
                  <c:v>86.585401566141343</c:v>
                </c:pt>
                <c:pt idx="1274">
                  <c:v>86.572686429422532</c:v>
                </c:pt>
                <c:pt idx="1275">
                  <c:v>86.535110747116875</c:v>
                </c:pt>
                <c:pt idx="1276">
                  <c:v>86.51229264008181</c:v>
                </c:pt>
                <c:pt idx="1277">
                  <c:v>86.522376529948005</c:v>
                </c:pt>
                <c:pt idx="1278">
                  <c:v>86.527077773069507</c:v>
                </c:pt>
                <c:pt idx="1279">
                  <c:v>86.548166609352648</c:v>
                </c:pt>
                <c:pt idx="1280">
                  <c:v>86.499225030282005</c:v>
                </c:pt>
                <c:pt idx="1281">
                  <c:v>86.436170421136367</c:v>
                </c:pt>
                <c:pt idx="1282">
                  <c:v>86.356992442364898</c:v>
                </c:pt>
                <c:pt idx="1283">
                  <c:v>86.292646062809155</c:v>
                </c:pt>
                <c:pt idx="1284">
                  <c:v>86.214270636218217</c:v>
                </c:pt>
                <c:pt idx="1285">
                  <c:v>86.1443321119866</c:v>
                </c:pt>
                <c:pt idx="1286">
                  <c:v>86.064279209701809</c:v>
                </c:pt>
                <c:pt idx="1287">
                  <c:v>85.956867395596561</c:v>
                </c:pt>
                <c:pt idx="1288">
                  <c:v>85.848949722334197</c:v>
                </c:pt>
                <c:pt idx="1289">
                  <c:v>85.745093944018663</c:v>
                </c:pt>
                <c:pt idx="1290">
                  <c:v>85.632148095065077</c:v>
                </c:pt>
                <c:pt idx="1291">
                  <c:v>85.598281148381474</c:v>
                </c:pt>
                <c:pt idx="1292">
                  <c:v>85.546950309503544</c:v>
                </c:pt>
                <c:pt idx="1293">
                  <c:v>85.522935923489328</c:v>
                </c:pt>
                <c:pt idx="1294">
                  <c:v>85.522935923489342</c:v>
                </c:pt>
                <c:pt idx="1295">
                  <c:v>85.458776106426427</c:v>
                </c:pt>
                <c:pt idx="1296">
                  <c:v>85.407910947317717</c:v>
                </c:pt>
                <c:pt idx="1297">
                  <c:v>85.358382637792076</c:v>
                </c:pt>
                <c:pt idx="1298">
                  <c:v>85.345145327559152</c:v>
                </c:pt>
                <c:pt idx="1299">
                  <c:v>85.347922989316459</c:v>
                </c:pt>
                <c:pt idx="1300">
                  <c:v>85.260100474359078</c:v>
                </c:pt>
                <c:pt idx="1301">
                  <c:v>85.152650146846952</c:v>
                </c:pt>
                <c:pt idx="1302">
                  <c:v>85.070655703928409</c:v>
                </c:pt>
                <c:pt idx="1303">
                  <c:v>84.943515283902386</c:v>
                </c:pt>
                <c:pt idx="1304">
                  <c:v>84.780590781616212</c:v>
                </c:pt>
                <c:pt idx="1305">
                  <c:v>84.618987159370022</c:v>
                </c:pt>
                <c:pt idx="1306">
                  <c:v>84.489136703564611</c:v>
                </c:pt>
                <c:pt idx="1307">
                  <c:v>84.37628896955718</c:v>
                </c:pt>
                <c:pt idx="1308">
                  <c:v>84.255633342912105</c:v>
                </c:pt>
                <c:pt idx="1309">
                  <c:v>84.143794530426575</c:v>
                </c:pt>
                <c:pt idx="1310">
                  <c:v>84.035456853290981</c:v>
                </c:pt>
                <c:pt idx="1311">
                  <c:v>83.960282665294159</c:v>
                </c:pt>
                <c:pt idx="1312">
                  <c:v>83.859596210102396</c:v>
                </c:pt>
                <c:pt idx="1313">
                  <c:v>83.74361459767465</c:v>
                </c:pt>
                <c:pt idx="1314">
                  <c:v>83.640188783728959</c:v>
                </c:pt>
                <c:pt idx="1315">
                  <c:v>83.590053507955375</c:v>
                </c:pt>
                <c:pt idx="1316">
                  <c:v>83.514926027673482</c:v>
                </c:pt>
                <c:pt idx="1317">
                  <c:v>83.448222342691054</c:v>
                </c:pt>
                <c:pt idx="1318">
                  <c:v>83.390143716042829</c:v>
                </c:pt>
                <c:pt idx="1319">
                  <c:v>83.360573277773995</c:v>
                </c:pt>
                <c:pt idx="1320">
                  <c:v>83.314132023890096</c:v>
                </c:pt>
                <c:pt idx="1321">
                  <c:v>83.294429732911766</c:v>
                </c:pt>
                <c:pt idx="1322">
                  <c:v>83.250065765500324</c:v>
                </c:pt>
                <c:pt idx="1323">
                  <c:v>83.205318362558302</c:v>
                </c:pt>
                <c:pt idx="1324">
                  <c:v>83.113578141809569</c:v>
                </c:pt>
                <c:pt idx="1325">
                  <c:v>82.97924682696997</c:v>
                </c:pt>
                <c:pt idx="1326">
                  <c:v>82.830548033760834</c:v>
                </c:pt>
                <c:pt idx="1327">
                  <c:v>82.724168069048829</c:v>
                </c:pt>
                <c:pt idx="1328">
                  <c:v>82.634777913901857</c:v>
                </c:pt>
                <c:pt idx="1329">
                  <c:v>82.547316507098216</c:v>
                </c:pt>
                <c:pt idx="1330">
                  <c:v>82.477355973724016</c:v>
                </c:pt>
                <c:pt idx="1331">
                  <c:v>82.36377038676676</c:v>
                </c:pt>
                <c:pt idx="1332">
                  <c:v>82.214802062262478</c:v>
                </c:pt>
                <c:pt idx="1333">
                  <c:v>82.105103874339022</c:v>
                </c:pt>
                <c:pt idx="1334">
                  <c:v>82.018310821335788</c:v>
                </c:pt>
                <c:pt idx="1335">
                  <c:v>81.949827020436643</c:v>
                </c:pt>
                <c:pt idx="1336">
                  <c:v>81.910913471767628</c:v>
                </c:pt>
                <c:pt idx="1337">
                  <c:v>81.865821502270563</c:v>
                </c:pt>
                <c:pt idx="1338">
                  <c:v>81.789015718462323</c:v>
                </c:pt>
                <c:pt idx="1339">
                  <c:v>81.727931817756939</c:v>
                </c:pt>
                <c:pt idx="1340">
                  <c:v>81.742129152936215</c:v>
                </c:pt>
                <c:pt idx="1341">
                  <c:v>81.785038616108267</c:v>
                </c:pt>
                <c:pt idx="1342">
                  <c:v>81.820247965121212</c:v>
                </c:pt>
                <c:pt idx="1343">
                  <c:v>81.897681766447789</c:v>
                </c:pt>
                <c:pt idx="1344">
                  <c:v>81.919826909353205</c:v>
                </c:pt>
                <c:pt idx="1345">
                  <c:v>81.958026613502042</c:v>
                </c:pt>
                <c:pt idx="1346">
                  <c:v>82.001437695129866</c:v>
                </c:pt>
                <c:pt idx="1347">
                  <c:v>82.034443500357654</c:v>
                </c:pt>
                <c:pt idx="1348">
                  <c:v>82.099190691260432</c:v>
                </c:pt>
                <c:pt idx="1349">
                  <c:v>82.164706653729041</c:v>
                </c:pt>
                <c:pt idx="1350">
                  <c:v>82.23750857486155</c:v>
                </c:pt>
                <c:pt idx="1351">
                  <c:v>82.339799621780458</c:v>
                </c:pt>
                <c:pt idx="1352">
                  <c:v>82.476440195028729</c:v>
                </c:pt>
                <c:pt idx="1353">
                  <c:v>82.662644227030412</c:v>
                </c:pt>
                <c:pt idx="1354">
                  <c:v>82.870645541218394</c:v>
                </c:pt>
                <c:pt idx="1355">
                  <c:v>83.055530243736641</c:v>
                </c:pt>
                <c:pt idx="1356">
                  <c:v>83.203277497657041</c:v>
                </c:pt>
                <c:pt idx="1357">
                  <c:v>83.308323549311865</c:v>
                </c:pt>
                <c:pt idx="1358">
                  <c:v>83.35575193633467</c:v>
                </c:pt>
                <c:pt idx="1359">
                  <c:v>83.392931274051065</c:v>
                </c:pt>
                <c:pt idx="1360">
                  <c:v>83.399444377628996</c:v>
                </c:pt>
                <c:pt idx="1361">
                  <c:v>83.401164067728303</c:v>
                </c:pt>
                <c:pt idx="1362">
                  <c:v>83.353462282231732</c:v>
                </c:pt>
                <c:pt idx="1363">
                  <c:v>83.338638225443276</c:v>
                </c:pt>
                <c:pt idx="1364">
                  <c:v>83.339113950845586</c:v>
                </c:pt>
                <c:pt idx="1365">
                  <c:v>83.366803688791265</c:v>
                </c:pt>
                <c:pt idx="1366">
                  <c:v>83.385762400071101</c:v>
                </c:pt>
                <c:pt idx="1367">
                  <c:v>83.376196609891835</c:v>
                </c:pt>
                <c:pt idx="1368">
                  <c:v>83.377144484715615</c:v>
                </c:pt>
                <c:pt idx="1369">
                  <c:v>83.409980821088638</c:v>
                </c:pt>
                <c:pt idx="1370">
                  <c:v>83.469958705223817</c:v>
                </c:pt>
                <c:pt idx="1371">
                  <c:v>83.491014875959095</c:v>
                </c:pt>
                <c:pt idx="1372">
                  <c:v>83.507771262761054</c:v>
                </c:pt>
                <c:pt idx="1373">
                  <c:v>83.520267591107171</c:v>
                </c:pt>
                <c:pt idx="1374">
                  <c:v>83.493649140022725</c:v>
                </c:pt>
                <c:pt idx="1375">
                  <c:v>83.456701354489752</c:v>
                </c:pt>
                <c:pt idx="1376">
                  <c:v>83.402906659234873</c:v>
                </c:pt>
                <c:pt idx="1377">
                  <c:v>83.378967945875871</c:v>
                </c:pt>
                <c:pt idx="1378">
                  <c:v>83.318273780712417</c:v>
                </c:pt>
                <c:pt idx="1379">
                  <c:v>83.246873492456245</c:v>
                </c:pt>
                <c:pt idx="1380">
                  <c:v>83.135866260865114</c:v>
                </c:pt>
                <c:pt idx="1381">
                  <c:v>83.013509442719197</c:v>
                </c:pt>
                <c:pt idx="1382">
                  <c:v>82.908058854173134</c:v>
                </c:pt>
                <c:pt idx="1383">
                  <c:v>82.824217830082688</c:v>
                </c:pt>
                <c:pt idx="1384">
                  <c:v>82.764995357021348</c:v>
                </c:pt>
                <c:pt idx="1385">
                  <c:v>82.668802207507071</c:v>
                </c:pt>
                <c:pt idx="1386">
                  <c:v>82.527777614084101</c:v>
                </c:pt>
                <c:pt idx="1387">
                  <c:v>82.386715501206396</c:v>
                </c:pt>
                <c:pt idx="1388">
                  <c:v>82.18947625962231</c:v>
                </c:pt>
                <c:pt idx="1389">
                  <c:v>81.989522314891715</c:v>
                </c:pt>
                <c:pt idx="1390">
                  <c:v>81.771123012992987</c:v>
                </c:pt>
                <c:pt idx="1391">
                  <c:v>81.539550535668383</c:v>
                </c:pt>
                <c:pt idx="1392">
                  <c:v>81.284293932454815</c:v>
                </c:pt>
                <c:pt idx="1393">
                  <c:v>81.010075413769499</c:v>
                </c:pt>
                <c:pt idx="1394">
                  <c:v>80.751394942045209</c:v>
                </c:pt>
                <c:pt idx="1395">
                  <c:v>80.535571357973808</c:v>
                </c:pt>
                <c:pt idx="1396">
                  <c:v>80.330577070488616</c:v>
                </c:pt>
                <c:pt idx="1397">
                  <c:v>80.154952145738932</c:v>
                </c:pt>
                <c:pt idx="1398">
                  <c:v>79.985597419869805</c:v>
                </c:pt>
                <c:pt idx="1399">
                  <c:v>79.85192961488859</c:v>
                </c:pt>
                <c:pt idx="1400">
                  <c:v>79.735695899965862</c:v>
                </c:pt>
                <c:pt idx="1401">
                  <c:v>79.651468994666189</c:v>
                </c:pt>
                <c:pt idx="1402">
                  <c:v>79.62008111141499</c:v>
                </c:pt>
                <c:pt idx="1403">
                  <c:v>79.62908436882276</c:v>
                </c:pt>
                <c:pt idx="1404">
                  <c:v>79.654780912492441</c:v>
                </c:pt>
                <c:pt idx="1405">
                  <c:v>79.723427599474007</c:v>
                </c:pt>
                <c:pt idx="1406">
                  <c:v>79.770007198643981</c:v>
                </c:pt>
                <c:pt idx="1407">
                  <c:v>79.788487603104883</c:v>
                </c:pt>
                <c:pt idx="1408">
                  <c:v>79.819849398371574</c:v>
                </c:pt>
                <c:pt idx="1409">
                  <c:v>79.775618303036154</c:v>
                </c:pt>
                <c:pt idx="1410">
                  <c:v>79.708812288472643</c:v>
                </c:pt>
                <c:pt idx="1411">
                  <c:v>79.639748142261595</c:v>
                </c:pt>
                <c:pt idx="1412">
                  <c:v>79.602935683801888</c:v>
                </c:pt>
                <c:pt idx="1413">
                  <c:v>79.556972649395306</c:v>
                </c:pt>
                <c:pt idx="1414">
                  <c:v>79.51335854681821</c:v>
                </c:pt>
                <c:pt idx="1415">
                  <c:v>79.449706489730318</c:v>
                </c:pt>
                <c:pt idx="1416">
                  <c:v>79.403768111082385</c:v>
                </c:pt>
                <c:pt idx="1417">
                  <c:v>79.365065033292126</c:v>
                </c:pt>
                <c:pt idx="1418">
                  <c:v>79.321299277807157</c:v>
                </c:pt>
                <c:pt idx="1419">
                  <c:v>79.207540431244354</c:v>
                </c:pt>
                <c:pt idx="1420">
                  <c:v>79.032729593866677</c:v>
                </c:pt>
                <c:pt idx="1421">
                  <c:v>78.898908469696423</c:v>
                </c:pt>
                <c:pt idx="1422">
                  <c:v>78.70881687125636</c:v>
                </c:pt>
                <c:pt idx="1423">
                  <c:v>78.488238545519422</c:v>
                </c:pt>
                <c:pt idx="1424">
                  <c:v>78.246945713955952</c:v>
                </c:pt>
                <c:pt idx="1425">
                  <c:v>78.040661615856081</c:v>
                </c:pt>
                <c:pt idx="1426">
                  <c:v>77.810736235285475</c:v>
                </c:pt>
                <c:pt idx="1427">
                  <c:v>77.538129594494535</c:v>
                </c:pt>
                <c:pt idx="1428">
                  <c:v>77.241175382800151</c:v>
                </c:pt>
                <c:pt idx="1429">
                  <c:v>76.915558159346674</c:v>
                </c:pt>
                <c:pt idx="1430">
                  <c:v>76.586182900290439</c:v>
                </c:pt>
                <c:pt idx="1431">
                  <c:v>76.294124555817717</c:v>
                </c:pt>
                <c:pt idx="1432">
                  <c:v>76.033526934781165</c:v>
                </c:pt>
                <c:pt idx="1433">
                  <c:v>75.768612336496687</c:v>
                </c:pt>
                <c:pt idx="1434">
                  <c:v>75.498156993884166</c:v>
                </c:pt>
                <c:pt idx="1435">
                  <c:v>75.265205703020385</c:v>
                </c:pt>
                <c:pt idx="1436">
                  <c:v>75.112279397167768</c:v>
                </c:pt>
                <c:pt idx="1437">
                  <c:v>75.017332738188486</c:v>
                </c:pt>
                <c:pt idx="1438">
                  <c:v>74.955276519563228</c:v>
                </c:pt>
                <c:pt idx="1439">
                  <c:v>74.946993546973317</c:v>
                </c:pt>
                <c:pt idx="1440">
                  <c:v>74.963281444064023</c:v>
                </c:pt>
                <c:pt idx="1441">
                  <c:v>75.018398406519395</c:v>
                </c:pt>
                <c:pt idx="1442">
                  <c:v>75.086200624373959</c:v>
                </c:pt>
                <c:pt idx="1443">
                  <c:v>75.22074070977294</c:v>
                </c:pt>
                <c:pt idx="1444">
                  <c:v>75.345094375684951</c:v>
                </c:pt>
                <c:pt idx="1445">
                  <c:v>75.467396183794804</c:v>
                </c:pt>
                <c:pt idx="1446">
                  <c:v>75.629310995621694</c:v>
                </c:pt>
                <c:pt idx="1447">
                  <c:v>75.755757610197193</c:v>
                </c:pt>
                <c:pt idx="1448">
                  <c:v>75.91939914815633</c:v>
                </c:pt>
                <c:pt idx="1449">
                  <c:v>76.069335733203843</c:v>
                </c:pt>
                <c:pt idx="1450">
                  <c:v>76.223137742762873</c:v>
                </c:pt>
                <c:pt idx="1451">
                  <c:v>76.385546316359779</c:v>
                </c:pt>
                <c:pt idx="1452">
                  <c:v>76.58385796953462</c:v>
                </c:pt>
                <c:pt idx="1453">
                  <c:v>76.762798878632665</c:v>
                </c:pt>
                <c:pt idx="1454">
                  <c:v>76.892634610529782</c:v>
                </c:pt>
                <c:pt idx="1455">
                  <c:v>77.010774448344534</c:v>
                </c:pt>
                <c:pt idx="1456">
                  <c:v>77.09536188252811</c:v>
                </c:pt>
                <c:pt idx="1457">
                  <c:v>77.167751720631145</c:v>
                </c:pt>
                <c:pt idx="1458">
                  <c:v>77.254791649388181</c:v>
                </c:pt>
                <c:pt idx="1459">
                  <c:v>77.304424903333029</c:v>
                </c:pt>
                <c:pt idx="1460">
                  <c:v>77.31864106577882</c:v>
                </c:pt>
                <c:pt idx="1461">
                  <c:v>77.31938855305782</c:v>
                </c:pt>
                <c:pt idx="1462">
                  <c:v>77.367966203265027</c:v>
                </c:pt>
                <c:pt idx="1463">
                  <c:v>77.440533112004502</c:v>
                </c:pt>
                <c:pt idx="1464">
                  <c:v>77.496634231589596</c:v>
                </c:pt>
                <c:pt idx="1465">
                  <c:v>77.529884675404929</c:v>
                </c:pt>
                <c:pt idx="1466">
                  <c:v>77.590658739710918</c:v>
                </c:pt>
                <c:pt idx="1467">
                  <c:v>77.675760848537792</c:v>
                </c:pt>
                <c:pt idx="1468">
                  <c:v>77.803254700189413</c:v>
                </c:pt>
                <c:pt idx="1469">
                  <c:v>77.91520717006631</c:v>
                </c:pt>
                <c:pt idx="1470">
                  <c:v>77.946642004288435</c:v>
                </c:pt>
                <c:pt idx="1471">
                  <c:v>77.94863036175974</c:v>
                </c:pt>
                <c:pt idx="1472">
                  <c:v>77.900102896761652</c:v>
                </c:pt>
                <c:pt idx="1473">
                  <c:v>77.849881661116072</c:v>
                </c:pt>
                <c:pt idx="1474">
                  <c:v>77.728973123980097</c:v>
                </c:pt>
                <c:pt idx="1475">
                  <c:v>77.552811212917263</c:v>
                </c:pt>
                <c:pt idx="1476">
                  <c:v>77.326706423931412</c:v>
                </c:pt>
                <c:pt idx="1477">
                  <c:v>77.059902849270401</c:v>
                </c:pt>
                <c:pt idx="1478">
                  <c:v>76.804197156409671</c:v>
                </c:pt>
                <c:pt idx="1479">
                  <c:v>76.559607342454385</c:v>
                </c:pt>
                <c:pt idx="1480">
                  <c:v>76.295201390446508</c:v>
                </c:pt>
                <c:pt idx="1481">
                  <c:v>76.050451333917991</c:v>
                </c:pt>
                <c:pt idx="1482">
                  <c:v>75.834344238943714</c:v>
                </c:pt>
                <c:pt idx="1483">
                  <c:v>75.660330976100525</c:v>
                </c:pt>
                <c:pt idx="1484">
                  <c:v>75.511179695190378</c:v>
                </c:pt>
                <c:pt idx="1485">
                  <c:v>75.331930491801415</c:v>
                </c:pt>
                <c:pt idx="1486">
                  <c:v>75.175194383704962</c:v>
                </c:pt>
                <c:pt idx="1487">
                  <c:v>75.05925194363013</c:v>
                </c:pt>
                <c:pt idx="1488">
                  <c:v>74.987531090684612</c:v>
                </c:pt>
                <c:pt idx="1489">
                  <c:v>74.939648081556896</c:v>
                </c:pt>
                <c:pt idx="1490">
                  <c:v>74.885964463444495</c:v>
                </c:pt>
                <c:pt idx="1491">
                  <c:v>74.82530679036266</c:v>
                </c:pt>
                <c:pt idx="1492">
                  <c:v>74.776063327320799</c:v>
                </c:pt>
                <c:pt idx="1493">
                  <c:v>74.780767959673142</c:v>
                </c:pt>
                <c:pt idx="1494">
                  <c:v>74.740840361787804</c:v>
                </c:pt>
                <c:pt idx="1495">
                  <c:v>74.683322471083656</c:v>
                </c:pt>
                <c:pt idx="1496">
                  <c:v>74.613770927927675</c:v>
                </c:pt>
                <c:pt idx="1497">
                  <c:v>74.554530937736189</c:v>
                </c:pt>
                <c:pt idx="1498">
                  <c:v>74.474028856152955</c:v>
                </c:pt>
                <c:pt idx="1499">
                  <c:v>74.392619188589237</c:v>
                </c:pt>
                <c:pt idx="1500">
                  <c:v>74.349208952657023</c:v>
                </c:pt>
                <c:pt idx="1501">
                  <c:v>74.264073164094697</c:v>
                </c:pt>
                <c:pt idx="1502">
                  <c:v>74.203994854215267</c:v>
                </c:pt>
                <c:pt idx="1503">
                  <c:v>74.133964724376057</c:v>
                </c:pt>
                <c:pt idx="1504">
                  <c:v>74.140621782390596</c:v>
                </c:pt>
                <c:pt idx="1505">
                  <c:v>74.118290069237375</c:v>
                </c:pt>
                <c:pt idx="1506">
                  <c:v>74.097512368748426</c:v>
                </c:pt>
                <c:pt idx="1507">
                  <c:v>74.094126360654656</c:v>
                </c:pt>
                <c:pt idx="1508">
                  <c:v>74.12013975241976</c:v>
                </c:pt>
                <c:pt idx="1509">
                  <c:v>74.142180394545036</c:v>
                </c:pt>
                <c:pt idx="1510">
                  <c:v>74.216819336835357</c:v>
                </c:pt>
                <c:pt idx="1511">
                  <c:v>74.249989589634836</c:v>
                </c:pt>
                <c:pt idx="1512">
                  <c:v>74.324952294743468</c:v>
                </c:pt>
                <c:pt idx="1513">
                  <c:v>74.388161028034588</c:v>
                </c:pt>
                <c:pt idx="1514">
                  <c:v>74.419357722063694</c:v>
                </c:pt>
                <c:pt idx="1515">
                  <c:v>74.455760448586119</c:v>
                </c:pt>
                <c:pt idx="1516">
                  <c:v>74.550493234149641</c:v>
                </c:pt>
                <c:pt idx="1517">
                  <c:v>74.665880476033294</c:v>
                </c:pt>
                <c:pt idx="1518">
                  <c:v>74.792229339473764</c:v>
                </c:pt>
                <c:pt idx="1519">
                  <c:v>74.939918681873593</c:v>
                </c:pt>
                <c:pt idx="1520">
                  <c:v>75.053574232057784</c:v>
                </c:pt>
                <c:pt idx="1521">
                  <c:v>75.196820524086448</c:v>
                </c:pt>
                <c:pt idx="1522">
                  <c:v>75.334739037200237</c:v>
                </c:pt>
                <c:pt idx="1523">
                  <c:v>75.529274012950665</c:v>
                </c:pt>
                <c:pt idx="1524">
                  <c:v>75.74009878717743</c:v>
                </c:pt>
                <c:pt idx="1525">
                  <c:v>75.923355587326228</c:v>
                </c:pt>
                <c:pt idx="1526">
                  <c:v>76.14750639652334</c:v>
                </c:pt>
                <c:pt idx="1527">
                  <c:v>76.365394550599163</c:v>
                </c:pt>
                <c:pt idx="1528">
                  <c:v>76.615541399190221</c:v>
                </c:pt>
                <c:pt idx="1529">
                  <c:v>76.797761994988278</c:v>
                </c:pt>
                <c:pt idx="1530">
                  <c:v>77.036307243536143</c:v>
                </c:pt>
                <c:pt idx="1531">
                  <c:v>77.234066677826732</c:v>
                </c:pt>
                <c:pt idx="1532">
                  <c:v>77.418236596983832</c:v>
                </c:pt>
                <c:pt idx="1533">
                  <c:v>77.604277703225947</c:v>
                </c:pt>
                <c:pt idx="1534">
                  <c:v>77.768568736834354</c:v>
                </c:pt>
                <c:pt idx="1535">
                  <c:v>77.917552612028331</c:v>
                </c:pt>
                <c:pt idx="1536">
                  <c:v>78.018502294980948</c:v>
                </c:pt>
                <c:pt idx="1537">
                  <c:v>78.084512251318941</c:v>
                </c:pt>
                <c:pt idx="1538">
                  <c:v>78.16055774867192</c:v>
                </c:pt>
                <c:pt idx="1539">
                  <c:v>78.200445164187201</c:v>
                </c:pt>
                <c:pt idx="1540">
                  <c:v>78.202065756788599</c:v>
                </c:pt>
                <c:pt idx="1541">
                  <c:v>78.178211912875582</c:v>
                </c:pt>
                <c:pt idx="1542">
                  <c:v>78.192959716845067</c:v>
                </c:pt>
                <c:pt idx="1543">
                  <c:v>78.219611818503282</c:v>
                </c:pt>
                <c:pt idx="1544">
                  <c:v>78.309961808762125</c:v>
                </c:pt>
                <c:pt idx="1545">
                  <c:v>78.383090972610304</c:v>
                </c:pt>
                <c:pt idx="1546">
                  <c:v>78.486850226057584</c:v>
                </c:pt>
                <c:pt idx="1547">
                  <c:v>78.610867107325674</c:v>
                </c:pt>
                <c:pt idx="1548">
                  <c:v>78.771094918656388</c:v>
                </c:pt>
                <c:pt idx="1549">
                  <c:v>78.903702496413601</c:v>
                </c:pt>
                <c:pt idx="1550">
                  <c:v>79.030041441532632</c:v>
                </c:pt>
                <c:pt idx="1551">
                  <c:v>79.172022821643424</c:v>
                </c:pt>
                <c:pt idx="1552">
                  <c:v>79.285009119673774</c:v>
                </c:pt>
                <c:pt idx="1553">
                  <c:v>79.363947682355274</c:v>
                </c:pt>
                <c:pt idx="1554">
                  <c:v>79.483667246716124</c:v>
                </c:pt>
                <c:pt idx="1555">
                  <c:v>79.597450245110679</c:v>
                </c:pt>
                <c:pt idx="1556">
                  <c:v>79.689086310824791</c:v>
                </c:pt>
                <c:pt idx="1557">
                  <c:v>79.75175533355393</c:v>
                </c:pt>
                <c:pt idx="1558">
                  <c:v>79.794885220620756</c:v>
                </c:pt>
                <c:pt idx="1559">
                  <c:v>79.830074971136014</c:v>
                </c:pt>
                <c:pt idx="1560">
                  <c:v>79.893817917413401</c:v>
                </c:pt>
                <c:pt idx="1561">
                  <c:v>79.91968663162362</c:v>
                </c:pt>
                <c:pt idx="1562">
                  <c:v>79.912708072419051</c:v>
                </c:pt>
                <c:pt idx="1563">
                  <c:v>79.844816011812526</c:v>
                </c:pt>
                <c:pt idx="1564">
                  <c:v>79.766441759720877</c:v>
                </c:pt>
                <c:pt idx="1565">
                  <c:v>79.698062521048016</c:v>
                </c:pt>
                <c:pt idx="1566">
                  <c:v>79.560834298170491</c:v>
                </c:pt>
                <c:pt idx="1567">
                  <c:v>79.387925871784986</c:v>
                </c:pt>
                <c:pt idx="1568">
                  <c:v>79.258021770123094</c:v>
                </c:pt>
                <c:pt idx="1569">
                  <c:v>79.097586745492535</c:v>
                </c:pt>
                <c:pt idx="1570">
                  <c:v>78.887557992789368</c:v>
                </c:pt>
                <c:pt idx="1571">
                  <c:v>78.674328332201654</c:v>
                </c:pt>
                <c:pt idx="1572">
                  <c:v>78.469097522726656</c:v>
                </c:pt>
                <c:pt idx="1573">
                  <c:v>78.320715266705932</c:v>
                </c:pt>
                <c:pt idx="1574">
                  <c:v>78.145280753404037</c:v>
                </c:pt>
                <c:pt idx="1575">
                  <c:v>77.979129372502527</c:v>
                </c:pt>
                <c:pt idx="1576">
                  <c:v>77.869843254531077</c:v>
                </c:pt>
                <c:pt idx="1577">
                  <c:v>77.797374597388611</c:v>
                </c:pt>
                <c:pt idx="1578">
                  <c:v>77.788789342879127</c:v>
                </c:pt>
                <c:pt idx="1579">
                  <c:v>77.791699943075301</c:v>
                </c:pt>
                <c:pt idx="1580">
                  <c:v>77.825706303805688</c:v>
                </c:pt>
                <c:pt idx="1581">
                  <c:v>77.866752803576432</c:v>
                </c:pt>
                <c:pt idx="1582">
                  <c:v>77.937036069600083</c:v>
                </c:pt>
                <c:pt idx="1583">
                  <c:v>78.035317508807466</c:v>
                </c:pt>
                <c:pt idx="1584">
                  <c:v>78.157099180842849</c:v>
                </c:pt>
                <c:pt idx="1585">
                  <c:v>78.359233860665526</c:v>
                </c:pt>
                <c:pt idx="1586">
                  <c:v>78.557690011660384</c:v>
                </c:pt>
                <c:pt idx="1587">
                  <c:v>78.694153350043962</c:v>
                </c:pt>
                <c:pt idx="1588">
                  <c:v>78.803126121677167</c:v>
                </c:pt>
                <c:pt idx="1589">
                  <c:v>78.914075950809206</c:v>
                </c:pt>
                <c:pt idx="1590">
                  <c:v>78.978304209288225</c:v>
                </c:pt>
                <c:pt idx="1591">
                  <c:v>79.036076187973009</c:v>
                </c:pt>
                <c:pt idx="1592">
                  <c:v>79.118980300125386</c:v>
                </c:pt>
                <c:pt idx="1593">
                  <c:v>79.198260162899061</c:v>
                </c:pt>
                <c:pt idx="1594">
                  <c:v>79.238577375699961</c:v>
                </c:pt>
                <c:pt idx="1595">
                  <c:v>79.240537700652737</c:v>
                </c:pt>
                <c:pt idx="1596">
                  <c:v>79.281261078762768</c:v>
                </c:pt>
                <c:pt idx="1597">
                  <c:v>79.342335591988871</c:v>
                </c:pt>
                <c:pt idx="1598">
                  <c:v>79.422498085680047</c:v>
                </c:pt>
                <c:pt idx="1599">
                  <c:v>79.517450185568123</c:v>
                </c:pt>
                <c:pt idx="1600">
                  <c:v>79.622518527272661</c:v>
                </c:pt>
                <c:pt idx="1601">
                  <c:v>79.715520879368199</c:v>
                </c:pt>
                <c:pt idx="1602">
                  <c:v>79.776765405855926</c:v>
                </c:pt>
                <c:pt idx="1603">
                  <c:v>79.824231990725679</c:v>
                </c:pt>
                <c:pt idx="1604">
                  <c:v>79.856348236535197</c:v>
                </c:pt>
                <c:pt idx="1605">
                  <c:v>79.889262018471243</c:v>
                </c:pt>
                <c:pt idx="1606">
                  <c:v>79.948704739136929</c:v>
                </c:pt>
                <c:pt idx="1607">
                  <c:v>80.043684525532356</c:v>
                </c:pt>
                <c:pt idx="1608">
                  <c:v>80.088334929798549</c:v>
                </c:pt>
                <c:pt idx="1609">
                  <c:v>80.192966582545836</c:v>
                </c:pt>
                <c:pt idx="1610">
                  <c:v>80.304113584929951</c:v>
                </c:pt>
                <c:pt idx="1611">
                  <c:v>80.450512147151088</c:v>
                </c:pt>
                <c:pt idx="1612">
                  <c:v>80.574102284287846</c:v>
                </c:pt>
                <c:pt idx="1613">
                  <c:v>80.686064118790881</c:v>
                </c:pt>
                <c:pt idx="1614">
                  <c:v>80.803790830675695</c:v>
                </c:pt>
                <c:pt idx="1615">
                  <c:v>80.922994553953316</c:v>
                </c:pt>
                <c:pt idx="1616">
                  <c:v>81.094681954176366</c:v>
                </c:pt>
                <c:pt idx="1617">
                  <c:v>81.212278012486635</c:v>
                </c:pt>
                <c:pt idx="1618">
                  <c:v>81.298547699360824</c:v>
                </c:pt>
                <c:pt idx="1619">
                  <c:v>81.394329409170695</c:v>
                </c:pt>
                <c:pt idx="1620">
                  <c:v>81.550656603989623</c:v>
                </c:pt>
                <c:pt idx="1621">
                  <c:v>81.646401885454466</c:v>
                </c:pt>
                <c:pt idx="1622">
                  <c:v>81.750714824798635</c:v>
                </c:pt>
                <c:pt idx="1623">
                  <c:v>81.81782913187206</c:v>
                </c:pt>
                <c:pt idx="1624">
                  <c:v>81.912076631661179</c:v>
                </c:pt>
                <c:pt idx="1625">
                  <c:v>81.969357987046791</c:v>
                </c:pt>
                <c:pt idx="1626">
                  <c:v>82.056869223432059</c:v>
                </c:pt>
                <c:pt idx="1627">
                  <c:v>82.080537622675365</c:v>
                </c:pt>
                <c:pt idx="1628">
                  <c:v>82.095830667564471</c:v>
                </c:pt>
                <c:pt idx="1629">
                  <c:v>82.13014004089527</c:v>
                </c:pt>
                <c:pt idx="1630">
                  <c:v>82.188453718747851</c:v>
                </c:pt>
                <c:pt idx="1631">
                  <c:v>82.286151989199311</c:v>
                </c:pt>
                <c:pt idx="1632">
                  <c:v>82.375365562956375</c:v>
                </c:pt>
                <c:pt idx="1633">
                  <c:v>82.47377639623393</c:v>
                </c:pt>
                <c:pt idx="1634">
                  <c:v>82.608636179145122</c:v>
                </c:pt>
                <c:pt idx="1635">
                  <c:v>82.758397296425585</c:v>
                </c:pt>
                <c:pt idx="1636">
                  <c:v>82.973918698148978</c:v>
                </c:pt>
                <c:pt idx="1637">
                  <c:v>83.236224151736593</c:v>
                </c:pt>
                <c:pt idx="1638">
                  <c:v>83.495549728596572</c:v>
                </c:pt>
                <c:pt idx="1639">
                  <c:v>83.734112501109195</c:v>
                </c:pt>
                <c:pt idx="1640">
                  <c:v>83.968057858255946</c:v>
                </c:pt>
                <c:pt idx="1641">
                  <c:v>84.108286599852818</c:v>
                </c:pt>
                <c:pt idx="1642">
                  <c:v>84.210434313076277</c:v>
                </c:pt>
                <c:pt idx="1643">
                  <c:v>84.22124359380841</c:v>
                </c:pt>
                <c:pt idx="1644">
                  <c:v>84.150788790019021</c:v>
                </c:pt>
                <c:pt idx="1645">
                  <c:v>84.088007766683603</c:v>
                </c:pt>
                <c:pt idx="1646">
                  <c:v>84.025107299915973</c:v>
                </c:pt>
                <c:pt idx="1647">
                  <c:v>83.95449324033288</c:v>
                </c:pt>
                <c:pt idx="1648">
                  <c:v>83.813250770844945</c:v>
                </c:pt>
                <c:pt idx="1649">
                  <c:v>83.67837846858653</c:v>
                </c:pt>
                <c:pt idx="1650">
                  <c:v>83.619194628044795</c:v>
                </c:pt>
                <c:pt idx="1651">
                  <c:v>83.579779719256706</c:v>
                </c:pt>
                <c:pt idx="1652">
                  <c:v>83.493211857172014</c:v>
                </c:pt>
                <c:pt idx="1653">
                  <c:v>83.440759298042494</c:v>
                </c:pt>
                <c:pt idx="1654">
                  <c:v>83.352265353870905</c:v>
                </c:pt>
                <c:pt idx="1655">
                  <c:v>83.251720639277721</c:v>
                </c:pt>
                <c:pt idx="1656">
                  <c:v>83.160063265458746</c:v>
                </c:pt>
                <c:pt idx="1657">
                  <c:v>83.118715508274121</c:v>
                </c:pt>
                <c:pt idx="1658">
                  <c:v>83.100283264618653</c:v>
                </c:pt>
                <c:pt idx="1659">
                  <c:v>83.068892958519072</c:v>
                </c:pt>
                <c:pt idx="1660">
                  <c:v>83.075205584528675</c:v>
                </c:pt>
                <c:pt idx="1661">
                  <c:v>83.072494485679172</c:v>
                </c:pt>
                <c:pt idx="1662">
                  <c:v>83.032158978529353</c:v>
                </c:pt>
                <c:pt idx="1663">
                  <c:v>83.029784238046645</c:v>
                </c:pt>
                <c:pt idx="1664">
                  <c:v>83.047651444279509</c:v>
                </c:pt>
                <c:pt idx="1665">
                  <c:v>83.046938616275909</c:v>
                </c:pt>
                <c:pt idx="1666">
                  <c:v>83.051178759725886</c:v>
                </c:pt>
                <c:pt idx="1667">
                  <c:v>83.035332899442679</c:v>
                </c:pt>
                <c:pt idx="1668">
                  <c:v>83.034661688753928</c:v>
                </c:pt>
                <c:pt idx="1669">
                  <c:v>83.004625169802139</c:v>
                </c:pt>
                <c:pt idx="1670">
                  <c:v>82.9854026778236</c:v>
                </c:pt>
                <c:pt idx="1671">
                  <c:v>82.97995943982589</c:v>
                </c:pt>
                <c:pt idx="1672">
                  <c:v>82.96340686739417</c:v>
                </c:pt>
                <c:pt idx="1673">
                  <c:v>82.953010326968595</c:v>
                </c:pt>
                <c:pt idx="1674">
                  <c:v>82.961718162725546</c:v>
                </c:pt>
                <c:pt idx="1675">
                  <c:v>83.009021456186773</c:v>
                </c:pt>
                <c:pt idx="1676">
                  <c:v>83.055781840948271</c:v>
                </c:pt>
                <c:pt idx="1677">
                  <c:v>83.065615120588944</c:v>
                </c:pt>
                <c:pt idx="1678">
                  <c:v>83.140937359966188</c:v>
                </c:pt>
                <c:pt idx="1679">
                  <c:v>83.231533458101964</c:v>
                </c:pt>
                <c:pt idx="1680">
                  <c:v>83.362128496949808</c:v>
                </c:pt>
                <c:pt idx="1681">
                  <c:v>83.521682491971191</c:v>
                </c:pt>
                <c:pt idx="1682">
                  <c:v>83.665882475509378</c:v>
                </c:pt>
                <c:pt idx="1683">
                  <c:v>83.783148920526344</c:v>
                </c:pt>
                <c:pt idx="1684">
                  <c:v>83.851868881483995</c:v>
                </c:pt>
                <c:pt idx="1685">
                  <c:v>83.935627141954399</c:v>
                </c:pt>
                <c:pt idx="1686">
                  <c:v>83.994006513707589</c:v>
                </c:pt>
                <c:pt idx="1687">
                  <c:v>84.121288263115957</c:v>
                </c:pt>
                <c:pt idx="1688">
                  <c:v>84.252428401220087</c:v>
                </c:pt>
                <c:pt idx="1689">
                  <c:v>84.355459205594116</c:v>
                </c:pt>
                <c:pt idx="1690">
                  <c:v>84.453060802710766</c:v>
                </c:pt>
                <c:pt idx="1691">
                  <c:v>84.552879835572995</c:v>
                </c:pt>
                <c:pt idx="1692">
                  <c:v>84.705405540020223</c:v>
                </c:pt>
                <c:pt idx="1693">
                  <c:v>84.824377760701012</c:v>
                </c:pt>
                <c:pt idx="1694">
                  <c:v>84.980693188949019</c:v>
                </c:pt>
                <c:pt idx="1695">
                  <c:v>85.142711951362841</c:v>
                </c:pt>
                <c:pt idx="1696">
                  <c:v>85.306112672163451</c:v>
                </c:pt>
                <c:pt idx="1697">
                  <c:v>85.431113979460733</c:v>
                </c:pt>
                <c:pt idx="1698">
                  <c:v>85.526485585608825</c:v>
                </c:pt>
                <c:pt idx="1699">
                  <c:v>85.60950783100958</c:v>
                </c:pt>
                <c:pt idx="1700">
                  <c:v>85.698592048863318</c:v>
                </c:pt>
                <c:pt idx="1701">
                  <c:v>85.775948524915577</c:v>
                </c:pt>
                <c:pt idx="1702">
                  <c:v>85.887619722816424</c:v>
                </c:pt>
                <c:pt idx="1703">
                  <c:v>86.001152545862595</c:v>
                </c:pt>
                <c:pt idx="1704">
                  <c:v>86.070036467755173</c:v>
                </c:pt>
                <c:pt idx="1705">
                  <c:v>86.170607491703663</c:v>
                </c:pt>
                <c:pt idx="1706">
                  <c:v>86.324086864950203</c:v>
                </c:pt>
                <c:pt idx="1707">
                  <c:v>86.473863860412536</c:v>
                </c:pt>
                <c:pt idx="1708">
                  <c:v>86.659529256019681</c:v>
                </c:pt>
                <c:pt idx="1709">
                  <c:v>86.797250118491291</c:v>
                </c:pt>
                <c:pt idx="1710">
                  <c:v>86.904973675366293</c:v>
                </c:pt>
                <c:pt idx="1711">
                  <c:v>86.978124963260399</c:v>
                </c:pt>
                <c:pt idx="1712">
                  <c:v>87.098912092944488</c:v>
                </c:pt>
                <c:pt idx="1713">
                  <c:v>87.173009273932024</c:v>
                </c:pt>
                <c:pt idx="1714">
                  <c:v>87.219993046113061</c:v>
                </c:pt>
                <c:pt idx="1715">
                  <c:v>87.241685811799286</c:v>
                </c:pt>
                <c:pt idx="1716">
                  <c:v>87.263677753546304</c:v>
                </c:pt>
                <c:pt idx="1717">
                  <c:v>87.331727186885487</c:v>
                </c:pt>
                <c:pt idx="1718">
                  <c:v>87.354084107713746</c:v>
                </c:pt>
                <c:pt idx="1719">
                  <c:v>87.376989231511558</c:v>
                </c:pt>
                <c:pt idx="1720">
                  <c:v>87.371106253049547</c:v>
                </c:pt>
                <c:pt idx="1721">
                  <c:v>87.411023411887626</c:v>
                </c:pt>
                <c:pt idx="1722">
                  <c:v>87.501181361649941</c:v>
                </c:pt>
                <c:pt idx="1723">
                  <c:v>87.603286219338926</c:v>
                </c:pt>
                <c:pt idx="1724">
                  <c:v>87.698409494091806</c:v>
                </c:pt>
                <c:pt idx="1725">
                  <c:v>87.777030732269495</c:v>
                </c:pt>
                <c:pt idx="1726">
                  <c:v>87.849071222932238</c:v>
                </c:pt>
                <c:pt idx="1727">
                  <c:v>87.91497214452734</c:v>
                </c:pt>
                <c:pt idx="1728">
                  <c:v>88.021379692882093</c:v>
                </c:pt>
                <c:pt idx="1729">
                  <c:v>88.137894312290513</c:v>
                </c:pt>
                <c:pt idx="1730">
                  <c:v>88.223551824012034</c:v>
                </c:pt>
                <c:pt idx="1731">
                  <c:v>88.266285287866523</c:v>
                </c:pt>
                <c:pt idx="1732">
                  <c:v>88.201736017609079</c:v>
                </c:pt>
                <c:pt idx="1733">
                  <c:v>88.161057006930875</c:v>
                </c:pt>
                <c:pt idx="1734">
                  <c:v>88.072873557747101</c:v>
                </c:pt>
                <c:pt idx="1735">
                  <c:v>88.027040488586934</c:v>
                </c:pt>
                <c:pt idx="1736">
                  <c:v>87.946707874977719</c:v>
                </c:pt>
                <c:pt idx="1737">
                  <c:v>87.814933485669798</c:v>
                </c:pt>
                <c:pt idx="1738">
                  <c:v>87.657991163523832</c:v>
                </c:pt>
                <c:pt idx="1739">
                  <c:v>87.531641349618255</c:v>
                </c:pt>
                <c:pt idx="1740">
                  <c:v>87.437606524046458</c:v>
                </c:pt>
                <c:pt idx="1741">
                  <c:v>87.394268736247952</c:v>
                </c:pt>
                <c:pt idx="1742">
                  <c:v>87.363194355591773</c:v>
                </c:pt>
                <c:pt idx="1743">
                  <c:v>87.327476381911922</c:v>
                </c:pt>
                <c:pt idx="1744">
                  <c:v>87.285669691876762</c:v>
                </c:pt>
                <c:pt idx="1745">
                  <c:v>87.226092234995107</c:v>
                </c:pt>
                <c:pt idx="1746">
                  <c:v>87.126269132862021</c:v>
                </c:pt>
                <c:pt idx="1747">
                  <c:v>87.002104037715355</c:v>
                </c:pt>
                <c:pt idx="1748">
                  <c:v>86.912366445057856</c:v>
                </c:pt>
                <c:pt idx="1749">
                  <c:v>86.779000413659773</c:v>
                </c:pt>
                <c:pt idx="1750">
                  <c:v>86.66065076574219</c:v>
                </c:pt>
                <c:pt idx="1751">
                  <c:v>86.520402394069592</c:v>
                </c:pt>
                <c:pt idx="1752">
                  <c:v>86.359619923043851</c:v>
                </c:pt>
                <c:pt idx="1753">
                  <c:v>86.193070402809511</c:v>
                </c:pt>
                <c:pt idx="1754">
                  <c:v>86.047526358779194</c:v>
                </c:pt>
                <c:pt idx="1755">
                  <c:v>85.841688901342806</c:v>
                </c:pt>
                <c:pt idx="1756">
                  <c:v>85.612529928707588</c:v>
                </c:pt>
                <c:pt idx="1757">
                  <c:v>85.420811546407407</c:v>
                </c:pt>
                <c:pt idx="1758">
                  <c:v>85.194300744515687</c:v>
                </c:pt>
                <c:pt idx="1759">
                  <c:v>85.036039351784055</c:v>
                </c:pt>
                <c:pt idx="1760">
                  <c:v>84.853430607425182</c:v>
                </c:pt>
                <c:pt idx="1761">
                  <c:v>84.688724489458181</c:v>
                </c:pt>
                <c:pt idx="1762">
                  <c:v>84.520404030826285</c:v>
                </c:pt>
                <c:pt idx="1763">
                  <c:v>84.413172397463967</c:v>
                </c:pt>
                <c:pt idx="1764">
                  <c:v>84.335788041080235</c:v>
                </c:pt>
                <c:pt idx="1765">
                  <c:v>84.260732221394875</c:v>
                </c:pt>
                <c:pt idx="1766">
                  <c:v>84.190772362361685</c:v>
                </c:pt>
                <c:pt idx="1767">
                  <c:v>84.171641998725775</c:v>
                </c:pt>
                <c:pt idx="1768">
                  <c:v>84.173172801622002</c:v>
                </c:pt>
                <c:pt idx="1769">
                  <c:v>84.240889144989481</c:v>
                </c:pt>
                <c:pt idx="1770">
                  <c:v>84.351028526803759</c:v>
                </c:pt>
                <c:pt idx="1771">
                  <c:v>84.462955126408076</c:v>
                </c:pt>
                <c:pt idx="1772">
                  <c:v>84.611717854159622</c:v>
                </c:pt>
                <c:pt idx="1773">
                  <c:v>84.795726976088361</c:v>
                </c:pt>
                <c:pt idx="1774">
                  <c:v>84.988079850593905</c:v>
                </c:pt>
                <c:pt idx="1775">
                  <c:v>85.144377984029404</c:v>
                </c:pt>
                <c:pt idx="1776">
                  <c:v>85.346655030863658</c:v>
                </c:pt>
                <c:pt idx="1777">
                  <c:v>85.569628541735199</c:v>
                </c:pt>
                <c:pt idx="1778">
                  <c:v>85.766884546599172</c:v>
                </c:pt>
                <c:pt idx="1779">
                  <c:v>85.956753534678185</c:v>
                </c:pt>
                <c:pt idx="1780">
                  <c:v>86.124429583748181</c:v>
                </c:pt>
                <c:pt idx="1781">
                  <c:v>86.226480474009591</c:v>
                </c:pt>
                <c:pt idx="1782">
                  <c:v>86.298566108197534</c:v>
                </c:pt>
                <c:pt idx="1783">
                  <c:v>86.387769524064026</c:v>
                </c:pt>
                <c:pt idx="1784">
                  <c:v>86.519188700824301</c:v>
                </c:pt>
                <c:pt idx="1785">
                  <c:v>86.654654133579584</c:v>
                </c:pt>
                <c:pt idx="1786">
                  <c:v>86.73040004042636</c:v>
                </c:pt>
                <c:pt idx="1787">
                  <c:v>86.821915964133794</c:v>
                </c:pt>
                <c:pt idx="1788">
                  <c:v>86.866600212745425</c:v>
                </c:pt>
                <c:pt idx="1789">
                  <c:v>86.899542342313794</c:v>
                </c:pt>
                <c:pt idx="1790">
                  <c:v>86.949210700941919</c:v>
                </c:pt>
                <c:pt idx="1791">
                  <c:v>86.973522623431109</c:v>
                </c:pt>
                <c:pt idx="1792">
                  <c:v>86.996976991738364</c:v>
                </c:pt>
                <c:pt idx="1793">
                  <c:v>86.98603405653941</c:v>
                </c:pt>
                <c:pt idx="1794">
                  <c:v>86.989645462862654</c:v>
                </c:pt>
                <c:pt idx="1795">
                  <c:v>86.997343651706359</c:v>
                </c:pt>
                <c:pt idx="1796">
                  <c:v>86.991347173393322</c:v>
                </c:pt>
                <c:pt idx="1797">
                  <c:v>87.017734353359074</c:v>
                </c:pt>
                <c:pt idx="1798">
                  <c:v>86.996032392890086</c:v>
                </c:pt>
                <c:pt idx="1799">
                  <c:v>86.969219007712553</c:v>
                </c:pt>
                <c:pt idx="1800">
                  <c:v>86.891240958341385</c:v>
                </c:pt>
                <c:pt idx="1801">
                  <c:v>86.762133957701181</c:v>
                </c:pt>
                <c:pt idx="1802">
                  <c:v>86.603231122350053</c:v>
                </c:pt>
                <c:pt idx="1803">
                  <c:v>86.473508374597884</c:v>
                </c:pt>
                <c:pt idx="1804">
                  <c:v>86.328076288089733</c:v>
                </c:pt>
                <c:pt idx="1805">
                  <c:v>86.111883993778491</c:v>
                </c:pt>
                <c:pt idx="1806">
                  <c:v>85.897541640749779</c:v>
                </c:pt>
                <c:pt idx="1807">
                  <c:v>85.675798994103403</c:v>
                </c:pt>
                <c:pt idx="1808">
                  <c:v>85.450989515889546</c:v>
                </c:pt>
                <c:pt idx="1809">
                  <c:v>85.210831276242487</c:v>
                </c:pt>
                <c:pt idx="1810">
                  <c:v>84.98533056524758</c:v>
                </c:pt>
                <c:pt idx="1811">
                  <c:v>84.690382064701311</c:v>
                </c:pt>
                <c:pt idx="1812">
                  <c:v>84.33524845441309</c:v>
                </c:pt>
                <c:pt idx="1813">
                  <c:v>84.016438833639853</c:v>
                </c:pt>
                <c:pt idx="1814">
                  <c:v>83.716015927982355</c:v>
                </c:pt>
                <c:pt idx="1815">
                  <c:v>83.44300882954694</c:v>
                </c:pt>
                <c:pt idx="1816">
                  <c:v>83.127860560977751</c:v>
                </c:pt>
                <c:pt idx="1817">
                  <c:v>82.831457100615552</c:v>
                </c:pt>
                <c:pt idx="1818">
                  <c:v>82.493379765842263</c:v>
                </c:pt>
                <c:pt idx="1819">
                  <c:v>82.188832529144463</c:v>
                </c:pt>
                <c:pt idx="1820">
                  <c:v>81.956398137312917</c:v>
                </c:pt>
                <c:pt idx="1821">
                  <c:v>81.719180025477129</c:v>
                </c:pt>
                <c:pt idx="1822">
                  <c:v>81.501901265572116</c:v>
                </c:pt>
                <c:pt idx="1823">
                  <c:v>81.291694976367481</c:v>
                </c:pt>
                <c:pt idx="1824">
                  <c:v>81.148743712553355</c:v>
                </c:pt>
                <c:pt idx="1825">
                  <c:v>81.059122526536953</c:v>
                </c:pt>
                <c:pt idx="1826">
                  <c:v>80.9657019047972</c:v>
                </c:pt>
                <c:pt idx="1827">
                  <c:v>80.902720994463138</c:v>
                </c:pt>
                <c:pt idx="1828">
                  <c:v>80.810326863932545</c:v>
                </c:pt>
                <c:pt idx="1829">
                  <c:v>80.730400190491707</c:v>
                </c:pt>
                <c:pt idx="1830">
                  <c:v>80.679259784863859</c:v>
                </c:pt>
                <c:pt idx="1831">
                  <c:v>80.620169664995032</c:v>
                </c:pt>
                <c:pt idx="1832">
                  <c:v>80.519509295237953</c:v>
                </c:pt>
                <c:pt idx="1833">
                  <c:v>80.37820753315404</c:v>
                </c:pt>
                <c:pt idx="1834">
                  <c:v>80.196086105442717</c:v>
                </c:pt>
                <c:pt idx="1835">
                  <c:v>80.082873583615026</c:v>
                </c:pt>
                <c:pt idx="1836">
                  <c:v>79.97209173408136</c:v>
                </c:pt>
                <c:pt idx="1837">
                  <c:v>79.850934173816086</c:v>
                </c:pt>
                <c:pt idx="1838">
                  <c:v>79.70979870667081</c:v>
                </c:pt>
                <c:pt idx="1839">
                  <c:v>79.510668933527043</c:v>
                </c:pt>
                <c:pt idx="1840">
                  <c:v>79.375541623214048</c:v>
                </c:pt>
                <c:pt idx="1841">
                  <c:v>79.224742569600906</c:v>
                </c:pt>
                <c:pt idx="1842">
                  <c:v>79.111297590115484</c:v>
                </c:pt>
                <c:pt idx="1843">
                  <c:v>78.981776983806981</c:v>
                </c:pt>
                <c:pt idx="1844">
                  <c:v>78.904970493398892</c:v>
                </c:pt>
                <c:pt idx="1845">
                  <c:v>78.8281641282544</c:v>
                </c:pt>
                <c:pt idx="1846">
                  <c:v>78.752963430325138</c:v>
                </c:pt>
                <c:pt idx="1847">
                  <c:v>78.642128397174588</c:v>
                </c:pt>
                <c:pt idx="1848">
                  <c:v>78.587366776967272</c:v>
                </c:pt>
                <c:pt idx="1849">
                  <c:v>78.599799629402753</c:v>
                </c:pt>
                <c:pt idx="1850">
                  <c:v>78.634970327846943</c:v>
                </c:pt>
                <c:pt idx="1851">
                  <c:v>78.686282526535749</c:v>
                </c:pt>
                <c:pt idx="1852">
                  <c:v>78.76578153765675</c:v>
                </c:pt>
                <c:pt idx="1853">
                  <c:v>78.852274729561799</c:v>
                </c:pt>
                <c:pt idx="1854">
                  <c:v>78.936066655770645</c:v>
                </c:pt>
                <c:pt idx="1855">
                  <c:v>79.07878956644366</c:v>
                </c:pt>
                <c:pt idx="1856">
                  <c:v>79.240552525478876</c:v>
                </c:pt>
                <c:pt idx="1857">
                  <c:v>79.410644265357234</c:v>
                </c:pt>
                <c:pt idx="1858">
                  <c:v>79.595078759094577</c:v>
                </c:pt>
                <c:pt idx="1859">
                  <c:v>79.821387700645275</c:v>
                </c:pt>
                <c:pt idx="1860">
                  <c:v>80.058832719410276</c:v>
                </c:pt>
                <c:pt idx="1861">
                  <c:v>80.31115370160714</c:v>
                </c:pt>
                <c:pt idx="1862">
                  <c:v>80.56399106291488</c:v>
                </c:pt>
                <c:pt idx="1863">
                  <c:v>80.843515801262768</c:v>
                </c:pt>
                <c:pt idx="1864">
                  <c:v>81.12250274967198</c:v>
                </c:pt>
                <c:pt idx="1865">
                  <c:v>81.401802009939161</c:v>
                </c:pt>
                <c:pt idx="1866">
                  <c:v>81.639662839383533</c:v>
                </c:pt>
                <c:pt idx="1867">
                  <c:v>81.809838564292235</c:v>
                </c:pt>
                <c:pt idx="1868">
                  <c:v>81.920975320525656</c:v>
                </c:pt>
                <c:pt idx="1869">
                  <c:v>82.004790072797775</c:v>
                </c:pt>
                <c:pt idx="1870">
                  <c:v>82.074960989518075</c:v>
                </c:pt>
                <c:pt idx="1871">
                  <c:v>82.090746440634959</c:v>
                </c:pt>
                <c:pt idx="1872">
                  <c:v>82.087888430330523</c:v>
                </c:pt>
                <c:pt idx="1873">
                  <c:v>82.038503621095956</c:v>
                </c:pt>
                <c:pt idx="1874">
                  <c:v>81.974162166290412</c:v>
                </c:pt>
                <c:pt idx="1875">
                  <c:v>81.948808897184591</c:v>
                </c:pt>
                <c:pt idx="1876">
                  <c:v>81.881644682157727</c:v>
                </c:pt>
                <c:pt idx="1877">
                  <c:v>81.756507309488043</c:v>
                </c:pt>
                <c:pt idx="1878">
                  <c:v>81.649016827355908</c:v>
                </c:pt>
                <c:pt idx="1879">
                  <c:v>81.584289906962923</c:v>
                </c:pt>
                <c:pt idx="1880">
                  <c:v>81.536315640409256</c:v>
                </c:pt>
                <c:pt idx="1881">
                  <c:v>81.487055869892885</c:v>
                </c:pt>
                <c:pt idx="1882">
                  <c:v>81.441657472257589</c:v>
                </c:pt>
                <c:pt idx="1883">
                  <c:v>81.360271134908544</c:v>
                </c:pt>
                <c:pt idx="1884">
                  <c:v>81.325580466930774</c:v>
                </c:pt>
                <c:pt idx="1885">
                  <c:v>81.298646441090838</c:v>
                </c:pt>
                <c:pt idx="1886">
                  <c:v>81.245919094193312</c:v>
                </c:pt>
                <c:pt idx="1887">
                  <c:v>81.213572842868672</c:v>
                </c:pt>
                <c:pt idx="1888">
                  <c:v>81.163171085006226</c:v>
                </c:pt>
                <c:pt idx="1889">
                  <c:v>81.139880155409486</c:v>
                </c:pt>
                <c:pt idx="1890">
                  <c:v>81.114292258734991</c:v>
                </c:pt>
                <c:pt idx="1891">
                  <c:v>81.088851454861796</c:v>
                </c:pt>
                <c:pt idx="1892">
                  <c:v>81.040220249104237</c:v>
                </c:pt>
                <c:pt idx="1893">
                  <c:v>80.932795589489473</c:v>
                </c:pt>
                <c:pt idx="1894">
                  <c:v>80.762730757859131</c:v>
                </c:pt>
                <c:pt idx="1895">
                  <c:v>80.610620240093709</c:v>
                </c:pt>
                <c:pt idx="1896">
                  <c:v>80.380104005485876</c:v>
                </c:pt>
                <c:pt idx="1897">
                  <c:v>80.071241014184196</c:v>
                </c:pt>
                <c:pt idx="1898">
                  <c:v>79.709656892636531</c:v>
                </c:pt>
                <c:pt idx="1899">
                  <c:v>79.350701564393518</c:v>
                </c:pt>
                <c:pt idx="1900">
                  <c:v>79.009203191830451</c:v>
                </c:pt>
                <c:pt idx="1901">
                  <c:v>78.658760070147139</c:v>
                </c:pt>
                <c:pt idx="1902">
                  <c:v>78.299327891363006</c:v>
                </c:pt>
                <c:pt idx="1903">
                  <c:v>77.943812054992762</c:v>
                </c:pt>
                <c:pt idx="1904">
                  <c:v>77.547187392528741</c:v>
                </c:pt>
                <c:pt idx="1905">
                  <c:v>77.175406961555879</c:v>
                </c:pt>
                <c:pt idx="1906">
                  <c:v>76.856858490242345</c:v>
                </c:pt>
                <c:pt idx="1907">
                  <c:v>76.557241914307809</c:v>
                </c:pt>
                <c:pt idx="1908">
                  <c:v>76.274376039854047</c:v>
                </c:pt>
                <c:pt idx="1909">
                  <c:v>76.026227839482573</c:v>
                </c:pt>
                <c:pt idx="1910">
                  <c:v>75.771251320645405</c:v>
                </c:pt>
                <c:pt idx="1911">
                  <c:v>75.572164932251667</c:v>
                </c:pt>
                <c:pt idx="1912">
                  <c:v>75.436580695751999</c:v>
                </c:pt>
                <c:pt idx="1913">
                  <c:v>75.326406396329531</c:v>
                </c:pt>
                <c:pt idx="1914">
                  <c:v>75.248117385995968</c:v>
                </c:pt>
                <c:pt idx="1915">
                  <c:v>75.139114055295352</c:v>
                </c:pt>
                <c:pt idx="1916">
                  <c:v>75.037113574853095</c:v>
                </c:pt>
                <c:pt idx="1917">
                  <c:v>74.948085429155142</c:v>
                </c:pt>
                <c:pt idx="1918">
                  <c:v>74.882555928262775</c:v>
                </c:pt>
                <c:pt idx="1919">
                  <c:v>74.804902314607915</c:v>
                </c:pt>
                <c:pt idx="1920">
                  <c:v>74.769963573018217</c:v>
                </c:pt>
                <c:pt idx="1921">
                  <c:v>74.720044623407645</c:v>
                </c:pt>
                <c:pt idx="1922">
                  <c:v>74.6388307355124</c:v>
                </c:pt>
                <c:pt idx="1923">
                  <c:v>74.508483062501242</c:v>
                </c:pt>
                <c:pt idx="1924">
                  <c:v>74.359412184103832</c:v>
                </c:pt>
                <c:pt idx="1925">
                  <c:v>74.228597035961158</c:v>
                </c:pt>
                <c:pt idx="1926">
                  <c:v>74.1030039028619</c:v>
                </c:pt>
                <c:pt idx="1927">
                  <c:v>73.947512330437263</c:v>
                </c:pt>
                <c:pt idx="1928">
                  <c:v>73.802360017875159</c:v>
                </c:pt>
                <c:pt idx="1929">
                  <c:v>73.680458728022174</c:v>
                </c:pt>
                <c:pt idx="1930">
                  <c:v>73.553278969299853</c:v>
                </c:pt>
                <c:pt idx="1931">
                  <c:v>73.427050631273801</c:v>
                </c:pt>
                <c:pt idx="1932">
                  <c:v>73.258243839840389</c:v>
                </c:pt>
                <c:pt idx="1933">
                  <c:v>73.077361623753902</c:v>
                </c:pt>
                <c:pt idx="1934">
                  <c:v>72.874595410376742</c:v>
                </c:pt>
                <c:pt idx="1935">
                  <c:v>72.662330124926854</c:v>
                </c:pt>
                <c:pt idx="1936">
                  <c:v>72.431335437111031</c:v>
                </c:pt>
                <c:pt idx="1937">
                  <c:v>72.272112480757499</c:v>
                </c:pt>
                <c:pt idx="1938">
                  <c:v>72.141908698628825</c:v>
                </c:pt>
                <c:pt idx="1939">
                  <c:v>72.093597572654801</c:v>
                </c:pt>
                <c:pt idx="1940">
                  <c:v>72.062832156703408</c:v>
                </c:pt>
                <c:pt idx="1941">
                  <c:v>72.102696629410843</c:v>
                </c:pt>
                <c:pt idx="1942">
                  <c:v>72.197801912584879</c:v>
                </c:pt>
                <c:pt idx="1943">
                  <c:v>72.310595801590836</c:v>
                </c:pt>
                <c:pt idx="1944">
                  <c:v>72.483811284902828</c:v>
                </c:pt>
                <c:pt idx="1945">
                  <c:v>72.66589164528925</c:v>
                </c:pt>
                <c:pt idx="1946">
                  <c:v>72.866243523330979</c:v>
                </c:pt>
                <c:pt idx="1947">
                  <c:v>73.07981264007644</c:v>
                </c:pt>
                <c:pt idx="1948">
                  <c:v>73.28049994862802</c:v>
                </c:pt>
                <c:pt idx="1949">
                  <c:v>73.436101900852819</c:v>
                </c:pt>
                <c:pt idx="1950">
                  <c:v>73.593488322043214</c:v>
                </c:pt>
                <c:pt idx="1951">
                  <c:v>73.779105933190991</c:v>
                </c:pt>
                <c:pt idx="1952">
                  <c:v>73.964663539557918</c:v>
                </c:pt>
                <c:pt idx="1953">
                  <c:v>74.167309159959785</c:v>
                </c:pt>
                <c:pt idx="1954">
                  <c:v>74.299187323207477</c:v>
                </c:pt>
                <c:pt idx="1955">
                  <c:v>74.388312880086445</c:v>
                </c:pt>
                <c:pt idx="1956">
                  <c:v>74.45482959096131</c:v>
                </c:pt>
                <c:pt idx="1957">
                  <c:v>74.491124859611787</c:v>
                </c:pt>
                <c:pt idx="1958">
                  <c:v>74.535780297637587</c:v>
                </c:pt>
                <c:pt idx="1959">
                  <c:v>74.518370735650038</c:v>
                </c:pt>
                <c:pt idx="1960">
                  <c:v>74.436006294682471</c:v>
                </c:pt>
                <c:pt idx="1961">
                  <c:v>74.303978797462804</c:v>
                </c:pt>
                <c:pt idx="1962">
                  <c:v>74.177067725004278</c:v>
                </c:pt>
                <c:pt idx="1963">
                  <c:v>74.070756716326571</c:v>
                </c:pt>
                <c:pt idx="1964">
                  <c:v>73.9538587612752</c:v>
                </c:pt>
                <c:pt idx="1965">
                  <c:v>73.843287232798133</c:v>
                </c:pt>
                <c:pt idx="1966">
                  <c:v>73.730810423824025</c:v>
                </c:pt>
                <c:pt idx="1967">
                  <c:v>73.622673982044532</c:v>
                </c:pt>
                <c:pt idx="1968">
                  <c:v>73.598754097401496</c:v>
                </c:pt>
                <c:pt idx="1969">
                  <c:v>73.616119863989042</c:v>
                </c:pt>
                <c:pt idx="1970">
                  <c:v>73.593714491093579</c:v>
                </c:pt>
                <c:pt idx="1971">
                  <c:v>73.645503962007211</c:v>
                </c:pt>
                <c:pt idx="1972">
                  <c:v>73.639405886894707</c:v>
                </c:pt>
                <c:pt idx="1973">
                  <c:v>73.638235146771834</c:v>
                </c:pt>
                <c:pt idx="1974">
                  <c:v>73.663962001743158</c:v>
                </c:pt>
                <c:pt idx="1975">
                  <c:v>73.693498649153767</c:v>
                </c:pt>
                <c:pt idx="1976">
                  <c:v>73.687792310693922</c:v>
                </c:pt>
                <c:pt idx="1977">
                  <c:v>73.697256026847271</c:v>
                </c:pt>
                <c:pt idx="1978">
                  <c:v>73.6514127242326</c:v>
                </c:pt>
                <c:pt idx="1979">
                  <c:v>73.553875507295743</c:v>
                </c:pt>
                <c:pt idx="1980">
                  <c:v>73.447338747623149</c:v>
                </c:pt>
                <c:pt idx="1981">
                  <c:v>73.325898955495717</c:v>
                </c:pt>
                <c:pt idx="1982">
                  <c:v>73.149618811919566</c:v>
                </c:pt>
                <c:pt idx="1983">
                  <c:v>72.942363504865824</c:v>
                </c:pt>
                <c:pt idx="1984">
                  <c:v>72.713601894160306</c:v>
                </c:pt>
                <c:pt idx="1985">
                  <c:v>72.453265663402021</c:v>
                </c:pt>
                <c:pt idx="1986">
                  <c:v>72.152603341531588</c:v>
                </c:pt>
                <c:pt idx="1987">
                  <c:v>71.806468111565465</c:v>
                </c:pt>
                <c:pt idx="1988">
                  <c:v>71.429270728490565</c:v>
                </c:pt>
                <c:pt idx="1989">
                  <c:v>71.033280432099005</c:v>
                </c:pt>
                <c:pt idx="1990">
                  <c:v>70.674046248774772</c:v>
                </c:pt>
                <c:pt idx="1991">
                  <c:v>70.370301306267777</c:v>
                </c:pt>
                <c:pt idx="1992">
                  <c:v>70.068884889593761</c:v>
                </c:pt>
                <c:pt idx="1993">
                  <c:v>69.842963295784173</c:v>
                </c:pt>
                <c:pt idx="1994">
                  <c:v>69.705513705873955</c:v>
                </c:pt>
                <c:pt idx="1995">
                  <c:v>69.561752115639536</c:v>
                </c:pt>
                <c:pt idx="1996">
                  <c:v>69.460158279905045</c:v>
                </c:pt>
                <c:pt idx="1997">
                  <c:v>69.335539101683878</c:v>
                </c:pt>
                <c:pt idx="1998">
                  <c:v>69.268587092558406</c:v>
                </c:pt>
                <c:pt idx="1999">
                  <c:v>69.223824224122154</c:v>
                </c:pt>
                <c:pt idx="2000">
                  <c:v>69.148469156628252</c:v>
                </c:pt>
                <c:pt idx="2001">
                  <c:v>69.039432716850015</c:v>
                </c:pt>
                <c:pt idx="2002">
                  <c:v>68.939375181203346</c:v>
                </c:pt>
                <c:pt idx="2003">
                  <c:v>68.838893522794478</c:v>
                </c:pt>
                <c:pt idx="2004">
                  <c:v>68.758846917403417</c:v>
                </c:pt>
                <c:pt idx="2005">
                  <c:v>68.647902389200681</c:v>
                </c:pt>
                <c:pt idx="2006">
                  <c:v>68.548911634650906</c:v>
                </c:pt>
                <c:pt idx="2007">
                  <c:v>68.418482112231118</c:v>
                </c:pt>
                <c:pt idx="2008">
                  <c:v>68.316205772188354</c:v>
                </c:pt>
                <c:pt idx="2009">
                  <c:v>68.227867302342389</c:v>
                </c:pt>
                <c:pt idx="2010">
                  <c:v>68.104574483246239</c:v>
                </c:pt>
                <c:pt idx="2011">
                  <c:v>67.988131468546257</c:v>
                </c:pt>
                <c:pt idx="2012">
                  <c:v>67.923355591011585</c:v>
                </c:pt>
                <c:pt idx="2013">
                  <c:v>67.820291472743534</c:v>
                </c:pt>
                <c:pt idx="2014">
                  <c:v>67.720725484698633</c:v>
                </c:pt>
                <c:pt idx="2015">
                  <c:v>67.586475835744906</c:v>
                </c:pt>
                <c:pt idx="2016">
                  <c:v>67.458962663698273</c:v>
                </c:pt>
                <c:pt idx="2017">
                  <c:v>67.327120929014697</c:v>
                </c:pt>
                <c:pt idx="2018">
                  <c:v>67.206925232253525</c:v>
                </c:pt>
                <c:pt idx="2019">
                  <c:v>67.115586124832276</c:v>
                </c:pt>
                <c:pt idx="2020">
                  <c:v>67.008104870226376</c:v>
                </c:pt>
                <c:pt idx="2021">
                  <c:v>66.913777896785888</c:v>
                </c:pt>
                <c:pt idx="2022">
                  <c:v>66.799732722104181</c:v>
                </c:pt>
                <c:pt idx="2023">
                  <c:v>66.707014900439006</c:v>
                </c:pt>
                <c:pt idx="2024">
                  <c:v>66.615994287061753</c:v>
                </c:pt>
                <c:pt idx="2025">
                  <c:v>66.495191285974656</c:v>
                </c:pt>
                <c:pt idx="2026">
                  <c:v>66.40107906683329</c:v>
                </c:pt>
                <c:pt idx="2027">
                  <c:v>66.338264420132802</c:v>
                </c:pt>
                <c:pt idx="2028">
                  <c:v>66.23005890271493</c:v>
                </c:pt>
                <c:pt idx="2029">
                  <c:v>66.149821386023831</c:v>
                </c:pt>
                <c:pt idx="2030">
                  <c:v>66.058219399567832</c:v>
                </c:pt>
                <c:pt idx="2031">
                  <c:v>65.958670170473823</c:v>
                </c:pt>
                <c:pt idx="2032">
                  <c:v>65.86818402952693</c:v>
                </c:pt>
                <c:pt idx="2033">
                  <c:v>65.858891880545769</c:v>
                </c:pt>
                <c:pt idx="2034">
                  <c:v>65.868374404834739</c:v>
                </c:pt>
                <c:pt idx="2035">
                  <c:v>65.869373765093798</c:v>
                </c:pt>
                <c:pt idx="2036">
                  <c:v>65.929033554141441</c:v>
                </c:pt>
                <c:pt idx="2037">
                  <c:v>65.900533044449006</c:v>
                </c:pt>
                <c:pt idx="2038">
                  <c:v>65.902328278658871</c:v>
                </c:pt>
                <c:pt idx="2039">
                  <c:v>65.89595437917427</c:v>
                </c:pt>
                <c:pt idx="2040">
                  <c:v>65.868548759843051</c:v>
                </c:pt>
                <c:pt idx="2041">
                  <c:v>65.806710763889399</c:v>
                </c:pt>
                <c:pt idx="2042">
                  <c:v>65.700772171742173</c:v>
                </c:pt>
                <c:pt idx="2043">
                  <c:v>65.592387130607506</c:v>
                </c:pt>
                <c:pt idx="2044">
                  <c:v>65.491696608091388</c:v>
                </c:pt>
                <c:pt idx="2045">
                  <c:v>65.366364907977484</c:v>
                </c:pt>
                <c:pt idx="2046">
                  <c:v>65.182252237404725</c:v>
                </c:pt>
                <c:pt idx="2047">
                  <c:v>65.052497203084201</c:v>
                </c:pt>
                <c:pt idx="2048">
                  <c:v>64.916385607769385</c:v>
                </c:pt>
                <c:pt idx="2049">
                  <c:v>64.713579218077484</c:v>
                </c:pt>
                <c:pt idx="2050">
                  <c:v>64.497399112258805</c:v>
                </c:pt>
                <c:pt idx="2051">
                  <c:v>64.253820190067401</c:v>
                </c:pt>
                <c:pt idx="2052">
                  <c:v>63.982149508841623</c:v>
                </c:pt>
                <c:pt idx="2053">
                  <c:v>63.693277859853772</c:v>
                </c:pt>
                <c:pt idx="2054">
                  <c:v>63.458959156969087</c:v>
                </c:pt>
                <c:pt idx="2055">
                  <c:v>63.208332740835807</c:v>
                </c:pt>
                <c:pt idx="2056">
                  <c:v>62.958144075770015</c:v>
                </c:pt>
                <c:pt idx="2057">
                  <c:v>62.700878930156144</c:v>
                </c:pt>
                <c:pt idx="2058">
                  <c:v>62.476599456932952</c:v>
                </c:pt>
                <c:pt idx="2059">
                  <c:v>62.294612927299333</c:v>
                </c:pt>
                <c:pt idx="2060">
                  <c:v>62.148470089987107</c:v>
                </c:pt>
                <c:pt idx="2061">
                  <c:v>62.015510017676839</c:v>
                </c:pt>
                <c:pt idx="2062">
                  <c:v>61.874061720285951</c:v>
                </c:pt>
                <c:pt idx="2063">
                  <c:v>61.757948429211233</c:v>
                </c:pt>
                <c:pt idx="2064">
                  <c:v>61.654424967306319</c:v>
                </c:pt>
                <c:pt idx="2065">
                  <c:v>61.52212585499182</c:v>
                </c:pt>
                <c:pt idx="2066">
                  <c:v>61.388424456688412</c:v>
                </c:pt>
                <c:pt idx="2067">
                  <c:v>61.208284490293259</c:v>
                </c:pt>
                <c:pt idx="2068">
                  <c:v>61.044456429875396</c:v>
                </c:pt>
                <c:pt idx="2069">
                  <c:v>60.87399362330661</c:v>
                </c:pt>
                <c:pt idx="2070">
                  <c:v>60.703929251585855</c:v>
                </c:pt>
                <c:pt idx="2071">
                  <c:v>60.521130658656787</c:v>
                </c:pt>
                <c:pt idx="2072">
                  <c:v>60.292272851712859</c:v>
                </c:pt>
                <c:pt idx="2073">
                  <c:v>60.062696547311532</c:v>
                </c:pt>
                <c:pt idx="2074">
                  <c:v>59.839242540499015</c:v>
                </c:pt>
                <c:pt idx="2075">
                  <c:v>59.628444594173111</c:v>
                </c:pt>
                <c:pt idx="2076">
                  <c:v>59.446247670556716</c:v>
                </c:pt>
                <c:pt idx="2077">
                  <c:v>59.250929398520697</c:v>
                </c:pt>
                <c:pt idx="2078">
                  <c:v>59.033970651528527</c:v>
                </c:pt>
                <c:pt idx="2079">
                  <c:v>58.846317155445483</c:v>
                </c:pt>
                <c:pt idx="2080">
                  <c:v>58.732052830304546</c:v>
                </c:pt>
                <c:pt idx="2081">
                  <c:v>58.663380035787391</c:v>
                </c:pt>
                <c:pt idx="2082">
                  <c:v>58.654045845538434</c:v>
                </c:pt>
                <c:pt idx="2083">
                  <c:v>58.610704744364099</c:v>
                </c:pt>
                <c:pt idx="2084">
                  <c:v>58.568835941343288</c:v>
                </c:pt>
                <c:pt idx="2085">
                  <c:v>58.489332430059775</c:v>
                </c:pt>
                <c:pt idx="2086">
                  <c:v>58.4629410595183</c:v>
                </c:pt>
                <c:pt idx="2087">
                  <c:v>58.478840971485624</c:v>
                </c:pt>
                <c:pt idx="2088">
                  <c:v>58.513674727126975</c:v>
                </c:pt>
                <c:pt idx="2089">
                  <c:v>58.505275239785298</c:v>
                </c:pt>
                <c:pt idx="2090">
                  <c:v>58.47693658465527</c:v>
                </c:pt>
                <c:pt idx="2091">
                  <c:v>58.42694715752841</c:v>
                </c:pt>
                <c:pt idx="2092">
                  <c:v>58.394832362996944</c:v>
                </c:pt>
                <c:pt idx="2093">
                  <c:v>58.374934583491644</c:v>
                </c:pt>
                <c:pt idx="2094">
                  <c:v>58.338124755911664</c:v>
                </c:pt>
                <c:pt idx="2095">
                  <c:v>58.308653750689267</c:v>
                </c:pt>
                <c:pt idx="2096">
                  <c:v>58.296079356667846</c:v>
                </c:pt>
                <c:pt idx="2097">
                  <c:v>58.325896736619192</c:v>
                </c:pt>
                <c:pt idx="2098">
                  <c:v>58.325485242536097</c:v>
                </c:pt>
                <c:pt idx="2099">
                  <c:v>58.338086375252786</c:v>
                </c:pt>
                <c:pt idx="2100">
                  <c:v>58.362000850518783</c:v>
                </c:pt>
                <c:pt idx="2101">
                  <c:v>58.382028576908581</c:v>
                </c:pt>
                <c:pt idx="2102">
                  <c:v>58.392815208410276</c:v>
                </c:pt>
                <c:pt idx="2103">
                  <c:v>58.442127247731101</c:v>
                </c:pt>
                <c:pt idx="2104">
                  <c:v>58.421686005856266</c:v>
                </c:pt>
                <c:pt idx="2105">
                  <c:v>58.435664494212411</c:v>
                </c:pt>
                <c:pt idx="2106">
                  <c:v>58.475935244857368</c:v>
                </c:pt>
                <c:pt idx="2107">
                  <c:v>58.533325336654713</c:v>
                </c:pt>
                <c:pt idx="2108">
                  <c:v>58.631465001579585</c:v>
                </c:pt>
                <c:pt idx="2109">
                  <c:v>58.738160770749765</c:v>
                </c:pt>
                <c:pt idx="2110">
                  <c:v>58.85837418579932</c:v>
                </c:pt>
                <c:pt idx="2111">
                  <c:v>58.959411292439512</c:v>
                </c:pt>
                <c:pt idx="2112">
                  <c:v>59.050559263525635</c:v>
                </c:pt>
                <c:pt idx="2113">
                  <c:v>59.080356114085326</c:v>
                </c:pt>
                <c:pt idx="2114">
                  <c:v>59.080519286882556</c:v>
                </c:pt>
                <c:pt idx="2115">
                  <c:v>59.123211039908234</c:v>
                </c:pt>
                <c:pt idx="2116">
                  <c:v>59.136054072303054</c:v>
                </c:pt>
                <c:pt idx="2117">
                  <c:v>59.063248352502974</c:v>
                </c:pt>
                <c:pt idx="2118">
                  <c:v>58.957787753071479</c:v>
                </c:pt>
                <c:pt idx="2119">
                  <c:v>58.776733415690565</c:v>
                </c:pt>
                <c:pt idx="2120">
                  <c:v>58.59372365873174</c:v>
                </c:pt>
                <c:pt idx="2121">
                  <c:v>58.393225186600219</c:v>
                </c:pt>
                <c:pt idx="2122">
                  <c:v>58.167530673968798</c:v>
                </c:pt>
                <c:pt idx="2123">
                  <c:v>57.961104160517728</c:v>
                </c:pt>
                <c:pt idx="2124">
                  <c:v>57.718523313631728</c:v>
                </c:pt>
                <c:pt idx="2125">
                  <c:v>57.498356130516115</c:v>
                </c:pt>
                <c:pt idx="2126">
                  <c:v>57.270099920802657</c:v>
                </c:pt>
                <c:pt idx="2127">
                  <c:v>57.03396523568879</c:v>
                </c:pt>
                <c:pt idx="2128">
                  <c:v>56.788309704172434</c:v>
                </c:pt>
                <c:pt idx="2129">
                  <c:v>56.581198155410291</c:v>
                </c:pt>
                <c:pt idx="2130">
                  <c:v>56.411709119312356</c:v>
                </c:pt>
                <c:pt idx="2131">
                  <c:v>56.270886949918612</c:v>
                </c:pt>
                <c:pt idx="2132">
                  <c:v>56.10255710871759</c:v>
                </c:pt>
                <c:pt idx="2133">
                  <c:v>55.936805895198695</c:v>
                </c:pt>
                <c:pt idx="2134">
                  <c:v>55.732986879871461</c:v>
                </c:pt>
                <c:pt idx="2135">
                  <c:v>55.566564430307373</c:v>
                </c:pt>
                <c:pt idx="2136">
                  <c:v>55.392004603679844</c:v>
                </c:pt>
                <c:pt idx="2137">
                  <c:v>55.244298843310517</c:v>
                </c:pt>
                <c:pt idx="2138">
                  <c:v>55.141212124475025</c:v>
                </c:pt>
                <c:pt idx="2139">
                  <c:v>55.012303491981399</c:v>
                </c:pt>
                <c:pt idx="2140">
                  <c:v>54.87797280565092</c:v>
                </c:pt>
                <c:pt idx="2141">
                  <c:v>54.721914478726511</c:v>
                </c:pt>
                <c:pt idx="2142">
                  <c:v>54.558964137944109</c:v>
                </c:pt>
                <c:pt idx="2143">
                  <c:v>54.410130205235532</c:v>
                </c:pt>
                <c:pt idx="2144">
                  <c:v>54.264896140816326</c:v>
                </c:pt>
                <c:pt idx="2145">
                  <c:v>54.079038117178271</c:v>
                </c:pt>
                <c:pt idx="2146">
                  <c:v>53.87094236785898</c:v>
                </c:pt>
                <c:pt idx="2147">
                  <c:v>53.661882817216082</c:v>
                </c:pt>
                <c:pt idx="2148">
                  <c:v>53.452223996253714</c:v>
                </c:pt>
                <c:pt idx="2149">
                  <c:v>53.231522786454015</c:v>
                </c:pt>
                <c:pt idx="2150">
                  <c:v>53.054469968339724</c:v>
                </c:pt>
                <c:pt idx="2151">
                  <c:v>52.877977264027265</c:v>
                </c:pt>
                <c:pt idx="2152">
                  <c:v>52.720852423004523</c:v>
                </c:pt>
                <c:pt idx="2153">
                  <c:v>52.553222570306744</c:v>
                </c:pt>
                <c:pt idx="2154">
                  <c:v>52.386719136403421</c:v>
                </c:pt>
                <c:pt idx="2155">
                  <c:v>52.285645116436299</c:v>
                </c:pt>
                <c:pt idx="2156">
                  <c:v>52.235557968196936</c:v>
                </c:pt>
                <c:pt idx="2157">
                  <c:v>52.199931071190065</c:v>
                </c:pt>
                <c:pt idx="2158">
                  <c:v>52.192334711662518</c:v>
                </c:pt>
                <c:pt idx="2159">
                  <c:v>52.218418730697884</c:v>
                </c:pt>
                <c:pt idx="2160">
                  <c:v>52.236075183520647</c:v>
                </c:pt>
                <c:pt idx="2161">
                  <c:v>52.34935291672663</c:v>
                </c:pt>
                <c:pt idx="2162">
                  <c:v>52.512145238948847</c:v>
                </c:pt>
                <c:pt idx="2163">
                  <c:v>52.676634314081632</c:v>
                </c:pt>
                <c:pt idx="2164">
                  <c:v>52.814234548690159</c:v>
                </c:pt>
                <c:pt idx="2165">
                  <c:v>52.928325589132179</c:v>
                </c:pt>
                <c:pt idx="2166">
                  <c:v>53.067151540894329</c:v>
                </c:pt>
                <c:pt idx="2167">
                  <c:v>53.167965968400139</c:v>
                </c:pt>
                <c:pt idx="2168">
                  <c:v>53.293222115398208</c:v>
                </c:pt>
                <c:pt idx="2169">
                  <c:v>53.396411448804358</c:v>
                </c:pt>
                <c:pt idx="2170">
                  <c:v>53.437068017920048</c:v>
                </c:pt>
                <c:pt idx="2171">
                  <c:v>53.508009835298132</c:v>
                </c:pt>
                <c:pt idx="2172">
                  <c:v>53.58328836676894</c:v>
                </c:pt>
                <c:pt idx="2173">
                  <c:v>53.654941104829724</c:v>
                </c:pt>
                <c:pt idx="2174">
                  <c:v>53.666195450374282</c:v>
                </c:pt>
                <c:pt idx="2175">
                  <c:v>53.698305112864574</c:v>
                </c:pt>
                <c:pt idx="2176">
                  <c:v>53.732243649408574</c:v>
                </c:pt>
                <c:pt idx="2177">
                  <c:v>53.732374751463368</c:v>
                </c:pt>
                <c:pt idx="2178">
                  <c:v>53.755133643935594</c:v>
                </c:pt>
                <c:pt idx="2179">
                  <c:v>53.775320860620518</c:v>
                </c:pt>
                <c:pt idx="2180">
                  <c:v>53.780767456998284</c:v>
                </c:pt>
                <c:pt idx="2181">
                  <c:v>53.789136169068378</c:v>
                </c:pt>
                <c:pt idx="2182">
                  <c:v>53.817357829533542</c:v>
                </c:pt>
                <c:pt idx="2183">
                  <c:v>53.804167754110935</c:v>
                </c:pt>
                <c:pt idx="2184">
                  <c:v>53.84250810615071</c:v>
                </c:pt>
                <c:pt idx="2185">
                  <c:v>53.84764601545114</c:v>
                </c:pt>
                <c:pt idx="2186">
                  <c:v>53.837340684058418</c:v>
                </c:pt>
                <c:pt idx="2187">
                  <c:v>53.843402409617305</c:v>
                </c:pt>
                <c:pt idx="2188">
                  <c:v>53.847619036779754</c:v>
                </c:pt>
                <c:pt idx="2189">
                  <c:v>53.916569566360145</c:v>
                </c:pt>
                <c:pt idx="2190">
                  <c:v>53.98767169513269</c:v>
                </c:pt>
                <c:pt idx="2191">
                  <c:v>54.079726536352872</c:v>
                </c:pt>
                <c:pt idx="2192">
                  <c:v>54.153580223083843</c:v>
                </c:pt>
                <c:pt idx="2193">
                  <c:v>54.237760469852489</c:v>
                </c:pt>
                <c:pt idx="2194">
                  <c:v>54.318683157887655</c:v>
                </c:pt>
                <c:pt idx="2195">
                  <c:v>54.40926152378227</c:v>
                </c:pt>
                <c:pt idx="2196">
                  <c:v>54.553362957551457</c:v>
                </c:pt>
                <c:pt idx="2197">
                  <c:v>54.719950428624642</c:v>
                </c:pt>
                <c:pt idx="2198">
                  <c:v>54.896501324794009</c:v>
                </c:pt>
                <c:pt idx="2199">
                  <c:v>55.009105327531515</c:v>
                </c:pt>
                <c:pt idx="2200">
                  <c:v>55.109344950882566</c:v>
                </c:pt>
                <c:pt idx="2201">
                  <c:v>55.176016915263112</c:v>
                </c:pt>
                <c:pt idx="2202">
                  <c:v>55.187611025327499</c:v>
                </c:pt>
                <c:pt idx="2203">
                  <c:v>55.205497924637257</c:v>
                </c:pt>
                <c:pt idx="2204">
                  <c:v>55.146575211112555</c:v>
                </c:pt>
                <c:pt idx="2205">
                  <c:v>55.028763253570162</c:v>
                </c:pt>
                <c:pt idx="2206">
                  <c:v>54.890591700403675</c:v>
                </c:pt>
                <c:pt idx="2207">
                  <c:v>54.724751187254007</c:v>
                </c:pt>
                <c:pt idx="2208">
                  <c:v>54.562576660136806</c:v>
                </c:pt>
                <c:pt idx="2209">
                  <c:v>54.327196315102036</c:v>
                </c:pt>
                <c:pt idx="2210">
                  <c:v>54.073410075643686</c:v>
                </c:pt>
                <c:pt idx="2211">
                  <c:v>53.814219790244472</c:v>
                </c:pt>
                <c:pt idx="2212">
                  <c:v>53.526318848603914</c:v>
                </c:pt>
                <c:pt idx="2213">
                  <c:v>53.216254895789142</c:v>
                </c:pt>
                <c:pt idx="2214">
                  <c:v>52.944149641177667</c:v>
                </c:pt>
                <c:pt idx="2215">
                  <c:v>52.650795515551891</c:v>
                </c:pt>
                <c:pt idx="2216">
                  <c:v>52.342615838023015</c:v>
                </c:pt>
                <c:pt idx="2217">
                  <c:v>52.091030943345231</c:v>
                </c:pt>
                <c:pt idx="2218">
                  <c:v>51.83757904483948</c:v>
                </c:pt>
                <c:pt idx="2219">
                  <c:v>51.576641989607971</c:v>
                </c:pt>
                <c:pt idx="2220">
                  <c:v>51.307268975267384</c:v>
                </c:pt>
                <c:pt idx="2221">
                  <c:v>51.027977738235442</c:v>
                </c:pt>
                <c:pt idx="2222">
                  <c:v>50.78068669103007</c:v>
                </c:pt>
                <c:pt idx="2223">
                  <c:v>50.528958531533604</c:v>
                </c:pt>
                <c:pt idx="2224">
                  <c:v>50.281423527060333</c:v>
                </c:pt>
                <c:pt idx="2225">
                  <c:v>50.006844957642265</c:v>
                </c:pt>
                <c:pt idx="2226">
                  <c:v>49.757366842968601</c:v>
                </c:pt>
                <c:pt idx="2227">
                  <c:v>49.56283492887902</c:v>
                </c:pt>
                <c:pt idx="2228">
                  <c:v>49.359100988698088</c:v>
                </c:pt>
                <c:pt idx="2229">
                  <c:v>49.151656950162099</c:v>
                </c:pt>
                <c:pt idx="2230">
                  <c:v>48.881008085047903</c:v>
                </c:pt>
                <c:pt idx="2231">
                  <c:v>48.621316785376457</c:v>
                </c:pt>
                <c:pt idx="2232">
                  <c:v>48.351233076176079</c:v>
                </c:pt>
                <c:pt idx="2233">
                  <c:v>48.117118806408328</c:v>
                </c:pt>
                <c:pt idx="2234">
                  <c:v>47.841041060296995</c:v>
                </c:pt>
                <c:pt idx="2235">
                  <c:v>47.535994792841429</c:v>
                </c:pt>
                <c:pt idx="2236">
                  <c:v>47.243009641315972</c:v>
                </c:pt>
                <c:pt idx="2237">
                  <c:v>46.966041813279638</c:v>
                </c:pt>
                <c:pt idx="2238">
                  <c:v>46.703172894250926</c:v>
                </c:pt>
                <c:pt idx="2239">
                  <c:v>46.433332110590094</c:v>
                </c:pt>
                <c:pt idx="2240">
                  <c:v>46.172021578855684</c:v>
                </c:pt>
                <c:pt idx="2241">
                  <c:v>45.953272303839974</c:v>
                </c:pt>
                <c:pt idx="2242">
                  <c:v>45.746424095738845</c:v>
                </c:pt>
                <c:pt idx="2243">
                  <c:v>45.577018915803386</c:v>
                </c:pt>
                <c:pt idx="2244">
                  <c:v>45.443492555928223</c:v>
                </c:pt>
                <c:pt idx="2245">
                  <c:v>45.28276431738302</c:v>
                </c:pt>
                <c:pt idx="2246">
                  <c:v>45.184311919818597</c:v>
                </c:pt>
                <c:pt idx="2247">
                  <c:v>45.138837478730778</c:v>
                </c:pt>
                <c:pt idx="2248">
                  <c:v>45.139551200985906</c:v>
                </c:pt>
                <c:pt idx="2249">
                  <c:v>45.16128744843909</c:v>
                </c:pt>
                <c:pt idx="2250">
                  <c:v>45.186850856747185</c:v>
                </c:pt>
                <c:pt idx="2251">
                  <c:v>45.218971275432573</c:v>
                </c:pt>
                <c:pt idx="2252">
                  <c:v>45.273887290622397</c:v>
                </c:pt>
                <c:pt idx="2253">
                  <c:v>45.34694391612841</c:v>
                </c:pt>
                <c:pt idx="2254">
                  <c:v>45.449453815321199</c:v>
                </c:pt>
                <c:pt idx="2255">
                  <c:v>45.53584098549441</c:v>
                </c:pt>
                <c:pt idx="2256">
                  <c:v>45.584126929871466</c:v>
                </c:pt>
                <c:pt idx="2257">
                  <c:v>45.662110003665418</c:v>
                </c:pt>
                <c:pt idx="2258">
                  <c:v>45.725501170545719</c:v>
                </c:pt>
                <c:pt idx="2259">
                  <c:v>45.789676912836271</c:v>
                </c:pt>
                <c:pt idx="2260">
                  <c:v>45.873493606618851</c:v>
                </c:pt>
                <c:pt idx="2261">
                  <c:v>45.951370263849626</c:v>
                </c:pt>
                <c:pt idx="2262">
                  <c:v>45.986254324771259</c:v>
                </c:pt>
                <c:pt idx="2263">
                  <c:v>46.035458820951241</c:v>
                </c:pt>
                <c:pt idx="2264">
                  <c:v>46.033831872242899</c:v>
                </c:pt>
                <c:pt idx="2265">
                  <c:v>46.056016082271448</c:v>
                </c:pt>
                <c:pt idx="2266">
                  <c:v>46.080472727395538</c:v>
                </c:pt>
                <c:pt idx="2267">
                  <c:v>46.089335054809695</c:v>
                </c:pt>
                <c:pt idx="2268">
                  <c:v>46.060030130206442</c:v>
                </c:pt>
                <c:pt idx="2269">
                  <c:v>46.043740229862728</c:v>
                </c:pt>
                <c:pt idx="2270">
                  <c:v>45.981133599488068</c:v>
                </c:pt>
                <c:pt idx="2271">
                  <c:v>45.922277036813682</c:v>
                </c:pt>
                <c:pt idx="2272">
                  <c:v>45.870829281843172</c:v>
                </c:pt>
                <c:pt idx="2273">
                  <c:v>45.828914449831622</c:v>
                </c:pt>
                <c:pt idx="2274">
                  <c:v>45.812582053138193</c:v>
                </c:pt>
                <c:pt idx="2275">
                  <c:v>45.797099494206627</c:v>
                </c:pt>
                <c:pt idx="2276">
                  <c:v>45.807470918976811</c:v>
                </c:pt>
                <c:pt idx="2277">
                  <c:v>45.829554651612845</c:v>
                </c:pt>
                <c:pt idx="2278">
                  <c:v>45.838241837520719</c:v>
                </c:pt>
                <c:pt idx="2279">
                  <c:v>45.841553117142688</c:v>
                </c:pt>
                <c:pt idx="2280">
                  <c:v>45.800021305131359</c:v>
                </c:pt>
                <c:pt idx="2281">
                  <c:v>45.792315170349752</c:v>
                </c:pt>
                <c:pt idx="2282">
                  <c:v>45.804126947306955</c:v>
                </c:pt>
                <c:pt idx="2283">
                  <c:v>45.817862717247493</c:v>
                </c:pt>
                <c:pt idx="2284">
                  <c:v>45.854429043949736</c:v>
                </c:pt>
                <c:pt idx="2285">
                  <c:v>45.902016054557969</c:v>
                </c:pt>
                <c:pt idx="2286">
                  <c:v>45.979616441205103</c:v>
                </c:pt>
                <c:pt idx="2287">
                  <c:v>46.025339765665841</c:v>
                </c:pt>
                <c:pt idx="2288">
                  <c:v>46.026302954199757</c:v>
                </c:pt>
                <c:pt idx="2289">
                  <c:v>45.960580491142714</c:v>
                </c:pt>
                <c:pt idx="2290">
                  <c:v>45.936270011545119</c:v>
                </c:pt>
                <c:pt idx="2291">
                  <c:v>45.840187282208461</c:v>
                </c:pt>
                <c:pt idx="2292">
                  <c:v>45.688359882033744</c:v>
                </c:pt>
                <c:pt idx="2293">
                  <c:v>45.565765632077678</c:v>
                </c:pt>
                <c:pt idx="2294">
                  <c:v>45.391785932271944</c:v>
                </c:pt>
                <c:pt idx="2295">
                  <c:v>45.24925684661978</c:v>
                </c:pt>
                <c:pt idx="2296">
                  <c:v>45.095151059351224</c:v>
                </c:pt>
                <c:pt idx="2297">
                  <c:v>44.932286841664819</c:v>
                </c:pt>
                <c:pt idx="2298">
                  <c:v>44.754900117714129</c:v>
                </c:pt>
                <c:pt idx="2299">
                  <c:v>44.627423312718953</c:v>
                </c:pt>
                <c:pt idx="2300">
                  <c:v>44.44468219310955</c:v>
                </c:pt>
                <c:pt idx="2301">
                  <c:v>44.234905553211377</c:v>
                </c:pt>
                <c:pt idx="2302">
                  <c:v>43.995078848928166</c:v>
                </c:pt>
                <c:pt idx="2303">
                  <c:v>43.758555549573813</c:v>
                </c:pt>
                <c:pt idx="2304">
                  <c:v>43.550525104645757</c:v>
                </c:pt>
                <c:pt idx="2305">
                  <c:v>43.402508208710678</c:v>
                </c:pt>
                <c:pt idx="2306">
                  <c:v>43.252802491073659</c:v>
                </c:pt>
                <c:pt idx="2307">
                  <c:v>43.039836724689103</c:v>
                </c:pt>
                <c:pt idx="2308">
                  <c:v>42.860499183934976</c:v>
                </c:pt>
                <c:pt idx="2309">
                  <c:v>42.69202935202798</c:v>
                </c:pt>
                <c:pt idx="2310">
                  <c:v>42.613092851940749</c:v>
                </c:pt>
                <c:pt idx="2311">
                  <c:v>42.557128262674489</c:v>
                </c:pt>
                <c:pt idx="2312">
                  <c:v>42.528453680731943</c:v>
                </c:pt>
                <c:pt idx="2313">
                  <c:v>42.48828183583403</c:v>
                </c:pt>
                <c:pt idx="2314">
                  <c:v>42.457559158221486</c:v>
                </c:pt>
                <c:pt idx="2315">
                  <c:v>42.438126987999603</c:v>
                </c:pt>
                <c:pt idx="2316">
                  <c:v>42.375897833355864</c:v>
                </c:pt>
                <c:pt idx="2317">
                  <c:v>42.311429404735634</c:v>
                </c:pt>
                <c:pt idx="2318">
                  <c:v>42.195240064423821</c:v>
                </c:pt>
                <c:pt idx="2319">
                  <c:v>42.073903341436541</c:v>
                </c:pt>
                <c:pt idx="2320">
                  <c:v>41.907300456894816</c:v>
                </c:pt>
                <c:pt idx="2321">
                  <c:v>41.738969034952895</c:v>
                </c:pt>
                <c:pt idx="2322">
                  <c:v>41.561343406902907</c:v>
                </c:pt>
                <c:pt idx="2323">
                  <c:v>41.362592829096506</c:v>
                </c:pt>
                <c:pt idx="2324">
                  <c:v>41.139340974105835</c:v>
                </c:pt>
                <c:pt idx="2325">
                  <c:v>40.869986735218227</c:v>
                </c:pt>
                <c:pt idx="2326">
                  <c:v>40.619132962246411</c:v>
                </c:pt>
                <c:pt idx="2327">
                  <c:v>40.390776806894365</c:v>
                </c:pt>
                <c:pt idx="2328">
                  <c:v>40.244584091616325</c:v>
                </c:pt>
                <c:pt idx="2329">
                  <c:v>40.119265871573603</c:v>
                </c:pt>
                <c:pt idx="2330">
                  <c:v>39.990588978842922</c:v>
                </c:pt>
                <c:pt idx="2331">
                  <c:v>39.878424056330417</c:v>
                </c:pt>
                <c:pt idx="2332">
                  <c:v>39.775874138363626</c:v>
                </c:pt>
                <c:pt idx="2333">
                  <c:v>39.706173066604983</c:v>
                </c:pt>
                <c:pt idx="2334">
                  <c:v>39.64036818520146</c:v>
                </c:pt>
                <c:pt idx="2335">
                  <c:v>39.629276740033653</c:v>
                </c:pt>
                <c:pt idx="2336">
                  <c:v>39.611448679693247</c:v>
                </c:pt>
                <c:pt idx="2337">
                  <c:v>39.612317229983326</c:v>
                </c:pt>
                <c:pt idx="2338">
                  <c:v>39.622280826767593</c:v>
                </c:pt>
                <c:pt idx="2339">
                  <c:v>39.675694220893092</c:v>
                </c:pt>
                <c:pt idx="2340">
                  <c:v>39.696746402888778</c:v>
                </c:pt>
                <c:pt idx="2341">
                  <c:v>39.706978939934721</c:v>
                </c:pt>
                <c:pt idx="2342">
                  <c:v>39.76567014396327</c:v>
                </c:pt>
                <c:pt idx="2343">
                  <c:v>39.797625966285601</c:v>
                </c:pt>
                <c:pt idx="2344">
                  <c:v>39.808873576672404</c:v>
                </c:pt>
                <c:pt idx="2345">
                  <c:v>39.838245648193634</c:v>
                </c:pt>
                <c:pt idx="2346">
                  <c:v>39.852462576196928</c:v>
                </c:pt>
                <c:pt idx="2347">
                  <c:v>39.845727511585586</c:v>
                </c:pt>
                <c:pt idx="2348">
                  <c:v>39.810334310152676</c:v>
                </c:pt>
                <c:pt idx="2349">
                  <c:v>39.750639917354576</c:v>
                </c:pt>
                <c:pt idx="2350">
                  <c:v>39.686805842005974</c:v>
                </c:pt>
                <c:pt idx="2351">
                  <c:v>39.671030338096067</c:v>
                </c:pt>
                <c:pt idx="2352">
                  <c:v>39.649828694524125</c:v>
                </c:pt>
                <c:pt idx="2353">
                  <c:v>39.617142689906906</c:v>
                </c:pt>
                <c:pt idx="2354">
                  <c:v>39.552587612398916</c:v>
                </c:pt>
                <c:pt idx="2355">
                  <c:v>39.486721296162528</c:v>
                </c:pt>
                <c:pt idx="2356">
                  <c:v>39.412019704439842</c:v>
                </c:pt>
                <c:pt idx="2357">
                  <c:v>39.314144637665798</c:v>
                </c:pt>
                <c:pt idx="2358">
                  <c:v>39.203567855078823</c:v>
                </c:pt>
                <c:pt idx="2359">
                  <c:v>39.07804625039946</c:v>
                </c:pt>
                <c:pt idx="2360">
                  <c:v>38.953686858542959</c:v>
                </c:pt>
                <c:pt idx="2361">
                  <c:v>38.86078170087449</c:v>
                </c:pt>
                <c:pt idx="2362">
                  <c:v>38.762778987177612</c:v>
                </c:pt>
                <c:pt idx="2363">
                  <c:v>38.68245395331347</c:v>
                </c:pt>
                <c:pt idx="2364">
                  <c:v>38.629653537701451</c:v>
                </c:pt>
                <c:pt idx="2365">
                  <c:v>38.613694954239143</c:v>
                </c:pt>
                <c:pt idx="2366">
                  <c:v>38.635991245264385</c:v>
                </c:pt>
                <c:pt idx="2367">
                  <c:v>38.65296259989254</c:v>
                </c:pt>
                <c:pt idx="2368">
                  <c:v>38.658967848007308</c:v>
                </c:pt>
                <c:pt idx="2369">
                  <c:v>38.684165483100664</c:v>
                </c:pt>
                <c:pt idx="2370">
                  <c:v>38.693930199135863</c:v>
                </c:pt>
                <c:pt idx="2371">
                  <c:v>38.68617434270913</c:v>
                </c:pt>
                <c:pt idx="2372">
                  <c:v>38.723747407892226</c:v>
                </c:pt>
                <c:pt idx="2373">
                  <c:v>38.774601675557463</c:v>
                </c:pt>
                <c:pt idx="2374">
                  <c:v>38.848634618792957</c:v>
                </c:pt>
                <c:pt idx="2375">
                  <c:v>38.921200796272977</c:v>
                </c:pt>
                <c:pt idx="2376">
                  <c:v>38.973815106244579</c:v>
                </c:pt>
                <c:pt idx="2377">
                  <c:v>39.006779895224959</c:v>
                </c:pt>
                <c:pt idx="2378">
                  <c:v>39.045665773127368</c:v>
                </c:pt>
                <c:pt idx="2379">
                  <c:v>39.070828769163732</c:v>
                </c:pt>
                <c:pt idx="2380">
                  <c:v>39.085328851071793</c:v>
                </c:pt>
                <c:pt idx="2381">
                  <c:v>39.104293061805507</c:v>
                </c:pt>
                <c:pt idx="2382">
                  <c:v>39.134682577849638</c:v>
                </c:pt>
                <c:pt idx="2383">
                  <c:v>39.120415978723528</c:v>
                </c:pt>
                <c:pt idx="2384">
                  <c:v>39.136294095357748</c:v>
                </c:pt>
                <c:pt idx="2385">
                  <c:v>39.143998031033718</c:v>
                </c:pt>
                <c:pt idx="2386">
                  <c:v>39.115126022210511</c:v>
                </c:pt>
                <c:pt idx="2387">
                  <c:v>39.08950955176509</c:v>
                </c:pt>
                <c:pt idx="2388">
                  <c:v>39.044368970655256</c:v>
                </c:pt>
                <c:pt idx="2389">
                  <c:v>38.993926280225693</c:v>
                </c:pt>
                <c:pt idx="2390">
                  <c:v>38.90806488192905</c:v>
                </c:pt>
                <c:pt idx="2391">
                  <c:v>38.830641877513088</c:v>
                </c:pt>
                <c:pt idx="2392">
                  <c:v>38.703007159175414</c:v>
                </c:pt>
                <c:pt idx="2393">
                  <c:v>38.55984055537872</c:v>
                </c:pt>
                <c:pt idx="2394">
                  <c:v>38.430517723250901</c:v>
                </c:pt>
                <c:pt idx="2395">
                  <c:v>38.325836068720911</c:v>
                </c:pt>
                <c:pt idx="2396">
                  <c:v>38.255737235964077</c:v>
                </c:pt>
                <c:pt idx="2397">
                  <c:v>38.165680909024658</c:v>
                </c:pt>
                <c:pt idx="2398">
                  <c:v>38.106269366325982</c:v>
                </c:pt>
                <c:pt idx="2399">
                  <c:v>38.137354720132187</c:v>
                </c:pt>
                <c:pt idx="2400">
                  <c:v>38.179333165970256</c:v>
                </c:pt>
                <c:pt idx="2401">
                  <c:v>38.281412928492408</c:v>
                </c:pt>
                <c:pt idx="2402">
                  <c:v>38.384315761398582</c:v>
                </c:pt>
                <c:pt idx="2403">
                  <c:v>38.465593932476565</c:v>
                </c:pt>
                <c:pt idx="2404">
                  <c:v>38.53911611127625</c:v>
                </c:pt>
                <c:pt idx="2405">
                  <c:v>38.584369698587537</c:v>
                </c:pt>
                <c:pt idx="2406">
                  <c:v>38.614656031426705</c:v>
                </c:pt>
                <c:pt idx="2407">
                  <c:v>38.658578894527771</c:v>
                </c:pt>
                <c:pt idx="2408">
                  <c:v>38.635111947174501</c:v>
                </c:pt>
                <c:pt idx="2409">
                  <c:v>38.593362833962878</c:v>
                </c:pt>
                <c:pt idx="2410">
                  <c:v>38.541532172517513</c:v>
                </c:pt>
                <c:pt idx="2411">
                  <c:v>38.496484531791033</c:v>
                </c:pt>
                <c:pt idx="2412">
                  <c:v>38.436791783833264</c:v>
                </c:pt>
                <c:pt idx="2413">
                  <c:v>38.393976716141914</c:v>
                </c:pt>
                <c:pt idx="2414">
                  <c:v>38.329727230450551</c:v>
                </c:pt>
                <c:pt idx="2415">
                  <c:v>38.303819965787888</c:v>
                </c:pt>
                <c:pt idx="2416">
                  <c:v>38.276602401601593</c:v>
                </c:pt>
                <c:pt idx="2417">
                  <c:v>38.264934081670162</c:v>
                </c:pt>
                <c:pt idx="2418">
                  <c:v>38.270396770465616</c:v>
                </c:pt>
                <c:pt idx="2419">
                  <c:v>38.259475421046801</c:v>
                </c:pt>
                <c:pt idx="2420">
                  <c:v>38.287309655856838</c:v>
                </c:pt>
                <c:pt idx="2421">
                  <c:v>38.30755456541376</c:v>
                </c:pt>
                <c:pt idx="2422">
                  <c:v>38.320305792982339</c:v>
                </c:pt>
                <c:pt idx="2423">
                  <c:v>38.284885188184283</c:v>
                </c:pt>
                <c:pt idx="2424">
                  <c:v>38.276030873356028</c:v>
                </c:pt>
                <c:pt idx="2425">
                  <c:v>38.254575160979712</c:v>
                </c:pt>
                <c:pt idx="2426">
                  <c:v>38.238372017944847</c:v>
                </c:pt>
                <c:pt idx="2427">
                  <c:v>38.226979742360385</c:v>
                </c:pt>
                <c:pt idx="2428">
                  <c:v>38.200545286724633</c:v>
                </c:pt>
                <c:pt idx="2429">
                  <c:v>38.16561724614543</c:v>
                </c:pt>
                <c:pt idx="2430">
                  <c:v>38.137031743720236</c:v>
                </c:pt>
                <c:pt idx="2431">
                  <c:v>38.084600090708562</c:v>
                </c:pt>
                <c:pt idx="2432">
                  <c:v>38.063622565603502</c:v>
                </c:pt>
                <c:pt idx="2433">
                  <c:v>38.043823951198661</c:v>
                </c:pt>
                <c:pt idx="2434">
                  <c:v>38.062599897912833</c:v>
                </c:pt>
                <c:pt idx="2435">
                  <c:v>38.089766545193065</c:v>
                </c:pt>
                <c:pt idx="2436">
                  <c:v>38.112398665907818</c:v>
                </c:pt>
                <c:pt idx="2437">
                  <c:v>38.171458195125588</c:v>
                </c:pt>
                <c:pt idx="2438">
                  <c:v>38.219654684592001</c:v>
                </c:pt>
                <c:pt idx="2439">
                  <c:v>38.259171583916917</c:v>
                </c:pt>
                <c:pt idx="2440">
                  <c:v>38.314115260372162</c:v>
                </c:pt>
                <c:pt idx="2441">
                  <c:v>38.37365678715485</c:v>
                </c:pt>
                <c:pt idx="2442">
                  <c:v>38.394116121260112</c:v>
                </c:pt>
                <c:pt idx="2443">
                  <c:v>38.42035458907479</c:v>
                </c:pt>
                <c:pt idx="2444">
                  <c:v>38.408580678638423</c:v>
                </c:pt>
                <c:pt idx="2445">
                  <c:v>38.349575682107499</c:v>
                </c:pt>
                <c:pt idx="2446">
                  <c:v>38.305839583432949</c:v>
                </c:pt>
                <c:pt idx="2447">
                  <c:v>38.2237485733095</c:v>
                </c:pt>
                <c:pt idx="2448">
                  <c:v>38.142520768291121</c:v>
                </c:pt>
                <c:pt idx="2449">
                  <c:v>38.077549334680015</c:v>
                </c:pt>
                <c:pt idx="2450">
                  <c:v>37.989472899901507</c:v>
                </c:pt>
                <c:pt idx="2451">
                  <c:v>37.92974386966582</c:v>
                </c:pt>
                <c:pt idx="2452">
                  <c:v>37.85387255996298</c:v>
                </c:pt>
                <c:pt idx="2453">
                  <c:v>37.748328993118314</c:v>
                </c:pt>
                <c:pt idx="2454">
                  <c:v>37.68783342227821</c:v>
                </c:pt>
                <c:pt idx="2455">
                  <c:v>37.591169902451192</c:v>
                </c:pt>
                <c:pt idx="2456">
                  <c:v>37.536131972508265</c:v>
                </c:pt>
                <c:pt idx="2457">
                  <c:v>37.466659349069531</c:v>
                </c:pt>
                <c:pt idx="2458">
                  <c:v>37.376526128218863</c:v>
                </c:pt>
                <c:pt idx="2459">
                  <c:v>37.260471805333786</c:v>
                </c:pt>
                <c:pt idx="2460">
                  <c:v>37.174104355920143</c:v>
                </c:pt>
                <c:pt idx="2461">
                  <c:v>37.135255478915731</c:v>
                </c:pt>
                <c:pt idx="2462">
                  <c:v>37.081178814863172</c:v>
                </c:pt>
                <c:pt idx="2463">
                  <c:v>37.07668505175225</c:v>
                </c:pt>
                <c:pt idx="2464">
                  <c:v>37.080377077279834</c:v>
                </c:pt>
                <c:pt idx="2465">
                  <c:v>37.025439269564764</c:v>
                </c:pt>
                <c:pt idx="2466">
                  <c:v>36.997443507747725</c:v>
                </c:pt>
                <c:pt idx="2467">
                  <c:v>37.037730986212694</c:v>
                </c:pt>
                <c:pt idx="2468">
                  <c:v>37.08450255289015</c:v>
                </c:pt>
                <c:pt idx="2469">
                  <c:v>37.17308558035451</c:v>
                </c:pt>
                <c:pt idx="2470">
                  <c:v>37.248714215913083</c:v>
                </c:pt>
                <c:pt idx="2471">
                  <c:v>37.310078585079623</c:v>
                </c:pt>
                <c:pt idx="2472">
                  <c:v>37.395780860514847</c:v>
                </c:pt>
                <c:pt idx="2473">
                  <c:v>37.408836669423444</c:v>
                </c:pt>
                <c:pt idx="2474">
                  <c:v>37.468056462313086</c:v>
                </c:pt>
                <c:pt idx="2475">
                  <c:v>37.478333839289036</c:v>
                </c:pt>
                <c:pt idx="2476">
                  <c:v>37.509352729128736</c:v>
                </c:pt>
                <c:pt idx="2477">
                  <c:v>37.578340628850775</c:v>
                </c:pt>
                <c:pt idx="2478">
                  <c:v>37.683931740774149</c:v>
                </c:pt>
                <c:pt idx="2479">
                  <c:v>37.784949126771842</c:v>
                </c:pt>
                <c:pt idx="2480">
                  <c:v>37.869300364981967</c:v>
                </c:pt>
                <c:pt idx="2481">
                  <c:v>37.957204515072</c:v>
                </c:pt>
                <c:pt idx="2482">
                  <c:v>38.083759047432601</c:v>
                </c:pt>
                <c:pt idx="2483">
                  <c:v>38.174129736980618</c:v>
                </c:pt>
                <c:pt idx="2484">
                  <c:v>38.225409790346653</c:v>
                </c:pt>
                <c:pt idx="2485">
                  <c:v>38.223345991133101</c:v>
                </c:pt>
                <c:pt idx="2486">
                  <c:v>38.234509299737212</c:v>
                </c:pt>
                <c:pt idx="2487">
                  <c:v>38.216386019442147</c:v>
                </c:pt>
                <c:pt idx="2488">
                  <c:v>38.204899002509038</c:v>
                </c:pt>
                <c:pt idx="2489">
                  <c:v>38.15955874113402</c:v>
                </c:pt>
                <c:pt idx="2490">
                  <c:v>38.111657518938856</c:v>
                </c:pt>
                <c:pt idx="2491">
                  <c:v>38.10030489870141</c:v>
                </c:pt>
                <c:pt idx="2492">
                  <c:v>38.138704133697139</c:v>
                </c:pt>
                <c:pt idx="2493">
                  <c:v>38.147802064372684</c:v>
                </c:pt>
                <c:pt idx="2494">
                  <c:v>38.17279295364969</c:v>
                </c:pt>
                <c:pt idx="2495">
                  <c:v>38.185689539371459</c:v>
                </c:pt>
                <c:pt idx="2496">
                  <c:v>38.204686117795163</c:v>
                </c:pt>
                <c:pt idx="2497">
                  <c:v>38.243672020791649</c:v>
                </c:pt>
                <c:pt idx="2498">
                  <c:v>38.290892271995595</c:v>
                </c:pt>
                <c:pt idx="2499">
                  <c:v>38.32856415378577</c:v>
                </c:pt>
                <c:pt idx="2500">
                  <c:v>38.352224246902757</c:v>
                </c:pt>
                <c:pt idx="2501">
                  <c:v>38.392165071116217</c:v>
                </c:pt>
                <c:pt idx="2502">
                  <c:v>38.412492699962492</c:v>
                </c:pt>
                <c:pt idx="2503">
                  <c:v>38.418883800895493</c:v>
                </c:pt>
                <c:pt idx="2504">
                  <c:v>38.458508875155168</c:v>
                </c:pt>
                <c:pt idx="2505">
                  <c:v>38.441410987984483</c:v>
                </c:pt>
                <c:pt idx="2506">
                  <c:v>38.411533634495491</c:v>
                </c:pt>
                <c:pt idx="2507">
                  <c:v>38.378647680732243</c:v>
                </c:pt>
                <c:pt idx="2508">
                  <c:v>38.308240071074721</c:v>
                </c:pt>
                <c:pt idx="2509">
                  <c:v>38.225550035780707</c:v>
                </c:pt>
                <c:pt idx="2510">
                  <c:v>38.120966042612004</c:v>
                </c:pt>
                <c:pt idx="2511">
                  <c:v>38.018010715486945</c:v>
                </c:pt>
                <c:pt idx="2512">
                  <c:v>37.880608467423052</c:v>
                </c:pt>
                <c:pt idx="2513">
                  <c:v>37.745189573590594</c:v>
                </c:pt>
                <c:pt idx="2514">
                  <c:v>37.663289259753398</c:v>
                </c:pt>
                <c:pt idx="2515">
                  <c:v>37.551487931450062</c:v>
                </c:pt>
                <c:pt idx="2516">
                  <c:v>37.429703488188146</c:v>
                </c:pt>
                <c:pt idx="2517">
                  <c:v>37.31438672402664</c:v>
                </c:pt>
                <c:pt idx="2518">
                  <c:v>37.222525361442024</c:v>
                </c:pt>
                <c:pt idx="2519">
                  <c:v>37.122071302660302</c:v>
                </c:pt>
                <c:pt idx="2520">
                  <c:v>37.068730621692929</c:v>
                </c:pt>
                <c:pt idx="2521">
                  <c:v>36.971759693355317</c:v>
                </c:pt>
                <c:pt idx="2522">
                  <c:v>36.895255708116188</c:v>
                </c:pt>
                <c:pt idx="2523">
                  <c:v>36.798142335444247</c:v>
                </c:pt>
                <c:pt idx="2524">
                  <c:v>36.734126970855847</c:v>
                </c:pt>
                <c:pt idx="2525">
                  <c:v>36.645251476792808</c:v>
                </c:pt>
                <c:pt idx="2526">
                  <c:v>36.547216380404507</c:v>
                </c:pt>
                <c:pt idx="2527">
                  <c:v>36.457774759409581</c:v>
                </c:pt>
                <c:pt idx="2528">
                  <c:v>36.406582542212391</c:v>
                </c:pt>
                <c:pt idx="2529">
                  <c:v>36.315050526300233</c:v>
                </c:pt>
                <c:pt idx="2530">
                  <c:v>36.231213823106565</c:v>
                </c:pt>
                <c:pt idx="2531">
                  <c:v>36.145738400327694</c:v>
                </c:pt>
                <c:pt idx="2532">
                  <c:v>36.102609615011403</c:v>
                </c:pt>
                <c:pt idx="2533">
                  <c:v>36.10127833006792</c:v>
                </c:pt>
                <c:pt idx="2534">
                  <c:v>36.048819494881315</c:v>
                </c:pt>
                <c:pt idx="2535">
                  <c:v>35.996049155802346</c:v>
                </c:pt>
                <c:pt idx="2536">
                  <c:v>35.978267455612624</c:v>
                </c:pt>
                <c:pt idx="2537">
                  <c:v>35.92901769049422</c:v>
                </c:pt>
                <c:pt idx="2538">
                  <c:v>35.895535308281076</c:v>
                </c:pt>
                <c:pt idx="2539">
                  <c:v>35.831603623952219</c:v>
                </c:pt>
                <c:pt idx="2540">
                  <c:v>35.750607366111147</c:v>
                </c:pt>
                <c:pt idx="2541">
                  <c:v>35.660370869322158</c:v>
                </c:pt>
                <c:pt idx="2542">
                  <c:v>35.58330693168751</c:v>
                </c:pt>
                <c:pt idx="2543">
                  <c:v>35.509025991775857</c:v>
                </c:pt>
                <c:pt idx="2544">
                  <c:v>35.413286557934875</c:v>
                </c:pt>
                <c:pt idx="2545">
                  <c:v>35.332103282271923</c:v>
                </c:pt>
                <c:pt idx="2546">
                  <c:v>35.228488177148733</c:v>
                </c:pt>
                <c:pt idx="2547">
                  <c:v>35.095954485720092</c:v>
                </c:pt>
                <c:pt idx="2548">
                  <c:v>34.903821542758138</c:v>
                </c:pt>
                <c:pt idx="2549">
                  <c:v>34.760306307182525</c:v>
                </c:pt>
                <c:pt idx="2550">
                  <c:v>34.636350262053966</c:v>
                </c:pt>
                <c:pt idx="2551">
                  <c:v>34.534662790226193</c:v>
                </c:pt>
                <c:pt idx="2552">
                  <c:v>34.46233046685829</c:v>
                </c:pt>
                <c:pt idx="2553">
                  <c:v>34.401279146475318</c:v>
                </c:pt>
                <c:pt idx="2554">
                  <c:v>34.363908243817122</c:v>
                </c:pt>
                <c:pt idx="2555">
                  <c:v>34.354603043813981</c:v>
                </c:pt>
                <c:pt idx="2556">
                  <c:v>34.391833000340341</c:v>
                </c:pt>
                <c:pt idx="2557">
                  <c:v>34.440209654093586</c:v>
                </c:pt>
                <c:pt idx="2558">
                  <c:v>34.50728861439184</c:v>
                </c:pt>
                <c:pt idx="2559">
                  <c:v>34.658888993063222</c:v>
                </c:pt>
                <c:pt idx="2560">
                  <c:v>34.779151799266216</c:v>
                </c:pt>
                <c:pt idx="2561">
                  <c:v>34.878352601801623</c:v>
                </c:pt>
                <c:pt idx="2562">
                  <c:v>35.021087842355954</c:v>
                </c:pt>
                <c:pt idx="2563">
                  <c:v>35.15182854975906</c:v>
                </c:pt>
                <c:pt idx="2564">
                  <c:v>35.284374398961809</c:v>
                </c:pt>
                <c:pt idx="2565">
                  <c:v>35.413066434089366</c:v>
                </c:pt>
                <c:pt idx="2566">
                  <c:v>35.54407194241832</c:v>
                </c:pt>
                <c:pt idx="2567">
                  <c:v>35.625777500826594</c:v>
                </c:pt>
                <c:pt idx="2568">
                  <c:v>35.734541568189925</c:v>
                </c:pt>
                <c:pt idx="2569">
                  <c:v>35.824887383352397</c:v>
                </c:pt>
                <c:pt idx="2570">
                  <c:v>35.957589861369179</c:v>
                </c:pt>
                <c:pt idx="2571">
                  <c:v>36.065040778479393</c:v>
                </c:pt>
                <c:pt idx="2572">
                  <c:v>36.118277185834366</c:v>
                </c:pt>
                <c:pt idx="2573">
                  <c:v>36.212319043700589</c:v>
                </c:pt>
                <c:pt idx="2574">
                  <c:v>36.23874610668738</c:v>
                </c:pt>
                <c:pt idx="2575">
                  <c:v>36.26078896706106</c:v>
                </c:pt>
                <c:pt idx="2576">
                  <c:v>36.270987222835032</c:v>
                </c:pt>
                <c:pt idx="2577">
                  <c:v>36.24127493863449</c:v>
                </c:pt>
                <c:pt idx="2578">
                  <c:v>36.185120237691557</c:v>
                </c:pt>
                <c:pt idx="2579">
                  <c:v>36.147172822346114</c:v>
                </c:pt>
                <c:pt idx="2580">
                  <c:v>36.165931992884524</c:v>
                </c:pt>
                <c:pt idx="2581">
                  <c:v>36.169347872985924</c:v>
                </c:pt>
                <c:pt idx="2582">
                  <c:v>36.170616279470593</c:v>
                </c:pt>
                <c:pt idx="2583">
                  <c:v>36.163538359650929</c:v>
                </c:pt>
                <c:pt idx="2584">
                  <c:v>36.182939334088431</c:v>
                </c:pt>
                <c:pt idx="2585">
                  <c:v>36.241172550235312</c:v>
                </c:pt>
                <c:pt idx="2586">
                  <c:v>36.322856410249983</c:v>
                </c:pt>
                <c:pt idx="2587">
                  <c:v>36.398785679868055</c:v>
                </c:pt>
                <c:pt idx="2588">
                  <c:v>36.435993337613517</c:v>
                </c:pt>
                <c:pt idx="2589">
                  <c:v>36.478010885810548</c:v>
                </c:pt>
                <c:pt idx="2590">
                  <c:v>36.578612153372575</c:v>
                </c:pt>
                <c:pt idx="2591">
                  <c:v>36.624466097574015</c:v>
                </c:pt>
                <c:pt idx="2592">
                  <c:v>36.684636577558024</c:v>
                </c:pt>
                <c:pt idx="2593">
                  <c:v>36.745384056702356</c:v>
                </c:pt>
                <c:pt idx="2594">
                  <c:v>36.778395493977989</c:v>
                </c:pt>
                <c:pt idx="2595">
                  <c:v>36.863255531596039</c:v>
                </c:pt>
                <c:pt idx="2596">
                  <c:v>36.953921776802815</c:v>
                </c:pt>
                <c:pt idx="2597">
                  <c:v>37.045847900745841</c:v>
                </c:pt>
                <c:pt idx="2598">
                  <c:v>37.113562328411135</c:v>
                </c:pt>
                <c:pt idx="2599">
                  <c:v>37.171092509913549</c:v>
                </c:pt>
                <c:pt idx="2600">
                  <c:v>37.231783911783424</c:v>
                </c:pt>
                <c:pt idx="2601">
                  <c:v>37.247344181037086</c:v>
                </c:pt>
                <c:pt idx="2602">
                  <c:v>37.267680536756487</c:v>
                </c:pt>
                <c:pt idx="2603">
                  <c:v>37.288544662728199</c:v>
                </c:pt>
                <c:pt idx="2604">
                  <c:v>37.27077153804202</c:v>
                </c:pt>
                <c:pt idx="2605">
                  <c:v>37.267230991857339</c:v>
                </c:pt>
                <c:pt idx="2606">
                  <c:v>37.236172978165008</c:v>
                </c:pt>
                <c:pt idx="2607">
                  <c:v>37.190340787245844</c:v>
                </c:pt>
                <c:pt idx="2608">
                  <c:v>37.143128721073978</c:v>
                </c:pt>
                <c:pt idx="2609">
                  <c:v>37.071561166898981</c:v>
                </c:pt>
                <c:pt idx="2610">
                  <c:v>36.98165141153914</c:v>
                </c:pt>
                <c:pt idx="2611">
                  <c:v>36.850521334005037</c:v>
                </c:pt>
                <c:pt idx="2612">
                  <c:v>36.717768032920262</c:v>
                </c:pt>
                <c:pt idx="2613">
                  <c:v>36.600957506417117</c:v>
                </c:pt>
                <c:pt idx="2614">
                  <c:v>36.482047037756146</c:v>
                </c:pt>
                <c:pt idx="2615">
                  <c:v>36.364093331154791</c:v>
                </c:pt>
                <c:pt idx="2616">
                  <c:v>36.230918900697304</c:v>
                </c:pt>
                <c:pt idx="2617">
                  <c:v>36.129941919035218</c:v>
                </c:pt>
                <c:pt idx="2618">
                  <c:v>36.038778564727082</c:v>
                </c:pt>
                <c:pt idx="2619">
                  <c:v>35.994555379143264</c:v>
                </c:pt>
                <c:pt idx="2620">
                  <c:v>35.982095958502917</c:v>
                </c:pt>
                <c:pt idx="2621">
                  <c:v>36.006139943291878</c:v>
                </c:pt>
                <c:pt idx="2622">
                  <c:v>36.07524673738039</c:v>
                </c:pt>
                <c:pt idx="2623">
                  <c:v>36.120587023094672</c:v>
                </c:pt>
                <c:pt idx="2624">
                  <c:v>36.189073999893445</c:v>
                </c:pt>
                <c:pt idx="2625">
                  <c:v>36.297348362503094</c:v>
                </c:pt>
                <c:pt idx="2626">
                  <c:v>36.350930397472546</c:v>
                </c:pt>
                <c:pt idx="2627">
                  <c:v>36.461624336860865</c:v>
                </c:pt>
                <c:pt idx="2628">
                  <c:v>36.552960444648122</c:v>
                </c:pt>
                <c:pt idx="2629">
                  <c:v>36.633808190525563</c:v>
                </c:pt>
                <c:pt idx="2630">
                  <c:v>36.763594298233947</c:v>
                </c:pt>
                <c:pt idx="2631">
                  <c:v>36.836288479667743</c:v>
                </c:pt>
                <c:pt idx="2632">
                  <c:v>36.906486831246347</c:v>
                </c:pt>
                <c:pt idx="2633">
                  <c:v>36.943601026273271</c:v>
                </c:pt>
                <c:pt idx="2634">
                  <c:v>36.95793267271678</c:v>
                </c:pt>
                <c:pt idx="2635">
                  <c:v>36.972001065900919</c:v>
                </c:pt>
                <c:pt idx="2636">
                  <c:v>37.027333606457084</c:v>
                </c:pt>
                <c:pt idx="2637">
                  <c:v>37.063342978889921</c:v>
                </c:pt>
                <c:pt idx="2638">
                  <c:v>37.155642342914263</c:v>
                </c:pt>
                <c:pt idx="2639">
                  <c:v>37.250223923176364</c:v>
                </c:pt>
                <c:pt idx="2640">
                  <c:v>37.324431703507322</c:v>
                </c:pt>
                <c:pt idx="2641">
                  <c:v>37.403986181448772</c:v>
                </c:pt>
                <c:pt idx="2642">
                  <c:v>37.521715775903111</c:v>
                </c:pt>
                <c:pt idx="2643">
                  <c:v>37.587941002987996</c:v>
                </c:pt>
                <c:pt idx="2644">
                  <c:v>37.67373702922513</c:v>
                </c:pt>
                <c:pt idx="2645">
                  <c:v>37.721553523472991</c:v>
                </c:pt>
                <c:pt idx="2646">
                  <c:v>37.766644671439963</c:v>
                </c:pt>
                <c:pt idx="2647">
                  <c:v>37.84058352422025</c:v>
                </c:pt>
                <c:pt idx="2648">
                  <c:v>37.925251320682293</c:v>
                </c:pt>
                <c:pt idx="2649">
                  <c:v>37.983899096647413</c:v>
                </c:pt>
                <c:pt idx="2650">
                  <c:v>38.089023967652217</c:v>
                </c:pt>
                <c:pt idx="2651">
                  <c:v>38.215360903991325</c:v>
                </c:pt>
                <c:pt idx="2652">
                  <c:v>38.362082917008834</c:v>
                </c:pt>
                <c:pt idx="2653">
                  <c:v>38.500262041545525</c:v>
                </c:pt>
                <c:pt idx="2654">
                  <c:v>38.618273450606978</c:v>
                </c:pt>
                <c:pt idx="2655">
                  <c:v>38.724064288276793</c:v>
                </c:pt>
                <c:pt idx="2656">
                  <c:v>38.81175807405571</c:v>
                </c:pt>
                <c:pt idx="2657">
                  <c:v>38.930237483616459</c:v>
                </c:pt>
                <c:pt idx="2658">
                  <c:v>39.063952994412496</c:v>
                </c:pt>
                <c:pt idx="2659">
                  <c:v>39.204021765760331</c:v>
                </c:pt>
                <c:pt idx="2660">
                  <c:v>39.295126173845624</c:v>
                </c:pt>
                <c:pt idx="2661">
                  <c:v>39.361867799214892</c:v>
                </c:pt>
                <c:pt idx="2662">
                  <c:v>39.404626741722986</c:v>
                </c:pt>
                <c:pt idx="2663">
                  <c:v>39.404626741722993</c:v>
                </c:pt>
                <c:pt idx="2664">
                  <c:v>39.403612700240132</c:v>
                </c:pt>
                <c:pt idx="2665">
                  <c:v>39.359470762899164</c:v>
                </c:pt>
                <c:pt idx="2666">
                  <c:v>39.320347114236966</c:v>
                </c:pt>
                <c:pt idx="2667">
                  <c:v>39.291391957623333</c:v>
                </c:pt>
                <c:pt idx="2668">
                  <c:v>39.264886742542728</c:v>
                </c:pt>
                <c:pt idx="2669">
                  <c:v>39.196862625326915</c:v>
                </c:pt>
                <c:pt idx="2670">
                  <c:v>39.134470992441102</c:v>
                </c:pt>
                <c:pt idx="2671">
                  <c:v>39.088770135342536</c:v>
                </c:pt>
                <c:pt idx="2672">
                  <c:v>39.069063178437446</c:v>
                </c:pt>
                <c:pt idx="2673">
                  <c:v>39.026838156278451</c:v>
                </c:pt>
                <c:pt idx="2674">
                  <c:v>38.986426055227334</c:v>
                </c:pt>
                <c:pt idx="2675">
                  <c:v>39.005619307181334</c:v>
                </c:pt>
                <c:pt idx="2676">
                  <c:v>39.053325596657167</c:v>
                </c:pt>
                <c:pt idx="2677">
                  <c:v>39.078591499035028</c:v>
                </c:pt>
                <c:pt idx="2678">
                  <c:v>39.05120233133438</c:v>
                </c:pt>
                <c:pt idx="2679">
                  <c:v>39.021705771331831</c:v>
                </c:pt>
                <c:pt idx="2680">
                  <c:v>39.010991102091317</c:v>
                </c:pt>
                <c:pt idx="2681">
                  <c:v>38.968584672166969</c:v>
                </c:pt>
                <c:pt idx="2682">
                  <c:v>38.965111659506803</c:v>
                </c:pt>
                <c:pt idx="2683">
                  <c:v>38.956864308361816</c:v>
                </c:pt>
                <c:pt idx="2684">
                  <c:v>38.93254853486188</c:v>
                </c:pt>
                <c:pt idx="2685">
                  <c:v>38.940681028073321</c:v>
                </c:pt>
                <c:pt idx="2686">
                  <c:v>38.958509088413734</c:v>
                </c:pt>
                <c:pt idx="2687">
                  <c:v>38.966448253452647</c:v>
                </c:pt>
                <c:pt idx="2688">
                  <c:v>38.971927830795345</c:v>
                </c:pt>
                <c:pt idx="2689">
                  <c:v>38.915155143827704</c:v>
                </c:pt>
                <c:pt idx="2690">
                  <c:v>38.855559390943775</c:v>
                </c:pt>
                <c:pt idx="2691">
                  <c:v>38.782234505947216</c:v>
                </c:pt>
                <c:pt idx="2692">
                  <c:v>38.71343895543604</c:v>
                </c:pt>
                <c:pt idx="2693">
                  <c:v>38.667175464080977</c:v>
                </c:pt>
                <c:pt idx="2694">
                  <c:v>38.603669907747715</c:v>
                </c:pt>
                <c:pt idx="2695">
                  <c:v>38.548015284873252</c:v>
                </c:pt>
                <c:pt idx="2696">
                  <c:v>38.479803474296197</c:v>
                </c:pt>
                <c:pt idx="2697">
                  <c:v>38.438017485762423</c:v>
                </c:pt>
                <c:pt idx="2698">
                  <c:v>38.377785794311144</c:v>
                </c:pt>
                <c:pt idx="2699">
                  <c:v>38.333248871962262</c:v>
                </c:pt>
                <c:pt idx="2700">
                  <c:v>38.31418905683455</c:v>
                </c:pt>
                <c:pt idx="2701">
                  <c:v>38.262622534099727</c:v>
                </c:pt>
                <c:pt idx="2702">
                  <c:v>38.22705582134931</c:v>
                </c:pt>
                <c:pt idx="2703">
                  <c:v>38.207363813703282</c:v>
                </c:pt>
                <c:pt idx="2704">
                  <c:v>38.200092872288245</c:v>
                </c:pt>
                <c:pt idx="2705">
                  <c:v>38.208824642520931</c:v>
                </c:pt>
                <c:pt idx="2706">
                  <c:v>38.194413232051488</c:v>
                </c:pt>
                <c:pt idx="2707">
                  <c:v>38.213560995507663</c:v>
                </c:pt>
                <c:pt idx="2708">
                  <c:v>38.205094723897979</c:v>
                </c:pt>
                <c:pt idx="2709">
                  <c:v>38.181698458432692</c:v>
                </c:pt>
                <c:pt idx="2710">
                  <c:v>38.197055331635447</c:v>
                </c:pt>
                <c:pt idx="2711">
                  <c:v>38.206146153372231</c:v>
                </c:pt>
                <c:pt idx="2712">
                  <c:v>38.221086596609354</c:v>
                </c:pt>
                <c:pt idx="2713">
                  <c:v>38.230548972895541</c:v>
                </c:pt>
                <c:pt idx="2714">
                  <c:v>38.225915522972478</c:v>
                </c:pt>
                <c:pt idx="2715">
                  <c:v>38.18434680206137</c:v>
                </c:pt>
                <c:pt idx="2716">
                  <c:v>38.125611393810964</c:v>
                </c:pt>
                <c:pt idx="2717">
                  <c:v>38.103357111347975</c:v>
                </c:pt>
                <c:pt idx="2718">
                  <c:v>38.086933995173048</c:v>
                </c:pt>
                <c:pt idx="2719">
                  <c:v>38.052550026031334</c:v>
                </c:pt>
                <c:pt idx="2720">
                  <c:v>38.030398353367076</c:v>
                </c:pt>
                <c:pt idx="2721">
                  <c:v>38.008355540968672</c:v>
                </c:pt>
                <c:pt idx="2722">
                  <c:v>38.004211370918974</c:v>
                </c:pt>
                <c:pt idx="2723">
                  <c:v>37.981218758807458</c:v>
                </c:pt>
                <c:pt idx="2724">
                  <c:v>37.926106297386973</c:v>
                </c:pt>
                <c:pt idx="2725">
                  <c:v>37.899810260106385</c:v>
                </c:pt>
                <c:pt idx="2726">
                  <c:v>37.876990634783013</c:v>
                </c:pt>
                <c:pt idx="2727">
                  <c:v>37.859341964968728</c:v>
                </c:pt>
                <c:pt idx="2728">
                  <c:v>37.825505794661538</c:v>
                </c:pt>
                <c:pt idx="2729">
                  <c:v>37.755186636363163</c:v>
                </c:pt>
                <c:pt idx="2730">
                  <c:v>37.688144483149145</c:v>
                </c:pt>
                <c:pt idx="2731">
                  <c:v>37.628582763725376</c:v>
                </c:pt>
                <c:pt idx="2732">
                  <c:v>37.593307633661531</c:v>
                </c:pt>
                <c:pt idx="2733">
                  <c:v>37.544413075135473</c:v>
                </c:pt>
                <c:pt idx="2734">
                  <c:v>37.499901633574794</c:v>
                </c:pt>
                <c:pt idx="2735">
                  <c:v>37.446671720280754</c:v>
                </c:pt>
                <c:pt idx="2736">
                  <c:v>37.412003554879341</c:v>
                </c:pt>
                <c:pt idx="2737">
                  <c:v>37.408247892089406</c:v>
                </c:pt>
                <c:pt idx="2738">
                  <c:v>37.43498253151968</c:v>
                </c:pt>
                <c:pt idx="2739">
                  <c:v>37.463680269909993</c:v>
                </c:pt>
                <c:pt idx="2740">
                  <c:v>37.505433451200737</c:v>
                </c:pt>
                <c:pt idx="2741">
                  <c:v>37.513928438223907</c:v>
                </c:pt>
                <c:pt idx="2742">
                  <c:v>37.557901954124425</c:v>
                </c:pt>
                <c:pt idx="2743">
                  <c:v>37.646685069387154</c:v>
                </c:pt>
                <c:pt idx="2744">
                  <c:v>37.699769932865529</c:v>
                </c:pt>
                <c:pt idx="2745">
                  <c:v>37.748802263177716</c:v>
                </c:pt>
                <c:pt idx="2746">
                  <c:v>37.79967235717529</c:v>
                </c:pt>
                <c:pt idx="2747">
                  <c:v>37.831843820710652</c:v>
                </c:pt>
                <c:pt idx="2748">
                  <c:v>37.829538541519284</c:v>
                </c:pt>
                <c:pt idx="2749">
                  <c:v>37.794881893798404</c:v>
                </c:pt>
                <c:pt idx="2750">
                  <c:v>37.744882947259377</c:v>
                </c:pt>
                <c:pt idx="2751">
                  <c:v>37.630808340091377</c:v>
                </c:pt>
                <c:pt idx="2752">
                  <c:v>37.545129038351305</c:v>
                </c:pt>
                <c:pt idx="2753">
                  <c:v>37.460241144980515</c:v>
                </c:pt>
                <c:pt idx="2754">
                  <c:v>37.362398904066602</c:v>
                </c:pt>
                <c:pt idx="2755">
                  <c:v>37.30801303815845</c:v>
                </c:pt>
                <c:pt idx="2756">
                  <c:v>37.224935641176927</c:v>
                </c:pt>
                <c:pt idx="2757">
                  <c:v>37.151033108759073</c:v>
                </c:pt>
                <c:pt idx="2758">
                  <c:v>37.073116804150473</c:v>
                </c:pt>
                <c:pt idx="2759">
                  <c:v>36.980349742376646</c:v>
                </c:pt>
                <c:pt idx="2760">
                  <c:v>36.913510153209536</c:v>
                </c:pt>
                <c:pt idx="2761">
                  <c:v>36.841929923556407</c:v>
                </c:pt>
                <c:pt idx="2762">
                  <c:v>36.790335985930774</c:v>
                </c:pt>
                <c:pt idx="2763">
                  <c:v>36.692328516131148</c:v>
                </c:pt>
                <c:pt idx="2764">
                  <c:v>36.581879241121293</c:v>
                </c:pt>
                <c:pt idx="2765">
                  <c:v>36.460081927197209</c:v>
                </c:pt>
                <c:pt idx="2766">
                  <c:v>36.327976586658949</c:v>
                </c:pt>
                <c:pt idx="2767">
                  <c:v>36.205385851431416</c:v>
                </c:pt>
                <c:pt idx="2768">
                  <c:v>36.086913015358164</c:v>
                </c:pt>
                <c:pt idx="2769">
                  <c:v>35.977319863790193</c:v>
                </c:pt>
                <c:pt idx="2770">
                  <c:v>35.855842700094605</c:v>
                </c:pt>
                <c:pt idx="2771">
                  <c:v>35.740775614148269</c:v>
                </c:pt>
                <c:pt idx="2772">
                  <c:v>35.6402709406524</c:v>
                </c:pt>
                <c:pt idx="2773">
                  <c:v>35.591341907949584</c:v>
                </c:pt>
                <c:pt idx="2774">
                  <c:v>35.548665969575573</c:v>
                </c:pt>
                <c:pt idx="2775">
                  <c:v>35.556911456239611</c:v>
                </c:pt>
                <c:pt idx="2776">
                  <c:v>35.576592233466805</c:v>
                </c:pt>
                <c:pt idx="2777">
                  <c:v>35.622528345728618</c:v>
                </c:pt>
                <c:pt idx="2778">
                  <c:v>35.695895039342879</c:v>
                </c:pt>
                <c:pt idx="2779">
                  <c:v>35.748573681651315</c:v>
                </c:pt>
                <c:pt idx="2780">
                  <c:v>35.810012467311296</c:v>
                </c:pt>
                <c:pt idx="2781">
                  <c:v>35.874231275868482</c:v>
                </c:pt>
                <c:pt idx="2782">
                  <c:v>35.890346623952404</c:v>
                </c:pt>
                <c:pt idx="2783">
                  <c:v>35.892271406013847</c:v>
                </c:pt>
                <c:pt idx="2784">
                  <c:v>35.828637163054701</c:v>
                </c:pt>
                <c:pt idx="2785">
                  <c:v>35.813942321750169</c:v>
                </c:pt>
                <c:pt idx="2786">
                  <c:v>35.752026277001228</c:v>
                </c:pt>
                <c:pt idx="2787">
                  <c:v>35.653220573477356</c:v>
                </c:pt>
                <c:pt idx="2788">
                  <c:v>35.569102001712828</c:v>
                </c:pt>
                <c:pt idx="2789">
                  <c:v>35.492799973947371</c:v>
                </c:pt>
                <c:pt idx="2790">
                  <c:v>35.406605553858611</c:v>
                </c:pt>
                <c:pt idx="2791">
                  <c:v>35.309602645959764</c:v>
                </c:pt>
                <c:pt idx="2792">
                  <c:v>35.230665034353422</c:v>
                </c:pt>
                <c:pt idx="2793">
                  <c:v>35.152428017933673</c:v>
                </c:pt>
                <c:pt idx="2794">
                  <c:v>35.120748045985152</c:v>
                </c:pt>
                <c:pt idx="2795">
                  <c:v>35.157553214689933</c:v>
                </c:pt>
                <c:pt idx="2796">
                  <c:v>35.179798075286776</c:v>
                </c:pt>
                <c:pt idx="2797">
                  <c:v>35.214730634095183</c:v>
                </c:pt>
                <c:pt idx="2798">
                  <c:v>35.291443421704756</c:v>
                </c:pt>
                <c:pt idx="2799">
                  <c:v>35.374074000743541</c:v>
                </c:pt>
                <c:pt idx="2800">
                  <c:v>35.464281487742149</c:v>
                </c:pt>
                <c:pt idx="2801">
                  <c:v>35.544720380846691</c:v>
                </c:pt>
                <c:pt idx="2802">
                  <c:v>35.658317113535624</c:v>
                </c:pt>
                <c:pt idx="2803">
                  <c:v>35.748290015357782</c:v>
                </c:pt>
                <c:pt idx="2804">
                  <c:v>35.845380690766333</c:v>
                </c:pt>
                <c:pt idx="2805">
                  <c:v>35.945389296417609</c:v>
                </c:pt>
                <c:pt idx="2806">
                  <c:v>36.008110463219111</c:v>
                </c:pt>
                <c:pt idx="2807">
                  <c:v>36.048029579105254</c:v>
                </c:pt>
                <c:pt idx="2808">
                  <c:v>36.071515254357692</c:v>
                </c:pt>
                <c:pt idx="2809">
                  <c:v>36.0935497867153</c:v>
                </c:pt>
                <c:pt idx="2810">
                  <c:v>36.12118730916805</c:v>
                </c:pt>
                <c:pt idx="2811">
                  <c:v>36.082087161006086</c:v>
                </c:pt>
                <c:pt idx="2812">
                  <c:v>36.069976413800205</c:v>
                </c:pt>
                <c:pt idx="2813">
                  <c:v>35.993583989704398</c:v>
                </c:pt>
                <c:pt idx="2814">
                  <c:v>35.934305040508924</c:v>
                </c:pt>
                <c:pt idx="2815">
                  <c:v>35.930856440692978</c:v>
                </c:pt>
                <c:pt idx="2816">
                  <c:v>35.888328666239502</c:v>
                </c:pt>
                <c:pt idx="2817">
                  <c:v>35.805469028009355</c:v>
                </c:pt>
                <c:pt idx="2818">
                  <c:v>35.700845088149443</c:v>
                </c:pt>
                <c:pt idx="2819">
                  <c:v>35.621599842417865</c:v>
                </c:pt>
                <c:pt idx="2820">
                  <c:v>35.552045205406522</c:v>
                </c:pt>
                <c:pt idx="2821">
                  <c:v>35.483935712957098</c:v>
                </c:pt>
                <c:pt idx="2822">
                  <c:v>35.399079334122973</c:v>
                </c:pt>
                <c:pt idx="2823">
                  <c:v>35.348110698789419</c:v>
                </c:pt>
                <c:pt idx="2824">
                  <c:v>35.276027700429253</c:v>
                </c:pt>
                <c:pt idx="2825">
                  <c:v>35.189516404250824</c:v>
                </c:pt>
                <c:pt idx="2826">
                  <c:v>35.094808991976151</c:v>
                </c:pt>
                <c:pt idx="2827">
                  <c:v>34.990653522283566</c:v>
                </c:pt>
                <c:pt idx="2828">
                  <c:v>34.880163917328396</c:v>
                </c:pt>
                <c:pt idx="2829">
                  <c:v>34.789799696955505</c:v>
                </c:pt>
                <c:pt idx="2830">
                  <c:v>34.702331403954837</c:v>
                </c:pt>
                <c:pt idx="2831">
                  <c:v>34.618542057945085</c:v>
                </c:pt>
                <c:pt idx="2832">
                  <c:v>34.51429428067982</c:v>
                </c:pt>
                <c:pt idx="2833">
                  <c:v>34.408966737369646</c:v>
                </c:pt>
                <c:pt idx="2834">
                  <c:v>34.376236271800828</c:v>
                </c:pt>
                <c:pt idx="2835">
                  <c:v>34.367216132253148</c:v>
                </c:pt>
                <c:pt idx="2836">
                  <c:v>34.352979744361626</c:v>
                </c:pt>
                <c:pt idx="2837">
                  <c:v>34.298851873677698</c:v>
                </c:pt>
                <c:pt idx="2838">
                  <c:v>34.276196501150849</c:v>
                </c:pt>
                <c:pt idx="2839">
                  <c:v>34.285192423969349</c:v>
                </c:pt>
                <c:pt idx="2840">
                  <c:v>34.346772758682789</c:v>
                </c:pt>
                <c:pt idx="2841">
                  <c:v>34.382139462030892</c:v>
                </c:pt>
                <c:pt idx="2842">
                  <c:v>34.36003914950696</c:v>
                </c:pt>
                <c:pt idx="2843">
                  <c:v>34.356116071862296</c:v>
                </c:pt>
                <c:pt idx="2844">
                  <c:v>34.326427795843017</c:v>
                </c:pt>
                <c:pt idx="2845">
                  <c:v>34.314930263273219</c:v>
                </c:pt>
                <c:pt idx="2846">
                  <c:v>34.302639459035078</c:v>
                </c:pt>
                <c:pt idx="2847">
                  <c:v>34.29369184593935</c:v>
                </c:pt>
                <c:pt idx="2848">
                  <c:v>34.274912029836074</c:v>
                </c:pt>
                <c:pt idx="2849">
                  <c:v>34.294875081405941</c:v>
                </c:pt>
                <c:pt idx="2850">
                  <c:v>34.296205736877425</c:v>
                </c:pt>
                <c:pt idx="2851">
                  <c:v>34.267642769475074</c:v>
                </c:pt>
                <c:pt idx="2852">
                  <c:v>34.250679900522101</c:v>
                </c:pt>
                <c:pt idx="2853">
                  <c:v>34.251214619245239</c:v>
                </c:pt>
                <c:pt idx="2854">
                  <c:v>34.222632312756147</c:v>
                </c:pt>
                <c:pt idx="2855">
                  <c:v>34.210676444832004</c:v>
                </c:pt>
                <c:pt idx="2856">
                  <c:v>34.184202016542521</c:v>
                </c:pt>
                <c:pt idx="2857">
                  <c:v>34.158482055081308</c:v>
                </c:pt>
                <c:pt idx="2858">
                  <c:v>34.163926010435667</c:v>
                </c:pt>
                <c:pt idx="2859">
                  <c:v>34.183849956084941</c:v>
                </c:pt>
                <c:pt idx="2860">
                  <c:v>34.244362965613739</c:v>
                </c:pt>
                <c:pt idx="2861">
                  <c:v>34.289793996217924</c:v>
                </c:pt>
                <c:pt idx="2862">
                  <c:v>34.385413797319259</c:v>
                </c:pt>
                <c:pt idx="2863">
                  <c:v>34.451313283728048</c:v>
                </c:pt>
                <c:pt idx="2864">
                  <c:v>34.496133302411835</c:v>
                </c:pt>
                <c:pt idx="2865">
                  <c:v>34.569401146818421</c:v>
                </c:pt>
                <c:pt idx="2866">
                  <c:v>34.661536117274352</c:v>
                </c:pt>
                <c:pt idx="2867">
                  <c:v>34.814415110682766</c:v>
                </c:pt>
                <c:pt idx="2868">
                  <c:v>34.909683811181893</c:v>
                </c:pt>
                <c:pt idx="2869">
                  <c:v>35.006075187398004</c:v>
                </c:pt>
                <c:pt idx="2870">
                  <c:v>35.103967266800353</c:v>
                </c:pt>
                <c:pt idx="2871">
                  <c:v>35.240830404086552</c:v>
                </c:pt>
                <c:pt idx="2872">
                  <c:v>35.342324386279053</c:v>
                </c:pt>
                <c:pt idx="2873">
                  <c:v>35.456825665224656</c:v>
                </c:pt>
                <c:pt idx="2874">
                  <c:v>35.572043515601713</c:v>
                </c:pt>
                <c:pt idx="2875">
                  <c:v>35.686011601125678</c:v>
                </c:pt>
                <c:pt idx="2876">
                  <c:v>35.829792998070815</c:v>
                </c:pt>
                <c:pt idx="2877">
                  <c:v>35.965231621170432</c:v>
                </c:pt>
                <c:pt idx="2878">
                  <c:v>36.017502350933938</c:v>
                </c:pt>
                <c:pt idx="2879">
                  <c:v>36.10812574441524</c:v>
                </c:pt>
                <c:pt idx="2880">
                  <c:v>36.188087873712526</c:v>
                </c:pt>
                <c:pt idx="2881">
                  <c:v>36.231950948558556</c:v>
                </c:pt>
                <c:pt idx="2882">
                  <c:v>36.224895273141577</c:v>
                </c:pt>
                <c:pt idx="2883">
                  <c:v>36.223901032588245</c:v>
                </c:pt>
                <c:pt idx="2884">
                  <c:v>36.230551920042387</c:v>
                </c:pt>
                <c:pt idx="2885">
                  <c:v>36.251717490495267</c:v>
                </c:pt>
                <c:pt idx="2886">
                  <c:v>36.279804522077718</c:v>
                </c:pt>
                <c:pt idx="2887">
                  <c:v>36.338499336630527</c:v>
                </c:pt>
                <c:pt idx="2888">
                  <c:v>36.397889986463753</c:v>
                </c:pt>
                <c:pt idx="2889">
                  <c:v>36.445241350090065</c:v>
                </c:pt>
                <c:pt idx="2890">
                  <c:v>36.547211404744552</c:v>
                </c:pt>
                <c:pt idx="2891">
                  <c:v>36.699930468265897</c:v>
                </c:pt>
                <c:pt idx="2892">
                  <c:v>36.83510940868981</c:v>
                </c:pt>
                <c:pt idx="2893">
                  <c:v>36.981291034921995</c:v>
                </c:pt>
                <c:pt idx="2894">
                  <c:v>37.13884351325482</c:v>
                </c:pt>
                <c:pt idx="2895">
                  <c:v>37.297720571655049</c:v>
                </c:pt>
                <c:pt idx="2896">
                  <c:v>37.449098260899952</c:v>
                </c:pt>
                <c:pt idx="2897">
                  <c:v>37.662445918888466</c:v>
                </c:pt>
                <c:pt idx="2898">
                  <c:v>37.866647043152149</c:v>
                </c:pt>
                <c:pt idx="2899">
                  <c:v>38.005549633060703</c:v>
                </c:pt>
                <c:pt idx="2900">
                  <c:v>38.090612719899681</c:v>
                </c:pt>
                <c:pt idx="2901">
                  <c:v>38.142243838453751</c:v>
                </c:pt>
                <c:pt idx="2902">
                  <c:v>38.168745780505219</c:v>
                </c:pt>
                <c:pt idx="2903">
                  <c:v>38.180389400798461</c:v>
                </c:pt>
                <c:pt idx="2904">
                  <c:v>38.154438481872923</c:v>
                </c:pt>
                <c:pt idx="2905">
                  <c:v>38.101277008154717</c:v>
                </c:pt>
                <c:pt idx="2906">
                  <c:v>37.977690008124604</c:v>
                </c:pt>
                <c:pt idx="2907">
                  <c:v>37.854085484208007</c:v>
                </c:pt>
                <c:pt idx="2908">
                  <c:v>37.682223415756454</c:v>
                </c:pt>
                <c:pt idx="2909">
                  <c:v>37.478330024049519</c:v>
                </c:pt>
                <c:pt idx="2910">
                  <c:v>37.268538045374129</c:v>
                </c:pt>
                <c:pt idx="2911">
                  <c:v>37.097020047374237</c:v>
                </c:pt>
                <c:pt idx="2912">
                  <c:v>36.891297600570255</c:v>
                </c:pt>
                <c:pt idx="2913">
                  <c:v>36.738725653378097</c:v>
                </c:pt>
                <c:pt idx="2914">
                  <c:v>36.580874671290147</c:v>
                </c:pt>
                <c:pt idx="2915">
                  <c:v>36.419807374693043</c:v>
                </c:pt>
                <c:pt idx="2916">
                  <c:v>36.272083694340424</c:v>
                </c:pt>
                <c:pt idx="2917">
                  <c:v>36.184519138604003</c:v>
                </c:pt>
                <c:pt idx="2918">
                  <c:v>36.107767735725638</c:v>
                </c:pt>
                <c:pt idx="2919">
                  <c:v>36.063853763728694</c:v>
                </c:pt>
                <c:pt idx="2920">
                  <c:v>36.03211893387121</c:v>
                </c:pt>
                <c:pt idx="2921">
                  <c:v>36.000272296896476</c:v>
                </c:pt>
                <c:pt idx="2922">
                  <c:v>36.008939624485123</c:v>
                </c:pt>
                <c:pt idx="2923">
                  <c:v>35.9912901907147</c:v>
                </c:pt>
                <c:pt idx="2924">
                  <c:v>36.080164959643994</c:v>
                </c:pt>
                <c:pt idx="2925">
                  <c:v>36.191608505679696</c:v>
                </c:pt>
                <c:pt idx="2926">
                  <c:v>36.287849064448174</c:v>
                </c:pt>
                <c:pt idx="2927">
                  <c:v>36.407802377120859</c:v>
                </c:pt>
                <c:pt idx="2928">
                  <c:v>36.543434670983288</c:v>
                </c:pt>
                <c:pt idx="2929">
                  <c:v>36.663293593466975</c:v>
                </c:pt>
                <c:pt idx="2930">
                  <c:v>36.768191494189125</c:v>
                </c:pt>
                <c:pt idx="2931">
                  <c:v>36.849077032718277</c:v>
                </c:pt>
                <c:pt idx="2932">
                  <c:v>36.966836851798561</c:v>
                </c:pt>
                <c:pt idx="2933">
                  <c:v>37.069401185343956</c:v>
                </c:pt>
                <c:pt idx="2934">
                  <c:v>37.134276820542752</c:v>
                </c:pt>
                <c:pt idx="2935">
                  <c:v>37.196224716626922</c:v>
                </c:pt>
                <c:pt idx="2936">
                  <c:v>37.239304048737928</c:v>
                </c:pt>
                <c:pt idx="2937">
                  <c:v>37.260365983378797</c:v>
                </c:pt>
                <c:pt idx="2938">
                  <c:v>37.308601604440391</c:v>
                </c:pt>
                <c:pt idx="2939">
                  <c:v>37.346301772413554</c:v>
                </c:pt>
                <c:pt idx="2940">
                  <c:v>37.308021867375857</c:v>
                </c:pt>
                <c:pt idx="2941">
                  <c:v>37.292128568369627</c:v>
                </c:pt>
                <c:pt idx="2942">
                  <c:v>37.226501992660111</c:v>
                </c:pt>
                <c:pt idx="2943">
                  <c:v>37.170216279882069</c:v>
                </c:pt>
                <c:pt idx="2944">
                  <c:v>37.157172924669659</c:v>
                </c:pt>
                <c:pt idx="2945">
                  <c:v>37.09937551130227</c:v>
                </c:pt>
                <c:pt idx="2946">
                  <c:v>37.010267992498264</c:v>
                </c:pt>
                <c:pt idx="2947">
                  <c:v>36.927458996314208</c:v>
                </c:pt>
                <c:pt idx="2948">
                  <c:v>36.846532286129282</c:v>
                </c:pt>
                <c:pt idx="2949">
                  <c:v>36.794986073222255</c:v>
                </c:pt>
                <c:pt idx="2950">
                  <c:v>36.780095712995823</c:v>
                </c:pt>
                <c:pt idx="2951">
                  <c:v>36.814441724140892</c:v>
                </c:pt>
                <c:pt idx="2952">
                  <c:v>36.860782318970813</c:v>
                </c:pt>
                <c:pt idx="2953">
                  <c:v>36.945357765491224</c:v>
                </c:pt>
                <c:pt idx="2954">
                  <c:v>37.085163868275011</c:v>
                </c:pt>
                <c:pt idx="2955">
                  <c:v>37.207858023287052</c:v>
                </c:pt>
                <c:pt idx="2956">
                  <c:v>37.354038631528582</c:v>
                </c:pt>
                <c:pt idx="2957">
                  <c:v>37.460962143472635</c:v>
                </c:pt>
                <c:pt idx="2958">
                  <c:v>37.593102343885313</c:v>
                </c:pt>
                <c:pt idx="2959">
                  <c:v>37.704565488678277</c:v>
                </c:pt>
                <c:pt idx="2960">
                  <c:v>37.804015666284236</c:v>
                </c:pt>
                <c:pt idx="2961">
                  <c:v>37.977524483356433</c:v>
                </c:pt>
                <c:pt idx="2962">
                  <c:v>38.143068480916064</c:v>
                </c:pt>
                <c:pt idx="2963">
                  <c:v>38.278890067570259</c:v>
                </c:pt>
                <c:pt idx="2964">
                  <c:v>38.426999123243199</c:v>
                </c:pt>
                <c:pt idx="2965">
                  <c:v>38.604497137399363</c:v>
                </c:pt>
                <c:pt idx="2966">
                  <c:v>38.783775115231442</c:v>
                </c:pt>
                <c:pt idx="2967">
                  <c:v>38.961528744606284</c:v>
                </c:pt>
                <c:pt idx="2968">
                  <c:v>39.109705647949795</c:v>
                </c:pt>
                <c:pt idx="2969">
                  <c:v>39.228082692487781</c:v>
                </c:pt>
                <c:pt idx="2970">
                  <c:v>39.354505903616925</c:v>
                </c:pt>
                <c:pt idx="2971">
                  <c:v>39.450665553165756</c:v>
                </c:pt>
                <c:pt idx="2972">
                  <c:v>39.522811771613526</c:v>
                </c:pt>
                <c:pt idx="2973">
                  <c:v>39.594828880352864</c:v>
                </c:pt>
                <c:pt idx="2974">
                  <c:v>39.632211873741177</c:v>
                </c:pt>
                <c:pt idx="2975">
                  <c:v>39.62951747577462</c:v>
                </c:pt>
                <c:pt idx="2976">
                  <c:v>39.687025154873353</c:v>
                </c:pt>
                <c:pt idx="2977">
                  <c:v>39.745039026087838</c:v>
                </c:pt>
                <c:pt idx="2978">
                  <c:v>39.848372100068588</c:v>
                </c:pt>
                <c:pt idx="2979">
                  <c:v>39.929664093270937</c:v>
                </c:pt>
                <c:pt idx="2980">
                  <c:v>39.980461591900301</c:v>
                </c:pt>
                <c:pt idx="2981">
                  <c:v>40.072215435602835</c:v>
                </c:pt>
                <c:pt idx="2982">
                  <c:v>40.154094847984247</c:v>
                </c:pt>
                <c:pt idx="2983">
                  <c:v>40.232187483795983</c:v>
                </c:pt>
                <c:pt idx="2984">
                  <c:v>40.366658464339466</c:v>
                </c:pt>
                <c:pt idx="2985">
                  <c:v>40.499598809286738</c:v>
                </c:pt>
                <c:pt idx="2986">
                  <c:v>40.563575716770245</c:v>
                </c:pt>
                <c:pt idx="2987">
                  <c:v>40.662588541212813</c:v>
                </c:pt>
                <c:pt idx="2988">
                  <c:v>40.73292499478589</c:v>
                </c:pt>
                <c:pt idx="2989">
                  <c:v>40.803997407045308</c:v>
                </c:pt>
                <c:pt idx="2990">
                  <c:v>40.881390077649023</c:v>
                </c:pt>
                <c:pt idx="2991">
                  <c:v>40.909932706345131</c:v>
                </c:pt>
                <c:pt idx="2992">
                  <c:v>40.874192717908599</c:v>
                </c:pt>
                <c:pt idx="2993">
                  <c:v>40.863909725850938</c:v>
                </c:pt>
                <c:pt idx="2994">
                  <c:v>40.848607971963034</c:v>
                </c:pt>
                <c:pt idx="2995">
                  <c:v>40.807906939658977</c:v>
                </c:pt>
                <c:pt idx="2996">
                  <c:v>40.745441595456313</c:v>
                </c:pt>
                <c:pt idx="2997">
                  <c:v>40.62351037437309</c:v>
                </c:pt>
                <c:pt idx="2998">
                  <c:v>40.49942843137363</c:v>
                </c:pt>
                <c:pt idx="2999">
                  <c:v>40.386225409466441</c:v>
                </c:pt>
                <c:pt idx="3000">
                  <c:v>40.252966566399159</c:v>
                </c:pt>
                <c:pt idx="3001">
                  <c:v>40.08226905929326</c:v>
                </c:pt>
                <c:pt idx="3002">
                  <c:v>39.911132800897647</c:v>
                </c:pt>
                <c:pt idx="3003">
                  <c:v>39.756263429289504</c:v>
                </c:pt>
                <c:pt idx="3004">
                  <c:v>39.646871081265402</c:v>
                </c:pt>
                <c:pt idx="3005">
                  <c:v>39.519645245949107</c:v>
                </c:pt>
                <c:pt idx="3006">
                  <c:v>39.411961216320712</c:v>
                </c:pt>
                <c:pt idx="3007">
                  <c:v>39.326493224816339</c:v>
                </c:pt>
                <c:pt idx="3008">
                  <c:v>39.248848902706968</c:v>
                </c:pt>
                <c:pt idx="3009">
                  <c:v>39.17741863672088</c:v>
                </c:pt>
                <c:pt idx="3010">
                  <c:v>39.14419978305768</c:v>
                </c:pt>
                <c:pt idx="3011">
                  <c:v>39.146456276437377</c:v>
                </c:pt>
                <c:pt idx="3012">
                  <c:v>39.169241899026908</c:v>
                </c:pt>
                <c:pt idx="3013">
                  <c:v>39.226793451953277</c:v>
                </c:pt>
                <c:pt idx="3014">
                  <c:v>39.271246281461522</c:v>
                </c:pt>
                <c:pt idx="3015">
                  <c:v>39.377080861558127</c:v>
                </c:pt>
                <c:pt idx="3016">
                  <c:v>39.471896907939026</c:v>
                </c:pt>
                <c:pt idx="3017">
                  <c:v>39.583319007969926</c:v>
                </c:pt>
                <c:pt idx="3018">
                  <c:v>39.670048551742688</c:v>
                </c:pt>
                <c:pt idx="3019">
                  <c:v>39.769565947136861</c:v>
                </c:pt>
                <c:pt idx="3020">
                  <c:v>39.852826306227563</c:v>
                </c:pt>
                <c:pt idx="3021">
                  <c:v>39.880858589206468</c:v>
                </c:pt>
                <c:pt idx="3022">
                  <c:v>39.930815937972653</c:v>
                </c:pt>
                <c:pt idx="3023">
                  <c:v>40.02987424614949</c:v>
                </c:pt>
                <c:pt idx="3024">
                  <c:v>40.114143444406537</c:v>
                </c:pt>
                <c:pt idx="3025">
                  <c:v>40.179896595990996</c:v>
                </c:pt>
                <c:pt idx="3026">
                  <c:v>40.194618605439402</c:v>
                </c:pt>
                <c:pt idx="3027">
                  <c:v>40.189124379729186</c:v>
                </c:pt>
                <c:pt idx="3028">
                  <c:v>40.245774513342155</c:v>
                </c:pt>
                <c:pt idx="3029">
                  <c:v>40.288909982250658</c:v>
                </c:pt>
                <c:pt idx="3030">
                  <c:v>40.326784480322956</c:v>
                </c:pt>
                <c:pt idx="3031">
                  <c:v>40.356673905290904</c:v>
                </c:pt>
                <c:pt idx="3032">
                  <c:v>40.368707851215632</c:v>
                </c:pt>
                <c:pt idx="3033">
                  <c:v>40.332760316408269</c:v>
                </c:pt>
                <c:pt idx="3034">
                  <c:v>40.333215117697875</c:v>
                </c:pt>
                <c:pt idx="3035">
                  <c:v>40.32538209261994</c:v>
                </c:pt>
                <c:pt idx="3036">
                  <c:v>40.267174479541794</c:v>
                </c:pt>
                <c:pt idx="3037">
                  <c:v>40.210404721200199</c:v>
                </c:pt>
                <c:pt idx="3038">
                  <c:v>40.167059582837986</c:v>
                </c:pt>
                <c:pt idx="3039">
                  <c:v>40.15376212608782</c:v>
                </c:pt>
                <c:pt idx="3040">
                  <c:v>40.143178763086134</c:v>
                </c:pt>
                <c:pt idx="3041">
                  <c:v>40.122990573578548</c:v>
                </c:pt>
                <c:pt idx="3042">
                  <c:v>40.113712018042584</c:v>
                </c:pt>
                <c:pt idx="3043">
                  <c:v>40.105060686294102</c:v>
                </c:pt>
                <c:pt idx="3044">
                  <c:v>40.144773421423302</c:v>
                </c:pt>
                <c:pt idx="3045">
                  <c:v>40.169009016215099</c:v>
                </c:pt>
                <c:pt idx="3046">
                  <c:v>40.235113864277608</c:v>
                </c:pt>
                <c:pt idx="3047">
                  <c:v>40.291923958934817</c:v>
                </c:pt>
                <c:pt idx="3048">
                  <c:v>40.386504879660293</c:v>
                </c:pt>
                <c:pt idx="3049">
                  <c:v>40.458465717986108</c:v>
                </c:pt>
                <c:pt idx="3050">
                  <c:v>40.498431727186251</c:v>
                </c:pt>
                <c:pt idx="3051">
                  <c:v>40.539541559760679</c:v>
                </c:pt>
                <c:pt idx="3052">
                  <c:v>40.562503019448499</c:v>
                </c:pt>
                <c:pt idx="3053">
                  <c:v>40.548681159860621</c:v>
                </c:pt>
                <c:pt idx="3054">
                  <c:v>40.556034351542998</c:v>
                </c:pt>
                <c:pt idx="3055">
                  <c:v>40.545474402372157</c:v>
                </c:pt>
                <c:pt idx="3056">
                  <c:v>40.539266473982202</c:v>
                </c:pt>
                <c:pt idx="3057">
                  <c:v>40.497626649031922</c:v>
                </c:pt>
                <c:pt idx="3058">
                  <c:v>40.492841860228289</c:v>
                </c:pt>
                <c:pt idx="3059">
                  <c:v>40.531500390727707</c:v>
                </c:pt>
                <c:pt idx="3060">
                  <c:v>40.588700408278271</c:v>
                </c:pt>
                <c:pt idx="3061">
                  <c:v>40.638707825597457</c:v>
                </c:pt>
                <c:pt idx="3062">
                  <c:v>40.681147318048602</c:v>
                </c:pt>
                <c:pt idx="3063">
                  <c:v>40.738819875141232</c:v>
                </c:pt>
                <c:pt idx="3064">
                  <c:v>40.796615012329106</c:v>
                </c:pt>
                <c:pt idx="3065">
                  <c:v>40.868899877634419</c:v>
                </c:pt>
                <c:pt idx="3066">
                  <c:v>40.893903427404318</c:v>
                </c:pt>
                <c:pt idx="3067">
                  <c:v>40.923907484951194</c:v>
                </c:pt>
                <c:pt idx="3068">
                  <c:v>40.968798755790374</c:v>
                </c:pt>
                <c:pt idx="3069">
                  <c:v>40.995207702036467</c:v>
                </c:pt>
                <c:pt idx="3070">
                  <c:v>41.051105309749659</c:v>
                </c:pt>
                <c:pt idx="3071">
                  <c:v>41.063437646540599</c:v>
                </c:pt>
                <c:pt idx="3072">
                  <c:v>41.048075775778187</c:v>
                </c:pt>
                <c:pt idx="3073">
                  <c:v>41.070773497873937</c:v>
                </c:pt>
                <c:pt idx="3074">
                  <c:v>41.123202593520197</c:v>
                </c:pt>
                <c:pt idx="3075">
                  <c:v>41.152652003035072</c:v>
                </c:pt>
                <c:pt idx="3076">
                  <c:v>41.207624371023755</c:v>
                </c:pt>
                <c:pt idx="3077">
                  <c:v>41.284415332449882</c:v>
                </c:pt>
                <c:pt idx="3078">
                  <c:v>41.366035925366937</c:v>
                </c:pt>
                <c:pt idx="3079">
                  <c:v>41.509793366572538</c:v>
                </c:pt>
                <c:pt idx="3080">
                  <c:v>41.657726823612244</c:v>
                </c:pt>
                <c:pt idx="3081">
                  <c:v>41.812082961424956</c:v>
                </c:pt>
                <c:pt idx="3082">
                  <c:v>41.964148721436644</c:v>
                </c:pt>
                <c:pt idx="3083">
                  <c:v>42.122160971494182</c:v>
                </c:pt>
                <c:pt idx="3084">
                  <c:v>42.272723600410224</c:v>
                </c:pt>
                <c:pt idx="3085">
                  <c:v>42.395914667740442</c:v>
                </c:pt>
                <c:pt idx="3086">
                  <c:v>42.538939989016527</c:v>
                </c:pt>
                <c:pt idx="3087">
                  <c:v>42.688552783318173</c:v>
                </c:pt>
                <c:pt idx="3088">
                  <c:v>42.766625002115234</c:v>
                </c:pt>
                <c:pt idx="3089">
                  <c:v>42.843901777313</c:v>
                </c:pt>
                <c:pt idx="3090">
                  <c:v>42.927989956092681</c:v>
                </c:pt>
                <c:pt idx="3091">
                  <c:v>43.019580974462912</c:v>
                </c:pt>
                <c:pt idx="3092">
                  <c:v>43.125563012154061</c:v>
                </c:pt>
                <c:pt idx="3093">
                  <c:v>43.246159616642352</c:v>
                </c:pt>
                <c:pt idx="3094">
                  <c:v>43.349549107007789</c:v>
                </c:pt>
                <c:pt idx="3095">
                  <c:v>43.454895177340703</c:v>
                </c:pt>
                <c:pt idx="3096">
                  <c:v>43.554137389319827</c:v>
                </c:pt>
                <c:pt idx="3097">
                  <c:v>43.626789087000446</c:v>
                </c:pt>
                <c:pt idx="3098">
                  <c:v>43.698060785734086</c:v>
                </c:pt>
                <c:pt idx="3099">
                  <c:v>43.764530924408071</c:v>
                </c:pt>
                <c:pt idx="3100">
                  <c:v>43.840261857092834</c:v>
                </c:pt>
                <c:pt idx="3101">
                  <c:v>43.935134574873651</c:v>
                </c:pt>
                <c:pt idx="3102">
                  <c:v>43.977298262931434</c:v>
                </c:pt>
                <c:pt idx="3103">
                  <c:v>44.049128085268777</c:v>
                </c:pt>
                <c:pt idx="3104">
                  <c:v>44.107514633714985</c:v>
                </c:pt>
                <c:pt idx="3105">
                  <c:v>44.144462159666887</c:v>
                </c:pt>
                <c:pt idx="3106">
                  <c:v>44.206278658121214</c:v>
                </c:pt>
                <c:pt idx="3107">
                  <c:v>44.236486318382347</c:v>
                </c:pt>
                <c:pt idx="3108">
                  <c:v>44.318662557261966</c:v>
                </c:pt>
                <c:pt idx="3109">
                  <c:v>44.414411845263039</c:v>
                </c:pt>
                <c:pt idx="3110">
                  <c:v>44.518289973810134</c:v>
                </c:pt>
                <c:pt idx="3111">
                  <c:v>44.628238882970464</c:v>
                </c:pt>
                <c:pt idx="3112">
                  <c:v>44.710327732982591</c:v>
                </c:pt>
                <c:pt idx="3113">
                  <c:v>44.845207472163445</c:v>
                </c:pt>
                <c:pt idx="3114">
                  <c:v>45.02178351981339</c:v>
                </c:pt>
                <c:pt idx="3115">
                  <c:v>45.171661071504154</c:v>
                </c:pt>
                <c:pt idx="3116">
                  <c:v>45.302884694062755</c:v>
                </c:pt>
                <c:pt idx="3117">
                  <c:v>45.417035340367704</c:v>
                </c:pt>
                <c:pt idx="3118">
                  <c:v>45.550712394149173</c:v>
                </c:pt>
                <c:pt idx="3119">
                  <c:v>45.638983226773711</c:v>
                </c:pt>
                <c:pt idx="3120">
                  <c:v>45.722770806277722</c:v>
                </c:pt>
                <c:pt idx="3121">
                  <c:v>45.804827037566199</c:v>
                </c:pt>
                <c:pt idx="3122">
                  <c:v>45.860517419731963</c:v>
                </c:pt>
                <c:pt idx="3123">
                  <c:v>45.864713698658456</c:v>
                </c:pt>
                <c:pt idx="3124">
                  <c:v>45.806012287582192</c:v>
                </c:pt>
                <c:pt idx="3125">
                  <c:v>45.729527332233069</c:v>
                </c:pt>
                <c:pt idx="3126">
                  <c:v>45.663195596630374</c:v>
                </c:pt>
                <c:pt idx="3127">
                  <c:v>45.573634003055865</c:v>
                </c:pt>
                <c:pt idx="3128">
                  <c:v>45.426649813599731</c:v>
                </c:pt>
                <c:pt idx="3129">
                  <c:v>45.297355461339016</c:v>
                </c:pt>
                <c:pt idx="3130">
                  <c:v>45.165559723970581</c:v>
                </c:pt>
                <c:pt idx="3131">
                  <c:v>45.066982476451088</c:v>
                </c:pt>
                <c:pt idx="3132">
                  <c:v>44.965914501405784</c:v>
                </c:pt>
                <c:pt idx="3133">
                  <c:v>44.90112465980291</c:v>
                </c:pt>
                <c:pt idx="3134">
                  <c:v>44.877927832727792</c:v>
                </c:pt>
                <c:pt idx="3135">
                  <c:v>44.834227653069213</c:v>
                </c:pt>
                <c:pt idx="3136">
                  <c:v>44.828814352036353</c:v>
                </c:pt>
                <c:pt idx="3137">
                  <c:v>44.836519661454567</c:v>
                </c:pt>
                <c:pt idx="3138">
                  <c:v>44.800422486085203</c:v>
                </c:pt>
                <c:pt idx="3139">
                  <c:v>44.763575853268819</c:v>
                </c:pt>
                <c:pt idx="3140">
                  <c:v>44.769872588981464</c:v>
                </c:pt>
                <c:pt idx="3141">
                  <c:v>44.813112528746032</c:v>
                </c:pt>
                <c:pt idx="3142">
                  <c:v>44.894904793154133</c:v>
                </c:pt>
                <c:pt idx="3143">
                  <c:v>44.96216420655302</c:v>
                </c:pt>
                <c:pt idx="3144">
                  <c:v>45.068683442833475</c:v>
                </c:pt>
                <c:pt idx="3145">
                  <c:v>45.111155464960369</c:v>
                </c:pt>
                <c:pt idx="3146">
                  <c:v>45.172761112426329</c:v>
                </c:pt>
                <c:pt idx="3147">
                  <c:v>45.2038885492912</c:v>
                </c:pt>
                <c:pt idx="3148">
                  <c:v>45.216779081449907</c:v>
                </c:pt>
                <c:pt idx="3149">
                  <c:v>45.210211381190028</c:v>
                </c:pt>
                <c:pt idx="3150">
                  <c:v>45.135593626646482</c:v>
                </c:pt>
                <c:pt idx="3151">
                  <c:v>45.041684258163784</c:v>
                </c:pt>
                <c:pt idx="3152">
                  <c:v>44.945200730141664</c:v>
                </c:pt>
                <c:pt idx="3153">
                  <c:v>44.859170569801869</c:v>
                </c:pt>
                <c:pt idx="3154">
                  <c:v>44.78014738779197</c:v>
                </c:pt>
                <c:pt idx="3155">
                  <c:v>44.694803609677919</c:v>
                </c:pt>
                <c:pt idx="3156">
                  <c:v>44.620263983313208</c:v>
                </c:pt>
                <c:pt idx="3157">
                  <c:v>44.558362777959907</c:v>
                </c:pt>
                <c:pt idx="3158">
                  <c:v>44.534877102707476</c:v>
                </c:pt>
                <c:pt idx="3159">
                  <c:v>44.532054602428758</c:v>
                </c:pt>
                <c:pt idx="3160">
                  <c:v>44.501782062800359</c:v>
                </c:pt>
                <c:pt idx="3161">
                  <c:v>44.526663462457925</c:v>
                </c:pt>
                <c:pt idx="3162">
                  <c:v>44.572123724698798</c:v>
                </c:pt>
                <c:pt idx="3163">
                  <c:v>44.656269073126992</c:v>
                </c:pt>
                <c:pt idx="3164">
                  <c:v>44.694907467314621</c:v>
                </c:pt>
                <c:pt idx="3165">
                  <c:v>44.685841630662004</c:v>
                </c:pt>
                <c:pt idx="3166">
                  <c:v>44.650479737335417</c:v>
                </c:pt>
                <c:pt idx="3167">
                  <c:v>44.631338549133872</c:v>
                </c:pt>
                <c:pt idx="3168">
                  <c:v>44.666542569797514</c:v>
                </c:pt>
                <c:pt idx="3169">
                  <c:v>44.725072735875372</c:v>
                </c:pt>
                <c:pt idx="3170">
                  <c:v>44.798926136655446</c:v>
                </c:pt>
                <c:pt idx="3171">
                  <c:v>44.864826750774171</c:v>
                </c:pt>
                <c:pt idx="3172">
                  <c:v>44.937115245659307</c:v>
                </c:pt>
                <c:pt idx="3173">
                  <c:v>45.01792157672147</c:v>
                </c:pt>
                <c:pt idx="3174">
                  <c:v>45.122998384326564</c:v>
                </c:pt>
                <c:pt idx="3175">
                  <c:v>45.301006174339015</c:v>
                </c:pt>
                <c:pt idx="3176">
                  <c:v>45.435048710177412</c:v>
                </c:pt>
                <c:pt idx="3177">
                  <c:v>45.576613496126541</c:v>
                </c:pt>
                <c:pt idx="3178">
                  <c:v>45.730659538873866</c:v>
                </c:pt>
                <c:pt idx="3179">
                  <c:v>45.861736190354691</c:v>
                </c:pt>
                <c:pt idx="3180">
                  <c:v>46.03407332109083</c:v>
                </c:pt>
                <c:pt idx="3181">
                  <c:v>46.189450188051744</c:v>
                </c:pt>
                <c:pt idx="3182">
                  <c:v>46.350146369852226</c:v>
                </c:pt>
                <c:pt idx="3183">
                  <c:v>46.536561731932814</c:v>
                </c:pt>
                <c:pt idx="3184">
                  <c:v>46.698571930380446</c:v>
                </c:pt>
                <c:pt idx="3185">
                  <c:v>46.839791364144858</c:v>
                </c:pt>
                <c:pt idx="3186">
                  <c:v>47.012578952464274</c:v>
                </c:pt>
                <c:pt idx="3187">
                  <c:v>47.210219666093657</c:v>
                </c:pt>
                <c:pt idx="3188">
                  <c:v>47.36179203216053</c:v>
                </c:pt>
                <c:pt idx="3189">
                  <c:v>47.559061166713562</c:v>
                </c:pt>
                <c:pt idx="3190">
                  <c:v>47.692999671045733</c:v>
                </c:pt>
                <c:pt idx="3191">
                  <c:v>47.811789030857689</c:v>
                </c:pt>
                <c:pt idx="3192">
                  <c:v>47.934527336370124</c:v>
                </c:pt>
                <c:pt idx="3193">
                  <c:v>48.071624480817349</c:v>
                </c:pt>
                <c:pt idx="3194">
                  <c:v>48.231054411364426</c:v>
                </c:pt>
                <c:pt idx="3195">
                  <c:v>48.377577553981368</c:v>
                </c:pt>
                <c:pt idx="3196">
                  <c:v>48.512159415920301</c:v>
                </c:pt>
                <c:pt idx="3197">
                  <c:v>48.577749248834628</c:v>
                </c:pt>
                <c:pt idx="3198">
                  <c:v>48.635035263751853</c:v>
                </c:pt>
                <c:pt idx="3199">
                  <c:v>48.7163815299768</c:v>
                </c:pt>
                <c:pt idx="3200">
                  <c:v>48.808987801121773</c:v>
                </c:pt>
                <c:pt idx="3201">
                  <c:v>48.957349793567552</c:v>
                </c:pt>
                <c:pt idx="3202">
                  <c:v>49.064859722262504</c:v>
                </c:pt>
                <c:pt idx="3203">
                  <c:v>49.182869590724927</c:v>
                </c:pt>
                <c:pt idx="3204">
                  <c:v>49.324803564969635</c:v>
                </c:pt>
                <c:pt idx="3205">
                  <c:v>49.516903821398117</c:v>
                </c:pt>
                <c:pt idx="3206">
                  <c:v>49.737811267902032</c:v>
                </c:pt>
                <c:pt idx="3207">
                  <c:v>49.938605642491218</c:v>
                </c:pt>
                <c:pt idx="3208">
                  <c:v>50.098326404395024</c:v>
                </c:pt>
                <c:pt idx="3209">
                  <c:v>50.264970717939647</c:v>
                </c:pt>
                <c:pt idx="3210">
                  <c:v>50.374149004199332</c:v>
                </c:pt>
                <c:pt idx="3211">
                  <c:v>50.463337142458407</c:v>
                </c:pt>
                <c:pt idx="3212">
                  <c:v>50.526998089461955</c:v>
                </c:pt>
                <c:pt idx="3213">
                  <c:v>50.558046803650861</c:v>
                </c:pt>
                <c:pt idx="3214">
                  <c:v>50.568234312401948</c:v>
                </c:pt>
                <c:pt idx="3215">
                  <c:v>50.568577433527345</c:v>
                </c:pt>
                <c:pt idx="3216">
                  <c:v>50.563170523256765</c:v>
                </c:pt>
                <c:pt idx="3217">
                  <c:v>50.483824201615796</c:v>
                </c:pt>
                <c:pt idx="3218">
                  <c:v>50.446920661009436</c:v>
                </c:pt>
                <c:pt idx="3219">
                  <c:v>50.388062897778667</c:v>
                </c:pt>
                <c:pt idx="3220">
                  <c:v>50.300343709649731</c:v>
                </c:pt>
                <c:pt idx="3221">
                  <c:v>50.20886928910322</c:v>
                </c:pt>
                <c:pt idx="3222">
                  <c:v>50.109389354923188</c:v>
                </c:pt>
                <c:pt idx="3223">
                  <c:v>49.978469256598267</c:v>
                </c:pt>
                <c:pt idx="3224">
                  <c:v>49.834879320573847</c:v>
                </c:pt>
                <c:pt idx="3225">
                  <c:v>49.707924850876246</c:v>
                </c:pt>
                <c:pt idx="3226">
                  <c:v>49.57591092549368</c:v>
                </c:pt>
                <c:pt idx="3227">
                  <c:v>49.442384428946845</c:v>
                </c:pt>
                <c:pt idx="3228">
                  <c:v>49.317295620083264</c:v>
                </c:pt>
                <c:pt idx="3229">
                  <c:v>49.187192640445531</c:v>
                </c:pt>
                <c:pt idx="3230">
                  <c:v>49.114637865418842</c:v>
                </c:pt>
                <c:pt idx="3231">
                  <c:v>49.100725340192987</c:v>
                </c:pt>
                <c:pt idx="3232">
                  <c:v>49.081699638005112</c:v>
                </c:pt>
                <c:pt idx="3233">
                  <c:v>49.070457076422045</c:v>
                </c:pt>
                <c:pt idx="3234">
                  <c:v>49.106869866160551</c:v>
                </c:pt>
                <c:pt idx="3235">
                  <c:v>49.155138145059809</c:v>
                </c:pt>
                <c:pt idx="3236">
                  <c:v>49.1785324649722</c:v>
                </c:pt>
                <c:pt idx="3237">
                  <c:v>49.198484025831263</c:v>
                </c:pt>
                <c:pt idx="3238">
                  <c:v>49.170628469473769</c:v>
                </c:pt>
                <c:pt idx="3239">
                  <c:v>49.145107263444984</c:v>
                </c:pt>
                <c:pt idx="3240">
                  <c:v>49.071564999932164</c:v>
                </c:pt>
                <c:pt idx="3241">
                  <c:v>48.961856701122805</c:v>
                </c:pt>
                <c:pt idx="3242">
                  <c:v>48.841940284830272</c:v>
                </c:pt>
                <c:pt idx="3243">
                  <c:v>48.650289326856416</c:v>
                </c:pt>
                <c:pt idx="3244">
                  <c:v>48.443252496463529</c:v>
                </c:pt>
                <c:pt idx="3245">
                  <c:v>48.237645018913348</c:v>
                </c:pt>
                <c:pt idx="3246">
                  <c:v>48.040812565651294</c:v>
                </c:pt>
                <c:pt idx="3247">
                  <c:v>47.790544709078773</c:v>
                </c:pt>
                <c:pt idx="3248">
                  <c:v>47.584786373937426</c:v>
                </c:pt>
                <c:pt idx="3249">
                  <c:v>47.43759862189367</c:v>
                </c:pt>
                <c:pt idx="3250">
                  <c:v>47.328147048085711</c:v>
                </c:pt>
                <c:pt idx="3251">
                  <c:v>47.253468504420859</c:v>
                </c:pt>
                <c:pt idx="3252">
                  <c:v>47.182500886751264</c:v>
                </c:pt>
                <c:pt idx="3253">
                  <c:v>47.099853099008875</c:v>
                </c:pt>
                <c:pt idx="3254">
                  <c:v>47.041858714089344</c:v>
                </c:pt>
                <c:pt idx="3255">
                  <c:v>47.004665108667652</c:v>
                </c:pt>
                <c:pt idx="3256">
                  <c:v>47.025266929213373</c:v>
                </c:pt>
                <c:pt idx="3257">
                  <c:v>47.012648596588541</c:v>
                </c:pt>
                <c:pt idx="3258">
                  <c:v>47.008693501864506</c:v>
                </c:pt>
                <c:pt idx="3259">
                  <c:v>46.979222019106061</c:v>
                </c:pt>
                <c:pt idx="3260">
                  <c:v>46.978424385466674</c:v>
                </c:pt>
                <c:pt idx="3261">
                  <c:v>47.020952943597713</c:v>
                </c:pt>
                <c:pt idx="3262">
                  <c:v>47.098267404817818</c:v>
                </c:pt>
                <c:pt idx="3263">
                  <c:v>47.153222449233581</c:v>
                </c:pt>
                <c:pt idx="3264">
                  <c:v>47.225346209764069</c:v>
                </c:pt>
                <c:pt idx="3265">
                  <c:v>47.337866813776031</c:v>
                </c:pt>
                <c:pt idx="3266">
                  <c:v>47.465371563064721</c:v>
                </c:pt>
                <c:pt idx="3267">
                  <c:v>47.575414099597516</c:v>
                </c:pt>
                <c:pt idx="3268">
                  <c:v>47.671827647301576</c:v>
                </c:pt>
                <c:pt idx="3269">
                  <c:v>47.804772849571343</c:v>
                </c:pt>
                <c:pt idx="3270">
                  <c:v>47.920527670198361</c:v>
                </c:pt>
                <c:pt idx="3271">
                  <c:v>48.082723127110718</c:v>
                </c:pt>
                <c:pt idx="3272">
                  <c:v>48.26228544702802</c:v>
                </c:pt>
                <c:pt idx="3273">
                  <c:v>48.427693270633476</c:v>
                </c:pt>
                <c:pt idx="3274">
                  <c:v>48.561645178394265</c:v>
                </c:pt>
                <c:pt idx="3275">
                  <c:v>48.686856499728663</c:v>
                </c:pt>
                <c:pt idx="3276">
                  <c:v>48.842647619971757</c:v>
                </c:pt>
                <c:pt idx="3277">
                  <c:v>48.951714106753776</c:v>
                </c:pt>
                <c:pt idx="3278">
                  <c:v>49.066791436274329</c:v>
                </c:pt>
                <c:pt idx="3279">
                  <c:v>49.156683657056817</c:v>
                </c:pt>
                <c:pt idx="3280">
                  <c:v>49.258639997106428</c:v>
                </c:pt>
                <c:pt idx="3281">
                  <c:v>49.369190055794547</c:v>
                </c:pt>
                <c:pt idx="3282">
                  <c:v>49.461631892241471</c:v>
                </c:pt>
                <c:pt idx="3283">
                  <c:v>49.560781825484767</c:v>
                </c:pt>
                <c:pt idx="3284">
                  <c:v>49.699041495474482</c:v>
                </c:pt>
                <c:pt idx="3285">
                  <c:v>49.82414418310303</c:v>
                </c:pt>
                <c:pt idx="3286">
                  <c:v>49.95533924680538</c:v>
                </c:pt>
                <c:pt idx="3287">
                  <c:v>50.116896438550469</c:v>
                </c:pt>
                <c:pt idx="3288">
                  <c:v>50.244282361943469</c:v>
                </c:pt>
                <c:pt idx="3289">
                  <c:v>50.389965740981729</c:v>
                </c:pt>
                <c:pt idx="3290">
                  <c:v>50.61250994508454</c:v>
                </c:pt>
                <c:pt idx="3291">
                  <c:v>50.868324553647447</c:v>
                </c:pt>
                <c:pt idx="3292">
                  <c:v>51.096145961296457</c:v>
                </c:pt>
                <c:pt idx="3293">
                  <c:v>51.326585644869184</c:v>
                </c:pt>
                <c:pt idx="3294">
                  <c:v>51.521847624264169</c:v>
                </c:pt>
                <c:pt idx="3295">
                  <c:v>51.721271869212238</c:v>
                </c:pt>
                <c:pt idx="3296">
                  <c:v>51.967807214195489</c:v>
                </c:pt>
                <c:pt idx="3297">
                  <c:v>52.220155296749084</c:v>
                </c:pt>
                <c:pt idx="3298">
                  <c:v>52.476232851505401</c:v>
                </c:pt>
                <c:pt idx="3299">
                  <c:v>52.693733530776527</c:v>
                </c:pt>
                <c:pt idx="3300">
                  <c:v>52.848263719856291</c:v>
                </c:pt>
                <c:pt idx="3301">
                  <c:v>52.971488202890491</c:v>
                </c:pt>
                <c:pt idx="3302">
                  <c:v>53.049294367175627</c:v>
                </c:pt>
                <c:pt idx="3303">
                  <c:v>53.059001772366983</c:v>
                </c:pt>
                <c:pt idx="3304">
                  <c:v>53.001595220882038</c:v>
                </c:pt>
                <c:pt idx="3305">
                  <c:v>52.907888471227778</c:v>
                </c:pt>
                <c:pt idx="3306">
                  <c:v>52.82071347390049</c:v>
                </c:pt>
                <c:pt idx="3307">
                  <c:v>52.751152196610406</c:v>
                </c:pt>
                <c:pt idx="3308">
                  <c:v>52.639434249379839</c:v>
                </c:pt>
                <c:pt idx="3309">
                  <c:v>52.529048831469687</c:v>
                </c:pt>
                <c:pt idx="3310">
                  <c:v>52.402725921834616</c:v>
                </c:pt>
                <c:pt idx="3311">
                  <c:v>52.204555293067635</c:v>
                </c:pt>
                <c:pt idx="3312">
                  <c:v>52.06219854873661</c:v>
                </c:pt>
                <c:pt idx="3313">
                  <c:v>51.928901849158095</c:v>
                </c:pt>
                <c:pt idx="3314">
                  <c:v>51.786044754049954</c:v>
                </c:pt>
                <c:pt idx="3315">
                  <c:v>51.591611208825071</c:v>
                </c:pt>
                <c:pt idx="3316">
                  <c:v>51.421250424793556</c:v>
                </c:pt>
                <c:pt idx="3317">
                  <c:v>51.244872508820244</c:v>
                </c:pt>
                <c:pt idx="3318">
                  <c:v>51.115624725410186</c:v>
                </c:pt>
                <c:pt idx="3319">
                  <c:v>50.98990242308988</c:v>
                </c:pt>
                <c:pt idx="3320">
                  <c:v>50.868571786443653</c:v>
                </c:pt>
                <c:pt idx="3321">
                  <c:v>50.777318869759505</c:v>
                </c:pt>
                <c:pt idx="3322">
                  <c:v>50.653848761669352</c:v>
                </c:pt>
                <c:pt idx="3323">
                  <c:v>50.566474336999235</c:v>
                </c:pt>
                <c:pt idx="3324">
                  <c:v>50.496090472570316</c:v>
                </c:pt>
                <c:pt idx="3325">
                  <c:v>50.401076142032593</c:v>
                </c:pt>
                <c:pt idx="3326">
                  <c:v>50.304205130451038</c:v>
                </c:pt>
                <c:pt idx="3327">
                  <c:v>50.137669098766899</c:v>
                </c:pt>
                <c:pt idx="3328">
                  <c:v>49.938226401077898</c:v>
                </c:pt>
                <c:pt idx="3329">
                  <c:v>49.743388580214678</c:v>
                </c:pt>
                <c:pt idx="3330">
                  <c:v>49.60080035908679</c:v>
                </c:pt>
                <c:pt idx="3331">
                  <c:v>49.425909081493216</c:v>
                </c:pt>
                <c:pt idx="3332">
                  <c:v>49.263718599699004</c:v>
                </c:pt>
                <c:pt idx="3333">
                  <c:v>49.125858891808434</c:v>
                </c:pt>
                <c:pt idx="3334">
                  <c:v>48.928018700797423</c:v>
                </c:pt>
                <c:pt idx="3335">
                  <c:v>48.738998823306993</c:v>
                </c:pt>
                <c:pt idx="3336">
                  <c:v>48.548231822282375</c:v>
                </c:pt>
                <c:pt idx="3337">
                  <c:v>48.363084143597909</c:v>
                </c:pt>
                <c:pt idx="3338">
                  <c:v>48.15518849407519</c:v>
                </c:pt>
                <c:pt idx="3339">
                  <c:v>47.931883589056319</c:v>
                </c:pt>
                <c:pt idx="3340">
                  <c:v>47.695547866058106</c:v>
                </c:pt>
                <c:pt idx="3341">
                  <c:v>47.554300349454458</c:v>
                </c:pt>
                <c:pt idx="3342">
                  <c:v>47.421168123589389</c:v>
                </c:pt>
                <c:pt idx="3343">
                  <c:v>47.250855190275566</c:v>
                </c:pt>
                <c:pt idx="3344">
                  <c:v>47.10664349426812</c:v>
                </c:pt>
                <c:pt idx="3345">
                  <c:v>46.99249490469456</c:v>
                </c:pt>
                <c:pt idx="3346">
                  <c:v>46.89746520872859</c:v>
                </c:pt>
                <c:pt idx="3347">
                  <c:v>46.873711762632851</c:v>
                </c:pt>
                <c:pt idx="3348">
                  <c:v>46.886179916961481</c:v>
                </c:pt>
                <c:pt idx="3349">
                  <c:v>46.903110316559612</c:v>
                </c:pt>
                <c:pt idx="3350">
                  <c:v>46.978326514176331</c:v>
                </c:pt>
                <c:pt idx="3351">
                  <c:v>47.063789824551435</c:v>
                </c:pt>
                <c:pt idx="3352">
                  <c:v>47.174826828442185</c:v>
                </c:pt>
                <c:pt idx="3353">
                  <c:v>47.293114134093535</c:v>
                </c:pt>
                <c:pt idx="3354">
                  <c:v>47.402506652123797</c:v>
                </c:pt>
                <c:pt idx="3355">
                  <c:v>47.53074746752344</c:v>
                </c:pt>
                <c:pt idx="3356">
                  <c:v>47.651088400261685</c:v>
                </c:pt>
                <c:pt idx="3357">
                  <c:v>47.763523854232446</c:v>
                </c:pt>
                <c:pt idx="3358">
                  <c:v>47.865019535849328</c:v>
                </c:pt>
                <c:pt idx="3359">
                  <c:v>47.960267338377463</c:v>
                </c:pt>
                <c:pt idx="3360">
                  <c:v>48.050403910536062</c:v>
                </c:pt>
                <c:pt idx="3361">
                  <c:v>48.113617846530481</c:v>
                </c:pt>
                <c:pt idx="3362">
                  <c:v>48.156999297742693</c:v>
                </c:pt>
                <c:pt idx="3363">
                  <c:v>48.16833161471704</c:v>
                </c:pt>
                <c:pt idx="3364">
                  <c:v>48.171414946107085</c:v>
                </c:pt>
                <c:pt idx="3365">
                  <c:v>48.141830320327792</c:v>
                </c:pt>
                <c:pt idx="3366">
                  <c:v>48.125498297658844</c:v>
                </c:pt>
                <c:pt idx="3367">
                  <c:v>48.054794203594824</c:v>
                </c:pt>
                <c:pt idx="3368">
                  <c:v>48.010071718457546</c:v>
                </c:pt>
                <c:pt idx="3369">
                  <c:v>47.97842271205495</c:v>
                </c:pt>
                <c:pt idx="3370">
                  <c:v>47.946385787083926</c:v>
                </c:pt>
                <c:pt idx="3371">
                  <c:v>47.940524866647621</c:v>
                </c:pt>
                <c:pt idx="3372">
                  <c:v>47.917137178997812</c:v>
                </c:pt>
                <c:pt idx="3373">
                  <c:v>47.912134002033035</c:v>
                </c:pt>
                <c:pt idx="3374">
                  <c:v>47.896168107006396</c:v>
                </c:pt>
                <c:pt idx="3375">
                  <c:v>47.889200873968889</c:v>
                </c:pt>
                <c:pt idx="3376">
                  <c:v>47.892652715271801</c:v>
                </c:pt>
                <c:pt idx="3377">
                  <c:v>47.925995527473809</c:v>
                </c:pt>
                <c:pt idx="3378">
                  <c:v>47.93462002247756</c:v>
                </c:pt>
                <c:pt idx="3379">
                  <c:v>47.963208656928273</c:v>
                </c:pt>
                <c:pt idx="3380">
                  <c:v>48.001356461906731</c:v>
                </c:pt>
                <c:pt idx="3381">
                  <c:v>48.091491881585846</c:v>
                </c:pt>
                <c:pt idx="3382">
                  <c:v>48.208147313722883</c:v>
                </c:pt>
                <c:pt idx="3383">
                  <c:v>48.382510148954978</c:v>
                </c:pt>
                <c:pt idx="3384">
                  <c:v>48.52024991476722</c:v>
                </c:pt>
                <c:pt idx="3385">
                  <c:v>48.628902088049713</c:v>
                </c:pt>
                <c:pt idx="3386">
                  <c:v>48.775476623759928</c:v>
                </c:pt>
                <c:pt idx="3387">
                  <c:v>48.916540490657987</c:v>
                </c:pt>
                <c:pt idx="3388">
                  <c:v>49.049454254443603</c:v>
                </c:pt>
                <c:pt idx="3389">
                  <c:v>49.159141718057967</c:v>
                </c:pt>
                <c:pt idx="3390">
                  <c:v>49.265842848295321</c:v>
                </c:pt>
                <c:pt idx="3391">
                  <c:v>49.356568390304879</c:v>
                </c:pt>
                <c:pt idx="3392">
                  <c:v>49.457451943966035</c:v>
                </c:pt>
                <c:pt idx="3393">
                  <c:v>49.53879735227828</c:v>
                </c:pt>
                <c:pt idx="3394">
                  <c:v>49.569170661509958</c:v>
                </c:pt>
                <c:pt idx="3395">
                  <c:v>49.568884508260879</c:v>
                </c:pt>
                <c:pt idx="3396">
                  <c:v>49.508242535422447</c:v>
                </c:pt>
                <c:pt idx="3397">
                  <c:v>49.468564065338931</c:v>
                </c:pt>
                <c:pt idx="3398">
                  <c:v>49.422032839829292</c:v>
                </c:pt>
                <c:pt idx="3399">
                  <c:v>49.364091264550424</c:v>
                </c:pt>
                <c:pt idx="3400">
                  <c:v>49.330864502657363</c:v>
                </c:pt>
                <c:pt idx="3401">
                  <c:v>49.268786583742717</c:v>
                </c:pt>
                <c:pt idx="3402">
                  <c:v>49.214013970674067</c:v>
                </c:pt>
                <c:pt idx="3403">
                  <c:v>49.203077403047125</c:v>
                </c:pt>
                <c:pt idx="3404">
                  <c:v>49.193117695910757</c:v>
                </c:pt>
                <c:pt idx="3405">
                  <c:v>49.226942413045521</c:v>
                </c:pt>
                <c:pt idx="3406">
                  <c:v>49.263809851224494</c:v>
                </c:pt>
                <c:pt idx="3407">
                  <c:v>49.311919548641505</c:v>
                </c:pt>
                <c:pt idx="3408">
                  <c:v>49.37292780869781</c:v>
                </c:pt>
                <c:pt idx="3409">
                  <c:v>49.423303535979329</c:v>
                </c:pt>
                <c:pt idx="3410">
                  <c:v>49.464034520551564</c:v>
                </c:pt>
                <c:pt idx="3411">
                  <c:v>49.515668213503304</c:v>
                </c:pt>
                <c:pt idx="3412">
                  <c:v>49.511247736547382</c:v>
                </c:pt>
                <c:pt idx="3413">
                  <c:v>49.515324795850518</c:v>
                </c:pt>
                <c:pt idx="3414">
                  <c:v>49.529677288808799</c:v>
                </c:pt>
                <c:pt idx="3415">
                  <c:v>49.562834396110865</c:v>
                </c:pt>
                <c:pt idx="3416">
                  <c:v>49.608442790905151</c:v>
                </c:pt>
                <c:pt idx="3417">
                  <c:v>49.634984846899307</c:v>
                </c:pt>
                <c:pt idx="3418">
                  <c:v>49.656215519140432</c:v>
                </c:pt>
                <c:pt idx="3419">
                  <c:v>49.691604575511612</c:v>
                </c:pt>
                <c:pt idx="3420">
                  <c:v>49.736498144068321</c:v>
                </c:pt>
                <c:pt idx="3421">
                  <c:v>49.828571017685547</c:v>
                </c:pt>
                <c:pt idx="3422">
                  <c:v>49.936223279006271</c:v>
                </c:pt>
                <c:pt idx="3423">
                  <c:v>49.986572814879253</c:v>
                </c:pt>
                <c:pt idx="3424">
                  <c:v>50.018364229719289</c:v>
                </c:pt>
                <c:pt idx="3425">
                  <c:v>50.037636116875788</c:v>
                </c:pt>
                <c:pt idx="3426">
                  <c:v>50.050497369673693</c:v>
                </c:pt>
                <c:pt idx="3427">
                  <c:v>50.015893597302615</c:v>
                </c:pt>
                <c:pt idx="3428">
                  <c:v>49.937566508266734</c:v>
                </c:pt>
                <c:pt idx="3429">
                  <c:v>49.809277093992399</c:v>
                </c:pt>
                <c:pt idx="3430">
                  <c:v>49.66742136474096</c:v>
                </c:pt>
                <c:pt idx="3431">
                  <c:v>49.50652117516146</c:v>
                </c:pt>
                <c:pt idx="3432">
                  <c:v>49.352764987515506</c:v>
                </c:pt>
                <c:pt idx="3433">
                  <c:v>49.184344559545558</c:v>
                </c:pt>
                <c:pt idx="3434">
                  <c:v>49.022128940883462</c:v>
                </c:pt>
                <c:pt idx="3435">
                  <c:v>48.898937921528535</c:v>
                </c:pt>
                <c:pt idx="3436">
                  <c:v>48.77863641993553</c:v>
                </c:pt>
                <c:pt idx="3437">
                  <c:v>48.646694511981892</c:v>
                </c:pt>
                <c:pt idx="3438">
                  <c:v>48.565752837306512</c:v>
                </c:pt>
                <c:pt idx="3439">
                  <c:v>48.500488019967236</c:v>
                </c:pt>
                <c:pt idx="3440">
                  <c:v>48.446011109848349</c:v>
                </c:pt>
                <c:pt idx="3441">
                  <c:v>48.43123832706722</c:v>
                </c:pt>
                <c:pt idx="3442">
                  <c:v>48.420963594016555</c:v>
                </c:pt>
                <c:pt idx="3443">
                  <c:v>48.38258916711689</c:v>
                </c:pt>
                <c:pt idx="3444">
                  <c:v>48.38543122156829</c:v>
                </c:pt>
                <c:pt idx="3445">
                  <c:v>48.394827545496781</c:v>
                </c:pt>
                <c:pt idx="3446">
                  <c:v>48.422665510654923</c:v>
                </c:pt>
                <c:pt idx="3447">
                  <c:v>48.486203734533412</c:v>
                </c:pt>
                <c:pt idx="3448">
                  <c:v>48.536386199045189</c:v>
                </c:pt>
                <c:pt idx="3449">
                  <c:v>48.594250586923735</c:v>
                </c:pt>
                <c:pt idx="3450">
                  <c:v>48.68176286100519</c:v>
                </c:pt>
                <c:pt idx="3451">
                  <c:v>48.767704687313412</c:v>
                </c:pt>
                <c:pt idx="3452">
                  <c:v>48.866711613044487</c:v>
                </c:pt>
                <c:pt idx="3453">
                  <c:v>48.925798467601595</c:v>
                </c:pt>
                <c:pt idx="3454">
                  <c:v>48.998439512715784</c:v>
                </c:pt>
                <c:pt idx="3455">
                  <c:v>49.097649255612019</c:v>
                </c:pt>
                <c:pt idx="3456">
                  <c:v>49.176085493527829</c:v>
                </c:pt>
                <c:pt idx="3457">
                  <c:v>49.246705598287988</c:v>
                </c:pt>
                <c:pt idx="3458">
                  <c:v>49.286003037105097</c:v>
                </c:pt>
                <c:pt idx="3459">
                  <c:v>49.309672787289145</c:v>
                </c:pt>
                <c:pt idx="3460">
                  <c:v>49.306649602115037</c:v>
                </c:pt>
                <c:pt idx="3461">
                  <c:v>49.269395188963991</c:v>
                </c:pt>
                <c:pt idx="3462">
                  <c:v>49.239722632450345</c:v>
                </c:pt>
                <c:pt idx="3463">
                  <c:v>49.191757527588187</c:v>
                </c:pt>
                <c:pt idx="3464">
                  <c:v>49.129959751703865</c:v>
                </c:pt>
                <c:pt idx="3465">
                  <c:v>49.077869311117489</c:v>
                </c:pt>
                <c:pt idx="3466">
                  <c:v>49.034795912112614</c:v>
                </c:pt>
                <c:pt idx="3467">
                  <c:v>49.022812628015899</c:v>
                </c:pt>
                <c:pt idx="3468">
                  <c:v>49.021029445537216</c:v>
                </c:pt>
                <c:pt idx="3469">
                  <c:v>49.099390937382871</c:v>
                </c:pt>
                <c:pt idx="3470">
                  <c:v>49.181381644726834</c:v>
                </c:pt>
                <c:pt idx="3471">
                  <c:v>49.265129450665015</c:v>
                </c:pt>
                <c:pt idx="3472">
                  <c:v>49.366777346297326</c:v>
                </c:pt>
                <c:pt idx="3473">
                  <c:v>49.529425066658803</c:v>
                </c:pt>
                <c:pt idx="3474">
                  <c:v>49.737374121500636</c:v>
                </c:pt>
                <c:pt idx="3475">
                  <c:v>49.900553930954928</c:v>
                </c:pt>
                <c:pt idx="3476">
                  <c:v>50.008641389737072</c:v>
                </c:pt>
                <c:pt idx="3477">
                  <c:v>50.102530871630648</c:v>
                </c:pt>
                <c:pt idx="3478">
                  <c:v>50.233619622979447</c:v>
                </c:pt>
                <c:pt idx="3479">
                  <c:v>50.371281150071702</c:v>
                </c:pt>
                <c:pt idx="3480">
                  <c:v>50.476143679781991</c:v>
                </c:pt>
                <c:pt idx="3481">
                  <c:v>50.519139584992608</c:v>
                </c:pt>
                <c:pt idx="3482">
                  <c:v>50.529946666073684</c:v>
                </c:pt>
                <c:pt idx="3483">
                  <c:v>50.528378954076217</c:v>
                </c:pt>
                <c:pt idx="3484">
                  <c:v>50.526913512867623</c:v>
                </c:pt>
                <c:pt idx="3485">
                  <c:v>50.466063345575122</c:v>
                </c:pt>
                <c:pt idx="3486">
                  <c:v>50.400278799502829</c:v>
                </c:pt>
                <c:pt idx="3487">
                  <c:v>50.320008356175279</c:v>
                </c:pt>
                <c:pt idx="3488">
                  <c:v>50.291673017076477</c:v>
                </c:pt>
                <c:pt idx="3489">
                  <c:v>50.274237498110878</c:v>
                </c:pt>
                <c:pt idx="3490">
                  <c:v>50.222108031377637</c:v>
                </c:pt>
                <c:pt idx="3491">
                  <c:v>50.14754045386308</c:v>
                </c:pt>
                <c:pt idx="3492">
                  <c:v>50.056481069565955</c:v>
                </c:pt>
                <c:pt idx="3493">
                  <c:v>50.011252814367992</c:v>
                </c:pt>
                <c:pt idx="3494">
                  <c:v>49.927545825829441</c:v>
                </c:pt>
                <c:pt idx="3495">
                  <c:v>49.840657756217688</c:v>
                </c:pt>
                <c:pt idx="3496">
                  <c:v>49.795336092686519</c:v>
                </c:pt>
                <c:pt idx="3497">
                  <c:v>49.776806064114766</c:v>
                </c:pt>
                <c:pt idx="3498">
                  <c:v>49.751426016553999</c:v>
                </c:pt>
                <c:pt idx="3499">
                  <c:v>49.737659657988424</c:v>
                </c:pt>
                <c:pt idx="3500">
                  <c:v>49.786688614929048</c:v>
                </c:pt>
                <c:pt idx="3501">
                  <c:v>49.827137620065706</c:v>
                </c:pt>
                <c:pt idx="3502">
                  <c:v>49.875173742953223</c:v>
                </c:pt>
                <c:pt idx="3503">
                  <c:v>49.923651623061396</c:v>
                </c:pt>
                <c:pt idx="3504">
                  <c:v>49.960830907012323</c:v>
                </c:pt>
                <c:pt idx="3505">
                  <c:v>49.999857764305197</c:v>
                </c:pt>
                <c:pt idx="3506">
                  <c:v>50.052846258388008</c:v>
                </c:pt>
                <c:pt idx="3507">
                  <c:v>50.126344784643983</c:v>
                </c:pt>
                <c:pt idx="3508">
                  <c:v>50.177699409604919</c:v>
                </c:pt>
                <c:pt idx="3509">
                  <c:v>50.19282489745995</c:v>
                </c:pt>
                <c:pt idx="3510">
                  <c:v>50.191515154022852</c:v>
                </c:pt>
                <c:pt idx="3511">
                  <c:v>50.181143729252675</c:v>
                </c:pt>
                <c:pt idx="3512">
                  <c:v>50.136862255347928</c:v>
                </c:pt>
                <c:pt idx="3513">
                  <c:v>50.109413537264572</c:v>
                </c:pt>
                <c:pt idx="3514">
                  <c:v>50.106284878095693</c:v>
                </c:pt>
                <c:pt idx="3515">
                  <c:v>50.075451609191731</c:v>
                </c:pt>
                <c:pt idx="3516">
                  <c:v>50.106220483543972</c:v>
                </c:pt>
                <c:pt idx="3517">
                  <c:v>50.109490843821227</c:v>
                </c:pt>
                <c:pt idx="3518">
                  <c:v>50.079206619217658</c:v>
                </c:pt>
                <c:pt idx="3519">
                  <c:v>49.996987949939587</c:v>
                </c:pt>
                <c:pt idx="3520">
                  <c:v>49.906451467632088</c:v>
                </c:pt>
                <c:pt idx="3521">
                  <c:v>49.839515816019215</c:v>
                </c:pt>
                <c:pt idx="3522">
                  <c:v>49.758308896283957</c:v>
                </c:pt>
                <c:pt idx="3523">
                  <c:v>49.68797843516645</c:v>
                </c:pt>
                <c:pt idx="3524">
                  <c:v>49.606269771030099</c:v>
                </c:pt>
                <c:pt idx="3525">
                  <c:v>49.475013015243356</c:v>
                </c:pt>
                <c:pt idx="3526">
                  <c:v>49.403600532893812</c:v>
                </c:pt>
                <c:pt idx="3527">
                  <c:v>49.316198967134397</c:v>
                </c:pt>
                <c:pt idx="3528">
                  <c:v>49.244855043899626</c:v>
                </c:pt>
                <c:pt idx="3529">
                  <c:v>49.179660878739732</c:v>
                </c:pt>
                <c:pt idx="3530">
                  <c:v>49.094792053159523</c:v>
                </c:pt>
                <c:pt idx="3531">
                  <c:v>49.039814743145698</c:v>
                </c:pt>
                <c:pt idx="3532">
                  <c:v>49.009544556477728</c:v>
                </c:pt>
                <c:pt idx="3533">
                  <c:v>48.968368494435637</c:v>
                </c:pt>
                <c:pt idx="3534">
                  <c:v>48.932766936340244</c:v>
                </c:pt>
                <c:pt idx="3535">
                  <c:v>48.91515239304794</c:v>
                </c:pt>
                <c:pt idx="3536">
                  <c:v>48.857600735087878</c:v>
                </c:pt>
                <c:pt idx="3537">
                  <c:v>48.807932069890306</c:v>
                </c:pt>
                <c:pt idx="3538">
                  <c:v>48.769844662373899</c:v>
                </c:pt>
                <c:pt idx="3539">
                  <c:v>48.683217421395547</c:v>
                </c:pt>
                <c:pt idx="3540">
                  <c:v>48.640831204160911</c:v>
                </c:pt>
                <c:pt idx="3541">
                  <c:v>48.641894263896589</c:v>
                </c:pt>
                <c:pt idx="3542">
                  <c:v>48.643495778249935</c:v>
                </c:pt>
                <c:pt idx="3543">
                  <c:v>48.631845739103859</c:v>
                </c:pt>
                <c:pt idx="3544">
                  <c:v>48.629751956270475</c:v>
                </c:pt>
                <c:pt idx="3545">
                  <c:v>48.622363545316382</c:v>
                </c:pt>
                <c:pt idx="3546">
                  <c:v>48.61228114269489</c:v>
                </c:pt>
                <c:pt idx="3547">
                  <c:v>48.6051687878265</c:v>
                </c:pt>
                <c:pt idx="3548">
                  <c:v>48.610833880120907</c:v>
                </c:pt>
                <c:pt idx="3549">
                  <c:v>48.562761910131542</c:v>
                </c:pt>
                <c:pt idx="3550">
                  <c:v>48.538663902379966</c:v>
                </c:pt>
                <c:pt idx="3551">
                  <c:v>48.533103858982109</c:v>
                </c:pt>
                <c:pt idx="3552">
                  <c:v>48.508555593592881</c:v>
                </c:pt>
                <c:pt idx="3553">
                  <c:v>48.463223162376799</c:v>
                </c:pt>
                <c:pt idx="3554">
                  <c:v>48.428875160296897</c:v>
                </c:pt>
                <c:pt idx="3555">
                  <c:v>48.351918590560565</c:v>
                </c:pt>
                <c:pt idx="3556">
                  <c:v>48.253268689222502</c:v>
                </c:pt>
                <c:pt idx="3557">
                  <c:v>48.166381586413657</c:v>
                </c:pt>
                <c:pt idx="3558">
                  <c:v>48.121591140414488</c:v>
                </c:pt>
                <c:pt idx="3559">
                  <c:v>48.064404518174094</c:v>
                </c:pt>
                <c:pt idx="3560">
                  <c:v>47.994523145922756</c:v>
                </c:pt>
                <c:pt idx="3561">
                  <c:v>47.995819011289456</c:v>
                </c:pt>
                <c:pt idx="3562">
                  <c:v>47.995575155035667</c:v>
                </c:pt>
                <c:pt idx="3563">
                  <c:v>48.052261394053403</c:v>
                </c:pt>
                <c:pt idx="3564">
                  <c:v>48.124240123194312</c:v>
                </c:pt>
                <c:pt idx="3565">
                  <c:v>48.19733181273623</c:v>
                </c:pt>
                <c:pt idx="3566">
                  <c:v>48.266713697082409</c:v>
                </c:pt>
                <c:pt idx="3567">
                  <c:v>48.309569808312318</c:v>
                </c:pt>
                <c:pt idx="3568">
                  <c:v>48.326946794693981</c:v>
                </c:pt>
                <c:pt idx="3569">
                  <c:v>48.343830374897891</c:v>
                </c:pt>
                <c:pt idx="3570">
                  <c:v>48.345412040451265</c:v>
                </c:pt>
                <c:pt idx="3571">
                  <c:v>48.332118931520796</c:v>
                </c:pt>
                <c:pt idx="3572">
                  <c:v>48.305443019285647</c:v>
                </c:pt>
                <c:pt idx="3573">
                  <c:v>48.308186257822527</c:v>
                </c:pt>
                <c:pt idx="3574">
                  <c:v>48.33279408576611</c:v>
                </c:pt>
                <c:pt idx="3575">
                  <c:v>48.325527811337317</c:v>
                </c:pt>
                <c:pt idx="3576">
                  <c:v>48.277774732480133</c:v>
                </c:pt>
                <c:pt idx="3577">
                  <c:v>48.233724904702477</c:v>
                </c:pt>
                <c:pt idx="3578">
                  <c:v>48.265922700805334</c:v>
                </c:pt>
                <c:pt idx="3579">
                  <c:v>48.298764328330329</c:v>
                </c:pt>
                <c:pt idx="3580">
                  <c:v>48.316839206086755</c:v>
                </c:pt>
                <c:pt idx="3581">
                  <c:v>48.291071479356965</c:v>
                </c:pt>
                <c:pt idx="3582">
                  <c:v>48.278787538363616</c:v>
                </c:pt>
                <c:pt idx="3583">
                  <c:v>48.276785272082165</c:v>
                </c:pt>
                <c:pt idx="3584">
                  <c:v>48.260610695892311</c:v>
                </c:pt>
                <c:pt idx="3585">
                  <c:v>48.196531656759753</c:v>
                </c:pt>
                <c:pt idx="3586">
                  <c:v>48.179538152677559</c:v>
                </c:pt>
                <c:pt idx="3587">
                  <c:v>48.10755228924728</c:v>
                </c:pt>
                <c:pt idx="3588">
                  <c:v>48.078816779911776</c:v>
                </c:pt>
                <c:pt idx="3589">
                  <c:v>48.104119867360524</c:v>
                </c:pt>
                <c:pt idx="3590">
                  <c:v>48.125332392932322</c:v>
                </c:pt>
                <c:pt idx="3591">
                  <c:v>48.174709429965027</c:v>
                </c:pt>
                <c:pt idx="3592">
                  <c:v>48.235315467103874</c:v>
                </c:pt>
                <c:pt idx="3593">
                  <c:v>48.352210569947147</c:v>
                </c:pt>
                <c:pt idx="3594">
                  <c:v>48.484679606028301</c:v>
                </c:pt>
                <c:pt idx="3595">
                  <c:v>48.624903404752175</c:v>
                </c:pt>
                <c:pt idx="3596">
                  <c:v>48.750283810388176</c:v>
                </c:pt>
                <c:pt idx="3597">
                  <c:v>48.902917685666118</c:v>
                </c:pt>
                <c:pt idx="3598">
                  <c:v>49.024860836866395</c:v>
                </c:pt>
                <c:pt idx="3599">
                  <c:v>49.083748165268837</c:v>
                </c:pt>
                <c:pt idx="3600">
                  <c:v>49.117952998437865</c:v>
                </c:pt>
                <c:pt idx="3601">
                  <c:v>49.136445845858951</c:v>
                </c:pt>
                <c:pt idx="3602">
                  <c:v>49.154018298664596</c:v>
                </c:pt>
                <c:pt idx="3603">
                  <c:v>49.203897473845011</c:v>
                </c:pt>
                <c:pt idx="3604">
                  <c:v>49.239072389659682</c:v>
                </c:pt>
                <c:pt idx="3605">
                  <c:v>49.257837858722091</c:v>
                </c:pt>
                <c:pt idx="3606">
                  <c:v>49.283860722890864</c:v>
                </c:pt>
                <c:pt idx="3607">
                  <c:v>49.34925958413983</c:v>
                </c:pt>
                <c:pt idx="3608">
                  <c:v>49.441930599535347</c:v>
                </c:pt>
                <c:pt idx="3609">
                  <c:v>49.507676368120237</c:v>
                </c:pt>
                <c:pt idx="3610">
                  <c:v>49.573648408103161</c:v>
                </c:pt>
                <c:pt idx="3611">
                  <c:v>49.601179595923064</c:v>
                </c:pt>
                <c:pt idx="3612">
                  <c:v>49.604565780048816</c:v>
                </c:pt>
                <c:pt idx="3613">
                  <c:v>49.593310772629422</c:v>
                </c:pt>
                <c:pt idx="3614">
                  <c:v>49.595824839575641</c:v>
                </c:pt>
                <c:pt idx="3615">
                  <c:v>49.538327611910496</c:v>
                </c:pt>
                <c:pt idx="3616">
                  <c:v>49.472881680023583</c:v>
                </c:pt>
                <c:pt idx="3617">
                  <c:v>49.422538414743258</c:v>
                </c:pt>
                <c:pt idx="3618">
                  <c:v>49.398298464203172</c:v>
                </c:pt>
                <c:pt idx="3619">
                  <c:v>49.354834504843396</c:v>
                </c:pt>
                <c:pt idx="3620">
                  <c:v>49.338781502526572</c:v>
                </c:pt>
                <c:pt idx="3621">
                  <c:v>49.278998714756632</c:v>
                </c:pt>
                <c:pt idx="3622">
                  <c:v>49.229519424848853</c:v>
                </c:pt>
                <c:pt idx="3623">
                  <c:v>49.178105673779605</c:v>
                </c:pt>
                <c:pt idx="3624">
                  <c:v>49.110749474938139</c:v>
                </c:pt>
                <c:pt idx="3625">
                  <c:v>49.046415380732547</c:v>
                </c:pt>
                <c:pt idx="3626">
                  <c:v>48.98581408367545</c:v>
                </c:pt>
                <c:pt idx="3627">
                  <c:v>49.006207932457016</c:v>
                </c:pt>
                <c:pt idx="3628">
                  <c:v>49.011838122026241</c:v>
                </c:pt>
                <c:pt idx="3629">
                  <c:v>48.995779825719829</c:v>
                </c:pt>
                <c:pt idx="3630">
                  <c:v>48.960377142253854</c:v>
                </c:pt>
                <c:pt idx="3631">
                  <c:v>48.969232632342226</c:v>
                </c:pt>
                <c:pt idx="3632">
                  <c:v>48.973011279500447</c:v>
                </c:pt>
                <c:pt idx="3633">
                  <c:v>48.922348877650457</c:v>
                </c:pt>
                <c:pt idx="3634">
                  <c:v>48.869788272838136</c:v>
                </c:pt>
                <c:pt idx="3635">
                  <c:v>48.768135935401318</c:v>
                </c:pt>
                <c:pt idx="3636">
                  <c:v>48.655455319307457</c:v>
                </c:pt>
                <c:pt idx="3637">
                  <c:v>48.509388463137618</c:v>
                </c:pt>
                <c:pt idx="3638">
                  <c:v>48.340482429499275</c:v>
                </c:pt>
                <c:pt idx="3639">
                  <c:v>48.156844114151227</c:v>
                </c:pt>
                <c:pt idx="3640">
                  <c:v>47.958489959717326</c:v>
                </c:pt>
                <c:pt idx="3641">
                  <c:v>47.743451049169948</c:v>
                </c:pt>
                <c:pt idx="3642">
                  <c:v>47.570750556184485</c:v>
                </c:pt>
                <c:pt idx="3643">
                  <c:v>47.422044648296762</c:v>
                </c:pt>
                <c:pt idx="3644">
                  <c:v>47.293819368692617</c:v>
                </c:pt>
                <c:pt idx="3645">
                  <c:v>47.180292226671909</c:v>
                </c:pt>
                <c:pt idx="3646">
                  <c:v>47.076999284499749</c:v>
                </c:pt>
                <c:pt idx="3647">
                  <c:v>46.979323241359829</c:v>
                </c:pt>
                <c:pt idx="3648">
                  <c:v>46.899694595424222</c:v>
                </c:pt>
                <c:pt idx="3649">
                  <c:v>46.860839416310796</c:v>
                </c:pt>
                <c:pt idx="3650">
                  <c:v>46.834891704184237</c:v>
                </c:pt>
                <c:pt idx="3651">
                  <c:v>46.816945201886725</c:v>
                </c:pt>
                <c:pt idx="3652">
                  <c:v>46.813475712845516</c:v>
                </c:pt>
                <c:pt idx="3653">
                  <c:v>46.828836347129617</c:v>
                </c:pt>
                <c:pt idx="3654">
                  <c:v>46.867103537875032</c:v>
                </c:pt>
                <c:pt idx="3655">
                  <c:v>46.911883949877705</c:v>
                </c:pt>
                <c:pt idx="3656">
                  <c:v>46.955805426101911</c:v>
                </c:pt>
                <c:pt idx="3657">
                  <c:v>47.003232844881836</c:v>
                </c:pt>
                <c:pt idx="3658">
                  <c:v>47.020134197612677</c:v>
                </c:pt>
                <c:pt idx="3659">
                  <c:v>47.082965269543678</c:v>
                </c:pt>
                <c:pt idx="3660">
                  <c:v>47.176195380331464</c:v>
                </c:pt>
                <c:pt idx="3661">
                  <c:v>47.296599188182455</c:v>
                </c:pt>
                <c:pt idx="3662">
                  <c:v>47.374784161463516</c:v>
                </c:pt>
                <c:pt idx="3663">
                  <c:v>47.481770471137267</c:v>
                </c:pt>
                <c:pt idx="3664">
                  <c:v>47.560965603972924</c:v>
                </c:pt>
                <c:pt idx="3665">
                  <c:v>47.640291515312953</c:v>
                </c:pt>
                <c:pt idx="3666">
                  <c:v>47.708702621131657</c:v>
                </c:pt>
                <c:pt idx="3667">
                  <c:v>47.749231574156688</c:v>
                </c:pt>
                <c:pt idx="3668">
                  <c:v>47.806253634037091</c:v>
                </c:pt>
                <c:pt idx="3669">
                  <c:v>47.848617628154472</c:v>
                </c:pt>
                <c:pt idx="3670">
                  <c:v>47.846696856479099</c:v>
                </c:pt>
                <c:pt idx="3671">
                  <c:v>47.800680291039981</c:v>
                </c:pt>
                <c:pt idx="3672">
                  <c:v>47.801483897912291</c:v>
                </c:pt>
                <c:pt idx="3673">
                  <c:v>47.833714232108768</c:v>
                </c:pt>
                <c:pt idx="3674">
                  <c:v>47.87367927116712</c:v>
                </c:pt>
                <c:pt idx="3675">
                  <c:v>47.92974978395749</c:v>
                </c:pt>
                <c:pt idx="3676">
                  <c:v>47.948039773610645</c:v>
                </c:pt>
                <c:pt idx="3677">
                  <c:v>48.018215398317601</c:v>
                </c:pt>
                <c:pt idx="3678">
                  <c:v>48.071201210351489</c:v>
                </c:pt>
                <c:pt idx="3679">
                  <c:v>48.168975996340343</c:v>
                </c:pt>
                <c:pt idx="3680">
                  <c:v>48.255848330524259</c:v>
                </c:pt>
                <c:pt idx="3681">
                  <c:v>48.364384782639014</c:v>
                </c:pt>
                <c:pt idx="3682">
                  <c:v>48.460401375915929</c:v>
                </c:pt>
                <c:pt idx="3683">
                  <c:v>48.531505892254195</c:v>
                </c:pt>
                <c:pt idx="3684">
                  <c:v>48.603166167739559</c:v>
                </c:pt>
                <c:pt idx="3685">
                  <c:v>48.666037581151436</c:v>
                </c:pt>
                <c:pt idx="3686">
                  <c:v>48.754063765152679</c:v>
                </c:pt>
                <c:pt idx="3687">
                  <c:v>48.8185637633242</c:v>
                </c:pt>
                <c:pt idx="3688">
                  <c:v>48.873491242377774</c:v>
                </c:pt>
                <c:pt idx="3689">
                  <c:v>48.942023858144978</c:v>
                </c:pt>
                <c:pt idx="3690">
                  <c:v>48.991484627926546</c:v>
                </c:pt>
                <c:pt idx="3691">
                  <c:v>48.999506370631281</c:v>
                </c:pt>
                <c:pt idx="3692">
                  <c:v>49.019559133291466</c:v>
                </c:pt>
                <c:pt idx="3693">
                  <c:v>49.075637181729547</c:v>
                </c:pt>
                <c:pt idx="3694">
                  <c:v>49.110425655335746</c:v>
                </c:pt>
                <c:pt idx="3695">
                  <c:v>49.154334105695213</c:v>
                </c:pt>
                <c:pt idx="3696">
                  <c:v>49.214986726073498</c:v>
                </c:pt>
                <c:pt idx="3697">
                  <c:v>49.25542469300342</c:v>
                </c:pt>
                <c:pt idx="3698">
                  <c:v>49.258493889821246</c:v>
                </c:pt>
                <c:pt idx="3699">
                  <c:v>49.299409679335625</c:v>
                </c:pt>
                <c:pt idx="3700">
                  <c:v>49.275705579737966</c:v>
                </c:pt>
                <c:pt idx="3701">
                  <c:v>49.268888644774741</c:v>
                </c:pt>
                <c:pt idx="3702">
                  <c:v>49.234760456940577</c:v>
                </c:pt>
                <c:pt idx="3703">
                  <c:v>49.175764246661998</c:v>
                </c:pt>
                <c:pt idx="3704">
                  <c:v>49.151104602251309</c:v>
                </c:pt>
                <c:pt idx="3705">
                  <c:v>49.08865372850331</c:v>
                </c:pt>
                <c:pt idx="3706">
                  <c:v>49.041217439896435</c:v>
                </c:pt>
                <c:pt idx="3707">
                  <c:v>49.019177814503763</c:v>
                </c:pt>
                <c:pt idx="3708">
                  <c:v>48.960413685315238</c:v>
                </c:pt>
                <c:pt idx="3709">
                  <c:v>48.915418055763055</c:v>
                </c:pt>
                <c:pt idx="3710">
                  <c:v>48.856549141136703</c:v>
                </c:pt>
                <c:pt idx="3711">
                  <c:v>48.79952950677324</c:v>
                </c:pt>
                <c:pt idx="3712">
                  <c:v>48.752770468467219</c:v>
                </c:pt>
                <c:pt idx="3713">
                  <c:v>48.755949276640628</c:v>
                </c:pt>
                <c:pt idx="3714">
                  <c:v>48.750510105940066</c:v>
                </c:pt>
                <c:pt idx="3715">
                  <c:v>48.733651759188056</c:v>
                </c:pt>
                <c:pt idx="3716">
                  <c:v>48.762993055614693</c:v>
                </c:pt>
                <c:pt idx="3717">
                  <c:v>48.819300206840303</c:v>
                </c:pt>
                <c:pt idx="3718">
                  <c:v>48.80849950069976</c:v>
                </c:pt>
                <c:pt idx="3719">
                  <c:v>48.792707127648818</c:v>
                </c:pt>
                <c:pt idx="3720">
                  <c:v>48.850591023367649</c:v>
                </c:pt>
                <c:pt idx="3721">
                  <c:v>48.89588012547064</c:v>
                </c:pt>
                <c:pt idx="3722">
                  <c:v>48.924746358179419</c:v>
                </c:pt>
                <c:pt idx="3723">
                  <c:v>48.933433840973336</c:v>
                </c:pt>
                <c:pt idx="3724">
                  <c:v>48.909166573613767</c:v>
                </c:pt>
                <c:pt idx="3725">
                  <c:v>48.865696725517616</c:v>
                </c:pt>
                <c:pt idx="3726">
                  <c:v>48.827186540922547</c:v>
                </c:pt>
                <c:pt idx="3727">
                  <c:v>48.781290573480447</c:v>
                </c:pt>
                <c:pt idx="3728">
                  <c:v>48.727023457005018</c:v>
                </c:pt>
                <c:pt idx="3729">
                  <c:v>48.674740472552159</c:v>
                </c:pt>
                <c:pt idx="3730">
                  <c:v>48.607071612962088</c:v>
                </c:pt>
                <c:pt idx="3731">
                  <c:v>48.520706983939569</c:v>
                </c:pt>
                <c:pt idx="3732">
                  <c:v>48.478229779898008</c:v>
                </c:pt>
                <c:pt idx="3733">
                  <c:v>48.420974421361763</c:v>
                </c:pt>
                <c:pt idx="3734">
                  <c:v>48.400435926449688</c:v>
                </c:pt>
                <c:pt idx="3735">
                  <c:v>48.387549426023519</c:v>
                </c:pt>
                <c:pt idx="3736">
                  <c:v>48.408984720406814</c:v>
                </c:pt>
                <c:pt idx="3737">
                  <c:v>48.443534599390361</c:v>
                </c:pt>
                <c:pt idx="3738">
                  <c:v>48.501912301511702</c:v>
                </c:pt>
                <c:pt idx="3739">
                  <c:v>48.575004745772958</c:v>
                </c:pt>
                <c:pt idx="3740">
                  <c:v>48.700335720445793</c:v>
                </c:pt>
                <c:pt idx="3741">
                  <c:v>48.867721858534715</c:v>
                </c:pt>
                <c:pt idx="3742">
                  <c:v>49.014527170841319</c:v>
                </c:pt>
                <c:pt idx="3743">
                  <c:v>49.131152524980713</c:v>
                </c:pt>
                <c:pt idx="3744">
                  <c:v>49.203260744951017</c:v>
                </c:pt>
                <c:pt idx="3745">
                  <c:v>49.278418379207295</c:v>
                </c:pt>
                <c:pt idx="3746">
                  <c:v>49.382272291994646</c:v>
                </c:pt>
                <c:pt idx="3747">
                  <c:v>49.500979385608922</c:v>
                </c:pt>
                <c:pt idx="3748">
                  <c:v>49.517238336652952</c:v>
                </c:pt>
                <c:pt idx="3749">
                  <c:v>49.559440764742405</c:v>
                </c:pt>
                <c:pt idx="3750">
                  <c:v>49.653344660969687</c:v>
                </c:pt>
                <c:pt idx="3751">
                  <c:v>49.686995747300315</c:v>
                </c:pt>
                <c:pt idx="3752">
                  <c:v>49.707863378373702</c:v>
                </c:pt>
                <c:pt idx="3753">
                  <c:v>49.709968967518861</c:v>
                </c:pt>
                <c:pt idx="3754">
                  <c:v>49.671333801159605</c:v>
                </c:pt>
                <c:pt idx="3755">
                  <c:v>49.617348587224804</c:v>
                </c:pt>
                <c:pt idx="3756">
                  <c:v>49.53191192169551</c:v>
                </c:pt>
                <c:pt idx="3757">
                  <c:v>49.480203819978485</c:v>
                </c:pt>
                <c:pt idx="3758">
                  <c:v>49.416082963456375</c:v>
                </c:pt>
                <c:pt idx="3759">
                  <c:v>49.356791420599201</c:v>
                </c:pt>
                <c:pt idx="3760">
                  <c:v>49.269431221867471</c:v>
                </c:pt>
                <c:pt idx="3761">
                  <c:v>49.176440422196215</c:v>
                </c:pt>
                <c:pt idx="3762">
                  <c:v>49.147036158880965</c:v>
                </c:pt>
                <c:pt idx="3763">
                  <c:v>49.092562421822308</c:v>
                </c:pt>
                <c:pt idx="3764">
                  <c:v>49.049765685812176</c:v>
                </c:pt>
                <c:pt idx="3765">
                  <c:v>48.966098554549284</c:v>
                </c:pt>
                <c:pt idx="3766">
                  <c:v>48.904948986271307</c:v>
                </c:pt>
                <c:pt idx="3767">
                  <c:v>48.826607346634859</c:v>
                </c:pt>
                <c:pt idx="3768">
                  <c:v>48.749545254583936</c:v>
                </c:pt>
                <c:pt idx="3769">
                  <c:v>48.697304915751637</c:v>
                </c:pt>
                <c:pt idx="3770">
                  <c:v>48.589581560021458</c:v>
                </c:pt>
                <c:pt idx="3771">
                  <c:v>48.474323520099986</c:v>
                </c:pt>
                <c:pt idx="3772">
                  <c:v>48.356582775640824</c:v>
                </c:pt>
                <c:pt idx="3773">
                  <c:v>48.25182027886256</c:v>
                </c:pt>
                <c:pt idx="3774">
                  <c:v>48.142063851999161</c:v>
                </c:pt>
                <c:pt idx="3775">
                  <c:v>48.054821216077407</c:v>
                </c:pt>
                <c:pt idx="3776">
                  <c:v>47.965157414556892</c:v>
                </c:pt>
                <c:pt idx="3777">
                  <c:v>47.929319493820721</c:v>
                </c:pt>
                <c:pt idx="3778">
                  <c:v>47.921301835060241</c:v>
                </c:pt>
                <c:pt idx="3779">
                  <c:v>47.957373993658422</c:v>
                </c:pt>
                <c:pt idx="3780">
                  <c:v>47.969818531097438</c:v>
                </c:pt>
                <c:pt idx="3781">
                  <c:v>47.972806406257348</c:v>
                </c:pt>
                <c:pt idx="3782">
                  <c:v>47.96275478205385</c:v>
                </c:pt>
                <c:pt idx="3783">
                  <c:v>47.973739340556762</c:v>
                </c:pt>
                <c:pt idx="3784">
                  <c:v>47.983467824431628</c:v>
                </c:pt>
                <c:pt idx="3785">
                  <c:v>47.989655929811519</c:v>
                </c:pt>
                <c:pt idx="3786">
                  <c:v>47.967001706179552</c:v>
                </c:pt>
                <c:pt idx="3787">
                  <c:v>47.953420239606949</c:v>
                </c:pt>
                <c:pt idx="3788">
                  <c:v>47.901438029904945</c:v>
                </c:pt>
                <c:pt idx="3789">
                  <c:v>47.866619423478689</c:v>
                </c:pt>
                <c:pt idx="3790">
                  <c:v>47.819571781118697</c:v>
                </c:pt>
                <c:pt idx="3791">
                  <c:v>47.725146725183073</c:v>
                </c:pt>
                <c:pt idx="3792">
                  <c:v>47.657800287790337</c:v>
                </c:pt>
                <c:pt idx="3793">
                  <c:v>47.577542898513109</c:v>
                </c:pt>
                <c:pt idx="3794">
                  <c:v>47.467534813468653</c:v>
                </c:pt>
                <c:pt idx="3795">
                  <c:v>47.348761822609831</c:v>
                </c:pt>
                <c:pt idx="3796">
                  <c:v>47.210235649300394</c:v>
                </c:pt>
                <c:pt idx="3797">
                  <c:v>47.076986404638106</c:v>
                </c:pt>
                <c:pt idx="3798">
                  <c:v>46.96605485627326</c:v>
                </c:pt>
                <c:pt idx="3799">
                  <c:v>46.840213579156718</c:v>
                </c:pt>
                <c:pt idx="3800">
                  <c:v>46.706890982635102</c:v>
                </c:pt>
                <c:pt idx="3801">
                  <c:v>46.582385255518062</c:v>
                </c:pt>
                <c:pt idx="3802">
                  <c:v>46.447859465552099</c:v>
                </c:pt>
                <c:pt idx="3803">
                  <c:v>46.342502336770536</c:v>
                </c:pt>
                <c:pt idx="3804">
                  <c:v>46.223416436177665</c:v>
                </c:pt>
                <c:pt idx="3805">
                  <c:v>46.134828923931224</c:v>
                </c:pt>
                <c:pt idx="3806">
                  <c:v>46.113751260555802</c:v>
                </c:pt>
                <c:pt idx="3807">
                  <c:v>46.111925217841367</c:v>
                </c:pt>
                <c:pt idx="3808">
                  <c:v>46.091418508952785</c:v>
                </c:pt>
                <c:pt idx="3809">
                  <c:v>46.102592392693339</c:v>
                </c:pt>
                <c:pt idx="3810">
                  <c:v>46.136942403034659</c:v>
                </c:pt>
                <c:pt idx="3811">
                  <c:v>46.200994588565365</c:v>
                </c:pt>
                <c:pt idx="3812">
                  <c:v>46.293998876425803</c:v>
                </c:pt>
                <c:pt idx="3813">
                  <c:v>46.36616090240517</c:v>
                </c:pt>
                <c:pt idx="3814">
                  <c:v>46.41850169903514</c:v>
                </c:pt>
                <c:pt idx="3815">
                  <c:v>46.514344948177126</c:v>
                </c:pt>
                <c:pt idx="3816">
                  <c:v>46.67720848828197</c:v>
                </c:pt>
                <c:pt idx="3817">
                  <c:v>46.794022778791152</c:v>
                </c:pt>
                <c:pt idx="3818">
                  <c:v>46.861490717690849</c:v>
                </c:pt>
                <c:pt idx="3819">
                  <c:v>46.928834945714783</c:v>
                </c:pt>
                <c:pt idx="3820">
                  <c:v>46.968132239052657</c:v>
                </c:pt>
                <c:pt idx="3821">
                  <c:v>47.008049098218478</c:v>
                </c:pt>
                <c:pt idx="3822">
                  <c:v>47.04508469151066</c:v>
                </c:pt>
                <c:pt idx="3823">
                  <c:v>47.004262154115544</c:v>
                </c:pt>
                <c:pt idx="3824">
                  <c:v>46.978671542133377</c:v>
                </c:pt>
                <c:pt idx="3825">
                  <c:v>47.021273001852897</c:v>
                </c:pt>
                <c:pt idx="3826">
                  <c:v>47.157083159268048</c:v>
                </c:pt>
                <c:pt idx="3827">
                  <c:v>47.274237359173824</c:v>
                </c:pt>
                <c:pt idx="3828">
                  <c:v>47.400980412172295</c:v>
                </c:pt>
                <c:pt idx="3829">
                  <c:v>47.499053285973631</c:v>
                </c:pt>
                <c:pt idx="3830">
                  <c:v>47.569927364440225</c:v>
                </c:pt>
                <c:pt idx="3831">
                  <c:v>47.665439342716951</c:v>
                </c:pt>
                <c:pt idx="3832">
                  <c:v>47.778328088319007</c:v>
                </c:pt>
                <c:pt idx="3833">
                  <c:v>47.902267686658909</c:v>
                </c:pt>
                <c:pt idx="3834">
                  <c:v>48.037574584750544</c:v>
                </c:pt>
                <c:pt idx="3835">
                  <c:v>48.176780855668902</c:v>
                </c:pt>
                <c:pt idx="3836">
                  <c:v>48.306160058991551</c:v>
                </c:pt>
                <c:pt idx="3837">
                  <c:v>48.465596404268311</c:v>
                </c:pt>
                <c:pt idx="3838">
                  <c:v>48.599896990017307</c:v>
                </c:pt>
                <c:pt idx="3839">
                  <c:v>48.758522081893169</c:v>
                </c:pt>
                <c:pt idx="3840">
                  <c:v>48.909464191458746</c:v>
                </c:pt>
                <c:pt idx="3841">
                  <c:v>49.010845393695853</c:v>
                </c:pt>
                <c:pt idx="3842">
                  <c:v>49.13088318709994</c:v>
                </c:pt>
                <c:pt idx="3843">
                  <c:v>49.270258727136927</c:v>
                </c:pt>
                <c:pt idx="3844">
                  <c:v>49.459117217842262</c:v>
                </c:pt>
                <c:pt idx="3845">
                  <c:v>49.693721655244829</c:v>
                </c:pt>
                <c:pt idx="3846">
                  <c:v>49.872975607772119</c:v>
                </c:pt>
                <c:pt idx="3847">
                  <c:v>49.991876501378563</c:v>
                </c:pt>
                <c:pt idx="3848">
                  <c:v>50.135916775340725</c:v>
                </c:pt>
                <c:pt idx="3849">
                  <c:v>50.289796614222659</c:v>
                </c:pt>
                <c:pt idx="3850">
                  <c:v>50.392792461002735</c:v>
                </c:pt>
                <c:pt idx="3851">
                  <c:v>50.508378760709</c:v>
                </c:pt>
                <c:pt idx="3852">
                  <c:v>50.581915925139242</c:v>
                </c:pt>
                <c:pt idx="3853">
                  <c:v>50.626287590556821</c:v>
                </c:pt>
                <c:pt idx="3854">
                  <c:v>50.709331976050017</c:v>
                </c:pt>
                <c:pt idx="3855">
                  <c:v>50.775644543157725</c:v>
                </c:pt>
                <c:pt idx="3856">
                  <c:v>50.804003007265386</c:v>
                </c:pt>
                <c:pt idx="3857">
                  <c:v>50.788893621982247</c:v>
                </c:pt>
                <c:pt idx="3858">
                  <c:v>50.778439977985109</c:v>
                </c:pt>
                <c:pt idx="3859">
                  <c:v>50.822475876334458</c:v>
                </c:pt>
                <c:pt idx="3860">
                  <c:v>50.830494984588626</c:v>
                </c:pt>
                <c:pt idx="3861">
                  <c:v>50.816452123644524</c:v>
                </c:pt>
                <c:pt idx="3862">
                  <c:v>50.75967916927717</c:v>
                </c:pt>
                <c:pt idx="3863">
                  <c:v>50.703839688233131</c:v>
                </c:pt>
                <c:pt idx="3864">
                  <c:v>50.680880687451904</c:v>
                </c:pt>
                <c:pt idx="3865">
                  <c:v>50.711345310686205</c:v>
                </c:pt>
                <c:pt idx="3866">
                  <c:v>50.774304138099531</c:v>
                </c:pt>
                <c:pt idx="3867">
                  <c:v>50.870427107935051</c:v>
                </c:pt>
                <c:pt idx="3868">
                  <c:v>51.001125694204987</c:v>
                </c:pt>
                <c:pt idx="3869">
                  <c:v>51.196850019139468</c:v>
                </c:pt>
                <c:pt idx="3870">
                  <c:v>51.356013682923169</c:v>
                </c:pt>
                <c:pt idx="3871">
                  <c:v>51.516762873606567</c:v>
                </c:pt>
                <c:pt idx="3872">
                  <c:v>51.644814175226848</c:v>
                </c:pt>
                <c:pt idx="3873">
                  <c:v>51.723479602966044</c:v>
                </c:pt>
                <c:pt idx="3874">
                  <c:v>51.812806570508243</c:v>
                </c:pt>
                <c:pt idx="3875">
                  <c:v>51.892851405122308</c:v>
                </c:pt>
                <c:pt idx="3876">
                  <c:v>51.923604319140637</c:v>
                </c:pt>
                <c:pt idx="3877">
                  <c:v>51.957036185550635</c:v>
                </c:pt>
                <c:pt idx="3878">
                  <c:v>51.977734683542813</c:v>
                </c:pt>
                <c:pt idx="3879">
                  <c:v>51.986954443050344</c:v>
                </c:pt>
                <c:pt idx="3880">
                  <c:v>51.97080133464673</c:v>
                </c:pt>
                <c:pt idx="3881">
                  <c:v>51.921203679765917</c:v>
                </c:pt>
                <c:pt idx="3882">
                  <c:v>51.84018238288818</c:v>
                </c:pt>
                <c:pt idx="3883">
                  <c:v>51.754945148967508</c:v>
                </c:pt>
                <c:pt idx="3884">
                  <c:v>51.704153794358049</c:v>
                </c:pt>
                <c:pt idx="3885">
                  <c:v>51.632908203129745</c:v>
                </c:pt>
                <c:pt idx="3886">
                  <c:v>51.566684308742694</c:v>
                </c:pt>
                <c:pt idx="3887">
                  <c:v>51.495135738112076</c:v>
                </c:pt>
                <c:pt idx="3888">
                  <c:v>51.40467069594785</c:v>
                </c:pt>
                <c:pt idx="3889">
                  <c:v>51.324793223296965</c:v>
                </c:pt>
                <c:pt idx="3890">
                  <c:v>51.24759936049562</c:v>
                </c:pt>
                <c:pt idx="3891">
                  <c:v>51.181073515575854</c:v>
                </c:pt>
                <c:pt idx="3892">
                  <c:v>51.117945422414962</c:v>
                </c:pt>
                <c:pt idx="3893">
                  <c:v>50.9983191366386</c:v>
                </c:pt>
                <c:pt idx="3894">
                  <c:v>50.886936775193611</c:v>
                </c:pt>
                <c:pt idx="3895">
                  <c:v>50.805323611341528</c:v>
                </c:pt>
                <c:pt idx="3896">
                  <c:v>50.70557437690259</c:v>
                </c:pt>
                <c:pt idx="3897">
                  <c:v>50.602158781363428</c:v>
                </c:pt>
                <c:pt idx="3898">
                  <c:v>50.487392450477699</c:v>
                </c:pt>
                <c:pt idx="3899">
                  <c:v>50.348044022566619</c:v>
                </c:pt>
                <c:pt idx="3900">
                  <c:v>50.214018904563083</c:v>
                </c:pt>
                <c:pt idx="3901">
                  <c:v>50.068410013046531</c:v>
                </c:pt>
                <c:pt idx="3902">
                  <c:v>49.919261261973411</c:v>
                </c:pt>
                <c:pt idx="3903">
                  <c:v>49.794295038685561</c:v>
                </c:pt>
                <c:pt idx="3904">
                  <c:v>49.669838140782076</c:v>
                </c:pt>
                <c:pt idx="3905">
                  <c:v>49.600320518637339</c:v>
                </c:pt>
                <c:pt idx="3906">
                  <c:v>49.561783890493246</c:v>
                </c:pt>
                <c:pt idx="3907">
                  <c:v>49.598205352499569</c:v>
                </c:pt>
                <c:pt idx="3908">
                  <c:v>49.613297249336007</c:v>
                </c:pt>
                <c:pt idx="3909">
                  <c:v>49.645783410361055</c:v>
                </c:pt>
                <c:pt idx="3910">
                  <c:v>49.745900297601878</c:v>
                </c:pt>
                <c:pt idx="3911">
                  <c:v>49.81503563810962</c:v>
                </c:pt>
                <c:pt idx="3912">
                  <c:v>49.959899153323263</c:v>
                </c:pt>
                <c:pt idx="3913">
                  <c:v>50.104450162954308</c:v>
                </c:pt>
                <c:pt idx="3914">
                  <c:v>50.228783227191578</c:v>
                </c:pt>
                <c:pt idx="3915">
                  <c:v>50.33754038367406</c:v>
                </c:pt>
                <c:pt idx="3916">
                  <c:v>50.41335756965659</c:v>
                </c:pt>
                <c:pt idx="3917">
                  <c:v>50.547841306655997</c:v>
                </c:pt>
                <c:pt idx="3918">
                  <c:v>50.695149422088889</c:v>
                </c:pt>
                <c:pt idx="3919">
                  <c:v>50.929233448123654</c:v>
                </c:pt>
                <c:pt idx="3920">
                  <c:v>51.165698585822092</c:v>
                </c:pt>
                <c:pt idx="3921">
                  <c:v>51.317762854005672</c:v>
                </c:pt>
                <c:pt idx="3922">
                  <c:v>51.555904492770935</c:v>
                </c:pt>
                <c:pt idx="3923">
                  <c:v>51.793078003112967</c:v>
                </c:pt>
                <c:pt idx="3924">
                  <c:v>52.037590136647857</c:v>
                </c:pt>
                <c:pt idx="3925">
                  <c:v>52.290523821324086</c:v>
                </c:pt>
                <c:pt idx="3926">
                  <c:v>52.513378815625913</c:v>
                </c:pt>
                <c:pt idx="3927">
                  <c:v>52.72310869444464</c:v>
                </c:pt>
                <c:pt idx="3928">
                  <c:v>52.941006707297888</c:v>
                </c:pt>
                <c:pt idx="3929">
                  <c:v>53.181532649412617</c:v>
                </c:pt>
                <c:pt idx="3930">
                  <c:v>53.374458346727913</c:v>
                </c:pt>
                <c:pt idx="3931">
                  <c:v>53.585355080757672</c:v>
                </c:pt>
                <c:pt idx="3932">
                  <c:v>53.752859028886888</c:v>
                </c:pt>
                <c:pt idx="3933">
                  <c:v>53.937939117397711</c:v>
                </c:pt>
                <c:pt idx="3934">
                  <c:v>54.078578456224776</c:v>
                </c:pt>
                <c:pt idx="3935">
                  <c:v>54.251039817700025</c:v>
                </c:pt>
                <c:pt idx="3936">
                  <c:v>54.296746657276429</c:v>
                </c:pt>
                <c:pt idx="3937">
                  <c:v>54.362330360212603</c:v>
                </c:pt>
                <c:pt idx="3938">
                  <c:v>54.397445886282853</c:v>
                </c:pt>
                <c:pt idx="3939">
                  <c:v>54.432528283185874</c:v>
                </c:pt>
                <c:pt idx="3940">
                  <c:v>54.458997469065061</c:v>
                </c:pt>
                <c:pt idx="3941">
                  <c:v>54.430393960548564</c:v>
                </c:pt>
                <c:pt idx="3942">
                  <c:v>54.417465788179875</c:v>
                </c:pt>
                <c:pt idx="3943">
                  <c:v>54.338345492964436</c:v>
                </c:pt>
                <c:pt idx="3944">
                  <c:v>54.288986611634279</c:v>
                </c:pt>
                <c:pt idx="3945">
                  <c:v>54.278770850174674</c:v>
                </c:pt>
                <c:pt idx="3946">
                  <c:v>54.268310724515082</c:v>
                </c:pt>
                <c:pt idx="3947">
                  <c:v>54.232415612504226</c:v>
                </c:pt>
                <c:pt idx="3948">
                  <c:v>54.213332963579838</c:v>
                </c:pt>
                <c:pt idx="3949">
                  <c:v>54.244443142241735</c:v>
                </c:pt>
                <c:pt idx="3950">
                  <c:v>54.300792341745222</c:v>
                </c:pt>
                <c:pt idx="3951">
                  <c:v>54.336464087050814</c:v>
                </c:pt>
                <c:pt idx="3952">
                  <c:v>54.387955375320466</c:v>
                </c:pt>
                <c:pt idx="3953">
                  <c:v>54.405169165336886</c:v>
                </c:pt>
                <c:pt idx="3954">
                  <c:v>54.390324879748299</c:v>
                </c:pt>
                <c:pt idx="3955">
                  <c:v>54.378997997359669</c:v>
                </c:pt>
                <c:pt idx="3956">
                  <c:v>54.390805299351058</c:v>
                </c:pt>
                <c:pt idx="3957">
                  <c:v>54.435062017924615</c:v>
                </c:pt>
                <c:pt idx="3958">
                  <c:v>54.421877231966782</c:v>
                </c:pt>
                <c:pt idx="3959">
                  <c:v>54.462206438773457</c:v>
                </c:pt>
                <c:pt idx="3960">
                  <c:v>54.502184459805221</c:v>
                </c:pt>
                <c:pt idx="3961">
                  <c:v>54.516694227555384</c:v>
                </c:pt>
                <c:pt idx="3962">
                  <c:v>54.525866913474651</c:v>
                </c:pt>
                <c:pt idx="3963">
                  <c:v>54.539284163368478</c:v>
                </c:pt>
                <c:pt idx="3964">
                  <c:v>54.521336903573889</c:v>
                </c:pt>
                <c:pt idx="3965">
                  <c:v>54.57378263627475</c:v>
                </c:pt>
                <c:pt idx="3966">
                  <c:v>54.597203043586219</c:v>
                </c:pt>
                <c:pt idx="3967">
                  <c:v>54.597412831535152</c:v>
                </c:pt>
                <c:pt idx="3968">
                  <c:v>54.580503338844991</c:v>
                </c:pt>
                <c:pt idx="3969">
                  <c:v>54.550659663507759</c:v>
                </c:pt>
                <c:pt idx="3970">
                  <c:v>54.493762845357537</c:v>
                </c:pt>
                <c:pt idx="3971">
                  <c:v>54.476785446653643</c:v>
                </c:pt>
                <c:pt idx="3972">
                  <c:v>54.428183318920823</c:v>
                </c:pt>
                <c:pt idx="3973">
                  <c:v>54.367998911809202</c:v>
                </c:pt>
                <c:pt idx="3974">
                  <c:v>54.273435621163351</c:v>
                </c:pt>
                <c:pt idx="3975">
                  <c:v>54.181918668853726</c:v>
                </c:pt>
                <c:pt idx="3976">
                  <c:v>54.073751360448149</c:v>
                </c:pt>
                <c:pt idx="3977">
                  <c:v>53.891690720611784</c:v>
                </c:pt>
                <c:pt idx="3978">
                  <c:v>53.709890572925254</c:v>
                </c:pt>
                <c:pt idx="3979">
                  <c:v>53.536403857652978</c:v>
                </c:pt>
                <c:pt idx="3980">
                  <c:v>53.371831151176551</c:v>
                </c:pt>
                <c:pt idx="3981">
                  <c:v>53.140611005768939</c:v>
                </c:pt>
                <c:pt idx="3982">
                  <c:v>52.905075495399132</c:v>
                </c:pt>
                <c:pt idx="3983">
                  <c:v>52.749145967577228</c:v>
                </c:pt>
                <c:pt idx="3984">
                  <c:v>52.5720608885076</c:v>
                </c:pt>
                <c:pt idx="3985">
                  <c:v>52.431699918080007</c:v>
                </c:pt>
                <c:pt idx="3986">
                  <c:v>52.301953854825165</c:v>
                </c:pt>
                <c:pt idx="3987">
                  <c:v>52.178150424693762</c:v>
                </c:pt>
                <c:pt idx="3988">
                  <c:v>52.10313326752221</c:v>
                </c:pt>
                <c:pt idx="3989">
                  <c:v>52.063153949562093</c:v>
                </c:pt>
                <c:pt idx="3990">
                  <c:v>51.986369351449049</c:v>
                </c:pt>
                <c:pt idx="3991">
                  <c:v>51.90239748657919</c:v>
                </c:pt>
                <c:pt idx="3992">
                  <c:v>51.851086066699416</c:v>
                </c:pt>
                <c:pt idx="3993">
                  <c:v>51.783649980460915</c:v>
                </c:pt>
                <c:pt idx="3994">
                  <c:v>51.715331541317688</c:v>
                </c:pt>
                <c:pt idx="3995">
                  <c:v>51.615854532467004</c:v>
                </c:pt>
                <c:pt idx="3996">
                  <c:v>51.478847642599433</c:v>
                </c:pt>
                <c:pt idx="3997">
                  <c:v>51.296145918463488</c:v>
                </c:pt>
                <c:pt idx="3998">
                  <c:v>51.116605348819689</c:v>
                </c:pt>
                <c:pt idx="3999">
                  <c:v>50.940473440589237</c:v>
                </c:pt>
                <c:pt idx="4000">
                  <c:v>50.809921096759737</c:v>
                </c:pt>
                <c:pt idx="4001">
                  <c:v>50.687140563790358</c:v>
                </c:pt>
                <c:pt idx="4002">
                  <c:v>50.632839479174123</c:v>
                </c:pt>
                <c:pt idx="4003">
                  <c:v>50.627854852658807</c:v>
                </c:pt>
                <c:pt idx="4004">
                  <c:v>50.62376704641089</c:v>
                </c:pt>
                <c:pt idx="4005">
                  <c:v>50.665201375699588</c:v>
                </c:pt>
                <c:pt idx="4006">
                  <c:v>50.751763619238048</c:v>
                </c:pt>
                <c:pt idx="4007">
                  <c:v>50.865693898548756</c:v>
                </c:pt>
                <c:pt idx="4008">
                  <c:v>51.080900911383537</c:v>
                </c:pt>
                <c:pt idx="4009">
                  <c:v>51.253061263565073</c:v>
                </c:pt>
                <c:pt idx="4010">
                  <c:v>51.444297209832378</c:v>
                </c:pt>
                <c:pt idx="4011">
                  <c:v>51.62044301030771</c:v>
                </c:pt>
                <c:pt idx="4012">
                  <c:v>51.787250014195131</c:v>
                </c:pt>
                <c:pt idx="4013">
                  <c:v>51.899875698757114</c:v>
                </c:pt>
                <c:pt idx="4014">
                  <c:v>52.037374645797918</c:v>
                </c:pt>
                <c:pt idx="4015">
                  <c:v>52.195890311320397</c:v>
                </c:pt>
                <c:pt idx="4016">
                  <c:v>52.390016297848966</c:v>
                </c:pt>
                <c:pt idx="4017">
                  <c:v>52.571390136639621</c:v>
                </c:pt>
                <c:pt idx="4018">
                  <c:v>52.648194013606421</c:v>
                </c:pt>
                <c:pt idx="4019">
                  <c:v>52.724310021909425</c:v>
                </c:pt>
                <c:pt idx="4020">
                  <c:v>52.8233833217176</c:v>
                </c:pt>
                <c:pt idx="4021">
                  <c:v>52.914062563727683</c:v>
                </c:pt>
                <c:pt idx="4022">
                  <c:v>52.988663791359429</c:v>
                </c:pt>
                <c:pt idx="4023">
                  <c:v>52.974344377382288</c:v>
                </c:pt>
                <c:pt idx="4024">
                  <c:v>52.940141404859105</c:v>
                </c:pt>
                <c:pt idx="4025">
                  <c:v>52.92344835075999</c:v>
                </c:pt>
                <c:pt idx="4026">
                  <c:v>52.920456483865472</c:v>
                </c:pt>
                <c:pt idx="4027">
                  <c:v>52.895754241745891</c:v>
                </c:pt>
                <c:pt idx="4028">
                  <c:v>52.873722518323767</c:v>
                </c:pt>
                <c:pt idx="4029">
                  <c:v>52.768395097804998</c:v>
                </c:pt>
                <c:pt idx="4030">
                  <c:v>52.653093395735802</c:v>
                </c:pt>
                <c:pt idx="4031">
                  <c:v>52.561338197521344</c:v>
                </c:pt>
                <c:pt idx="4032">
                  <c:v>52.494566388177368</c:v>
                </c:pt>
                <c:pt idx="4033">
                  <c:v>52.50065517509519</c:v>
                </c:pt>
                <c:pt idx="4034">
                  <c:v>52.4941690339638</c:v>
                </c:pt>
                <c:pt idx="4035">
                  <c:v>52.484496225681674</c:v>
                </c:pt>
                <c:pt idx="4036">
                  <c:v>52.522221617294271</c:v>
                </c:pt>
                <c:pt idx="4037">
                  <c:v>52.553656361115898</c:v>
                </c:pt>
                <c:pt idx="4038">
                  <c:v>52.617506072300152</c:v>
                </c:pt>
                <c:pt idx="4039">
                  <c:v>52.664219860824957</c:v>
                </c:pt>
                <c:pt idx="4040">
                  <c:v>52.746518559871696</c:v>
                </c:pt>
                <c:pt idx="4041">
                  <c:v>52.844713008111853</c:v>
                </c:pt>
                <c:pt idx="4042">
                  <c:v>52.949071047753201</c:v>
                </c:pt>
                <c:pt idx="4043">
                  <c:v>53.023419544440785</c:v>
                </c:pt>
                <c:pt idx="4044">
                  <c:v>53.04894553184765</c:v>
                </c:pt>
                <c:pt idx="4045">
                  <c:v>53.058121804278009</c:v>
                </c:pt>
                <c:pt idx="4046">
                  <c:v>53.047803410573437</c:v>
                </c:pt>
                <c:pt idx="4047">
                  <c:v>52.997881700848509</c:v>
                </c:pt>
                <c:pt idx="4048">
                  <c:v>52.981794402269713</c:v>
                </c:pt>
                <c:pt idx="4049">
                  <c:v>52.900016945921692</c:v>
                </c:pt>
                <c:pt idx="4050">
                  <c:v>52.806651990759782</c:v>
                </c:pt>
                <c:pt idx="4051">
                  <c:v>52.694044599282385</c:v>
                </c:pt>
                <c:pt idx="4052">
                  <c:v>52.614620475180082</c:v>
                </c:pt>
                <c:pt idx="4053">
                  <c:v>52.560816435779387</c:v>
                </c:pt>
                <c:pt idx="4054">
                  <c:v>52.462195825988914</c:v>
                </c:pt>
                <c:pt idx="4055">
                  <c:v>52.390025313751174</c:v>
                </c:pt>
                <c:pt idx="4056">
                  <c:v>52.357940701792444</c:v>
                </c:pt>
                <c:pt idx="4057">
                  <c:v>52.301881278797914</c:v>
                </c:pt>
                <c:pt idx="4058">
                  <c:v>52.24807075064507</c:v>
                </c:pt>
                <c:pt idx="4059">
                  <c:v>52.196533062283756</c:v>
                </c:pt>
                <c:pt idx="4060">
                  <c:v>52.12919782791689</c:v>
                </c:pt>
                <c:pt idx="4061">
                  <c:v>52.100060886582995</c:v>
                </c:pt>
                <c:pt idx="4062">
                  <c:v>52.040139980124458</c:v>
                </c:pt>
                <c:pt idx="4063">
                  <c:v>51.927502098928315</c:v>
                </c:pt>
                <c:pt idx="4064">
                  <c:v>51.853518118872181</c:v>
                </c:pt>
                <c:pt idx="4065">
                  <c:v>51.798988972592028</c:v>
                </c:pt>
                <c:pt idx="4066">
                  <c:v>51.698957667968727</c:v>
                </c:pt>
                <c:pt idx="4067">
                  <c:v>51.581926293637352</c:v>
                </c:pt>
                <c:pt idx="4068">
                  <c:v>51.485729211037281</c:v>
                </c:pt>
                <c:pt idx="4069">
                  <c:v>51.41115733940638</c:v>
                </c:pt>
                <c:pt idx="4070">
                  <c:v>51.343650851298861</c:v>
                </c:pt>
                <c:pt idx="4071">
                  <c:v>51.25395717474688</c:v>
                </c:pt>
                <c:pt idx="4072">
                  <c:v>51.185573300377435</c:v>
                </c:pt>
                <c:pt idx="4073">
                  <c:v>51.117791642144979</c:v>
                </c:pt>
                <c:pt idx="4074">
                  <c:v>51.087994697828378</c:v>
                </c:pt>
                <c:pt idx="4075">
                  <c:v>51.070468122986092</c:v>
                </c:pt>
                <c:pt idx="4076">
                  <c:v>51.047288408715652</c:v>
                </c:pt>
                <c:pt idx="4077">
                  <c:v>51.018854949514569</c:v>
                </c:pt>
                <c:pt idx="4078">
                  <c:v>50.992664571799857</c:v>
                </c:pt>
                <c:pt idx="4079">
                  <c:v>50.96184493264996</c:v>
                </c:pt>
                <c:pt idx="4080">
                  <c:v>50.928761321343273</c:v>
                </c:pt>
                <c:pt idx="4081">
                  <c:v>50.84830814614628</c:v>
                </c:pt>
                <c:pt idx="4082">
                  <c:v>50.729273125976206</c:v>
                </c:pt>
                <c:pt idx="4083">
                  <c:v>50.576556173976734</c:v>
                </c:pt>
                <c:pt idx="4084">
                  <c:v>50.50522844805306</c:v>
                </c:pt>
                <c:pt idx="4085">
                  <c:v>50.433820524008688</c:v>
                </c:pt>
                <c:pt idx="4086">
                  <c:v>50.359066668214716</c:v>
                </c:pt>
                <c:pt idx="4087">
                  <c:v>50.288521505735332</c:v>
                </c:pt>
                <c:pt idx="4088">
                  <c:v>50.245597603219501</c:v>
                </c:pt>
                <c:pt idx="4089">
                  <c:v>50.240822241965652</c:v>
                </c:pt>
                <c:pt idx="4090">
                  <c:v>50.226748437940344</c:v>
                </c:pt>
                <c:pt idx="4091">
                  <c:v>50.221898363768062</c:v>
                </c:pt>
                <c:pt idx="4092">
                  <c:v>50.211534778797066</c:v>
                </c:pt>
                <c:pt idx="4093">
                  <c:v>50.270183084410235</c:v>
                </c:pt>
                <c:pt idx="4094">
                  <c:v>50.405861444742023</c:v>
                </c:pt>
                <c:pt idx="4095">
                  <c:v>50.603058807688491</c:v>
                </c:pt>
                <c:pt idx="4096">
                  <c:v>50.76575101488045</c:v>
                </c:pt>
                <c:pt idx="4097">
                  <c:v>50.8817970863767</c:v>
                </c:pt>
                <c:pt idx="4098">
                  <c:v>51.118706024757174</c:v>
                </c:pt>
                <c:pt idx="4099">
                  <c:v>51.324309339333993</c:v>
                </c:pt>
                <c:pt idx="4100">
                  <c:v>51.477436496524597</c:v>
                </c:pt>
                <c:pt idx="4101">
                  <c:v>51.739551168744946</c:v>
                </c:pt>
                <c:pt idx="4102">
                  <c:v>52.033807313208328</c:v>
                </c:pt>
                <c:pt idx="4103">
                  <c:v>52.285610506739559</c:v>
                </c:pt>
                <c:pt idx="4104">
                  <c:v>52.541343735548125</c:v>
                </c:pt>
                <c:pt idx="4105">
                  <c:v>52.775285909184376</c:v>
                </c:pt>
                <c:pt idx="4106">
                  <c:v>53.004732702710065</c:v>
                </c:pt>
                <c:pt idx="4107">
                  <c:v>53.180865801387782</c:v>
                </c:pt>
                <c:pt idx="4108">
                  <c:v>53.297657593755474</c:v>
                </c:pt>
                <c:pt idx="4109">
                  <c:v>53.386538055999345</c:v>
                </c:pt>
                <c:pt idx="4110">
                  <c:v>53.458556889358441</c:v>
                </c:pt>
                <c:pt idx="4111">
                  <c:v>53.534257285035096</c:v>
                </c:pt>
                <c:pt idx="4112">
                  <c:v>53.616524357077793</c:v>
                </c:pt>
                <c:pt idx="4113">
                  <c:v>53.706739261394326</c:v>
                </c:pt>
                <c:pt idx="4114">
                  <c:v>53.763139984917728</c:v>
                </c:pt>
                <c:pt idx="4115">
                  <c:v>53.827005184419406</c:v>
                </c:pt>
                <c:pt idx="4116">
                  <c:v>53.892402375144989</c:v>
                </c:pt>
                <c:pt idx="4117">
                  <c:v>54.001585332345975</c:v>
                </c:pt>
                <c:pt idx="4118">
                  <c:v>54.083361558396781</c:v>
                </c:pt>
                <c:pt idx="4119">
                  <c:v>54.152825496786839</c:v>
                </c:pt>
                <c:pt idx="4120">
                  <c:v>54.248114914354787</c:v>
                </c:pt>
                <c:pt idx="4121">
                  <c:v>54.329789875951654</c:v>
                </c:pt>
                <c:pt idx="4122">
                  <c:v>54.397005663207935</c:v>
                </c:pt>
                <c:pt idx="4123">
                  <c:v>54.45744317363976</c:v>
                </c:pt>
                <c:pt idx="4124">
                  <c:v>54.523381439885689</c:v>
                </c:pt>
                <c:pt idx="4125">
                  <c:v>54.571622697272772</c:v>
                </c:pt>
                <c:pt idx="4126">
                  <c:v>54.645771130241876</c:v>
                </c:pt>
                <c:pt idx="4127">
                  <c:v>54.722814962252833</c:v>
                </c:pt>
                <c:pt idx="4128">
                  <c:v>54.815486424200564</c:v>
                </c:pt>
                <c:pt idx="4129">
                  <c:v>54.913454268205363</c:v>
                </c:pt>
                <c:pt idx="4130">
                  <c:v>55.010732551916767</c:v>
                </c:pt>
                <c:pt idx="4131">
                  <c:v>55.090749945022246</c:v>
                </c:pt>
                <c:pt idx="4132">
                  <c:v>55.150737632480087</c:v>
                </c:pt>
                <c:pt idx="4133">
                  <c:v>55.240362068771368</c:v>
                </c:pt>
                <c:pt idx="4134">
                  <c:v>55.296394923999699</c:v>
                </c:pt>
                <c:pt idx="4135">
                  <c:v>55.317862785151497</c:v>
                </c:pt>
                <c:pt idx="4136">
                  <c:v>55.292193813617288</c:v>
                </c:pt>
                <c:pt idx="4137">
                  <c:v>55.270753017629147</c:v>
                </c:pt>
                <c:pt idx="4138">
                  <c:v>55.253061799688119</c:v>
                </c:pt>
                <c:pt idx="4139">
                  <c:v>55.202386488592765</c:v>
                </c:pt>
                <c:pt idx="4140">
                  <c:v>55.142384988603915</c:v>
                </c:pt>
                <c:pt idx="4141">
                  <c:v>55.142910981305512</c:v>
                </c:pt>
                <c:pt idx="4142">
                  <c:v>55.11539601065887</c:v>
                </c:pt>
                <c:pt idx="4143">
                  <c:v>55.117712223034637</c:v>
                </c:pt>
                <c:pt idx="4144">
                  <c:v>55.099945006581358</c:v>
                </c:pt>
                <c:pt idx="4145">
                  <c:v>55.129822360070349</c:v>
                </c:pt>
                <c:pt idx="4146">
                  <c:v>55.112521696794097</c:v>
                </c:pt>
                <c:pt idx="4147">
                  <c:v>55.111681594330477</c:v>
                </c:pt>
                <c:pt idx="4148">
                  <c:v>55.077268032273857</c:v>
                </c:pt>
                <c:pt idx="4149">
                  <c:v>55.093533542523268</c:v>
                </c:pt>
                <c:pt idx="4150">
                  <c:v>55.110341147236603</c:v>
                </c:pt>
                <c:pt idx="4151">
                  <c:v>55.084398504444557</c:v>
                </c:pt>
                <c:pt idx="4152">
                  <c:v>55.098920336508634</c:v>
                </c:pt>
                <c:pt idx="4153">
                  <c:v>55.080570199617526</c:v>
                </c:pt>
                <c:pt idx="4154">
                  <c:v>55.05038174712417</c:v>
                </c:pt>
                <c:pt idx="4155">
                  <c:v>54.979071256997223</c:v>
                </c:pt>
                <c:pt idx="4156">
                  <c:v>54.833397552875219</c:v>
                </c:pt>
                <c:pt idx="4157">
                  <c:v>54.676983443898322</c:v>
                </c:pt>
                <c:pt idx="4158">
                  <c:v>54.53777468132165</c:v>
                </c:pt>
                <c:pt idx="4159">
                  <c:v>54.41630398508515</c:v>
                </c:pt>
                <c:pt idx="4160">
                  <c:v>54.283759341126853</c:v>
                </c:pt>
                <c:pt idx="4161">
                  <c:v>54.137918618978645</c:v>
                </c:pt>
                <c:pt idx="4162">
                  <c:v>53.934552213128562</c:v>
                </c:pt>
                <c:pt idx="4163">
                  <c:v>53.745539745344566</c:v>
                </c:pt>
                <c:pt idx="4164">
                  <c:v>53.565400435415356</c:v>
                </c:pt>
                <c:pt idx="4165">
                  <c:v>53.365430837478414</c:v>
                </c:pt>
                <c:pt idx="4166">
                  <c:v>53.123412062972889</c:v>
                </c:pt>
                <c:pt idx="4167">
                  <c:v>52.905744091760383</c:v>
                </c:pt>
                <c:pt idx="4168">
                  <c:v>52.723179694273092</c:v>
                </c:pt>
                <c:pt idx="4169">
                  <c:v>52.504795635780638</c:v>
                </c:pt>
                <c:pt idx="4170">
                  <c:v>52.310904133619417</c:v>
                </c:pt>
                <c:pt idx="4171">
                  <c:v>52.08658561220669</c:v>
                </c:pt>
                <c:pt idx="4172">
                  <c:v>51.862270525041772</c:v>
                </c:pt>
                <c:pt idx="4173">
                  <c:v>51.675240057566178</c:v>
                </c:pt>
                <c:pt idx="4174">
                  <c:v>51.470861976337346</c:v>
                </c:pt>
                <c:pt idx="4175">
                  <c:v>51.203873457435598</c:v>
                </c:pt>
                <c:pt idx="4176">
                  <c:v>50.875983542604644</c:v>
                </c:pt>
                <c:pt idx="4177">
                  <c:v>50.649611015088468</c:v>
                </c:pt>
                <c:pt idx="4178">
                  <c:v>50.467177291559949</c:v>
                </c:pt>
                <c:pt idx="4179">
                  <c:v>50.365743476415318</c:v>
                </c:pt>
                <c:pt idx="4180">
                  <c:v>50.331452635265826</c:v>
                </c:pt>
                <c:pt idx="4181">
                  <c:v>50.353441837899673</c:v>
                </c:pt>
                <c:pt idx="4182">
                  <c:v>50.425156862451807</c:v>
                </c:pt>
                <c:pt idx="4183">
                  <c:v>50.481010667998831</c:v>
                </c:pt>
                <c:pt idx="4184">
                  <c:v>50.565391976716967</c:v>
                </c:pt>
                <c:pt idx="4185">
                  <c:v>50.657373631976775</c:v>
                </c:pt>
                <c:pt idx="4186">
                  <c:v>50.809751739235921</c:v>
                </c:pt>
                <c:pt idx="4187">
                  <c:v>50.921603857287856</c:v>
                </c:pt>
                <c:pt idx="4188">
                  <c:v>51.027268600056964</c:v>
                </c:pt>
                <c:pt idx="4189">
                  <c:v>51.139576992850273</c:v>
                </c:pt>
                <c:pt idx="4190">
                  <c:v>51.249635243505367</c:v>
                </c:pt>
                <c:pt idx="4191">
                  <c:v>51.360573358366182</c:v>
                </c:pt>
                <c:pt idx="4192">
                  <c:v>51.387280534718457</c:v>
                </c:pt>
                <c:pt idx="4193">
                  <c:v>51.336538628053646</c:v>
                </c:pt>
                <c:pt idx="4194">
                  <c:v>51.258222170891273</c:v>
                </c:pt>
                <c:pt idx="4195">
                  <c:v>51.150832735112843</c:v>
                </c:pt>
                <c:pt idx="4196">
                  <c:v>51.035905236159174</c:v>
                </c:pt>
                <c:pt idx="4197">
                  <c:v>50.957177123963071</c:v>
                </c:pt>
                <c:pt idx="4198">
                  <c:v>50.837146753366355</c:v>
                </c:pt>
                <c:pt idx="4199">
                  <c:v>50.677621695852658</c:v>
                </c:pt>
                <c:pt idx="4200">
                  <c:v>50.574568754550647</c:v>
                </c:pt>
                <c:pt idx="4201">
                  <c:v>50.499680916445627</c:v>
                </c:pt>
                <c:pt idx="4202">
                  <c:v>50.433917621705334</c:v>
                </c:pt>
                <c:pt idx="4203">
                  <c:v>50.398034200731431</c:v>
                </c:pt>
                <c:pt idx="4204">
                  <c:v>50.346259074655109</c:v>
                </c:pt>
                <c:pt idx="4205">
                  <c:v>50.366543810819422</c:v>
                </c:pt>
                <c:pt idx="4206">
                  <c:v>50.394470125984327</c:v>
                </c:pt>
                <c:pt idx="4207">
                  <c:v>50.430121919545002</c:v>
                </c:pt>
                <c:pt idx="4208">
                  <c:v>50.445391253552621</c:v>
                </c:pt>
                <c:pt idx="4209">
                  <c:v>50.455205605973006</c:v>
                </c:pt>
                <c:pt idx="4210">
                  <c:v>50.522249491315627</c:v>
                </c:pt>
                <c:pt idx="4211">
                  <c:v>50.635664731531641</c:v>
                </c:pt>
                <c:pt idx="4212">
                  <c:v>50.786022977755728</c:v>
                </c:pt>
                <c:pt idx="4213">
                  <c:v>50.911908883418043</c:v>
                </c:pt>
                <c:pt idx="4214">
                  <c:v>51.021267298628786</c:v>
                </c:pt>
                <c:pt idx="4215">
                  <c:v>51.14366278891849</c:v>
                </c:pt>
                <c:pt idx="4216">
                  <c:v>51.188008631484514</c:v>
                </c:pt>
                <c:pt idx="4217">
                  <c:v>51.177437427429133</c:v>
                </c:pt>
                <c:pt idx="4218">
                  <c:v>51.109537025155902</c:v>
                </c:pt>
                <c:pt idx="4219">
                  <c:v>50.962816664306999</c:v>
                </c:pt>
                <c:pt idx="4220">
                  <c:v>50.815506132314134</c:v>
                </c:pt>
                <c:pt idx="4221">
                  <c:v>50.654280908545353</c:v>
                </c:pt>
                <c:pt idx="4222">
                  <c:v>50.560940609855514</c:v>
                </c:pt>
                <c:pt idx="4223">
                  <c:v>50.488392749937752</c:v>
                </c:pt>
                <c:pt idx="4224">
                  <c:v>50.40722898734878</c:v>
                </c:pt>
                <c:pt idx="4225">
                  <c:v>50.315287695180544</c:v>
                </c:pt>
                <c:pt idx="4226">
                  <c:v>50.254374840577647</c:v>
                </c:pt>
                <c:pt idx="4227">
                  <c:v>50.193241449043782</c:v>
                </c:pt>
                <c:pt idx="4228">
                  <c:v>50.099027138022691</c:v>
                </c:pt>
                <c:pt idx="4229">
                  <c:v>49.985023726395376</c:v>
                </c:pt>
                <c:pt idx="4230">
                  <c:v>49.881881364552903</c:v>
                </c:pt>
                <c:pt idx="4231">
                  <c:v>49.805134917805759</c:v>
                </c:pt>
                <c:pt idx="4232">
                  <c:v>49.751376303508344</c:v>
                </c:pt>
                <c:pt idx="4233">
                  <c:v>49.720657462124272</c:v>
                </c:pt>
                <c:pt idx="4234">
                  <c:v>49.648023467677767</c:v>
                </c:pt>
                <c:pt idx="4235">
                  <c:v>49.616139454857496</c:v>
                </c:pt>
                <c:pt idx="4236">
                  <c:v>49.582395094823553</c:v>
                </c:pt>
                <c:pt idx="4237">
                  <c:v>49.534389831924024</c:v>
                </c:pt>
                <c:pt idx="4238">
                  <c:v>49.499773311910829</c:v>
                </c:pt>
                <c:pt idx="4239">
                  <c:v>49.464920834631691</c:v>
                </c:pt>
                <c:pt idx="4240">
                  <c:v>49.365759480112359</c:v>
                </c:pt>
                <c:pt idx="4241">
                  <c:v>49.218513735084159</c:v>
                </c:pt>
                <c:pt idx="4242">
                  <c:v>49.105902613277358</c:v>
                </c:pt>
                <c:pt idx="4243">
                  <c:v>49.043982275003117</c:v>
                </c:pt>
                <c:pt idx="4244">
                  <c:v>48.961029071075373</c:v>
                </c:pt>
                <c:pt idx="4245">
                  <c:v>48.889445385932426</c:v>
                </c:pt>
                <c:pt idx="4246">
                  <c:v>48.831186999876401</c:v>
                </c:pt>
                <c:pt idx="4247">
                  <c:v>48.805577624171292</c:v>
                </c:pt>
                <c:pt idx="4248">
                  <c:v>48.814924163810026</c:v>
                </c:pt>
                <c:pt idx="4249">
                  <c:v>48.842002617740278</c:v>
                </c:pt>
                <c:pt idx="4250">
                  <c:v>48.832879524733364</c:v>
                </c:pt>
                <c:pt idx="4251">
                  <c:v>48.82902170010653</c:v>
                </c:pt>
                <c:pt idx="4252">
                  <c:v>48.8512254407594</c:v>
                </c:pt>
                <c:pt idx="4253">
                  <c:v>48.870696639306772</c:v>
                </c:pt>
                <c:pt idx="4254">
                  <c:v>48.852993941510199</c:v>
                </c:pt>
                <c:pt idx="4255">
                  <c:v>48.845716509629504</c:v>
                </c:pt>
                <c:pt idx="4256">
                  <c:v>48.796619028596098</c:v>
                </c:pt>
                <c:pt idx="4257">
                  <c:v>48.697322018949741</c:v>
                </c:pt>
                <c:pt idx="4258">
                  <c:v>48.570870543927967</c:v>
                </c:pt>
                <c:pt idx="4259">
                  <c:v>48.399327140220961</c:v>
                </c:pt>
                <c:pt idx="4260">
                  <c:v>48.202967433356484</c:v>
                </c:pt>
                <c:pt idx="4261">
                  <c:v>47.989629445551678</c:v>
                </c:pt>
                <c:pt idx="4262">
                  <c:v>47.707765953777304</c:v>
                </c:pt>
                <c:pt idx="4263">
                  <c:v>47.403624038856613</c:v>
                </c:pt>
                <c:pt idx="4264">
                  <c:v>47.182186173682169</c:v>
                </c:pt>
                <c:pt idx="4265">
                  <c:v>46.977320722473308</c:v>
                </c:pt>
                <c:pt idx="4266">
                  <c:v>46.828060515200946</c:v>
                </c:pt>
                <c:pt idx="4267">
                  <c:v>46.7136632541091</c:v>
                </c:pt>
                <c:pt idx="4268">
                  <c:v>46.60003476837776</c:v>
                </c:pt>
                <c:pt idx="4269">
                  <c:v>46.467794764725703</c:v>
                </c:pt>
                <c:pt idx="4270">
                  <c:v>46.36246423209667</c:v>
                </c:pt>
                <c:pt idx="4271">
                  <c:v>46.335277487002344</c:v>
                </c:pt>
                <c:pt idx="4272">
                  <c:v>46.26679185237245</c:v>
                </c:pt>
                <c:pt idx="4273">
                  <c:v>46.216875789776296</c:v>
                </c:pt>
                <c:pt idx="4274">
                  <c:v>46.167792376591422</c:v>
                </c:pt>
                <c:pt idx="4275">
                  <c:v>46.134358639640489</c:v>
                </c:pt>
                <c:pt idx="4276">
                  <c:v>46.207568655028432</c:v>
                </c:pt>
                <c:pt idx="4277">
                  <c:v>46.275629053437896</c:v>
                </c:pt>
                <c:pt idx="4278">
                  <c:v>46.273475065736214</c:v>
                </c:pt>
                <c:pt idx="4279">
                  <c:v>46.204082861250917</c:v>
                </c:pt>
                <c:pt idx="4280">
                  <c:v>46.118290321314745</c:v>
                </c:pt>
                <c:pt idx="4281">
                  <c:v>46.024416413213579</c:v>
                </c:pt>
                <c:pt idx="4282">
                  <c:v>45.925931633356626</c:v>
                </c:pt>
                <c:pt idx="4283">
                  <c:v>45.808502628515548</c:v>
                </c:pt>
                <c:pt idx="4284">
                  <c:v>45.685640728422065</c:v>
                </c:pt>
                <c:pt idx="4285">
                  <c:v>45.545563618829767</c:v>
                </c:pt>
                <c:pt idx="4286">
                  <c:v>45.481614236057126</c:v>
                </c:pt>
                <c:pt idx="4287">
                  <c:v>45.451656230338905</c:v>
                </c:pt>
                <c:pt idx="4288">
                  <c:v>45.435641229672072</c:v>
                </c:pt>
                <c:pt idx="4289">
                  <c:v>45.403839649148289</c:v>
                </c:pt>
                <c:pt idx="4290">
                  <c:v>45.385373326211315</c:v>
                </c:pt>
                <c:pt idx="4291">
                  <c:v>45.401392053420402</c:v>
                </c:pt>
                <c:pt idx="4292">
                  <c:v>45.437254405633915</c:v>
                </c:pt>
                <c:pt idx="4293">
                  <c:v>45.542575642780442</c:v>
                </c:pt>
                <c:pt idx="4294">
                  <c:v>45.608883724940256</c:v>
                </c:pt>
                <c:pt idx="4295">
                  <c:v>45.631969270802784</c:v>
                </c:pt>
                <c:pt idx="4296">
                  <c:v>45.69184853545751</c:v>
                </c:pt>
                <c:pt idx="4297">
                  <c:v>45.776543470952546</c:v>
                </c:pt>
                <c:pt idx="4298">
                  <c:v>45.842713728687016</c:v>
                </c:pt>
                <c:pt idx="4299">
                  <c:v>45.887558024939651</c:v>
                </c:pt>
                <c:pt idx="4300">
                  <c:v>45.898502402222007</c:v>
                </c:pt>
                <c:pt idx="4301">
                  <c:v>45.919440055323776</c:v>
                </c:pt>
                <c:pt idx="4302">
                  <c:v>45.896890148324204</c:v>
                </c:pt>
                <c:pt idx="4303">
                  <c:v>45.85880386468817</c:v>
                </c:pt>
                <c:pt idx="4304">
                  <c:v>45.896467619381617</c:v>
                </c:pt>
                <c:pt idx="4305">
                  <c:v>45.939019206291384</c:v>
                </c:pt>
                <c:pt idx="4306">
                  <c:v>45.86437992954388</c:v>
                </c:pt>
                <c:pt idx="4307">
                  <c:v>45.746365399506622</c:v>
                </c:pt>
                <c:pt idx="4308">
                  <c:v>45.700533208587458</c:v>
                </c:pt>
                <c:pt idx="4309">
                  <c:v>45.645938178152385</c:v>
                </c:pt>
                <c:pt idx="4310">
                  <c:v>45.646782322323794</c:v>
                </c:pt>
                <c:pt idx="4311">
                  <c:v>45.648836732255994</c:v>
                </c:pt>
                <c:pt idx="4312">
                  <c:v>45.647858618603372</c:v>
                </c:pt>
                <c:pt idx="4313">
                  <c:v>45.653271033103465</c:v>
                </c:pt>
                <c:pt idx="4314">
                  <c:v>45.681175204856359</c:v>
                </c:pt>
                <c:pt idx="4315">
                  <c:v>45.667564129378228</c:v>
                </c:pt>
                <c:pt idx="4316">
                  <c:v>45.68148410105578</c:v>
                </c:pt>
                <c:pt idx="4317">
                  <c:v>45.710024934747544</c:v>
                </c:pt>
                <c:pt idx="4318">
                  <c:v>45.69426847206136</c:v>
                </c:pt>
                <c:pt idx="4319">
                  <c:v>45.63642190232359</c:v>
                </c:pt>
                <c:pt idx="4320">
                  <c:v>45.570896880283556</c:v>
                </c:pt>
                <c:pt idx="4321">
                  <c:v>45.489776884120189</c:v>
                </c:pt>
                <c:pt idx="4322">
                  <c:v>45.375211333548997</c:v>
                </c:pt>
                <c:pt idx="4323">
                  <c:v>45.271662113826622</c:v>
                </c:pt>
                <c:pt idx="4324">
                  <c:v>45.210670315322545</c:v>
                </c:pt>
                <c:pt idx="4325">
                  <c:v>45.120155970884881</c:v>
                </c:pt>
                <c:pt idx="4326">
                  <c:v>45.051855388346596</c:v>
                </c:pt>
                <c:pt idx="4327">
                  <c:v>45.004590317169331</c:v>
                </c:pt>
                <c:pt idx="4328">
                  <c:v>44.954193473203837</c:v>
                </c:pt>
                <c:pt idx="4329">
                  <c:v>44.933266901775269</c:v>
                </c:pt>
                <c:pt idx="4330">
                  <c:v>44.947869229112712</c:v>
                </c:pt>
                <c:pt idx="4331">
                  <c:v>44.972692322630238</c:v>
                </c:pt>
                <c:pt idx="4332">
                  <c:v>45.005190187067704</c:v>
                </c:pt>
                <c:pt idx="4333">
                  <c:v>45.036670505238853</c:v>
                </c:pt>
                <c:pt idx="4334">
                  <c:v>45.089254350582628</c:v>
                </c:pt>
                <c:pt idx="4335">
                  <c:v>45.145891088579177</c:v>
                </c:pt>
                <c:pt idx="4336">
                  <c:v>45.23111937376877</c:v>
                </c:pt>
                <c:pt idx="4337">
                  <c:v>45.32015643434864</c:v>
                </c:pt>
                <c:pt idx="4338">
                  <c:v>45.398840308188213</c:v>
                </c:pt>
                <c:pt idx="4339">
                  <c:v>45.451253282049841</c:v>
                </c:pt>
                <c:pt idx="4340">
                  <c:v>45.52803776414806</c:v>
                </c:pt>
                <c:pt idx="4341">
                  <c:v>45.634751148088164</c:v>
                </c:pt>
                <c:pt idx="4342">
                  <c:v>45.699203046027804</c:v>
                </c:pt>
                <c:pt idx="4343">
                  <c:v>45.801580281590695</c:v>
                </c:pt>
                <c:pt idx="4344">
                  <c:v>45.898637457050668</c:v>
                </c:pt>
                <c:pt idx="4345">
                  <c:v>46.017424757167056</c:v>
                </c:pt>
                <c:pt idx="4346">
                  <c:v>46.137566042576175</c:v>
                </c:pt>
                <c:pt idx="4347">
                  <c:v>46.318399373744782</c:v>
                </c:pt>
                <c:pt idx="4348">
                  <c:v>46.488675361750936</c:v>
                </c:pt>
                <c:pt idx="4349">
                  <c:v>46.678430026744657</c:v>
                </c:pt>
                <c:pt idx="4350">
                  <c:v>46.841415800339192</c:v>
                </c:pt>
                <c:pt idx="4351">
                  <c:v>46.986383629129655</c:v>
                </c:pt>
                <c:pt idx="4352">
                  <c:v>47.068083408596621</c:v>
                </c:pt>
                <c:pt idx="4353">
                  <c:v>47.101539224902048</c:v>
                </c:pt>
                <c:pt idx="4354">
                  <c:v>47.156893771125674</c:v>
                </c:pt>
                <c:pt idx="4355">
                  <c:v>47.192661765544152</c:v>
                </c:pt>
                <c:pt idx="4356">
                  <c:v>47.179646839050612</c:v>
                </c:pt>
                <c:pt idx="4357">
                  <c:v>47.131200563258751</c:v>
                </c:pt>
                <c:pt idx="4358">
                  <c:v>46.99650224722523</c:v>
                </c:pt>
                <c:pt idx="4359">
                  <c:v>46.903310964075438</c:v>
                </c:pt>
                <c:pt idx="4360">
                  <c:v>46.77612735806813</c:v>
                </c:pt>
                <c:pt idx="4361">
                  <c:v>46.669488798427771</c:v>
                </c:pt>
                <c:pt idx="4362">
                  <c:v>46.550339721230728</c:v>
                </c:pt>
                <c:pt idx="4363">
                  <c:v>46.474471741533847</c:v>
                </c:pt>
                <c:pt idx="4364">
                  <c:v>46.40063475676552</c:v>
                </c:pt>
                <c:pt idx="4365">
                  <c:v>46.308290990962576</c:v>
                </c:pt>
                <c:pt idx="4366">
                  <c:v>46.177106051368838</c:v>
                </c:pt>
                <c:pt idx="4367">
                  <c:v>46.10461772158385</c:v>
                </c:pt>
                <c:pt idx="4368">
                  <c:v>46.080952977005325</c:v>
                </c:pt>
                <c:pt idx="4369">
                  <c:v>46.049075943109685</c:v>
                </c:pt>
                <c:pt idx="4370">
                  <c:v>45.988744615331356</c:v>
                </c:pt>
                <c:pt idx="4371">
                  <c:v>45.95356660075312</c:v>
                </c:pt>
                <c:pt idx="4372">
                  <c:v>45.893344655409308</c:v>
                </c:pt>
                <c:pt idx="4373">
                  <c:v>45.869940549214711</c:v>
                </c:pt>
                <c:pt idx="4374">
                  <c:v>45.859289015135793</c:v>
                </c:pt>
                <c:pt idx="4375">
                  <c:v>45.816321636624856</c:v>
                </c:pt>
                <c:pt idx="4376">
                  <c:v>45.781976179925927</c:v>
                </c:pt>
                <c:pt idx="4377">
                  <c:v>45.769364127557246</c:v>
                </c:pt>
                <c:pt idx="4378">
                  <c:v>45.767271891078501</c:v>
                </c:pt>
                <c:pt idx="4379">
                  <c:v>45.836443455651384</c:v>
                </c:pt>
                <c:pt idx="4380">
                  <c:v>45.912038894974053</c:v>
                </c:pt>
                <c:pt idx="4381">
                  <c:v>45.961526500318939</c:v>
                </c:pt>
                <c:pt idx="4382">
                  <c:v>46.023720177643902</c:v>
                </c:pt>
                <c:pt idx="4383">
                  <c:v>46.057526811366408</c:v>
                </c:pt>
                <c:pt idx="4384">
                  <c:v>46.122996106693265</c:v>
                </c:pt>
                <c:pt idx="4385">
                  <c:v>46.205331734698902</c:v>
                </c:pt>
                <c:pt idx="4386">
                  <c:v>46.219728544440045</c:v>
                </c:pt>
                <c:pt idx="4387">
                  <c:v>46.246225556631245</c:v>
                </c:pt>
                <c:pt idx="4388">
                  <c:v>46.26562281495108</c:v>
                </c:pt>
                <c:pt idx="4389">
                  <c:v>46.286431349761109</c:v>
                </c:pt>
                <c:pt idx="4390">
                  <c:v>46.262070272230197</c:v>
                </c:pt>
                <c:pt idx="4391">
                  <c:v>46.159968913517488</c:v>
                </c:pt>
                <c:pt idx="4392">
                  <c:v>46.111619169104699</c:v>
                </c:pt>
                <c:pt idx="4393">
                  <c:v>46.04423373142761</c:v>
                </c:pt>
                <c:pt idx="4394">
                  <c:v>45.95724328188826</c:v>
                </c:pt>
                <c:pt idx="4395">
                  <c:v>45.908305372948156</c:v>
                </c:pt>
                <c:pt idx="4396">
                  <c:v>45.875632248296291</c:v>
                </c:pt>
                <c:pt idx="4397">
                  <c:v>45.824884299640033</c:v>
                </c:pt>
                <c:pt idx="4398">
                  <c:v>45.753586528644682</c:v>
                </c:pt>
                <c:pt idx="4399">
                  <c:v>45.704106971717813</c:v>
                </c:pt>
                <c:pt idx="4400">
                  <c:v>45.771866150416216</c:v>
                </c:pt>
                <c:pt idx="4401">
                  <c:v>45.843307317613224</c:v>
                </c:pt>
                <c:pt idx="4402">
                  <c:v>45.849407391196571</c:v>
                </c:pt>
                <c:pt idx="4403">
                  <c:v>45.787861672843313</c:v>
                </c:pt>
                <c:pt idx="4404">
                  <c:v>45.794054887375538</c:v>
                </c:pt>
                <c:pt idx="4405">
                  <c:v>45.78397120546267</c:v>
                </c:pt>
                <c:pt idx="4406">
                  <c:v>45.775201231320118</c:v>
                </c:pt>
                <c:pt idx="4407">
                  <c:v>45.731132750146124</c:v>
                </c:pt>
                <c:pt idx="4408">
                  <c:v>45.677545655394297</c:v>
                </c:pt>
                <c:pt idx="4409">
                  <c:v>45.597488921878366</c:v>
                </c:pt>
                <c:pt idx="4410">
                  <c:v>45.519361011946266</c:v>
                </c:pt>
                <c:pt idx="4411">
                  <c:v>45.465600767250976</c:v>
                </c:pt>
                <c:pt idx="4412">
                  <c:v>45.399481444009403</c:v>
                </c:pt>
                <c:pt idx="4413">
                  <c:v>45.354065191629736</c:v>
                </c:pt>
                <c:pt idx="4414">
                  <c:v>45.29220847828465</c:v>
                </c:pt>
                <c:pt idx="4415">
                  <c:v>45.223687082810528</c:v>
                </c:pt>
                <c:pt idx="4416">
                  <c:v>45.180560785825755</c:v>
                </c:pt>
                <c:pt idx="4417">
                  <c:v>45.1497978066472</c:v>
                </c:pt>
                <c:pt idx="4418">
                  <c:v>45.139955251375959</c:v>
                </c:pt>
                <c:pt idx="4419">
                  <c:v>45.109026090416833</c:v>
                </c:pt>
                <c:pt idx="4420">
                  <c:v>45.084926048154642</c:v>
                </c:pt>
                <c:pt idx="4421">
                  <c:v>45.089365710333894</c:v>
                </c:pt>
                <c:pt idx="4422">
                  <c:v>45.060784208094141</c:v>
                </c:pt>
                <c:pt idx="4423">
                  <c:v>45.020200485980986</c:v>
                </c:pt>
                <c:pt idx="4424">
                  <c:v>44.999866335240377</c:v>
                </c:pt>
                <c:pt idx="4425">
                  <c:v>45.011860458271329</c:v>
                </c:pt>
                <c:pt idx="4426">
                  <c:v>45.017326605994981</c:v>
                </c:pt>
                <c:pt idx="4427">
                  <c:v>45.077385053591037</c:v>
                </c:pt>
                <c:pt idx="4428">
                  <c:v>45.117953675981703</c:v>
                </c:pt>
                <c:pt idx="4429">
                  <c:v>45.142096954383682</c:v>
                </c:pt>
                <c:pt idx="4430">
                  <c:v>45.155193833649577</c:v>
                </c:pt>
                <c:pt idx="4431">
                  <c:v>45.184989228730153</c:v>
                </c:pt>
                <c:pt idx="4432">
                  <c:v>45.217557306543398</c:v>
                </c:pt>
                <c:pt idx="4433">
                  <c:v>45.271813653378139</c:v>
                </c:pt>
                <c:pt idx="4434">
                  <c:v>45.257992201372574</c:v>
                </c:pt>
                <c:pt idx="4435">
                  <c:v>45.263053928318122</c:v>
                </c:pt>
                <c:pt idx="4436">
                  <c:v>45.268181625976148</c:v>
                </c:pt>
                <c:pt idx="4437">
                  <c:v>45.299761550302421</c:v>
                </c:pt>
                <c:pt idx="4438">
                  <c:v>45.316539953124995</c:v>
                </c:pt>
                <c:pt idx="4439">
                  <c:v>45.334903551966214</c:v>
                </c:pt>
                <c:pt idx="4440">
                  <c:v>45.340166524516455</c:v>
                </c:pt>
                <c:pt idx="4441">
                  <c:v>45.339515029368727</c:v>
                </c:pt>
                <c:pt idx="4442">
                  <c:v>45.326185869662851</c:v>
                </c:pt>
                <c:pt idx="4443">
                  <c:v>45.315621168685219</c:v>
                </c:pt>
                <c:pt idx="4444">
                  <c:v>45.298552305626401</c:v>
                </c:pt>
                <c:pt idx="4445">
                  <c:v>45.261088347272178</c:v>
                </c:pt>
                <c:pt idx="4446">
                  <c:v>45.2709456538159</c:v>
                </c:pt>
                <c:pt idx="4447">
                  <c:v>45.325008460834077</c:v>
                </c:pt>
                <c:pt idx="4448">
                  <c:v>45.309825687297128</c:v>
                </c:pt>
                <c:pt idx="4449">
                  <c:v>45.281194938969129</c:v>
                </c:pt>
                <c:pt idx="4450">
                  <c:v>45.19706023854382</c:v>
                </c:pt>
                <c:pt idx="4451">
                  <c:v>45.076798009091668</c:v>
                </c:pt>
                <c:pt idx="4452">
                  <c:v>44.924596866738277</c:v>
                </c:pt>
                <c:pt idx="4453">
                  <c:v>44.792752994318164</c:v>
                </c:pt>
                <c:pt idx="4454">
                  <c:v>44.63041631456359</c:v>
                </c:pt>
                <c:pt idx="4455">
                  <c:v>44.468367733728869</c:v>
                </c:pt>
                <c:pt idx="4456">
                  <c:v>44.326168878316977</c:v>
                </c:pt>
                <c:pt idx="4457">
                  <c:v>44.245540175311774</c:v>
                </c:pt>
                <c:pt idx="4458">
                  <c:v>44.219608074501643</c:v>
                </c:pt>
                <c:pt idx="4459">
                  <c:v>44.190019155114925</c:v>
                </c:pt>
                <c:pt idx="4460">
                  <c:v>44.183868280815837</c:v>
                </c:pt>
                <c:pt idx="4461">
                  <c:v>44.199438789961157</c:v>
                </c:pt>
                <c:pt idx="4462">
                  <c:v>44.217839499380176</c:v>
                </c:pt>
                <c:pt idx="4463">
                  <c:v>44.253989500137507</c:v>
                </c:pt>
                <c:pt idx="4464">
                  <c:v>44.290058214664811</c:v>
                </c:pt>
                <c:pt idx="4465">
                  <c:v>44.310886394912977</c:v>
                </c:pt>
                <c:pt idx="4466">
                  <c:v>44.329723122831965</c:v>
                </c:pt>
                <c:pt idx="4467">
                  <c:v>44.347369352067822</c:v>
                </c:pt>
                <c:pt idx="4468">
                  <c:v>44.382573025347078</c:v>
                </c:pt>
                <c:pt idx="4469">
                  <c:v>44.405414442225045</c:v>
                </c:pt>
                <c:pt idx="4470">
                  <c:v>44.462964761626502</c:v>
                </c:pt>
                <c:pt idx="4471">
                  <c:v>44.477058013825001</c:v>
                </c:pt>
                <c:pt idx="4472">
                  <c:v>44.498944514534337</c:v>
                </c:pt>
                <c:pt idx="4473">
                  <c:v>44.535580243116215</c:v>
                </c:pt>
                <c:pt idx="4474">
                  <c:v>44.62275670522093</c:v>
                </c:pt>
                <c:pt idx="4475">
                  <c:v>44.735642932299854</c:v>
                </c:pt>
                <c:pt idx="4476">
                  <c:v>44.743252826992133</c:v>
                </c:pt>
                <c:pt idx="4477">
                  <c:v>44.622853796598058</c:v>
                </c:pt>
                <c:pt idx="4478">
                  <c:v>44.54269980066428</c:v>
                </c:pt>
                <c:pt idx="4479">
                  <c:v>44.435189281722437</c:v>
                </c:pt>
                <c:pt idx="4480">
                  <c:v>44.397232115559703</c:v>
                </c:pt>
                <c:pt idx="4481">
                  <c:v>44.411622293563646</c:v>
                </c:pt>
                <c:pt idx="4482">
                  <c:v>44.432354133488793</c:v>
                </c:pt>
                <c:pt idx="4483">
                  <c:v>44.426300217203121</c:v>
                </c:pt>
                <c:pt idx="4484">
                  <c:v>44.426439492218655</c:v>
                </c:pt>
                <c:pt idx="4485">
                  <c:v>44.420241105763019</c:v>
                </c:pt>
                <c:pt idx="4486">
                  <c:v>44.48214204531704</c:v>
                </c:pt>
                <c:pt idx="4487">
                  <c:v>44.547739057149862</c:v>
                </c:pt>
                <c:pt idx="4488">
                  <c:v>44.63507338920919</c:v>
                </c:pt>
                <c:pt idx="4489">
                  <c:v>44.680075239187623</c:v>
                </c:pt>
                <c:pt idx="4490">
                  <c:v>44.758406224429649</c:v>
                </c:pt>
                <c:pt idx="4491">
                  <c:v>44.847547643976668</c:v>
                </c:pt>
                <c:pt idx="4492">
                  <c:v>44.881039334504422</c:v>
                </c:pt>
                <c:pt idx="4493">
                  <c:v>44.903492157849492</c:v>
                </c:pt>
                <c:pt idx="4494">
                  <c:v>44.92992610878828</c:v>
                </c:pt>
                <c:pt idx="4495">
                  <c:v>44.915987252319461</c:v>
                </c:pt>
                <c:pt idx="4496">
                  <c:v>44.971876328849802</c:v>
                </c:pt>
                <c:pt idx="4497">
                  <c:v>44.987404209037777</c:v>
                </c:pt>
                <c:pt idx="4498">
                  <c:v>45.032846360874217</c:v>
                </c:pt>
                <c:pt idx="4499">
                  <c:v>45.074838702468575</c:v>
                </c:pt>
                <c:pt idx="4500">
                  <c:v>45.09645621205722</c:v>
                </c:pt>
                <c:pt idx="4501">
                  <c:v>45.132561878701374</c:v>
                </c:pt>
                <c:pt idx="4502">
                  <c:v>45.156988566530416</c:v>
                </c:pt>
                <c:pt idx="4503">
                  <c:v>45.200457860170921</c:v>
                </c:pt>
                <c:pt idx="4504">
                  <c:v>45.258652009373783</c:v>
                </c:pt>
                <c:pt idx="4505">
                  <c:v>45.302676759482068</c:v>
                </c:pt>
                <c:pt idx="4506">
                  <c:v>45.378748353328277</c:v>
                </c:pt>
                <c:pt idx="4507">
                  <c:v>45.415776942852247</c:v>
                </c:pt>
                <c:pt idx="4508">
                  <c:v>45.48143277009634</c:v>
                </c:pt>
                <c:pt idx="4509">
                  <c:v>45.490051825590008</c:v>
                </c:pt>
                <c:pt idx="4510">
                  <c:v>45.471580755600712</c:v>
                </c:pt>
                <c:pt idx="4511">
                  <c:v>45.516803764063027</c:v>
                </c:pt>
                <c:pt idx="4512">
                  <c:v>45.59050676544615</c:v>
                </c:pt>
                <c:pt idx="4513">
                  <c:v>45.619021033155555</c:v>
                </c:pt>
                <c:pt idx="4514">
                  <c:v>45.637897147355758</c:v>
                </c:pt>
                <c:pt idx="4515">
                  <c:v>45.706685770288523</c:v>
                </c:pt>
                <c:pt idx="4516">
                  <c:v>45.778571647329315</c:v>
                </c:pt>
                <c:pt idx="4517">
                  <c:v>45.852604933784619</c:v>
                </c:pt>
                <c:pt idx="4518">
                  <c:v>45.907708222073254</c:v>
                </c:pt>
                <c:pt idx="4519">
                  <c:v>45.989501557165596</c:v>
                </c:pt>
                <c:pt idx="4520">
                  <c:v>46.078350396306021</c:v>
                </c:pt>
                <c:pt idx="4521">
                  <c:v>46.202814950958867</c:v>
                </c:pt>
                <c:pt idx="4522">
                  <c:v>46.333341997598133</c:v>
                </c:pt>
                <c:pt idx="4523">
                  <c:v>46.480820310521096</c:v>
                </c:pt>
                <c:pt idx="4524">
                  <c:v>46.638200822861194</c:v>
                </c:pt>
                <c:pt idx="4525">
                  <c:v>46.804004559016882</c:v>
                </c:pt>
                <c:pt idx="4526">
                  <c:v>46.960905172572517</c:v>
                </c:pt>
                <c:pt idx="4527">
                  <c:v>47.055622950462329</c:v>
                </c:pt>
                <c:pt idx="4528">
                  <c:v>47.111956088409421</c:v>
                </c:pt>
                <c:pt idx="4529">
                  <c:v>47.123951889701793</c:v>
                </c:pt>
                <c:pt idx="4530">
                  <c:v>47.106673913365562</c:v>
                </c:pt>
                <c:pt idx="4531">
                  <c:v>47.06373022427475</c:v>
                </c:pt>
                <c:pt idx="4532">
                  <c:v>47.006959021728171</c:v>
                </c:pt>
                <c:pt idx="4533">
                  <c:v>46.939499221598382</c:v>
                </c:pt>
                <c:pt idx="4534">
                  <c:v>46.827722916937994</c:v>
                </c:pt>
                <c:pt idx="4535">
                  <c:v>46.739214389058802</c:v>
                </c:pt>
                <c:pt idx="4536">
                  <c:v>46.614531474642199</c:v>
                </c:pt>
                <c:pt idx="4537">
                  <c:v>46.500222326521204</c:v>
                </c:pt>
                <c:pt idx="4538">
                  <c:v>46.404399378689732</c:v>
                </c:pt>
                <c:pt idx="4539">
                  <c:v>46.305299851579768</c:v>
                </c:pt>
                <c:pt idx="4540">
                  <c:v>46.219363217930137</c:v>
                </c:pt>
                <c:pt idx="4541">
                  <c:v>46.149104314463038</c:v>
                </c:pt>
                <c:pt idx="4542">
                  <c:v>46.115040361689346</c:v>
                </c:pt>
                <c:pt idx="4543">
                  <c:v>46.094721527070284</c:v>
                </c:pt>
                <c:pt idx="4544">
                  <c:v>46.050121135052983</c:v>
                </c:pt>
                <c:pt idx="4545">
                  <c:v>46.050768587817529</c:v>
                </c:pt>
                <c:pt idx="4546">
                  <c:v>46.078496287363421</c:v>
                </c:pt>
                <c:pt idx="4547">
                  <c:v>46.115391976701993</c:v>
                </c:pt>
                <c:pt idx="4548">
                  <c:v>46.127965498978533</c:v>
                </c:pt>
                <c:pt idx="4549">
                  <c:v>46.150838781902117</c:v>
                </c:pt>
                <c:pt idx="4550">
                  <c:v>46.18537701002824</c:v>
                </c:pt>
                <c:pt idx="4551">
                  <c:v>46.188434230621844</c:v>
                </c:pt>
                <c:pt idx="4552">
                  <c:v>46.239734010256363</c:v>
                </c:pt>
                <c:pt idx="4553">
                  <c:v>46.264843862108144</c:v>
                </c:pt>
                <c:pt idx="4554">
                  <c:v>46.299030570238571</c:v>
                </c:pt>
                <c:pt idx="4555">
                  <c:v>46.330323408870591</c:v>
                </c:pt>
                <c:pt idx="4556">
                  <c:v>46.404827257701548</c:v>
                </c:pt>
                <c:pt idx="4557">
                  <c:v>46.500045167963293</c:v>
                </c:pt>
                <c:pt idx="4558">
                  <c:v>46.607713123733262</c:v>
                </c:pt>
                <c:pt idx="4559">
                  <c:v>46.68328506581576</c:v>
                </c:pt>
                <c:pt idx="4560">
                  <c:v>46.771736018701446</c:v>
                </c:pt>
                <c:pt idx="4561">
                  <c:v>46.773561180446364</c:v>
                </c:pt>
                <c:pt idx="4562">
                  <c:v>46.748389154785876</c:v>
                </c:pt>
                <c:pt idx="4563">
                  <c:v>46.737174090765471</c:v>
                </c:pt>
                <c:pt idx="4564">
                  <c:v>46.666469330841288</c:v>
                </c:pt>
                <c:pt idx="4565">
                  <c:v>46.540137469923174</c:v>
                </c:pt>
                <c:pt idx="4566">
                  <c:v>46.48431841422515</c:v>
                </c:pt>
                <c:pt idx="4567">
                  <c:v>46.472669642655681</c:v>
                </c:pt>
                <c:pt idx="4568">
                  <c:v>46.509219424337836</c:v>
                </c:pt>
                <c:pt idx="4569">
                  <c:v>46.60373241183197</c:v>
                </c:pt>
                <c:pt idx="4570">
                  <c:v>46.673534065490465</c:v>
                </c:pt>
                <c:pt idx="4571">
                  <c:v>46.721550590601282</c:v>
                </c:pt>
                <c:pt idx="4572">
                  <c:v>46.672744077799855</c:v>
                </c:pt>
                <c:pt idx="4573">
                  <c:v>46.651226809476967</c:v>
                </c:pt>
                <c:pt idx="4574">
                  <c:v>46.697250482672445</c:v>
                </c:pt>
                <c:pt idx="4575">
                  <c:v>46.746205657104248</c:v>
                </c:pt>
                <c:pt idx="4576">
                  <c:v>46.778348722740937</c:v>
                </c:pt>
                <c:pt idx="4577">
                  <c:v>46.774875710080771</c:v>
                </c:pt>
                <c:pt idx="4578">
                  <c:v>46.836214788091425</c:v>
                </c:pt>
                <c:pt idx="4579">
                  <c:v>46.90413420018006</c:v>
                </c:pt>
                <c:pt idx="4580">
                  <c:v>46.978103461016246</c:v>
                </c:pt>
                <c:pt idx="4581">
                  <c:v>47.03523248086929</c:v>
                </c:pt>
                <c:pt idx="4582">
                  <c:v>47.062104970151246</c:v>
                </c:pt>
                <c:pt idx="4583">
                  <c:v>47.072936326277109</c:v>
                </c:pt>
                <c:pt idx="4584">
                  <c:v>47.092928056265329</c:v>
                </c:pt>
                <c:pt idx="4585">
                  <c:v>47.083474846732777</c:v>
                </c:pt>
                <c:pt idx="4586">
                  <c:v>47.087369454412816</c:v>
                </c:pt>
                <c:pt idx="4587">
                  <c:v>47.063972895064332</c:v>
                </c:pt>
                <c:pt idx="4588">
                  <c:v>47.085708573650614</c:v>
                </c:pt>
                <c:pt idx="4589">
                  <c:v>47.135854530100495</c:v>
                </c:pt>
                <c:pt idx="4590">
                  <c:v>47.205887830274101</c:v>
                </c:pt>
                <c:pt idx="4591">
                  <c:v>47.340748248533629</c:v>
                </c:pt>
                <c:pt idx="4592">
                  <c:v>47.448381835616132</c:v>
                </c:pt>
                <c:pt idx="4593">
                  <c:v>47.580208139186539</c:v>
                </c:pt>
                <c:pt idx="4594">
                  <c:v>47.728013344844015</c:v>
                </c:pt>
                <c:pt idx="4595">
                  <c:v>47.851591675136341</c:v>
                </c:pt>
                <c:pt idx="4596">
                  <c:v>48.004425270422985</c:v>
                </c:pt>
                <c:pt idx="4597">
                  <c:v>48.150158731462405</c:v>
                </c:pt>
                <c:pt idx="4598">
                  <c:v>48.281987999727114</c:v>
                </c:pt>
                <c:pt idx="4599">
                  <c:v>48.425531008155161</c:v>
                </c:pt>
                <c:pt idx="4600">
                  <c:v>48.583625652469628</c:v>
                </c:pt>
                <c:pt idx="4601">
                  <c:v>48.7433101071991</c:v>
                </c:pt>
                <c:pt idx="4602">
                  <c:v>48.89686913277766</c:v>
                </c:pt>
                <c:pt idx="4603">
                  <c:v>48.991308060216241</c:v>
                </c:pt>
                <c:pt idx="4604">
                  <c:v>49.136740990934541</c:v>
                </c:pt>
                <c:pt idx="4605">
                  <c:v>49.236722564883031</c:v>
                </c:pt>
                <c:pt idx="4606">
                  <c:v>49.339422726751174</c:v>
                </c:pt>
                <c:pt idx="4607">
                  <c:v>49.444241825485086</c:v>
                </c:pt>
                <c:pt idx="4608">
                  <c:v>49.580557329882843</c:v>
                </c:pt>
                <c:pt idx="4609">
                  <c:v>49.698811896740956</c:v>
                </c:pt>
                <c:pt idx="4610">
                  <c:v>49.828072587425382</c:v>
                </c:pt>
                <c:pt idx="4611">
                  <c:v>49.958960597174134</c:v>
                </c:pt>
                <c:pt idx="4612">
                  <c:v>50.054332352140719</c:v>
                </c:pt>
                <c:pt idx="4613">
                  <c:v>50.1419131317218</c:v>
                </c:pt>
                <c:pt idx="4614">
                  <c:v>50.206039570701492</c:v>
                </c:pt>
                <c:pt idx="4615">
                  <c:v>50.262771392632736</c:v>
                </c:pt>
                <c:pt idx="4616">
                  <c:v>50.327928379055663</c:v>
                </c:pt>
                <c:pt idx="4617">
                  <c:v>50.360359208778775</c:v>
                </c:pt>
                <c:pt idx="4618">
                  <c:v>50.375413352615787</c:v>
                </c:pt>
                <c:pt idx="4619">
                  <c:v>50.362090427211015</c:v>
                </c:pt>
                <c:pt idx="4620">
                  <c:v>50.354241297398993</c:v>
                </c:pt>
                <c:pt idx="4621">
                  <c:v>50.337771266858859</c:v>
                </c:pt>
                <c:pt idx="4622">
                  <c:v>50.342370946275935</c:v>
                </c:pt>
                <c:pt idx="4623">
                  <c:v>50.344254597826421</c:v>
                </c:pt>
                <c:pt idx="4624">
                  <c:v>50.330465237626477</c:v>
                </c:pt>
                <c:pt idx="4625">
                  <c:v>50.292929573924184</c:v>
                </c:pt>
                <c:pt idx="4626">
                  <c:v>50.18269063000843</c:v>
                </c:pt>
                <c:pt idx="4627">
                  <c:v>50.095043343856418</c:v>
                </c:pt>
                <c:pt idx="4628">
                  <c:v>50.016582493996708</c:v>
                </c:pt>
                <c:pt idx="4629">
                  <c:v>49.961385774737913</c:v>
                </c:pt>
                <c:pt idx="4630">
                  <c:v>49.940849308141438</c:v>
                </c:pt>
                <c:pt idx="4631">
                  <c:v>49.949942231709571</c:v>
                </c:pt>
                <c:pt idx="4632">
                  <c:v>50.006574265075727</c:v>
                </c:pt>
                <c:pt idx="4633">
                  <c:v>50.051310865597571</c:v>
                </c:pt>
                <c:pt idx="4634">
                  <c:v>50.150487111042303</c:v>
                </c:pt>
                <c:pt idx="4635">
                  <c:v>50.23117549532035</c:v>
                </c:pt>
                <c:pt idx="4636">
                  <c:v>50.296693662686543</c:v>
                </c:pt>
                <c:pt idx="4637">
                  <c:v>50.349572774066068</c:v>
                </c:pt>
                <c:pt idx="4638">
                  <c:v>50.381594987693184</c:v>
                </c:pt>
                <c:pt idx="4639">
                  <c:v>50.392670739938602</c:v>
                </c:pt>
                <c:pt idx="4640">
                  <c:v>50.408968515756946</c:v>
                </c:pt>
                <c:pt idx="4641">
                  <c:v>50.436199190788635</c:v>
                </c:pt>
                <c:pt idx="4642">
                  <c:v>50.412685852848142</c:v>
                </c:pt>
                <c:pt idx="4643">
                  <c:v>50.403252212266949</c:v>
                </c:pt>
                <c:pt idx="4644">
                  <c:v>50.419321443967974</c:v>
                </c:pt>
                <c:pt idx="4645">
                  <c:v>50.425061222732388</c:v>
                </c:pt>
                <c:pt idx="4646">
                  <c:v>50.395900095160378</c:v>
                </c:pt>
                <c:pt idx="4647">
                  <c:v>50.3644774540032</c:v>
                </c:pt>
                <c:pt idx="4648">
                  <c:v>50.361816368847443</c:v>
                </c:pt>
                <c:pt idx="4649">
                  <c:v>50.350949232095758</c:v>
                </c:pt>
                <c:pt idx="4650">
                  <c:v>50.346273952586614</c:v>
                </c:pt>
                <c:pt idx="4651">
                  <c:v>50.38705748951832</c:v>
                </c:pt>
                <c:pt idx="4652">
                  <c:v>50.449236671186121</c:v>
                </c:pt>
                <c:pt idx="4653">
                  <c:v>50.545558297042852</c:v>
                </c:pt>
                <c:pt idx="4654">
                  <c:v>50.617004134459911</c:v>
                </c:pt>
                <c:pt idx="4655">
                  <c:v>50.683696250697643</c:v>
                </c:pt>
                <c:pt idx="4656">
                  <c:v>50.811395651320623</c:v>
                </c:pt>
                <c:pt idx="4657">
                  <c:v>50.925937353212646</c:v>
                </c:pt>
                <c:pt idx="4658">
                  <c:v>51.009939444446935</c:v>
                </c:pt>
                <c:pt idx="4659">
                  <c:v>51.077861465664121</c:v>
                </c:pt>
                <c:pt idx="4660">
                  <c:v>51.041854437347801</c:v>
                </c:pt>
                <c:pt idx="4661">
                  <c:v>51.007031738022249</c:v>
                </c:pt>
                <c:pt idx="4662">
                  <c:v>50.933076963646883</c:v>
                </c:pt>
                <c:pt idx="4663">
                  <c:v>50.889633007172847</c:v>
                </c:pt>
                <c:pt idx="4664">
                  <c:v>50.793241858621187</c:v>
                </c:pt>
                <c:pt idx="4665">
                  <c:v>50.722355142590636</c:v>
                </c:pt>
                <c:pt idx="4666">
                  <c:v>50.63629553360169</c:v>
                </c:pt>
                <c:pt idx="4667">
                  <c:v>50.527175502613744</c:v>
                </c:pt>
                <c:pt idx="4668">
                  <c:v>50.422793229458705</c:v>
                </c:pt>
                <c:pt idx="4669">
                  <c:v>50.365767064258087</c:v>
                </c:pt>
                <c:pt idx="4670">
                  <c:v>50.3062718808456</c:v>
                </c:pt>
                <c:pt idx="4671">
                  <c:v>50.249673192016232</c:v>
                </c:pt>
                <c:pt idx="4672">
                  <c:v>50.222753698691044</c:v>
                </c:pt>
                <c:pt idx="4673">
                  <c:v>50.281313066587991</c:v>
                </c:pt>
                <c:pt idx="4674">
                  <c:v>50.27159337161001</c:v>
                </c:pt>
                <c:pt idx="4675">
                  <c:v>50.344176419101125</c:v>
                </c:pt>
                <c:pt idx="4676">
                  <c:v>50.36014227440959</c:v>
                </c:pt>
                <c:pt idx="4677">
                  <c:v>50.372805378927609</c:v>
                </c:pt>
                <c:pt idx="4678">
                  <c:v>50.410853580487604</c:v>
                </c:pt>
                <c:pt idx="4679">
                  <c:v>50.40405210383247</c:v>
                </c:pt>
                <c:pt idx="4680">
                  <c:v>50.357259105277812</c:v>
                </c:pt>
                <c:pt idx="4681">
                  <c:v>50.363825623188866</c:v>
                </c:pt>
                <c:pt idx="4682">
                  <c:v>50.345278558751389</c:v>
                </c:pt>
                <c:pt idx="4683">
                  <c:v>50.319483493003595</c:v>
                </c:pt>
                <c:pt idx="4684">
                  <c:v>50.272651283435117</c:v>
                </c:pt>
                <c:pt idx="4685">
                  <c:v>50.218975130524406</c:v>
                </c:pt>
                <c:pt idx="4686">
                  <c:v>50.183924140012522</c:v>
                </c:pt>
                <c:pt idx="4687">
                  <c:v>50.192965390156211</c:v>
                </c:pt>
                <c:pt idx="4688">
                  <c:v>50.208861354086558</c:v>
                </c:pt>
                <c:pt idx="4689">
                  <c:v>50.226250148076083</c:v>
                </c:pt>
                <c:pt idx="4690">
                  <c:v>50.237996856001807</c:v>
                </c:pt>
                <c:pt idx="4691">
                  <c:v>50.245151140966001</c:v>
                </c:pt>
                <c:pt idx="4692">
                  <c:v>50.264566560660647</c:v>
                </c:pt>
                <c:pt idx="4693">
                  <c:v>50.219424761321953</c:v>
                </c:pt>
                <c:pt idx="4694">
                  <c:v>50.097172950501033</c:v>
                </c:pt>
                <c:pt idx="4695">
                  <c:v>50.036345975272674</c:v>
                </c:pt>
                <c:pt idx="4696">
                  <c:v>49.977054875115698</c:v>
                </c:pt>
                <c:pt idx="4697">
                  <c:v>49.887676857777315</c:v>
                </c:pt>
                <c:pt idx="4698">
                  <c:v>49.778621874761178</c:v>
                </c:pt>
                <c:pt idx="4699">
                  <c:v>49.580715440686774</c:v>
                </c:pt>
                <c:pt idx="4700">
                  <c:v>49.402654052228442</c:v>
                </c:pt>
                <c:pt idx="4701">
                  <c:v>49.247302117016943</c:v>
                </c:pt>
                <c:pt idx="4702">
                  <c:v>49.108830909460139</c:v>
                </c:pt>
                <c:pt idx="4703">
                  <c:v>48.977739992430578</c:v>
                </c:pt>
                <c:pt idx="4704">
                  <c:v>48.86183063635503</c:v>
                </c:pt>
                <c:pt idx="4705">
                  <c:v>48.770294220992959</c:v>
                </c:pt>
                <c:pt idx="4706">
                  <c:v>48.681286677180836</c:v>
                </c:pt>
                <c:pt idx="4707">
                  <c:v>48.630392690654716</c:v>
                </c:pt>
                <c:pt idx="4708">
                  <c:v>48.619241728339112</c:v>
                </c:pt>
                <c:pt idx="4709">
                  <c:v>48.617656906450733</c:v>
                </c:pt>
                <c:pt idx="4710">
                  <c:v>48.627687024909442</c:v>
                </c:pt>
                <c:pt idx="4711">
                  <c:v>48.624919758192775</c:v>
                </c:pt>
                <c:pt idx="4712">
                  <c:v>48.669587582567388</c:v>
                </c:pt>
                <c:pt idx="4713">
                  <c:v>48.697045679143415</c:v>
                </c:pt>
                <c:pt idx="4714">
                  <c:v>48.729126256401855</c:v>
                </c:pt>
                <c:pt idx="4715">
                  <c:v>48.75588373114627</c:v>
                </c:pt>
                <c:pt idx="4716">
                  <c:v>48.803322398948794</c:v>
                </c:pt>
                <c:pt idx="4717">
                  <c:v>48.835082758278055</c:v>
                </c:pt>
                <c:pt idx="4718">
                  <c:v>48.863976934897508</c:v>
                </c:pt>
                <c:pt idx="4719">
                  <c:v>48.88808141457897</c:v>
                </c:pt>
                <c:pt idx="4720">
                  <c:v>48.94096063354479</c:v>
                </c:pt>
                <c:pt idx="4721">
                  <c:v>48.933720466247166</c:v>
                </c:pt>
                <c:pt idx="4722">
                  <c:v>48.981549727840665</c:v>
                </c:pt>
                <c:pt idx="4723">
                  <c:v>49.034795560647034</c:v>
                </c:pt>
                <c:pt idx="4724">
                  <c:v>49.065123481518555</c:v>
                </c:pt>
                <c:pt idx="4725">
                  <c:v>49.167464074373427</c:v>
                </c:pt>
                <c:pt idx="4726">
                  <c:v>49.216481708021114</c:v>
                </c:pt>
                <c:pt idx="4727">
                  <c:v>49.267563587732283</c:v>
                </c:pt>
                <c:pt idx="4728">
                  <c:v>49.309422060805829</c:v>
                </c:pt>
                <c:pt idx="4729">
                  <c:v>49.345967897961415</c:v>
                </c:pt>
                <c:pt idx="4730">
                  <c:v>49.327889417429645</c:v>
                </c:pt>
                <c:pt idx="4731">
                  <c:v>49.279483792174226</c:v>
                </c:pt>
                <c:pt idx="4732">
                  <c:v>49.228442962552833</c:v>
                </c:pt>
                <c:pt idx="4733">
                  <c:v>49.185957731484244</c:v>
                </c:pt>
                <c:pt idx="4734">
                  <c:v>49.12824987101731</c:v>
                </c:pt>
                <c:pt idx="4735">
                  <c:v>49.110731107239253</c:v>
                </c:pt>
                <c:pt idx="4736">
                  <c:v>49.122000119262076</c:v>
                </c:pt>
                <c:pt idx="4737">
                  <c:v>49.132896907067959</c:v>
                </c:pt>
                <c:pt idx="4738">
                  <c:v>49.117701038633399</c:v>
                </c:pt>
                <c:pt idx="4739">
                  <c:v>49.141459932269861</c:v>
                </c:pt>
                <c:pt idx="4740">
                  <c:v>49.177367055998715</c:v>
                </c:pt>
                <c:pt idx="4741">
                  <c:v>49.266061203570445</c:v>
                </c:pt>
                <c:pt idx="4742">
                  <c:v>49.290217887790618</c:v>
                </c:pt>
                <c:pt idx="4743">
                  <c:v>49.377885983721612</c:v>
                </c:pt>
                <c:pt idx="4744">
                  <c:v>49.523605049580986</c:v>
                </c:pt>
                <c:pt idx="4745">
                  <c:v>49.661725297595673</c:v>
                </c:pt>
                <c:pt idx="4746">
                  <c:v>49.775322625373761</c:v>
                </c:pt>
                <c:pt idx="4747">
                  <c:v>49.873301094998567</c:v>
                </c:pt>
                <c:pt idx="4748">
                  <c:v>49.981164754014785</c:v>
                </c:pt>
                <c:pt idx="4749">
                  <c:v>50.066702366486624</c:v>
                </c:pt>
                <c:pt idx="4750">
                  <c:v>50.089624044931092</c:v>
                </c:pt>
                <c:pt idx="4751">
                  <c:v>50.1127393371479</c:v>
                </c:pt>
                <c:pt idx="4752">
                  <c:v>50.152499709972496</c:v>
                </c:pt>
                <c:pt idx="4753">
                  <c:v>50.215620599739239</c:v>
                </c:pt>
                <c:pt idx="4754">
                  <c:v>50.214611379743623</c:v>
                </c:pt>
                <c:pt idx="4755">
                  <c:v>50.186750427780311</c:v>
                </c:pt>
                <c:pt idx="4756">
                  <c:v>50.10684369234103</c:v>
                </c:pt>
                <c:pt idx="4757">
                  <c:v>50.046095972423736</c:v>
                </c:pt>
                <c:pt idx="4758">
                  <c:v>50.004809406214022</c:v>
                </c:pt>
                <c:pt idx="4759">
                  <c:v>50.025268750185312</c:v>
                </c:pt>
                <c:pt idx="4760">
                  <c:v>50.041814424169715</c:v>
                </c:pt>
                <c:pt idx="4761">
                  <c:v>49.987829210234892</c:v>
                </c:pt>
                <c:pt idx="4762">
                  <c:v>49.97267915326681</c:v>
                </c:pt>
                <c:pt idx="4763">
                  <c:v>49.976166764695385</c:v>
                </c:pt>
                <c:pt idx="4764">
                  <c:v>49.996110902434189</c:v>
                </c:pt>
                <c:pt idx="4765">
                  <c:v>50.017983848089386</c:v>
                </c:pt>
                <c:pt idx="4766">
                  <c:v>50.046235581257882</c:v>
                </c:pt>
                <c:pt idx="4767">
                  <c:v>50.042860999853389</c:v>
                </c:pt>
                <c:pt idx="4768">
                  <c:v>50.042288452852816</c:v>
                </c:pt>
                <c:pt idx="4769">
                  <c:v>50.021791552106016</c:v>
                </c:pt>
                <c:pt idx="4770">
                  <c:v>49.941863887332488</c:v>
                </c:pt>
                <c:pt idx="4771">
                  <c:v>49.871674774053773</c:v>
                </c:pt>
                <c:pt idx="4772">
                  <c:v>49.838141039663803</c:v>
                </c:pt>
                <c:pt idx="4773">
                  <c:v>49.808820319668406</c:v>
                </c:pt>
                <c:pt idx="4774">
                  <c:v>49.754043163928152</c:v>
                </c:pt>
                <c:pt idx="4775">
                  <c:v>49.678159487702985</c:v>
                </c:pt>
                <c:pt idx="4776">
                  <c:v>49.611802768640537</c:v>
                </c:pt>
                <c:pt idx="4777">
                  <c:v>49.507828752984196</c:v>
                </c:pt>
                <c:pt idx="4778">
                  <c:v>49.422937045682069</c:v>
                </c:pt>
                <c:pt idx="4779">
                  <c:v>49.349309415220041</c:v>
                </c:pt>
                <c:pt idx="4780">
                  <c:v>49.327683976200234</c:v>
                </c:pt>
                <c:pt idx="4781">
                  <c:v>49.311820249455621</c:v>
                </c:pt>
                <c:pt idx="4782">
                  <c:v>49.260595093309021</c:v>
                </c:pt>
                <c:pt idx="4783">
                  <c:v>49.206338746474287</c:v>
                </c:pt>
                <c:pt idx="4784">
                  <c:v>49.128125220066444</c:v>
                </c:pt>
                <c:pt idx="4785">
                  <c:v>49.02821718255457</c:v>
                </c:pt>
                <c:pt idx="4786">
                  <c:v>48.89018518180896</c:v>
                </c:pt>
                <c:pt idx="4787">
                  <c:v>48.754201848058898</c:v>
                </c:pt>
                <c:pt idx="4788">
                  <c:v>48.575638422187275</c:v>
                </c:pt>
                <c:pt idx="4789">
                  <c:v>48.35144570804119</c:v>
                </c:pt>
                <c:pt idx="4790">
                  <c:v>48.096110504493396</c:v>
                </c:pt>
                <c:pt idx="4791">
                  <c:v>47.854935961170163</c:v>
                </c:pt>
                <c:pt idx="4792">
                  <c:v>47.598789762672531</c:v>
                </c:pt>
                <c:pt idx="4793">
                  <c:v>47.333883164257223</c:v>
                </c:pt>
                <c:pt idx="4794">
                  <c:v>47.072496179674552</c:v>
                </c:pt>
                <c:pt idx="4795">
                  <c:v>46.809521264441571</c:v>
                </c:pt>
                <c:pt idx="4796">
                  <c:v>46.509068433416338</c:v>
                </c:pt>
                <c:pt idx="4797">
                  <c:v>46.252482541167893</c:v>
                </c:pt>
                <c:pt idx="4798">
                  <c:v>46.050049284898002</c:v>
                </c:pt>
                <c:pt idx="4799">
                  <c:v>45.921219426107115</c:v>
                </c:pt>
                <c:pt idx="4800">
                  <c:v>45.844604477269399</c:v>
                </c:pt>
                <c:pt idx="4801">
                  <c:v>45.794859115093431</c:v>
                </c:pt>
                <c:pt idx="4802">
                  <c:v>45.763801837651485</c:v>
                </c:pt>
                <c:pt idx="4803">
                  <c:v>45.755405005807006</c:v>
                </c:pt>
                <c:pt idx="4804">
                  <c:v>45.831587010191043</c:v>
                </c:pt>
                <c:pt idx="4805">
                  <c:v>45.886602845578238</c:v>
                </c:pt>
                <c:pt idx="4806">
                  <c:v>45.952841306929123</c:v>
                </c:pt>
                <c:pt idx="4807">
                  <c:v>45.970881494950874</c:v>
                </c:pt>
                <c:pt idx="4808">
                  <c:v>45.968856929460252</c:v>
                </c:pt>
                <c:pt idx="4809">
                  <c:v>45.971667480512409</c:v>
                </c:pt>
                <c:pt idx="4810">
                  <c:v>45.979200582931227</c:v>
                </c:pt>
                <c:pt idx="4811">
                  <c:v>45.938479147206259</c:v>
                </c:pt>
                <c:pt idx="4812">
                  <c:v>45.866917565156086</c:v>
                </c:pt>
                <c:pt idx="4813">
                  <c:v>45.803229113629818</c:v>
                </c:pt>
                <c:pt idx="4814">
                  <c:v>45.751312890612873</c:v>
                </c:pt>
                <c:pt idx="4815">
                  <c:v>45.699266300834068</c:v>
                </c:pt>
                <c:pt idx="4816">
                  <c:v>45.659873820129626</c:v>
                </c:pt>
                <c:pt idx="4817">
                  <c:v>45.584537025102094</c:v>
                </c:pt>
                <c:pt idx="4818">
                  <c:v>45.511870628833059</c:v>
                </c:pt>
                <c:pt idx="4819">
                  <c:v>45.427017702312639</c:v>
                </c:pt>
                <c:pt idx="4820">
                  <c:v>45.307861794859846</c:v>
                </c:pt>
                <c:pt idx="4821">
                  <c:v>45.227719926498779</c:v>
                </c:pt>
                <c:pt idx="4822">
                  <c:v>45.182528442438844</c:v>
                </c:pt>
                <c:pt idx="4823">
                  <c:v>45.161901068262786</c:v>
                </c:pt>
                <c:pt idx="4824">
                  <c:v>45.111766226895369</c:v>
                </c:pt>
                <c:pt idx="4825">
                  <c:v>45.085213415453431</c:v>
                </c:pt>
                <c:pt idx="4826">
                  <c:v>45.121909432969957</c:v>
                </c:pt>
                <c:pt idx="4827">
                  <c:v>45.228250929101833</c:v>
                </c:pt>
                <c:pt idx="4828">
                  <c:v>45.298993115929576</c:v>
                </c:pt>
                <c:pt idx="4829">
                  <c:v>45.323625362528404</c:v>
                </c:pt>
                <c:pt idx="4830">
                  <c:v>45.321194983683263</c:v>
                </c:pt>
                <c:pt idx="4831">
                  <c:v>45.341012247359416</c:v>
                </c:pt>
                <c:pt idx="4832">
                  <c:v>45.323738968275869</c:v>
                </c:pt>
                <c:pt idx="4833">
                  <c:v>45.263175154640351</c:v>
                </c:pt>
                <c:pt idx="4834">
                  <c:v>45.171112226797433</c:v>
                </c:pt>
                <c:pt idx="4835">
                  <c:v>45.15059544113231</c:v>
                </c:pt>
                <c:pt idx="4836">
                  <c:v>45.06280000082274</c:v>
                </c:pt>
                <c:pt idx="4837">
                  <c:v>44.969503515191164</c:v>
                </c:pt>
                <c:pt idx="4838">
                  <c:v>44.883226840509259</c:v>
                </c:pt>
                <c:pt idx="4839">
                  <c:v>44.841083725703598</c:v>
                </c:pt>
                <c:pt idx="4840">
                  <c:v>44.825531843318721</c:v>
                </c:pt>
                <c:pt idx="4841">
                  <c:v>44.779547404359384</c:v>
                </c:pt>
                <c:pt idx="4842">
                  <c:v>44.804209155445001</c:v>
                </c:pt>
                <c:pt idx="4843">
                  <c:v>44.810513100733637</c:v>
                </c:pt>
                <c:pt idx="4844">
                  <c:v>44.847083537641907</c:v>
                </c:pt>
                <c:pt idx="4845">
                  <c:v>44.847022668193603</c:v>
                </c:pt>
                <c:pt idx="4846">
                  <c:v>44.842949728680402</c:v>
                </c:pt>
                <c:pt idx="4847">
                  <c:v>44.848856212517632</c:v>
                </c:pt>
                <c:pt idx="4848">
                  <c:v>44.886228801674129</c:v>
                </c:pt>
                <c:pt idx="4849">
                  <c:v>44.985964661372357</c:v>
                </c:pt>
                <c:pt idx="4850">
                  <c:v>45.014193868898552</c:v>
                </c:pt>
                <c:pt idx="4851">
                  <c:v>45.042594745855283</c:v>
                </c:pt>
                <c:pt idx="4852">
                  <c:v>45.041142356788434</c:v>
                </c:pt>
                <c:pt idx="4853">
                  <c:v>45.04081369246471</c:v>
                </c:pt>
                <c:pt idx="4854">
                  <c:v>45.081875979865323</c:v>
                </c:pt>
                <c:pt idx="4855">
                  <c:v>45.174352933443558</c:v>
                </c:pt>
                <c:pt idx="4856">
                  <c:v>45.189229612963729</c:v>
                </c:pt>
                <c:pt idx="4857">
                  <c:v>45.199912750202486</c:v>
                </c:pt>
                <c:pt idx="4858">
                  <c:v>45.192193875953933</c:v>
                </c:pt>
                <c:pt idx="4859">
                  <c:v>45.281178201228443</c:v>
                </c:pt>
                <c:pt idx="4860">
                  <c:v>45.407091029189154</c:v>
                </c:pt>
                <c:pt idx="4861">
                  <c:v>45.432875379342768</c:v>
                </c:pt>
                <c:pt idx="4862">
                  <c:v>45.497989091292254</c:v>
                </c:pt>
                <c:pt idx="4863">
                  <c:v>45.664874228324088</c:v>
                </c:pt>
                <c:pt idx="4864">
                  <c:v>45.811447191843754</c:v>
                </c:pt>
                <c:pt idx="4865">
                  <c:v>45.908171142443138</c:v>
                </c:pt>
                <c:pt idx="4866">
                  <c:v>45.944931805523169</c:v>
                </c:pt>
                <c:pt idx="4867">
                  <c:v>45.987682054882548</c:v>
                </c:pt>
                <c:pt idx="4868">
                  <c:v>46.027353183337809</c:v>
                </c:pt>
                <c:pt idx="4869">
                  <c:v>46.023934411591313</c:v>
                </c:pt>
                <c:pt idx="4870">
                  <c:v>45.963245856890119</c:v>
                </c:pt>
                <c:pt idx="4871">
                  <c:v>45.896336667086523</c:v>
                </c:pt>
                <c:pt idx="4872">
                  <c:v>45.86229247379368</c:v>
                </c:pt>
                <c:pt idx="4873">
                  <c:v>45.852538754158083</c:v>
                </c:pt>
                <c:pt idx="4874">
                  <c:v>45.823924176444251</c:v>
                </c:pt>
                <c:pt idx="4875">
                  <c:v>45.835129566697042</c:v>
                </c:pt>
                <c:pt idx="4876">
                  <c:v>45.838147576303236</c:v>
                </c:pt>
                <c:pt idx="4877">
                  <c:v>45.867802389147052</c:v>
                </c:pt>
                <c:pt idx="4878">
                  <c:v>45.92501409255317</c:v>
                </c:pt>
                <c:pt idx="4879">
                  <c:v>45.9700116567778</c:v>
                </c:pt>
                <c:pt idx="4880">
                  <c:v>45.944170504608373</c:v>
                </c:pt>
                <c:pt idx="4881">
                  <c:v>45.919532495848784</c:v>
                </c:pt>
                <c:pt idx="4882">
                  <c:v>45.86660580645124</c:v>
                </c:pt>
                <c:pt idx="4883">
                  <c:v>45.872682232208454</c:v>
                </c:pt>
                <c:pt idx="4884">
                  <c:v>45.870156743982925</c:v>
                </c:pt>
                <c:pt idx="4885">
                  <c:v>45.843235204457635</c:v>
                </c:pt>
                <c:pt idx="4886">
                  <c:v>45.755332483960437</c:v>
                </c:pt>
                <c:pt idx="4887">
                  <c:v>45.691528158921351</c:v>
                </c:pt>
                <c:pt idx="4888">
                  <c:v>45.639051862097965</c:v>
                </c:pt>
                <c:pt idx="4889">
                  <c:v>45.565883593002695</c:v>
                </c:pt>
                <c:pt idx="4890">
                  <c:v>45.479583651140004</c:v>
                </c:pt>
                <c:pt idx="4891">
                  <c:v>45.406367150757454</c:v>
                </c:pt>
                <c:pt idx="4892">
                  <c:v>45.347551258434812</c:v>
                </c:pt>
                <c:pt idx="4893">
                  <c:v>45.348006751267228</c:v>
                </c:pt>
                <c:pt idx="4894">
                  <c:v>45.367864469528882</c:v>
                </c:pt>
                <c:pt idx="4895">
                  <c:v>45.354497165764471</c:v>
                </c:pt>
                <c:pt idx="4896">
                  <c:v>45.320476185017874</c:v>
                </c:pt>
                <c:pt idx="4897">
                  <c:v>45.296531123139921</c:v>
                </c:pt>
                <c:pt idx="4898">
                  <c:v>45.32204815672555</c:v>
                </c:pt>
                <c:pt idx="4899">
                  <c:v>45.355391848746976</c:v>
                </c:pt>
                <c:pt idx="4900">
                  <c:v>45.370125497949232</c:v>
                </c:pt>
                <c:pt idx="4901">
                  <c:v>45.40602345540826</c:v>
                </c:pt>
                <c:pt idx="4902">
                  <c:v>45.452329148560516</c:v>
                </c:pt>
                <c:pt idx="4903">
                  <c:v>45.506515384046885</c:v>
                </c:pt>
                <c:pt idx="4904">
                  <c:v>45.497465607800478</c:v>
                </c:pt>
                <c:pt idx="4905">
                  <c:v>45.477490977348594</c:v>
                </c:pt>
                <c:pt idx="4906">
                  <c:v>45.442126523979034</c:v>
                </c:pt>
                <c:pt idx="4907">
                  <c:v>45.392031242807043</c:v>
                </c:pt>
                <c:pt idx="4908">
                  <c:v>45.362577039505545</c:v>
                </c:pt>
                <c:pt idx="4909">
                  <c:v>45.322029546286956</c:v>
                </c:pt>
                <c:pt idx="4910">
                  <c:v>45.267131751345865</c:v>
                </c:pt>
                <c:pt idx="4911">
                  <c:v>45.303301545153857</c:v>
                </c:pt>
                <c:pt idx="4912">
                  <c:v>45.345946427805245</c:v>
                </c:pt>
                <c:pt idx="4913">
                  <c:v>45.367683417825852</c:v>
                </c:pt>
                <c:pt idx="4914">
                  <c:v>45.485678629607705</c:v>
                </c:pt>
                <c:pt idx="4915">
                  <c:v>45.599917478023443</c:v>
                </c:pt>
                <c:pt idx="4916">
                  <c:v>45.657945824433121</c:v>
                </c:pt>
                <c:pt idx="4917">
                  <c:v>45.740204181486533</c:v>
                </c:pt>
                <c:pt idx="4918">
                  <c:v>45.808490086251105</c:v>
                </c:pt>
                <c:pt idx="4919">
                  <c:v>45.815381217305017</c:v>
                </c:pt>
                <c:pt idx="4920">
                  <c:v>45.845123309688645</c:v>
                </c:pt>
                <c:pt idx="4921">
                  <c:v>45.914823464953066</c:v>
                </c:pt>
                <c:pt idx="4922">
                  <c:v>46.075629676333264</c:v>
                </c:pt>
                <c:pt idx="4923">
                  <c:v>46.233304637315349</c:v>
                </c:pt>
                <c:pt idx="4924">
                  <c:v>46.31495633186379</c:v>
                </c:pt>
                <c:pt idx="4925">
                  <c:v>46.402085615700749</c:v>
                </c:pt>
                <c:pt idx="4926">
                  <c:v>46.458491951066755</c:v>
                </c:pt>
                <c:pt idx="4927">
                  <c:v>46.553394249058947</c:v>
                </c:pt>
                <c:pt idx="4928">
                  <c:v>46.614143466740835</c:v>
                </c:pt>
                <c:pt idx="4929">
                  <c:v>46.659464136996242</c:v>
                </c:pt>
                <c:pt idx="4930">
                  <c:v>46.691732275372708</c:v>
                </c:pt>
                <c:pt idx="4931">
                  <c:v>46.697513679657469</c:v>
                </c:pt>
                <c:pt idx="4932">
                  <c:v>46.712526879637842</c:v>
                </c:pt>
                <c:pt idx="4933">
                  <c:v>46.73528382077437</c:v>
                </c:pt>
                <c:pt idx="4934">
                  <c:v>46.734317261687899</c:v>
                </c:pt>
                <c:pt idx="4935">
                  <c:v>46.759510370249458</c:v>
                </c:pt>
                <c:pt idx="4936">
                  <c:v>46.773052599547739</c:v>
                </c:pt>
                <c:pt idx="4937">
                  <c:v>46.821038363179312</c:v>
                </c:pt>
                <c:pt idx="4938">
                  <c:v>46.84274116492459</c:v>
                </c:pt>
                <c:pt idx="4939">
                  <c:v>46.851493926323542</c:v>
                </c:pt>
                <c:pt idx="4940">
                  <c:v>46.883924201183149</c:v>
                </c:pt>
                <c:pt idx="4941">
                  <c:v>46.873670878366156</c:v>
                </c:pt>
                <c:pt idx="4942">
                  <c:v>46.864734840737107</c:v>
                </c:pt>
                <c:pt idx="4943">
                  <c:v>46.849213746940315</c:v>
                </c:pt>
                <c:pt idx="4944">
                  <c:v>46.833738093075389</c:v>
                </c:pt>
                <c:pt idx="4945">
                  <c:v>46.80761376012029</c:v>
                </c:pt>
                <c:pt idx="4946">
                  <c:v>46.78481982188368</c:v>
                </c:pt>
                <c:pt idx="4947">
                  <c:v>46.765663397802136</c:v>
                </c:pt>
                <c:pt idx="4948">
                  <c:v>46.72295000958529</c:v>
                </c:pt>
                <c:pt idx="4949">
                  <c:v>46.66539845665892</c:v>
                </c:pt>
                <c:pt idx="4950">
                  <c:v>46.640323189965891</c:v>
                </c:pt>
                <c:pt idx="4951">
                  <c:v>46.559136426704683</c:v>
                </c:pt>
                <c:pt idx="4952">
                  <c:v>46.468442661067556</c:v>
                </c:pt>
                <c:pt idx="4953">
                  <c:v>46.404936098107711</c:v>
                </c:pt>
                <c:pt idx="4954">
                  <c:v>46.296192238088146</c:v>
                </c:pt>
                <c:pt idx="4955">
                  <c:v>46.201171883644562</c:v>
                </c:pt>
                <c:pt idx="4956">
                  <c:v>46.073414954564143</c:v>
                </c:pt>
                <c:pt idx="4957">
                  <c:v>45.928904994160661</c:v>
                </c:pt>
                <c:pt idx="4958">
                  <c:v>45.778658157084301</c:v>
                </c:pt>
                <c:pt idx="4959">
                  <c:v>45.687042064907637</c:v>
                </c:pt>
                <c:pt idx="4960">
                  <c:v>45.608862122492475</c:v>
                </c:pt>
                <c:pt idx="4961">
                  <c:v>45.52992991999308</c:v>
                </c:pt>
                <c:pt idx="4962">
                  <c:v>45.476834281564358</c:v>
                </c:pt>
                <c:pt idx="4963">
                  <c:v>45.410459422536839</c:v>
                </c:pt>
                <c:pt idx="4964">
                  <c:v>45.322609556934182</c:v>
                </c:pt>
                <c:pt idx="4965">
                  <c:v>45.229016117640981</c:v>
                </c:pt>
                <c:pt idx="4966">
                  <c:v>45.09805566591735</c:v>
                </c:pt>
                <c:pt idx="4967">
                  <c:v>44.95696713540309</c:v>
                </c:pt>
                <c:pt idx="4968">
                  <c:v>44.836576237565836</c:v>
                </c:pt>
                <c:pt idx="4969">
                  <c:v>44.648580752392789</c:v>
                </c:pt>
                <c:pt idx="4970">
                  <c:v>44.464320137901971</c:v>
                </c:pt>
                <c:pt idx="4971">
                  <c:v>44.323817037543655</c:v>
                </c:pt>
                <c:pt idx="4972">
                  <c:v>44.166323378013935</c:v>
                </c:pt>
                <c:pt idx="4973">
                  <c:v>43.980405081216624</c:v>
                </c:pt>
                <c:pt idx="4974">
                  <c:v>43.788780237604719</c:v>
                </c:pt>
                <c:pt idx="4975">
                  <c:v>43.638001883555177</c:v>
                </c:pt>
                <c:pt idx="4976">
                  <c:v>43.48234142498503</c:v>
                </c:pt>
                <c:pt idx="4977">
                  <c:v>43.340203356410541</c:v>
                </c:pt>
                <c:pt idx="4978">
                  <c:v>43.204467794114485</c:v>
                </c:pt>
                <c:pt idx="4979">
                  <c:v>43.075433435749851</c:v>
                </c:pt>
                <c:pt idx="4980">
                  <c:v>42.951781356663766</c:v>
                </c:pt>
                <c:pt idx="4981">
                  <c:v>42.82073751774319</c:v>
                </c:pt>
                <c:pt idx="4982">
                  <c:v>42.706739305850846</c:v>
                </c:pt>
                <c:pt idx="4983">
                  <c:v>42.611370132412816</c:v>
                </c:pt>
                <c:pt idx="4984">
                  <c:v>42.500492201549584</c:v>
                </c:pt>
                <c:pt idx="4985">
                  <c:v>42.435987132357141</c:v>
                </c:pt>
                <c:pt idx="4986">
                  <c:v>42.372701414309333</c:v>
                </c:pt>
                <c:pt idx="4987">
                  <c:v>42.300682082812727</c:v>
                </c:pt>
                <c:pt idx="4988">
                  <c:v>42.285256575829415</c:v>
                </c:pt>
                <c:pt idx="4989">
                  <c:v>42.26437845543127</c:v>
                </c:pt>
                <c:pt idx="4990">
                  <c:v>42.258891360413855</c:v>
                </c:pt>
                <c:pt idx="4991">
                  <c:v>42.246975280772581</c:v>
                </c:pt>
                <c:pt idx="4992">
                  <c:v>42.239017379541721</c:v>
                </c:pt>
                <c:pt idx="4993">
                  <c:v>42.21141670312069</c:v>
                </c:pt>
                <c:pt idx="4994">
                  <c:v>42.170785458092972</c:v>
                </c:pt>
                <c:pt idx="4995">
                  <c:v>42.119644662049772</c:v>
                </c:pt>
                <c:pt idx="4996">
                  <c:v>42.078466717632615</c:v>
                </c:pt>
                <c:pt idx="4997">
                  <c:v>42.037016930749594</c:v>
                </c:pt>
                <c:pt idx="4998">
                  <c:v>41.972137787342419</c:v>
                </c:pt>
                <c:pt idx="4999">
                  <c:v>41.962392366491144</c:v>
                </c:pt>
                <c:pt idx="5000">
                  <c:v>41.985381026267603</c:v>
                </c:pt>
                <c:pt idx="5001">
                  <c:v>41.964085906007767</c:v>
                </c:pt>
                <c:pt idx="5002">
                  <c:v>41.953434078411831</c:v>
                </c:pt>
                <c:pt idx="5003">
                  <c:v>41.945692990083934</c:v>
                </c:pt>
                <c:pt idx="5004">
                  <c:v>41.878653491608176</c:v>
                </c:pt>
                <c:pt idx="5005">
                  <c:v>41.798820791000892</c:v>
                </c:pt>
                <c:pt idx="5006">
                  <c:v>41.741273891870492</c:v>
                </c:pt>
                <c:pt idx="5007">
                  <c:v>41.70769203632009</c:v>
                </c:pt>
                <c:pt idx="5008">
                  <c:v>41.653651433901388</c:v>
                </c:pt>
                <c:pt idx="5009">
                  <c:v>41.6058526403367</c:v>
                </c:pt>
                <c:pt idx="5010">
                  <c:v>41.585642193202354</c:v>
                </c:pt>
                <c:pt idx="5011">
                  <c:v>41.590860137849518</c:v>
                </c:pt>
                <c:pt idx="5012">
                  <c:v>41.646360263973513</c:v>
                </c:pt>
                <c:pt idx="5013">
                  <c:v>41.683131024905762</c:v>
                </c:pt>
                <c:pt idx="5014">
                  <c:v>41.734034561565124</c:v>
                </c:pt>
                <c:pt idx="5015">
                  <c:v>41.774389023145289</c:v>
                </c:pt>
                <c:pt idx="5016">
                  <c:v>41.814942126614817</c:v>
                </c:pt>
                <c:pt idx="5017">
                  <c:v>41.864876932690294</c:v>
                </c:pt>
                <c:pt idx="5018">
                  <c:v>41.966481608359132</c:v>
                </c:pt>
                <c:pt idx="5019">
                  <c:v>42.006421389497994</c:v>
                </c:pt>
                <c:pt idx="5020">
                  <c:v>42.061400848934809</c:v>
                </c:pt>
                <c:pt idx="5021">
                  <c:v>42.106736019864741</c:v>
                </c:pt>
                <c:pt idx="5022">
                  <c:v>42.120075607266592</c:v>
                </c:pt>
                <c:pt idx="5023">
                  <c:v>42.066445249802634</c:v>
                </c:pt>
                <c:pt idx="5024">
                  <c:v>42.060586252474486</c:v>
                </c:pt>
                <c:pt idx="5025">
                  <c:v>41.994451847057292</c:v>
                </c:pt>
                <c:pt idx="5026">
                  <c:v>41.937801801663937</c:v>
                </c:pt>
                <c:pt idx="5027">
                  <c:v>41.927103764527111</c:v>
                </c:pt>
                <c:pt idx="5028">
                  <c:v>41.924682537399356</c:v>
                </c:pt>
                <c:pt idx="5029">
                  <c:v>41.945869188199872</c:v>
                </c:pt>
                <c:pt idx="5030">
                  <c:v>41.964543090705106</c:v>
                </c:pt>
                <c:pt idx="5031">
                  <c:v>41.96536404401941</c:v>
                </c:pt>
                <c:pt idx="5032">
                  <c:v>42.000149630395107</c:v>
                </c:pt>
                <c:pt idx="5033">
                  <c:v>42.006420245895889</c:v>
                </c:pt>
                <c:pt idx="5034">
                  <c:v>42.022511322754184</c:v>
                </c:pt>
                <c:pt idx="5035">
                  <c:v>42.090262905304883</c:v>
                </c:pt>
                <c:pt idx="5036">
                  <c:v>42.123393078629356</c:v>
                </c:pt>
                <c:pt idx="5037">
                  <c:v>42.103836100142004</c:v>
                </c:pt>
                <c:pt idx="5038">
                  <c:v>42.088785866684709</c:v>
                </c:pt>
                <c:pt idx="5039">
                  <c:v>42.088785719251739</c:v>
                </c:pt>
                <c:pt idx="5040">
                  <c:v>42.061590673346906</c:v>
                </c:pt>
                <c:pt idx="5041">
                  <c:v>42.009819521754764</c:v>
                </c:pt>
                <c:pt idx="5042">
                  <c:v>41.970500684227673</c:v>
                </c:pt>
                <c:pt idx="5043">
                  <c:v>41.939786698554464</c:v>
                </c:pt>
                <c:pt idx="5044">
                  <c:v>41.978297019192496</c:v>
                </c:pt>
                <c:pt idx="5045">
                  <c:v>41.940597215939668</c:v>
                </c:pt>
                <c:pt idx="5046">
                  <c:v>41.934674527700764</c:v>
                </c:pt>
                <c:pt idx="5047">
                  <c:v>41.917801509435058</c:v>
                </c:pt>
                <c:pt idx="5048">
                  <c:v>41.894970878372277</c:v>
                </c:pt>
                <c:pt idx="5049">
                  <c:v>41.894538412005176</c:v>
                </c:pt>
                <c:pt idx="5050">
                  <c:v>41.85372911497231</c:v>
                </c:pt>
                <c:pt idx="5051">
                  <c:v>41.809817262836781</c:v>
                </c:pt>
                <c:pt idx="5052">
                  <c:v>41.731840001395341</c:v>
                </c:pt>
                <c:pt idx="5053">
                  <c:v>41.66714416644529</c:v>
                </c:pt>
                <c:pt idx="5054">
                  <c:v>41.589973897477087</c:v>
                </c:pt>
                <c:pt idx="5055">
                  <c:v>41.461506040084068</c:v>
                </c:pt>
                <c:pt idx="5056">
                  <c:v>41.353703172081218</c:v>
                </c:pt>
                <c:pt idx="5057">
                  <c:v>41.223300682313656</c:v>
                </c:pt>
                <c:pt idx="5058">
                  <c:v>41.114622448739382</c:v>
                </c:pt>
                <c:pt idx="5059">
                  <c:v>40.950439975430186</c:v>
                </c:pt>
                <c:pt idx="5060">
                  <c:v>40.769099156988993</c:v>
                </c:pt>
                <c:pt idx="5061">
                  <c:v>40.60099441633421</c:v>
                </c:pt>
                <c:pt idx="5062">
                  <c:v>40.417813676777911</c:v>
                </c:pt>
                <c:pt idx="5063">
                  <c:v>40.246258457506009</c:v>
                </c:pt>
                <c:pt idx="5064">
                  <c:v>40.089507383327785</c:v>
                </c:pt>
                <c:pt idx="5065">
                  <c:v>39.935867210182451</c:v>
                </c:pt>
                <c:pt idx="5066">
                  <c:v>39.835011946385023</c:v>
                </c:pt>
                <c:pt idx="5067">
                  <c:v>39.716059359517502</c:v>
                </c:pt>
                <c:pt idx="5068">
                  <c:v>39.591305299905379</c:v>
                </c:pt>
                <c:pt idx="5069">
                  <c:v>39.466251856795758</c:v>
                </c:pt>
                <c:pt idx="5070">
                  <c:v>39.353368417195128</c:v>
                </c:pt>
                <c:pt idx="5071">
                  <c:v>39.291750121936062</c:v>
                </c:pt>
                <c:pt idx="5072">
                  <c:v>39.206892297262719</c:v>
                </c:pt>
                <c:pt idx="5073">
                  <c:v>39.128498589286409</c:v>
                </c:pt>
                <c:pt idx="5074">
                  <c:v>39.062613737603705</c:v>
                </c:pt>
                <c:pt idx="5075">
                  <c:v>38.97779468246835</c:v>
                </c:pt>
                <c:pt idx="5076">
                  <c:v>38.940653737802954</c:v>
                </c:pt>
                <c:pt idx="5077">
                  <c:v>38.892408159325555</c:v>
                </c:pt>
                <c:pt idx="5078">
                  <c:v>38.858612232914773</c:v>
                </c:pt>
                <c:pt idx="5079">
                  <c:v>38.799439381678177</c:v>
                </c:pt>
                <c:pt idx="5080">
                  <c:v>38.769274063889746</c:v>
                </c:pt>
                <c:pt idx="5081">
                  <c:v>38.759865060148371</c:v>
                </c:pt>
                <c:pt idx="5082">
                  <c:v>38.717054647133736</c:v>
                </c:pt>
                <c:pt idx="5083">
                  <c:v>38.623910990197977</c:v>
                </c:pt>
                <c:pt idx="5084">
                  <c:v>38.540465838568764</c:v>
                </c:pt>
                <c:pt idx="5085">
                  <c:v>38.417241239406849</c:v>
                </c:pt>
                <c:pt idx="5086">
                  <c:v>38.288305982034402</c:v>
                </c:pt>
                <c:pt idx="5087">
                  <c:v>38.16884451090543</c:v>
                </c:pt>
                <c:pt idx="5088">
                  <c:v>38.052167183347379</c:v>
                </c:pt>
                <c:pt idx="5089">
                  <c:v>37.90671338214834</c:v>
                </c:pt>
                <c:pt idx="5090">
                  <c:v>37.798507864730496</c:v>
                </c:pt>
                <c:pt idx="5091">
                  <c:v>37.723656111231193</c:v>
                </c:pt>
                <c:pt idx="5092">
                  <c:v>37.659061485143816</c:v>
                </c:pt>
                <c:pt idx="5093">
                  <c:v>37.582099873316139</c:v>
                </c:pt>
                <c:pt idx="5094">
                  <c:v>37.535570699360242</c:v>
                </c:pt>
                <c:pt idx="5095">
                  <c:v>37.474775131710615</c:v>
                </c:pt>
                <c:pt idx="5096">
                  <c:v>37.401850330948243</c:v>
                </c:pt>
                <c:pt idx="5097">
                  <c:v>37.380680671760622</c:v>
                </c:pt>
                <c:pt idx="5098">
                  <c:v>37.379182193342253</c:v>
                </c:pt>
                <c:pt idx="5099">
                  <c:v>37.372800388009303</c:v>
                </c:pt>
                <c:pt idx="5100">
                  <c:v>37.372120493186529</c:v>
                </c:pt>
                <c:pt idx="5101">
                  <c:v>37.358844675333081</c:v>
                </c:pt>
                <c:pt idx="5102">
                  <c:v>37.350118200200505</c:v>
                </c:pt>
                <c:pt idx="5103">
                  <c:v>37.39688716455175</c:v>
                </c:pt>
                <c:pt idx="5104">
                  <c:v>37.445333814614514</c:v>
                </c:pt>
                <c:pt idx="5105">
                  <c:v>37.514108648427687</c:v>
                </c:pt>
                <c:pt idx="5106">
                  <c:v>37.588039826534626</c:v>
                </c:pt>
                <c:pt idx="5107">
                  <c:v>37.684884721821277</c:v>
                </c:pt>
                <c:pt idx="5108">
                  <c:v>37.772995443010252</c:v>
                </c:pt>
                <c:pt idx="5109">
                  <c:v>37.838823119268284</c:v>
                </c:pt>
                <c:pt idx="5110">
                  <c:v>37.923204228812487</c:v>
                </c:pt>
                <c:pt idx="5111">
                  <c:v>38.027248886198066</c:v>
                </c:pt>
                <c:pt idx="5112">
                  <c:v>38.120604772643851</c:v>
                </c:pt>
                <c:pt idx="5113">
                  <c:v>38.209003148066479</c:v>
                </c:pt>
                <c:pt idx="5114">
                  <c:v>38.293862903857708</c:v>
                </c:pt>
                <c:pt idx="5115">
                  <c:v>38.397107844250101</c:v>
                </c:pt>
                <c:pt idx="5116">
                  <c:v>38.445510139357616</c:v>
                </c:pt>
                <c:pt idx="5117">
                  <c:v>38.531737282062359</c:v>
                </c:pt>
                <c:pt idx="5118">
                  <c:v>38.647012181225449</c:v>
                </c:pt>
                <c:pt idx="5119">
                  <c:v>38.786131281327364</c:v>
                </c:pt>
                <c:pt idx="5120">
                  <c:v>38.911417578964297</c:v>
                </c:pt>
                <c:pt idx="5121">
                  <c:v>39.021378008173784</c:v>
                </c:pt>
                <c:pt idx="5122">
                  <c:v>39.123010886464172</c:v>
                </c:pt>
                <c:pt idx="5123">
                  <c:v>39.199311479518741</c:v>
                </c:pt>
                <c:pt idx="5124">
                  <c:v>39.30075812736164</c:v>
                </c:pt>
                <c:pt idx="5125">
                  <c:v>39.386562426166861</c:v>
                </c:pt>
                <c:pt idx="5126">
                  <c:v>39.467932345209682</c:v>
                </c:pt>
                <c:pt idx="5127">
                  <c:v>39.532198499659657</c:v>
                </c:pt>
                <c:pt idx="5128">
                  <c:v>39.582787729753235</c:v>
                </c:pt>
                <c:pt idx="5129">
                  <c:v>39.652797825294186</c:v>
                </c:pt>
                <c:pt idx="5130">
                  <c:v>39.677501922393702</c:v>
                </c:pt>
                <c:pt idx="5131">
                  <c:v>39.697907779535342</c:v>
                </c:pt>
                <c:pt idx="5132">
                  <c:v>39.713983835981225</c:v>
                </c:pt>
                <c:pt idx="5133">
                  <c:v>39.755967650228477</c:v>
                </c:pt>
                <c:pt idx="5134">
                  <c:v>39.780381615063675</c:v>
                </c:pt>
                <c:pt idx="5135">
                  <c:v>39.788180317405001</c:v>
                </c:pt>
                <c:pt idx="5136">
                  <c:v>39.806659022475628</c:v>
                </c:pt>
                <c:pt idx="5137">
                  <c:v>39.778761563020986</c:v>
                </c:pt>
                <c:pt idx="5138">
                  <c:v>39.740686631269583</c:v>
                </c:pt>
                <c:pt idx="5139">
                  <c:v>39.718210708808897</c:v>
                </c:pt>
                <c:pt idx="5140">
                  <c:v>39.710987375202571</c:v>
                </c:pt>
                <c:pt idx="5141">
                  <c:v>39.669809070845481</c:v>
                </c:pt>
                <c:pt idx="5142">
                  <c:v>39.651511723405434</c:v>
                </c:pt>
                <c:pt idx="5143">
                  <c:v>39.656166619554298</c:v>
                </c:pt>
                <c:pt idx="5144">
                  <c:v>39.675453978564633</c:v>
                </c:pt>
                <c:pt idx="5145">
                  <c:v>39.707597724707028</c:v>
                </c:pt>
                <c:pt idx="5146">
                  <c:v>39.741656819628339</c:v>
                </c:pt>
                <c:pt idx="5147">
                  <c:v>39.72364548825248</c:v>
                </c:pt>
                <c:pt idx="5148">
                  <c:v>39.696509362140411</c:v>
                </c:pt>
                <c:pt idx="5149">
                  <c:v>39.666230258295286</c:v>
                </c:pt>
                <c:pt idx="5150">
                  <c:v>39.613108569602204</c:v>
                </c:pt>
                <c:pt idx="5151">
                  <c:v>39.544115058949892</c:v>
                </c:pt>
                <c:pt idx="5152">
                  <c:v>39.467890209738634</c:v>
                </c:pt>
                <c:pt idx="5153">
                  <c:v>39.396307472013433</c:v>
                </c:pt>
                <c:pt idx="5154">
                  <c:v>39.280256282093234</c:v>
                </c:pt>
                <c:pt idx="5155">
                  <c:v>39.182895600990342</c:v>
                </c:pt>
                <c:pt idx="5156">
                  <c:v>39.102808901107402</c:v>
                </c:pt>
                <c:pt idx="5157">
                  <c:v>39.036473988086314</c:v>
                </c:pt>
                <c:pt idx="5158">
                  <c:v>38.996208400749993</c:v>
                </c:pt>
                <c:pt idx="5159">
                  <c:v>38.980048526616244</c:v>
                </c:pt>
                <c:pt idx="5160">
                  <c:v>38.972206913713833</c:v>
                </c:pt>
                <c:pt idx="5161">
                  <c:v>38.963282464675807</c:v>
                </c:pt>
                <c:pt idx="5162">
                  <c:v>38.984496872534095</c:v>
                </c:pt>
                <c:pt idx="5163">
                  <c:v>39.006865505364225</c:v>
                </c:pt>
                <c:pt idx="5164">
                  <c:v>39.02549454890179</c:v>
                </c:pt>
                <c:pt idx="5165">
                  <c:v>39.060181503525953</c:v>
                </c:pt>
                <c:pt idx="5166">
                  <c:v>39.090694502836797</c:v>
                </c:pt>
                <c:pt idx="5167">
                  <c:v>39.158166552208975</c:v>
                </c:pt>
                <c:pt idx="5168">
                  <c:v>39.218389651347998</c:v>
                </c:pt>
                <c:pt idx="5169">
                  <c:v>39.284923102151801</c:v>
                </c:pt>
                <c:pt idx="5170">
                  <c:v>39.314069105826434</c:v>
                </c:pt>
                <c:pt idx="5171">
                  <c:v>39.382986753032021</c:v>
                </c:pt>
                <c:pt idx="5172">
                  <c:v>39.399838164985091</c:v>
                </c:pt>
                <c:pt idx="5173">
                  <c:v>39.414714716978793</c:v>
                </c:pt>
                <c:pt idx="5174">
                  <c:v>39.417562445481416</c:v>
                </c:pt>
                <c:pt idx="5175">
                  <c:v>39.36655925602286</c:v>
                </c:pt>
                <c:pt idx="5176">
                  <c:v>39.346226570675356</c:v>
                </c:pt>
                <c:pt idx="5177">
                  <c:v>39.349109337688006</c:v>
                </c:pt>
                <c:pt idx="5178">
                  <c:v>39.365351293404629</c:v>
                </c:pt>
                <c:pt idx="5179">
                  <c:v>39.415759186818143</c:v>
                </c:pt>
                <c:pt idx="5180">
                  <c:v>39.44790532678082</c:v>
                </c:pt>
                <c:pt idx="5181">
                  <c:v>39.436085134440475</c:v>
                </c:pt>
                <c:pt idx="5182">
                  <c:v>39.447322089783661</c:v>
                </c:pt>
                <c:pt idx="5183">
                  <c:v>39.498547382193046</c:v>
                </c:pt>
                <c:pt idx="5184">
                  <c:v>39.598406990938024</c:v>
                </c:pt>
                <c:pt idx="5185">
                  <c:v>39.66808713557181</c:v>
                </c:pt>
                <c:pt idx="5186">
                  <c:v>39.736868679984291</c:v>
                </c:pt>
                <c:pt idx="5187">
                  <c:v>39.821105350111281</c:v>
                </c:pt>
                <c:pt idx="5188">
                  <c:v>39.90567662320548</c:v>
                </c:pt>
                <c:pt idx="5189">
                  <c:v>39.982611722652983</c:v>
                </c:pt>
                <c:pt idx="5190">
                  <c:v>40.026245096331643</c:v>
                </c:pt>
                <c:pt idx="5191">
                  <c:v>40.0532830793803</c:v>
                </c:pt>
                <c:pt idx="5192">
                  <c:v>40.036048560162321</c:v>
                </c:pt>
                <c:pt idx="5193">
                  <c:v>40.050069961293289</c:v>
                </c:pt>
                <c:pt idx="5194">
                  <c:v>40.080305104526992</c:v>
                </c:pt>
                <c:pt idx="5195">
                  <c:v>40.121026540251968</c:v>
                </c:pt>
                <c:pt idx="5196">
                  <c:v>40.143942735749761</c:v>
                </c:pt>
                <c:pt idx="5197">
                  <c:v>40.146682427173516</c:v>
                </c:pt>
                <c:pt idx="5198">
                  <c:v>40.121604854720751</c:v>
                </c:pt>
                <c:pt idx="5199">
                  <c:v>39.998487426628664</c:v>
                </c:pt>
                <c:pt idx="5200">
                  <c:v>39.970169473481583</c:v>
                </c:pt>
                <c:pt idx="5201">
                  <c:v>39.980354161745467</c:v>
                </c:pt>
                <c:pt idx="5202">
                  <c:v>39.997424933801142</c:v>
                </c:pt>
                <c:pt idx="5203">
                  <c:v>40.028475775339409</c:v>
                </c:pt>
                <c:pt idx="5204">
                  <c:v>40.03379085871417</c:v>
                </c:pt>
                <c:pt idx="5205">
                  <c:v>39.967756999099862</c:v>
                </c:pt>
                <c:pt idx="5206">
                  <c:v>39.971022926780783</c:v>
                </c:pt>
                <c:pt idx="5207">
                  <c:v>40.035003724605097</c:v>
                </c:pt>
                <c:pt idx="5208">
                  <c:v>40.097834442380773</c:v>
                </c:pt>
                <c:pt idx="5209">
                  <c:v>40.065375396329024</c:v>
                </c:pt>
                <c:pt idx="5210">
                  <c:v>39.993516379276819</c:v>
                </c:pt>
                <c:pt idx="5211">
                  <c:v>39.964506000119314</c:v>
                </c:pt>
                <c:pt idx="5212">
                  <c:v>39.898829066258635</c:v>
                </c:pt>
                <c:pt idx="5213">
                  <c:v>39.739951683987066</c:v>
                </c:pt>
                <c:pt idx="5214">
                  <c:v>39.593158322317777</c:v>
                </c:pt>
                <c:pt idx="5215">
                  <c:v>39.4405026204305</c:v>
                </c:pt>
                <c:pt idx="5216">
                  <c:v>39.309374140920539</c:v>
                </c:pt>
                <c:pt idx="5217">
                  <c:v>39.165371196368916</c:v>
                </c:pt>
                <c:pt idx="5218">
                  <c:v>39.002097591059645</c:v>
                </c:pt>
                <c:pt idx="5219">
                  <c:v>38.858567156883808</c:v>
                </c:pt>
                <c:pt idx="5220">
                  <c:v>38.770882201239026</c:v>
                </c:pt>
                <c:pt idx="5221">
                  <c:v>38.670563298750878</c:v>
                </c:pt>
                <c:pt idx="5222">
                  <c:v>38.526044297050198</c:v>
                </c:pt>
                <c:pt idx="5223">
                  <c:v>38.372309677435261</c:v>
                </c:pt>
                <c:pt idx="5224">
                  <c:v>38.208257460720048</c:v>
                </c:pt>
                <c:pt idx="5225">
                  <c:v>38.014021249165296</c:v>
                </c:pt>
                <c:pt idx="5226">
                  <c:v>37.837833511125773</c:v>
                </c:pt>
                <c:pt idx="5227">
                  <c:v>37.639280605753449</c:v>
                </c:pt>
                <c:pt idx="5228">
                  <c:v>37.449322872838181</c:v>
                </c:pt>
                <c:pt idx="5229">
                  <c:v>37.269701333446513</c:v>
                </c:pt>
                <c:pt idx="5230">
                  <c:v>37.212642567384727</c:v>
                </c:pt>
                <c:pt idx="5231">
                  <c:v>37.143956512721466</c:v>
                </c:pt>
                <c:pt idx="5232">
                  <c:v>37.072507794951314</c:v>
                </c:pt>
                <c:pt idx="5233">
                  <c:v>36.992594646492293</c:v>
                </c:pt>
                <c:pt idx="5234">
                  <c:v>36.914606887879771</c:v>
                </c:pt>
                <c:pt idx="5235">
                  <c:v>36.850596294349636</c:v>
                </c:pt>
                <c:pt idx="5236">
                  <c:v>36.842317021663327</c:v>
                </c:pt>
                <c:pt idx="5237">
                  <c:v>36.793949970367599</c:v>
                </c:pt>
                <c:pt idx="5238">
                  <c:v>36.747635841244957</c:v>
                </c:pt>
                <c:pt idx="5239">
                  <c:v>36.690529534413137</c:v>
                </c:pt>
                <c:pt idx="5240">
                  <c:v>36.655750986776013</c:v>
                </c:pt>
                <c:pt idx="5241">
                  <c:v>36.642628090563186</c:v>
                </c:pt>
                <c:pt idx="5242">
                  <c:v>36.671839661327212</c:v>
                </c:pt>
                <c:pt idx="5243">
                  <c:v>36.64078710523637</c:v>
                </c:pt>
                <c:pt idx="5244">
                  <c:v>36.613399114321751</c:v>
                </c:pt>
                <c:pt idx="5245">
                  <c:v>36.582686016158888</c:v>
                </c:pt>
                <c:pt idx="5246">
                  <c:v>36.558326532728991</c:v>
                </c:pt>
                <c:pt idx="5247">
                  <c:v>36.55573660975233</c:v>
                </c:pt>
                <c:pt idx="5248">
                  <c:v>36.528424273851563</c:v>
                </c:pt>
                <c:pt idx="5249">
                  <c:v>36.529722268672764</c:v>
                </c:pt>
                <c:pt idx="5250">
                  <c:v>36.489683842747851</c:v>
                </c:pt>
                <c:pt idx="5251">
                  <c:v>36.444002637254449</c:v>
                </c:pt>
                <c:pt idx="5252">
                  <c:v>36.362730466620476</c:v>
                </c:pt>
                <c:pt idx="5253">
                  <c:v>36.316520132760409</c:v>
                </c:pt>
                <c:pt idx="5254">
                  <c:v>36.305010521974253</c:v>
                </c:pt>
                <c:pt idx="5255">
                  <c:v>36.259615708489044</c:v>
                </c:pt>
                <c:pt idx="5256">
                  <c:v>36.196019853209428</c:v>
                </c:pt>
                <c:pt idx="5257">
                  <c:v>36.168494517063635</c:v>
                </c:pt>
                <c:pt idx="5258">
                  <c:v>36.116836055683258</c:v>
                </c:pt>
                <c:pt idx="5259">
                  <c:v>36.088639304554626</c:v>
                </c:pt>
                <c:pt idx="5260">
                  <c:v>36.053268620955784</c:v>
                </c:pt>
                <c:pt idx="5261">
                  <c:v>35.982259577543068</c:v>
                </c:pt>
                <c:pt idx="5262">
                  <c:v>35.933808028404108</c:v>
                </c:pt>
                <c:pt idx="5263">
                  <c:v>35.907893167369878</c:v>
                </c:pt>
                <c:pt idx="5264">
                  <c:v>35.803525276685896</c:v>
                </c:pt>
                <c:pt idx="5265">
                  <c:v>35.753181238683972</c:v>
                </c:pt>
                <c:pt idx="5266">
                  <c:v>35.71437426664874</c:v>
                </c:pt>
                <c:pt idx="5267">
                  <c:v>35.649360860282918</c:v>
                </c:pt>
                <c:pt idx="5268">
                  <c:v>35.594907677514676</c:v>
                </c:pt>
                <c:pt idx="5269">
                  <c:v>35.560407716743079</c:v>
                </c:pt>
                <c:pt idx="5270">
                  <c:v>35.540426252952486</c:v>
                </c:pt>
                <c:pt idx="5271">
                  <c:v>35.480885357316318</c:v>
                </c:pt>
                <c:pt idx="5272">
                  <c:v>35.44245245777384</c:v>
                </c:pt>
                <c:pt idx="5273">
                  <c:v>35.392581514780836</c:v>
                </c:pt>
                <c:pt idx="5274">
                  <c:v>35.335735330070271</c:v>
                </c:pt>
                <c:pt idx="5275">
                  <c:v>35.287946015160351</c:v>
                </c:pt>
                <c:pt idx="5276">
                  <c:v>35.279588364459073</c:v>
                </c:pt>
                <c:pt idx="5277">
                  <c:v>35.260882064013643</c:v>
                </c:pt>
                <c:pt idx="5278">
                  <c:v>35.230954188117259</c:v>
                </c:pt>
                <c:pt idx="5279">
                  <c:v>35.239981314015935</c:v>
                </c:pt>
                <c:pt idx="5280">
                  <c:v>35.266267968129078</c:v>
                </c:pt>
                <c:pt idx="5281">
                  <c:v>35.304726193001486</c:v>
                </c:pt>
                <c:pt idx="5282">
                  <c:v>35.350948737595438</c:v>
                </c:pt>
                <c:pt idx="5283">
                  <c:v>35.38643101928141</c:v>
                </c:pt>
                <c:pt idx="5284">
                  <c:v>35.435006434193944</c:v>
                </c:pt>
                <c:pt idx="5285">
                  <c:v>35.466006065955959</c:v>
                </c:pt>
                <c:pt idx="5286">
                  <c:v>35.517875112456039</c:v>
                </c:pt>
                <c:pt idx="5287">
                  <c:v>35.578774965051657</c:v>
                </c:pt>
                <c:pt idx="5288">
                  <c:v>35.624809235191236</c:v>
                </c:pt>
                <c:pt idx="5289">
                  <c:v>35.660142225734965</c:v>
                </c:pt>
                <c:pt idx="5290">
                  <c:v>35.67120232089772</c:v>
                </c:pt>
                <c:pt idx="5291">
                  <c:v>35.701931811190704</c:v>
                </c:pt>
                <c:pt idx="5292">
                  <c:v>35.706578435519418</c:v>
                </c:pt>
                <c:pt idx="5293">
                  <c:v>35.718188621722618</c:v>
                </c:pt>
                <c:pt idx="5294">
                  <c:v>35.713967490480371</c:v>
                </c:pt>
                <c:pt idx="5295">
                  <c:v>35.704476034908033</c:v>
                </c:pt>
                <c:pt idx="5296">
                  <c:v>35.673750239480846</c:v>
                </c:pt>
                <c:pt idx="5297">
                  <c:v>35.637351302507469</c:v>
                </c:pt>
                <c:pt idx="5298">
                  <c:v>35.63070453071537</c:v>
                </c:pt>
                <c:pt idx="5299">
                  <c:v>35.620127436750558</c:v>
                </c:pt>
                <c:pt idx="5300">
                  <c:v>35.567388106171194</c:v>
                </c:pt>
                <c:pt idx="5301">
                  <c:v>35.523603290286843</c:v>
                </c:pt>
                <c:pt idx="5302">
                  <c:v>35.490129132013898</c:v>
                </c:pt>
                <c:pt idx="5303">
                  <c:v>35.458778867114688</c:v>
                </c:pt>
                <c:pt idx="5304">
                  <c:v>35.438557189783879</c:v>
                </c:pt>
                <c:pt idx="5305">
                  <c:v>35.406274321012887</c:v>
                </c:pt>
                <c:pt idx="5306">
                  <c:v>35.406274321012887</c:v>
                </c:pt>
                <c:pt idx="5307">
                  <c:v>35.404757644264166</c:v>
                </c:pt>
                <c:pt idx="5308">
                  <c:v>35.392801776340029</c:v>
                </c:pt>
                <c:pt idx="5309">
                  <c:v>35.341619096536668</c:v>
                </c:pt>
                <c:pt idx="5310">
                  <c:v>35.256133387796183</c:v>
                </c:pt>
                <c:pt idx="5311">
                  <c:v>35.139896214374431</c:v>
                </c:pt>
                <c:pt idx="5312">
                  <c:v>35.023002184434858</c:v>
                </c:pt>
                <c:pt idx="5313">
                  <c:v>34.954873942819681</c:v>
                </c:pt>
                <c:pt idx="5314">
                  <c:v>34.888088737446765</c:v>
                </c:pt>
                <c:pt idx="5315">
                  <c:v>34.874497117298958</c:v>
                </c:pt>
                <c:pt idx="5316">
                  <c:v>34.883873355614732</c:v>
                </c:pt>
                <c:pt idx="5317">
                  <c:v>34.880393631531668</c:v>
                </c:pt>
                <c:pt idx="5318">
                  <c:v>34.864300664183354</c:v>
                </c:pt>
                <c:pt idx="5319">
                  <c:v>34.919673512150339</c:v>
                </c:pt>
                <c:pt idx="5320">
                  <c:v>34.975431413553117</c:v>
                </c:pt>
                <c:pt idx="5321">
                  <c:v>34.993861443041524</c:v>
                </c:pt>
                <c:pt idx="5322">
                  <c:v>35.020095324229402</c:v>
                </c:pt>
                <c:pt idx="5323">
                  <c:v>35.079578510947492</c:v>
                </c:pt>
                <c:pt idx="5324">
                  <c:v>35.136762901007977</c:v>
                </c:pt>
                <c:pt idx="5325">
                  <c:v>35.171104624921369</c:v>
                </c:pt>
                <c:pt idx="5326">
                  <c:v>35.233292327218685</c:v>
                </c:pt>
                <c:pt idx="5327">
                  <c:v>35.299559012932988</c:v>
                </c:pt>
                <c:pt idx="5328">
                  <c:v>35.379418373890346</c:v>
                </c:pt>
                <c:pt idx="5329">
                  <c:v>35.478634975342366</c:v>
                </c:pt>
                <c:pt idx="5330">
                  <c:v>35.549434532940595</c:v>
                </c:pt>
                <c:pt idx="5331">
                  <c:v>35.637724479856992</c:v>
                </c:pt>
                <c:pt idx="5332">
                  <c:v>35.71488939503034</c:v>
                </c:pt>
                <c:pt idx="5333">
                  <c:v>35.780416889898888</c:v>
                </c:pt>
                <c:pt idx="5334">
                  <c:v>35.834617776696597</c:v>
                </c:pt>
                <c:pt idx="5335">
                  <c:v>35.858612879099631</c:v>
                </c:pt>
                <c:pt idx="5336">
                  <c:v>35.896322515754896</c:v>
                </c:pt>
                <c:pt idx="5337">
                  <c:v>35.933238825723137</c:v>
                </c:pt>
                <c:pt idx="5338">
                  <c:v>35.949267633497044</c:v>
                </c:pt>
                <c:pt idx="5339">
                  <c:v>35.989997164699432</c:v>
                </c:pt>
                <c:pt idx="5340">
                  <c:v>35.981802894814052</c:v>
                </c:pt>
                <c:pt idx="5341">
                  <c:v>35.954118837152869</c:v>
                </c:pt>
                <c:pt idx="5342">
                  <c:v>35.965559874206242</c:v>
                </c:pt>
                <c:pt idx="5343">
                  <c:v>35.950198665433028</c:v>
                </c:pt>
                <c:pt idx="5344">
                  <c:v>35.921643961637045</c:v>
                </c:pt>
                <c:pt idx="5345">
                  <c:v>35.944239024897577</c:v>
                </c:pt>
                <c:pt idx="5346">
                  <c:v>35.959631091939478</c:v>
                </c:pt>
                <c:pt idx="5347">
                  <c:v>35.976271581022274</c:v>
                </c:pt>
                <c:pt idx="5348">
                  <c:v>36.014792301717755</c:v>
                </c:pt>
                <c:pt idx="5349">
                  <c:v>36.005286625165283</c:v>
                </c:pt>
                <c:pt idx="5350">
                  <c:v>35.975681943574976</c:v>
                </c:pt>
                <c:pt idx="5351">
                  <c:v>35.965890407673264</c:v>
                </c:pt>
                <c:pt idx="5352">
                  <c:v>35.979454645272689</c:v>
                </c:pt>
                <c:pt idx="5353">
                  <c:v>35.953212177715898</c:v>
                </c:pt>
                <c:pt idx="5354">
                  <c:v>35.982760989345067</c:v>
                </c:pt>
                <c:pt idx="5355">
                  <c:v>36.049174256044267</c:v>
                </c:pt>
                <c:pt idx="5356">
                  <c:v>36.096998351780073</c:v>
                </c:pt>
                <c:pt idx="5357">
                  <c:v>36.119109191885158</c:v>
                </c:pt>
                <c:pt idx="5358">
                  <c:v>36.135257561764647</c:v>
                </c:pt>
                <c:pt idx="5359">
                  <c:v>36.159551364730326</c:v>
                </c:pt>
                <c:pt idx="5360">
                  <c:v>36.228002860559862</c:v>
                </c:pt>
                <c:pt idx="5361">
                  <c:v>36.28013521052705</c:v>
                </c:pt>
                <c:pt idx="5362">
                  <c:v>36.335853428305718</c:v>
                </c:pt>
                <c:pt idx="5363">
                  <c:v>36.396239029068511</c:v>
                </c:pt>
                <c:pt idx="5364">
                  <c:v>36.428574244998451</c:v>
                </c:pt>
                <c:pt idx="5365">
                  <c:v>36.476990674940232</c:v>
                </c:pt>
                <c:pt idx="5366">
                  <c:v>36.527216815244607</c:v>
                </c:pt>
                <c:pt idx="5367">
                  <c:v>36.594856582993764</c:v>
                </c:pt>
                <c:pt idx="5368">
                  <c:v>36.63198385715603</c:v>
                </c:pt>
                <c:pt idx="5369">
                  <c:v>36.730002412027794</c:v>
                </c:pt>
                <c:pt idx="5370">
                  <c:v>36.798277874757176</c:v>
                </c:pt>
                <c:pt idx="5371">
                  <c:v>36.878610268633437</c:v>
                </c:pt>
                <c:pt idx="5372">
                  <c:v>36.985540985880618</c:v>
                </c:pt>
                <c:pt idx="5373">
                  <c:v>37.08664552321509</c:v>
                </c:pt>
                <c:pt idx="5374">
                  <c:v>37.184854901740309</c:v>
                </c:pt>
                <c:pt idx="5375">
                  <c:v>37.303165847006767</c:v>
                </c:pt>
                <c:pt idx="5376">
                  <c:v>37.433343157096182</c:v>
                </c:pt>
                <c:pt idx="5377">
                  <c:v>37.523966835851866</c:v>
                </c:pt>
                <c:pt idx="5378">
                  <c:v>37.610592761477108</c:v>
                </c:pt>
                <c:pt idx="5379">
                  <c:v>37.690017958929964</c:v>
                </c:pt>
                <c:pt idx="5380">
                  <c:v>37.754245543826606</c:v>
                </c:pt>
                <c:pt idx="5381">
                  <c:v>37.837291970888771</c:v>
                </c:pt>
                <c:pt idx="5382">
                  <c:v>37.872501319901737</c:v>
                </c:pt>
                <c:pt idx="5383">
                  <c:v>37.924113592227741</c:v>
                </c:pt>
                <c:pt idx="5384">
                  <c:v>37.980471241401105</c:v>
                </c:pt>
                <c:pt idx="5385">
                  <c:v>37.959492068175521</c:v>
                </c:pt>
                <c:pt idx="5386">
                  <c:v>37.93721708525657</c:v>
                </c:pt>
                <c:pt idx="5387">
                  <c:v>37.906785621648858</c:v>
                </c:pt>
                <c:pt idx="5388">
                  <c:v>37.868021398149907</c:v>
                </c:pt>
                <c:pt idx="5389">
                  <c:v>37.822874927196743</c:v>
                </c:pt>
                <c:pt idx="5390">
                  <c:v>37.785953068791919</c:v>
                </c:pt>
                <c:pt idx="5391">
                  <c:v>37.765169320978693</c:v>
                </c:pt>
                <c:pt idx="5392">
                  <c:v>37.744017369553987</c:v>
                </c:pt>
                <c:pt idx="5393">
                  <c:v>37.685815124630629</c:v>
                </c:pt>
                <c:pt idx="5394">
                  <c:v>37.648757119229067</c:v>
                </c:pt>
                <c:pt idx="5395">
                  <c:v>37.61458164045758</c:v>
                </c:pt>
                <c:pt idx="5396">
                  <c:v>37.567449636553135</c:v>
                </c:pt>
                <c:pt idx="5397">
                  <c:v>37.480256522267418</c:v>
                </c:pt>
                <c:pt idx="5398">
                  <c:v>37.415949165468334</c:v>
                </c:pt>
                <c:pt idx="5399">
                  <c:v>37.401650403067883</c:v>
                </c:pt>
                <c:pt idx="5400">
                  <c:v>37.428927274486391</c:v>
                </c:pt>
                <c:pt idx="5401">
                  <c:v>37.456150457741224</c:v>
                </c:pt>
                <c:pt idx="5402">
                  <c:v>37.500957591348651</c:v>
                </c:pt>
                <c:pt idx="5403">
                  <c:v>37.552143526410887</c:v>
                </c:pt>
                <c:pt idx="5404">
                  <c:v>37.592245053341259</c:v>
                </c:pt>
                <c:pt idx="5405">
                  <c:v>37.647887255330531</c:v>
                </c:pt>
                <c:pt idx="5406">
                  <c:v>37.6893976378175</c:v>
                </c:pt>
                <c:pt idx="5407">
                  <c:v>37.742360071115506</c:v>
                </c:pt>
                <c:pt idx="5408">
                  <c:v>37.759459603423728</c:v>
                </c:pt>
                <c:pt idx="5409">
                  <c:v>37.822214891026206</c:v>
                </c:pt>
                <c:pt idx="5410">
                  <c:v>37.87725534943862</c:v>
                </c:pt>
                <c:pt idx="5411">
                  <c:v>37.93269425659787</c:v>
                </c:pt>
                <c:pt idx="5412">
                  <c:v>38.014803157443808</c:v>
                </c:pt>
                <c:pt idx="5413">
                  <c:v>38.072824496417958</c:v>
                </c:pt>
                <c:pt idx="5414">
                  <c:v>38.137603948376317</c:v>
                </c:pt>
                <c:pt idx="5415">
                  <c:v>38.226728260450379</c:v>
                </c:pt>
                <c:pt idx="5416">
                  <c:v>38.271252782498827</c:v>
                </c:pt>
                <c:pt idx="5417">
                  <c:v>38.333054188779826</c:v>
                </c:pt>
                <c:pt idx="5418">
                  <c:v>38.415561037779192</c:v>
                </c:pt>
                <c:pt idx="5419">
                  <c:v>38.516127728963582</c:v>
                </c:pt>
                <c:pt idx="5420">
                  <c:v>38.588952894026519</c:v>
                </c:pt>
                <c:pt idx="5421">
                  <c:v>38.652472935530945</c:v>
                </c:pt>
                <c:pt idx="5422">
                  <c:v>38.722168689354717</c:v>
                </c:pt>
                <c:pt idx="5423">
                  <c:v>38.753304643825309</c:v>
                </c:pt>
                <c:pt idx="5424">
                  <c:v>38.795227227146171</c:v>
                </c:pt>
                <c:pt idx="5425">
                  <c:v>38.81980706766354</c:v>
                </c:pt>
                <c:pt idx="5426">
                  <c:v>38.827776735253202</c:v>
                </c:pt>
                <c:pt idx="5427">
                  <c:v>38.819270304530015</c:v>
                </c:pt>
                <c:pt idx="5428">
                  <c:v>38.821239337751074</c:v>
                </c:pt>
                <c:pt idx="5429">
                  <c:v>38.865036011019697</c:v>
                </c:pt>
                <c:pt idx="5430">
                  <c:v>38.917961722390793</c:v>
                </c:pt>
                <c:pt idx="5431">
                  <c:v>38.954335602281503</c:v>
                </c:pt>
                <c:pt idx="5432">
                  <c:v>39.024466625799555</c:v>
                </c:pt>
                <c:pt idx="5433">
                  <c:v>39.119419286696548</c:v>
                </c:pt>
                <c:pt idx="5434">
                  <c:v>39.215356195029806</c:v>
                </c:pt>
                <c:pt idx="5435">
                  <c:v>39.315675421201476</c:v>
                </c:pt>
                <c:pt idx="5436">
                  <c:v>39.395889240102264</c:v>
                </c:pt>
                <c:pt idx="5437">
                  <c:v>39.44116156848095</c:v>
                </c:pt>
                <c:pt idx="5438">
                  <c:v>39.543758752142438</c:v>
                </c:pt>
                <c:pt idx="5439">
                  <c:v>39.603101806317731</c:v>
                </c:pt>
                <c:pt idx="5440">
                  <c:v>39.678311893569003</c:v>
                </c:pt>
                <c:pt idx="5441">
                  <c:v>39.725356243898013</c:v>
                </c:pt>
                <c:pt idx="5442">
                  <c:v>39.74734581919909</c:v>
                </c:pt>
                <c:pt idx="5443">
                  <c:v>39.778887675470763</c:v>
                </c:pt>
                <c:pt idx="5444">
                  <c:v>39.787854247720901</c:v>
                </c:pt>
                <c:pt idx="5445">
                  <c:v>39.824064832095736</c:v>
                </c:pt>
                <c:pt idx="5446">
                  <c:v>39.841292283367125</c:v>
                </c:pt>
                <c:pt idx="5447">
                  <c:v>39.873085744123266</c:v>
                </c:pt>
                <c:pt idx="5448">
                  <c:v>39.86126605816996</c:v>
                </c:pt>
                <c:pt idx="5449">
                  <c:v>39.900454853878692</c:v>
                </c:pt>
                <c:pt idx="5450">
                  <c:v>39.940977199097169</c:v>
                </c:pt>
                <c:pt idx="5451">
                  <c:v>39.960344784959801</c:v>
                </c:pt>
                <c:pt idx="5452">
                  <c:v>40.012461902422402</c:v>
                </c:pt>
                <c:pt idx="5453">
                  <c:v>40.041677137747733</c:v>
                </c:pt>
                <c:pt idx="5454">
                  <c:v>40.087218222248616</c:v>
                </c:pt>
                <c:pt idx="5455">
                  <c:v>40.138033388837542</c:v>
                </c:pt>
                <c:pt idx="5456">
                  <c:v>40.180526623791017</c:v>
                </c:pt>
                <c:pt idx="5457">
                  <c:v>40.234738572007885</c:v>
                </c:pt>
                <c:pt idx="5458">
                  <c:v>40.311685677932431</c:v>
                </c:pt>
                <c:pt idx="5459">
                  <c:v>40.364835858636624</c:v>
                </c:pt>
                <c:pt idx="5460">
                  <c:v>40.417285968041256</c:v>
                </c:pt>
                <c:pt idx="5461">
                  <c:v>40.449077230738411</c:v>
                </c:pt>
                <c:pt idx="5462">
                  <c:v>40.488194557141149</c:v>
                </c:pt>
                <c:pt idx="5463">
                  <c:v>40.52299975465646</c:v>
                </c:pt>
                <c:pt idx="5464">
                  <c:v>40.514090914473165</c:v>
                </c:pt>
                <c:pt idx="5465">
                  <c:v>40.492489530363493</c:v>
                </c:pt>
                <c:pt idx="5466">
                  <c:v>40.473129924583333</c:v>
                </c:pt>
                <c:pt idx="5467">
                  <c:v>40.475757663694324</c:v>
                </c:pt>
                <c:pt idx="5468">
                  <c:v>40.437524816186418</c:v>
                </c:pt>
                <c:pt idx="5469">
                  <c:v>40.396338938027938</c:v>
                </c:pt>
                <c:pt idx="5470">
                  <c:v>40.367264385773055</c:v>
                </c:pt>
                <c:pt idx="5471">
                  <c:v>40.305827232752073</c:v>
                </c:pt>
                <c:pt idx="5472">
                  <c:v>40.240557979419762</c:v>
                </c:pt>
                <c:pt idx="5473">
                  <c:v>40.21078774033024</c:v>
                </c:pt>
                <c:pt idx="5474">
                  <c:v>40.161477423751144</c:v>
                </c:pt>
                <c:pt idx="5475">
                  <c:v>40.095927060779637</c:v>
                </c:pt>
                <c:pt idx="5476">
                  <c:v>40.069686559720964</c:v>
                </c:pt>
                <c:pt idx="5477">
                  <c:v>40.04569577893519</c:v>
                </c:pt>
                <c:pt idx="5478">
                  <c:v>40.028055956175741</c:v>
                </c:pt>
                <c:pt idx="5479">
                  <c:v>39.995718435737636</c:v>
                </c:pt>
                <c:pt idx="5480">
                  <c:v>39.963507743833063</c:v>
                </c:pt>
                <c:pt idx="5481">
                  <c:v>39.923761518396262</c:v>
                </c:pt>
                <c:pt idx="5482">
                  <c:v>39.914588703877925</c:v>
                </c:pt>
                <c:pt idx="5483">
                  <c:v>39.89253923774411</c:v>
                </c:pt>
                <c:pt idx="5484">
                  <c:v>39.903111528623299</c:v>
                </c:pt>
                <c:pt idx="5485">
                  <c:v>39.934652614976692</c:v>
                </c:pt>
                <c:pt idx="5486">
                  <c:v>39.979330653757131</c:v>
                </c:pt>
                <c:pt idx="5487">
                  <c:v>40.035981955338734</c:v>
                </c:pt>
                <c:pt idx="5488">
                  <c:v>40.122609732100052</c:v>
                </c:pt>
                <c:pt idx="5489">
                  <c:v>40.211598631105602</c:v>
                </c:pt>
                <c:pt idx="5490">
                  <c:v>40.286502445563599</c:v>
                </c:pt>
                <c:pt idx="5491">
                  <c:v>40.367370576814139</c:v>
                </c:pt>
                <c:pt idx="5492">
                  <c:v>40.444309525698422</c:v>
                </c:pt>
                <c:pt idx="5493">
                  <c:v>40.490137930101369</c:v>
                </c:pt>
                <c:pt idx="5494">
                  <c:v>40.503286635748253</c:v>
                </c:pt>
                <c:pt idx="5495">
                  <c:v>40.496086705973198</c:v>
                </c:pt>
                <c:pt idx="5496">
                  <c:v>40.499284221717097</c:v>
                </c:pt>
                <c:pt idx="5497">
                  <c:v>40.514410566032147</c:v>
                </c:pt>
                <c:pt idx="5498">
                  <c:v>40.541984935029461</c:v>
                </c:pt>
                <c:pt idx="5499">
                  <c:v>40.554295091034561</c:v>
                </c:pt>
                <c:pt idx="5500">
                  <c:v>40.589993139721663</c:v>
                </c:pt>
                <c:pt idx="5501">
                  <c:v>40.603650292465325</c:v>
                </c:pt>
                <c:pt idx="5502">
                  <c:v>40.645777311802199</c:v>
                </c:pt>
                <c:pt idx="5503">
                  <c:v>40.654219535685215</c:v>
                </c:pt>
                <c:pt idx="5504">
                  <c:v>40.674563525900858</c:v>
                </c:pt>
                <c:pt idx="5505">
                  <c:v>40.714961157537353</c:v>
                </c:pt>
                <c:pt idx="5506">
                  <c:v>40.72495887842495</c:v>
                </c:pt>
                <c:pt idx="5507">
                  <c:v>40.710776670892237</c:v>
                </c:pt>
                <c:pt idx="5508">
                  <c:v>40.704338540833234</c:v>
                </c:pt>
                <c:pt idx="5509">
                  <c:v>40.682897744845093</c:v>
                </c:pt>
                <c:pt idx="5510">
                  <c:v>40.672668428455765</c:v>
                </c:pt>
                <c:pt idx="5511">
                  <c:v>40.63165617296027</c:v>
                </c:pt>
                <c:pt idx="5512">
                  <c:v>40.606066265353412</c:v>
                </c:pt>
                <c:pt idx="5513">
                  <c:v>40.553438669924837</c:v>
                </c:pt>
                <c:pt idx="5514">
                  <c:v>40.519466235764355</c:v>
                </c:pt>
                <c:pt idx="5515">
                  <c:v>40.522472304072586</c:v>
                </c:pt>
                <c:pt idx="5516">
                  <c:v>40.50966115849954</c:v>
                </c:pt>
                <c:pt idx="5517">
                  <c:v>40.497939939042197</c:v>
                </c:pt>
                <c:pt idx="5518">
                  <c:v>40.493508944434055</c:v>
                </c:pt>
                <c:pt idx="5519">
                  <c:v>40.494833551254068</c:v>
                </c:pt>
                <c:pt idx="5520">
                  <c:v>40.538105550707847</c:v>
                </c:pt>
                <c:pt idx="5521">
                  <c:v>40.562486496406777</c:v>
                </c:pt>
                <c:pt idx="5522">
                  <c:v>40.600711768619504</c:v>
                </c:pt>
                <c:pt idx="5523">
                  <c:v>40.591914284374141</c:v>
                </c:pt>
                <c:pt idx="5524">
                  <c:v>40.562505437625262</c:v>
                </c:pt>
                <c:pt idx="5525">
                  <c:v>40.542698415479322</c:v>
                </c:pt>
                <c:pt idx="5526">
                  <c:v>40.476732183867021</c:v>
                </c:pt>
                <c:pt idx="5527">
                  <c:v>40.420108964458699</c:v>
                </c:pt>
                <c:pt idx="5528">
                  <c:v>40.336269321347785</c:v>
                </c:pt>
                <c:pt idx="5529">
                  <c:v>40.269466018172281</c:v>
                </c:pt>
                <c:pt idx="5530">
                  <c:v>40.204594261363937</c:v>
                </c:pt>
                <c:pt idx="5531">
                  <c:v>40.136940860441378</c:v>
                </c:pt>
                <c:pt idx="5532">
                  <c:v>40.086679820464475</c:v>
                </c:pt>
                <c:pt idx="5533">
                  <c:v>40.04574016346583</c:v>
                </c:pt>
                <c:pt idx="5534">
                  <c:v>40.028357734671296</c:v>
                </c:pt>
                <c:pt idx="5535">
                  <c:v>40.00066782994331</c:v>
                </c:pt>
                <c:pt idx="5536">
                  <c:v>40.012543260406432</c:v>
                </c:pt>
                <c:pt idx="5537">
                  <c:v>40.019430134098727</c:v>
                </c:pt>
                <c:pt idx="5538">
                  <c:v>39.999988683198481</c:v>
                </c:pt>
                <c:pt idx="5539">
                  <c:v>40.019527868141274</c:v>
                </c:pt>
                <c:pt idx="5540">
                  <c:v>40.031115501511437</c:v>
                </c:pt>
                <c:pt idx="5541">
                  <c:v>40.054298441400768</c:v>
                </c:pt>
                <c:pt idx="5542">
                  <c:v>40.09070858869454</c:v>
                </c:pt>
                <c:pt idx="5543">
                  <c:v>40.11923378431122</c:v>
                </c:pt>
                <c:pt idx="5544">
                  <c:v>40.128022437248113</c:v>
                </c:pt>
                <c:pt idx="5545">
                  <c:v>40.15889485308503</c:v>
                </c:pt>
                <c:pt idx="5546">
                  <c:v>40.195678765412119</c:v>
                </c:pt>
                <c:pt idx="5547">
                  <c:v>40.244724289504916</c:v>
                </c:pt>
                <c:pt idx="5548">
                  <c:v>40.258214675638818</c:v>
                </c:pt>
                <c:pt idx="5549">
                  <c:v>40.264935462396011</c:v>
                </c:pt>
                <c:pt idx="5550">
                  <c:v>40.273541257431404</c:v>
                </c:pt>
                <c:pt idx="5551">
                  <c:v>40.242979442552056</c:v>
                </c:pt>
                <c:pt idx="5552">
                  <c:v>40.207048826516591</c:v>
                </c:pt>
                <c:pt idx="5553">
                  <c:v>40.155088384907828</c:v>
                </c:pt>
                <c:pt idx="5554">
                  <c:v>40.081874454195706</c:v>
                </c:pt>
                <c:pt idx="5555">
                  <c:v>40.020590786857319</c:v>
                </c:pt>
                <c:pt idx="5556">
                  <c:v>39.919997194230291</c:v>
                </c:pt>
                <c:pt idx="5557">
                  <c:v>39.827306181944117</c:v>
                </c:pt>
                <c:pt idx="5558">
                  <c:v>39.723867960060467</c:v>
                </c:pt>
                <c:pt idx="5559">
                  <c:v>39.629252137041924</c:v>
                </c:pt>
                <c:pt idx="5560">
                  <c:v>39.564754216772961</c:v>
                </c:pt>
                <c:pt idx="5561">
                  <c:v>39.495647298415108</c:v>
                </c:pt>
                <c:pt idx="5562">
                  <c:v>39.441193405643943</c:v>
                </c:pt>
                <c:pt idx="5563">
                  <c:v>39.413854110465536</c:v>
                </c:pt>
                <c:pt idx="5564">
                  <c:v>39.397805197004352</c:v>
                </c:pt>
                <c:pt idx="5565">
                  <c:v>39.37786356559392</c:v>
                </c:pt>
                <c:pt idx="5566">
                  <c:v>39.333499449335584</c:v>
                </c:pt>
                <c:pt idx="5567">
                  <c:v>39.302114294157782</c:v>
                </c:pt>
                <c:pt idx="5568">
                  <c:v>39.297816850848498</c:v>
                </c:pt>
                <c:pt idx="5569">
                  <c:v>39.313963353154293</c:v>
                </c:pt>
                <c:pt idx="5570">
                  <c:v>39.330201875092513</c:v>
                </c:pt>
                <c:pt idx="5571">
                  <c:v>39.349655868210057</c:v>
                </c:pt>
                <c:pt idx="5572">
                  <c:v>39.369957159621755</c:v>
                </c:pt>
                <c:pt idx="5573">
                  <c:v>39.381299594542192</c:v>
                </c:pt>
                <c:pt idx="5574">
                  <c:v>39.416585876631146</c:v>
                </c:pt>
                <c:pt idx="5575">
                  <c:v>39.458051863538465</c:v>
                </c:pt>
                <c:pt idx="5576">
                  <c:v>39.493749722382034</c:v>
                </c:pt>
                <c:pt idx="5577">
                  <c:v>39.522473094755917</c:v>
                </c:pt>
                <c:pt idx="5578">
                  <c:v>39.529514840080424</c:v>
                </c:pt>
                <c:pt idx="5579">
                  <c:v>39.545199843120024</c:v>
                </c:pt>
                <c:pt idx="5580">
                  <c:v>39.500775796907384</c:v>
                </c:pt>
                <c:pt idx="5581">
                  <c:v>39.485242472214104</c:v>
                </c:pt>
                <c:pt idx="5582">
                  <c:v>39.48486568220374</c:v>
                </c:pt>
                <c:pt idx="5583">
                  <c:v>39.452241529443924</c:v>
                </c:pt>
                <c:pt idx="5584">
                  <c:v>39.440254680746406</c:v>
                </c:pt>
                <c:pt idx="5585">
                  <c:v>39.410472285496596</c:v>
                </c:pt>
                <c:pt idx="5586">
                  <c:v>39.408612508690311</c:v>
                </c:pt>
                <c:pt idx="5587">
                  <c:v>39.419675227677274</c:v>
                </c:pt>
                <c:pt idx="5588">
                  <c:v>39.42873476497823</c:v>
                </c:pt>
                <c:pt idx="5589">
                  <c:v>39.437390565194903</c:v>
                </c:pt>
                <c:pt idx="5590">
                  <c:v>39.414415589977843</c:v>
                </c:pt>
                <c:pt idx="5591">
                  <c:v>39.379862410847004</c:v>
                </c:pt>
                <c:pt idx="5592">
                  <c:v>39.292986144083109</c:v>
                </c:pt>
                <c:pt idx="5593">
                  <c:v>39.234094247916538</c:v>
                </c:pt>
                <c:pt idx="5594">
                  <c:v>39.149507319765604</c:v>
                </c:pt>
                <c:pt idx="5595">
                  <c:v>39.085418669380232</c:v>
                </c:pt>
                <c:pt idx="5596">
                  <c:v>39.022709434680365</c:v>
                </c:pt>
                <c:pt idx="5597">
                  <c:v>38.925393897935542</c:v>
                </c:pt>
                <c:pt idx="5598">
                  <c:v>38.863922572640391</c:v>
                </c:pt>
                <c:pt idx="5599">
                  <c:v>38.804625992414124</c:v>
                </c:pt>
                <c:pt idx="5600">
                  <c:v>38.784648671241605</c:v>
                </c:pt>
                <c:pt idx="5601">
                  <c:v>38.781215451548022</c:v>
                </c:pt>
                <c:pt idx="5602">
                  <c:v>38.768120368086734</c:v>
                </c:pt>
                <c:pt idx="5603">
                  <c:v>38.786263085867553</c:v>
                </c:pt>
                <c:pt idx="5604">
                  <c:v>38.814962573980374</c:v>
                </c:pt>
                <c:pt idx="5605">
                  <c:v>38.835683990299152</c:v>
                </c:pt>
                <c:pt idx="5606">
                  <c:v>38.859999718840641</c:v>
                </c:pt>
                <c:pt idx="5607">
                  <c:v>38.874760200252247</c:v>
                </c:pt>
                <c:pt idx="5608">
                  <c:v>38.880320726156697</c:v>
                </c:pt>
                <c:pt idx="5609">
                  <c:v>38.863205561544845</c:v>
                </c:pt>
                <c:pt idx="5610">
                  <c:v>38.830132951912894</c:v>
                </c:pt>
                <c:pt idx="5611">
                  <c:v>38.773907891768296</c:v>
                </c:pt>
                <c:pt idx="5612">
                  <c:v>38.721546609477102</c:v>
                </c:pt>
                <c:pt idx="5613">
                  <c:v>38.64384569478208</c:v>
                </c:pt>
                <c:pt idx="5614">
                  <c:v>38.589134569290422</c:v>
                </c:pt>
                <c:pt idx="5615">
                  <c:v>38.53172292432707</c:v>
                </c:pt>
                <c:pt idx="5616">
                  <c:v>38.447257153851659</c:v>
                </c:pt>
                <c:pt idx="5617">
                  <c:v>38.360064303677433</c:v>
                </c:pt>
                <c:pt idx="5618">
                  <c:v>38.27001617223295</c:v>
                </c:pt>
                <c:pt idx="5619">
                  <c:v>38.177366448332201</c:v>
                </c:pt>
                <c:pt idx="5620">
                  <c:v>38.102539155302409</c:v>
                </c:pt>
                <c:pt idx="5621">
                  <c:v>38.056169304595485</c:v>
                </c:pt>
                <c:pt idx="5622">
                  <c:v>37.948856524492498</c:v>
                </c:pt>
                <c:pt idx="5623">
                  <c:v>37.864421009174869</c:v>
                </c:pt>
                <c:pt idx="5624">
                  <c:v>37.804864033643682</c:v>
                </c:pt>
                <c:pt idx="5625">
                  <c:v>37.728465353382703</c:v>
                </c:pt>
                <c:pt idx="5626">
                  <c:v>37.673355358498611</c:v>
                </c:pt>
                <c:pt idx="5627">
                  <c:v>37.631417771365633</c:v>
                </c:pt>
                <c:pt idx="5628">
                  <c:v>37.603749928305504</c:v>
                </c:pt>
                <c:pt idx="5629">
                  <c:v>37.562689777506812</c:v>
                </c:pt>
                <c:pt idx="5630">
                  <c:v>37.49401374152437</c:v>
                </c:pt>
                <c:pt idx="5631">
                  <c:v>37.42550638375063</c:v>
                </c:pt>
                <c:pt idx="5632">
                  <c:v>37.382039764436861</c:v>
                </c:pt>
                <c:pt idx="5633">
                  <c:v>37.308758052116453</c:v>
                </c:pt>
                <c:pt idx="5634">
                  <c:v>37.25005086953184</c:v>
                </c:pt>
                <c:pt idx="5635">
                  <c:v>37.179638474859296</c:v>
                </c:pt>
                <c:pt idx="5636">
                  <c:v>37.110716310047899</c:v>
                </c:pt>
                <c:pt idx="5637">
                  <c:v>37.019140667665575</c:v>
                </c:pt>
                <c:pt idx="5638">
                  <c:v>36.909451661826097</c:v>
                </c:pt>
                <c:pt idx="5639">
                  <c:v>36.802721067086374</c:v>
                </c:pt>
                <c:pt idx="5640">
                  <c:v>36.691243737398636</c:v>
                </c:pt>
                <c:pt idx="5641">
                  <c:v>36.542641911218226</c:v>
                </c:pt>
                <c:pt idx="5642">
                  <c:v>36.420354287560677</c:v>
                </c:pt>
                <c:pt idx="5643">
                  <c:v>36.28906937877106</c:v>
                </c:pt>
                <c:pt idx="5644">
                  <c:v>36.176392611017654</c:v>
                </c:pt>
                <c:pt idx="5645">
                  <c:v>36.080857271151942</c:v>
                </c:pt>
                <c:pt idx="5646">
                  <c:v>36.003811576125599</c:v>
                </c:pt>
                <c:pt idx="5647">
                  <c:v>35.942289547647853</c:v>
                </c:pt>
                <c:pt idx="5648">
                  <c:v>35.897485852570121</c:v>
                </c:pt>
                <c:pt idx="5649">
                  <c:v>35.830334895424507</c:v>
                </c:pt>
                <c:pt idx="5650">
                  <c:v>35.781939969439854</c:v>
                </c:pt>
                <c:pt idx="5651">
                  <c:v>35.74636994455517</c:v>
                </c:pt>
                <c:pt idx="5652">
                  <c:v>35.728974008830527</c:v>
                </c:pt>
                <c:pt idx="5653">
                  <c:v>35.702122028806386</c:v>
                </c:pt>
                <c:pt idx="5654">
                  <c:v>35.663386525787502</c:v>
                </c:pt>
                <c:pt idx="5655">
                  <c:v>35.65424521942974</c:v>
                </c:pt>
                <c:pt idx="5656">
                  <c:v>35.636727142577193</c:v>
                </c:pt>
                <c:pt idx="5657">
                  <c:v>35.608528377609098</c:v>
                </c:pt>
                <c:pt idx="5658">
                  <c:v>35.630844840492514</c:v>
                </c:pt>
                <c:pt idx="5659">
                  <c:v>35.661699843474324</c:v>
                </c:pt>
                <c:pt idx="5660">
                  <c:v>35.706512981857955</c:v>
                </c:pt>
                <c:pt idx="5661">
                  <c:v>35.748468289756019</c:v>
                </c:pt>
                <c:pt idx="5662">
                  <c:v>35.788671815452759</c:v>
                </c:pt>
                <c:pt idx="5663">
                  <c:v>35.806374456303807</c:v>
                </c:pt>
                <c:pt idx="5664">
                  <c:v>35.815436432817485</c:v>
                </c:pt>
                <c:pt idx="5665">
                  <c:v>35.798647359917723</c:v>
                </c:pt>
                <c:pt idx="5666">
                  <c:v>35.783387416280242</c:v>
                </c:pt>
                <c:pt idx="5667">
                  <c:v>35.760921537874474</c:v>
                </c:pt>
                <c:pt idx="5668">
                  <c:v>35.760080547740465</c:v>
                </c:pt>
                <c:pt idx="5669">
                  <c:v>35.742112557153987</c:v>
                </c:pt>
                <c:pt idx="5670">
                  <c:v>35.680254582167869</c:v>
                </c:pt>
                <c:pt idx="5671">
                  <c:v>35.663920081189744</c:v>
                </c:pt>
                <c:pt idx="5672">
                  <c:v>35.635858170183901</c:v>
                </c:pt>
                <c:pt idx="5673">
                  <c:v>35.60912479710003</c:v>
                </c:pt>
                <c:pt idx="5674">
                  <c:v>35.559782336153873</c:v>
                </c:pt>
                <c:pt idx="5675">
                  <c:v>35.517891846510345</c:v>
                </c:pt>
                <c:pt idx="5676">
                  <c:v>35.474463603195552</c:v>
                </c:pt>
                <c:pt idx="5677">
                  <c:v>35.398925121971757</c:v>
                </c:pt>
                <c:pt idx="5678">
                  <c:v>35.328790543928612</c:v>
                </c:pt>
                <c:pt idx="5679">
                  <c:v>35.225427128626855</c:v>
                </c:pt>
                <c:pt idx="5680">
                  <c:v>35.147688411502202</c:v>
                </c:pt>
                <c:pt idx="5681">
                  <c:v>35.043296007283921</c:v>
                </c:pt>
                <c:pt idx="5682">
                  <c:v>34.93777483609859</c:v>
                </c:pt>
                <c:pt idx="5683">
                  <c:v>34.845130212303623</c:v>
                </c:pt>
                <c:pt idx="5684">
                  <c:v>34.777929910797809</c:v>
                </c:pt>
                <c:pt idx="5685">
                  <c:v>34.74506844231486</c:v>
                </c:pt>
                <c:pt idx="5686">
                  <c:v>34.765379943578509</c:v>
                </c:pt>
                <c:pt idx="5687">
                  <c:v>34.769912345138827</c:v>
                </c:pt>
                <c:pt idx="5688">
                  <c:v>34.797680354930591</c:v>
                </c:pt>
                <c:pt idx="5689">
                  <c:v>34.836878107306347</c:v>
                </c:pt>
                <c:pt idx="5690">
                  <c:v>34.880087506189028</c:v>
                </c:pt>
                <c:pt idx="5691">
                  <c:v>34.931329957301855</c:v>
                </c:pt>
                <c:pt idx="5692">
                  <c:v>34.956900119888957</c:v>
                </c:pt>
                <c:pt idx="5693">
                  <c:v>34.989292813257194</c:v>
                </c:pt>
                <c:pt idx="5694">
                  <c:v>35.001947605085853</c:v>
                </c:pt>
                <c:pt idx="5695">
                  <c:v>34.943834923512895</c:v>
                </c:pt>
                <c:pt idx="5696">
                  <c:v>34.885192920346846</c:v>
                </c:pt>
                <c:pt idx="5697">
                  <c:v>34.794349970890899</c:v>
                </c:pt>
                <c:pt idx="5698">
                  <c:v>34.663344866317225</c:v>
                </c:pt>
                <c:pt idx="5699">
                  <c:v>34.561307725251034</c:v>
                </c:pt>
                <c:pt idx="5700">
                  <c:v>34.463441717701691</c:v>
                </c:pt>
                <c:pt idx="5701">
                  <c:v>34.364422129834885</c:v>
                </c:pt>
                <c:pt idx="5702">
                  <c:v>34.251263769754864</c:v>
                </c:pt>
                <c:pt idx="5703">
                  <c:v>34.161052358845176</c:v>
                </c:pt>
                <c:pt idx="5704">
                  <c:v>34.088271853589262</c:v>
                </c:pt>
                <c:pt idx="5705">
                  <c:v>33.989941657403946</c:v>
                </c:pt>
                <c:pt idx="5706">
                  <c:v>33.879349685121653</c:v>
                </c:pt>
                <c:pt idx="5707">
                  <c:v>33.777209077122741</c:v>
                </c:pt>
                <c:pt idx="5708">
                  <c:v>33.698028402887708</c:v>
                </c:pt>
                <c:pt idx="5709">
                  <c:v>33.633605176352916</c:v>
                </c:pt>
                <c:pt idx="5710">
                  <c:v>33.561208362640201</c:v>
                </c:pt>
                <c:pt idx="5711">
                  <c:v>33.495625520344291</c:v>
                </c:pt>
                <c:pt idx="5712">
                  <c:v>33.430375361687034</c:v>
                </c:pt>
                <c:pt idx="5713">
                  <c:v>33.361830500368292</c:v>
                </c:pt>
                <c:pt idx="5714">
                  <c:v>33.334366111979847</c:v>
                </c:pt>
                <c:pt idx="5715">
                  <c:v>33.284983099152036</c:v>
                </c:pt>
                <c:pt idx="5716">
                  <c:v>33.245733636430238</c:v>
                </c:pt>
                <c:pt idx="5717">
                  <c:v>33.187851414384504</c:v>
                </c:pt>
                <c:pt idx="5718">
                  <c:v>33.114876055774005</c:v>
                </c:pt>
                <c:pt idx="5719">
                  <c:v>33.013963504711036</c:v>
                </c:pt>
                <c:pt idx="5720">
                  <c:v>32.918455556315237</c:v>
                </c:pt>
                <c:pt idx="5721">
                  <c:v>32.809219872225796</c:v>
                </c:pt>
                <c:pt idx="5722">
                  <c:v>32.687049974252794</c:v>
                </c:pt>
                <c:pt idx="5723">
                  <c:v>32.539041993698127</c:v>
                </c:pt>
                <c:pt idx="5724">
                  <c:v>32.407990987647914</c:v>
                </c:pt>
                <c:pt idx="5725">
                  <c:v>32.237117963171897</c:v>
                </c:pt>
                <c:pt idx="5726">
                  <c:v>32.088339317276251</c:v>
                </c:pt>
                <c:pt idx="5727">
                  <c:v>31.964434292943448</c:v>
                </c:pt>
                <c:pt idx="5728">
                  <c:v>31.808590702319993</c:v>
                </c:pt>
                <c:pt idx="5729">
                  <c:v>31.686878645007475</c:v>
                </c:pt>
                <c:pt idx="5730">
                  <c:v>31.583851925965458</c:v>
                </c:pt>
                <c:pt idx="5731">
                  <c:v>31.476147568690305</c:v>
                </c:pt>
                <c:pt idx="5732">
                  <c:v>31.409113218387475</c:v>
                </c:pt>
                <c:pt idx="5733">
                  <c:v>31.328109559171722</c:v>
                </c:pt>
                <c:pt idx="5734">
                  <c:v>31.252366999074631</c:v>
                </c:pt>
                <c:pt idx="5735">
                  <c:v>31.190974107876521</c:v>
                </c:pt>
                <c:pt idx="5736">
                  <c:v>31.131695588995697</c:v>
                </c:pt>
                <c:pt idx="5737">
                  <c:v>31.086503849718206</c:v>
                </c:pt>
                <c:pt idx="5738">
                  <c:v>31.062553381152743</c:v>
                </c:pt>
                <c:pt idx="5739">
                  <c:v>31.042728449947109</c:v>
                </c:pt>
                <c:pt idx="5740">
                  <c:v>31.02891125209586</c:v>
                </c:pt>
                <c:pt idx="5741">
                  <c:v>31.004259988507116</c:v>
                </c:pt>
                <c:pt idx="5742">
                  <c:v>30.996026642095416</c:v>
                </c:pt>
                <c:pt idx="5743">
                  <c:v>31.027707436467821</c:v>
                </c:pt>
                <c:pt idx="5744">
                  <c:v>31.037152803638524</c:v>
                </c:pt>
                <c:pt idx="5745">
                  <c:v>31.082626878567254</c:v>
                </c:pt>
                <c:pt idx="5746">
                  <c:v>31.080040515263054</c:v>
                </c:pt>
                <c:pt idx="5747">
                  <c:v>31.142262749755488</c:v>
                </c:pt>
                <c:pt idx="5748">
                  <c:v>31.188599903451525</c:v>
                </c:pt>
                <c:pt idx="5749">
                  <c:v>31.209287995663132</c:v>
                </c:pt>
                <c:pt idx="5750">
                  <c:v>31.185567300851506</c:v>
                </c:pt>
                <c:pt idx="5751">
                  <c:v>31.171974607076542</c:v>
                </c:pt>
                <c:pt idx="5752">
                  <c:v>31.170623223027764</c:v>
                </c:pt>
                <c:pt idx="5753">
                  <c:v>31.145160120101668</c:v>
                </c:pt>
                <c:pt idx="5754">
                  <c:v>31.132305185514561</c:v>
                </c:pt>
                <c:pt idx="5755">
                  <c:v>31.120230403776109</c:v>
                </c:pt>
                <c:pt idx="5756">
                  <c:v>31.117031078931742</c:v>
                </c:pt>
                <c:pt idx="5757">
                  <c:v>31.113110295916684</c:v>
                </c:pt>
                <c:pt idx="5758">
                  <c:v>31.115423683678124</c:v>
                </c:pt>
                <c:pt idx="5759">
                  <c:v>31.094280671630795</c:v>
                </c:pt>
                <c:pt idx="5760">
                  <c:v>31.091358135712138</c:v>
                </c:pt>
                <c:pt idx="5761">
                  <c:v>31.075413469096326</c:v>
                </c:pt>
                <c:pt idx="5762">
                  <c:v>31.03022222657745</c:v>
                </c:pt>
                <c:pt idx="5763">
                  <c:v>31.002052398088594</c:v>
                </c:pt>
                <c:pt idx="5764">
                  <c:v>30.937272946130232</c:v>
                </c:pt>
                <c:pt idx="5765">
                  <c:v>30.87178549003341</c:v>
                </c:pt>
                <c:pt idx="5766">
                  <c:v>30.792247395902049</c:v>
                </c:pt>
                <c:pt idx="5767">
                  <c:v>30.713871244840657</c:v>
                </c:pt>
                <c:pt idx="5768">
                  <c:v>30.656110053093528</c:v>
                </c:pt>
                <c:pt idx="5769">
                  <c:v>30.621289130494041</c:v>
                </c:pt>
                <c:pt idx="5770">
                  <c:v>30.631617809838659</c:v>
                </c:pt>
                <c:pt idx="5771">
                  <c:v>30.668926347075946</c:v>
                </c:pt>
                <c:pt idx="5772">
                  <c:v>30.692865841145338</c:v>
                </c:pt>
                <c:pt idx="5773">
                  <c:v>30.808179377079298</c:v>
                </c:pt>
                <c:pt idx="5774">
                  <c:v>30.905205555238368</c:v>
                </c:pt>
                <c:pt idx="5775">
                  <c:v>30.972553760375277</c:v>
                </c:pt>
                <c:pt idx="5776">
                  <c:v>31.076398499702865</c:v>
                </c:pt>
                <c:pt idx="5777">
                  <c:v>31.177895761171634</c:v>
                </c:pt>
                <c:pt idx="5778">
                  <c:v>31.24628277184949</c:v>
                </c:pt>
                <c:pt idx="5779">
                  <c:v>31.278977686783204</c:v>
                </c:pt>
                <c:pt idx="5780">
                  <c:v>31.272524657501819</c:v>
                </c:pt>
                <c:pt idx="5781">
                  <c:v>31.252778443468593</c:v>
                </c:pt>
                <c:pt idx="5782">
                  <c:v>31.186231900213766</c:v>
                </c:pt>
                <c:pt idx="5783">
                  <c:v>31.100996848699879</c:v>
                </c:pt>
                <c:pt idx="5784">
                  <c:v>31.026379094156326</c:v>
                </c:pt>
                <c:pt idx="5785">
                  <c:v>30.931269015859428</c:v>
                </c:pt>
                <c:pt idx="5786">
                  <c:v>30.842696227524637</c:v>
                </c:pt>
                <c:pt idx="5787">
                  <c:v>30.775673726879617</c:v>
                </c:pt>
                <c:pt idx="5788">
                  <c:v>30.681149071467154</c:v>
                </c:pt>
                <c:pt idx="5789">
                  <c:v>30.643002894585511</c:v>
                </c:pt>
                <c:pt idx="5790">
                  <c:v>30.556878805595755</c:v>
                </c:pt>
                <c:pt idx="5791">
                  <c:v>30.477945869103532</c:v>
                </c:pt>
                <c:pt idx="5792">
                  <c:v>30.421836352643894</c:v>
                </c:pt>
                <c:pt idx="5793">
                  <c:v>30.347170830191825</c:v>
                </c:pt>
                <c:pt idx="5794">
                  <c:v>30.279085636607192</c:v>
                </c:pt>
                <c:pt idx="5795">
                  <c:v>30.192944664815023</c:v>
                </c:pt>
                <c:pt idx="5796">
                  <c:v>30.145466555905099</c:v>
                </c:pt>
                <c:pt idx="5797">
                  <c:v>30.112910395067246</c:v>
                </c:pt>
                <c:pt idx="5798">
                  <c:v>30.076652953699725</c:v>
                </c:pt>
                <c:pt idx="5799">
                  <c:v>30.007281733468158</c:v>
                </c:pt>
                <c:pt idx="5800">
                  <c:v>29.947323768169056</c:v>
                </c:pt>
                <c:pt idx="5801">
                  <c:v>29.933497531307669</c:v>
                </c:pt>
                <c:pt idx="5802">
                  <c:v>29.870372854037385</c:v>
                </c:pt>
                <c:pt idx="5803">
                  <c:v>29.786044920334326</c:v>
                </c:pt>
                <c:pt idx="5804">
                  <c:v>29.692141797072001</c:v>
                </c:pt>
                <c:pt idx="5805">
                  <c:v>29.600752128271125</c:v>
                </c:pt>
                <c:pt idx="5806">
                  <c:v>29.509349689092669</c:v>
                </c:pt>
                <c:pt idx="5807">
                  <c:v>29.382906460178674</c:v>
                </c:pt>
                <c:pt idx="5808">
                  <c:v>29.235580003857759</c:v>
                </c:pt>
                <c:pt idx="5809">
                  <c:v>29.095263887461094</c:v>
                </c:pt>
                <c:pt idx="5810">
                  <c:v>28.93469442207186</c:v>
                </c:pt>
                <c:pt idx="5811">
                  <c:v>28.784141895932056</c:v>
                </c:pt>
                <c:pt idx="5812">
                  <c:v>28.63500717717335</c:v>
                </c:pt>
                <c:pt idx="5813">
                  <c:v>28.487818989202886</c:v>
                </c:pt>
                <c:pt idx="5814">
                  <c:v>28.367004953646163</c:v>
                </c:pt>
                <c:pt idx="5815">
                  <c:v>28.260640267651421</c:v>
                </c:pt>
                <c:pt idx="5816">
                  <c:v>28.180955146841665</c:v>
                </c:pt>
                <c:pt idx="5817">
                  <c:v>28.094476432027861</c:v>
                </c:pt>
                <c:pt idx="5818">
                  <c:v>28.023415627332465</c:v>
                </c:pt>
                <c:pt idx="5819">
                  <c:v>27.947010407352916</c:v>
                </c:pt>
                <c:pt idx="5820">
                  <c:v>27.885632357827344</c:v>
                </c:pt>
                <c:pt idx="5821">
                  <c:v>27.848751510698307</c:v>
                </c:pt>
                <c:pt idx="5822">
                  <c:v>27.857916464776054</c:v>
                </c:pt>
                <c:pt idx="5823">
                  <c:v>27.843928265484298</c:v>
                </c:pt>
                <c:pt idx="5824">
                  <c:v>27.819756622400273</c:v>
                </c:pt>
                <c:pt idx="5825">
                  <c:v>27.833533527626837</c:v>
                </c:pt>
                <c:pt idx="5826">
                  <c:v>27.812407022913515</c:v>
                </c:pt>
                <c:pt idx="5827">
                  <c:v>27.81210245669687</c:v>
                </c:pt>
                <c:pt idx="5828">
                  <c:v>27.832803100736896</c:v>
                </c:pt>
                <c:pt idx="5829">
                  <c:v>27.853318619328416</c:v>
                </c:pt>
                <c:pt idx="5830">
                  <c:v>27.878608186570201</c:v>
                </c:pt>
                <c:pt idx="5831">
                  <c:v>27.92262616366742</c:v>
                </c:pt>
                <c:pt idx="5832">
                  <c:v>27.994095498399084</c:v>
                </c:pt>
                <c:pt idx="5833">
                  <c:v>28.038199993474539</c:v>
                </c:pt>
                <c:pt idx="5834">
                  <c:v>28.080749977216072</c:v>
                </c:pt>
                <c:pt idx="5835">
                  <c:v>28.084855606311564</c:v>
                </c:pt>
                <c:pt idx="5836">
                  <c:v>28.094755575896265</c:v>
                </c:pt>
                <c:pt idx="5837">
                  <c:v>28.092640162432982</c:v>
                </c:pt>
                <c:pt idx="5838">
                  <c:v>28.085406679602087</c:v>
                </c:pt>
                <c:pt idx="5839">
                  <c:v>28.082551942865425</c:v>
                </c:pt>
                <c:pt idx="5840">
                  <c:v>28.079129536421238</c:v>
                </c:pt>
                <c:pt idx="5841">
                  <c:v>28.077860159314394</c:v>
                </c:pt>
                <c:pt idx="5842">
                  <c:v>28.102933834920446</c:v>
                </c:pt>
                <c:pt idx="5843">
                  <c:v>28.111026648000625</c:v>
                </c:pt>
                <c:pt idx="5844">
                  <c:v>28.133217652933045</c:v>
                </c:pt>
                <c:pt idx="5845">
                  <c:v>28.158940054955686</c:v>
                </c:pt>
                <c:pt idx="5846">
                  <c:v>28.154428857706868</c:v>
                </c:pt>
                <c:pt idx="5847">
                  <c:v>28.126341682727698</c:v>
                </c:pt>
                <c:pt idx="5848">
                  <c:v>28.091633150129471</c:v>
                </c:pt>
                <c:pt idx="5849">
                  <c:v>28.029537333076188</c:v>
                </c:pt>
                <c:pt idx="5850">
                  <c:v>27.979650233743566</c:v>
                </c:pt>
                <c:pt idx="5851">
                  <c:v>27.93667158267003</c:v>
                </c:pt>
                <c:pt idx="5852">
                  <c:v>27.882604621907003</c:v>
                </c:pt>
                <c:pt idx="5853">
                  <c:v>27.860504848479046</c:v>
                </c:pt>
                <c:pt idx="5854">
                  <c:v>27.881505821158175</c:v>
                </c:pt>
                <c:pt idx="5855">
                  <c:v>27.922910382146995</c:v>
                </c:pt>
                <c:pt idx="5856">
                  <c:v>27.965751345932652</c:v>
                </c:pt>
                <c:pt idx="5857">
                  <c:v>28.043825810922609</c:v>
                </c:pt>
                <c:pt idx="5858">
                  <c:v>28.122488353547798</c:v>
                </c:pt>
                <c:pt idx="5859">
                  <c:v>28.246018708828892</c:v>
                </c:pt>
                <c:pt idx="5860">
                  <c:v>28.360973266631628</c:v>
                </c:pt>
                <c:pt idx="5861">
                  <c:v>28.482645476602883</c:v>
                </c:pt>
                <c:pt idx="5862">
                  <c:v>28.588163903335246</c:v>
                </c:pt>
                <c:pt idx="5863">
                  <c:v>28.682631470539302</c:v>
                </c:pt>
                <c:pt idx="5864">
                  <c:v>28.747202427551102</c:v>
                </c:pt>
                <c:pt idx="5865">
                  <c:v>28.75147268087067</c:v>
                </c:pt>
                <c:pt idx="5866">
                  <c:v>28.748459728078174</c:v>
                </c:pt>
                <c:pt idx="5867">
                  <c:v>28.705319083516351</c:v>
                </c:pt>
                <c:pt idx="5868">
                  <c:v>28.636314196071243</c:v>
                </c:pt>
                <c:pt idx="5869">
                  <c:v>28.553532548642369</c:v>
                </c:pt>
                <c:pt idx="5870">
                  <c:v>28.480321883353103</c:v>
                </c:pt>
                <c:pt idx="5871">
                  <c:v>28.402724735066737</c:v>
                </c:pt>
                <c:pt idx="5872">
                  <c:v>28.31873952549979</c:v>
                </c:pt>
                <c:pt idx="5873">
                  <c:v>28.256336633636852</c:v>
                </c:pt>
                <c:pt idx="5874">
                  <c:v>28.195007804618694</c:v>
                </c:pt>
                <c:pt idx="5875">
                  <c:v>28.150079671410484</c:v>
                </c:pt>
                <c:pt idx="5876">
                  <c:v>28.132300681503388</c:v>
                </c:pt>
                <c:pt idx="5877">
                  <c:v>28.095283484080817</c:v>
                </c:pt>
                <c:pt idx="5878">
                  <c:v>28.075872842906531</c:v>
                </c:pt>
                <c:pt idx="5879">
                  <c:v>28.043872269117752</c:v>
                </c:pt>
                <c:pt idx="5880">
                  <c:v>28.038390012522651</c:v>
                </c:pt>
                <c:pt idx="5881">
                  <c:v>28.035653539769648</c:v>
                </c:pt>
                <c:pt idx="5882">
                  <c:v>28.03065672651439</c:v>
                </c:pt>
                <c:pt idx="5883">
                  <c:v>28.011447612814496</c:v>
                </c:pt>
                <c:pt idx="5884">
                  <c:v>27.989728043257486</c:v>
                </c:pt>
                <c:pt idx="5885">
                  <c:v>27.977859605395558</c:v>
                </c:pt>
                <c:pt idx="5886">
                  <c:v>27.947434817866224</c:v>
                </c:pt>
                <c:pt idx="5887">
                  <c:v>27.920929963442614</c:v>
                </c:pt>
                <c:pt idx="5888">
                  <c:v>27.89562037519557</c:v>
                </c:pt>
                <c:pt idx="5889">
                  <c:v>27.813531264950651</c:v>
                </c:pt>
                <c:pt idx="5890">
                  <c:v>27.738097449064558</c:v>
                </c:pt>
                <c:pt idx="5891">
                  <c:v>27.651547646992508</c:v>
                </c:pt>
                <c:pt idx="5892">
                  <c:v>27.548828503145014</c:v>
                </c:pt>
                <c:pt idx="5893">
                  <c:v>27.397036194126507</c:v>
                </c:pt>
                <c:pt idx="5894">
                  <c:v>27.245399409912743</c:v>
                </c:pt>
                <c:pt idx="5895">
                  <c:v>27.088312602918776</c:v>
                </c:pt>
                <c:pt idx="5896">
                  <c:v>26.930113836575412</c:v>
                </c:pt>
                <c:pt idx="5897">
                  <c:v>26.773380510572288</c:v>
                </c:pt>
                <c:pt idx="5898">
                  <c:v>26.654728418245867</c:v>
                </c:pt>
                <c:pt idx="5899">
                  <c:v>26.53883662753849</c:v>
                </c:pt>
                <c:pt idx="5900">
                  <c:v>26.432951197941403</c:v>
                </c:pt>
                <c:pt idx="5901">
                  <c:v>26.318715064803083</c:v>
                </c:pt>
                <c:pt idx="5902">
                  <c:v>26.235891725369548</c:v>
                </c:pt>
                <c:pt idx="5903">
                  <c:v>26.180502422554518</c:v>
                </c:pt>
                <c:pt idx="5904">
                  <c:v>26.120619183489111</c:v>
                </c:pt>
                <c:pt idx="5905">
                  <c:v>26.083533006755278</c:v>
                </c:pt>
                <c:pt idx="5906">
                  <c:v>26.07075912979424</c:v>
                </c:pt>
                <c:pt idx="5907">
                  <c:v>26.058662591967426</c:v>
                </c:pt>
                <c:pt idx="5908">
                  <c:v>26.047997910175301</c:v>
                </c:pt>
                <c:pt idx="5909">
                  <c:v>26.057063541335783</c:v>
                </c:pt>
                <c:pt idx="5910">
                  <c:v>26.042996555938412</c:v>
                </c:pt>
                <c:pt idx="5911">
                  <c:v>26.048863795174885</c:v>
                </c:pt>
                <c:pt idx="5912">
                  <c:v>26.03726946530006</c:v>
                </c:pt>
                <c:pt idx="5913">
                  <c:v>26.041233472594978</c:v>
                </c:pt>
                <c:pt idx="5914">
                  <c:v>26.041233472594982</c:v>
                </c:pt>
                <c:pt idx="5915">
                  <c:v>26.037994542826663</c:v>
                </c:pt>
                <c:pt idx="5916">
                  <c:v>26.083335057112375</c:v>
                </c:pt>
                <c:pt idx="5917">
                  <c:v>26.151853897479523</c:v>
                </c:pt>
                <c:pt idx="5918">
                  <c:v>26.200261893483844</c:v>
                </c:pt>
                <c:pt idx="5919">
                  <c:v>26.224034479499498</c:v>
                </c:pt>
                <c:pt idx="5920">
                  <c:v>26.242288312210128</c:v>
                </c:pt>
                <c:pt idx="5921">
                  <c:v>26.258674172202035</c:v>
                </c:pt>
                <c:pt idx="5922">
                  <c:v>26.310876509584883</c:v>
                </c:pt>
                <c:pt idx="5923">
                  <c:v>26.338304127259356</c:v>
                </c:pt>
                <c:pt idx="5924">
                  <c:v>26.387116394668436</c:v>
                </c:pt>
                <c:pt idx="5925">
                  <c:v>26.451692571438496</c:v>
                </c:pt>
                <c:pt idx="5926">
                  <c:v>26.494118730224248</c:v>
                </c:pt>
                <c:pt idx="5927">
                  <c:v>26.547528981638187</c:v>
                </c:pt>
                <c:pt idx="5928">
                  <c:v>26.611066287819018</c:v>
                </c:pt>
                <c:pt idx="5929">
                  <c:v>26.635687342772918</c:v>
                </c:pt>
                <c:pt idx="5930">
                  <c:v>26.677726683388777</c:v>
                </c:pt>
                <c:pt idx="5931">
                  <c:v>26.667619661352397</c:v>
                </c:pt>
                <c:pt idx="5932">
                  <c:v>26.659925137238549</c:v>
                </c:pt>
                <c:pt idx="5933">
                  <c:v>26.654052408943034</c:v>
                </c:pt>
                <c:pt idx="5934">
                  <c:v>26.627530673117693</c:v>
                </c:pt>
                <c:pt idx="5935">
                  <c:v>26.638824512764234</c:v>
                </c:pt>
                <c:pt idx="5936">
                  <c:v>26.608940813289596</c:v>
                </c:pt>
                <c:pt idx="5937">
                  <c:v>26.597801718893678</c:v>
                </c:pt>
                <c:pt idx="5938">
                  <c:v>26.600119092945569</c:v>
                </c:pt>
                <c:pt idx="5939">
                  <c:v>26.636883127644868</c:v>
                </c:pt>
                <c:pt idx="5940">
                  <c:v>26.696185864083336</c:v>
                </c:pt>
                <c:pt idx="5941">
                  <c:v>26.772529356172097</c:v>
                </c:pt>
                <c:pt idx="5942">
                  <c:v>26.871218303638482</c:v>
                </c:pt>
                <c:pt idx="5943">
                  <c:v>26.985624239180943</c:v>
                </c:pt>
                <c:pt idx="5944">
                  <c:v>27.111475963044679</c:v>
                </c:pt>
                <c:pt idx="5945">
                  <c:v>27.237808648464462</c:v>
                </c:pt>
                <c:pt idx="5946">
                  <c:v>27.365357044738531</c:v>
                </c:pt>
                <c:pt idx="5947">
                  <c:v>27.490982341860086</c:v>
                </c:pt>
                <c:pt idx="5948">
                  <c:v>27.574423182986429</c:v>
                </c:pt>
                <c:pt idx="5949">
                  <c:v>27.624769765250605</c:v>
                </c:pt>
                <c:pt idx="5950">
                  <c:v>27.615161957166087</c:v>
                </c:pt>
                <c:pt idx="5951">
                  <c:v>27.581488237557092</c:v>
                </c:pt>
                <c:pt idx="5952">
                  <c:v>27.515560159452537</c:v>
                </c:pt>
                <c:pt idx="5953">
                  <c:v>27.424175441671721</c:v>
                </c:pt>
                <c:pt idx="5954">
                  <c:v>27.338716811769004</c:v>
                </c:pt>
                <c:pt idx="5955">
                  <c:v>27.253687679079729</c:v>
                </c:pt>
                <c:pt idx="5956">
                  <c:v>27.1860211239084</c:v>
                </c:pt>
                <c:pt idx="5957">
                  <c:v>27.108926212079474</c:v>
                </c:pt>
                <c:pt idx="5958">
                  <c:v>27.063108764150876</c:v>
                </c:pt>
                <c:pt idx="5959">
                  <c:v>27.007344956486918</c:v>
                </c:pt>
                <c:pt idx="5960">
                  <c:v>26.9562997589445</c:v>
                </c:pt>
                <c:pt idx="5961">
                  <c:v>26.936584113680791</c:v>
                </c:pt>
                <c:pt idx="5962">
                  <c:v>26.898287340765975</c:v>
                </c:pt>
                <c:pt idx="5963">
                  <c:v>26.872016921002672</c:v>
                </c:pt>
                <c:pt idx="5964">
                  <c:v>26.889436403301463</c:v>
                </c:pt>
                <c:pt idx="5965">
                  <c:v>26.870934940913212</c:v>
                </c:pt>
                <c:pt idx="5966">
                  <c:v>26.893691192728458</c:v>
                </c:pt>
                <c:pt idx="5967">
                  <c:v>26.927556625793887</c:v>
                </c:pt>
                <c:pt idx="5968">
                  <c:v>26.954611925052596</c:v>
                </c:pt>
                <c:pt idx="5969">
                  <c:v>27.005254583629821</c:v>
                </c:pt>
                <c:pt idx="5970">
                  <c:v>27.048896845066857</c:v>
                </c:pt>
                <c:pt idx="5971">
                  <c:v>27.073319008732589</c:v>
                </c:pt>
                <c:pt idx="5972">
                  <c:v>27.105241066167956</c:v>
                </c:pt>
                <c:pt idx="5973">
                  <c:v>27.10132412609989</c:v>
                </c:pt>
                <c:pt idx="5974">
                  <c:v>27.080313542230986</c:v>
                </c:pt>
                <c:pt idx="5975">
                  <c:v>27.072722447507633</c:v>
                </c:pt>
                <c:pt idx="5976">
                  <c:v>27.018207731530726</c:v>
                </c:pt>
                <c:pt idx="5977">
                  <c:v>26.937282967488215</c:v>
                </c:pt>
                <c:pt idx="5978">
                  <c:v>26.848988316779714</c:v>
                </c:pt>
                <c:pt idx="5979">
                  <c:v>26.762644070161961</c:v>
                </c:pt>
                <c:pt idx="5980">
                  <c:v>26.665160611597077</c:v>
                </c:pt>
                <c:pt idx="5981">
                  <c:v>26.606194815011751</c:v>
                </c:pt>
                <c:pt idx="5982">
                  <c:v>26.521828293409857</c:v>
                </c:pt>
                <c:pt idx="5983">
                  <c:v>26.465006941698665</c:v>
                </c:pt>
                <c:pt idx="5984">
                  <c:v>26.417641698538382</c:v>
                </c:pt>
                <c:pt idx="5985">
                  <c:v>26.358308049359071</c:v>
                </c:pt>
                <c:pt idx="5986">
                  <c:v>26.305477725819618</c:v>
                </c:pt>
                <c:pt idx="5987">
                  <c:v>26.29984321995985</c:v>
                </c:pt>
                <c:pt idx="5988">
                  <c:v>26.272797327305614</c:v>
                </c:pt>
                <c:pt idx="5989">
                  <c:v>26.229413396339805</c:v>
                </c:pt>
                <c:pt idx="5990">
                  <c:v>26.230771612104618</c:v>
                </c:pt>
                <c:pt idx="5991">
                  <c:v>26.258009015363626</c:v>
                </c:pt>
                <c:pt idx="5992">
                  <c:v>26.288055035467885</c:v>
                </c:pt>
                <c:pt idx="5993">
                  <c:v>26.280102657983495</c:v>
                </c:pt>
                <c:pt idx="5994">
                  <c:v>26.298980338362593</c:v>
                </c:pt>
                <c:pt idx="5995">
                  <c:v>26.306553136463396</c:v>
                </c:pt>
                <c:pt idx="5996">
                  <c:v>26.32133159931626</c:v>
                </c:pt>
                <c:pt idx="5997">
                  <c:v>26.358250389537133</c:v>
                </c:pt>
                <c:pt idx="5998">
                  <c:v>26.340914722384415</c:v>
                </c:pt>
                <c:pt idx="5999">
                  <c:v>26.374504072278885</c:v>
                </c:pt>
                <c:pt idx="6000">
                  <c:v>26.412999028678833</c:v>
                </c:pt>
                <c:pt idx="6001">
                  <c:v>26.444122948852527</c:v>
                </c:pt>
                <c:pt idx="6002">
                  <c:v>26.499407140004582</c:v>
                </c:pt>
                <c:pt idx="6003">
                  <c:v>26.565368729858886</c:v>
                </c:pt>
                <c:pt idx="6004">
                  <c:v>26.62076716010225</c:v>
                </c:pt>
                <c:pt idx="6005">
                  <c:v>26.671377498647583</c:v>
                </c:pt>
                <c:pt idx="6006">
                  <c:v>26.698379030013474</c:v>
                </c:pt>
                <c:pt idx="6007">
                  <c:v>26.753536028378061</c:v>
                </c:pt>
                <c:pt idx="6008">
                  <c:v>26.770974599806593</c:v>
                </c:pt>
                <c:pt idx="6009">
                  <c:v>26.784349214357981</c:v>
                </c:pt>
                <c:pt idx="6010">
                  <c:v>26.821562217407127</c:v>
                </c:pt>
                <c:pt idx="6011">
                  <c:v>26.863312416307089</c:v>
                </c:pt>
                <c:pt idx="6012">
                  <c:v>26.910406915840021</c:v>
                </c:pt>
                <c:pt idx="6013">
                  <c:v>26.968723721528352</c:v>
                </c:pt>
                <c:pt idx="6014">
                  <c:v>27.006952994717967</c:v>
                </c:pt>
                <c:pt idx="6015">
                  <c:v>27.040037643012457</c:v>
                </c:pt>
                <c:pt idx="6016">
                  <c:v>27.04688796156108</c:v>
                </c:pt>
                <c:pt idx="6017">
                  <c:v>27.040544458416687</c:v>
                </c:pt>
                <c:pt idx="6018">
                  <c:v>27.035614219390816</c:v>
                </c:pt>
                <c:pt idx="6019">
                  <c:v>27.002530503589572</c:v>
                </c:pt>
                <c:pt idx="6020">
                  <c:v>27.019658257726054</c:v>
                </c:pt>
                <c:pt idx="6021">
                  <c:v>26.999442002357725</c:v>
                </c:pt>
                <c:pt idx="6022">
                  <c:v>26.982423497147845</c:v>
                </c:pt>
                <c:pt idx="6023">
                  <c:v>26.98086376852693</c:v>
                </c:pt>
                <c:pt idx="6024">
                  <c:v>26.988627350916214</c:v>
                </c:pt>
                <c:pt idx="6025">
                  <c:v>27.068196119493326</c:v>
                </c:pt>
                <c:pt idx="6026">
                  <c:v>27.149122713428596</c:v>
                </c:pt>
                <c:pt idx="6027">
                  <c:v>27.250890843459668</c:v>
                </c:pt>
                <c:pt idx="6028">
                  <c:v>27.343275730668243</c:v>
                </c:pt>
                <c:pt idx="6029">
                  <c:v>27.476032293411475</c:v>
                </c:pt>
                <c:pt idx="6030">
                  <c:v>27.60444112262952</c:v>
                </c:pt>
                <c:pt idx="6031">
                  <c:v>27.72424087101799</c:v>
                </c:pt>
                <c:pt idx="6032">
                  <c:v>27.818912198818921</c:v>
                </c:pt>
                <c:pt idx="6033">
                  <c:v>27.907243691508487</c:v>
                </c:pt>
                <c:pt idx="6034">
                  <c:v>27.970384327846535</c:v>
                </c:pt>
                <c:pt idx="6035">
                  <c:v>27.951802861291423</c:v>
                </c:pt>
                <c:pt idx="6036">
                  <c:v>27.881166763749654</c:v>
                </c:pt>
                <c:pt idx="6037">
                  <c:v>27.815537025644471</c:v>
                </c:pt>
                <c:pt idx="6038">
                  <c:v>27.695428003109129</c:v>
                </c:pt>
                <c:pt idx="6039">
                  <c:v>27.553008632679429</c:v>
                </c:pt>
                <c:pt idx="6040">
                  <c:v>27.461757950204856</c:v>
                </c:pt>
                <c:pt idx="6041">
                  <c:v>27.347143489482775</c:v>
                </c:pt>
                <c:pt idx="6042">
                  <c:v>27.249249429972537</c:v>
                </c:pt>
                <c:pt idx="6043">
                  <c:v>27.161726194514781</c:v>
                </c:pt>
                <c:pt idx="6044">
                  <c:v>27.103762804557647</c:v>
                </c:pt>
                <c:pt idx="6045">
                  <c:v>27.0793712613367</c:v>
                </c:pt>
                <c:pt idx="6046">
                  <c:v>27.051844533072384</c:v>
                </c:pt>
                <c:pt idx="6047">
                  <c:v>27.050074491560139</c:v>
                </c:pt>
                <c:pt idx="6048">
                  <c:v>27.061944690957926</c:v>
                </c:pt>
                <c:pt idx="6049">
                  <c:v>27.099393406895771</c:v>
                </c:pt>
                <c:pt idx="6050">
                  <c:v>27.116739481612655</c:v>
                </c:pt>
                <c:pt idx="6051">
                  <c:v>27.15056180237989</c:v>
                </c:pt>
                <c:pt idx="6052">
                  <c:v>27.199479833812092</c:v>
                </c:pt>
                <c:pt idx="6053">
                  <c:v>27.240543250172351</c:v>
                </c:pt>
                <c:pt idx="6054">
                  <c:v>27.257221245065598</c:v>
                </c:pt>
                <c:pt idx="6055">
                  <c:v>27.274184068000807</c:v>
                </c:pt>
                <c:pt idx="6056">
                  <c:v>27.318999092967527</c:v>
                </c:pt>
                <c:pt idx="6057">
                  <c:v>27.366821852702991</c:v>
                </c:pt>
                <c:pt idx="6058">
                  <c:v>27.385951924231808</c:v>
                </c:pt>
                <c:pt idx="6059">
                  <c:v>27.381277446826669</c:v>
                </c:pt>
                <c:pt idx="6060">
                  <c:v>27.354123372640991</c:v>
                </c:pt>
                <c:pt idx="6061">
                  <c:v>27.32991627913232</c:v>
                </c:pt>
                <c:pt idx="6062">
                  <c:v>27.277972561552296</c:v>
                </c:pt>
                <c:pt idx="6063">
                  <c:v>27.209977989766287</c:v>
                </c:pt>
                <c:pt idx="6064">
                  <c:v>27.11087850439727</c:v>
                </c:pt>
                <c:pt idx="6065">
                  <c:v>27.014267601341153</c:v>
                </c:pt>
                <c:pt idx="6066">
                  <c:v>26.928883526904631</c:v>
                </c:pt>
                <c:pt idx="6067">
                  <c:v>26.860863322970982</c:v>
                </c:pt>
                <c:pt idx="6068">
                  <c:v>26.795452099555689</c:v>
                </c:pt>
                <c:pt idx="6069">
                  <c:v>26.747084424310852</c:v>
                </c:pt>
                <c:pt idx="6070">
                  <c:v>26.712227436733166</c:v>
                </c:pt>
                <c:pt idx="6071">
                  <c:v>26.702268201211872</c:v>
                </c:pt>
                <c:pt idx="6072">
                  <c:v>26.71674040629016</c:v>
                </c:pt>
                <c:pt idx="6073">
                  <c:v>26.748506385910559</c:v>
                </c:pt>
                <c:pt idx="6074">
                  <c:v>26.768810985441771</c:v>
                </c:pt>
                <c:pt idx="6075">
                  <c:v>26.796156062205018</c:v>
                </c:pt>
                <c:pt idx="6076">
                  <c:v>26.814612271059076</c:v>
                </c:pt>
                <c:pt idx="6077">
                  <c:v>26.832456004582138</c:v>
                </c:pt>
                <c:pt idx="6078">
                  <c:v>26.869376203166169</c:v>
                </c:pt>
                <c:pt idx="6079">
                  <c:v>26.900899548172056</c:v>
                </c:pt>
                <c:pt idx="6080">
                  <c:v>26.950093911747935</c:v>
                </c:pt>
                <c:pt idx="6081">
                  <c:v>26.956492031503757</c:v>
                </c:pt>
                <c:pt idx="6082">
                  <c:v>26.973990637408185</c:v>
                </c:pt>
                <c:pt idx="6083">
                  <c:v>27.028344946594657</c:v>
                </c:pt>
                <c:pt idx="6084">
                  <c:v>27.054610098199102</c:v>
                </c:pt>
                <c:pt idx="6085">
                  <c:v>27.09111855651436</c:v>
                </c:pt>
                <c:pt idx="6086">
                  <c:v>27.124433262540581</c:v>
                </c:pt>
                <c:pt idx="6087">
                  <c:v>27.198006351041101</c:v>
                </c:pt>
                <c:pt idx="6088">
                  <c:v>27.245497908816517</c:v>
                </c:pt>
                <c:pt idx="6089">
                  <c:v>27.282658751700442</c:v>
                </c:pt>
                <c:pt idx="6090">
                  <c:v>27.335461607170078</c:v>
                </c:pt>
                <c:pt idx="6091">
                  <c:v>27.382608202334762</c:v>
                </c:pt>
                <c:pt idx="6092">
                  <c:v>27.396849317140418</c:v>
                </c:pt>
                <c:pt idx="6093">
                  <c:v>27.422756483672206</c:v>
                </c:pt>
                <c:pt idx="6094">
                  <c:v>27.458597193306854</c:v>
                </c:pt>
                <c:pt idx="6095">
                  <c:v>27.464970674012648</c:v>
                </c:pt>
                <c:pt idx="6096">
                  <c:v>27.511688224730904</c:v>
                </c:pt>
                <c:pt idx="6097">
                  <c:v>27.557983320302473</c:v>
                </c:pt>
                <c:pt idx="6098">
                  <c:v>27.594463645117504</c:v>
                </c:pt>
                <c:pt idx="6099">
                  <c:v>27.628263445871319</c:v>
                </c:pt>
                <c:pt idx="6100">
                  <c:v>27.651659744558149</c:v>
                </c:pt>
                <c:pt idx="6101">
                  <c:v>27.65059282966163</c:v>
                </c:pt>
                <c:pt idx="6102">
                  <c:v>27.649289523135526</c:v>
                </c:pt>
                <c:pt idx="6103">
                  <c:v>27.639147901421378</c:v>
                </c:pt>
                <c:pt idx="6104">
                  <c:v>27.6029766801771</c:v>
                </c:pt>
                <c:pt idx="6105">
                  <c:v>27.566772723805858</c:v>
                </c:pt>
                <c:pt idx="6106">
                  <c:v>27.519888562499006</c:v>
                </c:pt>
                <c:pt idx="6107">
                  <c:v>27.474099041634762</c:v>
                </c:pt>
                <c:pt idx="6108">
                  <c:v>27.457594523060674</c:v>
                </c:pt>
                <c:pt idx="6109">
                  <c:v>27.480292000065379</c:v>
                </c:pt>
                <c:pt idx="6110">
                  <c:v>27.523322618040183</c:v>
                </c:pt>
                <c:pt idx="6111">
                  <c:v>27.593943523610655</c:v>
                </c:pt>
                <c:pt idx="6112">
                  <c:v>27.661409131380033</c:v>
                </c:pt>
                <c:pt idx="6113">
                  <c:v>27.741630656755525</c:v>
                </c:pt>
                <c:pt idx="6114">
                  <c:v>27.878049347286606</c:v>
                </c:pt>
                <c:pt idx="6115">
                  <c:v>27.989687661525323</c:v>
                </c:pt>
                <c:pt idx="6116">
                  <c:v>28.105823332399698</c:v>
                </c:pt>
                <c:pt idx="6117">
                  <c:v>28.202083658952485</c:v>
                </c:pt>
                <c:pt idx="6118">
                  <c:v>28.281731850262176</c:v>
                </c:pt>
                <c:pt idx="6119">
                  <c:v>28.295027238083396</c:v>
                </c:pt>
                <c:pt idx="6120">
                  <c:v>28.248431028507564</c:v>
                </c:pt>
                <c:pt idx="6121">
                  <c:v>28.19298257193196</c:v>
                </c:pt>
                <c:pt idx="6122">
                  <c:v>28.107953439242692</c:v>
                </c:pt>
                <c:pt idx="6123">
                  <c:v>27.955310728663509</c:v>
                </c:pt>
                <c:pt idx="6124">
                  <c:v>27.816895405004704</c:v>
                </c:pt>
                <c:pt idx="6125">
                  <c:v>27.69246476619789</c:v>
                </c:pt>
                <c:pt idx="6126">
                  <c:v>27.561182575575</c:v>
                </c:pt>
                <c:pt idx="6127">
                  <c:v>27.43377729998177</c:v>
                </c:pt>
                <c:pt idx="6128">
                  <c:v>27.333831196574181</c:v>
                </c:pt>
                <c:pt idx="6129">
                  <c:v>27.230061705389542</c:v>
                </c:pt>
                <c:pt idx="6130">
                  <c:v>27.177850931355721</c:v>
                </c:pt>
                <c:pt idx="6131">
                  <c:v>27.149417331466097</c:v>
                </c:pt>
                <c:pt idx="6132">
                  <c:v>27.128971548253716</c:v>
                </c:pt>
                <c:pt idx="6133">
                  <c:v>27.135530700530303</c:v>
                </c:pt>
                <c:pt idx="6134">
                  <c:v>27.145518179858247</c:v>
                </c:pt>
                <c:pt idx="6135">
                  <c:v>27.177844273298209</c:v>
                </c:pt>
                <c:pt idx="6136">
                  <c:v>27.179347448161181</c:v>
                </c:pt>
                <c:pt idx="6137">
                  <c:v>27.202642115636095</c:v>
                </c:pt>
                <c:pt idx="6138">
                  <c:v>27.244406784325015</c:v>
                </c:pt>
                <c:pt idx="6139">
                  <c:v>27.258386052916158</c:v>
                </c:pt>
                <c:pt idx="6140">
                  <c:v>27.29731810586096</c:v>
                </c:pt>
                <c:pt idx="6141">
                  <c:v>27.350615949186036</c:v>
                </c:pt>
                <c:pt idx="6142">
                  <c:v>27.397865631725576</c:v>
                </c:pt>
                <c:pt idx="6143">
                  <c:v>27.408660146120667</c:v>
                </c:pt>
                <c:pt idx="6144">
                  <c:v>27.40412415854388</c:v>
                </c:pt>
                <c:pt idx="6145">
                  <c:v>27.412507585064269</c:v>
                </c:pt>
                <c:pt idx="6146">
                  <c:v>27.386243983251738</c:v>
                </c:pt>
                <c:pt idx="6147">
                  <c:v>27.327622462343815</c:v>
                </c:pt>
                <c:pt idx="6148">
                  <c:v>27.274041534916748</c:v>
                </c:pt>
                <c:pt idx="6149">
                  <c:v>27.205788477376878</c:v>
                </c:pt>
                <c:pt idx="6150">
                  <c:v>27.11021077837546</c:v>
                </c:pt>
                <c:pt idx="6151">
                  <c:v>27.020954152323934</c:v>
                </c:pt>
                <c:pt idx="6152">
                  <c:v>26.965291865558637</c:v>
                </c:pt>
                <c:pt idx="6153">
                  <c:v>26.916924190313797</c:v>
                </c:pt>
                <c:pt idx="6154">
                  <c:v>26.860620467397343</c:v>
                </c:pt>
                <c:pt idx="6155">
                  <c:v>26.804316744480893</c:v>
                </c:pt>
                <c:pt idx="6156">
                  <c:v>26.781985825754262</c:v>
                </c:pt>
                <c:pt idx="6157">
                  <c:v>26.788332254768683</c:v>
                </c:pt>
                <c:pt idx="6158">
                  <c:v>26.772146908212822</c:v>
                </c:pt>
                <c:pt idx="6159">
                  <c:v>26.779958003136276</c:v>
                </c:pt>
                <c:pt idx="6160">
                  <c:v>26.818425294384522</c:v>
                </c:pt>
                <c:pt idx="6161">
                  <c:v>26.852835283298383</c:v>
                </c:pt>
                <c:pt idx="6162">
                  <c:v>26.877425349736384</c:v>
                </c:pt>
                <c:pt idx="6163">
                  <c:v>26.907161600544196</c:v>
                </c:pt>
                <c:pt idx="6164">
                  <c:v>26.926105050419569</c:v>
                </c:pt>
                <c:pt idx="6165">
                  <c:v>26.933225446140515</c:v>
                </c:pt>
                <c:pt idx="6166">
                  <c:v>26.962576340276549</c:v>
                </c:pt>
                <c:pt idx="6167">
                  <c:v>26.976346703145104</c:v>
                </c:pt>
                <c:pt idx="6168">
                  <c:v>26.977305923486909</c:v>
                </c:pt>
                <c:pt idx="6169">
                  <c:v>27.021918103452666</c:v>
                </c:pt>
                <c:pt idx="6170">
                  <c:v>27.0670120723697</c:v>
                </c:pt>
                <c:pt idx="6171">
                  <c:v>27.135032276303345</c:v>
                </c:pt>
                <c:pt idx="6172">
                  <c:v>27.157914864800347</c:v>
                </c:pt>
                <c:pt idx="6173">
                  <c:v>27.185877122315663</c:v>
                </c:pt>
                <c:pt idx="6174">
                  <c:v>27.214242524209155</c:v>
                </c:pt>
                <c:pt idx="6175">
                  <c:v>27.260610849143362</c:v>
                </c:pt>
                <c:pt idx="6176">
                  <c:v>27.299679512129774</c:v>
                </c:pt>
                <c:pt idx="6177">
                  <c:v>27.344668961384659</c:v>
                </c:pt>
                <c:pt idx="6178">
                  <c:v>27.353974700159103</c:v>
                </c:pt>
                <c:pt idx="6179">
                  <c:v>27.36833076123574</c:v>
                </c:pt>
                <c:pt idx="6180">
                  <c:v>27.412273054719943</c:v>
                </c:pt>
                <c:pt idx="6181">
                  <c:v>27.435973132055633</c:v>
                </c:pt>
                <c:pt idx="6182">
                  <c:v>27.460524043692956</c:v>
                </c:pt>
                <c:pt idx="6183">
                  <c:v>27.486371881502173</c:v>
                </c:pt>
                <c:pt idx="6184">
                  <c:v>27.499571040159292</c:v>
                </c:pt>
                <c:pt idx="6185">
                  <c:v>27.514055292883594</c:v>
                </c:pt>
                <c:pt idx="6186">
                  <c:v>27.511532959347139</c:v>
                </c:pt>
                <c:pt idx="6187">
                  <c:v>27.506724711417395</c:v>
                </c:pt>
                <c:pt idx="6188">
                  <c:v>27.47587739561159</c:v>
                </c:pt>
                <c:pt idx="6189">
                  <c:v>27.422508368722291</c:v>
                </c:pt>
                <c:pt idx="6190">
                  <c:v>27.407491978563989</c:v>
                </c:pt>
                <c:pt idx="6191">
                  <c:v>27.363791165034442</c:v>
                </c:pt>
                <c:pt idx="6192">
                  <c:v>27.295706724716393</c:v>
                </c:pt>
                <c:pt idx="6193">
                  <c:v>27.270389320724675</c:v>
                </c:pt>
                <c:pt idx="6194">
                  <c:v>27.291870721716741</c:v>
                </c:pt>
                <c:pt idx="6195">
                  <c:v>27.299892488988895</c:v>
                </c:pt>
                <c:pt idx="6196">
                  <c:v>27.359567852080804</c:v>
                </c:pt>
                <c:pt idx="6197">
                  <c:v>27.423894462357172</c:v>
                </c:pt>
                <c:pt idx="6198">
                  <c:v>27.51128326908557</c:v>
                </c:pt>
                <c:pt idx="6199">
                  <c:v>27.628466615933601</c:v>
                </c:pt>
                <c:pt idx="6200">
                  <c:v>27.742271500958559</c:v>
                </c:pt>
                <c:pt idx="6201">
                  <c:v>27.853286579609712</c:v>
                </c:pt>
                <c:pt idx="6202">
                  <c:v>27.938931068091005</c:v>
                </c:pt>
                <c:pt idx="6203">
                  <c:v>28.013972266403254</c:v>
                </c:pt>
                <c:pt idx="6204">
                  <c:v>28.047327215353818</c:v>
                </c:pt>
                <c:pt idx="6205">
                  <c:v>28.022198410487</c:v>
                </c:pt>
                <c:pt idx="6206">
                  <c:v>27.986794033728074</c:v>
                </c:pt>
                <c:pt idx="6207">
                  <c:v>27.895392967199552</c:v>
                </c:pt>
                <c:pt idx="6208">
                  <c:v>27.764135851067532</c:v>
                </c:pt>
                <c:pt idx="6209">
                  <c:v>27.605814881058166</c:v>
                </c:pt>
                <c:pt idx="6210">
                  <c:v>27.44810128805188</c:v>
                </c:pt>
                <c:pt idx="6211">
                  <c:v>27.336497490520184</c:v>
                </c:pt>
                <c:pt idx="6212">
                  <c:v>27.232309577948705</c:v>
                </c:pt>
                <c:pt idx="6213">
                  <c:v>27.104762320618111</c:v>
                </c:pt>
                <c:pt idx="6214">
                  <c:v>27.011847638633444</c:v>
                </c:pt>
                <c:pt idx="6215">
                  <c:v>26.958800157324717</c:v>
                </c:pt>
                <c:pt idx="6216">
                  <c:v>26.933115784075177</c:v>
                </c:pt>
                <c:pt idx="6217">
                  <c:v>26.919679450332026</c:v>
                </c:pt>
                <c:pt idx="6218">
                  <c:v>26.931674294977881</c:v>
                </c:pt>
                <c:pt idx="6219">
                  <c:v>26.95298720288913</c:v>
                </c:pt>
                <c:pt idx="6220">
                  <c:v>26.972874336745701</c:v>
                </c:pt>
                <c:pt idx="6221">
                  <c:v>26.985242913128307</c:v>
                </c:pt>
                <c:pt idx="6222">
                  <c:v>27.013042426451491</c:v>
                </c:pt>
                <c:pt idx="6223">
                  <c:v>27.030482581000889</c:v>
                </c:pt>
                <c:pt idx="6224">
                  <c:v>27.063694807302422</c:v>
                </c:pt>
                <c:pt idx="6225">
                  <c:v>27.100768464897968</c:v>
                </c:pt>
                <c:pt idx="6226">
                  <c:v>27.138176416368282</c:v>
                </c:pt>
                <c:pt idx="6227">
                  <c:v>27.178410144127199</c:v>
                </c:pt>
                <c:pt idx="6228">
                  <c:v>27.188621187445165</c:v>
                </c:pt>
                <c:pt idx="6229">
                  <c:v>27.211491183589072</c:v>
                </c:pt>
                <c:pt idx="6230">
                  <c:v>27.16512457077258</c:v>
                </c:pt>
                <c:pt idx="6231">
                  <c:v>27.128573814426126</c:v>
                </c:pt>
                <c:pt idx="6232">
                  <c:v>27.07569512851973</c:v>
                </c:pt>
                <c:pt idx="6233">
                  <c:v>27.009520167783091</c:v>
                </c:pt>
                <c:pt idx="6234">
                  <c:v>26.928550680585534</c:v>
                </c:pt>
                <c:pt idx="6235">
                  <c:v>26.859770098209285</c:v>
                </c:pt>
                <c:pt idx="6236">
                  <c:v>26.794844660927708</c:v>
                </c:pt>
                <c:pt idx="6237">
                  <c:v>26.718086268265957</c:v>
                </c:pt>
                <c:pt idx="6238">
                  <c:v>26.659853030855974</c:v>
                </c:pt>
                <c:pt idx="6239">
                  <c:v>26.628765614058956</c:v>
                </c:pt>
                <c:pt idx="6240">
                  <c:v>26.593422653645405</c:v>
                </c:pt>
                <c:pt idx="6241">
                  <c:v>26.551943780383617</c:v>
                </c:pt>
                <c:pt idx="6242">
                  <c:v>26.556569039718742</c:v>
                </c:pt>
                <c:pt idx="6243">
                  <c:v>26.587134517511508</c:v>
                </c:pt>
                <c:pt idx="6244">
                  <c:v>26.599295546601752</c:v>
                </c:pt>
                <c:pt idx="6245">
                  <c:v>26.610065633268349</c:v>
                </c:pt>
                <c:pt idx="6246">
                  <c:v>26.63520003300944</c:v>
                </c:pt>
                <c:pt idx="6247">
                  <c:v>26.654239074323929</c:v>
                </c:pt>
                <c:pt idx="6248">
                  <c:v>26.677667004831424</c:v>
                </c:pt>
                <c:pt idx="6249">
                  <c:v>26.697446868666255</c:v>
                </c:pt>
                <c:pt idx="6250">
                  <c:v>26.713593398536744</c:v>
                </c:pt>
                <c:pt idx="6251">
                  <c:v>26.746891949759412</c:v>
                </c:pt>
                <c:pt idx="6252">
                  <c:v>26.765245828699729</c:v>
                </c:pt>
                <c:pt idx="6253">
                  <c:v>26.786108404425281</c:v>
                </c:pt>
                <c:pt idx="6254">
                  <c:v>26.815879523697941</c:v>
                </c:pt>
                <c:pt idx="6255">
                  <c:v>26.837722236331516</c:v>
                </c:pt>
                <c:pt idx="6256">
                  <c:v>26.883212797188722</c:v>
                </c:pt>
                <c:pt idx="6257">
                  <c:v>26.917905790480489</c:v>
                </c:pt>
                <c:pt idx="6258">
                  <c:v>26.966013614475727</c:v>
                </c:pt>
                <c:pt idx="6259">
                  <c:v>27.006662680740494</c:v>
                </c:pt>
                <c:pt idx="6260">
                  <c:v>27.04667469576523</c:v>
                </c:pt>
                <c:pt idx="6261">
                  <c:v>27.07722313420264</c:v>
                </c:pt>
                <c:pt idx="6262">
                  <c:v>27.111984377376871</c:v>
                </c:pt>
                <c:pt idx="6263">
                  <c:v>27.134040623486413</c:v>
                </c:pt>
                <c:pt idx="6264">
                  <c:v>27.16879186500908</c:v>
                </c:pt>
                <c:pt idx="6265">
                  <c:v>27.215769315302527</c:v>
                </c:pt>
                <c:pt idx="6266">
                  <c:v>27.249707709099752</c:v>
                </c:pt>
                <c:pt idx="6267">
                  <c:v>27.255549329770091</c:v>
                </c:pt>
                <c:pt idx="6268">
                  <c:v>27.264602141405188</c:v>
                </c:pt>
                <c:pt idx="6269">
                  <c:v>27.297230278912934</c:v>
                </c:pt>
                <c:pt idx="6270">
                  <c:v>27.304946008924613</c:v>
                </c:pt>
                <c:pt idx="6271">
                  <c:v>27.290622259909792</c:v>
                </c:pt>
                <c:pt idx="6272">
                  <c:v>27.256601749203192</c:v>
                </c:pt>
                <c:pt idx="6273">
                  <c:v>27.216901618160488</c:v>
                </c:pt>
                <c:pt idx="6274">
                  <c:v>27.174195315335865</c:v>
                </c:pt>
                <c:pt idx="6275">
                  <c:v>27.110692345636714</c:v>
                </c:pt>
                <c:pt idx="6276">
                  <c:v>27.048313038835634</c:v>
                </c:pt>
                <c:pt idx="6277">
                  <c:v>27.030878730921305</c:v>
                </c:pt>
                <c:pt idx="6278">
                  <c:v>27.000054671715624</c:v>
                </c:pt>
                <c:pt idx="6279">
                  <c:v>26.990066694181703</c:v>
                </c:pt>
                <c:pt idx="6280">
                  <c:v>27.022008255516042</c:v>
                </c:pt>
                <c:pt idx="6281">
                  <c:v>27.084872110421326</c:v>
                </c:pt>
                <c:pt idx="6282">
                  <c:v>27.168216769279741</c:v>
                </c:pt>
                <c:pt idx="6283">
                  <c:v>27.274969167125072</c:v>
                </c:pt>
                <c:pt idx="6284">
                  <c:v>27.39034305278664</c:v>
                </c:pt>
                <c:pt idx="6285">
                  <c:v>27.483648649160934</c:v>
                </c:pt>
                <c:pt idx="6286">
                  <c:v>27.5750121970344</c:v>
                </c:pt>
                <c:pt idx="6287">
                  <c:v>27.665731416978613</c:v>
                </c:pt>
                <c:pt idx="6288">
                  <c:v>27.710509976763642</c:v>
                </c:pt>
                <c:pt idx="6289">
                  <c:v>27.721865143770113</c:v>
                </c:pt>
                <c:pt idx="6290">
                  <c:v>27.723100612375607</c:v>
                </c:pt>
                <c:pt idx="6291">
                  <c:v>27.692104247587913</c:v>
                </c:pt>
                <c:pt idx="6292">
                  <c:v>27.60811774005056</c:v>
                </c:pt>
                <c:pt idx="6293">
                  <c:v>27.488357656632097</c:v>
                </c:pt>
                <c:pt idx="6294">
                  <c:v>27.365985372559191</c:v>
                </c:pt>
                <c:pt idx="6295">
                  <c:v>27.267336480626586</c:v>
                </c:pt>
                <c:pt idx="6296">
                  <c:v>27.142331193007792</c:v>
                </c:pt>
                <c:pt idx="6297">
                  <c:v>27.049609065965846</c:v>
                </c:pt>
                <c:pt idx="6298">
                  <c:v>26.962482447984705</c:v>
                </c:pt>
                <c:pt idx="6299">
                  <c:v>26.877091350330183</c:v>
                </c:pt>
                <c:pt idx="6300">
                  <c:v>26.850133116933701</c:v>
                </c:pt>
                <c:pt idx="6301">
                  <c:v>26.838778174097882</c:v>
                </c:pt>
                <c:pt idx="6302">
                  <c:v>26.856560478631632</c:v>
                </c:pt>
                <c:pt idx="6303">
                  <c:v>26.858277906027002</c:v>
                </c:pt>
                <c:pt idx="6304">
                  <c:v>26.874185061381151</c:v>
                </c:pt>
                <c:pt idx="6305">
                  <c:v>26.897145334059264</c:v>
                </c:pt>
                <c:pt idx="6306">
                  <c:v>26.912782700646925</c:v>
                </c:pt>
                <c:pt idx="6307">
                  <c:v>26.937442649471134</c:v>
                </c:pt>
                <c:pt idx="6308">
                  <c:v>26.959485514922267</c:v>
                </c:pt>
                <c:pt idx="6309">
                  <c:v>26.996941919903307</c:v>
                </c:pt>
                <c:pt idx="6310">
                  <c:v>27.057575084117765</c:v>
                </c:pt>
                <c:pt idx="6311">
                  <c:v>27.104320411906421</c:v>
                </c:pt>
                <c:pt idx="6312">
                  <c:v>27.149644122681146</c:v>
                </c:pt>
                <c:pt idx="6313">
                  <c:v>27.181117871721046</c:v>
                </c:pt>
                <c:pt idx="6314">
                  <c:v>27.169241107899406</c:v>
                </c:pt>
                <c:pt idx="6315">
                  <c:v>27.164979520097258</c:v>
                </c:pt>
                <c:pt idx="6316">
                  <c:v>27.130111696345931</c:v>
                </c:pt>
                <c:pt idx="6317">
                  <c:v>27.054822791105124</c:v>
                </c:pt>
                <c:pt idx="6318">
                  <c:v>26.997562454506873</c:v>
                </c:pt>
                <c:pt idx="6319">
                  <c:v>26.894061740306711</c:v>
                </c:pt>
                <c:pt idx="6320">
                  <c:v>26.793368763597474</c:v>
                </c:pt>
                <c:pt idx="6321">
                  <c:v>26.706070738367806</c:v>
                </c:pt>
                <c:pt idx="6322">
                  <c:v>26.631326155605088</c:v>
                </c:pt>
                <c:pt idx="6323">
                  <c:v>26.603415878473367</c:v>
                </c:pt>
                <c:pt idx="6324">
                  <c:v>26.558081011894085</c:v>
                </c:pt>
                <c:pt idx="6325">
                  <c:v>26.516103068416736</c:v>
                </c:pt>
                <c:pt idx="6326">
                  <c:v>26.500597530535114</c:v>
                </c:pt>
                <c:pt idx="6327">
                  <c:v>26.485311987853361</c:v>
                </c:pt>
                <c:pt idx="6328">
                  <c:v>26.489960793285054</c:v>
                </c:pt>
                <c:pt idx="6329">
                  <c:v>26.507296489685384</c:v>
                </c:pt>
                <c:pt idx="6330">
                  <c:v>26.52935471355676</c:v>
                </c:pt>
                <c:pt idx="6331">
                  <c:v>26.531203707350926</c:v>
                </c:pt>
                <c:pt idx="6332">
                  <c:v>26.535647696453431</c:v>
                </c:pt>
                <c:pt idx="6333">
                  <c:v>26.554824345048573</c:v>
                </c:pt>
                <c:pt idx="6334">
                  <c:v>26.567735263166277</c:v>
                </c:pt>
                <c:pt idx="6335">
                  <c:v>26.595852040384521</c:v>
                </c:pt>
                <c:pt idx="6336">
                  <c:v>26.616298112041008</c:v>
                </c:pt>
                <c:pt idx="6337">
                  <c:v>26.60234696918387</c:v>
                </c:pt>
                <c:pt idx="6338">
                  <c:v>26.630461353750256</c:v>
                </c:pt>
                <c:pt idx="6339">
                  <c:v>26.689828508987063</c:v>
                </c:pt>
                <c:pt idx="6340">
                  <c:v>26.713465734531212</c:v>
                </c:pt>
                <c:pt idx="6341">
                  <c:v>26.739185695992418</c:v>
                </c:pt>
                <c:pt idx="6342">
                  <c:v>26.769966505170654</c:v>
                </c:pt>
                <c:pt idx="6343">
                  <c:v>26.83831456066844</c:v>
                </c:pt>
                <c:pt idx="6344">
                  <c:v>26.863545912391569</c:v>
                </c:pt>
                <c:pt idx="6345">
                  <c:v>26.908431428854019</c:v>
                </c:pt>
                <c:pt idx="6346">
                  <c:v>26.931187615516574</c:v>
                </c:pt>
                <c:pt idx="6347">
                  <c:v>26.923639934063331</c:v>
                </c:pt>
                <c:pt idx="6348">
                  <c:v>26.961247141033571</c:v>
                </c:pt>
                <c:pt idx="6349">
                  <c:v>26.976595840767736</c:v>
                </c:pt>
                <c:pt idx="6350">
                  <c:v>26.985746045873814</c:v>
                </c:pt>
                <c:pt idx="6351">
                  <c:v>27.013480856127384</c:v>
                </c:pt>
                <c:pt idx="6352">
                  <c:v>27.047302158465005</c:v>
                </c:pt>
                <c:pt idx="6353">
                  <c:v>27.070155623712402</c:v>
                </c:pt>
                <c:pt idx="6354">
                  <c:v>27.082220747399241</c:v>
                </c:pt>
                <c:pt idx="6355">
                  <c:v>27.082220747399244</c:v>
                </c:pt>
                <c:pt idx="6356">
                  <c:v>27.094978955522816</c:v>
                </c:pt>
                <c:pt idx="6357">
                  <c:v>27.085356802799684</c:v>
                </c:pt>
                <c:pt idx="6358">
                  <c:v>27.059173799754113</c:v>
                </c:pt>
                <c:pt idx="6359">
                  <c:v>27.017175754955119</c:v>
                </c:pt>
                <c:pt idx="6360">
                  <c:v>26.957884606058393</c:v>
                </c:pt>
                <c:pt idx="6361">
                  <c:v>26.905193391989933</c:v>
                </c:pt>
                <c:pt idx="6362">
                  <c:v>26.860465799301341</c:v>
                </c:pt>
                <c:pt idx="6363">
                  <c:v>26.830474820949171</c:v>
                </c:pt>
                <c:pt idx="6364">
                  <c:v>26.859576909836008</c:v>
                </c:pt>
                <c:pt idx="6365">
                  <c:v>26.869691519698389</c:v>
                </c:pt>
                <c:pt idx="6366">
                  <c:v>26.909397820910193</c:v>
                </c:pt>
                <c:pt idx="6367">
                  <c:v>26.972665225524246</c:v>
                </c:pt>
                <c:pt idx="6368">
                  <c:v>27.04410747224188</c:v>
                </c:pt>
                <c:pt idx="6369">
                  <c:v>27.146229259877749</c:v>
                </c:pt>
                <c:pt idx="6370">
                  <c:v>27.258093888611391</c:v>
                </c:pt>
                <c:pt idx="6371">
                  <c:v>27.353910285592224</c:v>
                </c:pt>
                <c:pt idx="6372">
                  <c:v>27.432910905556096</c:v>
                </c:pt>
                <c:pt idx="6373">
                  <c:v>27.503651418925546</c:v>
                </c:pt>
                <c:pt idx="6374">
                  <c:v>27.543504292038133</c:v>
                </c:pt>
                <c:pt idx="6375">
                  <c:v>27.500653473459938</c:v>
                </c:pt>
                <c:pt idx="6376">
                  <c:v>27.432301961500681</c:v>
                </c:pt>
                <c:pt idx="6377">
                  <c:v>27.354622984376231</c:v>
                </c:pt>
                <c:pt idx="6378">
                  <c:v>27.249832903793585</c:v>
                </c:pt>
                <c:pt idx="6379">
                  <c:v>27.137373933365978</c:v>
                </c:pt>
                <c:pt idx="6380">
                  <c:v>27.031447244153252</c:v>
                </c:pt>
                <c:pt idx="6381">
                  <c:v>26.94107655460525</c:v>
                </c:pt>
                <c:pt idx="6382">
                  <c:v>26.853097945570173</c:v>
                </c:pt>
                <c:pt idx="6383">
                  <c:v>26.751416612208985</c:v>
                </c:pt>
                <c:pt idx="6384">
                  <c:v>26.679181935262761</c:v>
                </c:pt>
                <c:pt idx="6385">
                  <c:v>26.650331871952538</c:v>
                </c:pt>
                <c:pt idx="6386">
                  <c:v>26.62935707826529</c:v>
                </c:pt>
                <c:pt idx="6387">
                  <c:v>26.643223893841625</c:v>
                </c:pt>
                <c:pt idx="6388">
                  <c:v>26.680403177792552</c:v>
                </c:pt>
                <c:pt idx="6389">
                  <c:v>26.688755191922382</c:v>
                </c:pt>
                <c:pt idx="6390">
                  <c:v>26.693747734554723</c:v>
                </c:pt>
                <c:pt idx="6391">
                  <c:v>26.731576407791181</c:v>
                </c:pt>
                <c:pt idx="6392">
                  <c:v>26.763479529431191</c:v>
                </c:pt>
                <c:pt idx="6393">
                  <c:v>26.783337844463823</c:v>
                </c:pt>
                <c:pt idx="6394">
                  <c:v>26.808289678648389</c:v>
                </c:pt>
                <c:pt idx="6395">
                  <c:v>26.839832185673778</c:v>
                </c:pt>
                <c:pt idx="6396">
                  <c:v>26.884276266089266</c:v>
                </c:pt>
                <c:pt idx="6397">
                  <c:v>26.926628321950602</c:v>
                </c:pt>
                <c:pt idx="6398">
                  <c:v>26.948243490371659</c:v>
                </c:pt>
                <c:pt idx="6399">
                  <c:v>26.917219892526408</c:v>
                </c:pt>
                <c:pt idx="6400">
                  <c:v>26.899567112683112</c:v>
                </c:pt>
                <c:pt idx="6401">
                  <c:v>26.878352729470627</c:v>
                </c:pt>
                <c:pt idx="6402">
                  <c:v>26.788778722999087</c:v>
                </c:pt>
                <c:pt idx="6403">
                  <c:v>26.716877450081121</c:v>
                </c:pt>
                <c:pt idx="6404">
                  <c:v>26.620491966824417</c:v>
                </c:pt>
                <c:pt idx="6405">
                  <c:v>26.543494150052076</c:v>
                </c:pt>
                <c:pt idx="6406">
                  <c:v>26.466880585853549</c:v>
                </c:pt>
                <c:pt idx="6407">
                  <c:v>26.386008659892862</c:v>
                </c:pt>
                <c:pt idx="6408">
                  <c:v>26.327021918136577</c:v>
                </c:pt>
                <c:pt idx="6409">
                  <c:v>26.268821914333639</c:v>
                </c:pt>
                <c:pt idx="6410">
                  <c:v>26.246145837619924</c:v>
                </c:pt>
                <c:pt idx="6411">
                  <c:v>26.204451995550482</c:v>
                </c:pt>
                <c:pt idx="6412">
                  <c:v>26.216663040828607</c:v>
                </c:pt>
                <c:pt idx="6413">
                  <c:v>26.227605677137639</c:v>
                </c:pt>
                <c:pt idx="6414">
                  <c:v>26.25182537435332</c:v>
                </c:pt>
                <c:pt idx="6415">
                  <c:v>26.293456099662798</c:v>
                </c:pt>
                <c:pt idx="6416">
                  <c:v>26.315514287393864</c:v>
                </c:pt>
                <c:pt idx="6417">
                  <c:v>26.344620057452548</c:v>
                </c:pt>
                <c:pt idx="6418">
                  <c:v>26.373628701147485</c:v>
                </c:pt>
                <c:pt idx="6419">
                  <c:v>26.403628123978557</c:v>
                </c:pt>
                <c:pt idx="6420">
                  <c:v>26.411439218902011</c:v>
                </c:pt>
                <c:pt idx="6421">
                  <c:v>26.429907988620727</c:v>
                </c:pt>
                <c:pt idx="6422">
                  <c:v>26.439918536120782</c:v>
                </c:pt>
                <c:pt idx="6423">
                  <c:v>26.500084649671486</c:v>
                </c:pt>
                <c:pt idx="6424">
                  <c:v>26.526486164251924</c:v>
                </c:pt>
                <c:pt idx="6425">
                  <c:v>26.547509407888782</c:v>
                </c:pt>
                <c:pt idx="6426">
                  <c:v>26.593890102383938</c:v>
                </c:pt>
                <c:pt idx="6427">
                  <c:v>26.622625171188162</c:v>
                </c:pt>
                <c:pt idx="6428">
                  <c:v>26.66367491281899</c:v>
                </c:pt>
                <c:pt idx="6429">
                  <c:v>26.685559920248103</c:v>
                </c:pt>
                <c:pt idx="6430">
                  <c:v>26.706120030958107</c:v>
                </c:pt>
                <c:pt idx="6431">
                  <c:v>26.738713944655363</c:v>
                </c:pt>
                <c:pt idx="6432">
                  <c:v>26.76578369466732</c:v>
                </c:pt>
                <c:pt idx="6433">
                  <c:v>26.78605868161539</c:v>
                </c:pt>
                <c:pt idx="6434">
                  <c:v>26.813204123880897</c:v>
                </c:pt>
                <c:pt idx="6435">
                  <c:v>26.851199386504049</c:v>
                </c:pt>
                <c:pt idx="6436">
                  <c:v>26.902251202079722</c:v>
                </c:pt>
                <c:pt idx="6437">
                  <c:v>26.934768251932667</c:v>
                </c:pt>
                <c:pt idx="6438">
                  <c:v>26.971598479093696</c:v>
                </c:pt>
                <c:pt idx="6439">
                  <c:v>27.004500510992756</c:v>
                </c:pt>
                <c:pt idx="6440">
                  <c:v>27.017885165773119</c:v>
                </c:pt>
                <c:pt idx="6441">
                  <c:v>27.005318391604877</c:v>
                </c:pt>
                <c:pt idx="6442">
                  <c:v>27.006825363450844</c:v>
                </c:pt>
                <c:pt idx="6443">
                  <c:v>26.967365976633513</c:v>
                </c:pt>
                <c:pt idx="6444">
                  <c:v>26.927602991185058</c:v>
                </c:pt>
                <c:pt idx="6445">
                  <c:v>26.893356169541622</c:v>
                </c:pt>
                <c:pt idx="6446">
                  <c:v>26.838285636898352</c:v>
                </c:pt>
                <c:pt idx="6447">
                  <c:v>26.767666021462496</c:v>
                </c:pt>
                <c:pt idx="6448">
                  <c:v>26.745441435885144</c:v>
                </c:pt>
                <c:pt idx="6449">
                  <c:v>26.738141048823699</c:v>
                </c:pt>
                <c:pt idx="6450">
                  <c:v>26.763189423460126</c:v>
                </c:pt>
                <c:pt idx="6451">
                  <c:v>26.836266134317817</c:v>
                </c:pt>
                <c:pt idx="6452">
                  <c:v>26.911717088951331</c:v>
                </c:pt>
                <c:pt idx="6453">
                  <c:v>26.997507482156635</c:v>
                </c:pt>
                <c:pt idx="6454">
                  <c:v>27.115097749353641</c:v>
                </c:pt>
                <c:pt idx="6455">
                  <c:v>27.247925893305261</c:v>
                </c:pt>
                <c:pt idx="6456">
                  <c:v>27.366104727526601</c:v>
                </c:pt>
                <c:pt idx="6457">
                  <c:v>27.478700788491015</c:v>
                </c:pt>
                <c:pt idx="6458">
                  <c:v>27.546897423065094</c:v>
                </c:pt>
                <c:pt idx="6459">
                  <c:v>27.56089329347504</c:v>
                </c:pt>
                <c:pt idx="6460">
                  <c:v>27.524712994048855</c:v>
                </c:pt>
                <c:pt idx="6461">
                  <c:v>27.457530314040689</c:v>
                </c:pt>
                <c:pt idx="6462">
                  <c:v>27.369087423431733</c:v>
                </c:pt>
                <c:pt idx="6463">
                  <c:v>27.25634687616628</c:v>
                </c:pt>
                <c:pt idx="6464">
                  <c:v>27.116014225159436</c:v>
                </c:pt>
                <c:pt idx="6465">
                  <c:v>27.001769601669221</c:v>
                </c:pt>
                <c:pt idx="6466">
                  <c:v>26.885732711053137</c:v>
                </c:pt>
                <c:pt idx="6467">
                  <c:v>26.779810484123274</c:v>
                </c:pt>
                <c:pt idx="6468">
                  <c:v>26.667411294414062</c:v>
                </c:pt>
                <c:pt idx="6469">
                  <c:v>26.609105737103583</c:v>
                </c:pt>
                <c:pt idx="6470">
                  <c:v>26.574433783355374</c:v>
                </c:pt>
                <c:pt idx="6471">
                  <c:v>26.562612844493476</c:v>
                </c:pt>
                <c:pt idx="6472">
                  <c:v>26.550706016923833</c:v>
                </c:pt>
                <c:pt idx="6473">
                  <c:v>26.564629566075112</c:v>
                </c:pt>
                <c:pt idx="6474">
                  <c:v>26.600177638745841</c:v>
                </c:pt>
                <c:pt idx="6475">
                  <c:v>26.64563655728773</c:v>
                </c:pt>
                <c:pt idx="6476">
                  <c:v>26.661619781558723</c:v>
                </c:pt>
                <c:pt idx="6477">
                  <c:v>26.670643828379006</c:v>
                </c:pt>
                <c:pt idx="6478">
                  <c:v>26.71515102336819</c:v>
                </c:pt>
                <c:pt idx="6479">
                  <c:v>26.775253458932394</c:v>
                </c:pt>
                <c:pt idx="6480">
                  <c:v>26.813608133571833</c:v>
                </c:pt>
                <c:pt idx="6481">
                  <c:v>26.83431983636844</c:v>
                </c:pt>
                <c:pt idx="6482">
                  <c:v>26.888607492778632</c:v>
                </c:pt>
                <c:pt idx="6483">
                  <c:v>26.898131381029781</c:v>
                </c:pt>
                <c:pt idx="6484">
                  <c:v>26.909944281439984</c:v>
                </c:pt>
                <c:pt idx="6485">
                  <c:v>26.902157749663203</c:v>
                </c:pt>
                <c:pt idx="6486">
                  <c:v>26.894146282150135</c:v>
                </c:pt>
                <c:pt idx="6487">
                  <c:v>26.847701241048657</c:v>
                </c:pt>
                <c:pt idx="6488">
                  <c:v>26.783768534239748</c:v>
                </c:pt>
                <c:pt idx="6489">
                  <c:v>26.733283404723995</c:v>
                </c:pt>
                <c:pt idx="6490">
                  <c:v>26.648490231168537</c:v>
                </c:pt>
                <c:pt idx="6491">
                  <c:v>26.546261639945389</c:v>
                </c:pt>
                <c:pt idx="6492">
                  <c:v>26.470810510977373</c:v>
                </c:pt>
                <c:pt idx="6493">
                  <c:v>26.411617095835474</c:v>
                </c:pt>
                <c:pt idx="6494">
                  <c:v>26.381675325893458</c:v>
                </c:pt>
                <c:pt idx="6495">
                  <c:v>26.34809726401215</c:v>
                </c:pt>
                <c:pt idx="6496">
                  <c:v>26.311291638711268</c:v>
                </c:pt>
                <c:pt idx="6497">
                  <c:v>26.292018055469551</c:v>
                </c:pt>
                <c:pt idx="6498">
                  <c:v>26.276436008676967</c:v>
                </c:pt>
                <c:pt idx="6499">
                  <c:v>26.302980673589424</c:v>
                </c:pt>
                <c:pt idx="6500">
                  <c:v>26.344964507055924</c:v>
                </c:pt>
                <c:pt idx="6501">
                  <c:v>26.352112232261522</c:v>
                </c:pt>
                <c:pt idx="6502">
                  <c:v>26.387262656126421</c:v>
                </c:pt>
                <c:pt idx="6503">
                  <c:v>26.421672647116672</c:v>
                </c:pt>
                <c:pt idx="6504">
                  <c:v>26.459198380152028</c:v>
                </c:pt>
                <c:pt idx="6505">
                  <c:v>26.499404523647236</c:v>
                </c:pt>
                <c:pt idx="6506">
                  <c:v>26.529480164447914</c:v>
                </c:pt>
                <c:pt idx="6507">
                  <c:v>26.554242355419799</c:v>
                </c:pt>
                <c:pt idx="6508">
                  <c:v>26.587540906642474</c:v>
                </c:pt>
                <c:pt idx="6509">
                  <c:v>26.636195240440465</c:v>
                </c:pt>
                <c:pt idx="6510">
                  <c:v>26.646643315836794</c:v>
                </c:pt>
                <c:pt idx="6511">
                  <c:v>26.672782664000604</c:v>
                </c:pt>
                <c:pt idx="6512">
                  <c:v>26.699763896501072</c:v>
                </c:pt>
                <c:pt idx="6513">
                  <c:v>26.738842606232097</c:v>
                </c:pt>
                <c:pt idx="6514">
                  <c:v>26.785401860679869</c:v>
                </c:pt>
                <c:pt idx="6515">
                  <c:v>26.826599421893807</c:v>
                </c:pt>
                <c:pt idx="6516">
                  <c:v>26.853000066118273</c:v>
                </c:pt>
                <c:pt idx="6517">
                  <c:v>26.866140687370304</c:v>
                </c:pt>
                <c:pt idx="6518">
                  <c:v>26.936130230600678</c:v>
                </c:pt>
                <c:pt idx="6519">
                  <c:v>26.971704470164976</c:v>
                </c:pt>
                <c:pt idx="6520">
                  <c:v>26.983750430071968</c:v>
                </c:pt>
                <c:pt idx="6521">
                  <c:v>26.978497816956448</c:v>
                </c:pt>
                <c:pt idx="6522">
                  <c:v>27.016085312517138</c:v>
                </c:pt>
                <c:pt idx="6523">
                  <c:v>27.050717508597039</c:v>
                </c:pt>
                <c:pt idx="6524">
                  <c:v>27.078234755564356</c:v>
                </c:pt>
                <c:pt idx="6525">
                  <c:v>27.077271683352809</c:v>
                </c:pt>
                <c:pt idx="6526">
                  <c:v>27.059931524022129</c:v>
                </c:pt>
                <c:pt idx="6527">
                  <c:v>27.032050960573443</c:v>
                </c:pt>
                <c:pt idx="6528">
                  <c:v>27.01902405985556</c:v>
                </c:pt>
                <c:pt idx="6529">
                  <c:v>26.974929469112965</c:v>
                </c:pt>
                <c:pt idx="6530">
                  <c:v>26.923272633591239</c:v>
                </c:pt>
                <c:pt idx="6531">
                  <c:v>26.884310032124191</c:v>
                </c:pt>
                <c:pt idx="6532">
                  <c:v>26.815305887195162</c:v>
                </c:pt>
                <c:pt idx="6533">
                  <c:v>26.809464245302557</c:v>
                </c:pt>
                <c:pt idx="6534">
                  <c:v>26.798403962077334</c:v>
                </c:pt>
                <c:pt idx="6535">
                  <c:v>26.837188795435459</c:v>
                </c:pt>
                <c:pt idx="6536">
                  <c:v>26.887142134706643</c:v>
                </c:pt>
                <c:pt idx="6537">
                  <c:v>26.945395136726027</c:v>
                </c:pt>
                <c:pt idx="6538">
                  <c:v>27.05740199438856</c:v>
                </c:pt>
                <c:pt idx="6539">
                  <c:v>27.16007436664863</c:v>
                </c:pt>
                <c:pt idx="6540">
                  <c:v>27.269732295380013</c:v>
                </c:pt>
                <c:pt idx="6541">
                  <c:v>27.396895328573816</c:v>
                </c:pt>
                <c:pt idx="6542">
                  <c:v>27.517904423368662</c:v>
                </c:pt>
                <c:pt idx="6543">
                  <c:v>27.595182386953681</c:v>
                </c:pt>
                <c:pt idx="6544">
                  <c:v>27.595562212801784</c:v>
                </c:pt>
                <c:pt idx="6545">
                  <c:v>27.586173158725465</c:v>
                </c:pt>
                <c:pt idx="6546">
                  <c:v>27.517965945010662</c:v>
                </c:pt>
                <c:pt idx="6547">
                  <c:v>27.435656322342481</c:v>
                </c:pt>
                <c:pt idx="6548">
                  <c:v>27.317036558335914</c:v>
                </c:pt>
                <c:pt idx="6549">
                  <c:v>27.191974176536206</c:v>
                </c:pt>
                <c:pt idx="6550">
                  <c:v>27.042500143866643</c:v>
                </c:pt>
                <c:pt idx="6551">
                  <c:v>26.936761925625479</c:v>
                </c:pt>
                <c:pt idx="6552">
                  <c:v>26.838867866115248</c:v>
                </c:pt>
                <c:pt idx="6553">
                  <c:v>26.722332420011245</c:v>
                </c:pt>
                <c:pt idx="6554">
                  <c:v>26.635347113596715</c:v>
                </c:pt>
                <c:pt idx="6555">
                  <c:v>26.573207751366265</c:v>
                </c:pt>
                <c:pt idx="6556">
                  <c:v>26.544669874979412</c:v>
                </c:pt>
                <c:pt idx="6557">
                  <c:v>26.54248538898959</c:v>
                </c:pt>
                <c:pt idx="6558">
                  <c:v>26.588955268022417</c:v>
                </c:pt>
                <c:pt idx="6559">
                  <c:v>26.618214732180551</c:v>
                </c:pt>
                <c:pt idx="6560">
                  <c:v>26.656518558988974</c:v>
                </c:pt>
                <c:pt idx="6561">
                  <c:v>26.691390037827674</c:v>
                </c:pt>
                <c:pt idx="6562">
                  <c:v>26.695104445751067</c:v>
                </c:pt>
                <c:pt idx="6563">
                  <c:v>26.759293089127699</c:v>
                </c:pt>
                <c:pt idx="6564">
                  <c:v>26.803483285110257</c:v>
                </c:pt>
                <c:pt idx="6565">
                  <c:v>26.86074727697499</c:v>
                </c:pt>
                <c:pt idx="6566">
                  <c:v>26.906285159886512</c:v>
                </c:pt>
                <c:pt idx="6567">
                  <c:v>26.935291816384613</c:v>
                </c:pt>
                <c:pt idx="6568">
                  <c:v>26.941170409064377</c:v>
                </c:pt>
                <c:pt idx="6569">
                  <c:v>26.949906223431519</c:v>
                </c:pt>
                <c:pt idx="6570">
                  <c:v>26.926211774343745</c:v>
                </c:pt>
                <c:pt idx="6571">
                  <c:v>26.901027723711529</c:v>
                </c:pt>
                <c:pt idx="6572">
                  <c:v>26.870072321856895</c:v>
                </c:pt>
                <c:pt idx="6573">
                  <c:v>26.812050782613166</c:v>
                </c:pt>
                <c:pt idx="6574">
                  <c:v>26.741707937635855</c:v>
                </c:pt>
                <c:pt idx="6575">
                  <c:v>26.652898893421494</c:v>
                </c:pt>
                <c:pt idx="6576">
                  <c:v>26.561466150608471</c:v>
                </c:pt>
                <c:pt idx="6577">
                  <c:v>26.4936873011034</c:v>
                </c:pt>
                <c:pt idx="6578">
                  <c:v>26.429778890641998</c:v>
                </c:pt>
                <c:pt idx="6579">
                  <c:v>26.373907941559676</c:v>
                </c:pt>
                <c:pt idx="6580">
                  <c:v>26.343274335356135</c:v>
                </c:pt>
                <c:pt idx="6581">
                  <c:v>26.309296284504715</c:v>
                </c:pt>
                <c:pt idx="6582">
                  <c:v>26.297097720332584</c:v>
                </c:pt>
                <c:pt idx="6583">
                  <c:v>26.320913138680925</c:v>
                </c:pt>
                <c:pt idx="6584">
                  <c:v>26.331725476664619</c:v>
                </c:pt>
                <c:pt idx="6585">
                  <c:v>26.346260394330468</c:v>
                </c:pt>
                <c:pt idx="6586">
                  <c:v>26.37349830434971</c:v>
                </c:pt>
                <c:pt idx="6587">
                  <c:v>26.399841541821473</c:v>
                </c:pt>
                <c:pt idx="6588">
                  <c:v>26.396136683651186</c:v>
                </c:pt>
                <c:pt idx="6589">
                  <c:v>26.43463145471879</c:v>
                </c:pt>
                <c:pt idx="6590">
                  <c:v>26.469669848915697</c:v>
                </c:pt>
                <c:pt idx="6591">
                  <c:v>26.523082711379185</c:v>
                </c:pt>
                <c:pt idx="6592">
                  <c:v>26.538289731204646</c:v>
                </c:pt>
                <c:pt idx="6593">
                  <c:v>26.564990790600838</c:v>
                </c:pt>
                <c:pt idx="6594">
                  <c:v>26.598991229110609</c:v>
                </c:pt>
                <c:pt idx="6595">
                  <c:v>26.64741460092706</c:v>
                </c:pt>
                <c:pt idx="6596">
                  <c:v>26.671016604704526</c:v>
                </c:pt>
                <c:pt idx="6597">
                  <c:v>26.714508790027374</c:v>
                </c:pt>
                <c:pt idx="6598">
                  <c:v>26.729956703157995</c:v>
                </c:pt>
                <c:pt idx="6599">
                  <c:v>26.77682170774704</c:v>
                </c:pt>
                <c:pt idx="6600">
                  <c:v>26.792810402882481</c:v>
                </c:pt>
                <c:pt idx="6601">
                  <c:v>26.816165831225991</c:v>
                </c:pt>
                <c:pt idx="6602">
                  <c:v>26.852581508899874</c:v>
                </c:pt>
                <c:pt idx="6603">
                  <c:v>26.862591315582687</c:v>
                </c:pt>
                <c:pt idx="6604">
                  <c:v>26.899854546612861</c:v>
                </c:pt>
                <c:pt idx="6605">
                  <c:v>26.942638197026124</c:v>
                </c:pt>
                <c:pt idx="6606">
                  <c:v>26.967949959705248</c:v>
                </c:pt>
                <c:pt idx="6607">
                  <c:v>26.99126492870537</c:v>
                </c:pt>
                <c:pt idx="6608">
                  <c:v>27.017149312490275</c:v>
                </c:pt>
                <c:pt idx="6609">
                  <c:v>27.022723393291507</c:v>
                </c:pt>
                <c:pt idx="6610">
                  <c:v>27.044947978868862</c:v>
                </c:pt>
                <c:pt idx="6611">
                  <c:v>27.029216897828572</c:v>
                </c:pt>
                <c:pt idx="6612">
                  <c:v>27.019463923531543</c:v>
                </c:pt>
                <c:pt idx="6613">
                  <c:v>26.987309092253792</c:v>
                </c:pt>
                <c:pt idx="6614">
                  <c:v>26.932847272510287</c:v>
                </c:pt>
                <c:pt idx="6615">
                  <c:v>26.86639862366949</c:v>
                </c:pt>
                <c:pt idx="6616">
                  <c:v>26.829685992463563</c:v>
                </c:pt>
                <c:pt idx="6617">
                  <c:v>26.808852894943914</c:v>
                </c:pt>
                <c:pt idx="6618">
                  <c:v>26.7878602463772</c:v>
                </c:pt>
                <c:pt idx="6619">
                  <c:v>26.780468859086685</c:v>
                </c:pt>
                <c:pt idx="6620">
                  <c:v>26.806958106351853</c:v>
                </c:pt>
                <c:pt idx="6621">
                  <c:v>26.886043412456374</c:v>
                </c:pt>
                <c:pt idx="6622">
                  <c:v>26.941064684836835</c:v>
                </c:pt>
                <c:pt idx="6623">
                  <c:v>27.080755175375305</c:v>
                </c:pt>
                <c:pt idx="6624">
                  <c:v>27.193607416157509</c:v>
                </c:pt>
                <c:pt idx="6625">
                  <c:v>27.312628781576699</c:v>
                </c:pt>
                <c:pt idx="6626">
                  <c:v>27.460600290161693</c:v>
                </c:pt>
                <c:pt idx="6627">
                  <c:v>27.53649293350708</c:v>
                </c:pt>
                <c:pt idx="6628">
                  <c:v>27.6048460524236</c:v>
                </c:pt>
                <c:pt idx="6629">
                  <c:v>27.652262936410771</c:v>
                </c:pt>
                <c:pt idx="6630">
                  <c:v>27.647796012014183</c:v>
                </c:pt>
                <c:pt idx="6631">
                  <c:v>27.608823104284934</c:v>
                </c:pt>
                <c:pt idx="6632">
                  <c:v>27.523273614708096</c:v>
                </c:pt>
                <c:pt idx="6633">
                  <c:v>27.378705913392515</c:v>
                </c:pt>
                <c:pt idx="6634">
                  <c:v>27.257977505955456</c:v>
                </c:pt>
                <c:pt idx="6635">
                  <c:v>27.13379242121772</c:v>
                </c:pt>
                <c:pt idx="6636">
                  <c:v>27.030251301271623</c:v>
                </c:pt>
                <c:pt idx="6637">
                  <c:v>26.940443698664293</c:v>
                </c:pt>
                <c:pt idx="6638">
                  <c:v>26.854922792714138</c:v>
                </c:pt>
                <c:pt idx="6639">
                  <c:v>26.785979796049308</c:v>
                </c:pt>
                <c:pt idx="6640">
                  <c:v>26.719797253346599</c:v>
                </c:pt>
                <c:pt idx="6641">
                  <c:v>26.678372457162872</c:v>
                </c:pt>
                <c:pt idx="6642">
                  <c:v>26.66329868749721</c:v>
                </c:pt>
                <c:pt idx="6643">
                  <c:v>26.676606238359589</c:v>
                </c:pt>
                <c:pt idx="6644">
                  <c:v>26.69053297104918</c:v>
                </c:pt>
                <c:pt idx="6645">
                  <c:v>26.694996127970864</c:v>
                </c:pt>
                <c:pt idx="6646">
                  <c:v>26.723033029615067</c:v>
                </c:pt>
                <c:pt idx="6647">
                  <c:v>26.753186686606437</c:v>
                </c:pt>
                <c:pt idx="6648">
                  <c:v>26.794430832247759</c:v>
                </c:pt>
                <c:pt idx="6649">
                  <c:v>26.838126909138964</c:v>
                </c:pt>
                <c:pt idx="6650">
                  <c:v>26.888194281477372</c:v>
                </c:pt>
                <c:pt idx="6651">
                  <c:v>26.943032343123217</c:v>
                </c:pt>
                <c:pt idx="6652">
                  <c:v>26.978334740935221</c:v>
                </c:pt>
                <c:pt idx="6653">
                  <c:v>26.994387256506378</c:v>
                </c:pt>
                <c:pt idx="6654">
                  <c:v>26.988810114369421</c:v>
                </c:pt>
                <c:pt idx="6655">
                  <c:v>26.971374908400445</c:v>
                </c:pt>
                <c:pt idx="6656">
                  <c:v>26.951137564420709</c:v>
                </c:pt>
                <c:pt idx="6657">
                  <c:v>26.890972435411374</c:v>
                </c:pt>
                <c:pt idx="6658">
                  <c:v>26.815943647906483</c:v>
                </c:pt>
                <c:pt idx="6659">
                  <c:v>26.725762360836487</c:v>
                </c:pt>
                <c:pt idx="6660">
                  <c:v>26.648456339731545</c:v>
                </c:pt>
                <c:pt idx="6661">
                  <c:v>26.55596399878528</c:v>
                </c:pt>
                <c:pt idx="6662">
                  <c:v>26.481040552924092</c:v>
                </c:pt>
                <c:pt idx="6663">
                  <c:v>26.431798868674914</c:v>
                </c:pt>
                <c:pt idx="6664">
                  <c:v>26.391480171076878</c:v>
                </c:pt>
                <c:pt idx="6665">
                  <c:v>26.35750209896236</c:v>
                </c:pt>
                <c:pt idx="6666">
                  <c:v>26.342636643873444</c:v>
                </c:pt>
                <c:pt idx="6667">
                  <c:v>26.364669216131425</c:v>
                </c:pt>
                <c:pt idx="6668">
                  <c:v>26.369543826551677</c:v>
                </c:pt>
                <c:pt idx="6669">
                  <c:v>26.403619955334673</c:v>
                </c:pt>
                <c:pt idx="6670">
                  <c:v>26.435638354891687</c:v>
                </c:pt>
                <c:pt idx="6671">
                  <c:v>26.462057018834724</c:v>
                </c:pt>
                <c:pt idx="6672">
                  <c:v>26.48967447510514</c:v>
                </c:pt>
                <c:pt idx="6673">
                  <c:v>26.487582896977273</c:v>
                </c:pt>
                <c:pt idx="6674">
                  <c:v>26.479124877023029</c:v>
                </c:pt>
                <c:pt idx="6675">
                  <c:v>26.494356389746134</c:v>
                </c:pt>
                <c:pt idx="6676">
                  <c:v>26.542052598844972</c:v>
                </c:pt>
                <c:pt idx="6677">
                  <c:v>26.586331705973659</c:v>
                </c:pt>
                <c:pt idx="6678">
                  <c:v>26.630518451316448</c:v>
                </c:pt>
                <c:pt idx="6679">
                  <c:v>26.658623286567387</c:v>
                </c:pt>
                <c:pt idx="6680">
                  <c:v>26.675472389669245</c:v>
                </c:pt>
                <c:pt idx="6681">
                  <c:v>26.733092427437331</c:v>
                </c:pt>
                <c:pt idx="6682">
                  <c:v>26.787348737888269</c:v>
                </c:pt>
                <c:pt idx="6683">
                  <c:v>26.825296153233712</c:v>
                </c:pt>
                <c:pt idx="6684">
                  <c:v>26.866451807463168</c:v>
                </c:pt>
                <c:pt idx="6685">
                  <c:v>26.919748051965563</c:v>
                </c:pt>
                <c:pt idx="6686">
                  <c:v>26.955643192861544</c:v>
                </c:pt>
                <c:pt idx="6687">
                  <c:v>27.002467347840813</c:v>
                </c:pt>
                <c:pt idx="6688">
                  <c:v>27.038441737765972</c:v>
                </c:pt>
                <c:pt idx="6689">
                  <c:v>27.057288108937001</c:v>
                </c:pt>
                <c:pt idx="6690">
                  <c:v>27.090190097494919</c:v>
                </c:pt>
                <c:pt idx="6691">
                  <c:v>27.124083385185148</c:v>
                </c:pt>
                <c:pt idx="6692">
                  <c:v>27.144408642997639</c:v>
                </c:pt>
                <c:pt idx="6693">
                  <c:v>27.15976607715502</c:v>
                </c:pt>
                <c:pt idx="6694">
                  <c:v>27.17354372078173</c:v>
                </c:pt>
                <c:pt idx="6695">
                  <c:v>27.195809161464894</c:v>
                </c:pt>
                <c:pt idx="6696">
                  <c:v>27.19172784744541</c:v>
                </c:pt>
                <c:pt idx="6697">
                  <c:v>27.216482758593589</c:v>
                </c:pt>
                <c:pt idx="6698">
                  <c:v>27.190357009009791</c:v>
                </c:pt>
                <c:pt idx="6699">
                  <c:v>27.159982273847096</c:v>
                </c:pt>
                <c:pt idx="6700">
                  <c:v>27.116136683680903</c:v>
                </c:pt>
                <c:pt idx="6701">
                  <c:v>27.08313745455558</c:v>
                </c:pt>
                <c:pt idx="6702">
                  <c:v>27.023935556392118</c:v>
                </c:pt>
                <c:pt idx="6703">
                  <c:v>26.988354194589622</c:v>
                </c:pt>
                <c:pt idx="6704">
                  <c:v>27.021272493830288</c:v>
                </c:pt>
                <c:pt idx="6705">
                  <c:v>27.046362423435156</c:v>
                </c:pt>
                <c:pt idx="6706">
                  <c:v>27.10418017003618</c:v>
                </c:pt>
                <c:pt idx="6707">
                  <c:v>27.171083423843179</c:v>
                </c:pt>
                <c:pt idx="6708">
                  <c:v>27.274588888714966</c:v>
                </c:pt>
                <c:pt idx="6709">
                  <c:v>27.410601793869603</c:v>
                </c:pt>
                <c:pt idx="6710">
                  <c:v>27.526553293318148</c:v>
                </c:pt>
                <c:pt idx="6711">
                  <c:v>27.642726814221131</c:v>
                </c:pt>
                <c:pt idx="6712">
                  <c:v>27.740485171609048</c:v>
                </c:pt>
                <c:pt idx="6713">
                  <c:v>27.83988957719459</c:v>
                </c:pt>
                <c:pt idx="6714">
                  <c:v>27.84491339856503</c:v>
                </c:pt>
                <c:pt idx="6715">
                  <c:v>27.858214963582771</c:v>
                </c:pt>
                <c:pt idx="6716">
                  <c:v>27.814914799551644</c:v>
                </c:pt>
                <c:pt idx="6717">
                  <c:v>27.755643793478843</c:v>
                </c:pt>
                <c:pt idx="6718">
                  <c:v>27.654628233406402</c:v>
                </c:pt>
                <c:pt idx="6719">
                  <c:v>27.546820108976874</c:v>
                </c:pt>
                <c:pt idx="6720">
                  <c:v>27.404192501064674</c:v>
                </c:pt>
                <c:pt idx="6721">
                  <c:v>27.307983081227643</c:v>
                </c:pt>
                <c:pt idx="6722">
                  <c:v>27.210204396543318</c:v>
                </c:pt>
                <c:pt idx="6723">
                  <c:v>27.089092412199207</c:v>
                </c:pt>
                <c:pt idx="6724">
                  <c:v>27.03285365595832</c:v>
                </c:pt>
                <c:pt idx="6725">
                  <c:v>26.99613574930056</c:v>
                </c:pt>
                <c:pt idx="6726">
                  <c:v>26.971466609797883</c:v>
                </c:pt>
                <c:pt idx="6727">
                  <c:v>26.963721490015715</c:v>
                </c:pt>
                <c:pt idx="6728">
                  <c:v>26.980700662876021</c:v>
                </c:pt>
                <c:pt idx="6729">
                  <c:v>26.987767809534411</c:v>
                </c:pt>
                <c:pt idx="6730">
                  <c:v>27.007853737851924</c:v>
                </c:pt>
                <c:pt idx="6731">
                  <c:v>27.031919832594326</c:v>
                </c:pt>
                <c:pt idx="6732">
                  <c:v>27.081638181732792</c:v>
                </c:pt>
                <c:pt idx="6733">
                  <c:v>27.140910176303414</c:v>
                </c:pt>
                <c:pt idx="6734">
                  <c:v>27.165247978881848</c:v>
                </c:pt>
                <c:pt idx="6735">
                  <c:v>27.199227180830896</c:v>
                </c:pt>
                <c:pt idx="6736">
                  <c:v>27.242826921251254</c:v>
                </c:pt>
                <c:pt idx="6737">
                  <c:v>27.245961395727374</c:v>
                </c:pt>
                <c:pt idx="6738">
                  <c:v>27.23848857552813</c:v>
                </c:pt>
                <c:pt idx="6739">
                  <c:v>27.244909448591809</c:v>
                </c:pt>
                <c:pt idx="6740">
                  <c:v>27.227493857659194</c:v>
                </c:pt>
                <c:pt idx="6741">
                  <c:v>27.204087943721145</c:v>
                </c:pt>
                <c:pt idx="6742">
                  <c:v>27.15029984533065</c:v>
                </c:pt>
                <c:pt idx="6743">
                  <c:v>27.07860243851092</c:v>
                </c:pt>
                <c:pt idx="6744">
                  <c:v>27.0068870567566</c:v>
                </c:pt>
                <c:pt idx="6745">
                  <c:v>26.930653169006415</c:v>
                </c:pt>
                <c:pt idx="6746">
                  <c:v>26.854000661640608</c:v>
                </c:pt>
                <c:pt idx="6747">
                  <c:v>26.769725034888697</c:v>
                </c:pt>
                <c:pt idx="6748">
                  <c:v>26.731866969423681</c:v>
                </c:pt>
                <c:pt idx="6749">
                  <c:v>26.687566611900245</c:v>
                </c:pt>
                <c:pt idx="6750">
                  <c:v>26.649099320652002</c:v>
                </c:pt>
                <c:pt idx="6751">
                  <c:v>26.605407906932466</c:v>
                </c:pt>
                <c:pt idx="6752">
                  <c:v>26.615134721012677</c:v>
                </c:pt>
                <c:pt idx="6753">
                  <c:v>26.613614201994043</c:v>
                </c:pt>
                <c:pt idx="6754">
                  <c:v>26.65546679540067</c:v>
                </c:pt>
                <c:pt idx="6755">
                  <c:v>26.690468312435772</c:v>
                </c:pt>
                <c:pt idx="6756">
                  <c:v>26.695653884383159</c:v>
                </c:pt>
                <c:pt idx="6757">
                  <c:v>26.711492204603612</c:v>
                </c:pt>
                <c:pt idx="6758">
                  <c:v>26.740914673726088</c:v>
                </c:pt>
                <c:pt idx="6759">
                  <c:v>26.786661686883697</c:v>
                </c:pt>
                <c:pt idx="6760">
                  <c:v>26.812342565936156</c:v>
                </c:pt>
                <c:pt idx="6761">
                  <c:v>26.870303733684501</c:v>
                </c:pt>
                <c:pt idx="6762">
                  <c:v>26.899899671684118</c:v>
                </c:pt>
                <c:pt idx="6763">
                  <c:v>26.936103633232097</c:v>
                </c:pt>
                <c:pt idx="6764">
                  <c:v>26.981954892822245</c:v>
                </c:pt>
                <c:pt idx="6765">
                  <c:v>27.028364473940201</c:v>
                </c:pt>
                <c:pt idx="6766">
                  <c:v>27.069750639102249</c:v>
                </c:pt>
                <c:pt idx="6767">
                  <c:v>27.12934213054557</c:v>
                </c:pt>
                <c:pt idx="6768">
                  <c:v>27.201745950818385</c:v>
                </c:pt>
                <c:pt idx="6769">
                  <c:v>27.282360135298788</c:v>
                </c:pt>
                <c:pt idx="6770">
                  <c:v>27.365891712794323</c:v>
                </c:pt>
                <c:pt idx="6771">
                  <c:v>27.437703476093318</c:v>
                </c:pt>
                <c:pt idx="6772">
                  <c:v>27.513141953112001</c:v>
                </c:pt>
                <c:pt idx="6773">
                  <c:v>27.537903414756329</c:v>
                </c:pt>
                <c:pt idx="6774">
                  <c:v>27.610840154622821</c:v>
                </c:pt>
                <c:pt idx="6775">
                  <c:v>27.687183646711574</c:v>
                </c:pt>
                <c:pt idx="6776">
                  <c:v>27.735150380037755</c:v>
                </c:pt>
                <c:pt idx="6777">
                  <c:v>27.804126924036428</c:v>
                </c:pt>
                <c:pt idx="6778">
                  <c:v>27.882454013072294</c:v>
                </c:pt>
                <c:pt idx="6779">
                  <c:v>27.957452026480563</c:v>
                </c:pt>
                <c:pt idx="6780">
                  <c:v>28.023123114218574</c:v>
                </c:pt>
                <c:pt idx="6781">
                  <c:v>28.072293096331382</c:v>
                </c:pt>
                <c:pt idx="6782">
                  <c:v>28.132271994585295</c:v>
                </c:pt>
                <c:pt idx="6783">
                  <c:v>28.17012540612707</c:v>
                </c:pt>
                <c:pt idx="6784">
                  <c:v>28.20870061930772</c:v>
                </c:pt>
                <c:pt idx="6785">
                  <c:v>28.253364634412609</c:v>
                </c:pt>
                <c:pt idx="6786">
                  <c:v>28.298255748676883</c:v>
                </c:pt>
                <c:pt idx="6787">
                  <c:v>28.334410590495626</c:v>
                </c:pt>
                <c:pt idx="6788">
                  <c:v>28.416343272323672</c:v>
                </c:pt>
                <c:pt idx="6789">
                  <c:v>28.51543627621999</c:v>
                </c:pt>
                <c:pt idx="6790">
                  <c:v>28.61116957085391</c:v>
                </c:pt>
                <c:pt idx="6791">
                  <c:v>28.765368595741798</c:v>
                </c:pt>
                <c:pt idx="6792">
                  <c:v>28.916131867491462</c:v>
                </c:pt>
                <c:pt idx="6793">
                  <c:v>29.132425183400976</c:v>
                </c:pt>
                <c:pt idx="6794">
                  <c:v>29.337587529264798</c:v>
                </c:pt>
                <c:pt idx="6795">
                  <c:v>29.523273077978217</c:v>
                </c:pt>
                <c:pt idx="6796">
                  <c:v>29.728297928061021</c:v>
                </c:pt>
                <c:pt idx="6797">
                  <c:v>29.912483457129866</c:v>
                </c:pt>
                <c:pt idx="6798">
                  <c:v>30.052723203870858</c:v>
                </c:pt>
                <c:pt idx="6799">
                  <c:v>30.152500544510534</c:v>
                </c:pt>
                <c:pt idx="6800">
                  <c:v>30.235069476580019</c:v>
                </c:pt>
                <c:pt idx="6801">
                  <c:v>30.23818829730439</c:v>
                </c:pt>
                <c:pt idx="6802">
                  <c:v>30.207519642006222</c:v>
                </c:pt>
                <c:pt idx="6803">
                  <c:v>30.185138118419346</c:v>
                </c:pt>
                <c:pt idx="6804">
                  <c:v>30.126992762893433</c:v>
                </c:pt>
                <c:pt idx="6805">
                  <c:v>30.091085639164582</c:v>
                </c:pt>
                <c:pt idx="6806">
                  <c:v>30.032932042206397</c:v>
                </c:pt>
                <c:pt idx="6807">
                  <c:v>29.978173490443151</c:v>
                </c:pt>
                <c:pt idx="6808">
                  <c:v>29.953002440636087</c:v>
                </c:pt>
                <c:pt idx="6809">
                  <c:v>29.92804645282251</c:v>
                </c:pt>
                <c:pt idx="6810">
                  <c:v>29.977225947126332</c:v>
                </c:pt>
                <c:pt idx="6811">
                  <c:v>30.021927367914202</c:v>
                </c:pt>
                <c:pt idx="6812">
                  <c:v>30.098035838495889</c:v>
                </c:pt>
                <c:pt idx="6813">
                  <c:v>30.209225416959342</c:v>
                </c:pt>
                <c:pt idx="6814">
                  <c:v>30.31560408817726</c:v>
                </c:pt>
                <c:pt idx="6815">
                  <c:v>30.407240879668482</c:v>
                </c:pt>
                <c:pt idx="6816">
                  <c:v>30.514475752288398</c:v>
                </c:pt>
                <c:pt idx="6817">
                  <c:v>30.626107824504611</c:v>
                </c:pt>
                <c:pt idx="6818">
                  <c:v>30.751419424641057</c:v>
                </c:pt>
                <c:pt idx="6819">
                  <c:v>30.86420253336291</c:v>
                </c:pt>
                <c:pt idx="6820">
                  <c:v>30.962850390274102</c:v>
                </c:pt>
                <c:pt idx="6821">
                  <c:v>31.072023337577839</c:v>
                </c:pt>
                <c:pt idx="6822">
                  <c:v>31.155250413902063</c:v>
                </c:pt>
                <c:pt idx="6823">
                  <c:v>31.234003549755428</c:v>
                </c:pt>
                <c:pt idx="6824">
                  <c:v>31.274252889660904</c:v>
                </c:pt>
                <c:pt idx="6825">
                  <c:v>31.302695647514764</c:v>
                </c:pt>
                <c:pt idx="6826">
                  <c:v>31.305304462480215</c:v>
                </c:pt>
                <c:pt idx="6827">
                  <c:v>31.323795166102016</c:v>
                </c:pt>
                <c:pt idx="6828">
                  <c:v>31.301752244708908</c:v>
                </c:pt>
                <c:pt idx="6829">
                  <c:v>31.260080782350098</c:v>
                </c:pt>
                <c:pt idx="6830">
                  <c:v>31.239784488120634</c:v>
                </c:pt>
                <c:pt idx="6831">
                  <c:v>31.267089322928765</c:v>
                </c:pt>
                <c:pt idx="6832">
                  <c:v>31.305810407546673</c:v>
                </c:pt>
                <c:pt idx="6833">
                  <c:v>31.355626506741842</c:v>
                </c:pt>
                <c:pt idx="6834">
                  <c:v>31.421829141829807</c:v>
                </c:pt>
                <c:pt idx="6835">
                  <c:v>31.475637600809101</c:v>
                </c:pt>
                <c:pt idx="6836">
                  <c:v>31.577444512811862</c:v>
                </c:pt>
                <c:pt idx="6837">
                  <c:v>31.70372735997427</c:v>
                </c:pt>
                <c:pt idx="6838">
                  <c:v>31.819190060094769</c:v>
                </c:pt>
                <c:pt idx="6839">
                  <c:v>31.93557476713017</c:v>
                </c:pt>
                <c:pt idx="6840">
                  <c:v>32.03203711668435</c:v>
                </c:pt>
                <c:pt idx="6841">
                  <c:v>32.141431911253321</c:v>
                </c:pt>
                <c:pt idx="6842">
                  <c:v>32.210450153904958</c:v>
                </c:pt>
                <c:pt idx="6843">
                  <c:v>32.283888600680584</c:v>
                </c:pt>
                <c:pt idx="6844">
                  <c:v>32.346993586978556</c:v>
                </c:pt>
                <c:pt idx="6845">
                  <c:v>32.44050674473106</c:v>
                </c:pt>
                <c:pt idx="6846">
                  <c:v>32.519514468864635</c:v>
                </c:pt>
                <c:pt idx="6847">
                  <c:v>32.616591678587106</c:v>
                </c:pt>
                <c:pt idx="6848">
                  <c:v>32.728547212041576</c:v>
                </c:pt>
                <c:pt idx="6849">
                  <c:v>32.817508168209038</c:v>
                </c:pt>
                <c:pt idx="6850">
                  <c:v>32.916762801505541</c:v>
                </c:pt>
                <c:pt idx="6851">
                  <c:v>33.034947098201044</c:v>
                </c:pt>
                <c:pt idx="6852">
                  <c:v>33.126649215255888</c:v>
                </c:pt>
                <c:pt idx="6853">
                  <c:v>33.24658658896135</c:v>
                </c:pt>
                <c:pt idx="6854">
                  <c:v>33.36379147221956</c:v>
                </c:pt>
                <c:pt idx="6855">
                  <c:v>33.487326025964975</c:v>
                </c:pt>
                <c:pt idx="6856">
                  <c:v>33.613852866895286</c:v>
                </c:pt>
                <c:pt idx="6857">
                  <c:v>33.718693624713268</c:v>
                </c:pt>
                <c:pt idx="6858">
                  <c:v>33.877439715985695</c:v>
                </c:pt>
                <c:pt idx="6859">
                  <c:v>34.009663594317978</c:v>
                </c:pt>
                <c:pt idx="6860">
                  <c:v>34.128578445631007</c:v>
                </c:pt>
                <c:pt idx="6861">
                  <c:v>34.269512934796936</c:v>
                </c:pt>
                <c:pt idx="6862">
                  <c:v>34.41849644160974</c:v>
                </c:pt>
                <c:pt idx="6863">
                  <c:v>34.558188375057448</c:v>
                </c:pt>
                <c:pt idx="6864">
                  <c:v>34.6818259299163</c:v>
                </c:pt>
                <c:pt idx="6865">
                  <c:v>34.794223426070808</c:v>
                </c:pt>
                <c:pt idx="6866">
                  <c:v>34.924775707255549</c:v>
                </c:pt>
                <c:pt idx="6867">
                  <c:v>35.070861668802223</c:v>
                </c:pt>
                <c:pt idx="6868">
                  <c:v>35.179177765340143</c:v>
                </c:pt>
                <c:pt idx="6869">
                  <c:v>35.29316715567056</c:v>
                </c:pt>
                <c:pt idx="6870">
                  <c:v>35.444478279626033</c:v>
                </c:pt>
                <c:pt idx="6871">
                  <c:v>35.615514567237085</c:v>
                </c:pt>
                <c:pt idx="6872">
                  <c:v>35.772463304349074</c:v>
                </c:pt>
                <c:pt idx="6873">
                  <c:v>35.960896708561002</c:v>
                </c:pt>
                <c:pt idx="6874">
                  <c:v>36.168649169608649</c:v>
                </c:pt>
                <c:pt idx="6875">
                  <c:v>36.405528800256292</c:v>
                </c:pt>
                <c:pt idx="6876">
                  <c:v>36.6597529417934</c:v>
                </c:pt>
                <c:pt idx="6877">
                  <c:v>36.913616490827053</c:v>
                </c:pt>
                <c:pt idx="6878">
                  <c:v>37.203767933687786</c:v>
                </c:pt>
                <c:pt idx="6879">
                  <c:v>37.49772518997748</c:v>
                </c:pt>
                <c:pt idx="6880">
                  <c:v>37.76089511947022</c:v>
                </c:pt>
                <c:pt idx="6881">
                  <c:v>37.997934777985598</c:v>
                </c:pt>
                <c:pt idx="6882">
                  <c:v>38.242769877942486</c:v>
                </c:pt>
                <c:pt idx="6883">
                  <c:v>38.412477448084331</c:v>
                </c:pt>
                <c:pt idx="6884">
                  <c:v>38.527128228324003</c:v>
                </c:pt>
                <c:pt idx="6885">
                  <c:v>38.602586149317226</c:v>
                </c:pt>
                <c:pt idx="6886">
                  <c:v>38.627514356891851</c:v>
                </c:pt>
                <c:pt idx="6887">
                  <c:v>38.637922363300817</c:v>
                </c:pt>
                <c:pt idx="6888">
                  <c:v>38.605008357001914</c:v>
                </c:pt>
                <c:pt idx="6889">
                  <c:v>38.607615157848677</c:v>
                </c:pt>
                <c:pt idx="6890">
                  <c:v>38.573171527677147</c:v>
                </c:pt>
                <c:pt idx="6891">
                  <c:v>38.532487509566408</c:v>
                </c:pt>
                <c:pt idx="6892">
                  <c:v>38.519632499047617</c:v>
                </c:pt>
                <c:pt idx="6893">
                  <c:v>38.519632381063069</c:v>
                </c:pt>
                <c:pt idx="6894">
                  <c:v>38.527316607928739</c:v>
                </c:pt>
                <c:pt idx="6895">
                  <c:v>38.593027508376444</c:v>
                </c:pt>
                <c:pt idx="6896">
                  <c:v>38.67030241104672</c:v>
                </c:pt>
                <c:pt idx="6897">
                  <c:v>38.782860632669184</c:v>
                </c:pt>
                <c:pt idx="6898">
                  <c:v>38.912463559480997</c:v>
                </c:pt>
                <c:pt idx="6899">
                  <c:v>39.030913391173684</c:v>
                </c:pt>
                <c:pt idx="6900">
                  <c:v>39.193816642375616</c:v>
                </c:pt>
                <c:pt idx="6901">
                  <c:v>39.316631397176288</c:v>
                </c:pt>
                <c:pt idx="6902">
                  <c:v>39.424423888040238</c:v>
                </c:pt>
                <c:pt idx="6903">
                  <c:v>39.553425259068632</c:v>
                </c:pt>
                <c:pt idx="6904">
                  <c:v>39.653182605517898</c:v>
                </c:pt>
                <c:pt idx="6905">
                  <c:v>39.730938624264653</c:v>
                </c:pt>
                <c:pt idx="6906">
                  <c:v>39.797904855250067</c:v>
                </c:pt>
                <c:pt idx="6907">
                  <c:v>39.869065062431247</c:v>
                </c:pt>
                <c:pt idx="6908">
                  <c:v>39.898559595224768</c:v>
                </c:pt>
                <c:pt idx="6909">
                  <c:v>39.936112191865284</c:v>
                </c:pt>
                <c:pt idx="6910">
                  <c:v>39.928825888724369</c:v>
                </c:pt>
                <c:pt idx="6911">
                  <c:v>39.921421195738468</c:v>
                </c:pt>
                <c:pt idx="6912">
                  <c:v>39.922232172764907</c:v>
                </c:pt>
                <c:pt idx="6913">
                  <c:v>39.913179361129806</c:v>
                </c:pt>
                <c:pt idx="6914">
                  <c:v>39.967313719995957</c:v>
                </c:pt>
                <c:pt idx="6915">
                  <c:v>39.98542564249054</c:v>
                </c:pt>
                <c:pt idx="6916">
                  <c:v>40.003197642918543</c:v>
                </c:pt>
                <c:pt idx="6917">
                  <c:v>40.059359205424279</c:v>
                </c:pt>
                <c:pt idx="6918">
                  <c:v>40.157739280375331</c:v>
                </c:pt>
                <c:pt idx="6919">
                  <c:v>40.226432619935757</c:v>
                </c:pt>
                <c:pt idx="6920">
                  <c:v>40.328332711289193</c:v>
                </c:pt>
                <c:pt idx="6921">
                  <c:v>40.429815523563612</c:v>
                </c:pt>
                <c:pt idx="6922">
                  <c:v>40.479480587027197</c:v>
                </c:pt>
                <c:pt idx="6923">
                  <c:v>40.540486496587114</c:v>
                </c:pt>
                <c:pt idx="6924">
                  <c:v>40.635950744300466</c:v>
                </c:pt>
                <c:pt idx="6925">
                  <c:v>40.707153629516306</c:v>
                </c:pt>
                <c:pt idx="6926">
                  <c:v>40.774040354834916</c:v>
                </c:pt>
                <c:pt idx="6927">
                  <c:v>40.822405563864365</c:v>
                </c:pt>
                <c:pt idx="6928">
                  <c:v>40.90268561090646</c:v>
                </c:pt>
                <c:pt idx="6929">
                  <c:v>40.969670262685788</c:v>
                </c:pt>
                <c:pt idx="6930">
                  <c:v>41.020271950952548</c:v>
                </c:pt>
                <c:pt idx="6931">
                  <c:v>41.073574928073555</c:v>
                </c:pt>
                <c:pt idx="6932">
                  <c:v>41.142052880054742</c:v>
                </c:pt>
                <c:pt idx="6933">
                  <c:v>41.183372303947884</c:v>
                </c:pt>
                <c:pt idx="6934">
                  <c:v>41.257064096273908</c:v>
                </c:pt>
                <c:pt idx="6935">
                  <c:v>41.296888913906557</c:v>
                </c:pt>
                <c:pt idx="6936">
                  <c:v>41.345717899281219</c:v>
                </c:pt>
                <c:pt idx="6937">
                  <c:v>41.405309399319613</c:v>
                </c:pt>
                <c:pt idx="6938">
                  <c:v>41.490078324932824</c:v>
                </c:pt>
                <c:pt idx="6939">
                  <c:v>41.563700757419291</c:v>
                </c:pt>
                <c:pt idx="6940">
                  <c:v>41.605684153900185</c:v>
                </c:pt>
                <c:pt idx="6941">
                  <c:v>41.667772196689732</c:v>
                </c:pt>
                <c:pt idx="6942">
                  <c:v>41.744373820513317</c:v>
                </c:pt>
                <c:pt idx="6943">
                  <c:v>41.773794470800887</c:v>
                </c:pt>
                <c:pt idx="6944">
                  <c:v>41.81749332064512</c:v>
                </c:pt>
                <c:pt idx="6945">
                  <c:v>41.848609408538422</c:v>
                </c:pt>
                <c:pt idx="6946">
                  <c:v>41.89061004242037</c:v>
                </c:pt>
                <c:pt idx="6947">
                  <c:v>41.899630181968057</c:v>
                </c:pt>
                <c:pt idx="6948">
                  <c:v>41.954186681821966</c:v>
                </c:pt>
                <c:pt idx="6949">
                  <c:v>42.021704134088672</c:v>
                </c:pt>
                <c:pt idx="6950">
                  <c:v>42.058985823137768</c:v>
                </c:pt>
                <c:pt idx="6951">
                  <c:v>42.127157056600652</c:v>
                </c:pt>
                <c:pt idx="6952">
                  <c:v>42.190574092711813</c:v>
                </c:pt>
                <c:pt idx="6953">
                  <c:v>42.266633995449745</c:v>
                </c:pt>
                <c:pt idx="6954">
                  <c:v>42.356312082304001</c:v>
                </c:pt>
                <c:pt idx="6955">
                  <c:v>42.454099967899531</c:v>
                </c:pt>
                <c:pt idx="6956">
                  <c:v>42.564210128482685</c:v>
                </c:pt>
                <c:pt idx="6957">
                  <c:v>42.682872234223851</c:v>
                </c:pt>
                <c:pt idx="6958">
                  <c:v>42.799045622066636</c:v>
                </c:pt>
                <c:pt idx="6959">
                  <c:v>42.957241229547428</c:v>
                </c:pt>
                <c:pt idx="6960">
                  <c:v>43.100281655489269</c:v>
                </c:pt>
                <c:pt idx="6961">
                  <c:v>43.266851433191825</c:v>
                </c:pt>
                <c:pt idx="6962">
                  <c:v>43.449965460519699</c:v>
                </c:pt>
                <c:pt idx="6963">
                  <c:v>43.618557742391332</c:v>
                </c:pt>
                <c:pt idx="6964">
                  <c:v>43.770221423801338</c:v>
                </c:pt>
                <c:pt idx="6965">
                  <c:v>43.912589367765335</c:v>
                </c:pt>
                <c:pt idx="6966">
                  <c:v>44.016544521860517</c:v>
                </c:pt>
                <c:pt idx="6967">
                  <c:v>44.091442260506511</c:v>
                </c:pt>
                <c:pt idx="6968">
                  <c:v>44.159846131280688</c:v>
                </c:pt>
                <c:pt idx="6969">
                  <c:v>44.202977841159274</c:v>
                </c:pt>
                <c:pt idx="6970">
                  <c:v>44.207604262443638</c:v>
                </c:pt>
                <c:pt idx="6971">
                  <c:v>44.140480331462058</c:v>
                </c:pt>
                <c:pt idx="6972">
                  <c:v>44.09185012103238</c:v>
                </c:pt>
                <c:pt idx="6973">
                  <c:v>43.960011350164024</c:v>
                </c:pt>
                <c:pt idx="6974">
                  <c:v>43.85648076759319</c:v>
                </c:pt>
                <c:pt idx="6975">
                  <c:v>43.744425159775034</c:v>
                </c:pt>
                <c:pt idx="6976">
                  <c:v>43.621320594571436</c:v>
                </c:pt>
                <c:pt idx="6977">
                  <c:v>43.507921500351912</c:v>
                </c:pt>
                <c:pt idx="6978">
                  <c:v>43.428867102218263</c:v>
                </c:pt>
                <c:pt idx="6979">
                  <c:v>43.360386500423395</c:v>
                </c:pt>
                <c:pt idx="6980">
                  <c:v>43.312074888713262</c:v>
                </c:pt>
                <c:pt idx="6981">
                  <c:v>43.305278222459116</c:v>
                </c:pt>
                <c:pt idx="6982">
                  <c:v>43.311148905163968</c:v>
                </c:pt>
                <c:pt idx="6983">
                  <c:v>43.359626739765353</c:v>
                </c:pt>
                <c:pt idx="6984">
                  <c:v>43.369464836233561</c:v>
                </c:pt>
                <c:pt idx="6985">
                  <c:v>43.412025506234997</c:v>
                </c:pt>
                <c:pt idx="6986">
                  <c:v>43.452321483561995</c:v>
                </c:pt>
                <c:pt idx="6987">
                  <c:v>43.475322546069151</c:v>
                </c:pt>
                <c:pt idx="6988">
                  <c:v>43.512477470202739</c:v>
                </c:pt>
                <c:pt idx="6989">
                  <c:v>43.542480950157994</c:v>
                </c:pt>
                <c:pt idx="6990">
                  <c:v>43.576242430774208</c:v>
                </c:pt>
                <c:pt idx="6991">
                  <c:v>43.565930495464649</c:v>
                </c:pt>
                <c:pt idx="6992">
                  <c:v>43.618122210941856</c:v>
                </c:pt>
                <c:pt idx="6993">
                  <c:v>43.613876636593162</c:v>
                </c:pt>
                <c:pt idx="6994">
                  <c:v>43.636642886236402</c:v>
                </c:pt>
                <c:pt idx="6995">
                  <c:v>43.640673482833826</c:v>
                </c:pt>
                <c:pt idx="6996">
                  <c:v>43.685775288642397</c:v>
                </c:pt>
                <c:pt idx="6997">
                  <c:v>43.7033674818096</c:v>
                </c:pt>
                <c:pt idx="6998">
                  <c:v>43.715170817477002</c:v>
                </c:pt>
                <c:pt idx="6999">
                  <c:v>43.73075368978126</c:v>
                </c:pt>
                <c:pt idx="7000">
                  <c:v>43.796825687920851</c:v>
                </c:pt>
                <c:pt idx="7001">
                  <c:v>43.79821965430714</c:v>
                </c:pt>
                <c:pt idx="7002">
                  <c:v>43.807525459221608</c:v>
                </c:pt>
                <c:pt idx="7003">
                  <c:v>43.881964481921784</c:v>
                </c:pt>
                <c:pt idx="7004">
                  <c:v>43.893957337984503</c:v>
                </c:pt>
                <c:pt idx="7005">
                  <c:v>43.912329360645622</c:v>
                </c:pt>
                <c:pt idx="7006">
                  <c:v>43.935344307493644</c:v>
                </c:pt>
                <c:pt idx="7007">
                  <c:v>43.921545690618593</c:v>
                </c:pt>
                <c:pt idx="7008">
                  <c:v>43.950634523302092</c:v>
                </c:pt>
                <c:pt idx="7009">
                  <c:v>43.979226918163953</c:v>
                </c:pt>
                <c:pt idx="7010">
                  <c:v>44.006670150480772</c:v>
                </c:pt>
                <c:pt idx="7011">
                  <c:v>44.039341964510498</c:v>
                </c:pt>
                <c:pt idx="7012">
                  <c:v>44.109551826334346</c:v>
                </c:pt>
                <c:pt idx="7013">
                  <c:v>44.106948186486534</c:v>
                </c:pt>
                <c:pt idx="7014">
                  <c:v>44.110416685151044</c:v>
                </c:pt>
                <c:pt idx="7015">
                  <c:v>44.119861612906611</c:v>
                </c:pt>
                <c:pt idx="7016">
                  <c:v>44.149456112803371</c:v>
                </c:pt>
                <c:pt idx="7017">
                  <c:v>44.15518553413802</c:v>
                </c:pt>
                <c:pt idx="7018">
                  <c:v>44.183184340011827</c:v>
                </c:pt>
                <c:pt idx="7019">
                  <c:v>44.201858487042635</c:v>
                </c:pt>
                <c:pt idx="7020">
                  <c:v>44.222463005769079</c:v>
                </c:pt>
                <c:pt idx="7021">
                  <c:v>44.261846041680883</c:v>
                </c:pt>
                <c:pt idx="7022">
                  <c:v>44.280858425969015</c:v>
                </c:pt>
                <c:pt idx="7023">
                  <c:v>44.294523160373302</c:v>
                </c:pt>
                <c:pt idx="7024">
                  <c:v>44.348316046906817</c:v>
                </c:pt>
                <c:pt idx="7025">
                  <c:v>44.390361013016339</c:v>
                </c:pt>
                <c:pt idx="7026">
                  <c:v>44.427367423829047</c:v>
                </c:pt>
                <c:pt idx="7027">
                  <c:v>44.452908715192372</c:v>
                </c:pt>
                <c:pt idx="7028">
                  <c:v>44.471986951590857</c:v>
                </c:pt>
                <c:pt idx="7029">
                  <c:v>44.452185053215707</c:v>
                </c:pt>
                <c:pt idx="7030">
                  <c:v>44.506880406737906</c:v>
                </c:pt>
                <c:pt idx="7031">
                  <c:v>44.556603155448251</c:v>
                </c:pt>
                <c:pt idx="7032">
                  <c:v>44.619899746812976</c:v>
                </c:pt>
                <c:pt idx="7033">
                  <c:v>44.662244323334477</c:v>
                </c:pt>
                <c:pt idx="7034">
                  <c:v>44.700385887135774</c:v>
                </c:pt>
                <c:pt idx="7035">
                  <c:v>44.739460608829283</c:v>
                </c:pt>
                <c:pt idx="7036">
                  <c:v>44.809042143603826</c:v>
                </c:pt>
                <c:pt idx="7037">
                  <c:v>44.892467115019898</c:v>
                </c:pt>
                <c:pt idx="7038">
                  <c:v>44.95946150474407</c:v>
                </c:pt>
                <c:pt idx="7039">
                  <c:v>45.04171671197529</c:v>
                </c:pt>
                <c:pt idx="7040">
                  <c:v>45.11308065826983</c:v>
                </c:pt>
                <c:pt idx="7041">
                  <c:v>45.167337594133329</c:v>
                </c:pt>
                <c:pt idx="7042">
                  <c:v>45.245243162588451</c:v>
                </c:pt>
                <c:pt idx="7043">
                  <c:v>45.309793408172489</c:v>
                </c:pt>
                <c:pt idx="7044">
                  <c:v>45.334492406471931</c:v>
                </c:pt>
                <c:pt idx="7045">
                  <c:v>45.346221356555382</c:v>
                </c:pt>
                <c:pt idx="7046">
                  <c:v>45.405488491267789</c:v>
                </c:pt>
                <c:pt idx="7047">
                  <c:v>45.368799655785786</c:v>
                </c:pt>
                <c:pt idx="7048">
                  <c:v>45.385364892518709</c:v>
                </c:pt>
                <c:pt idx="7049">
                  <c:v>45.426238080736582</c:v>
                </c:pt>
                <c:pt idx="7050">
                  <c:v>45.412108633610593</c:v>
                </c:pt>
                <c:pt idx="7051">
                  <c:v>45.358996829319253</c:v>
                </c:pt>
                <c:pt idx="7052">
                  <c:v>45.323003779686502</c:v>
                </c:pt>
                <c:pt idx="7053">
                  <c:v>45.245550389171605</c:v>
                </c:pt>
                <c:pt idx="7054">
                  <c:v>45.143222983450364</c:v>
                </c:pt>
                <c:pt idx="7055">
                  <c:v>45.057192843554638</c:v>
                </c:pt>
                <c:pt idx="7056">
                  <c:v>44.949039480559399</c:v>
                </c:pt>
                <c:pt idx="7057">
                  <c:v>44.859662328042347</c:v>
                </c:pt>
                <c:pt idx="7058">
                  <c:v>44.741939403430472</c:v>
                </c:pt>
                <c:pt idx="7059">
                  <c:v>44.638813511139531</c:v>
                </c:pt>
                <c:pt idx="7060">
                  <c:v>44.540595652165266</c:v>
                </c:pt>
                <c:pt idx="7061">
                  <c:v>44.447870590106767</c:v>
                </c:pt>
                <c:pt idx="7062">
                  <c:v>44.398488116887293</c:v>
                </c:pt>
                <c:pt idx="7063">
                  <c:v>44.310809011827068</c:v>
                </c:pt>
                <c:pt idx="7064">
                  <c:v>44.224075151081038</c:v>
                </c:pt>
                <c:pt idx="7065">
                  <c:v>44.153227446335578</c:v>
                </c:pt>
                <c:pt idx="7066">
                  <c:v>44.155660312145564</c:v>
                </c:pt>
                <c:pt idx="7067">
                  <c:v>44.175995044700116</c:v>
                </c:pt>
                <c:pt idx="7068">
                  <c:v>44.1882672913367</c:v>
                </c:pt>
                <c:pt idx="7069">
                  <c:v>44.230364977614364</c:v>
                </c:pt>
                <c:pt idx="7070">
                  <c:v>44.283437614485102</c:v>
                </c:pt>
                <c:pt idx="7071">
                  <c:v>44.300110578023208</c:v>
                </c:pt>
                <c:pt idx="7072">
                  <c:v>44.333127705617827</c:v>
                </c:pt>
                <c:pt idx="7073">
                  <c:v>44.392535966368797</c:v>
                </c:pt>
                <c:pt idx="7074">
                  <c:v>44.450500728053981</c:v>
                </c:pt>
                <c:pt idx="7075">
                  <c:v>44.537248518463734</c:v>
                </c:pt>
                <c:pt idx="7076">
                  <c:v>44.596758104849769</c:v>
                </c:pt>
                <c:pt idx="7077">
                  <c:v>44.671326818258315</c:v>
                </c:pt>
                <c:pt idx="7078">
                  <c:v>44.78127347776806</c:v>
                </c:pt>
                <c:pt idx="7079">
                  <c:v>44.846942576980958</c:v>
                </c:pt>
                <c:pt idx="7080">
                  <c:v>44.918715421338355</c:v>
                </c:pt>
                <c:pt idx="7081">
                  <c:v>44.977092289786697</c:v>
                </c:pt>
                <c:pt idx="7082">
                  <c:v>44.960047006610189</c:v>
                </c:pt>
                <c:pt idx="7083">
                  <c:v>44.970955958015139</c:v>
                </c:pt>
                <c:pt idx="7084">
                  <c:v>45.033048746872986</c:v>
                </c:pt>
                <c:pt idx="7085">
                  <c:v>45.046025518207891</c:v>
                </c:pt>
                <c:pt idx="7086">
                  <c:v>45.031098579660977</c:v>
                </c:pt>
                <c:pt idx="7087">
                  <c:v>45.048438738991663</c:v>
                </c:pt>
                <c:pt idx="7088">
                  <c:v>45.046735242612478</c:v>
                </c:pt>
                <c:pt idx="7089">
                  <c:v>45.064173047323543</c:v>
                </c:pt>
                <c:pt idx="7090">
                  <c:v>45.062826547600835</c:v>
                </c:pt>
                <c:pt idx="7091">
                  <c:v>45.048403788302423</c:v>
                </c:pt>
                <c:pt idx="7092">
                  <c:v>45.05524524118934</c:v>
                </c:pt>
                <c:pt idx="7093">
                  <c:v>45.101619431717644</c:v>
                </c:pt>
                <c:pt idx="7094">
                  <c:v>45.135062632730616</c:v>
                </c:pt>
                <c:pt idx="7095">
                  <c:v>45.139506621833121</c:v>
                </c:pt>
                <c:pt idx="7096">
                  <c:v>45.17966681823961</c:v>
                </c:pt>
                <c:pt idx="7097">
                  <c:v>45.229875551265373</c:v>
                </c:pt>
                <c:pt idx="7098">
                  <c:v>45.269215339960091</c:v>
                </c:pt>
                <c:pt idx="7099">
                  <c:v>45.301362848353797</c:v>
                </c:pt>
                <c:pt idx="7100">
                  <c:v>45.300773263419096</c:v>
                </c:pt>
                <c:pt idx="7101">
                  <c:v>45.297713658767009</c:v>
                </c:pt>
                <c:pt idx="7102">
                  <c:v>45.300400358978578</c:v>
                </c:pt>
                <c:pt idx="7103">
                  <c:v>45.307510372785863</c:v>
                </c:pt>
                <c:pt idx="7104">
                  <c:v>45.281899596877778</c:v>
                </c:pt>
                <c:pt idx="7105">
                  <c:v>45.290149961566087</c:v>
                </c:pt>
                <c:pt idx="7106">
                  <c:v>45.305515493776845</c:v>
                </c:pt>
                <c:pt idx="7107">
                  <c:v>45.305855885846334</c:v>
                </c:pt>
                <c:pt idx="7108">
                  <c:v>45.32314942760442</c:v>
                </c:pt>
                <c:pt idx="7109">
                  <c:v>45.339946923623053</c:v>
                </c:pt>
                <c:pt idx="7110">
                  <c:v>45.362052596642599</c:v>
                </c:pt>
                <c:pt idx="7111">
                  <c:v>45.364661411608047</c:v>
                </c:pt>
                <c:pt idx="7112">
                  <c:v>45.381594812164487</c:v>
                </c:pt>
                <c:pt idx="7113">
                  <c:v>45.404915521822062</c:v>
                </c:pt>
                <c:pt idx="7114">
                  <c:v>45.376447367157802</c:v>
                </c:pt>
                <c:pt idx="7115">
                  <c:v>45.418616723402799</c:v>
                </c:pt>
                <c:pt idx="7116">
                  <c:v>45.47262303675118</c:v>
                </c:pt>
                <c:pt idx="7117">
                  <c:v>45.413888542836901</c:v>
                </c:pt>
                <c:pt idx="7118">
                  <c:v>45.457124033288629</c:v>
                </c:pt>
                <c:pt idx="7119">
                  <c:v>45.458681828683538</c:v>
                </c:pt>
                <c:pt idx="7120">
                  <c:v>45.408799456422045</c:v>
                </c:pt>
                <c:pt idx="7121">
                  <c:v>45.401005876589053</c:v>
                </c:pt>
                <c:pt idx="7122">
                  <c:v>45.413910571358542</c:v>
                </c:pt>
                <c:pt idx="7123">
                  <c:v>45.370551600708758</c:v>
                </c:pt>
                <c:pt idx="7124">
                  <c:v>45.350377387192694</c:v>
                </c:pt>
                <c:pt idx="7125">
                  <c:v>45.263300258304341</c:v>
                </c:pt>
                <c:pt idx="7126">
                  <c:v>45.211095945288676</c:v>
                </c:pt>
                <c:pt idx="7127">
                  <c:v>45.162159568059536</c:v>
                </c:pt>
                <c:pt idx="7128">
                  <c:v>45.050499899568877</c:v>
                </c:pt>
                <c:pt idx="7129">
                  <c:v>44.984634454508651</c:v>
                </c:pt>
                <c:pt idx="7130">
                  <c:v>44.905095560241406</c:v>
                </c:pt>
                <c:pt idx="7131">
                  <c:v>44.851943775848774</c:v>
                </c:pt>
                <c:pt idx="7132">
                  <c:v>44.761998910770608</c:v>
                </c:pt>
                <c:pt idx="7133">
                  <c:v>44.697890598766953</c:v>
                </c:pt>
                <c:pt idx="7134">
                  <c:v>44.600649984868362</c:v>
                </c:pt>
                <c:pt idx="7135">
                  <c:v>44.472215888469378</c:v>
                </c:pt>
                <c:pt idx="7136">
                  <c:v>44.402092608045166</c:v>
                </c:pt>
                <c:pt idx="7137">
                  <c:v>44.313414499234597</c:v>
                </c:pt>
                <c:pt idx="7138">
                  <c:v>44.154487941522071</c:v>
                </c:pt>
                <c:pt idx="7139">
                  <c:v>43.986483091543164</c:v>
                </c:pt>
                <c:pt idx="7140">
                  <c:v>43.80447906199489</c:v>
                </c:pt>
                <c:pt idx="7141">
                  <c:v>43.626276113459376</c:v>
                </c:pt>
                <c:pt idx="7142">
                  <c:v>43.467450239715063</c:v>
                </c:pt>
                <c:pt idx="7143">
                  <c:v>43.236183209017419</c:v>
                </c:pt>
                <c:pt idx="7144">
                  <c:v>43.062989833086775</c:v>
                </c:pt>
                <c:pt idx="7145">
                  <c:v>42.879409873518497</c:v>
                </c:pt>
                <c:pt idx="7146">
                  <c:v>42.702477054805797</c:v>
                </c:pt>
                <c:pt idx="7147">
                  <c:v>42.547864721600682</c:v>
                </c:pt>
                <c:pt idx="7148">
                  <c:v>42.4003840812641</c:v>
                </c:pt>
                <c:pt idx="7149">
                  <c:v>42.291460717504485</c:v>
                </c:pt>
                <c:pt idx="7150">
                  <c:v>42.187226854492451</c:v>
                </c:pt>
                <c:pt idx="7151">
                  <c:v>42.156245336534234</c:v>
                </c:pt>
                <c:pt idx="7152">
                  <c:v>42.162334152807063</c:v>
                </c:pt>
                <c:pt idx="7153">
                  <c:v>42.170733525498584</c:v>
                </c:pt>
                <c:pt idx="7154">
                  <c:v>42.166096173943643</c:v>
                </c:pt>
                <c:pt idx="7155">
                  <c:v>42.197078291704251</c:v>
                </c:pt>
                <c:pt idx="7156">
                  <c:v>42.239038833253488</c:v>
                </c:pt>
                <c:pt idx="7157">
                  <c:v>42.299728758538251</c:v>
                </c:pt>
                <c:pt idx="7158">
                  <c:v>42.319765789277689</c:v>
                </c:pt>
                <c:pt idx="7159">
                  <c:v>42.34571378207086</c:v>
                </c:pt>
                <c:pt idx="7160">
                  <c:v>42.407551778024526</c:v>
                </c:pt>
                <c:pt idx="7161">
                  <c:v>42.40769060790565</c:v>
                </c:pt>
                <c:pt idx="7162">
                  <c:v>42.448086021032857</c:v>
                </c:pt>
                <c:pt idx="7163">
                  <c:v>42.428142891337018</c:v>
                </c:pt>
                <c:pt idx="7164">
                  <c:v>42.338799062862897</c:v>
                </c:pt>
                <c:pt idx="7165">
                  <c:v>42.218545678747589</c:v>
                </c:pt>
                <c:pt idx="7166">
                  <c:v>42.140255964872061</c:v>
                </c:pt>
                <c:pt idx="7167">
                  <c:v>42.025219336382825</c:v>
                </c:pt>
                <c:pt idx="7168">
                  <c:v>41.922250556733488</c:v>
                </c:pt>
                <c:pt idx="7169">
                  <c:v>41.825834381720668</c:v>
                </c:pt>
                <c:pt idx="7170">
                  <c:v>41.730294634863697</c:v>
                </c:pt>
                <c:pt idx="7171">
                  <c:v>41.656420966812426</c:v>
                </c:pt>
                <c:pt idx="7172">
                  <c:v>41.575285468616073</c:v>
                </c:pt>
                <c:pt idx="7173">
                  <c:v>41.472179444272548</c:v>
                </c:pt>
                <c:pt idx="7174">
                  <c:v>41.42240967116355</c:v>
                </c:pt>
                <c:pt idx="7175">
                  <c:v>41.386062264024652</c:v>
                </c:pt>
                <c:pt idx="7176">
                  <c:v>41.38114786880552</c:v>
                </c:pt>
                <c:pt idx="7177">
                  <c:v>41.397571957008317</c:v>
                </c:pt>
                <c:pt idx="7178">
                  <c:v>41.382360564180544</c:v>
                </c:pt>
                <c:pt idx="7179">
                  <c:v>41.347349540819998</c:v>
                </c:pt>
                <c:pt idx="7180">
                  <c:v>41.365724838975119</c:v>
                </c:pt>
                <c:pt idx="7181">
                  <c:v>41.312110335908542</c:v>
                </c:pt>
                <c:pt idx="7182">
                  <c:v>41.249497617037512</c:v>
                </c:pt>
                <c:pt idx="7183">
                  <c:v>41.195270889188947</c:v>
                </c:pt>
                <c:pt idx="7184">
                  <c:v>41.120671884776812</c:v>
                </c:pt>
                <c:pt idx="7185">
                  <c:v>41.047385810986768</c:v>
                </c:pt>
                <c:pt idx="7186">
                  <c:v>40.943939553397392</c:v>
                </c:pt>
                <c:pt idx="7187">
                  <c:v>40.834505827296503</c:v>
                </c:pt>
                <c:pt idx="7188">
                  <c:v>40.724338984887844</c:v>
                </c:pt>
                <c:pt idx="7189">
                  <c:v>40.627208022096127</c:v>
                </c:pt>
                <c:pt idx="7190">
                  <c:v>40.604510443912453</c:v>
                </c:pt>
                <c:pt idx="7191">
                  <c:v>40.52999278560727</c:v>
                </c:pt>
                <c:pt idx="7192">
                  <c:v>40.532980958391541</c:v>
                </c:pt>
                <c:pt idx="7193">
                  <c:v>40.514215489329132</c:v>
                </c:pt>
                <c:pt idx="7194">
                  <c:v>40.450537881654441</c:v>
                </c:pt>
                <c:pt idx="7195">
                  <c:v>40.410393750791243</c:v>
                </c:pt>
                <c:pt idx="7196">
                  <c:v>40.436259771294402</c:v>
                </c:pt>
                <c:pt idx="7197">
                  <c:v>40.373185474842757</c:v>
                </c:pt>
                <c:pt idx="7198">
                  <c:v>40.269523840443462</c:v>
                </c:pt>
                <c:pt idx="7199">
                  <c:v>40.188357123622282</c:v>
                </c:pt>
                <c:pt idx="7200">
                  <c:v>40.084691922166591</c:v>
                </c:pt>
                <c:pt idx="7201">
                  <c:v>39.992989805111748</c:v>
                </c:pt>
                <c:pt idx="7202">
                  <c:v>39.901772927798589</c:v>
                </c:pt>
                <c:pt idx="7203">
                  <c:v>39.820667791674303</c:v>
                </c:pt>
                <c:pt idx="7204">
                  <c:v>39.691013022435946</c:v>
                </c:pt>
                <c:pt idx="7205">
                  <c:v>39.576830924828876</c:v>
                </c:pt>
                <c:pt idx="7206">
                  <c:v>39.425936605117023</c:v>
                </c:pt>
                <c:pt idx="7207">
                  <c:v>39.343335796499431</c:v>
                </c:pt>
                <c:pt idx="7208">
                  <c:v>39.209851960263578</c:v>
                </c:pt>
                <c:pt idx="7209">
                  <c:v>39.034745312212593</c:v>
                </c:pt>
                <c:pt idx="7210">
                  <c:v>38.964622601531559</c:v>
                </c:pt>
                <c:pt idx="7211">
                  <c:v>38.793138257274194</c:v>
                </c:pt>
                <c:pt idx="7212">
                  <c:v>38.637970518632358</c:v>
                </c:pt>
                <c:pt idx="7213">
                  <c:v>38.526908296302871</c:v>
                </c:pt>
                <c:pt idx="7214">
                  <c:v>38.354894301299346</c:v>
                </c:pt>
                <c:pt idx="7215">
                  <c:v>38.233205231779742</c:v>
                </c:pt>
                <c:pt idx="7216">
                  <c:v>38.079733627125648</c:v>
                </c:pt>
                <c:pt idx="7217">
                  <c:v>37.917373143764905</c:v>
                </c:pt>
                <c:pt idx="7218">
                  <c:v>37.770036945080946</c:v>
                </c:pt>
                <c:pt idx="7219">
                  <c:v>37.595098514070266</c:v>
                </c:pt>
                <c:pt idx="7220">
                  <c:v>37.413969168883789</c:v>
                </c:pt>
                <c:pt idx="7221">
                  <c:v>37.175257620950248</c:v>
                </c:pt>
                <c:pt idx="7222">
                  <c:v>36.987438066049663</c:v>
                </c:pt>
                <c:pt idx="7223">
                  <c:v>36.749695381235348</c:v>
                </c:pt>
                <c:pt idx="7224">
                  <c:v>36.476865569279717</c:v>
                </c:pt>
                <c:pt idx="7225">
                  <c:v>36.264335358178378</c:v>
                </c:pt>
                <c:pt idx="7226">
                  <c:v>35.983244894948825</c:v>
                </c:pt>
                <c:pt idx="7227">
                  <c:v>35.710304089035205</c:v>
                </c:pt>
                <c:pt idx="7228">
                  <c:v>35.395779796918625</c:v>
                </c:pt>
                <c:pt idx="7229">
                  <c:v>35.126491680131622</c:v>
                </c:pt>
                <c:pt idx="7230">
                  <c:v>34.853253320239673</c:v>
                </c:pt>
                <c:pt idx="7231">
                  <c:v>34.621936040653374</c:v>
                </c:pt>
                <c:pt idx="7232">
                  <c:v>34.371423098690983</c:v>
                </c:pt>
                <c:pt idx="7233">
                  <c:v>34.153679426883876</c:v>
                </c:pt>
                <c:pt idx="7234">
                  <c:v>33.991205886908737</c:v>
                </c:pt>
                <c:pt idx="7235">
                  <c:v>33.833712031219768</c:v>
                </c:pt>
                <c:pt idx="7236">
                  <c:v>33.715949873725449</c:v>
                </c:pt>
                <c:pt idx="7237">
                  <c:v>33.648550531053075</c:v>
                </c:pt>
                <c:pt idx="7238">
                  <c:v>33.575987858511745</c:v>
                </c:pt>
                <c:pt idx="7239">
                  <c:v>33.49726974071519</c:v>
                </c:pt>
                <c:pt idx="7240">
                  <c:v>33.391852774977011</c:v>
                </c:pt>
                <c:pt idx="7241">
                  <c:v>33.31875348432559</c:v>
                </c:pt>
                <c:pt idx="7242">
                  <c:v>33.239533323633907</c:v>
                </c:pt>
                <c:pt idx="7243">
                  <c:v>33.148901984885995</c:v>
                </c:pt>
                <c:pt idx="7244">
                  <c:v>33.040999778605091</c:v>
                </c:pt>
                <c:pt idx="7245">
                  <c:v>32.928914124569758</c:v>
                </c:pt>
                <c:pt idx="7246">
                  <c:v>32.816948288031355</c:v>
                </c:pt>
                <c:pt idx="7247">
                  <c:v>32.695167055334451</c:v>
                </c:pt>
                <c:pt idx="7248">
                  <c:v>32.582026565660065</c:v>
                </c:pt>
                <c:pt idx="7249">
                  <c:v>32.469398624405372</c:v>
                </c:pt>
                <c:pt idx="7250">
                  <c:v>32.332760490644787</c:v>
                </c:pt>
                <c:pt idx="7251">
                  <c:v>32.19250859342263</c:v>
                </c:pt>
                <c:pt idx="7252">
                  <c:v>32.109699290295957</c:v>
                </c:pt>
                <c:pt idx="7253">
                  <c:v>31.973159857191202</c:v>
                </c:pt>
                <c:pt idx="7254">
                  <c:v>31.899440676808204</c:v>
                </c:pt>
                <c:pt idx="7255">
                  <c:v>31.810786975654274</c:v>
                </c:pt>
                <c:pt idx="7256">
                  <c:v>31.729889384810271</c:v>
                </c:pt>
                <c:pt idx="7257">
                  <c:v>31.660375534045265</c:v>
                </c:pt>
                <c:pt idx="7258">
                  <c:v>31.601849693647491</c:v>
                </c:pt>
                <c:pt idx="7259">
                  <c:v>31.570521481128676</c:v>
                </c:pt>
                <c:pt idx="7260">
                  <c:v>31.554237296517428</c:v>
                </c:pt>
                <c:pt idx="7261">
                  <c:v>31.513297523992396</c:v>
                </c:pt>
                <c:pt idx="7262">
                  <c:v>31.509081923066947</c:v>
                </c:pt>
                <c:pt idx="7263">
                  <c:v>31.493706397163816</c:v>
                </c:pt>
                <c:pt idx="7264">
                  <c:v>31.40230348353743</c:v>
                </c:pt>
                <c:pt idx="7265">
                  <c:v>31.35310630663955</c:v>
                </c:pt>
                <c:pt idx="7266">
                  <c:v>31.259238695402875</c:v>
                </c:pt>
                <c:pt idx="7267">
                  <c:v>31.171951211504545</c:v>
                </c:pt>
                <c:pt idx="7268">
                  <c:v>31.067503117872086</c:v>
                </c:pt>
                <c:pt idx="7269">
                  <c:v>30.995431488932031</c:v>
                </c:pt>
                <c:pt idx="7270">
                  <c:v>30.913058630140899</c:v>
                </c:pt>
                <c:pt idx="7271">
                  <c:v>30.786727500863961</c:v>
                </c:pt>
                <c:pt idx="7272">
                  <c:v>30.744469791670962</c:v>
                </c:pt>
                <c:pt idx="7273">
                  <c:v>30.700819197518083</c:v>
                </c:pt>
                <c:pt idx="7274">
                  <c:v>30.646273309140788</c:v>
                </c:pt>
                <c:pt idx="7275">
                  <c:v>30.62429799644196</c:v>
                </c:pt>
                <c:pt idx="7276">
                  <c:v>30.572515419033142</c:v>
                </c:pt>
                <c:pt idx="7277">
                  <c:v>30.531761088783767</c:v>
                </c:pt>
                <c:pt idx="7278">
                  <c:v>30.485537941717766</c:v>
                </c:pt>
                <c:pt idx="7279">
                  <c:v>30.436334565461681</c:v>
                </c:pt>
                <c:pt idx="7280">
                  <c:v>30.426908306770901</c:v>
                </c:pt>
                <c:pt idx="7281">
                  <c:v>30.437234118191913</c:v>
                </c:pt>
                <c:pt idx="7282">
                  <c:v>30.362353394576619</c:v>
                </c:pt>
                <c:pt idx="7283">
                  <c:v>30.338805346992583</c:v>
                </c:pt>
                <c:pt idx="7284">
                  <c:v>30.297321981616889</c:v>
                </c:pt>
                <c:pt idx="7285">
                  <c:v>30.263296805543522</c:v>
                </c:pt>
                <c:pt idx="7286">
                  <c:v>30.225408835337362</c:v>
                </c:pt>
                <c:pt idx="7287">
                  <c:v>30.169679135166749</c:v>
                </c:pt>
                <c:pt idx="7288">
                  <c:v>30.113847927616096</c:v>
                </c:pt>
                <c:pt idx="7289">
                  <c:v>30.024018446687588</c:v>
                </c:pt>
                <c:pt idx="7290">
                  <c:v>29.971162710974891</c:v>
                </c:pt>
                <c:pt idx="7291">
                  <c:v>29.881835176751952</c:v>
                </c:pt>
                <c:pt idx="7292">
                  <c:v>29.796417071876053</c:v>
                </c:pt>
                <c:pt idx="7293">
                  <c:v>29.742495019779099</c:v>
                </c:pt>
                <c:pt idx="7294">
                  <c:v>29.670702195733512</c:v>
                </c:pt>
                <c:pt idx="7295">
                  <c:v>29.639586107840209</c:v>
                </c:pt>
                <c:pt idx="7296">
                  <c:v>29.588186334158728</c:v>
                </c:pt>
                <c:pt idx="7297">
                  <c:v>29.558148062129597</c:v>
                </c:pt>
                <c:pt idx="7298">
                  <c:v>29.505093887060553</c:v>
                </c:pt>
                <c:pt idx="7299">
                  <c:v>29.42995681217409</c:v>
                </c:pt>
                <c:pt idx="7300">
                  <c:v>29.372622429760458</c:v>
                </c:pt>
                <c:pt idx="7301">
                  <c:v>29.301397059365762</c:v>
                </c:pt>
                <c:pt idx="7302">
                  <c:v>29.194057750775652</c:v>
                </c:pt>
                <c:pt idx="7303">
                  <c:v>29.059152490580423</c:v>
                </c:pt>
                <c:pt idx="7304">
                  <c:v>28.936613044093409</c:v>
                </c:pt>
                <c:pt idx="7305">
                  <c:v>28.798999417648002</c:v>
                </c:pt>
                <c:pt idx="7306">
                  <c:v>28.66284690090291</c:v>
                </c:pt>
                <c:pt idx="7307">
                  <c:v>28.48418002923437</c:v>
                </c:pt>
                <c:pt idx="7308">
                  <c:v>28.305585315665642</c:v>
                </c:pt>
                <c:pt idx="7309">
                  <c:v>28.095544773249614</c:v>
                </c:pt>
                <c:pt idx="7310">
                  <c:v>27.911907795011267</c:v>
                </c:pt>
                <c:pt idx="7311">
                  <c:v>27.747542848027145</c:v>
                </c:pt>
                <c:pt idx="7312">
                  <c:v>27.551299268213402</c:v>
                </c:pt>
                <c:pt idx="7313">
                  <c:v>27.383317972463587</c:v>
                </c:pt>
                <c:pt idx="7314">
                  <c:v>27.247607557726521</c:v>
                </c:pt>
                <c:pt idx="7315">
                  <c:v>27.125536960700057</c:v>
                </c:pt>
                <c:pt idx="7316">
                  <c:v>27.021175276582735</c:v>
                </c:pt>
                <c:pt idx="7317">
                  <c:v>26.932234404199399</c:v>
                </c:pt>
                <c:pt idx="7318">
                  <c:v>26.854842843905107</c:v>
                </c:pt>
                <c:pt idx="7319">
                  <c:v>26.756112931708127</c:v>
                </c:pt>
                <c:pt idx="7320">
                  <c:v>26.673675344341881</c:v>
                </c:pt>
                <c:pt idx="7321">
                  <c:v>26.677160155848423</c:v>
                </c:pt>
                <c:pt idx="7322">
                  <c:v>26.663458666222969</c:v>
                </c:pt>
                <c:pt idx="7323">
                  <c:v>26.651196378393657</c:v>
                </c:pt>
                <c:pt idx="7324">
                  <c:v>26.646170893052211</c:v>
                </c:pt>
                <c:pt idx="7325">
                  <c:v>26.633105344784099</c:v>
                </c:pt>
                <c:pt idx="7326">
                  <c:v>26.651699628518987</c:v>
                </c:pt>
                <c:pt idx="7327">
                  <c:v>26.650650955270798</c:v>
                </c:pt>
                <c:pt idx="7328">
                  <c:v>26.642682153100807</c:v>
                </c:pt>
                <c:pt idx="7329">
                  <c:v>26.621494674421992</c:v>
                </c:pt>
                <c:pt idx="7330">
                  <c:v>26.608365121936135</c:v>
                </c:pt>
                <c:pt idx="7331">
                  <c:v>26.576743108967676</c:v>
                </c:pt>
                <c:pt idx="7332">
                  <c:v>26.534601368237247</c:v>
                </c:pt>
                <c:pt idx="7333">
                  <c:v>26.492603938334792</c:v>
                </c:pt>
                <c:pt idx="7334">
                  <c:v>26.494737204680362</c:v>
                </c:pt>
                <c:pt idx="7335">
                  <c:v>26.480758036918669</c:v>
                </c:pt>
                <c:pt idx="7336">
                  <c:v>26.455972697398529</c:v>
                </c:pt>
                <c:pt idx="7337">
                  <c:v>26.451098952150371</c:v>
                </c:pt>
                <c:pt idx="7338">
                  <c:v>26.381167417596544</c:v>
                </c:pt>
                <c:pt idx="7339">
                  <c:v>26.376701709269579</c:v>
                </c:pt>
                <c:pt idx="7340">
                  <c:v>26.342194962119887</c:v>
                </c:pt>
                <c:pt idx="7341">
                  <c:v>26.362859198389717</c:v>
                </c:pt>
                <c:pt idx="7342">
                  <c:v>26.329434477618154</c:v>
                </c:pt>
                <c:pt idx="7343">
                  <c:v>26.324761627116736</c:v>
                </c:pt>
                <c:pt idx="7344">
                  <c:v>26.306257921901796</c:v>
                </c:pt>
                <c:pt idx="7345">
                  <c:v>26.274577525242478</c:v>
                </c:pt>
                <c:pt idx="7346">
                  <c:v>26.235445964465232</c:v>
                </c:pt>
                <c:pt idx="7347">
                  <c:v>26.153476406599321</c:v>
                </c:pt>
                <c:pt idx="7348">
                  <c:v>26.148565137006248</c:v>
                </c:pt>
                <c:pt idx="7349">
                  <c:v>26.086399972916659</c:v>
                </c:pt>
                <c:pt idx="7350">
                  <c:v>25.993768969727316</c:v>
                </c:pt>
                <c:pt idx="7351">
                  <c:v>25.963968082640626</c:v>
                </c:pt>
                <c:pt idx="7352">
                  <c:v>25.932686195366706</c:v>
                </c:pt>
                <c:pt idx="7353">
                  <c:v>25.844373854646111</c:v>
                </c:pt>
                <c:pt idx="7354">
                  <c:v>25.810172268974863</c:v>
                </c:pt>
                <c:pt idx="7355">
                  <c:v>25.78770793943681</c:v>
                </c:pt>
                <c:pt idx="7356">
                  <c:v>25.769880648865968</c:v>
                </c:pt>
                <c:pt idx="7357">
                  <c:v>25.779998469632094</c:v>
                </c:pt>
                <c:pt idx="7358">
                  <c:v>25.780664235746606</c:v>
                </c:pt>
                <c:pt idx="7359">
                  <c:v>25.777999517478538</c:v>
                </c:pt>
                <c:pt idx="7360">
                  <c:v>25.781277090783167</c:v>
                </c:pt>
                <c:pt idx="7361">
                  <c:v>25.797174504103754</c:v>
                </c:pt>
                <c:pt idx="7362">
                  <c:v>25.747301302203166</c:v>
                </c:pt>
                <c:pt idx="7363">
                  <c:v>25.792330807473242</c:v>
                </c:pt>
                <c:pt idx="7364">
                  <c:v>25.810403016525665</c:v>
                </c:pt>
                <c:pt idx="7365">
                  <c:v>25.848128868522785</c:v>
                </c:pt>
                <c:pt idx="7366">
                  <c:v>25.823786329190835</c:v>
                </c:pt>
                <c:pt idx="7367">
                  <c:v>25.866000935111238</c:v>
                </c:pt>
                <c:pt idx="7368">
                  <c:v>25.87636727209458</c:v>
                </c:pt>
                <c:pt idx="7369">
                  <c:v>25.883774381839601</c:v>
                </c:pt>
                <c:pt idx="7370">
                  <c:v>25.864998665265993</c:v>
                </c:pt>
                <c:pt idx="7371">
                  <c:v>25.846322132330197</c:v>
                </c:pt>
                <c:pt idx="7372">
                  <c:v>25.839903438819075</c:v>
                </c:pt>
                <c:pt idx="7373">
                  <c:v>25.836444391254616</c:v>
                </c:pt>
                <c:pt idx="7374">
                  <c:v>25.842556236959318</c:v>
                </c:pt>
                <c:pt idx="7375">
                  <c:v>25.811400331939225</c:v>
                </c:pt>
                <c:pt idx="7376">
                  <c:v>25.768284506685116</c:v>
                </c:pt>
                <c:pt idx="7377">
                  <c:v>25.723476464955077</c:v>
                </c:pt>
                <c:pt idx="7378">
                  <c:v>25.68718851023878</c:v>
                </c:pt>
                <c:pt idx="7379">
                  <c:v>25.692800530499277</c:v>
                </c:pt>
                <c:pt idx="7380">
                  <c:v>25.637121104677234</c:v>
                </c:pt>
                <c:pt idx="7381">
                  <c:v>25.542304387049853</c:v>
                </c:pt>
                <c:pt idx="7382">
                  <c:v>25.478935224883344</c:v>
                </c:pt>
                <c:pt idx="7383">
                  <c:v>25.404898221846743</c:v>
                </c:pt>
                <c:pt idx="7384">
                  <c:v>25.3221509948654</c:v>
                </c:pt>
                <c:pt idx="7385">
                  <c:v>25.284443602697326</c:v>
                </c:pt>
                <c:pt idx="7386">
                  <c:v>25.14917834707353</c:v>
                </c:pt>
                <c:pt idx="7387">
                  <c:v>25.014051557794975</c:v>
                </c:pt>
                <c:pt idx="7388">
                  <c:v>24.890059534508786</c:v>
                </c:pt>
                <c:pt idx="7389">
                  <c:v>24.785868593930473</c:v>
                </c:pt>
                <c:pt idx="7390">
                  <c:v>24.653902682020064</c:v>
                </c:pt>
                <c:pt idx="7391">
                  <c:v>24.532460461781255</c:v>
                </c:pt>
                <c:pt idx="7392">
                  <c:v>24.429748788363032</c:v>
                </c:pt>
                <c:pt idx="7393">
                  <c:v>24.295249578910934</c:v>
                </c:pt>
                <c:pt idx="7394">
                  <c:v>24.235006725369665</c:v>
                </c:pt>
                <c:pt idx="7395">
                  <c:v>24.182478672529921</c:v>
                </c:pt>
                <c:pt idx="7396">
                  <c:v>24.117602213442545</c:v>
                </c:pt>
                <c:pt idx="7397">
                  <c:v>24.098067263320523</c:v>
                </c:pt>
                <c:pt idx="7398">
                  <c:v>24.105530304219897</c:v>
                </c:pt>
                <c:pt idx="7399">
                  <c:v>24.030854951430562</c:v>
                </c:pt>
                <c:pt idx="7400">
                  <c:v>24.055026574070514</c:v>
                </c:pt>
                <c:pt idx="7401">
                  <c:v>24.088050441139199</c:v>
                </c:pt>
                <c:pt idx="7402">
                  <c:v>24.111740572491307</c:v>
                </c:pt>
                <c:pt idx="7403">
                  <c:v>24.16067771391997</c:v>
                </c:pt>
                <c:pt idx="7404">
                  <c:v>24.209068749633225</c:v>
                </c:pt>
                <c:pt idx="7405">
                  <c:v>24.246884117971359</c:v>
                </c:pt>
                <c:pt idx="7406">
                  <c:v>24.249887959652245</c:v>
                </c:pt>
                <c:pt idx="7407">
                  <c:v>24.265386429790883</c:v>
                </c:pt>
                <c:pt idx="7408">
                  <c:v>24.290495169864698</c:v>
                </c:pt>
                <c:pt idx="7409">
                  <c:v>24.307358240684039</c:v>
                </c:pt>
                <c:pt idx="7410">
                  <c:v>24.296594123608251</c:v>
                </c:pt>
                <c:pt idx="7411">
                  <c:v>24.281468921839238</c:v>
                </c:pt>
                <c:pt idx="7412">
                  <c:v>24.200005738004048</c:v>
                </c:pt>
                <c:pt idx="7413">
                  <c:v>24.16541044133481</c:v>
                </c:pt>
                <c:pt idx="7414">
                  <c:v>24.179086092335023</c:v>
                </c:pt>
                <c:pt idx="7415">
                  <c:v>24.162463532821537</c:v>
                </c:pt>
                <c:pt idx="7416">
                  <c:v>24.138850521400439</c:v>
                </c:pt>
                <c:pt idx="7417">
                  <c:v>24.104820472606328</c:v>
                </c:pt>
                <c:pt idx="7418">
                  <c:v>24.110541335129028</c:v>
                </c:pt>
                <c:pt idx="7419">
                  <c:v>24.061139181562051</c:v>
                </c:pt>
                <c:pt idx="7420">
                  <c:v>24.034680466014361</c:v>
                </c:pt>
                <c:pt idx="7421">
                  <c:v>24.010447431128657</c:v>
                </c:pt>
                <c:pt idx="7422">
                  <c:v>23.990573856851036</c:v>
                </c:pt>
                <c:pt idx="7423">
                  <c:v>23.96449341924016</c:v>
                </c:pt>
                <c:pt idx="7424">
                  <c:v>23.893550247360029</c:v>
                </c:pt>
                <c:pt idx="7425">
                  <c:v>23.802017480693944</c:v>
                </c:pt>
                <c:pt idx="7426">
                  <c:v>23.744157842474124</c:v>
                </c:pt>
                <c:pt idx="7427">
                  <c:v>23.648710818600158</c:v>
                </c:pt>
                <c:pt idx="7428">
                  <c:v>23.54223538299761</c:v>
                </c:pt>
                <c:pt idx="7429">
                  <c:v>23.460144183604143</c:v>
                </c:pt>
                <c:pt idx="7430">
                  <c:v>23.392073411123349</c:v>
                </c:pt>
                <c:pt idx="7431">
                  <c:v>23.311429334249066</c:v>
                </c:pt>
                <c:pt idx="7432">
                  <c:v>23.280813412800793</c:v>
                </c:pt>
                <c:pt idx="7433">
                  <c:v>23.218525332575727</c:v>
                </c:pt>
                <c:pt idx="7434">
                  <c:v>23.121406902420581</c:v>
                </c:pt>
                <c:pt idx="7435">
                  <c:v>23.089926425870743</c:v>
                </c:pt>
                <c:pt idx="7436">
                  <c:v>23.037371511522149</c:v>
                </c:pt>
                <c:pt idx="7437">
                  <c:v>23.017285801376687</c:v>
                </c:pt>
                <c:pt idx="7438">
                  <c:v>22.99562928346268</c:v>
                </c:pt>
                <c:pt idx="7439">
                  <c:v>22.977334481222574</c:v>
                </c:pt>
                <c:pt idx="7440">
                  <c:v>22.959053415540932</c:v>
                </c:pt>
                <c:pt idx="7441">
                  <c:v>22.988040622800217</c:v>
                </c:pt>
                <c:pt idx="7442">
                  <c:v>22.998600860415173</c:v>
                </c:pt>
                <c:pt idx="7443">
                  <c:v>22.965599833100612</c:v>
                </c:pt>
                <c:pt idx="7444">
                  <c:v>22.949295889757888</c:v>
                </c:pt>
                <c:pt idx="7445">
                  <c:v>23.00405841350182</c:v>
                </c:pt>
                <c:pt idx="7446">
                  <c:v>23.007629178401121</c:v>
                </c:pt>
                <c:pt idx="7447">
                  <c:v>22.977731118659065</c:v>
                </c:pt>
                <c:pt idx="7448">
                  <c:v>22.957978069979813</c:v>
                </c:pt>
                <c:pt idx="7449">
                  <c:v>22.996169372311208</c:v>
                </c:pt>
                <c:pt idx="7450">
                  <c:v>23.011740858462979</c:v>
                </c:pt>
                <c:pt idx="7451">
                  <c:v>23.05079801986718</c:v>
                </c:pt>
                <c:pt idx="7452">
                  <c:v>23.062557909284482</c:v>
                </c:pt>
                <c:pt idx="7453">
                  <c:v>23.087601814953867</c:v>
                </c:pt>
                <c:pt idx="7454">
                  <c:v>23.120650981179093</c:v>
                </c:pt>
                <c:pt idx="7455">
                  <c:v>23.103214282442437</c:v>
                </c:pt>
                <c:pt idx="7456">
                  <c:v>23.10358937828429</c:v>
                </c:pt>
                <c:pt idx="7457">
                  <c:v>23.126972562781507</c:v>
                </c:pt>
                <c:pt idx="7458">
                  <c:v>23.124027149496836</c:v>
                </c:pt>
                <c:pt idx="7459">
                  <c:v>23.117086467249052</c:v>
                </c:pt>
                <c:pt idx="7460">
                  <c:v>23.088124999658465</c:v>
                </c:pt>
                <c:pt idx="7461">
                  <c:v>23.079208566150481</c:v>
                </c:pt>
                <c:pt idx="7462">
                  <c:v>23.040263894226271</c:v>
                </c:pt>
                <c:pt idx="7463">
                  <c:v>22.990401105438135</c:v>
                </c:pt>
                <c:pt idx="7464">
                  <c:v>22.98382048758894</c:v>
                </c:pt>
                <c:pt idx="7465">
                  <c:v>22.906621987552267</c:v>
                </c:pt>
                <c:pt idx="7466">
                  <c:v>22.840438295308914</c:v>
                </c:pt>
                <c:pt idx="7467">
                  <c:v>22.826376177976744</c:v>
                </c:pt>
                <c:pt idx="7468">
                  <c:v>22.721465386004471</c:v>
                </c:pt>
                <c:pt idx="7469">
                  <c:v>22.656165628549608</c:v>
                </c:pt>
                <c:pt idx="7470">
                  <c:v>22.662349982841057</c:v>
                </c:pt>
                <c:pt idx="7471">
                  <c:v>22.55647898223221</c:v>
                </c:pt>
                <c:pt idx="7472">
                  <c:v>22.477538741602981</c:v>
                </c:pt>
                <c:pt idx="7473">
                  <c:v>22.416629843138718</c:v>
                </c:pt>
                <c:pt idx="7474">
                  <c:v>22.375856176135077</c:v>
                </c:pt>
                <c:pt idx="7475">
                  <c:v>22.367125295700582</c:v>
                </c:pt>
                <c:pt idx="7476">
                  <c:v>22.361117527306629</c:v>
                </c:pt>
                <c:pt idx="7477">
                  <c:v>22.349764277948438</c:v>
                </c:pt>
                <c:pt idx="7478">
                  <c:v>22.382285880376781</c:v>
                </c:pt>
                <c:pt idx="7479">
                  <c:v>22.34431713728997</c:v>
                </c:pt>
                <c:pt idx="7480">
                  <c:v>22.330180332239216</c:v>
                </c:pt>
                <c:pt idx="7481">
                  <c:v>22.329944356739677</c:v>
                </c:pt>
                <c:pt idx="7482">
                  <c:v>22.349692253997762</c:v>
                </c:pt>
                <c:pt idx="7483">
                  <c:v>22.313312967323427</c:v>
                </c:pt>
                <c:pt idx="7484">
                  <c:v>22.346268119646044</c:v>
                </c:pt>
                <c:pt idx="7485">
                  <c:v>22.382336866993693</c:v>
                </c:pt>
                <c:pt idx="7486">
                  <c:v>22.354289928348752</c:v>
                </c:pt>
                <c:pt idx="7487">
                  <c:v>22.371668804554535</c:v>
                </c:pt>
                <c:pt idx="7488">
                  <c:v>22.398674238343947</c:v>
                </c:pt>
                <c:pt idx="7489">
                  <c:v>22.403683406444902</c:v>
                </c:pt>
                <c:pt idx="7490">
                  <c:v>22.441168063845641</c:v>
                </c:pt>
                <c:pt idx="7491">
                  <c:v>22.482346233815168</c:v>
                </c:pt>
                <c:pt idx="7492">
                  <c:v>22.443271034872492</c:v>
                </c:pt>
                <c:pt idx="7493">
                  <c:v>22.48690896972148</c:v>
                </c:pt>
                <c:pt idx="7494">
                  <c:v>22.436974299159854</c:v>
                </c:pt>
                <c:pt idx="7495">
                  <c:v>22.437660758303259</c:v>
                </c:pt>
                <c:pt idx="7496">
                  <c:v>22.412345837608953</c:v>
                </c:pt>
                <c:pt idx="7497">
                  <c:v>22.404166327117078</c:v>
                </c:pt>
                <c:pt idx="7498">
                  <c:v>22.379952745328684</c:v>
                </c:pt>
                <c:pt idx="7499">
                  <c:v>22.359349833973212</c:v>
                </c:pt>
                <c:pt idx="7500">
                  <c:v>22.292180074189787</c:v>
                </c:pt>
                <c:pt idx="7501">
                  <c:v>22.24868209837954</c:v>
                </c:pt>
                <c:pt idx="7502">
                  <c:v>22.179973967814728</c:v>
                </c:pt>
                <c:pt idx="7503">
                  <c:v>22.094549870908111</c:v>
                </c:pt>
                <c:pt idx="7504">
                  <c:v>22.022141576800873</c:v>
                </c:pt>
                <c:pt idx="7505">
                  <c:v>21.892880223052682</c:v>
                </c:pt>
                <c:pt idx="7506">
                  <c:v>21.810540413874328</c:v>
                </c:pt>
                <c:pt idx="7507">
                  <c:v>21.687059709239847</c:v>
                </c:pt>
                <c:pt idx="7508">
                  <c:v>21.579944658124461</c:v>
                </c:pt>
                <c:pt idx="7509">
                  <c:v>21.514831688055736</c:v>
                </c:pt>
                <c:pt idx="7510">
                  <c:v>21.372103192021466</c:v>
                </c:pt>
                <c:pt idx="7511">
                  <c:v>21.289207772425417</c:v>
                </c:pt>
                <c:pt idx="7512">
                  <c:v>21.173978572980705</c:v>
                </c:pt>
                <c:pt idx="7513">
                  <c:v>21.135587882465547</c:v>
                </c:pt>
                <c:pt idx="7514">
                  <c:v>21.079692478664306</c:v>
                </c:pt>
                <c:pt idx="7515">
                  <c:v>21.152851931962168</c:v>
                </c:pt>
                <c:pt idx="7516">
                  <c:v>21.124979691844583</c:v>
                </c:pt>
                <c:pt idx="7517">
                  <c:v>21.152021473661748</c:v>
                </c:pt>
                <c:pt idx="7518">
                  <c:v>21.149063564098359</c:v>
                </c:pt>
                <c:pt idx="7519">
                  <c:v>21.129129526475818</c:v>
                </c:pt>
                <c:pt idx="7520">
                  <c:v>21.153901819853481</c:v>
                </c:pt>
                <c:pt idx="7521">
                  <c:v>21.104875664022096</c:v>
                </c:pt>
                <c:pt idx="7522">
                  <c:v>21.137020299762561</c:v>
                </c:pt>
                <c:pt idx="7523">
                  <c:v>21.148066969956663</c:v>
                </c:pt>
                <c:pt idx="7524">
                  <c:v>21.135865946185842</c:v>
                </c:pt>
                <c:pt idx="7525">
                  <c:v>21.106812750562277</c:v>
                </c:pt>
                <c:pt idx="7526">
                  <c:v>21.095457520591047</c:v>
                </c:pt>
                <c:pt idx="7527">
                  <c:v>21.041169864180851</c:v>
                </c:pt>
                <c:pt idx="7528">
                  <c:v>21.049140363413034</c:v>
                </c:pt>
                <c:pt idx="7529">
                  <c:v>21.067922290252984</c:v>
                </c:pt>
                <c:pt idx="7530">
                  <c:v>21.005074219076434</c:v>
                </c:pt>
                <c:pt idx="7531">
                  <c:v>21.006318513265182</c:v>
                </c:pt>
                <c:pt idx="7532">
                  <c:v>20.994502693532812</c:v>
                </c:pt>
                <c:pt idx="7533">
                  <c:v>21.040086469016821</c:v>
                </c:pt>
                <c:pt idx="7534">
                  <c:v>21.024863089016339</c:v>
                </c:pt>
                <c:pt idx="7535">
                  <c:v>21.008772012158047</c:v>
                </c:pt>
                <c:pt idx="7536">
                  <c:v>21.043447978161886</c:v>
                </c:pt>
                <c:pt idx="7537">
                  <c:v>21.042835217639002</c:v>
                </c:pt>
                <c:pt idx="7538">
                  <c:v>21.040871354944375</c:v>
                </c:pt>
                <c:pt idx="7539">
                  <c:v>21.064697971463801</c:v>
                </c:pt>
                <c:pt idx="7540">
                  <c:v>21.008717072864126</c:v>
                </c:pt>
                <c:pt idx="7541">
                  <c:v>20.999789579540099</c:v>
                </c:pt>
                <c:pt idx="7542">
                  <c:v>20.966277935171792</c:v>
                </c:pt>
                <c:pt idx="7543">
                  <c:v>20.944017338277053</c:v>
                </c:pt>
                <c:pt idx="7544">
                  <c:v>20.983570720740129</c:v>
                </c:pt>
                <c:pt idx="7545">
                  <c:v>20.948887558573542</c:v>
                </c:pt>
                <c:pt idx="7546">
                  <c:v>20.894988834082287</c:v>
                </c:pt>
                <c:pt idx="7547">
                  <c:v>20.869944928412902</c:v>
                </c:pt>
                <c:pt idx="7548">
                  <c:v>20.905433477047222</c:v>
                </c:pt>
                <c:pt idx="7549">
                  <c:v>20.915704571774413</c:v>
                </c:pt>
                <c:pt idx="7550">
                  <c:v>20.924179118943439</c:v>
                </c:pt>
                <c:pt idx="7551">
                  <c:v>20.932323638281826</c:v>
                </c:pt>
                <c:pt idx="7552">
                  <c:v>20.918771707311286</c:v>
                </c:pt>
                <c:pt idx="7553">
                  <c:v>20.897583354663279</c:v>
                </c:pt>
                <c:pt idx="7554">
                  <c:v>20.942056127684705</c:v>
                </c:pt>
                <c:pt idx="7555">
                  <c:v>20.915893793516435</c:v>
                </c:pt>
                <c:pt idx="7556">
                  <c:v>20.930627132572695</c:v>
                </c:pt>
                <c:pt idx="7557">
                  <c:v>20.88906660106014</c:v>
                </c:pt>
                <c:pt idx="7558">
                  <c:v>20.863804346023564</c:v>
                </c:pt>
                <c:pt idx="7559">
                  <c:v>20.882580062597171</c:v>
                </c:pt>
                <c:pt idx="7560">
                  <c:v>20.852866119839458</c:v>
                </c:pt>
                <c:pt idx="7561">
                  <c:v>20.881999291395161</c:v>
                </c:pt>
                <c:pt idx="7562">
                  <c:v>20.870625663848777</c:v>
                </c:pt>
                <c:pt idx="7563">
                  <c:v>20.840222546287539</c:v>
                </c:pt>
                <c:pt idx="7564">
                  <c:v>20.879765336090017</c:v>
                </c:pt>
                <c:pt idx="7565">
                  <c:v>20.849002356911463</c:v>
                </c:pt>
                <c:pt idx="7566">
                  <c:v>20.84475406050883</c:v>
                </c:pt>
                <c:pt idx="7567">
                  <c:v>20.875970932469901</c:v>
                </c:pt>
                <c:pt idx="7568">
                  <c:v>20.846244524240785</c:v>
                </c:pt>
                <c:pt idx="7569">
                  <c:v>20.874001187932052</c:v>
                </c:pt>
                <c:pt idx="7570">
                  <c:v>20.86464537979602</c:v>
                </c:pt>
                <c:pt idx="7571">
                  <c:v>20.905188998181355</c:v>
                </c:pt>
                <c:pt idx="7572">
                  <c:v>20.837840877416156</c:v>
                </c:pt>
                <c:pt idx="7573">
                  <c:v>20.830985082845121</c:v>
                </c:pt>
                <c:pt idx="7574">
                  <c:v>20.897145909444138</c:v>
                </c:pt>
                <c:pt idx="7575">
                  <c:v>20.807323756043786</c:v>
                </c:pt>
                <c:pt idx="7576">
                  <c:v>20.837927692371917</c:v>
                </c:pt>
                <c:pt idx="7577">
                  <c:v>20.819189580913758</c:v>
                </c:pt>
                <c:pt idx="7578">
                  <c:v>20.820173671173265</c:v>
                </c:pt>
                <c:pt idx="7579">
                  <c:v>20.821452637296577</c:v>
                </c:pt>
                <c:pt idx="7580">
                  <c:v>20.827428760818858</c:v>
                </c:pt>
                <c:pt idx="7581">
                  <c:v>20.830898262500583</c:v>
                </c:pt>
                <c:pt idx="7582">
                  <c:v>20.807470331993084</c:v>
                </c:pt>
                <c:pt idx="7583">
                  <c:v>20.824472557188599</c:v>
                </c:pt>
                <c:pt idx="7584">
                  <c:v>20.817168089899294</c:v>
                </c:pt>
                <c:pt idx="7585">
                  <c:v>20.8398173706912</c:v>
                </c:pt>
                <c:pt idx="7586">
                  <c:v>20.81265198518242</c:v>
                </c:pt>
                <c:pt idx="7587">
                  <c:v>20.802454000787449</c:v>
                </c:pt>
                <c:pt idx="7588">
                  <c:v>20.781575750437259</c:v>
                </c:pt>
                <c:pt idx="7589">
                  <c:v>20.7725503393353</c:v>
                </c:pt>
                <c:pt idx="7590">
                  <c:v>20.785625538463179</c:v>
                </c:pt>
                <c:pt idx="7591">
                  <c:v>20.766090610319218</c:v>
                </c:pt>
                <c:pt idx="7592">
                  <c:v>20.7914130749081</c:v>
                </c:pt>
                <c:pt idx="7593">
                  <c:v>20.756448611120668</c:v>
                </c:pt>
                <c:pt idx="7594">
                  <c:v>20.800231037547054</c:v>
                </c:pt>
                <c:pt idx="7595">
                  <c:v>20.773618070262632</c:v>
                </c:pt>
                <c:pt idx="7596">
                  <c:v>20.797804066132549</c:v>
                </c:pt>
                <c:pt idx="7597">
                  <c:v>20.821008051309956</c:v>
                </c:pt>
                <c:pt idx="7598">
                  <c:v>20.80778356576462</c:v>
                </c:pt>
                <c:pt idx="7599">
                  <c:v>20.832931440934562</c:v>
                </c:pt>
                <c:pt idx="7600">
                  <c:v>20.823364806321582</c:v>
                </c:pt>
                <c:pt idx="7601">
                  <c:v>20.852418519404104</c:v>
                </c:pt>
                <c:pt idx="7602">
                  <c:v>20.795127188290977</c:v>
                </c:pt>
                <c:pt idx="7603">
                  <c:v>20.825625836085958</c:v>
                </c:pt>
                <c:pt idx="7604">
                  <c:v>20.804856063561555</c:v>
                </c:pt>
                <c:pt idx="7605">
                  <c:v>20.799281824570254</c:v>
                </c:pt>
                <c:pt idx="7606">
                  <c:v>20.809380409738459</c:v>
                </c:pt>
                <c:pt idx="7607">
                  <c:v>20.812741039590833</c:v>
                </c:pt>
                <c:pt idx="7608">
                  <c:v>20.827513135762274</c:v>
                </c:pt>
                <c:pt idx="7609">
                  <c:v>20.796744261410048</c:v>
                </c:pt>
                <c:pt idx="7610">
                  <c:v>20.813976803051041</c:v>
                </c:pt>
                <c:pt idx="7611">
                  <c:v>20.831471056689878</c:v>
                </c:pt>
                <c:pt idx="7612">
                  <c:v>20.809022090129865</c:v>
                </c:pt>
                <c:pt idx="7613">
                  <c:v>20.804750332925774</c:v>
                </c:pt>
                <c:pt idx="7614">
                  <c:v>20.809171126623877</c:v>
                </c:pt>
                <c:pt idx="7615">
                  <c:v>20.775658049875346</c:v>
                </c:pt>
                <c:pt idx="7616">
                  <c:v>20.802169053354284</c:v>
                </c:pt>
                <c:pt idx="7617">
                  <c:v>20.799175058651034</c:v>
                </c:pt>
                <c:pt idx="7618">
                  <c:v>20.76295572572112</c:v>
                </c:pt>
                <c:pt idx="7619">
                  <c:v>20.77124194643179</c:v>
                </c:pt>
                <c:pt idx="7620">
                  <c:v>20.768497825983207</c:v>
                </c:pt>
                <c:pt idx="7621">
                  <c:v>20.799984346142722</c:v>
                </c:pt>
                <c:pt idx="7622">
                  <c:v>20.766341778735079</c:v>
                </c:pt>
                <c:pt idx="7623">
                  <c:v>20.805224389638273</c:v>
                </c:pt>
                <c:pt idx="7624">
                  <c:v>20.797839764692181</c:v>
                </c:pt>
                <c:pt idx="7625">
                  <c:v>20.780701609159951</c:v>
                </c:pt>
                <c:pt idx="7626">
                  <c:v>20.8141778261732</c:v>
                </c:pt>
                <c:pt idx="7627">
                  <c:v>20.807314863644127</c:v>
                </c:pt>
                <c:pt idx="7628">
                  <c:v>20.812165122148116</c:v>
                </c:pt>
                <c:pt idx="7629">
                  <c:v>20.808102352674652</c:v>
                </c:pt>
                <c:pt idx="7630">
                  <c:v>20.791186159679953</c:v>
                </c:pt>
                <c:pt idx="7631">
                  <c:v>20.767157882047659</c:v>
                </c:pt>
                <c:pt idx="7632">
                  <c:v>20.778812614246572</c:v>
                </c:pt>
                <c:pt idx="7633">
                  <c:v>20.784660018896886</c:v>
                </c:pt>
                <c:pt idx="7634">
                  <c:v>20.768197581759459</c:v>
                </c:pt>
                <c:pt idx="7635">
                  <c:v>20.795480315312783</c:v>
                </c:pt>
                <c:pt idx="7636">
                  <c:v>20.767281550344681</c:v>
                </c:pt>
                <c:pt idx="7637">
                  <c:v>20.779899882969506</c:v>
                </c:pt>
                <c:pt idx="7638">
                  <c:v>20.755308626632718</c:v>
                </c:pt>
                <c:pt idx="7639">
                  <c:v>20.749723146658791</c:v>
                </c:pt>
                <c:pt idx="7640">
                  <c:v>20.753673844668274</c:v>
                </c:pt>
                <c:pt idx="7641">
                  <c:v>20.760016709635181</c:v>
                </c:pt>
                <c:pt idx="7642">
                  <c:v>20.754575122953511</c:v>
                </c:pt>
                <c:pt idx="7643">
                  <c:v>20.753351308179319</c:v>
                </c:pt>
                <c:pt idx="7644">
                  <c:v>20.745746900494947</c:v>
                </c:pt>
                <c:pt idx="7645">
                  <c:v>20.728411190001083</c:v>
                </c:pt>
                <c:pt idx="7646">
                  <c:v>20.737441618669756</c:v>
                </c:pt>
                <c:pt idx="7647">
                  <c:v>20.729731638525784</c:v>
                </c:pt>
                <c:pt idx="7648">
                  <c:v>20.713155544075249</c:v>
                </c:pt>
                <c:pt idx="7649">
                  <c:v>20.684924578321677</c:v>
                </c:pt>
                <c:pt idx="7650">
                  <c:v>20.684924597540927</c:v>
                </c:pt>
                <c:pt idx="7651">
                  <c:v>20.674987328167749</c:v>
                </c:pt>
                <c:pt idx="7652">
                  <c:v>20.710545365763842</c:v>
                </c:pt>
                <c:pt idx="7653">
                  <c:v>20.727392678422142</c:v>
                </c:pt>
                <c:pt idx="7654">
                  <c:v>20.728362178589656</c:v>
                </c:pt>
                <c:pt idx="7655">
                  <c:v>20.702922129020955</c:v>
                </c:pt>
                <c:pt idx="7656">
                  <c:v>20.684275626009466</c:v>
                </c:pt>
                <c:pt idx="7657">
                  <c:v>20.699852306865267</c:v>
                </c:pt>
                <c:pt idx="7658">
                  <c:v>20.715550123143121</c:v>
                </c:pt>
                <c:pt idx="7659">
                  <c:v>20.696238104043182</c:v>
                </c:pt>
                <c:pt idx="7660">
                  <c:v>20.689356502420598</c:v>
                </c:pt>
                <c:pt idx="7661">
                  <c:v>20.708079246129181</c:v>
                </c:pt>
                <c:pt idx="7662">
                  <c:v>20.702233722000766</c:v>
                </c:pt>
                <c:pt idx="7663">
                  <c:v>20.701519999745642</c:v>
                </c:pt>
                <c:pt idx="7664">
                  <c:v>20.699554932364432</c:v>
                </c:pt>
                <c:pt idx="7665">
                  <c:v>20.693042447180588</c:v>
                </c:pt>
                <c:pt idx="7666">
                  <c:v>20.702936576249122</c:v>
                </c:pt>
                <c:pt idx="7667">
                  <c:v>20.705149150869975</c:v>
                </c:pt>
                <c:pt idx="7668">
                  <c:v>20.691304192445468</c:v>
                </c:pt>
                <c:pt idx="7669">
                  <c:v>20.68174652866049</c:v>
                </c:pt>
                <c:pt idx="7670">
                  <c:v>20.686797593343204</c:v>
                </c:pt>
                <c:pt idx="7671">
                  <c:v>20.677522672814305</c:v>
                </c:pt>
                <c:pt idx="7672">
                  <c:v>20.661386854940989</c:v>
                </c:pt>
                <c:pt idx="7673">
                  <c:v>20.651023817084202</c:v>
                </c:pt>
                <c:pt idx="7674">
                  <c:v>20.6506759118266</c:v>
                </c:pt>
                <c:pt idx="7675">
                  <c:v>20.646678448602469</c:v>
                </c:pt>
                <c:pt idx="7676">
                  <c:v>20.61801426324821</c:v>
                </c:pt>
                <c:pt idx="7677">
                  <c:v>20.621092942462173</c:v>
                </c:pt>
                <c:pt idx="7678">
                  <c:v>20.643852443624702</c:v>
                </c:pt>
                <c:pt idx="7679">
                  <c:v>20.664408335305637</c:v>
                </c:pt>
                <c:pt idx="7680">
                  <c:v>20.657300543811761</c:v>
                </c:pt>
                <c:pt idx="7681">
                  <c:v>20.661350396856751</c:v>
                </c:pt>
                <c:pt idx="7682">
                  <c:v>20.700574083792873</c:v>
                </c:pt>
                <c:pt idx="7683">
                  <c:v>20.741240253814549</c:v>
                </c:pt>
                <c:pt idx="7684">
                  <c:v>20.699866664632847</c:v>
                </c:pt>
                <c:pt idx="7685">
                  <c:v>20.706441164471347</c:v>
                </c:pt>
                <c:pt idx="7686">
                  <c:v>20.678075762577855</c:v>
                </c:pt>
                <c:pt idx="7687">
                  <c:v>20.663712703022625</c:v>
                </c:pt>
                <c:pt idx="7688">
                  <c:v>20.688855793509742</c:v>
                </c:pt>
                <c:pt idx="7689">
                  <c:v>20.667089581894629</c:v>
                </c:pt>
                <c:pt idx="7690">
                  <c:v>20.65007977544807</c:v>
                </c:pt>
                <c:pt idx="7691">
                  <c:v>20.624488283592324</c:v>
                </c:pt>
                <c:pt idx="7692">
                  <c:v>20.638414482119188</c:v>
                </c:pt>
                <c:pt idx="7693">
                  <c:v>20.631500469031259</c:v>
                </c:pt>
                <c:pt idx="7694">
                  <c:v>20.634204628558365</c:v>
                </c:pt>
                <c:pt idx="7695">
                  <c:v>20.623333089369886</c:v>
                </c:pt>
                <c:pt idx="7696">
                  <c:v>20.60653073129717</c:v>
                </c:pt>
                <c:pt idx="7697">
                  <c:v>20.657630023653883</c:v>
                </c:pt>
                <c:pt idx="7698">
                  <c:v>20.63522680934862</c:v>
                </c:pt>
                <c:pt idx="7699">
                  <c:v>20.654700936544479</c:v>
                </c:pt>
                <c:pt idx="7700">
                  <c:v>20.634964129269026</c:v>
                </c:pt>
                <c:pt idx="7701">
                  <c:v>20.606210572250685</c:v>
                </c:pt>
                <c:pt idx="7702">
                  <c:v>20.576930754417226</c:v>
                </c:pt>
                <c:pt idx="7703">
                  <c:v>20.580395894525239</c:v>
                </c:pt>
                <c:pt idx="7704">
                  <c:v>20.565039065530723</c:v>
                </c:pt>
                <c:pt idx="7705">
                  <c:v>20.576845914445165</c:v>
                </c:pt>
                <c:pt idx="7706">
                  <c:v>20.574155829962095</c:v>
                </c:pt>
                <c:pt idx="7707">
                  <c:v>20.61141020038616</c:v>
                </c:pt>
                <c:pt idx="7708">
                  <c:v>20.619140547433005</c:v>
                </c:pt>
                <c:pt idx="7709">
                  <c:v>20.661365375723975</c:v>
                </c:pt>
                <c:pt idx="7710">
                  <c:v>20.6526333202169</c:v>
                </c:pt>
                <c:pt idx="7711">
                  <c:v>20.650556086471656</c:v>
                </c:pt>
                <c:pt idx="7712">
                  <c:v>20.698115934549659</c:v>
                </c:pt>
                <c:pt idx="7713">
                  <c:v>20.698747571578473</c:v>
                </c:pt>
                <c:pt idx="7714">
                  <c:v>20.712257242757062</c:v>
                </c:pt>
                <c:pt idx="7715">
                  <c:v>20.693743708924845</c:v>
                </c:pt>
                <c:pt idx="7716">
                  <c:v>20.679907608290307</c:v>
                </c:pt>
                <c:pt idx="7717">
                  <c:v>20.659861325598506</c:v>
                </c:pt>
                <c:pt idx="7718">
                  <c:v>20.646319379116029</c:v>
                </c:pt>
                <c:pt idx="7719">
                  <c:v>20.659483504309492</c:v>
                </c:pt>
                <c:pt idx="7720">
                  <c:v>20.633041087567115</c:v>
                </c:pt>
                <c:pt idx="7721">
                  <c:v>20.629578738434827</c:v>
                </c:pt>
                <c:pt idx="7722">
                  <c:v>20.620461579997237</c:v>
                </c:pt>
                <c:pt idx="7723">
                  <c:v>20.643133915864443</c:v>
                </c:pt>
                <c:pt idx="7724">
                  <c:v>20.616762918016196</c:v>
                </c:pt>
                <c:pt idx="7725">
                  <c:v>20.62604198201608</c:v>
                </c:pt>
                <c:pt idx="7726">
                  <c:v>20.618634872271059</c:v>
                </c:pt>
                <c:pt idx="7727">
                  <c:v>20.636881033239774</c:v>
                </c:pt>
                <c:pt idx="7728">
                  <c:v>20.654008501290239</c:v>
                </c:pt>
                <c:pt idx="7729">
                  <c:v>20.664362759861575</c:v>
                </c:pt>
                <c:pt idx="7730">
                  <c:v>20.686546335684188</c:v>
                </c:pt>
                <c:pt idx="7731">
                  <c:v>20.710425366827689</c:v>
                </c:pt>
                <c:pt idx="7732">
                  <c:v>20.641027551409426</c:v>
                </c:pt>
                <c:pt idx="7733">
                  <c:v>20.648975712643036</c:v>
                </c:pt>
                <c:pt idx="7734">
                  <c:v>20.674918671513264</c:v>
                </c:pt>
                <c:pt idx="7735">
                  <c:v>20.616054658760376</c:v>
                </c:pt>
                <c:pt idx="7736">
                  <c:v>20.637111180036861</c:v>
                </c:pt>
                <c:pt idx="7737">
                  <c:v>20.635546852169792</c:v>
                </c:pt>
                <c:pt idx="7738">
                  <c:v>20.642357019216224</c:v>
                </c:pt>
                <c:pt idx="7739">
                  <c:v>20.631327898245459</c:v>
                </c:pt>
                <c:pt idx="7740">
                  <c:v>20.638691867671813</c:v>
                </c:pt>
                <c:pt idx="7741">
                  <c:v>20.668595537837366</c:v>
                </c:pt>
                <c:pt idx="7742">
                  <c:v>20.678970233889942</c:v>
                </c:pt>
                <c:pt idx="7743">
                  <c:v>20.694567702460223</c:v>
                </c:pt>
                <c:pt idx="7744">
                  <c:v>20.7220830582853</c:v>
                </c:pt>
                <c:pt idx="7745">
                  <c:v>20.677981559846273</c:v>
                </c:pt>
                <c:pt idx="7746">
                  <c:v>20.664052448916078</c:v>
                </c:pt>
                <c:pt idx="7747">
                  <c:v>20.692698042753207</c:v>
                </c:pt>
                <c:pt idx="7748">
                  <c:v>20.63600141240838</c:v>
                </c:pt>
                <c:pt idx="7749">
                  <c:v>20.6676979878347</c:v>
                </c:pt>
                <c:pt idx="7750">
                  <c:v>20.683219220628835</c:v>
                </c:pt>
                <c:pt idx="7751">
                  <c:v>20.678809376144439</c:v>
                </c:pt>
                <c:pt idx="7752">
                  <c:v>20.68237648005794</c:v>
                </c:pt>
                <c:pt idx="7753">
                  <c:v>20.690108981330955</c:v>
                </c:pt>
                <c:pt idx="7754">
                  <c:v>20.680171956483345</c:v>
                </c:pt>
                <c:pt idx="7755">
                  <c:v>20.628024652236583</c:v>
                </c:pt>
                <c:pt idx="7756">
                  <c:v>20.658601820285082</c:v>
                </c:pt>
                <c:pt idx="7757">
                  <c:v>20.682757120746199</c:v>
                </c:pt>
                <c:pt idx="7758">
                  <c:v>20.651529175589285</c:v>
                </c:pt>
                <c:pt idx="7759">
                  <c:v>20.596194264839337</c:v>
                </c:pt>
                <c:pt idx="7760">
                  <c:v>20.637602427578596</c:v>
                </c:pt>
                <c:pt idx="7761">
                  <c:v>20.651015417956312</c:v>
                </c:pt>
                <c:pt idx="7762">
                  <c:v>20.661112255878731</c:v>
                </c:pt>
                <c:pt idx="7763">
                  <c:v>20.647804705016352</c:v>
                </c:pt>
                <c:pt idx="7764">
                  <c:v>20.6718818194588</c:v>
                </c:pt>
                <c:pt idx="7765">
                  <c:v>20.685790598588511</c:v>
                </c:pt>
                <c:pt idx="7766">
                  <c:v>20.695981570353908</c:v>
                </c:pt>
                <c:pt idx="7767">
                  <c:v>20.690308389060654</c:v>
                </c:pt>
                <c:pt idx="7768">
                  <c:v>20.685622849983002</c:v>
                </c:pt>
                <c:pt idx="7769">
                  <c:v>20.696061217834348</c:v>
                </c:pt>
                <c:pt idx="7770">
                  <c:v>20.668736526649958</c:v>
                </c:pt>
                <c:pt idx="7771">
                  <c:v>20.673986552752734</c:v>
                </c:pt>
                <c:pt idx="7772">
                  <c:v>20.676419995617355</c:v>
                </c:pt>
                <c:pt idx="7773">
                  <c:v>20.651045266681056</c:v>
                </c:pt>
                <c:pt idx="7774">
                  <c:v>20.668419143290198</c:v>
                </c:pt>
                <c:pt idx="7775">
                  <c:v>20.651479038514836</c:v>
                </c:pt>
                <c:pt idx="7776">
                  <c:v>20.64898368898351</c:v>
                </c:pt>
                <c:pt idx="7777">
                  <c:v>20.668788792378042</c:v>
                </c:pt>
                <c:pt idx="7778">
                  <c:v>20.677306427817619</c:v>
                </c:pt>
                <c:pt idx="7779">
                  <c:v>20.673901871544597</c:v>
                </c:pt>
                <c:pt idx="7780">
                  <c:v>20.654027434503952</c:v>
                </c:pt>
                <c:pt idx="7781">
                  <c:v>20.636717460659089</c:v>
                </c:pt>
                <c:pt idx="7782">
                  <c:v>20.645873268451204</c:v>
                </c:pt>
                <c:pt idx="7783">
                  <c:v>20.645765244116497</c:v>
                </c:pt>
                <c:pt idx="7784">
                  <c:v>20.662308981946087</c:v>
                </c:pt>
                <c:pt idx="7785">
                  <c:v>20.640515862287966</c:v>
                </c:pt>
                <c:pt idx="7786">
                  <c:v>20.706385998094643</c:v>
                </c:pt>
                <c:pt idx="7787">
                  <c:v>20.68891972200241</c:v>
                </c:pt>
                <c:pt idx="7788">
                  <c:v>20.695428036630563</c:v>
                </c:pt>
                <c:pt idx="7789">
                  <c:v>20.729763101886807</c:v>
                </c:pt>
                <c:pt idx="7790">
                  <c:v>20.735471294584574</c:v>
                </c:pt>
                <c:pt idx="7791">
                  <c:v>20.703505413887328</c:v>
                </c:pt>
                <c:pt idx="7792">
                  <c:v>20.707717272443812</c:v>
                </c:pt>
                <c:pt idx="7793">
                  <c:v>20.731800119433824</c:v>
                </c:pt>
                <c:pt idx="7794">
                  <c:v>20.716218072641237</c:v>
                </c:pt>
                <c:pt idx="7795">
                  <c:v>20.667429083022586</c:v>
                </c:pt>
                <c:pt idx="7796">
                  <c:v>20.698735518123073</c:v>
                </c:pt>
                <c:pt idx="7797">
                  <c:v>20.670626065832888</c:v>
                </c:pt>
                <c:pt idx="7798">
                  <c:v>20.707662860344843</c:v>
                </c:pt>
                <c:pt idx="7799">
                  <c:v>20.643110634587284</c:v>
                </c:pt>
                <c:pt idx="7800">
                  <c:v>20.683932390513075</c:v>
                </c:pt>
                <c:pt idx="7801">
                  <c:v>20.64920041622133</c:v>
                </c:pt>
                <c:pt idx="7802">
                  <c:v>20.670497803393435</c:v>
                </c:pt>
                <c:pt idx="7803">
                  <c:v>20.666907598352509</c:v>
                </c:pt>
                <c:pt idx="7804">
                  <c:v>20.677774000187565</c:v>
                </c:pt>
                <c:pt idx="7805">
                  <c:v>20.68696033423592</c:v>
                </c:pt>
                <c:pt idx="7806">
                  <c:v>20.671219706183301</c:v>
                </c:pt>
                <c:pt idx="7807">
                  <c:v>20.669449419292953</c:v>
                </c:pt>
                <c:pt idx="7808">
                  <c:v>20.682945358886016</c:v>
                </c:pt>
                <c:pt idx="7809">
                  <c:v>20.673833525562646</c:v>
                </c:pt>
                <c:pt idx="7810">
                  <c:v>20.701002176872347</c:v>
                </c:pt>
                <c:pt idx="7811">
                  <c:v>20.633991754463793</c:v>
                </c:pt>
                <c:pt idx="7812">
                  <c:v>20.681160439343397</c:v>
                </c:pt>
                <c:pt idx="7813">
                  <c:v>20.664702714022603</c:v>
                </c:pt>
                <c:pt idx="7814">
                  <c:v>20.682912642363807</c:v>
                </c:pt>
                <c:pt idx="7815">
                  <c:v>20.671885313194547</c:v>
                </c:pt>
                <c:pt idx="7816">
                  <c:v>20.653151423167085</c:v>
                </c:pt>
                <c:pt idx="7817">
                  <c:v>20.692913059676833</c:v>
                </c:pt>
                <c:pt idx="7818">
                  <c:v>20.683970177280184</c:v>
                </c:pt>
                <c:pt idx="7819">
                  <c:v>20.695110937333911</c:v>
                </c:pt>
                <c:pt idx="7820">
                  <c:v>20.669796016639605</c:v>
                </c:pt>
                <c:pt idx="7821">
                  <c:v>20.722111976639606</c:v>
                </c:pt>
                <c:pt idx="7822">
                  <c:v>20.697489368065494</c:v>
                </c:pt>
                <c:pt idx="7823">
                  <c:v>20.743711078689415</c:v>
                </c:pt>
                <c:pt idx="7824">
                  <c:v>20.71609958139576</c:v>
                </c:pt>
                <c:pt idx="7825">
                  <c:v>20.714396317670783</c:v>
                </c:pt>
                <c:pt idx="7826">
                  <c:v>20.691554022754516</c:v>
                </c:pt>
                <c:pt idx="7827">
                  <c:v>20.685612354710095</c:v>
                </c:pt>
                <c:pt idx="7828">
                  <c:v>20.673623495363309</c:v>
                </c:pt>
                <c:pt idx="7829">
                  <c:v>20.663219368529035</c:v>
                </c:pt>
                <c:pt idx="7830">
                  <c:v>20.625245888533453</c:v>
                </c:pt>
                <c:pt idx="7831">
                  <c:v>20.661593794262156</c:v>
                </c:pt>
                <c:pt idx="7832">
                  <c:v>20.616289856829201</c:v>
                </c:pt>
                <c:pt idx="7833">
                  <c:v>20.621084838322783</c:v>
                </c:pt>
                <c:pt idx="7834">
                  <c:v>20.623096777048712</c:v>
                </c:pt>
                <c:pt idx="7835">
                  <c:v>20.64020995811703</c:v>
                </c:pt>
                <c:pt idx="7836">
                  <c:v>20.650330787772894</c:v>
                </c:pt>
                <c:pt idx="7837">
                  <c:v>20.621924231013974</c:v>
                </c:pt>
                <c:pt idx="7838">
                  <c:v>20.657599848784429</c:v>
                </c:pt>
                <c:pt idx="7839">
                  <c:v>20.632465449043337</c:v>
                </c:pt>
                <c:pt idx="7840">
                  <c:v>20.646399010624787</c:v>
                </c:pt>
                <c:pt idx="7841">
                  <c:v>20.611889097150161</c:v>
                </c:pt>
                <c:pt idx="7842">
                  <c:v>20.617225202113037</c:v>
                </c:pt>
                <c:pt idx="7843">
                  <c:v>20.629918110749642</c:v>
                </c:pt>
                <c:pt idx="7844">
                  <c:v>20.66072426751645</c:v>
                </c:pt>
                <c:pt idx="7845">
                  <c:v>20.657727763128214</c:v>
                </c:pt>
                <c:pt idx="7846">
                  <c:v>20.638160561960493</c:v>
                </c:pt>
                <c:pt idx="7847">
                  <c:v>20.636819644792514</c:v>
                </c:pt>
                <c:pt idx="7848">
                  <c:v>20.660086399620241</c:v>
                </c:pt>
                <c:pt idx="7849">
                  <c:v>20.65048921375049</c:v>
                </c:pt>
                <c:pt idx="7850">
                  <c:v>20.668128130944364</c:v>
                </c:pt>
                <c:pt idx="7851">
                  <c:v>20.62442103198746</c:v>
                </c:pt>
                <c:pt idx="7852">
                  <c:v>20.633764293424992</c:v>
                </c:pt>
                <c:pt idx="7853">
                  <c:v>20.603791475260977</c:v>
                </c:pt>
                <c:pt idx="7854">
                  <c:v>20.624669785726418</c:v>
                </c:pt>
                <c:pt idx="7855">
                  <c:v>20.622623445218206</c:v>
                </c:pt>
                <c:pt idx="7856">
                  <c:v>20.611664661492046</c:v>
                </c:pt>
                <c:pt idx="7857">
                  <c:v>20.628640477768489</c:v>
                </c:pt>
                <c:pt idx="7858">
                  <c:v>20.633952731821108</c:v>
                </c:pt>
                <c:pt idx="7859">
                  <c:v>20.676820027377072</c:v>
                </c:pt>
                <c:pt idx="7860">
                  <c:v>20.65432796588297</c:v>
                </c:pt>
                <c:pt idx="7861">
                  <c:v>20.665450045830347</c:v>
                </c:pt>
                <c:pt idx="7862">
                  <c:v>20.673237338079829</c:v>
                </c:pt>
                <c:pt idx="7863">
                  <c:v>20.630018614630526</c:v>
                </c:pt>
                <c:pt idx="7864">
                  <c:v>20.685730458149081</c:v>
                </c:pt>
                <c:pt idx="7865">
                  <c:v>20.651385001450141</c:v>
                </c:pt>
                <c:pt idx="7866">
                  <c:v>20.641288036003068</c:v>
                </c:pt>
                <c:pt idx="7867">
                  <c:v>20.616292594694116</c:v>
                </c:pt>
                <c:pt idx="7868">
                  <c:v>20.609436800123081</c:v>
                </c:pt>
                <c:pt idx="7869">
                  <c:v>20.62727853611419</c:v>
                </c:pt>
                <c:pt idx="7870">
                  <c:v>20.620176876882478</c:v>
                </c:pt>
                <c:pt idx="7871">
                  <c:v>20.584992558599019</c:v>
                </c:pt>
                <c:pt idx="7872">
                  <c:v>20.543234428334447</c:v>
                </c:pt>
                <c:pt idx="7873">
                  <c:v>20.579167352810028</c:v>
                </c:pt>
                <c:pt idx="7874">
                  <c:v>20.589569490264395</c:v>
                </c:pt>
                <c:pt idx="7875">
                  <c:v>20.599946097010189</c:v>
                </c:pt>
                <c:pt idx="7876">
                  <c:v>20.566216542877804</c:v>
                </c:pt>
                <c:pt idx="7877">
                  <c:v>20.590874473090782</c:v>
                </c:pt>
                <c:pt idx="7878">
                  <c:v>20.567176545921274</c:v>
                </c:pt>
                <c:pt idx="7879">
                  <c:v>20.556305006732796</c:v>
                </c:pt>
                <c:pt idx="7880">
                  <c:v>20.592678002835761</c:v>
                </c:pt>
                <c:pt idx="7881">
                  <c:v>20.56496917037326</c:v>
                </c:pt>
                <c:pt idx="7882">
                  <c:v>20.560735248937981</c:v>
                </c:pt>
                <c:pt idx="7883">
                  <c:v>20.51003821385622</c:v>
                </c:pt>
                <c:pt idx="7884">
                  <c:v>20.509929329570411</c:v>
                </c:pt>
                <c:pt idx="7885">
                  <c:v>20.509513798757997</c:v>
                </c:pt>
                <c:pt idx="7886">
                  <c:v>20.494012534104982</c:v>
                </c:pt>
                <c:pt idx="7887">
                  <c:v>20.522128913036394</c:v>
                </c:pt>
                <c:pt idx="7888">
                  <c:v>20.531246071473984</c:v>
                </c:pt>
                <c:pt idx="7889">
                  <c:v>20.502239389913171</c:v>
                </c:pt>
                <c:pt idx="7890">
                  <c:v>20.555591445284467</c:v>
                </c:pt>
                <c:pt idx="7891">
                  <c:v>20.59316451046757</c:v>
                </c:pt>
                <c:pt idx="7892">
                  <c:v>20.56404610134701</c:v>
                </c:pt>
                <c:pt idx="7893">
                  <c:v>20.592543173484021</c:v>
                </c:pt>
                <c:pt idx="7894">
                  <c:v>20.580800829017406</c:v>
                </c:pt>
                <c:pt idx="7895">
                  <c:v>20.569897960428211</c:v>
                </c:pt>
                <c:pt idx="7896">
                  <c:v>20.560775740282718</c:v>
                </c:pt>
                <c:pt idx="7897">
                  <c:v>20.550839783768321</c:v>
                </c:pt>
                <c:pt idx="7898">
                  <c:v>20.531717118775173</c:v>
                </c:pt>
                <c:pt idx="7899">
                  <c:v>20.510032612409251</c:v>
                </c:pt>
                <c:pt idx="7900">
                  <c:v>20.535541810043888</c:v>
                </c:pt>
                <c:pt idx="7901">
                  <c:v>20.515788761364632</c:v>
                </c:pt>
                <c:pt idx="7902">
                  <c:v>20.516401521887516</c:v>
                </c:pt>
                <c:pt idx="7903">
                  <c:v>20.513996793686726</c:v>
                </c:pt>
                <c:pt idx="7904">
                  <c:v>20.485196372728243</c:v>
                </c:pt>
                <c:pt idx="7905">
                  <c:v>20.508005281302211</c:v>
                </c:pt>
                <c:pt idx="7906">
                  <c:v>20.529889047558736</c:v>
                </c:pt>
                <c:pt idx="7907">
                  <c:v>20.52444743889901</c:v>
                </c:pt>
                <c:pt idx="7908">
                  <c:v>20.519396374216296</c:v>
                </c:pt>
                <c:pt idx="7909">
                  <c:v>20.536844412738663</c:v>
                </c:pt>
                <c:pt idx="7910">
                  <c:v>20.50035634790288</c:v>
                </c:pt>
                <c:pt idx="7911">
                  <c:v>20.47031700170859</c:v>
                </c:pt>
                <c:pt idx="7912">
                  <c:v>20.44612637490944</c:v>
                </c:pt>
                <c:pt idx="7913">
                  <c:v>20.439263680286288</c:v>
                </c:pt>
                <c:pt idx="7914">
                  <c:v>20.415661265971288</c:v>
                </c:pt>
                <c:pt idx="7915">
                  <c:v>20.405423749602416</c:v>
                </c:pt>
                <c:pt idx="7916">
                  <c:v>20.420380603364585</c:v>
                </c:pt>
                <c:pt idx="7917">
                  <c:v>20.386321526402931</c:v>
                </c:pt>
                <c:pt idx="7918">
                  <c:v>20.430912271760569</c:v>
                </c:pt>
                <c:pt idx="7919">
                  <c:v>20.41418500009242</c:v>
                </c:pt>
                <c:pt idx="7920">
                  <c:v>20.372050602724904</c:v>
                </c:pt>
                <c:pt idx="7921">
                  <c:v>20.420836278949327</c:v>
                </c:pt>
                <c:pt idx="7922">
                  <c:v>20.430687388882152</c:v>
                </c:pt>
                <c:pt idx="7923">
                  <c:v>20.406929931556189</c:v>
                </c:pt>
                <c:pt idx="7924">
                  <c:v>20.388016384697227</c:v>
                </c:pt>
                <c:pt idx="7925">
                  <c:v>20.418649785155257</c:v>
                </c:pt>
                <c:pt idx="7926">
                  <c:v>20.409079442603016</c:v>
                </c:pt>
                <c:pt idx="7927">
                  <c:v>20.415959309438581</c:v>
                </c:pt>
                <c:pt idx="7928">
                  <c:v>20.408165052132645</c:v>
                </c:pt>
                <c:pt idx="7929">
                  <c:v>20.380387454882037</c:v>
                </c:pt>
                <c:pt idx="7930">
                  <c:v>20.411668003739088</c:v>
                </c:pt>
                <c:pt idx="7931">
                  <c:v>20.402476123128281</c:v>
                </c:pt>
                <c:pt idx="7932">
                  <c:v>20.419468030054311</c:v>
                </c:pt>
                <c:pt idx="7933">
                  <c:v>20.425115085650706</c:v>
                </c:pt>
                <c:pt idx="7934">
                  <c:v>20.440650937599422</c:v>
                </c:pt>
                <c:pt idx="7935">
                  <c:v>20.45698797089015</c:v>
                </c:pt>
                <c:pt idx="7936">
                  <c:v>20.493640386942985</c:v>
                </c:pt>
                <c:pt idx="7937">
                  <c:v>20.481592421449161</c:v>
                </c:pt>
                <c:pt idx="7938">
                  <c:v>20.497326691226434</c:v>
                </c:pt>
                <c:pt idx="7939">
                  <c:v>20.506352107872072</c:v>
                </c:pt>
                <c:pt idx="7940">
                  <c:v>20.511966370353328</c:v>
                </c:pt>
                <c:pt idx="7941">
                  <c:v>20.53852742566362</c:v>
                </c:pt>
                <c:pt idx="7942">
                  <c:v>20.516688906927509</c:v>
                </c:pt>
                <c:pt idx="7943">
                  <c:v>20.506961989990153</c:v>
                </c:pt>
                <c:pt idx="7944">
                  <c:v>20.491298617087043</c:v>
                </c:pt>
                <c:pt idx="7945">
                  <c:v>20.521856344984197</c:v>
                </c:pt>
                <c:pt idx="7946">
                  <c:v>20.510643087679885</c:v>
                </c:pt>
                <c:pt idx="7947">
                  <c:v>20.499533156859414</c:v>
                </c:pt>
                <c:pt idx="7948">
                  <c:v>20.519477901902317</c:v>
                </c:pt>
                <c:pt idx="7949">
                  <c:v>20.467303340384607</c:v>
                </c:pt>
                <c:pt idx="7950">
                  <c:v>20.483768078254947</c:v>
                </c:pt>
                <c:pt idx="7951">
                  <c:v>20.466976610989427</c:v>
                </c:pt>
                <c:pt idx="7952">
                  <c:v>20.529644062513249</c:v>
                </c:pt>
                <c:pt idx="7953">
                  <c:v>20.495202652791836</c:v>
                </c:pt>
                <c:pt idx="7954">
                  <c:v>20.454496438604068</c:v>
                </c:pt>
                <c:pt idx="7955">
                  <c:v>20.484484941331605</c:v>
                </c:pt>
                <c:pt idx="7956">
                  <c:v>20.492432548254182</c:v>
                </c:pt>
                <c:pt idx="7957">
                  <c:v>20.484682792389549</c:v>
                </c:pt>
                <c:pt idx="7958">
                  <c:v>20.488129924985653</c:v>
                </c:pt>
                <c:pt idx="7959">
                  <c:v>20.497687588770635</c:v>
                </c:pt>
                <c:pt idx="7960">
                  <c:v>20.476160075924728</c:v>
                </c:pt>
                <c:pt idx="7961">
                  <c:v>20.445221275457055</c:v>
                </c:pt>
                <c:pt idx="7962">
                  <c:v>20.476246398918253</c:v>
                </c:pt>
                <c:pt idx="7963">
                  <c:v>20.454281528924525</c:v>
                </c:pt>
                <c:pt idx="7964">
                  <c:v>20.468847108128571</c:v>
                </c:pt>
                <c:pt idx="7965">
                  <c:v>20.434649090954476</c:v>
                </c:pt>
                <c:pt idx="7966">
                  <c:v>20.4378298583853</c:v>
                </c:pt>
                <c:pt idx="7967">
                  <c:v>20.420045935184611</c:v>
                </c:pt>
                <c:pt idx="7968">
                  <c:v>20.487020519471763</c:v>
                </c:pt>
                <c:pt idx="7969">
                  <c:v>20.480313771119931</c:v>
                </c:pt>
                <c:pt idx="7970">
                  <c:v>20.483767947654048</c:v>
                </c:pt>
                <c:pt idx="7971">
                  <c:v>20.484918171338162</c:v>
                </c:pt>
                <c:pt idx="7972">
                  <c:v>20.51779158763221</c:v>
                </c:pt>
                <c:pt idx="7973">
                  <c:v>20.487578639232709</c:v>
                </c:pt>
                <c:pt idx="7974">
                  <c:v>20.487111525289432</c:v>
                </c:pt>
                <c:pt idx="7975">
                  <c:v>20.512636087603227</c:v>
                </c:pt>
                <c:pt idx="7976">
                  <c:v>20.50949627857511</c:v>
                </c:pt>
                <c:pt idx="7977">
                  <c:v>20.517415803691168</c:v>
                </c:pt>
                <c:pt idx="7978">
                  <c:v>20.510022436531905</c:v>
                </c:pt>
                <c:pt idx="7979">
                  <c:v>20.520386458570425</c:v>
                </c:pt>
                <c:pt idx="7980">
                  <c:v>20.559772265468315</c:v>
                </c:pt>
                <c:pt idx="7981">
                  <c:v>20.552057723430796</c:v>
                </c:pt>
                <c:pt idx="7982">
                  <c:v>20.583365203887176</c:v>
                </c:pt>
                <c:pt idx="7983">
                  <c:v>20.574783295467689</c:v>
                </c:pt>
                <c:pt idx="7984">
                  <c:v>20.593753546706921</c:v>
                </c:pt>
                <c:pt idx="7985">
                  <c:v>20.566011818201297</c:v>
                </c:pt>
                <c:pt idx="7986">
                  <c:v>20.580690387378187</c:v>
                </c:pt>
                <c:pt idx="7987">
                  <c:v>20.595057632405499</c:v>
                </c:pt>
                <c:pt idx="7988">
                  <c:v>20.601864965541605</c:v>
                </c:pt>
                <c:pt idx="7989">
                  <c:v>20.649409793394931</c:v>
                </c:pt>
                <c:pt idx="7990">
                  <c:v>20.626225413264891</c:v>
                </c:pt>
                <c:pt idx="7991">
                  <c:v>20.656453269250246</c:v>
                </c:pt>
                <c:pt idx="7992">
                  <c:v>20.681302113169238</c:v>
                </c:pt>
                <c:pt idx="7993">
                  <c:v>20.689964318260579</c:v>
                </c:pt>
                <c:pt idx="7994">
                  <c:v>20.708511364738392</c:v>
                </c:pt>
                <c:pt idx="7995">
                  <c:v>20.713183970714237</c:v>
                </c:pt>
                <c:pt idx="7996">
                  <c:v>20.703290265469494</c:v>
                </c:pt>
                <c:pt idx="7997">
                  <c:v>20.709981401090406</c:v>
                </c:pt>
                <c:pt idx="7998">
                  <c:v>20.779662823275608</c:v>
                </c:pt>
                <c:pt idx="7999">
                  <c:v>20.752010906848323</c:v>
                </c:pt>
                <c:pt idx="8000">
                  <c:v>20.78566494536684</c:v>
                </c:pt>
                <c:pt idx="8001">
                  <c:v>20.795602214740015</c:v>
                </c:pt>
                <c:pt idx="8002">
                  <c:v>20.789515659902371</c:v>
                </c:pt>
                <c:pt idx="8003">
                  <c:v>20.791634511385279</c:v>
                </c:pt>
                <c:pt idx="8004">
                  <c:v>20.760665070300952</c:v>
                </c:pt>
                <c:pt idx="8005">
                  <c:v>20.772876115579077</c:v>
                </c:pt>
                <c:pt idx="8006">
                  <c:v>20.753376331375865</c:v>
                </c:pt>
                <c:pt idx="8007">
                  <c:v>20.764457867563483</c:v>
                </c:pt>
                <c:pt idx="8008">
                  <c:v>20.724210475941206</c:v>
                </c:pt>
                <c:pt idx="8009">
                  <c:v>20.750427469515198</c:v>
                </c:pt>
                <c:pt idx="8010">
                  <c:v>20.767925285347456</c:v>
                </c:pt>
                <c:pt idx="8011">
                  <c:v>20.751666334303433</c:v>
                </c:pt>
                <c:pt idx="8012">
                  <c:v>20.738541585214566</c:v>
                </c:pt>
                <c:pt idx="8013">
                  <c:v>20.734396024945248</c:v>
                </c:pt>
                <c:pt idx="8014">
                  <c:v>20.743587905556076</c:v>
                </c:pt>
                <c:pt idx="8015">
                  <c:v>20.740745682595836</c:v>
                </c:pt>
                <c:pt idx="8016">
                  <c:v>20.726398801024999</c:v>
                </c:pt>
                <c:pt idx="8017">
                  <c:v>20.716832132248918</c:v>
                </c:pt>
                <c:pt idx="8018">
                  <c:v>20.727143781472464</c:v>
                </c:pt>
                <c:pt idx="8019">
                  <c:v>20.712528041548357</c:v>
                </c:pt>
                <c:pt idx="8020">
                  <c:v>20.740640197564346</c:v>
                </c:pt>
                <c:pt idx="8021">
                  <c:v>20.726962807989665</c:v>
                </c:pt>
                <c:pt idx="8022">
                  <c:v>20.731858515730568</c:v>
                </c:pt>
                <c:pt idx="8023">
                  <c:v>20.765404621842979</c:v>
                </c:pt>
                <c:pt idx="8024">
                  <c:v>20.734643907114275</c:v>
                </c:pt>
                <c:pt idx="8025">
                  <c:v>20.75376650281175</c:v>
                </c:pt>
                <c:pt idx="8026">
                  <c:v>20.786756013121728</c:v>
                </c:pt>
                <c:pt idx="8027">
                  <c:v>20.800679559103276</c:v>
                </c:pt>
                <c:pt idx="8028">
                  <c:v>20.746960896682126</c:v>
                </c:pt>
                <c:pt idx="8029">
                  <c:v>20.744183645156532</c:v>
                </c:pt>
                <c:pt idx="8030">
                  <c:v>20.752137048142906</c:v>
                </c:pt>
                <c:pt idx="8031">
                  <c:v>20.726452875083552</c:v>
                </c:pt>
                <c:pt idx="8032">
                  <c:v>20.750597720787422</c:v>
                </c:pt>
                <c:pt idx="8033">
                  <c:v>20.707030300536609</c:v>
                </c:pt>
                <c:pt idx="8034">
                  <c:v>20.754362419100154</c:v>
                </c:pt>
                <c:pt idx="8035">
                  <c:v>20.715468962020619</c:v>
                </c:pt>
                <c:pt idx="8036">
                  <c:v>20.699871488339348</c:v>
                </c:pt>
                <c:pt idx="8037">
                  <c:v>20.679897363052028</c:v>
                </c:pt>
                <c:pt idx="8038">
                  <c:v>20.676600359689701</c:v>
                </c:pt>
                <c:pt idx="8039">
                  <c:v>20.725096505305252</c:v>
                </c:pt>
                <c:pt idx="8040">
                  <c:v>20.70411241649996</c:v>
                </c:pt>
                <c:pt idx="8041">
                  <c:v>20.725506082652561</c:v>
                </c:pt>
                <c:pt idx="8042">
                  <c:v>20.689334717390835</c:v>
                </c:pt>
                <c:pt idx="8043">
                  <c:v>20.728930892280832</c:v>
                </c:pt>
                <c:pt idx="8044">
                  <c:v>20.693169456164313</c:v>
                </c:pt>
                <c:pt idx="8045">
                  <c:v>20.705742359826814</c:v>
                </c:pt>
                <c:pt idx="8046">
                  <c:v>20.698844804649102</c:v>
                </c:pt>
                <c:pt idx="8047">
                  <c:v>20.653237929729173</c:v>
                </c:pt>
                <c:pt idx="8048">
                  <c:v>20.65906405011123</c:v>
                </c:pt>
                <c:pt idx="8049">
                  <c:v>20.68952425791543</c:v>
                </c:pt>
                <c:pt idx="8050">
                  <c:v>20.674937037860037</c:v>
                </c:pt>
                <c:pt idx="8051">
                  <c:v>20.662942193214182</c:v>
                </c:pt>
                <c:pt idx="8052">
                  <c:v>20.697409229427297</c:v>
                </c:pt>
                <c:pt idx="8053">
                  <c:v>20.685739261492138</c:v>
                </c:pt>
                <c:pt idx="8054">
                  <c:v>20.715752058403584</c:v>
                </c:pt>
                <c:pt idx="8055">
                  <c:v>20.724524417414941</c:v>
                </c:pt>
                <c:pt idx="8056">
                  <c:v>20.741633303221143</c:v>
                </c:pt>
                <c:pt idx="8057">
                  <c:v>20.731622737650898</c:v>
                </c:pt>
                <c:pt idx="8058">
                  <c:v>20.725092555658886</c:v>
                </c:pt>
                <c:pt idx="8059">
                  <c:v>20.727952542137512</c:v>
                </c:pt>
                <c:pt idx="8060">
                  <c:v>20.720340567689863</c:v>
                </c:pt>
                <c:pt idx="8061">
                  <c:v>20.71466804557047</c:v>
                </c:pt>
                <c:pt idx="8062">
                  <c:v>20.676735357957774</c:v>
                </c:pt>
                <c:pt idx="8063">
                  <c:v>20.700564556581654</c:v>
                </c:pt>
                <c:pt idx="8064">
                  <c:v>20.683868056626448</c:v>
                </c:pt>
                <c:pt idx="8065">
                  <c:v>20.725554477705888</c:v>
                </c:pt>
                <c:pt idx="8066">
                  <c:v>20.756188103128675</c:v>
                </c:pt>
                <c:pt idx="8067">
                  <c:v>20.742178122508133</c:v>
                </c:pt>
                <c:pt idx="8068">
                  <c:v>20.732414258325569</c:v>
                </c:pt>
                <c:pt idx="8069">
                  <c:v>20.712381194521175</c:v>
                </c:pt>
                <c:pt idx="8070">
                  <c:v>20.781706380982271</c:v>
                </c:pt>
                <c:pt idx="8071">
                  <c:v>20.750130311673995</c:v>
                </c:pt>
                <c:pt idx="8072">
                  <c:v>20.777481983355081</c:v>
                </c:pt>
                <c:pt idx="8073">
                  <c:v>20.76866363734743</c:v>
                </c:pt>
                <c:pt idx="8074">
                  <c:v>20.786882866114983</c:v>
                </c:pt>
                <c:pt idx="8075">
                  <c:v>20.767673961367471</c:v>
                </c:pt>
                <c:pt idx="8076">
                  <c:v>20.788876082685384</c:v>
                </c:pt>
                <c:pt idx="8077">
                  <c:v>20.779869271777667</c:v>
                </c:pt>
                <c:pt idx="8078">
                  <c:v>20.777867005496216</c:v>
                </c:pt>
                <c:pt idx="8079">
                  <c:v>20.769121290034438</c:v>
                </c:pt>
                <c:pt idx="8080">
                  <c:v>20.771888940746514</c:v>
                </c:pt>
                <c:pt idx="8081">
                  <c:v>20.783371802929594</c:v>
                </c:pt>
                <c:pt idx="8082">
                  <c:v>20.819773455193268</c:v>
                </c:pt>
                <c:pt idx="8083">
                  <c:v>20.829629981828695</c:v>
                </c:pt>
                <c:pt idx="8084">
                  <c:v>20.813725897994569</c:v>
                </c:pt>
                <c:pt idx="8085">
                  <c:v>20.853449798216683</c:v>
                </c:pt>
                <c:pt idx="8086">
                  <c:v>20.829105039201437</c:v>
                </c:pt>
                <c:pt idx="8087">
                  <c:v>20.864128532191476</c:v>
                </c:pt>
                <c:pt idx="8088">
                  <c:v>20.874570048768724</c:v>
                </c:pt>
                <c:pt idx="8089">
                  <c:v>20.870197778651363</c:v>
                </c:pt>
                <c:pt idx="8090">
                  <c:v>20.893769310727585</c:v>
                </c:pt>
                <c:pt idx="8091">
                  <c:v>20.84420027252688</c:v>
                </c:pt>
                <c:pt idx="8092">
                  <c:v>20.828800091132859</c:v>
                </c:pt>
                <c:pt idx="8093">
                  <c:v>20.823860039632617</c:v>
                </c:pt>
                <c:pt idx="8094">
                  <c:v>20.802933775896285</c:v>
                </c:pt>
                <c:pt idx="8095">
                  <c:v>20.840708249180288</c:v>
                </c:pt>
                <c:pt idx="8096">
                  <c:v>20.816950868094413</c:v>
                </c:pt>
                <c:pt idx="8097">
                  <c:v>20.80143002334615</c:v>
                </c:pt>
                <c:pt idx="8098">
                  <c:v>20.798534146058365</c:v>
                </c:pt>
                <c:pt idx="8099">
                  <c:v>20.808690342060618</c:v>
                </c:pt>
                <c:pt idx="8100">
                  <c:v>20.768997486626528</c:v>
                </c:pt>
                <c:pt idx="8101">
                  <c:v>20.823533420762608</c:v>
                </c:pt>
                <c:pt idx="8102">
                  <c:v>20.797442954968499</c:v>
                </c:pt>
                <c:pt idx="8103">
                  <c:v>20.786229697664186</c:v>
                </c:pt>
                <c:pt idx="8104">
                  <c:v>20.796166722511792</c:v>
                </c:pt>
                <c:pt idx="8105">
                  <c:v>20.835149901565089</c:v>
                </c:pt>
                <c:pt idx="8106">
                  <c:v>20.81335692950984</c:v>
                </c:pt>
                <c:pt idx="8107">
                  <c:v>20.76478736531249</c:v>
                </c:pt>
                <c:pt idx="8108">
                  <c:v>20.823315035696503</c:v>
                </c:pt>
                <c:pt idx="8109">
                  <c:v>20.821779467042475</c:v>
                </c:pt>
                <c:pt idx="8110">
                  <c:v>20.777709983785766</c:v>
                </c:pt>
                <c:pt idx="8111">
                  <c:v>20.777362541676158</c:v>
                </c:pt>
                <c:pt idx="8112">
                  <c:v>20.780084541423797</c:v>
                </c:pt>
                <c:pt idx="8113">
                  <c:v>20.809881517844016</c:v>
                </c:pt>
                <c:pt idx="8114">
                  <c:v>20.755599366062022</c:v>
                </c:pt>
                <c:pt idx="8115">
                  <c:v>20.810609795559117</c:v>
                </c:pt>
                <c:pt idx="8116">
                  <c:v>20.789914722533865</c:v>
                </c:pt>
                <c:pt idx="8117">
                  <c:v>20.799799731390234</c:v>
                </c:pt>
                <c:pt idx="8118">
                  <c:v>20.801276248835208</c:v>
                </c:pt>
                <c:pt idx="8119">
                  <c:v>20.815466126949854</c:v>
                </c:pt>
                <c:pt idx="8120">
                  <c:v>20.825468089245906</c:v>
                </c:pt>
                <c:pt idx="8121">
                  <c:v>20.821986768490785</c:v>
                </c:pt>
                <c:pt idx="8122">
                  <c:v>20.803587046794334</c:v>
                </c:pt>
                <c:pt idx="8123">
                  <c:v>20.794841834572075</c:v>
                </c:pt>
                <c:pt idx="8124">
                  <c:v>20.776604395300843</c:v>
                </c:pt>
                <c:pt idx="8125">
                  <c:v>20.766753417174392</c:v>
                </c:pt>
                <c:pt idx="8126">
                  <c:v>20.802603608234712</c:v>
                </c:pt>
                <c:pt idx="8127">
                  <c:v>20.810903340091116</c:v>
                </c:pt>
                <c:pt idx="8128">
                  <c:v>20.785049994157678</c:v>
                </c:pt>
                <c:pt idx="8129">
                  <c:v>20.82142038844086</c:v>
                </c:pt>
                <c:pt idx="8130">
                  <c:v>20.802639563203286</c:v>
                </c:pt>
                <c:pt idx="8131">
                  <c:v>20.807339602616949</c:v>
                </c:pt>
                <c:pt idx="8132">
                  <c:v>20.804626127231678</c:v>
                </c:pt>
                <c:pt idx="8133">
                  <c:v>20.829285598183198</c:v>
                </c:pt>
                <c:pt idx="8134">
                  <c:v>20.767598279262689</c:v>
                </c:pt>
                <c:pt idx="8135">
                  <c:v>20.792095558447919</c:v>
                </c:pt>
                <c:pt idx="8136">
                  <c:v>20.760805286978826</c:v>
                </c:pt>
                <c:pt idx="8137">
                  <c:v>20.763060170243278</c:v>
                </c:pt>
                <c:pt idx="8138">
                  <c:v>20.784536821906091</c:v>
                </c:pt>
                <c:pt idx="8139">
                  <c:v>20.775277782947352</c:v>
                </c:pt>
                <c:pt idx="8140">
                  <c:v>20.786579682782165</c:v>
                </c:pt>
                <c:pt idx="8141">
                  <c:v>20.799152586444666</c:v>
                </c:pt>
                <c:pt idx="8142">
                  <c:v>20.77273819383322</c:v>
                </c:pt>
                <c:pt idx="8143">
                  <c:v>20.799402516793108</c:v>
                </c:pt>
                <c:pt idx="8144">
                  <c:v>20.801286133916857</c:v>
                </c:pt>
                <c:pt idx="8145">
                  <c:v>20.871965107157386</c:v>
                </c:pt>
                <c:pt idx="8146">
                  <c:v>20.813865311647895</c:v>
                </c:pt>
                <c:pt idx="8147">
                  <c:v>20.862304509963383</c:v>
                </c:pt>
                <c:pt idx="8148">
                  <c:v>20.824422314086316</c:v>
                </c:pt>
                <c:pt idx="8149">
                  <c:v>20.853079560006787</c:v>
                </c:pt>
                <c:pt idx="8150">
                  <c:v>20.846191269508505</c:v>
                </c:pt>
                <c:pt idx="8151">
                  <c:v>20.857942138841917</c:v>
                </c:pt>
                <c:pt idx="8152">
                  <c:v>20.857942138841914</c:v>
                </c:pt>
                <c:pt idx="8153">
                  <c:v>20.844136122936956</c:v>
                </c:pt>
                <c:pt idx="8154">
                  <c:v>20.864919870750171</c:v>
                </c:pt>
                <c:pt idx="8155">
                  <c:v>20.867462979405442</c:v>
                </c:pt>
                <c:pt idx="8156">
                  <c:v>20.901734845607344</c:v>
                </c:pt>
                <c:pt idx="8157">
                  <c:v>20.910480561069122</c:v>
                </c:pt>
                <c:pt idx="8158">
                  <c:v>20.862971181913011</c:v>
                </c:pt>
                <c:pt idx="8159">
                  <c:v>20.880739735297755</c:v>
                </c:pt>
                <c:pt idx="8160">
                  <c:v>20.866394323729775</c:v>
                </c:pt>
                <c:pt idx="8161">
                  <c:v>20.898412702842712</c:v>
                </c:pt>
                <c:pt idx="8162">
                  <c:v>20.846154718822255</c:v>
                </c:pt>
                <c:pt idx="8163">
                  <c:v>20.857605457874495</c:v>
                </c:pt>
                <c:pt idx="8164">
                  <c:v>20.85586292290121</c:v>
                </c:pt>
                <c:pt idx="8165">
                  <c:v>20.848678892637061</c:v>
                </c:pt>
                <c:pt idx="8166">
                  <c:v>20.847325196441076</c:v>
                </c:pt>
                <c:pt idx="8167">
                  <c:v>20.806852790069986</c:v>
                </c:pt>
                <c:pt idx="8168">
                  <c:v>20.831848231378938</c:v>
                </c:pt>
                <c:pt idx="8169">
                  <c:v>20.793472211047959</c:v>
                </c:pt>
                <c:pt idx="8170">
                  <c:v>20.817888356994761</c:v>
                </c:pt>
                <c:pt idx="8171">
                  <c:v>20.814492360795999</c:v>
                </c:pt>
                <c:pt idx="8172">
                  <c:v>20.811087786563323</c:v>
                </c:pt>
                <c:pt idx="8173">
                  <c:v>20.804612221456377</c:v>
                </c:pt>
                <c:pt idx="8174">
                  <c:v>20.803255686542929</c:v>
                </c:pt>
                <c:pt idx="8175">
                  <c:v>20.813689830702405</c:v>
                </c:pt>
                <c:pt idx="8176">
                  <c:v>20.827067212105735</c:v>
                </c:pt>
                <c:pt idx="8177">
                  <c:v>20.807849181763892</c:v>
                </c:pt>
                <c:pt idx="8178">
                  <c:v>20.796211739880871</c:v>
                </c:pt>
                <c:pt idx="8179">
                  <c:v>20.824438573213282</c:v>
                </c:pt>
                <c:pt idx="8180">
                  <c:v>20.896287695024292</c:v>
                </c:pt>
                <c:pt idx="8181">
                  <c:v>20.819148467746011</c:v>
                </c:pt>
                <c:pt idx="8182">
                  <c:v>20.849103880376894</c:v>
                </c:pt>
                <c:pt idx="8183">
                  <c:v>20.863221853523424</c:v>
                </c:pt>
                <c:pt idx="8184">
                  <c:v>20.859774720927319</c:v>
                </c:pt>
                <c:pt idx="8185">
                  <c:v>20.834652684493292</c:v>
                </c:pt>
                <c:pt idx="8186">
                  <c:v>20.838396585949653</c:v>
                </c:pt>
                <c:pt idx="8187">
                  <c:v>20.827952479758935</c:v>
                </c:pt>
                <c:pt idx="8188">
                  <c:v>20.787658960863897</c:v>
                </c:pt>
                <c:pt idx="8189">
                  <c:v>20.812650229679505</c:v>
                </c:pt>
                <c:pt idx="8190">
                  <c:v>20.792186774550157</c:v>
                </c:pt>
                <c:pt idx="8191">
                  <c:v>20.808774686851901</c:v>
                </c:pt>
                <c:pt idx="8192">
                  <c:v>20.836975018453131</c:v>
                </c:pt>
                <c:pt idx="8193">
                  <c:v>20.795617893796287</c:v>
                </c:pt>
                <c:pt idx="8194">
                  <c:v>20.792264468201989</c:v>
                </c:pt>
                <c:pt idx="8195">
                  <c:v>20.78182295162474</c:v>
                </c:pt>
                <c:pt idx="8196">
                  <c:v>20.799258470590342</c:v>
                </c:pt>
                <c:pt idx="8197">
                  <c:v>20.791002201888571</c:v>
                </c:pt>
                <c:pt idx="8198">
                  <c:v>20.769765453026636</c:v>
                </c:pt>
                <c:pt idx="8199">
                  <c:v>20.765718728608416</c:v>
                </c:pt>
                <c:pt idx="8200">
                  <c:v>20.801182990265321</c:v>
                </c:pt>
                <c:pt idx="8201">
                  <c:v>20.799399528365019</c:v>
                </c:pt>
                <c:pt idx="8202">
                  <c:v>20.797855033156431</c:v>
                </c:pt>
                <c:pt idx="8203">
                  <c:v>20.860148224353988</c:v>
                </c:pt>
                <c:pt idx="8204">
                  <c:v>20.822422601230247</c:v>
                </c:pt>
                <c:pt idx="8205">
                  <c:v>20.864123948377753</c:v>
                </c:pt>
                <c:pt idx="8206">
                  <c:v>20.887581333342482</c:v>
                </c:pt>
                <c:pt idx="8207">
                  <c:v>20.883633122872826</c:v>
                </c:pt>
                <c:pt idx="8208">
                  <c:v>20.863940737583295</c:v>
                </c:pt>
                <c:pt idx="8209">
                  <c:v>20.866413473311873</c:v>
                </c:pt>
                <c:pt idx="8210">
                  <c:v>20.866413473311873</c:v>
                </c:pt>
                <c:pt idx="8211">
                  <c:v>20.871869304504134</c:v>
                </c:pt>
                <c:pt idx="8212">
                  <c:v>20.890567517607021</c:v>
                </c:pt>
                <c:pt idx="8213">
                  <c:v>20.877576713524043</c:v>
                </c:pt>
                <c:pt idx="8214">
                  <c:v>20.878489509034075</c:v>
                </c:pt>
                <c:pt idx="8215">
                  <c:v>20.845581997187633</c:v>
                </c:pt>
                <c:pt idx="8216">
                  <c:v>20.883551202752294</c:v>
                </c:pt>
                <c:pt idx="8217">
                  <c:v>20.862874743467863</c:v>
                </c:pt>
                <c:pt idx="8218">
                  <c:v>20.873549140677511</c:v>
                </c:pt>
                <c:pt idx="8219">
                  <c:v>20.894014121782703</c:v>
                </c:pt>
                <c:pt idx="8220">
                  <c:v>20.862905501796394</c:v>
                </c:pt>
                <c:pt idx="8221">
                  <c:v>20.902136544498077</c:v>
                </c:pt>
                <c:pt idx="8222">
                  <c:v>20.910226099830165</c:v>
                </c:pt>
                <c:pt idx="8223">
                  <c:v>20.92735976330551</c:v>
                </c:pt>
                <c:pt idx="8224">
                  <c:v>20.910035984628824</c:v>
                </c:pt>
                <c:pt idx="8225">
                  <c:v>20.914646204328584</c:v>
                </c:pt>
                <c:pt idx="8226">
                  <c:v>20.920736906847722</c:v>
                </c:pt>
                <c:pt idx="8227">
                  <c:v>20.905497715952251</c:v>
                </c:pt>
                <c:pt idx="8228">
                  <c:v>20.914405434458406</c:v>
                </c:pt>
                <c:pt idx="8229">
                  <c:v>20.929138773514666</c:v>
                </c:pt>
                <c:pt idx="8230">
                  <c:v>20.929532470983411</c:v>
                </c:pt>
                <c:pt idx="8231">
                  <c:v>20.94382359840991</c:v>
                </c:pt>
                <c:pt idx="8232">
                  <c:v>20.932921160711729</c:v>
                </c:pt>
                <c:pt idx="8233">
                  <c:v>20.932348083515805</c:v>
                </c:pt>
                <c:pt idx="8234">
                  <c:v>20.910894382887349</c:v>
                </c:pt>
                <c:pt idx="8235">
                  <c:v>20.937814540439739</c:v>
                </c:pt>
                <c:pt idx="8236">
                  <c:v>20.927254591268898</c:v>
                </c:pt>
                <c:pt idx="8237">
                  <c:v>20.907017247289158</c:v>
                </c:pt>
                <c:pt idx="8238">
                  <c:v>20.915591337471213</c:v>
                </c:pt>
                <c:pt idx="8239">
                  <c:v>20.899699313837722</c:v>
                </c:pt>
                <c:pt idx="8240">
                  <c:v>20.876307903661637</c:v>
                </c:pt>
                <c:pt idx="8241">
                  <c:v>20.886678865733593</c:v>
                </c:pt>
                <c:pt idx="8242">
                  <c:v>20.911750550435929</c:v>
                </c:pt>
                <c:pt idx="8243">
                  <c:v>20.902267159186373</c:v>
                </c:pt>
                <c:pt idx="8244">
                  <c:v>20.885303405325164</c:v>
                </c:pt>
                <c:pt idx="8245">
                  <c:v>20.886323994723174</c:v>
                </c:pt>
                <c:pt idx="8246">
                  <c:v>20.870076770642253</c:v>
                </c:pt>
                <c:pt idx="8247">
                  <c:v>20.894490713499394</c:v>
                </c:pt>
                <c:pt idx="8248">
                  <c:v>20.915697895041326</c:v>
                </c:pt>
                <c:pt idx="8249">
                  <c:v>20.912051974487959</c:v>
                </c:pt>
                <c:pt idx="8250">
                  <c:v>20.887406053429391</c:v>
                </c:pt>
                <c:pt idx="8251">
                  <c:v>20.920908843274269</c:v>
                </c:pt>
                <c:pt idx="8252">
                  <c:v>20.910738446531102</c:v>
                </c:pt>
                <c:pt idx="8253">
                  <c:v>20.890443293165863</c:v>
                </c:pt>
                <c:pt idx="8254">
                  <c:v>20.917875580785807</c:v>
                </c:pt>
                <c:pt idx="8255">
                  <c:v>20.895838904657079</c:v>
                </c:pt>
                <c:pt idx="8256">
                  <c:v>20.917033678829576</c:v>
                </c:pt>
                <c:pt idx="8257">
                  <c:v>20.933496137945056</c:v>
                </c:pt>
                <c:pt idx="8258">
                  <c:v>20.958940336235205</c:v>
                </c:pt>
                <c:pt idx="8259">
                  <c:v>20.92403615798948</c:v>
                </c:pt>
                <c:pt idx="8260">
                  <c:v>20.951897813543205</c:v>
                </c:pt>
                <c:pt idx="8261">
                  <c:v>20.962887036448063</c:v>
                </c:pt>
                <c:pt idx="8262">
                  <c:v>20.972874129041521</c:v>
                </c:pt>
                <c:pt idx="8263">
                  <c:v>20.964948002462958</c:v>
                </c:pt>
                <c:pt idx="8264">
                  <c:v>20.983288534512607</c:v>
                </c:pt>
                <c:pt idx="8265">
                  <c:v>21.022286763778581</c:v>
                </c:pt>
                <c:pt idx="8266">
                  <c:v>20.998716205868629</c:v>
                </c:pt>
                <c:pt idx="8267">
                  <c:v>21.024069407925555</c:v>
                </c:pt>
                <c:pt idx="8268">
                  <c:v>21.012954852016474</c:v>
                </c:pt>
                <c:pt idx="8269">
                  <c:v>21.004826971452029</c:v>
                </c:pt>
                <c:pt idx="8270">
                  <c:v>21.067606328771092</c:v>
                </c:pt>
                <c:pt idx="8271">
                  <c:v>21.028770606216984</c:v>
                </c:pt>
                <c:pt idx="8272">
                  <c:v>21.040936051133102</c:v>
                </c:pt>
                <c:pt idx="8273">
                  <c:v>21.068117608401256</c:v>
                </c:pt>
                <c:pt idx="8274">
                  <c:v>21.077352771847178</c:v>
                </c:pt>
                <c:pt idx="8275">
                  <c:v>21.060531863690201</c:v>
                </c:pt>
                <c:pt idx="8276">
                  <c:v>21.024236004880173</c:v>
                </c:pt>
                <c:pt idx="8277">
                  <c:v>21.039272877420089</c:v>
                </c:pt>
                <c:pt idx="8278">
                  <c:v>21.062286812141188</c:v>
                </c:pt>
                <c:pt idx="8279">
                  <c:v>21.078862906591723</c:v>
                </c:pt>
                <c:pt idx="8280">
                  <c:v>21.034099639407327</c:v>
                </c:pt>
                <c:pt idx="8281">
                  <c:v>21.059329497888843</c:v>
                </c:pt>
                <c:pt idx="8282">
                  <c:v>21.067487840496906</c:v>
                </c:pt>
                <c:pt idx="8283">
                  <c:v>21.085246413564178</c:v>
                </c:pt>
                <c:pt idx="8284">
                  <c:v>21.090594906125094</c:v>
                </c:pt>
                <c:pt idx="8285">
                  <c:v>21.047587439935601</c:v>
                </c:pt>
                <c:pt idx="8286">
                  <c:v>21.062988831023723</c:v>
                </c:pt>
                <c:pt idx="8287">
                  <c:v>21.057123843792983</c:v>
                </c:pt>
                <c:pt idx="8288">
                  <c:v>21.038385711890754</c:v>
                </c:pt>
                <c:pt idx="8289">
                  <c:v>21.044472261184719</c:v>
                </c:pt>
                <c:pt idx="8290">
                  <c:v>21.080729698421653</c:v>
                </c:pt>
                <c:pt idx="8291">
                  <c:v>21.068221969524412</c:v>
                </c:pt>
                <c:pt idx="8292">
                  <c:v>21.054578223826233</c:v>
                </c:pt>
                <c:pt idx="8293">
                  <c:v>21.086949036730378</c:v>
                </c:pt>
                <c:pt idx="8294">
                  <c:v>21.084062821836266</c:v>
                </c:pt>
                <c:pt idx="8295">
                  <c:v>21.089910226486577</c:v>
                </c:pt>
                <c:pt idx="8296">
                  <c:v>21.125711649870077</c:v>
                </c:pt>
                <c:pt idx="8297">
                  <c:v>21.123746297214499</c:v>
                </c:pt>
                <c:pt idx="8298">
                  <c:v>21.100697554285961</c:v>
                </c:pt>
                <c:pt idx="8299">
                  <c:v>21.148751737916442</c:v>
                </c:pt>
                <c:pt idx="8300">
                  <c:v>21.120106166057365</c:v>
                </c:pt>
                <c:pt idx="8301">
                  <c:v>21.091795255396985</c:v>
                </c:pt>
                <c:pt idx="8302">
                  <c:v>21.092539291412784</c:v>
                </c:pt>
                <c:pt idx="8303">
                  <c:v>21.093396440713562</c:v>
                </c:pt>
                <c:pt idx="8304">
                  <c:v>21.080983266250765</c:v>
                </c:pt>
                <c:pt idx="8305">
                  <c:v>21.104292810772101</c:v>
                </c:pt>
                <c:pt idx="8306">
                  <c:v>21.097041850966001</c:v>
                </c:pt>
                <c:pt idx="8307">
                  <c:v>21.101431221503834</c:v>
                </c:pt>
                <c:pt idx="8308">
                  <c:v>21.080220010936582</c:v>
                </c:pt>
                <c:pt idx="8309">
                  <c:v>21.109582990584524</c:v>
                </c:pt>
                <c:pt idx="8310">
                  <c:v>21.114580988088367</c:v>
                </c:pt>
                <c:pt idx="8311">
                  <c:v>21.103551921328069</c:v>
                </c:pt>
                <c:pt idx="8312">
                  <c:v>21.125750216507381</c:v>
                </c:pt>
                <c:pt idx="8313">
                  <c:v>21.107008877857023</c:v>
                </c:pt>
                <c:pt idx="8314">
                  <c:v>21.090026130294532</c:v>
                </c:pt>
                <c:pt idx="8315">
                  <c:v>21.134110922987354</c:v>
                </c:pt>
                <c:pt idx="8316">
                  <c:v>21.151625228581782</c:v>
                </c:pt>
                <c:pt idx="8317">
                  <c:v>21.165993851626311</c:v>
                </c:pt>
                <c:pt idx="8318">
                  <c:v>21.132127550008047</c:v>
                </c:pt>
                <c:pt idx="8319">
                  <c:v>21.127181243745941</c:v>
                </c:pt>
                <c:pt idx="8320">
                  <c:v>21.1069439550981</c:v>
                </c:pt>
                <c:pt idx="8321">
                  <c:v>21.122450130579217</c:v>
                </c:pt>
                <c:pt idx="8322">
                  <c:v>21.108897910293667</c:v>
                </c:pt>
                <c:pt idx="8323">
                  <c:v>21.12757991947106</c:v>
                </c:pt>
                <c:pt idx="8324">
                  <c:v>21.117729017509383</c:v>
                </c:pt>
                <c:pt idx="8325">
                  <c:v>21.111184965742591</c:v>
                </c:pt>
                <c:pt idx="8326">
                  <c:v>21.112983857602725</c:v>
                </c:pt>
                <c:pt idx="8327">
                  <c:v>21.134551622464887</c:v>
                </c:pt>
                <c:pt idx="8328">
                  <c:v>21.1567351982875</c:v>
                </c:pt>
                <c:pt idx="8329">
                  <c:v>21.135374698427839</c:v>
                </c:pt>
                <c:pt idx="8330">
                  <c:v>21.12771879672766</c:v>
                </c:pt>
                <c:pt idx="8331">
                  <c:v>21.10853655013192</c:v>
                </c:pt>
                <c:pt idx="8332">
                  <c:v>21.113994657307767</c:v>
                </c:pt>
                <c:pt idx="8333">
                  <c:v>21.096785023338132</c:v>
                </c:pt>
                <c:pt idx="8334">
                  <c:v>21.079267087335381</c:v>
                </c:pt>
                <c:pt idx="8335">
                  <c:v>21.092294693142168</c:v>
                </c:pt>
                <c:pt idx="8336">
                  <c:v>21.085414826306607</c:v>
                </c:pt>
                <c:pt idx="8337">
                  <c:v>21.07620962738428</c:v>
                </c:pt>
                <c:pt idx="8338">
                  <c:v>21.07551902109385</c:v>
                </c:pt>
                <c:pt idx="8339">
                  <c:v>21.07826619948138</c:v>
                </c:pt>
                <c:pt idx="8340">
                  <c:v>21.106193023283019</c:v>
                </c:pt>
                <c:pt idx="8341">
                  <c:v>21.111800293844404</c:v>
                </c:pt>
                <c:pt idx="8342">
                  <c:v>21.0714102764417</c:v>
                </c:pt>
                <c:pt idx="8343">
                  <c:v>21.083787748856281</c:v>
                </c:pt>
                <c:pt idx="8344">
                  <c:v>21.10897923583466</c:v>
                </c:pt>
                <c:pt idx="8345">
                  <c:v>21.124241759966022</c:v>
                </c:pt>
                <c:pt idx="8346">
                  <c:v>21.124241759966019</c:v>
                </c:pt>
                <c:pt idx="8347">
                  <c:v>21.110934189884389</c:v>
                </c:pt>
                <c:pt idx="8348">
                  <c:v>21.104125278717195</c:v>
                </c:pt>
                <c:pt idx="8349">
                  <c:v>21.122192792559915</c:v>
                </c:pt>
                <c:pt idx="8350">
                  <c:v>21.127438038053867</c:v>
                </c:pt>
                <c:pt idx="8351">
                  <c:v>21.114614798312143</c:v>
                </c:pt>
                <c:pt idx="8352">
                  <c:v>21.133662183813904</c:v>
                </c:pt>
                <c:pt idx="8353">
                  <c:v>21.125113542900475</c:v>
                </c:pt>
                <c:pt idx="8354">
                  <c:v>21.150235579334495</c:v>
                </c:pt>
                <c:pt idx="8355">
                  <c:v>21.173541389999539</c:v>
                </c:pt>
                <c:pt idx="8356">
                  <c:v>21.200294054971046</c:v>
                </c:pt>
                <c:pt idx="8357">
                  <c:v>21.190213181702902</c:v>
                </c:pt>
                <c:pt idx="8358">
                  <c:v>21.20609309454364</c:v>
                </c:pt>
                <c:pt idx="8359">
                  <c:v>21.225215765080463</c:v>
                </c:pt>
                <c:pt idx="8360">
                  <c:v>21.199259234719875</c:v>
                </c:pt>
                <c:pt idx="8361">
                  <c:v>21.222184752812979</c:v>
                </c:pt>
                <c:pt idx="8362">
                  <c:v>21.218842165479447</c:v>
                </c:pt>
                <c:pt idx="8363">
                  <c:v>21.237270199807675</c:v>
                </c:pt>
                <c:pt idx="8364">
                  <c:v>21.226766098547824</c:v>
                </c:pt>
                <c:pt idx="8365">
                  <c:v>21.184628415282603</c:v>
                </c:pt>
                <c:pt idx="8366">
                  <c:v>21.213478362329155</c:v>
                </c:pt>
                <c:pt idx="8367">
                  <c:v>21.190834363505218</c:v>
                </c:pt>
                <c:pt idx="8368">
                  <c:v>21.197732432599476</c:v>
                </c:pt>
                <c:pt idx="8369">
                  <c:v>21.220020197237353</c:v>
                </c:pt>
                <c:pt idx="8370">
                  <c:v>21.211190488109999</c:v>
                </c:pt>
                <c:pt idx="8371">
                  <c:v>21.198728548740117</c:v>
                </c:pt>
                <c:pt idx="8372">
                  <c:v>21.198078415347911</c:v>
                </c:pt>
                <c:pt idx="8373">
                  <c:v>21.183695285789309</c:v>
                </c:pt>
                <c:pt idx="8374">
                  <c:v>21.193653831838834</c:v>
                </c:pt>
                <c:pt idx="8375">
                  <c:v>21.195656167415951</c:v>
                </c:pt>
                <c:pt idx="8376">
                  <c:v>21.170864066301036</c:v>
                </c:pt>
                <c:pt idx="8377">
                  <c:v>21.171153596909914</c:v>
                </c:pt>
                <c:pt idx="8378">
                  <c:v>21.161708690417449</c:v>
                </c:pt>
                <c:pt idx="8379">
                  <c:v>21.179043727467782</c:v>
                </c:pt>
                <c:pt idx="8380">
                  <c:v>21.187129842758001</c:v>
                </c:pt>
                <c:pt idx="8381">
                  <c:v>21.193146908633871</c:v>
                </c:pt>
                <c:pt idx="8382">
                  <c:v>21.172237587374614</c:v>
                </c:pt>
                <c:pt idx="8383">
                  <c:v>21.171662217640186</c:v>
                </c:pt>
                <c:pt idx="8384">
                  <c:v>21.153732325444579</c:v>
                </c:pt>
                <c:pt idx="8385">
                  <c:v>21.140721918164864</c:v>
                </c:pt>
                <c:pt idx="8386">
                  <c:v>21.213285516397985</c:v>
                </c:pt>
                <c:pt idx="8387">
                  <c:v>21.188741026167456</c:v>
                </c:pt>
                <c:pt idx="8388">
                  <c:v>21.19649078203209</c:v>
                </c:pt>
                <c:pt idx="8389">
                  <c:v>21.158815036628138</c:v>
                </c:pt>
                <c:pt idx="8390">
                  <c:v>21.17902691343226</c:v>
                </c:pt>
                <c:pt idx="8391">
                  <c:v>21.160930250641982</c:v>
                </c:pt>
                <c:pt idx="8392">
                  <c:v>21.187357382924436</c:v>
                </c:pt>
                <c:pt idx="8393">
                  <c:v>21.133488570321859</c:v>
                </c:pt>
                <c:pt idx="8394">
                  <c:v>21.13569079595419</c:v>
                </c:pt>
                <c:pt idx="8395">
                  <c:v>21.151629541122926</c:v>
                </c:pt>
                <c:pt idx="8396">
                  <c:v>21.15718603444245</c:v>
                </c:pt>
                <c:pt idx="8397">
                  <c:v>21.182890163753878</c:v>
                </c:pt>
                <c:pt idx="8398">
                  <c:v>21.131326691464125</c:v>
                </c:pt>
                <c:pt idx="8399">
                  <c:v>21.09467355626311</c:v>
                </c:pt>
                <c:pt idx="8400">
                  <c:v>21.099218600804544</c:v>
                </c:pt>
                <c:pt idx="8401">
                  <c:v>21.115425890846165</c:v>
                </c:pt>
                <c:pt idx="8402">
                  <c:v>21.040136195780338</c:v>
                </c:pt>
                <c:pt idx="8403">
                  <c:v>20.988640684375678</c:v>
                </c:pt>
                <c:pt idx="8404">
                  <c:v>20.921552873918522</c:v>
                </c:pt>
                <c:pt idx="8405">
                  <c:v>20.845061067421195</c:v>
                </c:pt>
                <c:pt idx="8406">
                  <c:v>20.76825184238319</c:v>
                </c:pt>
                <c:pt idx="8407">
                  <c:v>20.713106237529367</c:v>
                </c:pt>
                <c:pt idx="8408">
                  <c:v>20.65676046762071</c:v>
                </c:pt>
                <c:pt idx="8409">
                  <c:v>20.578772519114462</c:v>
                </c:pt>
                <c:pt idx="8410">
                  <c:v>20.532240600338245</c:v>
                </c:pt>
                <c:pt idx="8411">
                  <c:v>20.48039198077656</c:v>
                </c:pt>
                <c:pt idx="8412">
                  <c:v>20.430091402465532</c:v>
                </c:pt>
                <c:pt idx="8413">
                  <c:v>20.338542756355686</c:v>
                </c:pt>
                <c:pt idx="8414">
                  <c:v>20.288606281306439</c:v>
                </c:pt>
                <c:pt idx="8415">
                  <c:v>20.190143698993385</c:v>
                </c:pt>
                <c:pt idx="8416">
                  <c:v>20.1382950794317</c:v>
                </c:pt>
                <c:pt idx="8417">
                  <c:v>20.087994501120672</c:v>
                </c:pt>
                <c:pt idx="8418">
                  <c:v>20.038058026071429</c:v>
                </c:pt>
                <c:pt idx="8419">
                  <c:v>19.981281864837815</c:v>
                </c:pt>
                <c:pt idx="8420">
                  <c:v>19.897576436266384</c:v>
                </c:pt>
                <c:pt idx="8421">
                  <c:v>19.872914515475149</c:v>
                </c:pt>
                <c:pt idx="8422">
                  <c:v>19.800088613073886</c:v>
                </c:pt>
                <c:pt idx="8423">
                  <c:v>19.733455925204844</c:v>
                </c:pt>
                <c:pt idx="8424">
                  <c:v>19.662920982151579</c:v>
                </c:pt>
                <c:pt idx="8425">
                  <c:v>19.62439791874106</c:v>
                </c:pt>
                <c:pt idx="8426">
                  <c:v>19.546957807323633</c:v>
                </c:pt>
                <c:pt idx="8427">
                  <c:v>19.50284131440549</c:v>
                </c:pt>
                <c:pt idx="8428">
                  <c:v>19.430939951402859</c:v>
                </c:pt>
                <c:pt idx="8429">
                  <c:v>19.37341880972178</c:v>
                </c:pt>
                <c:pt idx="8430">
                  <c:v>19.299515180437702</c:v>
                </c:pt>
                <c:pt idx="8431">
                  <c:v>19.224387218410079</c:v>
                </c:pt>
                <c:pt idx="8432">
                  <c:v>19.173605324036068</c:v>
                </c:pt>
                <c:pt idx="8433">
                  <c:v>19.106972636167033</c:v>
                </c:pt>
                <c:pt idx="8434">
                  <c:v>19.051060037595509</c:v>
                </c:pt>
                <c:pt idx="8435">
                  <c:v>18.962757878088958</c:v>
                </c:pt>
                <c:pt idx="8436">
                  <c:v>18.932958743880334</c:v>
                </c:pt>
                <c:pt idx="8437">
                  <c:v>18.852061527354866</c:v>
                </c:pt>
                <c:pt idx="8438">
                  <c:v>18.792667608028225</c:v>
                </c:pt>
                <c:pt idx="8439">
                  <c:v>18.730864863198459</c:v>
                </c:pt>
                <c:pt idx="8440">
                  <c:v>18.654055638160457</c:v>
                </c:pt>
                <c:pt idx="8441">
                  <c:v>18.631723307814848</c:v>
                </c:pt>
                <c:pt idx="8442">
                  <c:v>18.561620831128675</c:v>
                </c:pt>
                <c:pt idx="8443">
                  <c:v>18.519768259700097</c:v>
                </c:pt>
                <c:pt idx="8444">
                  <c:v>18.450013688271529</c:v>
                </c:pt>
                <c:pt idx="8445">
                  <c:v>18.38684820893171</c:v>
                </c:pt>
                <c:pt idx="8446">
                  <c:v>18.354692991446061</c:v>
                </c:pt>
                <c:pt idx="8447">
                  <c:v>18.296227956642909</c:v>
                </c:pt>
                <c:pt idx="8448">
                  <c:v>18.26407273915726</c:v>
                </c:pt>
                <c:pt idx="8449">
                  <c:v>18.194318167728689</c:v>
                </c:pt>
                <c:pt idx="8450">
                  <c:v>18.155324311028821</c:v>
                </c:pt>
                <c:pt idx="8451">
                  <c:v>18.064375562524429</c:v>
                </c:pt>
                <c:pt idx="8452">
                  <c:v>18.027300548978719</c:v>
                </c:pt>
                <c:pt idx="8453">
                  <c:v>17.974868706438492</c:v>
                </c:pt>
                <c:pt idx="8454">
                  <c:v>17.908693691491365</c:v>
                </c:pt>
                <c:pt idx="8455">
                  <c:v>17.845048591646826</c:v>
                </c:pt>
                <c:pt idx="8456">
                  <c:v>17.794266697272814</c:v>
                </c:pt>
                <c:pt idx="8457">
                  <c:v>17.748926389580479</c:v>
                </c:pt>
                <c:pt idx="8458">
                  <c:v>17.649725301350749</c:v>
                </c:pt>
                <c:pt idx="8459">
                  <c:v>17.614848055636461</c:v>
                </c:pt>
                <c:pt idx="8460">
                  <c:v>17.559044341350749</c:v>
                </c:pt>
                <c:pt idx="8461">
                  <c:v>17.489202631849032</c:v>
                </c:pt>
                <c:pt idx="8462">
                  <c:v>17.454325488991888</c:v>
                </c:pt>
                <c:pt idx="8463">
                  <c:v>17.372679893009984</c:v>
                </c:pt>
                <c:pt idx="8464">
                  <c:v>17.342677360573088</c:v>
                </c:pt>
                <c:pt idx="8465">
                  <c:v>17.235235088535767</c:v>
                </c:pt>
                <c:pt idx="8466">
                  <c:v>17.175636713109448</c:v>
                </c:pt>
                <c:pt idx="8467">
                  <c:v>17.108548936815385</c:v>
                </c:pt>
                <c:pt idx="8468">
                  <c:v>17.041916248946347</c:v>
                </c:pt>
                <c:pt idx="8469">
                  <c:v>16.971813772260173</c:v>
                </c:pt>
                <c:pt idx="8470">
                  <c:v>16.919381929719943</c:v>
                </c:pt>
                <c:pt idx="8471">
                  <c:v>16.863469331148419</c:v>
                </c:pt>
                <c:pt idx="8472">
                  <c:v>16.813168752837395</c:v>
                </c:pt>
                <c:pt idx="8473">
                  <c:v>16.759816977631989</c:v>
                </c:pt>
                <c:pt idx="8474">
                  <c:v>16.703904379060464</c:v>
                </c:pt>
                <c:pt idx="8475">
                  <c:v>16.66190673762523</c:v>
                </c:pt>
                <c:pt idx="8476">
                  <c:v>16.576120053556014</c:v>
                </c:pt>
                <c:pt idx="8477">
                  <c:v>16.506017576869841</c:v>
                </c:pt>
                <c:pt idx="8478">
                  <c:v>16.449779586770322</c:v>
                </c:pt>
                <c:pt idx="8479">
                  <c:v>16.366877273710923</c:v>
                </c:pt>
                <c:pt idx="8480">
                  <c:v>16.321536966018584</c:v>
                </c:pt>
                <c:pt idx="8481">
                  <c:v>16.262245537447157</c:v>
                </c:pt>
                <c:pt idx="8482">
                  <c:v>16.198600437602618</c:v>
                </c:pt>
                <c:pt idx="8483">
                  <c:v>16.11770322107715</c:v>
                </c:pt>
                <c:pt idx="8484">
                  <c:v>16.096488226938256</c:v>
                </c:pt>
                <c:pt idx="8485">
                  <c:v>16.023162947753029</c:v>
                </c:pt>
                <c:pt idx="8486">
                  <c:v>15.949589247159645</c:v>
                </c:pt>
                <c:pt idx="8487">
                  <c:v>15.886423767819826</c:v>
                </c:pt>
                <c:pt idx="8488">
                  <c:v>15.81309851581458</c:v>
                </c:pt>
                <c:pt idx="8489">
                  <c:v>15.731676719608423</c:v>
                </c:pt>
                <c:pt idx="8490">
                  <c:v>15.674900558374809</c:v>
                </c:pt>
                <c:pt idx="8491">
                  <c:v>15.616853423992129</c:v>
                </c:pt>
                <c:pt idx="8492">
                  <c:v>15.576180006146414</c:v>
                </c:pt>
                <c:pt idx="8493">
                  <c:v>15.493277693087013</c:v>
                </c:pt>
                <c:pt idx="8494">
                  <c:v>15.463275160650117</c:v>
                </c:pt>
                <c:pt idx="8495">
                  <c:v>15.357028335404872</c:v>
                </c:pt>
                <c:pt idx="8496">
                  <c:v>15.31049641662865</c:v>
                </c:pt>
                <c:pt idx="8497">
                  <c:v>15.254258426529132</c:v>
                </c:pt>
                <c:pt idx="8498">
                  <c:v>15.204321933520234</c:v>
                </c:pt>
                <c:pt idx="8499">
                  <c:v>15.147545772286623</c:v>
                </c:pt>
                <c:pt idx="8500">
                  <c:v>15.077704062784903</c:v>
                </c:pt>
                <c:pt idx="8501">
                  <c:v>15.041291248416588</c:v>
                </c:pt>
                <c:pt idx="8502">
                  <c:v>14.970670128758469</c:v>
                </c:pt>
                <c:pt idx="8503">
                  <c:v>14.928672430377711</c:v>
                </c:pt>
                <c:pt idx="8504">
                  <c:v>14.844243582719958</c:v>
                </c:pt>
                <c:pt idx="8505">
                  <c:v>14.792748071315298</c:v>
                </c:pt>
                <c:pt idx="8506">
                  <c:v>14.725388833166011</c:v>
                </c:pt>
                <c:pt idx="8507">
                  <c:v>14.659121976023155</c:v>
                </c:pt>
                <c:pt idx="8508">
                  <c:v>14.636789645677547</c:v>
                </c:pt>
                <c:pt idx="8509">
                  <c:v>14.561499950611719</c:v>
                </c:pt>
                <c:pt idx="8510">
                  <c:v>14.495324935664597</c:v>
                </c:pt>
                <c:pt idx="8511">
                  <c:v>14.456331099408802</c:v>
                </c:pt>
                <c:pt idx="8512">
                  <c:v>14.403899256868574</c:v>
                </c:pt>
                <c:pt idx="8513">
                  <c:v>14.349307867710808</c:v>
                </c:pt>
                <c:pt idx="8514">
                  <c:v>14.290842832907659</c:v>
                </c:pt>
                <c:pt idx="8515">
                  <c:v>14.246178243610123</c:v>
                </c:pt>
                <c:pt idx="8516">
                  <c:v>14.192940550648339</c:v>
                </c:pt>
                <c:pt idx="8517">
                  <c:v>14.150510670404159</c:v>
                </c:pt>
                <c:pt idx="8518">
                  <c:v>14.076936969810774</c:v>
                </c:pt>
                <c:pt idx="8519">
                  <c:v>14.039861956265062</c:v>
                </c:pt>
                <c:pt idx="8520">
                  <c:v>13.965876076713649</c:v>
                </c:pt>
                <c:pt idx="8521">
                  <c:v>13.899517501483835</c:v>
                </c:pt>
                <c:pt idx="8522">
                  <c:v>13.852985582707616</c:v>
                </c:pt>
                <c:pt idx="8523">
                  <c:v>13.781084219704985</c:v>
                </c:pt>
                <c:pt idx="8524">
                  <c:v>13.727960915879123</c:v>
                </c:pt>
                <c:pt idx="8525">
                  <c:v>13.675529073338893</c:v>
                </c:pt>
                <c:pt idx="8526">
                  <c:v>13.607006069011558</c:v>
                </c:pt>
                <c:pt idx="8527">
                  <c:v>13.547305729779749</c:v>
                </c:pt>
                <c:pt idx="8528">
                  <c:v>13.488840694976599</c:v>
                </c:pt>
                <c:pt idx="8529">
                  <c:v>13.432494925067941</c:v>
                </c:pt>
                <c:pt idx="8530">
                  <c:v>13.339430809118037</c:v>
                </c:pt>
                <c:pt idx="8531">
                  <c:v>13.30301799474972</c:v>
                </c:pt>
                <c:pt idx="8532">
                  <c:v>13.249666219544313</c:v>
                </c:pt>
                <c:pt idx="8533">
                  <c:v>13.188755623468969</c:v>
                </c:pt>
                <c:pt idx="8534">
                  <c:v>13.121667813011811</c:v>
                </c:pt>
                <c:pt idx="8535">
                  <c:v>13.083144749601296</c:v>
                </c:pt>
                <c:pt idx="8536">
                  <c:v>13.013042272915124</c:v>
                </c:pt>
                <c:pt idx="8537">
                  <c:v>12.960610430374896</c:v>
                </c:pt>
                <c:pt idx="8538">
                  <c:v>12.899699834299549</c:v>
                </c:pt>
                <c:pt idx="8539">
                  <c:v>12.85726995405537</c:v>
                </c:pt>
                <c:pt idx="8540">
                  <c:v>12.800924184146712</c:v>
                </c:pt>
                <c:pt idx="8541">
                  <c:v>12.728098281745449</c:v>
                </c:pt>
                <c:pt idx="8542">
                  <c:v>12.656196988038488</c:v>
                </c:pt>
                <c:pt idx="8543">
                  <c:v>12.606873255552475</c:v>
                </c:pt>
                <c:pt idx="8544">
                  <c:v>12.545070510722711</c:v>
                </c:pt>
                <c:pt idx="8545">
                  <c:v>12.496118107973317</c:v>
                </c:pt>
                <c:pt idx="8546">
                  <c:v>12.448680056570819</c:v>
                </c:pt>
                <c:pt idx="8547">
                  <c:v>12.38503495672628</c:v>
                </c:pt>
                <c:pt idx="8548">
                  <c:v>12.336082553976887</c:v>
                </c:pt>
                <c:pt idx="8549">
                  <c:v>12.276484178550572</c:v>
                </c:pt>
                <c:pt idx="8550">
                  <c:v>12.193581865491169</c:v>
                </c:pt>
                <c:pt idx="8551">
                  <c:v>12.163782731282542</c:v>
                </c:pt>
                <c:pt idx="8552">
                  <c:v>12.08579481344227</c:v>
                </c:pt>
                <c:pt idx="8553">
                  <c:v>11.990598488508061</c:v>
                </c:pt>
                <c:pt idx="8554">
                  <c:v>11.965448159731128</c:v>
                </c:pt>
                <c:pt idx="8555">
                  <c:v>11.877214893807404</c:v>
                </c:pt>
                <c:pt idx="8556">
                  <c:v>11.800405733637271</c:v>
                </c:pt>
                <c:pt idx="8557">
                  <c:v>11.734599429821001</c:v>
                </c:pt>
                <c:pt idx="8558">
                  <c:v>11.705838910952389</c:v>
                </c:pt>
                <c:pt idx="8559">
                  <c:v>11.596377746737934</c:v>
                </c:pt>
                <c:pt idx="8560">
                  <c:v>11.555704328892217</c:v>
                </c:pt>
                <c:pt idx="8561">
                  <c:v>11.490548158468153</c:v>
                </c:pt>
                <c:pt idx="8562">
                  <c:v>11.410939349289926</c:v>
                </c:pt>
                <c:pt idx="8563">
                  <c:v>11.36546511856975</c:v>
                </c:pt>
                <c:pt idx="8564">
                  <c:v>11.298377308112592</c:v>
                </c:pt>
                <c:pt idx="8565">
                  <c:v>11.259383451412726</c:v>
                </c:pt>
                <c:pt idx="8566">
                  <c:v>11.168635547838582</c:v>
                </c:pt>
                <c:pt idx="8567">
                  <c:v>11.140733747838583</c:v>
                </c:pt>
                <c:pt idx="8568">
                  <c:v>11.076707575423526</c:v>
                </c:pt>
                <c:pt idx="8569">
                  <c:v>10.978802482900909</c:v>
                </c:pt>
                <c:pt idx="8570">
                  <c:v>10.939808626201042</c:v>
                </c:pt>
                <c:pt idx="8571">
                  <c:v>10.876163526356503</c:v>
                </c:pt>
                <c:pt idx="8572">
                  <c:v>10.833022876250977</c:v>
                </c:pt>
                <c:pt idx="8573">
                  <c:v>10.730386554695437</c:v>
                </c:pt>
                <c:pt idx="8574">
                  <c:v>10.677607856685954</c:v>
                </c:pt>
                <c:pt idx="8575">
                  <c:v>10.613297297754384</c:v>
                </c:pt>
                <c:pt idx="8576">
                  <c:v>10.574303461498589</c:v>
                </c:pt>
                <c:pt idx="8577">
                  <c:v>10.522454841936906</c:v>
                </c:pt>
                <c:pt idx="8578">
                  <c:v>10.466109072028251</c:v>
                </c:pt>
                <c:pt idx="8579">
                  <c:v>10.405901502251815</c:v>
                </c:pt>
                <c:pt idx="8580">
                  <c:v>10.328461390834386</c:v>
                </c:pt>
                <c:pt idx="8581">
                  <c:v>10.282587667298959</c:v>
                </c:pt>
                <c:pt idx="8582">
                  <c:v>10.236713943763529</c:v>
                </c:pt>
                <c:pt idx="8583">
                  <c:v>10.183935245754043</c:v>
                </c:pt>
                <c:pt idx="8584">
                  <c:v>10.149585232096785</c:v>
                </c:pt>
                <c:pt idx="8585">
                  <c:v>10.078964112438664</c:v>
                </c:pt>
                <c:pt idx="8586">
                  <c:v>10.02664839815295</c:v>
                </c:pt>
                <c:pt idx="8587">
                  <c:v>9.9694456307152564</c:v>
                </c:pt>
                <c:pt idx="8588">
                  <c:v>9.9062801513754355</c:v>
                </c:pt>
                <c:pt idx="8589">
                  <c:v>9.8637071402057721</c:v>
                </c:pt>
                <c:pt idx="8590">
                  <c:v>9.798178643005846</c:v>
                </c:pt>
                <c:pt idx="8591">
                  <c:v>9.7138218013824762</c:v>
                </c:pt>
                <c:pt idx="8592">
                  <c:v>9.6542234259561592</c:v>
                </c:pt>
                <c:pt idx="8593">
                  <c:v>9.5884171221398908</c:v>
                </c:pt>
                <c:pt idx="8594">
                  <c:v>9.5459872418957072</c:v>
                </c:pt>
                <c:pt idx="8595">
                  <c:v>9.491843348671841</c:v>
                </c:pt>
                <c:pt idx="8596">
                  <c:v>9.4453114298956198</c:v>
                </c:pt>
                <c:pt idx="8597">
                  <c:v>9.3964834298956212</c:v>
                </c:pt>
                <c:pt idx="8598">
                  <c:v>9.3224975503442042</c:v>
                </c:pt>
                <c:pt idx="8599">
                  <c:v>9.2876204074870632</c:v>
                </c:pt>
                <c:pt idx="8600">
                  <c:v>9.2308445323394643</c:v>
                </c:pt>
                <c:pt idx="8601">
                  <c:v>9.1465598481205781</c:v>
                </c:pt>
                <c:pt idx="8602">
                  <c:v>9.1067937518548465</c:v>
                </c:pt>
                <c:pt idx="8603">
                  <c:v>9.0600011289260305</c:v>
                </c:pt>
                <c:pt idx="8604">
                  <c:v>8.9762230713974294</c:v>
                </c:pt>
                <c:pt idx="8605">
                  <c:v>8.9364570026963932</c:v>
                </c:pt>
                <c:pt idx="8606">
                  <c:v>8.8331708924909336</c:v>
                </c:pt>
                <c:pt idx="8607">
                  <c:v>8.7713681476611658</c:v>
                </c:pt>
                <c:pt idx="8608">
                  <c:v>8.7051012905183072</c:v>
                </c:pt>
                <c:pt idx="8609">
                  <c:v>8.6629590548153459</c:v>
                </c:pt>
                <c:pt idx="8610">
                  <c:v>8.5826655567213965</c:v>
                </c:pt>
                <c:pt idx="8611">
                  <c:v>8.5251444150403177</c:v>
                </c:pt>
                <c:pt idx="8612">
                  <c:v>8.4830021793373529</c:v>
                </c:pt>
                <c:pt idx="8613">
                  <c:v>8.4163692043329039</c:v>
                </c:pt>
                <c:pt idx="8614">
                  <c:v>8.3461800527215715</c:v>
                </c:pt>
                <c:pt idx="8615">
                  <c:v>8.2742786897189458</c:v>
                </c:pt>
                <c:pt idx="8616">
                  <c:v>8.2277467709427228</c:v>
                </c:pt>
                <c:pt idx="8617">
                  <c:v>8.1524570758768959</c:v>
                </c:pt>
                <c:pt idx="8618">
                  <c:v>8.0792147901626095</c:v>
                </c:pt>
                <c:pt idx="8619">
                  <c:v>8.0211676557799318</c:v>
                </c:pt>
                <c:pt idx="8620">
                  <c:v>7.94279072767036</c:v>
                </c:pt>
                <c:pt idx="8621">
                  <c:v>7.869964825269097</c:v>
                </c:pt>
                <c:pt idx="8622">
                  <c:v>7.8213865659846666</c:v>
                </c:pt>
                <c:pt idx="8623">
                  <c:v>7.7646106908370713</c:v>
                </c:pt>
                <c:pt idx="8624">
                  <c:v>7.6783291134424667</c:v>
                </c:pt>
                <c:pt idx="8625">
                  <c:v>7.6357561022728024</c:v>
                </c:pt>
                <c:pt idx="8626">
                  <c:v>7.5967622660170102</c:v>
                </c:pt>
                <c:pt idx="8627">
                  <c:v>7.5358516699416631</c:v>
                </c:pt>
                <c:pt idx="8628">
                  <c:v>7.470695499517598</c:v>
                </c:pt>
                <c:pt idx="8629">
                  <c:v>7.4051670023176719</c:v>
                </c:pt>
                <c:pt idx="8630">
                  <c:v>7.362737122073491</c:v>
                </c:pt>
                <c:pt idx="8631">
                  <c:v>7.2765966675166132</c:v>
                </c:pt>
                <c:pt idx="8632">
                  <c:v>7.2262960892055892</c:v>
                </c:pt>
                <c:pt idx="8633">
                  <c:v>7.1400145118109819</c:v>
                </c:pt>
                <c:pt idx="8634">
                  <c:v>7.0736559365811704</c:v>
                </c:pt>
                <c:pt idx="8635">
                  <c:v>7.0318033651525989</c:v>
                </c:pt>
                <c:pt idx="8636">
                  <c:v>6.954599229234713</c:v>
                </c:pt>
                <c:pt idx="8637">
                  <c:v>6.8953080460413858</c:v>
                </c:pt>
                <c:pt idx="8638">
                  <c:v>6.8563142097855936</c:v>
                </c:pt>
                <c:pt idx="8639">
                  <c:v>6.7783262919453184</c:v>
                </c:pt>
                <c:pt idx="8640">
                  <c:v>6.6796784309935093</c:v>
                </c:pt>
                <c:pt idx="8641">
                  <c:v>6.6202847968881207</c:v>
                </c:pt>
                <c:pt idx="8642">
                  <c:v>6.5571193175482989</c:v>
                </c:pt>
                <c:pt idx="8643">
                  <c:v>6.4995981758672201</c:v>
                </c:pt>
                <c:pt idx="8644">
                  <c:v>6.4462464006618134</c:v>
                </c:pt>
                <c:pt idx="8645">
                  <c:v>6.3767538961669654</c:v>
                </c:pt>
                <c:pt idx="8646">
                  <c:v>6.2885206302432435</c:v>
                </c:pt>
                <c:pt idx="8647">
                  <c:v>6.2276100341678777</c:v>
                </c:pt>
                <c:pt idx="8648">
                  <c:v>6.1821357727690742</c:v>
                </c:pt>
                <c:pt idx="8649">
                  <c:v>6.1059626525623534</c:v>
                </c:pt>
                <c:pt idx="8650">
                  <c:v>6.0606223448700165</c:v>
                </c:pt>
                <c:pt idx="8651">
                  <c:v>6.0292329162985876</c:v>
                </c:pt>
                <c:pt idx="8652">
                  <c:v>5.9307703339855324</c:v>
                </c:pt>
                <c:pt idx="8653">
                  <c:v>5.8948620899113227</c:v>
                </c:pt>
                <c:pt idx="8654">
                  <c:v>5.8760801100155806</c:v>
                </c:pt>
                <c:pt idx="8655">
                  <c:v>5.7830159940656722</c:v>
                </c:pt>
                <c:pt idx="8656">
                  <c:v>5.7128268424543416</c:v>
                </c:pt>
                <c:pt idx="8657">
                  <c:v>5.6565888523548233</c:v>
                </c:pt>
                <c:pt idx="8658">
                  <c:v>5.6072651198688099</c:v>
                </c:pt>
                <c:pt idx="8659">
                  <c:v>5.5285784077348525</c:v>
                </c:pt>
                <c:pt idx="8660">
                  <c:v>5.4676678116594868</c:v>
                </c:pt>
                <c:pt idx="8661">
                  <c:v>5.4456095064724037</c:v>
                </c:pt>
                <c:pt idx="8662">
                  <c:v>5.3361483422579488</c:v>
                </c:pt>
                <c:pt idx="8663">
                  <c:v>5.3049531878994101</c:v>
                </c:pt>
                <c:pt idx="8664">
                  <c:v>5.2432492233279442</c:v>
                </c:pt>
                <c:pt idx="8665">
                  <c:v>5.1847841885247918</c:v>
                </c:pt>
                <c:pt idx="8666">
                  <c:v>5.1044907400732216</c:v>
                </c:pt>
                <c:pt idx="8667">
                  <c:v>5.0545542650239783</c:v>
                </c:pt>
                <c:pt idx="8668">
                  <c:v>4.9935441823550839</c:v>
                </c:pt>
                <c:pt idx="8669">
                  <c:v>4.9283880119310188</c:v>
                </c:pt>
                <c:pt idx="8670">
                  <c:v>4.8711852444933275</c:v>
                </c:pt>
                <c:pt idx="8671">
                  <c:v>4.7916528965971557</c:v>
                </c:pt>
                <c:pt idx="8672">
                  <c:v>4.7423291681517608</c:v>
                </c:pt>
                <c:pt idx="8673">
                  <c:v>4.6695032657504969</c:v>
                </c:pt>
                <c:pt idx="8674">
                  <c:v>4.6275055673697434</c:v>
                </c:pt>
                <c:pt idx="8675">
                  <c:v>4.5638604675252044</c:v>
                </c:pt>
                <c:pt idx="8676">
                  <c:v>4.4919590989788984</c:v>
                </c:pt>
                <c:pt idx="8677">
                  <c:v>4.4295686752640231</c:v>
                </c:pt>
                <c:pt idx="8678">
                  <c:v>4.3584326966920184</c:v>
                </c:pt>
                <c:pt idx="8679">
                  <c:v>4.3235554509777323</c:v>
                </c:pt>
                <c:pt idx="8680">
                  <c:v>4.2463513150598438</c:v>
                </c:pt>
                <c:pt idx="8681">
                  <c:v>4.2055286562071315</c:v>
                </c:pt>
                <c:pt idx="8682">
                  <c:v>4.133711973801474</c:v>
                </c:pt>
                <c:pt idx="8683">
                  <c:v>4.0900110116957427</c:v>
                </c:pt>
                <c:pt idx="8684">
                  <c:v>4.0432183887669266</c:v>
                </c:pt>
                <c:pt idx="8685">
                  <c:v>3.9774120849506573</c:v>
                </c:pt>
                <c:pt idx="8686">
                  <c:v>3.9384182282507898</c:v>
                </c:pt>
                <c:pt idx="8687">
                  <c:v>3.8604302797445431</c:v>
                </c:pt>
                <c:pt idx="8688">
                  <c:v>3.8255530340302566</c:v>
                </c:pt>
                <c:pt idx="8689">
                  <c:v>3.7334084563608272</c:v>
                </c:pt>
                <c:pt idx="8690">
                  <c:v>3.6758873146797493</c:v>
                </c:pt>
                <c:pt idx="8691">
                  <c:v>3.5841395895614863</c:v>
                </c:pt>
                <c:pt idx="8692">
                  <c:v>3.5543404553528606</c:v>
                </c:pt>
                <c:pt idx="8693">
                  <c:v>3.4891842849287955</c:v>
                </c:pt>
                <c:pt idx="8694">
                  <c:v>3.4140563229011747</c:v>
                </c:pt>
                <c:pt idx="8695">
                  <c:v>3.337883202694452</c:v>
                </c:pt>
                <c:pt idx="8696">
                  <c:v>3.281970604122928</c:v>
                </c:pt>
                <c:pt idx="8697">
                  <c:v>3.2301220037804947</c:v>
                </c:pt>
                <c:pt idx="8698">
                  <c:v>3.118297090013094</c:v>
                </c:pt>
                <c:pt idx="8699">
                  <c:v>3.0793032333132264</c:v>
                </c:pt>
                <c:pt idx="8700">
                  <c:v>2.9885553297390826</c:v>
                </c:pt>
                <c:pt idx="8701">
                  <c:v>2.9352035545336763</c:v>
                </c:pt>
                <c:pt idx="8702">
                  <c:v>2.8442548060292849</c:v>
                </c:pt>
                <c:pt idx="8703">
                  <c:v>2.8086869540245685</c:v>
                </c:pt>
                <c:pt idx="8704">
                  <c:v>2.7450418541800308</c:v>
                </c:pt>
                <c:pt idx="8705">
                  <c:v>2.6717995684657452</c:v>
                </c:pt>
                <c:pt idx="8706">
                  <c:v>2.6086340891259234</c:v>
                </c:pt>
                <c:pt idx="8707">
                  <c:v>2.5412748509766372</c:v>
                </c:pt>
                <c:pt idx="8708">
                  <c:v>2.4958006202564613</c:v>
                </c:pt>
                <c:pt idx="8709">
                  <c:v>2.4238992517101541</c:v>
                </c:pt>
                <c:pt idx="8710">
                  <c:v>2.3792346624126184</c:v>
                </c:pt>
                <c:pt idx="8711">
                  <c:v>2.2810194492536895</c:v>
                </c:pt>
                <c:pt idx="8712">
                  <c:v>2.2390217508729351</c:v>
                </c:pt>
                <c:pt idx="8713">
                  <c:v>2.1654480936206997</c:v>
                </c:pt>
                <c:pt idx="8714">
                  <c:v>2.1058497181943818</c:v>
                </c:pt>
                <c:pt idx="8715">
                  <c:v>2.0980509264103544</c:v>
                </c:pt>
                <c:pt idx="8716">
                  <c:v>2.0140553564397998</c:v>
                </c:pt>
                <c:pt idx="8717">
                  <c:v>1.9791782135826568</c:v>
                </c:pt>
                <c:pt idx="8718">
                  <c:v>1.9051923340312402</c:v>
                </c:pt>
                <c:pt idx="8719">
                  <c:v>1.8577542406164347</c:v>
                </c:pt>
                <c:pt idx="8720">
                  <c:v>1.7925980701923696</c:v>
                </c:pt>
                <c:pt idx="8721">
                  <c:v>1.7407494506306855</c:v>
                </c:pt>
                <c:pt idx="8722">
                  <c:v>1.6755932802066205</c:v>
                </c:pt>
                <c:pt idx="8723">
                  <c:v>1.6193552901071027</c:v>
                </c:pt>
                <c:pt idx="8724">
                  <c:v>1.5704028873577096</c:v>
                </c:pt>
                <c:pt idx="8725">
                  <c:v>1.4964992580736323</c:v>
                </c:pt>
                <c:pt idx="8726">
                  <c:v>1.4389781163925541</c:v>
                </c:pt>
                <c:pt idx="8727">
                  <c:v>1.3758126370527328</c:v>
                </c:pt>
                <c:pt idx="8728">
                  <c:v>1.3476937004764902</c:v>
                </c:pt>
                <c:pt idx="8729">
                  <c:v>1.2660481044945877</c:v>
                </c:pt>
                <c:pt idx="8730">
                  <c:v>1.1928058187803021</c:v>
                </c:pt>
                <c:pt idx="8731">
                  <c:v>1.1503759385361216</c:v>
                </c:pt>
                <c:pt idx="8732">
                  <c:v>1.0735667134981173</c:v>
                </c:pt>
                <c:pt idx="8733">
                  <c:v>1.0315690720628836</c:v>
                </c:pt>
                <c:pt idx="8734">
                  <c:v>0.97404793038180526</c:v>
                </c:pt>
                <c:pt idx="8735">
                  <c:v>0.93848007837708936</c:v>
                </c:pt>
                <c:pt idx="8736">
                  <c:v>0.84252011756944789</c:v>
                </c:pt>
                <c:pt idx="8737">
                  <c:v>0.80275404886841195</c:v>
                </c:pt>
                <c:pt idx="8738">
                  <c:v>0.74315567344209399</c:v>
                </c:pt>
                <c:pt idx="8739">
                  <c:v>0.66916979389067732</c:v>
                </c:pt>
                <c:pt idx="8740">
                  <c:v>0.63017593719080989</c:v>
                </c:pt>
                <c:pt idx="8741">
                  <c:v>0.57503031426680318</c:v>
                </c:pt>
                <c:pt idx="8742">
                  <c:v>0.50312895126417356</c:v>
                </c:pt>
                <c:pt idx="8743">
                  <c:v>0.46807785649073835</c:v>
                </c:pt>
                <c:pt idx="8744">
                  <c:v>0.42831178778970247</c:v>
                </c:pt>
                <c:pt idx="8745">
                  <c:v>0.3543259082382858</c:v>
                </c:pt>
                <c:pt idx="8746">
                  <c:v>0.28696667008899968</c:v>
                </c:pt>
                <c:pt idx="8747">
                  <c:v>0.22418752723185684</c:v>
                </c:pt>
                <c:pt idx="8748">
                  <c:v>0.1882792831576465</c:v>
                </c:pt>
                <c:pt idx="8749">
                  <c:v>0.12164630815319639</c:v>
                </c:pt>
                <c:pt idx="8750">
                  <c:v>6.852300432733581E-2</c:v>
                </c:pt>
              </c:numCache>
            </c:numRef>
          </c:val>
          <c:smooth val="0"/>
          <c:extLst>
            <c:ext xmlns:c16="http://schemas.microsoft.com/office/drawing/2014/chart" uri="{C3380CC4-5D6E-409C-BE32-E72D297353CC}">
              <c16:uniqueId val="{00000000-E70A-4650-B331-BE7E4D8CF7C6}"/>
            </c:ext>
          </c:extLst>
        </c:ser>
        <c:dLbls>
          <c:showLegendKey val="0"/>
          <c:showVal val="0"/>
          <c:showCatName val="0"/>
          <c:showSerName val="0"/>
          <c:showPercent val="0"/>
          <c:showBubbleSize val="0"/>
        </c:dLbls>
        <c:marker val="1"/>
        <c:smooth val="0"/>
        <c:axId val="531266224"/>
        <c:axId val="531266944"/>
        <c:extLst/>
      </c:lineChart>
      <c:lineChart>
        <c:grouping val="standard"/>
        <c:varyColors val="0"/>
        <c:ser>
          <c:idx val="0"/>
          <c:order val="0"/>
          <c:tx>
            <c:strRef>
              <c:f>Mittelwerte!$L$21</c:f>
              <c:strCache>
                <c:ptCount val="1"/>
                <c:pt idx="0">
                  <c:v>Force Z</c:v>
                </c:pt>
              </c:strCache>
            </c:strRef>
          </c:tx>
          <c:spPr>
            <a:ln w="6350" cap="rnd">
              <a:solidFill>
                <a:schemeClr val="accent1"/>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Mittelwerte!$L$22:$L$8772</c:f>
              <c:numCache>
                <c:formatCode>General</c:formatCode>
                <c:ptCount val="8751"/>
                <c:pt idx="0">
                  <c:v>30.761729999999996</c:v>
                </c:pt>
                <c:pt idx="1">
                  <c:v>83.49606</c:v>
                </c:pt>
                <c:pt idx="2">
                  <c:v>48.33981</c:v>
                </c:pt>
                <c:pt idx="3">
                  <c:v>43.94529</c:v>
                </c:pt>
                <c:pt idx="4">
                  <c:v>61.523459999999993</c:v>
                </c:pt>
                <c:pt idx="5">
                  <c:v>35.15625</c:v>
                </c:pt>
                <c:pt idx="6">
                  <c:v>70.3125</c:v>
                </c:pt>
                <c:pt idx="7">
                  <c:v>21.97269</c:v>
                </c:pt>
                <c:pt idx="8">
                  <c:v>61.523459999999993</c:v>
                </c:pt>
                <c:pt idx="9">
                  <c:v>48.33981</c:v>
                </c:pt>
                <c:pt idx="10">
                  <c:v>35.15625</c:v>
                </c:pt>
                <c:pt idx="11">
                  <c:v>57.12894</c:v>
                </c:pt>
                <c:pt idx="12">
                  <c:v>30.761729999999996</c:v>
                </c:pt>
                <c:pt idx="13">
                  <c:v>13.18356</c:v>
                </c:pt>
                <c:pt idx="14">
                  <c:v>79.101540000000014</c:v>
                </c:pt>
                <c:pt idx="15">
                  <c:v>26.36721</c:v>
                </c:pt>
                <c:pt idx="16">
                  <c:v>83.49606</c:v>
                </c:pt>
                <c:pt idx="17">
                  <c:v>65.91798</c:v>
                </c:pt>
                <c:pt idx="18">
                  <c:v>35.15625</c:v>
                </c:pt>
                <c:pt idx="19">
                  <c:v>70.3125</c:v>
                </c:pt>
                <c:pt idx="20">
                  <c:v>43.94529</c:v>
                </c:pt>
                <c:pt idx="21">
                  <c:v>57.12894</c:v>
                </c:pt>
                <c:pt idx="22">
                  <c:v>61.523459999999993</c:v>
                </c:pt>
                <c:pt idx="23">
                  <c:v>39.550770000000007</c:v>
                </c:pt>
                <c:pt idx="24">
                  <c:v>65.91798</c:v>
                </c:pt>
                <c:pt idx="25">
                  <c:v>52.73442</c:v>
                </c:pt>
                <c:pt idx="26">
                  <c:v>26.36721</c:v>
                </c:pt>
                <c:pt idx="27">
                  <c:v>61.523459999999993</c:v>
                </c:pt>
                <c:pt idx="28">
                  <c:v>57.12894</c:v>
                </c:pt>
                <c:pt idx="29">
                  <c:v>48.33981</c:v>
                </c:pt>
                <c:pt idx="30">
                  <c:v>39.550770000000007</c:v>
                </c:pt>
                <c:pt idx="31">
                  <c:v>48.33981</c:v>
                </c:pt>
                <c:pt idx="32">
                  <c:v>70.3125</c:v>
                </c:pt>
                <c:pt idx="33">
                  <c:v>57.12894</c:v>
                </c:pt>
                <c:pt idx="34">
                  <c:v>48.33981</c:v>
                </c:pt>
                <c:pt idx="35">
                  <c:v>74.70702</c:v>
                </c:pt>
                <c:pt idx="36">
                  <c:v>13.18356</c:v>
                </c:pt>
                <c:pt idx="37">
                  <c:v>74.70702</c:v>
                </c:pt>
                <c:pt idx="38">
                  <c:v>48.33981</c:v>
                </c:pt>
                <c:pt idx="39">
                  <c:v>30.761729999999996</c:v>
                </c:pt>
                <c:pt idx="40">
                  <c:v>43.94529</c:v>
                </c:pt>
                <c:pt idx="41">
                  <c:v>21.97269</c:v>
                </c:pt>
                <c:pt idx="42">
                  <c:v>52.73442</c:v>
                </c:pt>
                <c:pt idx="43">
                  <c:v>30.761729999999996</c:v>
                </c:pt>
                <c:pt idx="44">
                  <c:v>17.578170000000004</c:v>
                </c:pt>
                <c:pt idx="45">
                  <c:v>79.101540000000014</c:v>
                </c:pt>
                <c:pt idx="46">
                  <c:v>35.15625</c:v>
                </c:pt>
                <c:pt idx="47">
                  <c:v>70.3125</c:v>
                </c:pt>
                <c:pt idx="48">
                  <c:v>57.12894</c:v>
                </c:pt>
                <c:pt idx="49">
                  <c:v>35.15625</c:v>
                </c:pt>
                <c:pt idx="50">
                  <c:v>87.89067</c:v>
                </c:pt>
                <c:pt idx="51">
                  <c:v>43.94529</c:v>
                </c:pt>
                <c:pt idx="52">
                  <c:v>52.73442</c:v>
                </c:pt>
                <c:pt idx="53">
                  <c:v>43.94529</c:v>
                </c:pt>
                <c:pt idx="54">
                  <c:v>57.12894</c:v>
                </c:pt>
                <c:pt idx="55">
                  <c:v>70.3125</c:v>
                </c:pt>
                <c:pt idx="56">
                  <c:v>48.33981</c:v>
                </c:pt>
                <c:pt idx="57">
                  <c:v>48.33981</c:v>
                </c:pt>
                <c:pt idx="58">
                  <c:v>70.3125</c:v>
                </c:pt>
                <c:pt idx="59">
                  <c:v>48.33981</c:v>
                </c:pt>
                <c:pt idx="60">
                  <c:v>48.33981</c:v>
                </c:pt>
                <c:pt idx="61">
                  <c:v>79.101540000000014</c:v>
                </c:pt>
                <c:pt idx="62">
                  <c:v>65.91798</c:v>
                </c:pt>
                <c:pt idx="63">
                  <c:v>65.91798</c:v>
                </c:pt>
                <c:pt idx="64">
                  <c:v>39.550770000000007</c:v>
                </c:pt>
                <c:pt idx="65">
                  <c:v>57.12894</c:v>
                </c:pt>
                <c:pt idx="66">
                  <c:v>83.49606</c:v>
                </c:pt>
                <c:pt idx="67">
                  <c:v>48.33981</c:v>
                </c:pt>
                <c:pt idx="68">
                  <c:v>52.73442</c:v>
                </c:pt>
                <c:pt idx="69">
                  <c:v>61.523459999999993</c:v>
                </c:pt>
                <c:pt idx="70">
                  <c:v>43.94529</c:v>
                </c:pt>
                <c:pt idx="71">
                  <c:v>48.33981</c:v>
                </c:pt>
                <c:pt idx="72">
                  <c:v>48.33981</c:v>
                </c:pt>
                <c:pt idx="73">
                  <c:v>61.523459999999993</c:v>
                </c:pt>
                <c:pt idx="74">
                  <c:v>65.91798</c:v>
                </c:pt>
                <c:pt idx="75">
                  <c:v>17.578170000000004</c:v>
                </c:pt>
                <c:pt idx="76">
                  <c:v>61.523459999999993</c:v>
                </c:pt>
                <c:pt idx="77">
                  <c:v>35.15625</c:v>
                </c:pt>
                <c:pt idx="78">
                  <c:v>4.3945290000000004</c:v>
                </c:pt>
                <c:pt idx="79">
                  <c:v>70.3125</c:v>
                </c:pt>
                <c:pt idx="80">
                  <c:v>13.18356</c:v>
                </c:pt>
                <c:pt idx="81">
                  <c:v>70.3125</c:v>
                </c:pt>
                <c:pt idx="82">
                  <c:v>61.523459999999993</c:v>
                </c:pt>
                <c:pt idx="83">
                  <c:v>35.15625</c:v>
                </c:pt>
                <c:pt idx="84">
                  <c:v>105.4692</c:v>
                </c:pt>
                <c:pt idx="85">
                  <c:v>39.550770000000007</c:v>
                </c:pt>
                <c:pt idx="86">
                  <c:v>52.73442</c:v>
                </c:pt>
                <c:pt idx="87">
                  <c:v>48.33981</c:v>
                </c:pt>
                <c:pt idx="88">
                  <c:v>48.33981</c:v>
                </c:pt>
                <c:pt idx="89">
                  <c:v>61.523459999999993</c:v>
                </c:pt>
                <c:pt idx="90">
                  <c:v>52.73442</c:v>
                </c:pt>
                <c:pt idx="91">
                  <c:v>35.15625</c:v>
                </c:pt>
                <c:pt idx="92">
                  <c:v>65.91798</c:v>
                </c:pt>
                <c:pt idx="93">
                  <c:v>26.36721</c:v>
                </c:pt>
                <c:pt idx="94">
                  <c:v>35.15625</c:v>
                </c:pt>
                <c:pt idx="95">
                  <c:v>61.523459999999993</c:v>
                </c:pt>
                <c:pt idx="96">
                  <c:v>39.550770000000007</c:v>
                </c:pt>
                <c:pt idx="97">
                  <c:v>52.73442</c:v>
                </c:pt>
                <c:pt idx="98">
                  <c:v>74.70702</c:v>
                </c:pt>
                <c:pt idx="99">
                  <c:v>57.12894</c:v>
                </c:pt>
                <c:pt idx="100">
                  <c:v>87.89067</c:v>
                </c:pt>
                <c:pt idx="101">
                  <c:v>35.15625</c:v>
                </c:pt>
                <c:pt idx="102">
                  <c:v>70.3125</c:v>
                </c:pt>
                <c:pt idx="103">
                  <c:v>65.91798</c:v>
                </c:pt>
                <c:pt idx="104">
                  <c:v>48.33981</c:v>
                </c:pt>
                <c:pt idx="105">
                  <c:v>52.73442</c:v>
                </c:pt>
                <c:pt idx="106">
                  <c:v>43.94529</c:v>
                </c:pt>
                <c:pt idx="107">
                  <c:v>52.73442</c:v>
                </c:pt>
                <c:pt idx="108">
                  <c:v>61.523459999999993</c:v>
                </c:pt>
                <c:pt idx="109">
                  <c:v>21.97269</c:v>
                </c:pt>
                <c:pt idx="110">
                  <c:v>48.33981</c:v>
                </c:pt>
                <c:pt idx="111">
                  <c:v>65.91798</c:v>
                </c:pt>
                <c:pt idx="112">
                  <c:v>43.94529</c:v>
                </c:pt>
                <c:pt idx="113">
                  <c:v>61.523459999999993</c:v>
                </c:pt>
                <c:pt idx="114">
                  <c:v>43.94529</c:v>
                </c:pt>
                <c:pt idx="115">
                  <c:v>52.73442</c:v>
                </c:pt>
                <c:pt idx="116">
                  <c:v>74.70702</c:v>
                </c:pt>
                <c:pt idx="117">
                  <c:v>39.550770000000007</c:v>
                </c:pt>
                <c:pt idx="118">
                  <c:v>74.70702</c:v>
                </c:pt>
                <c:pt idx="119">
                  <c:v>52.73442</c:v>
                </c:pt>
                <c:pt idx="120">
                  <c:v>39.550770000000007</c:v>
                </c:pt>
                <c:pt idx="121">
                  <c:v>70.3125</c:v>
                </c:pt>
                <c:pt idx="122">
                  <c:v>43.94529</c:v>
                </c:pt>
                <c:pt idx="123">
                  <c:v>57.12894</c:v>
                </c:pt>
                <c:pt idx="124">
                  <c:v>61.523459999999993</c:v>
                </c:pt>
                <c:pt idx="125">
                  <c:v>39.550770000000007</c:v>
                </c:pt>
                <c:pt idx="126">
                  <c:v>79.101540000000014</c:v>
                </c:pt>
                <c:pt idx="127">
                  <c:v>43.94529</c:v>
                </c:pt>
                <c:pt idx="128">
                  <c:v>43.94529</c:v>
                </c:pt>
                <c:pt idx="129">
                  <c:v>65.91798</c:v>
                </c:pt>
                <c:pt idx="130">
                  <c:v>30.761729999999996</c:v>
                </c:pt>
                <c:pt idx="131">
                  <c:v>52.73442</c:v>
                </c:pt>
                <c:pt idx="132">
                  <c:v>52.73442</c:v>
                </c:pt>
                <c:pt idx="133">
                  <c:v>57.12894</c:v>
                </c:pt>
                <c:pt idx="134">
                  <c:v>70.3125</c:v>
                </c:pt>
                <c:pt idx="135">
                  <c:v>39.550770000000007</c:v>
                </c:pt>
                <c:pt idx="136">
                  <c:v>48.33981</c:v>
                </c:pt>
                <c:pt idx="137">
                  <c:v>61.523459999999993</c:v>
                </c:pt>
                <c:pt idx="138">
                  <c:v>57.12894</c:v>
                </c:pt>
                <c:pt idx="139">
                  <c:v>57.12894</c:v>
                </c:pt>
                <c:pt idx="140">
                  <c:v>43.94529</c:v>
                </c:pt>
                <c:pt idx="141">
                  <c:v>30.761729999999996</c:v>
                </c:pt>
                <c:pt idx="142">
                  <c:v>65.91798</c:v>
                </c:pt>
                <c:pt idx="143">
                  <c:v>26.36721</c:v>
                </c:pt>
                <c:pt idx="144">
                  <c:v>70.3125</c:v>
                </c:pt>
                <c:pt idx="145">
                  <c:v>57.12894</c:v>
                </c:pt>
                <c:pt idx="146">
                  <c:v>26.36721</c:v>
                </c:pt>
                <c:pt idx="147">
                  <c:v>70.3125</c:v>
                </c:pt>
                <c:pt idx="148">
                  <c:v>21.97269</c:v>
                </c:pt>
                <c:pt idx="149">
                  <c:v>70.3125</c:v>
                </c:pt>
                <c:pt idx="150">
                  <c:v>87.89067</c:v>
                </c:pt>
                <c:pt idx="151">
                  <c:v>43.94529</c:v>
                </c:pt>
                <c:pt idx="152">
                  <c:v>101.07450000000001</c:v>
                </c:pt>
                <c:pt idx="153">
                  <c:v>39.550770000000007</c:v>
                </c:pt>
                <c:pt idx="154">
                  <c:v>83.49606</c:v>
                </c:pt>
                <c:pt idx="155">
                  <c:v>57.12894</c:v>
                </c:pt>
                <c:pt idx="156">
                  <c:v>48.33981</c:v>
                </c:pt>
                <c:pt idx="157">
                  <c:v>52.73442</c:v>
                </c:pt>
                <c:pt idx="158">
                  <c:v>48.33981</c:v>
                </c:pt>
                <c:pt idx="159">
                  <c:v>26.36721</c:v>
                </c:pt>
                <c:pt idx="160">
                  <c:v>61.523459999999993</c:v>
                </c:pt>
                <c:pt idx="161">
                  <c:v>48.33981</c:v>
                </c:pt>
                <c:pt idx="162">
                  <c:v>35.15625</c:v>
                </c:pt>
                <c:pt idx="163">
                  <c:v>87.89067</c:v>
                </c:pt>
                <c:pt idx="164">
                  <c:v>30.761729999999996</c:v>
                </c:pt>
                <c:pt idx="165">
                  <c:v>52.73442</c:v>
                </c:pt>
                <c:pt idx="166">
                  <c:v>57.12894</c:v>
                </c:pt>
                <c:pt idx="167">
                  <c:v>57.12894</c:v>
                </c:pt>
                <c:pt idx="168">
                  <c:v>70.3125</c:v>
                </c:pt>
                <c:pt idx="169">
                  <c:v>39.550770000000007</c:v>
                </c:pt>
                <c:pt idx="170">
                  <c:v>61.523459999999993</c:v>
                </c:pt>
                <c:pt idx="171">
                  <c:v>79.101540000000014</c:v>
                </c:pt>
                <c:pt idx="172">
                  <c:v>26.36721</c:v>
                </c:pt>
                <c:pt idx="173">
                  <c:v>65.91798</c:v>
                </c:pt>
                <c:pt idx="174">
                  <c:v>61.523459999999993</c:v>
                </c:pt>
                <c:pt idx="175">
                  <c:v>57.12894</c:v>
                </c:pt>
                <c:pt idx="176">
                  <c:v>43.94529</c:v>
                </c:pt>
                <c:pt idx="177">
                  <c:v>39.550770000000007</c:v>
                </c:pt>
                <c:pt idx="178">
                  <c:v>48.33981</c:v>
                </c:pt>
                <c:pt idx="179">
                  <c:v>70.3125</c:v>
                </c:pt>
                <c:pt idx="180">
                  <c:v>26.36721</c:v>
                </c:pt>
                <c:pt idx="181">
                  <c:v>61.523459999999993</c:v>
                </c:pt>
                <c:pt idx="182">
                  <c:v>35.15625</c:v>
                </c:pt>
                <c:pt idx="183">
                  <c:v>43.94529</c:v>
                </c:pt>
                <c:pt idx="184">
                  <c:v>70.3125</c:v>
                </c:pt>
                <c:pt idx="185">
                  <c:v>39.550770000000007</c:v>
                </c:pt>
                <c:pt idx="186">
                  <c:v>83.49606</c:v>
                </c:pt>
                <c:pt idx="187">
                  <c:v>39.550770000000007</c:v>
                </c:pt>
                <c:pt idx="188">
                  <c:v>39.550770000000007</c:v>
                </c:pt>
                <c:pt idx="189">
                  <c:v>52.73442</c:v>
                </c:pt>
                <c:pt idx="190">
                  <c:v>39.550770000000007</c:v>
                </c:pt>
                <c:pt idx="191">
                  <c:v>52.73442</c:v>
                </c:pt>
                <c:pt idx="192">
                  <c:v>61.523459999999993</c:v>
                </c:pt>
                <c:pt idx="193">
                  <c:v>35.15625</c:v>
                </c:pt>
                <c:pt idx="194">
                  <c:v>79.101540000000014</c:v>
                </c:pt>
                <c:pt idx="195">
                  <c:v>57.12894</c:v>
                </c:pt>
                <c:pt idx="196">
                  <c:v>39.550770000000007</c:v>
                </c:pt>
                <c:pt idx="197">
                  <c:v>83.49606</c:v>
                </c:pt>
                <c:pt idx="198">
                  <c:v>65.91798</c:v>
                </c:pt>
                <c:pt idx="199">
                  <c:v>57.12894</c:v>
                </c:pt>
                <c:pt idx="200">
                  <c:v>48.33981</c:v>
                </c:pt>
                <c:pt idx="201">
                  <c:v>48.33981</c:v>
                </c:pt>
                <c:pt idx="202">
                  <c:v>87.89067</c:v>
                </c:pt>
                <c:pt idx="203">
                  <c:v>48.33981</c:v>
                </c:pt>
                <c:pt idx="204">
                  <c:v>61.523459999999993</c:v>
                </c:pt>
                <c:pt idx="205">
                  <c:v>48.33981</c:v>
                </c:pt>
                <c:pt idx="206">
                  <c:v>57.12894</c:v>
                </c:pt>
                <c:pt idx="207">
                  <c:v>65.91798</c:v>
                </c:pt>
                <c:pt idx="208">
                  <c:v>30.761729999999996</c:v>
                </c:pt>
                <c:pt idx="209">
                  <c:v>74.70702</c:v>
                </c:pt>
                <c:pt idx="210">
                  <c:v>61.523459999999993</c:v>
                </c:pt>
                <c:pt idx="211">
                  <c:v>8.7890669999999993</c:v>
                </c:pt>
                <c:pt idx="212">
                  <c:v>61.523459999999993</c:v>
                </c:pt>
                <c:pt idx="213">
                  <c:v>52.73442</c:v>
                </c:pt>
                <c:pt idx="214">
                  <c:v>17.578170000000004</c:v>
                </c:pt>
                <c:pt idx="215">
                  <c:v>70.3125</c:v>
                </c:pt>
                <c:pt idx="216">
                  <c:v>52.73442</c:v>
                </c:pt>
                <c:pt idx="217">
                  <c:v>48.33981</c:v>
                </c:pt>
                <c:pt idx="218">
                  <c:v>52.73442</c:v>
                </c:pt>
                <c:pt idx="219">
                  <c:v>30.761729999999996</c:v>
                </c:pt>
                <c:pt idx="220">
                  <c:v>105.4692</c:v>
                </c:pt>
                <c:pt idx="221">
                  <c:v>52.73442</c:v>
                </c:pt>
                <c:pt idx="222">
                  <c:v>70.3125</c:v>
                </c:pt>
                <c:pt idx="223">
                  <c:v>48.33981</c:v>
                </c:pt>
                <c:pt idx="224">
                  <c:v>35.15625</c:v>
                </c:pt>
                <c:pt idx="225">
                  <c:v>48.33981</c:v>
                </c:pt>
                <c:pt idx="226">
                  <c:v>52.73442</c:v>
                </c:pt>
                <c:pt idx="227">
                  <c:v>30.761729999999996</c:v>
                </c:pt>
                <c:pt idx="228">
                  <c:v>83.49606</c:v>
                </c:pt>
                <c:pt idx="229">
                  <c:v>35.15625</c:v>
                </c:pt>
                <c:pt idx="230">
                  <c:v>39.550770000000007</c:v>
                </c:pt>
                <c:pt idx="231">
                  <c:v>74.70702</c:v>
                </c:pt>
                <c:pt idx="232">
                  <c:v>48.33981</c:v>
                </c:pt>
                <c:pt idx="233">
                  <c:v>57.12894</c:v>
                </c:pt>
                <c:pt idx="234">
                  <c:v>48.33981</c:v>
                </c:pt>
                <c:pt idx="235">
                  <c:v>61.523459999999993</c:v>
                </c:pt>
                <c:pt idx="236">
                  <c:v>96.6798</c:v>
                </c:pt>
                <c:pt idx="237">
                  <c:v>30.761729999999996</c:v>
                </c:pt>
                <c:pt idx="238">
                  <c:v>57.12894</c:v>
                </c:pt>
                <c:pt idx="239">
                  <c:v>61.523459999999993</c:v>
                </c:pt>
                <c:pt idx="240">
                  <c:v>39.550770000000007</c:v>
                </c:pt>
                <c:pt idx="241">
                  <c:v>70.3125</c:v>
                </c:pt>
                <c:pt idx="242">
                  <c:v>30.761729999999996</c:v>
                </c:pt>
                <c:pt idx="243">
                  <c:v>52.73442</c:v>
                </c:pt>
                <c:pt idx="244">
                  <c:v>43.94529</c:v>
                </c:pt>
                <c:pt idx="245">
                  <c:v>43.94529</c:v>
                </c:pt>
                <c:pt idx="246">
                  <c:v>83.49606</c:v>
                </c:pt>
                <c:pt idx="247">
                  <c:v>48.33981</c:v>
                </c:pt>
                <c:pt idx="248">
                  <c:v>35.15625</c:v>
                </c:pt>
                <c:pt idx="249">
                  <c:v>57.12894</c:v>
                </c:pt>
                <c:pt idx="250">
                  <c:v>39.550770000000007</c:v>
                </c:pt>
                <c:pt idx="251">
                  <c:v>74.70702</c:v>
                </c:pt>
                <c:pt idx="252">
                  <c:v>48.33981</c:v>
                </c:pt>
                <c:pt idx="253">
                  <c:v>43.94529</c:v>
                </c:pt>
                <c:pt idx="254">
                  <c:v>70.3125</c:v>
                </c:pt>
                <c:pt idx="255">
                  <c:v>26.36721</c:v>
                </c:pt>
                <c:pt idx="256">
                  <c:v>52.73442</c:v>
                </c:pt>
                <c:pt idx="257">
                  <c:v>48.33981</c:v>
                </c:pt>
                <c:pt idx="258">
                  <c:v>35.15625</c:v>
                </c:pt>
                <c:pt idx="259">
                  <c:v>61.523459999999993</c:v>
                </c:pt>
                <c:pt idx="260">
                  <c:v>61.523459999999993</c:v>
                </c:pt>
                <c:pt idx="261">
                  <c:v>48.33981</c:v>
                </c:pt>
                <c:pt idx="262">
                  <c:v>74.70702</c:v>
                </c:pt>
                <c:pt idx="263">
                  <c:v>52.73442</c:v>
                </c:pt>
                <c:pt idx="264">
                  <c:v>30.761729999999996</c:v>
                </c:pt>
                <c:pt idx="265">
                  <c:v>52.73442</c:v>
                </c:pt>
                <c:pt idx="266">
                  <c:v>26.36721</c:v>
                </c:pt>
                <c:pt idx="267">
                  <c:v>74.70702</c:v>
                </c:pt>
                <c:pt idx="268">
                  <c:v>52.73442</c:v>
                </c:pt>
                <c:pt idx="269">
                  <c:v>52.73442</c:v>
                </c:pt>
                <c:pt idx="270">
                  <c:v>87.89067</c:v>
                </c:pt>
                <c:pt idx="271">
                  <c:v>48.33981</c:v>
                </c:pt>
                <c:pt idx="272">
                  <c:v>65.91798</c:v>
                </c:pt>
                <c:pt idx="273">
                  <c:v>65.91798</c:v>
                </c:pt>
                <c:pt idx="274">
                  <c:v>52.73442</c:v>
                </c:pt>
                <c:pt idx="275">
                  <c:v>57.12894</c:v>
                </c:pt>
                <c:pt idx="276">
                  <c:v>26.36721</c:v>
                </c:pt>
                <c:pt idx="277">
                  <c:v>70.3125</c:v>
                </c:pt>
                <c:pt idx="278">
                  <c:v>48.33981</c:v>
                </c:pt>
                <c:pt idx="279">
                  <c:v>30.761729999999996</c:v>
                </c:pt>
                <c:pt idx="280">
                  <c:v>79.101540000000014</c:v>
                </c:pt>
                <c:pt idx="281">
                  <c:v>48.33981</c:v>
                </c:pt>
                <c:pt idx="282">
                  <c:v>70.3125</c:v>
                </c:pt>
                <c:pt idx="283">
                  <c:v>57.12894</c:v>
                </c:pt>
                <c:pt idx="284">
                  <c:v>57.12894</c:v>
                </c:pt>
                <c:pt idx="285">
                  <c:v>96.6798</c:v>
                </c:pt>
                <c:pt idx="286">
                  <c:v>65.91798</c:v>
                </c:pt>
                <c:pt idx="287">
                  <c:v>57.12894</c:v>
                </c:pt>
                <c:pt idx="288">
                  <c:v>70.3125</c:v>
                </c:pt>
                <c:pt idx="289">
                  <c:v>39.550770000000007</c:v>
                </c:pt>
                <c:pt idx="290">
                  <c:v>48.33981</c:v>
                </c:pt>
                <c:pt idx="291">
                  <c:v>39.550770000000007</c:v>
                </c:pt>
                <c:pt idx="292">
                  <c:v>35.15625</c:v>
                </c:pt>
                <c:pt idx="293">
                  <c:v>52.73442</c:v>
                </c:pt>
                <c:pt idx="294">
                  <c:v>52.73442</c:v>
                </c:pt>
                <c:pt idx="295">
                  <c:v>30.761729999999996</c:v>
                </c:pt>
                <c:pt idx="296">
                  <c:v>43.94529</c:v>
                </c:pt>
                <c:pt idx="297">
                  <c:v>43.94529</c:v>
                </c:pt>
                <c:pt idx="298">
                  <c:v>57.12894</c:v>
                </c:pt>
                <c:pt idx="299">
                  <c:v>48.33981</c:v>
                </c:pt>
                <c:pt idx="300">
                  <c:v>61.523459999999993</c:v>
                </c:pt>
                <c:pt idx="301">
                  <c:v>79.101540000000014</c:v>
                </c:pt>
                <c:pt idx="302">
                  <c:v>43.94529</c:v>
                </c:pt>
                <c:pt idx="303">
                  <c:v>39.550770000000007</c:v>
                </c:pt>
                <c:pt idx="304">
                  <c:v>79.101540000000014</c:v>
                </c:pt>
                <c:pt idx="305">
                  <c:v>57.12894</c:v>
                </c:pt>
                <c:pt idx="306">
                  <c:v>57.12894</c:v>
                </c:pt>
                <c:pt idx="307">
                  <c:v>52.73442</c:v>
                </c:pt>
                <c:pt idx="308">
                  <c:v>48.33981</c:v>
                </c:pt>
                <c:pt idx="309">
                  <c:v>61.523459999999993</c:v>
                </c:pt>
                <c:pt idx="310">
                  <c:v>13.18356</c:v>
                </c:pt>
                <c:pt idx="311">
                  <c:v>61.523459999999993</c:v>
                </c:pt>
                <c:pt idx="312">
                  <c:v>57.12894</c:v>
                </c:pt>
                <c:pt idx="313">
                  <c:v>8.7890669999999993</c:v>
                </c:pt>
                <c:pt idx="314">
                  <c:v>70.3125</c:v>
                </c:pt>
                <c:pt idx="315">
                  <c:v>30.761729999999996</c:v>
                </c:pt>
                <c:pt idx="316">
                  <c:v>74.70702</c:v>
                </c:pt>
                <c:pt idx="317">
                  <c:v>48.33981</c:v>
                </c:pt>
                <c:pt idx="318">
                  <c:v>48.33981</c:v>
                </c:pt>
                <c:pt idx="319">
                  <c:v>109.863</c:v>
                </c:pt>
                <c:pt idx="320">
                  <c:v>52.73442</c:v>
                </c:pt>
                <c:pt idx="321">
                  <c:v>61.523459999999993</c:v>
                </c:pt>
                <c:pt idx="322">
                  <c:v>52.73442</c:v>
                </c:pt>
                <c:pt idx="323">
                  <c:v>30.761729999999996</c:v>
                </c:pt>
                <c:pt idx="324">
                  <c:v>35.15625</c:v>
                </c:pt>
                <c:pt idx="325">
                  <c:v>61.523459999999993</c:v>
                </c:pt>
                <c:pt idx="326">
                  <c:v>26.36721</c:v>
                </c:pt>
                <c:pt idx="327">
                  <c:v>65.91798</c:v>
                </c:pt>
                <c:pt idx="328">
                  <c:v>43.94529</c:v>
                </c:pt>
                <c:pt idx="329">
                  <c:v>43.94529</c:v>
                </c:pt>
                <c:pt idx="330">
                  <c:v>65.91798</c:v>
                </c:pt>
                <c:pt idx="331">
                  <c:v>30.761729999999996</c:v>
                </c:pt>
                <c:pt idx="332">
                  <c:v>57.12894</c:v>
                </c:pt>
                <c:pt idx="333">
                  <c:v>57.12894</c:v>
                </c:pt>
                <c:pt idx="334">
                  <c:v>48.33981</c:v>
                </c:pt>
                <c:pt idx="335">
                  <c:v>61.523459999999993</c:v>
                </c:pt>
                <c:pt idx="336">
                  <c:v>43.94529</c:v>
                </c:pt>
                <c:pt idx="337">
                  <c:v>65.91798</c:v>
                </c:pt>
                <c:pt idx="338">
                  <c:v>74.70702</c:v>
                </c:pt>
                <c:pt idx="339">
                  <c:v>79.101540000000014</c:v>
                </c:pt>
                <c:pt idx="340">
                  <c:v>83.49606</c:v>
                </c:pt>
                <c:pt idx="341">
                  <c:v>74.70702</c:v>
                </c:pt>
                <c:pt idx="342">
                  <c:v>87.89067</c:v>
                </c:pt>
                <c:pt idx="343">
                  <c:v>123.0471</c:v>
                </c:pt>
                <c:pt idx="344">
                  <c:v>83.49606</c:v>
                </c:pt>
                <c:pt idx="345">
                  <c:v>149.4144</c:v>
                </c:pt>
                <c:pt idx="346">
                  <c:v>140.625</c:v>
                </c:pt>
                <c:pt idx="347">
                  <c:v>153.8082</c:v>
                </c:pt>
                <c:pt idx="348">
                  <c:v>162.5976</c:v>
                </c:pt>
                <c:pt idx="349">
                  <c:v>153.8082</c:v>
                </c:pt>
                <c:pt idx="350">
                  <c:v>232.9101</c:v>
                </c:pt>
                <c:pt idx="351">
                  <c:v>219.7269</c:v>
                </c:pt>
                <c:pt idx="352">
                  <c:v>193.3596</c:v>
                </c:pt>
                <c:pt idx="353">
                  <c:v>219.7269</c:v>
                </c:pt>
                <c:pt idx="354">
                  <c:v>193.3596</c:v>
                </c:pt>
                <c:pt idx="355">
                  <c:v>228.5154</c:v>
                </c:pt>
                <c:pt idx="356">
                  <c:v>246.0942</c:v>
                </c:pt>
                <c:pt idx="357">
                  <c:v>228.5154</c:v>
                </c:pt>
                <c:pt idx="358">
                  <c:v>268.0668</c:v>
                </c:pt>
                <c:pt idx="359">
                  <c:v>246.0942</c:v>
                </c:pt>
                <c:pt idx="360">
                  <c:v>241.6995</c:v>
                </c:pt>
                <c:pt idx="361">
                  <c:v>268.0668</c:v>
                </c:pt>
                <c:pt idx="362">
                  <c:v>263.6721</c:v>
                </c:pt>
                <c:pt idx="363">
                  <c:v>285.6447</c:v>
                </c:pt>
                <c:pt idx="364">
                  <c:v>276.8553</c:v>
                </c:pt>
                <c:pt idx="365">
                  <c:v>294.43320000000006</c:v>
                </c:pt>
                <c:pt idx="366">
                  <c:v>307.61730000000006</c:v>
                </c:pt>
                <c:pt idx="367">
                  <c:v>298.8279</c:v>
                </c:pt>
                <c:pt idx="368">
                  <c:v>320.8005</c:v>
                </c:pt>
                <c:pt idx="369">
                  <c:v>333.9846</c:v>
                </c:pt>
                <c:pt idx="370">
                  <c:v>347.1678</c:v>
                </c:pt>
                <c:pt idx="371">
                  <c:v>351.5625</c:v>
                </c:pt>
                <c:pt idx="372">
                  <c:v>377.92980000000006</c:v>
                </c:pt>
                <c:pt idx="373">
                  <c:v>338.3793</c:v>
                </c:pt>
                <c:pt idx="374">
                  <c:v>382.3245</c:v>
                </c:pt>
                <c:pt idx="375">
                  <c:v>355.9572</c:v>
                </c:pt>
                <c:pt idx="376">
                  <c:v>369.1404</c:v>
                </c:pt>
                <c:pt idx="377">
                  <c:v>382.3245</c:v>
                </c:pt>
                <c:pt idx="378">
                  <c:v>373.5351</c:v>
                </c:pt>
                <c:pt idx="379">
                  <c:v>430.6644</c:v>
                </c:pt>
                <c:pt idx="380">
                  <c:v>391.113</c:v>
                </c:pt>
                <c:pt idx="381">
                  <c:v>399.9024</c:v>
                </c:pt>
                <c:pt idx="382">
                  <c:v>457.0317</c:v>
                </c:pt>
                <c:pt idx="383">
                  <c:v>408.6918</c:v>
                </c:pt>
                <c:pt idx="384">
                  <c:v>470.2149</c:v>
                </c:pt>
                <c:pt idx="385">
                  <c:v>426.2697</c:v>
                </c:pt>
                <c:pt idx="386">
                  <c:v>470.2149</c:v>
                </c:pt>
                <c:pt idx="387">
                  <c:v>452.637</c:v>
                </c:pt>
                <c:pt idx="388">
                  <c:v>443.8476</c:v>
                </c:pt>
                <c:pt idx="389">
                  <c:v>470.2149</c:v>
                </c:pt>
                <c:pt idx="390">
                  <c:v>461.42550000000006</c:v>
                </c:pt>
                <c:pt idx="391">
                  <c:v>461.42550000000006</c:v>
                </c:pt>
                <c:pt idx="392">
                  <c:v>518.5548</c:v>
                </c:pt>
                <c:pt idx="393">
                  <c:v>496.58220000000006</c:v>
                </c:pt>
                <c:pt idx="394">
                  <c:v>483.39810000000006</c:v>
                </c:pt>
                <c:pt idx="395">
                  <c:v>531.73800000000006</c:v>
                </c:pt>
                <c:pt idx="396">
                  <c:v>522.94949999999994</c:v>
                </c:pt>
                <c:pt idx="397">
                  <c:v>549.31679999999994</c:v>
                </c:pt>
                <c:pt idx="398">
                  <c:v>566.89470000000006</c:v>
                </c:pt>
                <c:pt idx="399">
                  <c:v>549.31679999999994</c:v>
                </c:pt>
                <c:pt idx="400">
                  <c:v>575.68320000000006</c:v>
                </c:pt>
                <c:pt idx="401">
                  <c:v>558.10529999999994</c:v>
                </c:pt>
                <c:pt idx="402">
                  <c:v>566.89470000000006</c:v>
                </c:pt>
                <c:pt idx="403">
                  <c:v>610.83990000000006</c:v>
                </c:pt>
                <c:pt idx="404">
                  <c:v>593.26199999999994</c:v>
                </c:pt>
                <c:pt idx="405">
                  <c:v>606.4452</c:v>
                </c:pt>
                <c:pt idx="406">
                  <c:v>624.0231</c:v>
                </c:pt>
                <c:pt idx="407">
                  <c:v>606.4452</c:v>
                </c:pt>
                <c:pt idx="408">
                  <c:v>632.8125</c:v>
                </c:pt>
                <c:pt idx="409">
                  <c:v>628.41779999999994</c:v>
                </c:pt>
                <c:pt idx="410">
                  <c:v>663.57449999999994</c:v>
                </c:pt>
                <c:pt idx="411">
                  <c:v>663.57449999999994</c:v>
                </c:pt>
                <c:pt idx="412">
                  <c:v>632.8125</c:v>
                </c:pt>
                <c:pt idx="413">
                  <c:v>707.51970000000006</c:v>
                </c:pt>
                <c:pt idx="414">
                  <c:v>681.15240000000006</c:v>
                </c:pt>
                <c:pt idx="415">
                  <c:v>698.73029999999994</c:v>
                </c:pt>
                <c:pt idx="416">
                  <c:v>711.9144</c:v>
                </c:pt>
                <c:pt idx="417">
                  <c:v>711.9144</c:v>
                </c:pt>
                <c:pt idx="418">
                  <c:v>742.67550000000006</c:v>
                </c:pt>
                <c:pt idx="419">
                  <c:v>733.88699999999994</c:v>
                </c:pt>
                <c:pt idx="420">
                  <c:v>751.46490000000006</c:v>
                </c:pt>
                <c:pt idx="421">
                  <c:v>764.6481</c:v>
                </c:pt>
                <c:pt idx="422">
                  <c:v>729.4923</c:v>
                </c:pt>
                <c:pt idx="423">
                  <c:v>777.83220000000006</c:v>
                </c:pt>
                <c:pt idx="424">
                  <c:v>782.2269</c:v>
                </c:pt>
                <c:pt idx="425">
                  <c:v>773.4375</c:v>
                </c:pt>
                <c:pt idx="426">
                  <c:v>817.3827</c:v>
                </c:pt>
                <c:pt idx="427">
                  <c:v>808.5942</c:v>
                </c:pt>
                <c:pt idx="428">
                  <c:v>834.9606</c:v>
                </c:pt>
                <c:pt idx="429">
                  <c:v>848.14470000000006</c:v>
                </c:pt>
                <c:pt idx="430">
                  <c:v>839.35529999999994</c:v>
                </c:pt>
                <c:pt idx="431">
                  <c:v>843.75</c:v>
                </c:pt>
                <c:pt idx="432">
                  <c:v>856.93320000000006</c:v>
                </c:pt>
                <c:pt idx="433">
                  <c:v>870.1173</c:v>
                </c:pt>
                <c:pt idx="434">
                  <c:v>896.48460000000011</c:v>
                </c:pt>
                <c:pt idx="435">
                  <c:v>878.9067</c:v>
                </c:pt>
                <c:pt idx="436">
                  <c:v>878.9067</c:v>
                </c:pt>
                <c:pt idx="437">
                  <c:v>927.24300000000005</c:v>
                </c:pt>
                <c:pt idx="438">
                  <c:v>896.48460000000011</c:v>
                </c:pt>
                <c:pt idx="439">
                  <c:v>922.85100000000011</c:v>
                </c:pt>
                <c:pt idx="440">
                  <c:v>940.42800000000011</c:v>
                </c:pt>
                <c:pt idx="441">
                  <c:v>914.06700000000001</c:v>
                </c:pt>
                <c:pt idx="442">
                  <c:v>953.61299999999994</c:v>
                </c:pt>
                <c:pt idx="443">
                  <c:v>962.40599999999995</c:v>
                </c:pt>
                <c:pt idx="444">
                  <c:v>966.798</c:v>
                </c:pt>
                <c:pt idx="445">
                  <c:v>997.56000000000006</c:v>
                </c:pt>
                <c:pt idx="446">
                  <c:v>958.00500000000011</c:v>
                </c:pt>
                <c:pt idx="447">
                  <c:v>1010.745</c:v>
                </c:pt>
                <c:pt idx="448">
                  <c:v>993.16800000000001</c:v>
                </c:pt>
                <c:pt idx="449">
                  <c:v>1019.529</c:v>
                </c:pt>
                <c:pt idx="450">
                  <c:v>1059.0840000000001</c:v>
                </c:pt>
                <c:pt idx="451">
                  <c:v>1019.529</c:v>
                </c:pt>
                <c:pt idx="452">
                  <c:v>1085.4449999999999</c:v>
                </c:pt>
                <c:pt idx="453">
                  <c:v>1028.3219999999999</c:v>
                </c:pt>
                <c:pt idx="454">
                  <c:v>1045.8989999999999</c:v>
                </c:pt>
                <c:pt idx="455">
                  <c:v>1054.6920000000002</c:v>
                </c:pt>
                <c:pt idx="456">
                  <c:v>1072.269</c:v>
                </c:pt>
                <c:pt idx="457">
                  <c:v>1085.4449999999999</c:v>
                </c:pt>
                <c:pt idx="458">
                  <c:v>1059.0840000000001</c:v>
                </c:pt>
                <c:pt idx="459">
                  <c:v>1076.6610000000001</c:v>
                </c:pt>
                <c:pt idx="460">
                  <c:v>1116.2070000000001</c:v>
                </c:pt>
                <c:pt idx="461">
                  <c:v>1085.4449999999999</c:v>
                </c:pt>
                <c:pt idx="462">
                  <c:v>1059.0840000000001</c:v>
                </c:pt>
                <c:pt idx="463">
                  <c:v>1116.2070000000001</c:v>
                </c:pt>
                <c:pt idx="464">
                  <c:v>1103.0309999999999</c:v>
                </c:pt>
                <c:pt idx="465">
                  <c:v>1125</c:v>
                </c:pt>
                <c:pt idx="466">
                  <c:v>1129.3920000000001</c:v>
                </c:pt>
                <c:pt idx="467">
                  <c:v>1146.9690000000001</c:v>
                </c:pt>
                <c:pt idx="468">
                  <c:v>1138.1850000000002</c:v>
                </c:pt>
                <c:pt idx="469">
                  <c:v>1186.5239999999999</c:v>
                </c:pt>
                <c:pt idx="470">
                  <c:v>1217.2860000000001</c:v>
                </c:pt>
                <c:pt idx="471">
                  <c:v>1239.2550000000001</c:v>
                </c:pt>
                <c:pt idx="472">
                  <c:v>1182.1320000000001</c:v>
                </c:pt>
                <c:pt idx="473">
                  <c:v>1208.4929999999999</c:v>
                </c:pt>
                <c:pt idx="474">
                  <c:v>1204.1010000000001</c:v>
                </c:pt>
                <c:pt idx="475">
                  <c:v>1208.4929999999999</c:v>
                </c:pt>
                <c:pt idx="476">
                  <c:v>1230.471</c:v>
                </c:pt>
                <c:pt idx="477">
                  <c:v>1226.07</c:v>
                </c:pt>
                <c:pt idx="478">
                  <c:v>1217.2860000000001</c:v>
                </c:pt>
                <c:pt idx="479">
                  <c:v>1265.625</c:v>
                </c:pt>
                <c:pt idx="480">
                  <c:v>1234.8630000000001</c:v>
                </c:pt>
                <c:pt idx="481">
                  <c:v>1300.779</c:v>
                </c:pt>
                <c:pt idx="482">
                  <c:v>1278.8100000000002</c:v>
                </c:pt>
                <c:pt idx="483">
                  <c:v>1313.9640000000002</c:v>
                </c:pt>
                <c:pt idx="484">
                  <c:v>1322.7570000000001</c:v>
                </c:pt>
                <c:pt idx="485">
                  <c:v>1309.5719999999999</c:v>
                </c:pt>
                <c:pt idx="486">
                  <c:v>1384.2809999999999</c:v>
                </c:pt>
                <c:pt idx="487">
                  <c:v>1335.9420000000002</c:v>
                </c:pt>
                <c:pt idx="488">
                  <c:v>1349.1179999999999</c:v>
                </c:pt>
                <c:pt idx="489">
                  <c:v>1375.4880000000001</c:v>
                </c:pt>
                <c:pt idx="490">
                  <c:v>1357.9110000000001</c:v>
                </c:pt>
                <c:pt idx="491">
                  <c:v>1388.673</c:v>
                </c:pt>
                <c:pt idx="492">
                  <c:v>1393.0650000000001</c:v>
                </c:pt>
                <c:pt idx="493">
                  <c:v>1384.2809999999999</c:v>
                </c:pt>
                <c:pt idx="494">
                  <c:v>1419.4350000000002</c:v>
                </c:pt>
                <c:pt idx="495">
                  <c:v>1415.0430000000001</c:v>
                </c:pt>
                <c:pt idx="496">
                  <c:v>1428.2190000000001</c:v>
                </c:pt>
                <c:pt idx="497">
                  <c:v>1450.1969999999999</c:v>
                </c:pt>
                <c:pt idx="498">
                  <c:v>1428.2190000000001</c:v>
                </c:pt>
                <c:pt idx="499">
                  <c:v>1428.2190000000001</c:v>
                </c:pt>
                <c:pt idx="500">
                  <c:v>1450.1969999999999</c:v>
                </c:pt>
                <c:pt idx="501">
                  <c:v>1428.2190000000001</c:v>
                </c:pt>
                <c:pt idx="502">
                  <c:v>1458.981</c:v>
                </c:pt>
                <c:pt idx="503">
                  <c:v>1432.62</c:v>
                </c:pt>
                <c:pt idx="504">
                  <c:v>1467.7739999999999</c:v>
                </c:pt>
                <c:pt idx="505">
                  <c:v>1480.9590000000001</c:v>
                </c:pt>
                <c:pt idx="506">
                  <c:v>1463.3820000000001</c:v>
                </c:pt>
                <c:pt idx="507">
                  <c:v>1502.9280000000001</c:v>
                </c:pt>
                <c:pt idx="508">
                  <c:v>1498.5360000000001</c:v>
                </c:pt>
                <c:pt idx="509">
                  <c:v>1502.9280000000001</c:v>
                </c:pt>
                <c:pt idx="510">
                  <c:v>1520.5050000000001</c:v>
                </c:pt>
                <c:pt idx="511">
                  <c:v>1524.9059999999999</c:v>
                </c:pt>
                <c:pt idx="512">
                  <c:v>1507.32</c:v>
                </c:pt>
                <c:pt idx="513">
                  <c:v>1542.4829999999999</c:v>
                </c:pt>
                <c:pt idx="514">
                  <c:v>1507.32</c:v>
                </c:pt>
                <c:pt idx="515">
                  <c:v>1573.2449999999999</c:v>
                </c:pt>
                <c:pt idx="516">
                  <c:v>1546.875</c:v>
                </c:pt>
                <c:pt idx="517">
                  <c:v>1542.4829999999999</c:v>
                </c:pt>
                <c:pt idx="518">
                  <c:v>1604.0070000000001</c:v>
                </c:pt>
                <c:pt idx="519">
                  <c:v>1590.8219999999999</c:v>
                </c:pt>
                <c:pt idx="520">
                  <c:v>1621.5840000000001</c:v>
                </c:pt>
                <c:pt idx="521">
                  <c:v>1639.1610000000001</c:v>
                </c:pt>
                <c:pt idx="522">
                  <c:v>1625.9760000000001</c:v>
                </c:pt>
                <c:pt idx="523">
                  <c:v>1687.5</c:v>
                </c:pt>
                <c:pt idx="524">
                  <c:v>1639.1610000000001</c:v>
                </c:pt>
                <c:pt idx="525">
                  <c:v>1643.5530000000001</c:v>
                </c:pt>
                <c:pt idx="526">
                  <c:v>1674.3150000000001</c:v>
                </c:pt>
                <c:pt idx="527">
                  <c:v>1678.7070000000001</c:v>
                </c:pt>
                <c:pt idx="528">
                  <c:v>1656.7380000000001</c:v>
                </c:pt>
                <c:pt idx="529">
                  <c:v>1665.5309999999999</c:v>
                </c:pt>
                <c:pt idx="530">
                  <c:v>1674.3150000000001</c:v>
                </c:pt>
                <c:pt idx="531">
                  <c:v>1709.4690000000001</c:v>
                </c:pt>
                <c:pt idx="532">
                  <c:v>1696.2930000000001</c:v>
                </c:pt>
                <c:pt idx="533">
                  <c:v>1713.87</c:v>
                </c:pt>
                <c:pt idx="534">
                  <c:v>1762.2090000000001</c:v>
                </c:pt>
                <c:pt idx="535">
                  <c:v>1731.4469999999999</c:v>
                </c:pt>
                <c:pt idx="536">
                  <c:v>1735.8390000000002</c:v>
                </c:pt>
                <c:pt idx="537">
                  <c:v>1749.0239999999999</c:v>
                </c:pt>
                <c:pt idx="538">
                  <c:v>1744.6320000000001</c:v>
                </c:pt>
                <c:pt idx="539">
                  <c:v>1788.57</c:v>
                </c:pt>
                <c:pt idx="540">
                  <c:v>1766.6010000000001</c:v>
                </c:pt>
                <c:pt idx="541">
                  <c:v>1770.9929999999999</c:v>
                </c:pt>
                <c:pt idx="542">
                  <c:v>1788.57</c:v>
                </c:pt>
                <c:pt idx="543">
                  <c:v>1757.8170000000002</c:v>
                </c:pt>
                <c:pt idx="544">
                  <c:v>1775.394</c:v>
                </c:pt>
                <c:pt idx="545">
                  <c:v>1766.6010000000001</c:v>
                </c:pt>
                <c:pt idx="546">
                  <c:v>1770.9929999999999</c:v>
                </c:pt>
                <c:pt idx="547">
                  <c:v>1775.394</c:v>
                </c:pt>
                <c:pt idx="548">
                  <c:v>1722.654</c:v>
                </c:pt>
                <c:pt idx="549">
                  <c:v>1749.0239999999999</c:v>
                </c:pt>
                <c:pt idx="550">
                  <c:v>1740.231</c:v>
                </c:pt>
                <c:pt idx="551">
                  <c:v>1718.2620000000002</c:v>
                </c:pt>
                <c:pt idx="552">
                  <c:v>1775.394</c:v>
                </c:pt>
                <c:pt idx="553">
                  <c:v>1731.4469999999999</c:v>
                </c:pt>
                <c:pt idx="554">
                  <c:v>1797.3630000000001</c:v>
                </c:pt>
                <c:pt idx="555">
                  <c:v>1779.7860000000001</c:v>
                </c:pt>
                <c:pt idx="556">
                  <c:v>1762.2090000000001</c:v>
                </c:pt>
                <c:pt idx="557">
                  <c:v>1770.9929999999999</c:v>
                </c:pt>
                <c:pt idx="558">
                  <c:v>1766.6010000000001</c:v>
                </c:pt>
                <c:pt idx="559">
                  <c:v>1766.6010000000001</c:v>
                </c:pt>
                <c:pt idx="560">
                  <c:v>1792.971</c:v>
                </c:pt>
                <c:pt idx="561">
                  <c:v>1797.3630000000001</c:v>
                </c:pt>
                <c:pt idx="562">
                  <c:v>1797.3630000000001</c:v>
                </c:pt>
                <c:pt idx="563">
                  <c:v>1775.394</c:v>
                </c:pt>
                <c:pt idx="564">
                  <c:v>1797.3630000000001</c:v>
                </c:pt>
                <c:pt idx="565">
                  <c:v>1810.548</c:v>
                </c:pt>
                <c:pt idx="566">
                  <c:v>1806.1559999999999</c:v>
                </c:pt>
                <c:pt idx="567">
                  <c:v>1814.94</c:v>
                </c:pt>
                <c:pt idx="568">
                  <c:v>1828.125</c:v>
                </c:pt>
                <c:pt idx="569">
                  <c:v>1801.7550000000001</c:v>
                </c:pt>
                <c:pt idx="570">
                  <c:v>1836.9180000000001</c:v>
                </c:pt>
                <c:pt idx="571">
                  <c:v>1841.3100000000002</c:v>
                </c:pt>
                <c:pt idx="572">
                  <c:v>1880.8560000000002</c:v>
                </c:pt>
                <c:pt idx="573">
                  <c:v>1885.2570000000001</c:v>
                </c:pt>
                <c:pt idx="574">
                  <c:v>1867.6799999999998</c:v>
                </c:pt>
                <c:pt idx="575">
                  <c:v>1898.4420000000002</c:v>
                </c:pt>
                <c:pt idx="576">
                  <c:v>1898.4420000000002</c:v>
                </c:pt>
                <c:pt idx="577">
                  <c:v>1894.0409999999999</c:v>
                </c:pt>
                <c:pt idx="578">
                  <c:v>1898.4420000000002</c:v>
                </c:pt>
                <c:pt idx="579">
                  <c:v>1898.4420000000002</c:v>
                </c:pt>
                <c:pt idx="580">
                  <c:v>1907.2259999999999</c:v>
                </c:pt>
                <c:pt idx="581">
                  <c:v>1937.9880000000003</c:v>
                </c:pt>
                <c:pt idx="582">
                  <c:v>1863.279</c:v>
                </c:pt>
                <c:pt idx="583">
                  <c:v>1920.4110000000001</c:v>
                </c:pt>
                <c:pt idx="584">
                  <c:v>1911.6179999999999</c:v>
                </c:pt>
                <c:pt idx="585">
                  <c:v>1929.1950000000002</c:v>
                </c:pt>
                <c:pt idx="586">
                  <c:v>1946.7810000000002</c:v>
                </c:pt>
                <c:pt idx="587">
                  <c:v>1942.3799999999999</c:v>
                </c:pt>
                <c:pt idx="588">
                  <c:v>1981.9350000000002</c:v>
                </c:pt>
                <c:pt idx="589">
                  <c:v>1929.1950000000002</c:v>
                </c:pt>
                <c:pt idx="590">
                  <c:v>1929.1950000000002</c:v>
                </c:pt>
                <c:pt idx="591">
                  <c:v>1964.3579999999999</c:v>
                </c:pt>
                <c:pt idx="592">
                  <c:v>1937.9880000000003</c:v>
                </c:pt>
                <c:pt idx="593">
                  <c:v>1946.7810000000002</c:v>
                </c:pt>
                <c:pt idx="594">
                  <c:v>1955.5650000000001</c:v>
                </c:pt>
                <c:pt idx="595">
                  <c:v>1955.5650000000001</c:v>
                </c:pt>
                <c:pt idx="596">
                  <c:v>1999.5119999999999</c:v>
                </c:pt>
                <c:pt idx="597">
                  <c:v>1959.9570000000001</c:v>
                </c:pt>
                <c:pt idx="598">
                  <c:v>1968.75</c:v>
                </c:pt>
                <c:pt idx="599">
                  <c:v>2012.6969999999999</c:v>
                </c:pt>
                <c:pt idx="600">
                  <c:v>1995.1200000000001</c:v>
                </c:pt>
                <c:pt idx="601">
                  <c:v>2003.904</c:v>
                </c:pt>
                <c:pt idx="602">
                  <c:v>2030.2740000000001</c:v>
                </c:pt>
                <c:pt idx="603">
                  <c:v>2043.4590000000003</c:v>
                </c:pt>
                <c:pt idx="604">
                  <c:v>2056.6439999999998</c:v>
                </c:pt>
                <c:pt idx="605">
                  <c:v>2025.8820000000001</c:v>
                </c:pt>
                <c:pt idx="606">
                  <c:v>2047.8509999999999</c:v>
                </c:pt>
                <c:pt idx="607">
                  <c:v>2074.221</c:v>
                </c:pt>
                <c:pt idx="608">
                  <c:v>2074.221</c:v>
                </c:pt>
                <c:pt idx="609">
                  <c:v>2069.8200000000002</c:v>
                </c:pt>
                <c:pt idx="610">
                  <c:v>2083.0050000000001</c:v>
                </c:pt>
                <c:pt idx="611">
                  <c:v>2074.221</c:v>
                </c:pt>
                <c:pt idx="612">
                  <c:v>2083.0050000000001</c:v>
                </c:pt>
                <c:pt idx="613">
                  <c:v>2061.0360000000001</c:v>
                </c:pt>
                <c:pt idx="614">
                  <c:v>2074.221</c:v>
                </c:pt>
                <c:pt idx="615">
                  <c:v>2052.2429999999999</c:v>
                </c:pt>
                <c:pt idx="616">
                  <c:v>2025.8820000000001</c:v>
                </c:pt>
                <c:pt idx="617">
                  <c:v>2047.8509999999999</c:v>
                </c:pt>
                <c:pt idx="618">
                  <c:v>2012.6969999999999</c:v>
                </c:pt>
                <c:pt idx="619">
                  <c:v>1990.7189999999998</c:v>
                </c:pt>
                <c:pt idx="620">
                  <c:v>1986.3270000000002</c:v>
                </c:pt>
                <c:pt idx="621">
                  <c:v>1973.1420000000001</c:v>
                </c:pt>
                <c:pt idx="622">
                  <c:v>2003.904</c:v>
                </c:pt>
                <c:pt idx="623">
                  <c:v>1951.1729999999998</c:v>
                </c:pt>
                <c:pt idx="624">
                  <c:v>1955.5650000000001</c:v>
                </c:pt>
                <c:pt idx="625">
                  <c:v>1946.7810000000002</c:v>
                </c:pt>
                <c:pt idx="626">
                  <c:v>1955.5650000000001</c:v>
                </c:pt>
                <c:pt idx="627">
                  <c:v>1973.1420000000001</c:v>
                </c:pt>
                <c:pt idx="628">
                  <c:v>1973.1420000000001</c:v>
                </c:pt>
                <c:pt idx="629">
                  <c:v>1929.1950000000002</c:v>
                </c:pt>
                <c:pt idx="630">
                  <c:v>1968.75</c:v>
                </c:pt>
                <c:pt idx="631">
                  <c:v>1946.7810000000002</c:v>
                </c:pt>
                <c:pt idx="632">
                  <c:v>1951.1729999999998</c:v>
                </c:pt>
                <c:pt idx="633">
                  <c:v>1959.9570000000001</c:v>
                </c:pt>
                <c:pt idx="634">
                  <c:v>1964.3579999999999</c:v>
                </c:pt>
                <c:pt idx="635">
                  <c:v>1981.9350000000002</c:v>
                </c:pt>
                <c:pt idx="636">
                  <c:v>1955.5650000000001</c:v>
                </c:pt>
                <c:pt idx="637">
                  <c:v>1964.3579999999999</c:v>
                </c:pt>
                <c:pt idx="638">
                  <c:v>1977.5430000000001</c:v>
                </c:pt>
                <c:pt idx="639">
                  <c:v>1955.5650000000001</c:v>
                </c:pt>
                <c:pt idx="640">
                  <c:v>1959.9570000000001</c:v>
                </c:pt>
                <c:pt idx="641">
                  <c:v>1951.1729999999998</c:v>
                </c:pt>
                <c:pt idx="642">
                  <c:v>1933.596</c:v>
                </c:pt>
                <c:pt idx="643">
                  <c:v>1959.9570000000001</c:v>
                </c:pt>
                <c:pt idx="644">
                  <c:v>1933.596</c:v>
                </c:pt>
                <c:pt idx="645">
                  <c:v>1955.5650000000001</c:v>
                </c:pt>
                <c:pt idx="646">
                  <c:v>1959.9570000000001</c:v>
                </c:pt>
                <c:pt idx="647">
                  <c:v>1937.9880000000003</c:v>
                </c:pt>
                <c:pt idx="648">
                  <c:v>1977.5430000000001</c:v>
                </c:pt>
                <c:pt idx="649">
                  <c:v>1959.9570000000001</c:v>
                </c:pt>
                <c:pt idx="650">
                  <c:v>1924.8030000000001</c:v>
                </c:pt>
                <c:pt idx="651">
                  <c:v>1990.7189999999998</c:v>
                </c:pt>
                <c:pt idx="652">
                  <c:v>1973.1420000000001</c:v>
                </c:pt>
                <c:pt idx="653">
                  <c:v>2012.6969999999999</c:v>
                </c:pt>
                <c:pt idx="654">
                  <c:v>1999.5119999999999</c:v>
                </c:pt>
                <c:pt idx="655">
                  <c:v>1999.5119999999999</c:v>
                </c:pt>
                <c:pt idx="656">
                  <c:v>2008.3049999999998</c:v>
                </c:pt>
                <c:pt idx="657">
                  <c:v>1990.7189999999998</c:v>
                </c:pt>
                <c:pt idx="658">
                  <c:v>1995.1200000000001</c:v>
                </c:pt>
                <c:pt idx="659">
                  <c:v>2008.3049999999998</c:v>
                </c:pt>
                <c:pt idx="660">
                  <c:v>1995.1200000000001</c:v>
                </c:pt>
                <c:pt idx="661">
                  <c:v>2021.4810000000002</c:v>
                </c:pt>
                <c:pt idx="662">
                  <c:v>2017.0890000000002</c:v>
                </c:pt>
                <c:pt idx="663">
                  <c:v>2025.8820000000001</c:v>
                </c:pt>
                <c:pt idx="664">
                  <c:v>2056.6439999999998</c:v>
                </c:pt>
                <c:pt idx="665">
                  <c:v>2039.0670000000002</c:v>
                </c:pt>
                <c:pt idx="666">
                  <c:v>2069.8200000000002</c:v>
                </c:pt>
                <c:pt idx="667">
                  <c:v>2065.4280000000003</c:v>
                </c:pt>
                <c:pt idx="668">
                  <c:v>2113.7670000000003</c:v>
                </c:pt>
                <c:pt idx="669">
                  <c:v>2126.9520000000002</c:v>
                </c:pt>
                <c:pt idx="670">
                  <c:v>2074.221</c:v>
                </c:pt>
                <c:pt idx="671">
                  <c:v>2118.1680000000001</c:v>
                </c:pt>
                <c:pt idx="672">
                  <c:v>2135.7450000000003</c:v>
                </c:pt>
                <c:pt idx="673">
                  <c:v>2104.9830000000002</c:v>
                </c:pt>
                <c:pt idx="674">
                  <c:v>2135.7450000000003</c:v>
                </c:pt>
                <c:pt idx="675">
                  <c:v>2140.1369999999997</c:v>
                </c:pt>
                <c:pt idx="676">
                  <c:v>2157.7139999999999</c:v>
                </c:pt>
                <c:pt idx="677">
                  <c:v>2188.4760000000001</c:v>
                </c:pt>
                <c:pt idx="678">
                  <c:v>2170.8990000000003</c:v>
                </c:pt>
                <c:pt idx="679">
                  <c:v>2179.692</c:v>
                </c:pt>
                <c:pt idx="680">
                  <c:v>2228.0310000000004</c:v>
                </c:pt>
                <c:pt idx="681">
                  <c:v>2184.0840000000003</c:v>
                </c:pt>
                <c:pt idx="682">
                  <c:v>2241.2069999999999</c:v>
                </c:pt>
                <c:pt idx="683">
                  <c:v>2236.8150000000001</c:v>
                </c:pt>
                <c:pt idx="684">
                  <c:v>2214.846</c:v>
                </c:pt>
                <c:pt idx="685">
                  <c:v>2263.1849999999999</c:v>
                </c:pt>
                <c:pt idx="686">
                  <c:v>2258.7930000000001</c:v>
                </c:pt>
                <c:pt idx="687">
                  <c:v>2289.5549999999998</c:v>
                </c:pt>
                <c:pt idx="688">
                  <c:v>2241.2069999999999</c:v>
                </c:pt>
                <c:pt idx="689">
                  <c:v>2236.8150000000001</c:v>
                </c:pt>
                <c:pt idx="690">
                  <c:v>2228.0310000000004</c:v>
                </c:pt>
                <c:pt idx="691">
                  <c:v>2214.846</c:v>
                </c:pt>
                <c:pt idx="692">
                  <c:v>2223.63</c:v>
                </c:pt>
                <c:pt idx="693">
                  <c:v>2184.0840000000003</c:v>
                </c:pt>
                <c:pt idx="694">
                  <c:v>2148.9299999999998</c:v>
                </c:pt>
                <c:pt idx="695">
                  <c:v>2157.7139999999999</c:v>
                </c:pt>
                <c:pt idx="696">
                  <c:v>2122.56</c:v>
                </c:pt>
                <c:pt idx="697">
                  <c:v>2065.4280000000003</c:v>
                </c:pt>
                <c:pt idx="698">
                  <c:v>2065.4280000000003</c:v>
                </c:pt>
                <c:pt idx="699">
                  <c:v>2052.2429999999999</c:v>
                </c:pt>
                <c:pt idx="700">
                  <c:v>2030.2740000000001</c:v>
                </c:pt>
                <c:pt idx="701">
                  <c:v>1995.1200000000001</c:v>
                </c:pt>
                <c:pt idx="702">
                  <c:v>1995.1200000000001</c:v>
                </c:pt>
                <c:pt idx="703">
                  <c:v>1995.1200000000001</c:v>
                </c:pt>
                <c:pt idx="704">
                  <c:v>1964.3579999999999</c:v>
                </c:pt>
                <c:pt idx="705">
                  <c:v>1959.9570000000001</c:v>
                </c:pt>
                <c:pt idx="706">
                  <c:v>1955.5650000000001</c:v>
                </c:pt>
                <c:pt idx="707">
                  <c:v>1959.9570000000001</c:v>
                </c:pt>
                <c:pt idx="708">
                  <c:v>1959.9570000000001</c:v>
                </c:pt>
                <c:pt idx="709">
                  <c:v>1946.7810000000002</c:v>
                </c:pt>
                <c:pt idx="710">
                  <c:v>1973.1420000000001</c:v>
                </c:pt>
                <c:pt idx="711">
                  <c:v>1986.3270000000002</c:v>
                </c:pt>
                <c:pt idx="712">
                  <c:v>1986.3270000000002</c:v>
                </c:pt>
                <c:pt idx="713">
                  <c:v>2021.4810000000002</c:v>
                </c:pt>
                <c:pt idx="714">
                  <c:v>2034.6659999999999</c:v>
                </c:pt>
                <c:pt idx="715">
                  <c:v>1999.5119999999999</c:v>
                </c:pt>
                <c:pt idx="716">
                  <c:v>2061.0360000000001</c:v>
                </c:pt>
                <c:pt idx="717">
                  <c:v>2043.4590000000003</c:v>
                </c:pt>
                <c:pt idx="718">
                  <c:v>2025.8820000000001</c:v>
                </c:pt>
                <c:pt idx="719">
                  <c:v>1990.7189999999998</c:v>
                </c:pt>
                <c:pt idx="720">
                  <c:v>1959.9570000000001</c:v>
                </c:pt>
                <c:pt idx="721">
                  <c:v>2043.4590000000003</c:v>
                </c:pt>
                <c:pt idx="722">
                  <c:v>1995.1200000000001</c:v>
                </c:pt>
                <c:pt idx="723">
                  <c:v>1999.5119999999999</c:v>
                </c:pt>
                <c:pt idx="724">
                  <c:v>1946.7810000000002</c:v>
                </c:pt>
                <c:pt idx="725">
                  <c:v>1942.3799999999999</c:v>
                </c:pt>
                <c:pt idx="726">
                  <c:v>1964.3579999999999</c:v>
                </c:pt>
                <c:pt idx="727">
                  <c:v>1990.7189999999998</c:v>
                </c:pt>
                <c:pt idx="728">
                  <c:v>1995.1200000000001</c:v>
                </c:pt>
                <c:pt idx="729">
                  <c:v>2047.8509999999999</c:v>
                </c:pt>
                <c:pt idx="730">
                  <c:v>2074.221</c:v>
                </c:pt>
                <c:pt idx="731">
                  <c:v>2083.0050000000001</c:v>
                </c:pt>
                <c:pt idx="732">
                  <c:v>2096.19</c:v>
                </c:pt>
                <c:pt idx="733">
                  <c:v>2091.7979999999998</c:v>
                </c:pt>
                <c:pt idx="734">
                  <c:v>2140.1369999999997</c:v>
                </c:pt>
                <c:pt idx="735">
                  <c:v>2131.3440000000001</c:v>
                </c:pt>
                <c:pt idx="736">
                  <c:v>2135.7450000000003</c:v>
                </c:pt>
                <c:pt idx="737">
                  <c:v>2162.1060000000002</c:v>
                </c:pt>
                <c:pt idx="738">
                  <c:v>2118.1680000000001</c:v>
                </c:pt>
                <c:pt idx="739">
                  <c:v>2140.1369999999997</c:v>
                </c:pt>
                <c:pt idx="740">
                  <c:v>2170.8990000000003</c:v>
                </c:pt>
                <c:pt idx="741">
                  <c:v>2126.9520000000002</c:v>
                </c:pt>
                <c:pt idx="742">
                  <c:v>2170.8990000000003</c:v>
                </c:pt>
                <c:pt idx="743">
                  <c:v>2126.9520000000002</c:v>
                </c:pt>
                <c:pt idx="744">
                  <c:v>2140.1369999999997</c:v>
                </c:pt>
                <c:pt idx="745">
                  <c:v>2170.8990000000003</c:v>
                </c:pt>
                <c:pt idx="746">
                  <c:v>2126.9520000000002</c:v>
                </c:pt>
                <c:pt idx="747">
                  <c:v>2140.1369999999997</c:v>
                </c:pt>
                <c:pt idx="748">
                  <c:v>2113.7670000000003</c:v>
                </c:pt>
                <c:pt idx="749">
                  <c:v>2113.7670000000003</c:v>
                </c:pt>
                <c:pt idx="750">
                  <c:v>2131.3440000000001</c:v>
                </c:pt>
                <c:pt idx="751">
                  <c:v>2087.4060000000004</c:v>
                </c:pt>
                <c:pt idx="752">
                  <c:v>2087.4060000000004</c:v>
                </c:pt>
                <c:pt idx="753">
                  <c:v>2100.5819999999999</c:v>
                </c:pt>
                <c:pt idx="754">
                  <c:v>2047.8509999999999</c:v>
                </c:pt>
                <c:pt idx="755">
                  <c:v>2126.9520000000002</c:v>
                </c:pt>
                <c:pt idx="756">
                  <c:v>2078.6130000000003</c:v>
                </c:pt>
                <c:pt idx="757">
                  <c:v>2078.6130000000003</c:v>
                </c:pt>
                <c:pt idx="758">
                  <c:v>2122.56</c:v>
                </c:pt>
                <c:pt idx="759">
                  <c:v>2118.1680000000001</c:v>
                </c:pt>
                <c:pt idx="760">
                  <c:v>2109.375</c:v>
                </c:pt>
                <c:pt idx="761">
                  <c:v>2126.9520000000002</c:v>
                </c:pt>
                <c:pt idx="762">
                  <c:v>2122.56</c:v>
                </c:pt>
                <c:pt idx="763">
                  <c:v>2184.0840000000003</c:v>
                </c:pt>
                <c:pt idx="764">
                  <c:v>2170.8990000000003</c:v>
                </c:pt>
                <c:pt idx="765">
                  <c:v>2184.0840000000003</c:v>
                </c:pt>
                <c:pt idx="766">
                  <c:v>2184.0840000000003</c:v>
                </c:pt>
                <c:pt idx="767">
                  <c:v>2184.0840000000003</c:v>
                </c:pt>
                <c:pt idx="768">
                  <c:v>2214.846</c:v>
                </c:pt>
                <c:pt idx="769">
                  <c:v>2175.2909999999997</c:v>
                </c:pt>
                <c:pt idx="770">
                  <c:v>2140.1369999999997</c:v>
                </c:pt>
                <c:pt idx="771">
                  <c:v>2170.8990000000003</c:v>
                </c:pt>
                <c:pt idx="772">
                  <c:v>2109.375</c:v>
                </c:pt>
                <c:pt idx="773">
                  <c:v>2109.375</c:v>
                </c:pt>
                <c:pt idx="774">
                  <c:v>2104.9830000000002</c:v>
                </c:pt>
                <c:pt idx="775">
                  <c:v>2052.2429999999999</c:v>
                </c:pt>
                <c:pt idx="776">
                  <c:v>2061.0360000000001</c:v>
                </c:pt>
                <c:pt idx="777">
                  <c:v>2052.2429999999999</c:v>
                </c:pt>
                <c:pt idx="778">
                  <c:v>2017.0890000000002</c:v>
                </c:pt>
                <c:pt idx="779">
                  <c:v>2021.4810000000002</c:v>
                </c:pt>
                <c:pt idx="780">
                  <c:v>1973.1420000000001</c:v>
                </c:pt>
                <c:pt idx="781">
                  <c:v>2030.2740000000001</c:v>
                </c:pt>
                <c:pt idx="782">
                  <c:v>2017.0890000000002</c:v>
                </c:pt>
                <c:pt idx="783">
                  <c:v>1986.3270000000002</c:v>
                </c:pt>
                <c:pt idx="784">
                  <c:v>2052.2429999999999</c:v>
                </c:pt>
                <c:pt idx="785">
                  <c:v>2017.0890000000002</c:v>
                </c:pt>
                <c:pt idx="786">
                  <c:v>2052.2429999999999</c:v>
                </c:pt>
                <c:pt idx="787">
                  <c:v>2083.0050000000001</c:v>
                </c:pt>
                <c:pt idx="788">
                  <c:v>2074.221</c:v>
                </c:pt>
                <c:pt idx="789">
                  <c:v>2122.56</c:v>
                </c:pt>
                <c:pt idx="790">
                  <c:v>2122.56</c:v>
                </c:pt>
                <c:pt idx="791">
                  <c:v>2131.3440000000001</c:v>
                </c:pt>
                <c:pt idx="792">
                  <c:v>2162.1060000000002</c:v>
                </c:pt>
                <c:pt idx="793">
                  <c:v>2144.529</c:v>
                </c:pt>
                <c:pt idx="794">
                  <c:v>2153.3220000000001</c:v>
                </c:pt>
                <c:pt idx="795">
                  <c:v>2157.7139999999999</c:v>
                </c:pt>
                <c:pt idx="796">
                  <c:v>2157.7139999999999</c:v>
                </c:pt>
                <c:pt idx="797">
                  <c:v>2188.4760000000001</c:v>
                </c:pt>
                <c:pt idx="798">
                  <c:v>2175.2909999999997</c:v>
                </c:pt>
                <c:pt idx="799">
                  <c:v>2192.8679999999999</c:v>
                </c:pt>
                <c:pt idx="800">
                  <c:v>2232.4229999999998</c:v>
                </c:pt>
                <c:pt idx="801">
                  <c:v>2166.5070000000001</c:v>
                </c:pt>
                <c:pt idx="802">
                  <c:v>2201.6610000000001</c:v>
                </c:pt>
                <c:pt idx="803">
                  <c:v>2192.8679999999999</c:v>
                </c:pt>
                <c:pt idx="804">
                  <c:v>2162.1060000000002</c:v>
                </c:pt>
                <c:pt idx="805">
                  <c:v>2228.0310000000004</c:v>
                </c:pt>
                <c:pt idx="806">
                  <c:v>2210.4450000000002</c:v>
                </c:pt>
                <c:pt idx="807">
                  <c:v>2206.0530000000003</c:v>
                </c:pt>
                <c:pt idx="808">
                  <c:v>2267.5770000000002</c:v>
                </c:pt>
                <c:pt idx="809">
                  <c:v>2254.3920000000003</c:v>
                </c:pt>
                <c:pt idx="810">
                  <c:v>2315.9159999999997</c:v>
                </c:pt>
                <c:pt idx="811">
                  <c:v>2315.9159999999997</c:v>
                </c:pt>
                <c:pt idx="812">
                  <c:v>2333.4929999999999</c:v>
                </c:pt>
                <c:pt idx="813">
                  <c:v>2346.6780000000003</c:v>
                </c:pt>
                <c:pt idx="814">
                  <c:v>2359.8630000000003</c:v>
                </c:pt>
                <c:pt idx="815">
                  <c:v>2359.8630000000003</c:v>
                </c:pt>
                <c:pt idx="816">
                  <c:v>2386.2330000000002</c:v>
                </c:pt>
                <c:pt idx="817">
                  <c:v>2412.5940000000001</c:v>
                </c:pt>
                <c:pt idx="818">
                  <c:v>2438.9639999999999</c:v>
                </c:pt>
                <c:pt idx="819">
                  <c:v>2421.3869999999997</c:v>
                </c:pt>
                <c:pt idx="820">
                  <c:v>2421.3869999999997</c:v>
                </c:pt>
                <c:pt idx="821">
                  <c:v>2438.9639999999999</c:v>
                </c:pt>
                <c:pt idx="822">
                  <c:v>2399.4180000000001</c:v>
                </c:pt>
                <c:pt idx="823">
                  <c:v>2469.7260000000001</c:v>
                </c:pt>
                <c:pt idx="824">
                  <c:v>2447.7570000000001</c:v>
                </c:pt>
                <c:pt idx="825">
                  <c:v>2408.2020000000002</c:v>
                </c:pt>
                <c:pt idx="826">
                  <c:v>2430.1799999999998</c:v>
                </c:pt>
                <c:pt idx="827">
                  <c:v>2386.2330000000002</c:v>
                </c:pt>
                <c:pt idx="828">
                  <c:v>2351.0700000000002</c:v>
                </c:pt>
                <c:pt idx="829">
                  <c:v>2346.6780000000003</c:v>
                </c:pt>
                <c:pt idx="830">
                  <c:v>2289.5549999999998</c:v>
                </c:pt>
                <c:pt idx="831">
                  <c:v>2285.154</c:v>
                </c:pt>
                <c:pt idx="832">
                  <c:v>2250</c:v>
                </c:pt>
                <c:pt idx="833">
                  <c:v>2228.0310000000004</c:v>
                </c:pt>
                <c:pt idx="834">
                  <c:v>2289.5549999999998</c:v>
                </c:pt>
                <c:pt idx="835">
                  <c:v>2232.4229999999998</c:v>
                </c:pt>
                <c:pt idx="836">
                  <c:v>2245.6080000000002</c:v>
                </c:pt>
                <c:pt idx="837">
                  <c:v>2250</c:v>
                </c:pt>
                <c:pt idx="838">
                  <c:v>2267.5770000000002</c:v>
                </c:pt>
                <c:pt idx="839">
                  <c:v>2285.154</c:v>
                </c:pt>
                <c:pt idx="840">
                  <c:v>2280.7619999999997</c:v>
                </c:pt>
                <c:pt idx="841">
                  <c:v>2298.3389999999999</c:v>
                </c:pt>
                <c:pt idx="842">
                  <c:v>2342.2860000000001</c:v>
                </c:pt>
                <c:pt idx="843">
                  <c:v>2298.3389999999999</c:v>
                </c:pt>
                <c:pt idx="844">
                  <c:v>2302.7310000000002</c:v>
                </c:pt>
                <c:pt idx="845">
                  <c:v>2276.3700000000003</c:v>
                </c:pt>
                <c:pt idx="846">
                  <c:v>2315.9159999999997</c:v>
                </c:pt>
                <c:pt idx="847">
                  <c:v>2293.9470000000001</c:v>
                </c:pt>
                <c:pt idx="848">
                  <c:v>2223.63</c:v>
                </c:pt>
                <c:pt idx="849">
                  <c:v>2254.3920000000003</c:v>
                </c:pt>
                <c:pt idx="850">
                  <c:v>2245.6080000000002</c:v>
                </c:pt>
                <c:pt idx="851">
                  <c:v>2236.8150000000001</c:v>
                </c:pt>
                <c:pt idx="852">
                  <c:v>2271.9690000000001</c:v>
                </c:pt>
                <c:pt idx="853">
                  <c:v>2228.0310000000004</c:v>
                </c:pt>
                <c:pt idx="854">
                  <c:v>2214.846</c:v>
                </c:pt>
                <c:pt idx="855">
                  <c:v>2232.4229999999998</c:v>
                </c:pt>
                <c:pt idx="856">
                  <c:v>2214.846</c:v>
                </c:pt>
                <c:pt idx="857">
                  <c:v>2267.5770000000002</c:v>
                </c:pt>
                <c:pt idx="858">
                  <c:v>2206.0530000000003</c:v>
                </c:pt>
                <c:pt idx="859">
                  <c:v>2232.4229999999998</c:v>
                </c:pt>
                <c:pt idx="860">
                  <c:v>2236.8150000000001</c:v>
                </c:pt>
                <c:pt idx="861">
                  <c:v>2228.0310000000004</c:v>
                </c:pt>
                <c:pt idx="862">
                  <c:v>2228.0310000000004</c:v>
                </c:pt>
                <c:pt idx="863">
                  <c:v>2232.4229999999998</c:v>
                </c:pt>
                <c:pt idx="864">
                  <c:v>2201.6610000000001</c:v>
                </c:pt>
                <c:pt idx="865">
                  <c:v>2223.63</c:v>
                </c:pt>
                <c:pt idx="866">
                  <c:v>2184.0840000000003</c:v>
                </c:pt>
                <c:pt idx="867">
                  <c:v>2206.0530000000003</c:v>
                </c:pt>
                <c:pt idx="868">
                  <c:v>2206.0530000000003</c:v>
                </c:pt>
                <c:pt idx="869">
                  <c:v>2206.0530000000003</c:v>
                </c:pt>
                <c:pt idx="870">
                  <c:v>2206.0530000000003</c:v>
                </c:pt>
                <c:pt idx="871">
                  <c:v>2188.4760000000001</c:v>
                </c:pt>
                <c:pt idx="872">
                  <c:v>2175.2909999999997</c:v>
                </c:pt>
                <c:pt idx="873">
                  <c:v>2184.0840000000003</c:v>
                </c:pt>
                <c:pt idx="874">
                  <c:v>2179.692</c:v>
                </c:pt>
                <c:pt idx="875">
                  <c:v>2170.8990000000003</c:v>
                </c:pt>
                <c:pt idx="876">
                  <c:v>2188.4760000000001</c:v>
                </c:pt>
                <c:pt idx="877">
                  <c:v>2188.4760000000001</c:v>
                </c:pt>
                <c:pt idx="878">
                  <c:v>2228.0310000000004</c:v>
                </c:pt>
                <c:pt idx="879">
                  <c:v>2210.4450000000002</c:v>
                </c:pt>
                <c:pt idx="880">
                  <c:v>2201.6610000000001</c:v>
                </c:pt>
                <c:pt idx="881">
                  <c:v>2250</c:v>
                </c:pt>
                <c:pt idx="882">
                  <c:v>2206.0530000000003</c:v>
                </c:pt>
                <c:pt idx="883">
                  <c:v>2289.5549999999998</c:v>
                </c:pt>
                <c:pt idx="884">
                  <c:v>2280.7619999999997</c:v>
                </c:pt>
                <c:pt idx="885">
                  <c:v>2285.154</c:v>
                </c:pt>
                <c:pt idx="886">
                  <c:v>2333.4929999999999</c:v>
                </c:pt>
                <c:pt idx="887">
                  <c:v>2315.9159999999997</c:v>
                </c:pt>
                <c:pt idx="888">
                  <c:v>2324.7090000000003</c:v>
                </c:pt>
                <c:pt idx="889">
                  <c:v>2307.1320000000001</c:v>
                </c:pt>
                <c:pt idx="890">
                  <c:v>2289.5549999999998</c:v>
                </c:pt>
                <c:pt idx="891">
                  <c:v>2254.3920000000003</c:v>
                </c:pt>
                <c:pt idx="892">
                  <c:v>2267.5770000000002</c:v>
                </c:pt>
                <c:pt idx="893">
                  <c:v>2320.317</c:v>
                </c:pt>
                <c:pt idx="894">
                  <c:v>2289.5549999999998</c:v>
                </c:pt>
                <c:pt idx="895">
                  <c:v>2271.9690000000001</c:v>
                </c:pt>
                <c:pt idx="896">
                  <c:v>2285.154</c:v>
                </c:pt>
                <c:pt idx="897">
                  <c:v>2307.1320000000001</c:v>
                </c:pt>
                <c:pt idx="898">
                  <c:v>2263.1849999999999</c:v>
                </c:pt>
                <c:pt idx="899">
                  <c:v>2315.9159999999997</c:v>
                </c:pt>
                <c:pt idx="900">
                  <c:v>2329.1010000000001</c:v>
                </c:pt>
                <c:pt idx="901">
                  <c:v>2315.9159999999997</c:v>
                </c:pt>
                <c:pt idx="902">
                  <c:v>2342.2860000000001</c:v>
                </c:pt>
                <c:pt idx="903">
                  <c:v>2373.0479999999998</c:v>
                </c:pt>
                <c:pt idx="904">
                  <c:v>2377.44</c:v>
                </c:pt>
                <c:pt idx="905">
                  <c:v>2412.5940000000001</c:v>
                </c:pt>
                <c:pt idx="906">
                  <c:v>2421.3869999999997</c:v>
                </c:pt>
                <c:pt idx="907">
                  <c:v>2456.5409999999997</c:v>
                </c:pt>
                <c:pt idx="908">
                  <c:v>2434.5720000000001</c:v>
                </c:pt>
                <c:pt idx="909">
                  <c:v>2438.9639999999999</c:v>
                </c:pt>
                <c:pt idx="910">
                  <c:v>2482.9110000000001</c:v>
                </c:pt>
                <c:pt idx="911">
                  <c:v>2465.3340000000003</c:v>
                </c:pt>
                <c:pt idx="912">
                  <c:v>2456.5409999999997</c:v>
                </c:pt>
                <c:pt idx="913">
                  <c:v>2482.9110000000001</c:v>
                </c:pt>
                <c:pt idx="914">
                  <c:v>2482.9110000000001</c:v>
                </c:pt>
                <c:pt idx="915">
                  <c:v>2513.6729999999998</c:v>
                </c:pt>
                <c:pt idx="916">
                  <c:v>2487.3030000000003</c:v>
                </c:pt>
                <c:pt idx="917">
                  <c:v>2518.0650000000001</c:v>
                </c:pt>
                <c:pt idx="918">
                  <c:v>2540.0430000000001</c:v>
                </c:pt>
                <c:pt idx="919">
                  <c:v>2482.9110000000001</c:v>
                </c:pt>
                <c:pt idx="920">
                  <c:v>2513.6729999999998</c:v>
                </c:pt>
                <c:pt idx="921">
                  <c:v>2465.3340000000003</c:v>
                </c:pt>
                <c:pt idx="922">
                  <c:v>2469.7260000000001</c:v>
                </c:pt>
                <c:pt idx="923">
                  <c:v>2447.7570000000001</c:v>
                </c:pt>
                <c:pt idx="924">
                  <c:v>2434.5720000000001</c:v>
                </c:pt>
                <c:pt idx="925">
                  <c:v>2447.7570000000001</c:v>
                </c:pt>
                <c:pt idx="926">
                  <c:v>2399.4180000000001</c:v>
                </c:pt>
                <c:pt idx="927">
                  <c:v>2351.0700000000002</c:v>
                </c:pt>
                <c:pt idx="928">
                  <c:v>2377.44</c:v>
                </c:pt>
                <c:pt idx="929">
                  <c:v>2333.4929999999999</c:v>
                </c:pt>
                <c:pt idx="930">
                  <c:v>2351.0700000000002</c:v>
                </c:pt>
                <c:pt idx="931">
                  <c:v>2315.9159999999997</c:v>
                </c:pt>
                <c:pt idx="932">
                  <c:v>2307.1320000000001</c:v>
                </c:pt>
                <c:pt idx="933">
                  <c:v>2302.7310000000002</c:v>
                </c:pt>
                <c:pt idx="934">
                  <c:v>2293.9470000000001</c:v>
                </c:pt>
                <c:pt idx="935">
                  <c:v>2289.5549999999998</c:v>
                </c:pt>
                <c:pt idx="936">
                  <c:v>2271.9690000000001</c:v>
                </c:pt>
                <c:pt idx="937">
                  <c:v>2280.7619999999997</c:v>
                </c:pt>
                <c:pt idx="938">
                  <c:v>2280.7619999999997</c:v>
                </c:pt>
                <c:pt idx="939">
                  <c:v>2329.1010000000001</c:v>
                </c:pt>
                <c:pt idx="940">
                  <c:v>2311.5240000000003</c:v>
                </c:pt>
                <c:pt idx="941">
                  <c:v>2342.2860000000001</c:v>
                </c:pt>
                <c:pt idx="942">
                  <c:v>2329.1010000000001</c:v>
                </c:pt>
                <c:pt idx="943">
                  <c:v>2351.0700000000002</c:v>
                </c:pt>
                <c:pt idx="944">
                  <c:v>2342.2860000000001</c:v>
                </c:pt>
                <c:pt idx="945">
                  <c:v>2324.7090000000003</c:v>
                </c:pt>
                <c:pt idx="946">
                  <c:v>2346.6780000000003</c:v>
                </c:pt>
                <c:pt idx="947">
                  <c:v>2364.2550000000001</c:v>
                </c:pt>
                <c:pt idx="948">
                  <c:v>2359.8630000000003</c:v>
                </c:pt>
                <c:pt idx="949">
                  <c:v>2359.8630000000003</c:v>
                </c:pt>
                <c:pt idx="950">
                  <c:v>2324.7090000000003</c:v>
                </c:pt>
                <c:pt idx="951">
                  <c:v>2364.2550000000001</c:v>
                </c:pt>
                <c:pt idx="952">
                  <c:v>2355.471</c:v>
                </c:pt>
                <c:pt idx="953">
                  <c:v>2324.7090000000003</c:v>
                </c:pt>
                <c:pt idx="954">
                  <c:v>2364.2550000000001</c:v>
                </c:pt>
                <c:pt idx="955">
                  <c:v>2368.6560000000004</c:v>
                </c:pt>
                <c:pt idx="956">
                  <c:v>2333.4929999999999</c:v>
                </c:pt>
                <c:pt idx="957">
                  <c:v>2373.0479999999998</c:v>
                </c:pt>
                <c:pt idx="958">
                  <c:v>2324.7090000000003</c:v>
                </c:pt>
                <c:pt idx="959">
                  <c:v>2364.2550000000001</c:v>
                </c:pt>
                <c:pt idx="960">
                  <c:v>2359.8630000000003</c:v>
                </c:pt>
                <c:pt idx="961">
                  <c:v>2337.8939999999998</c:v>
                </c:pt>
                <c:pt idx="962">
                  <c:v>2386.2330000000002</c:v>
                </c:pt>
                <c:pt idx="963">
                  <c:v>2324.7090000000003</c:v>
                </c:pt>
                <c:pt idx="964">
                  <c:v>2329.1010000000001</c:v>
                </c:pt>
                <c:pt idx="965">
                  <c:v>2320.317</c:v>
                </c:pt>
                <c:pt idx="966">
                  <c:v>2329.1010000000001</c:v>
                </c:pt>
                <c:pt idx="967">
                  <c:v>2324.7090000000003</c:v>
                </c:pt>
                <c:pt idx="968">
                  <c:v>2324.7090000000003</c:v>
                </c:pt>
                <c:pt idx="969">
                  <c:v>2263.1849999999999</c:v>
                </c:pt>
                <c:pt idx="970">
                  <c:v>2329.1010000000001</c:v>
                </c:pt>
                <c:pt idx="971">
                  <c:v>2254.3920000000003</c:v>
                </c:pt>
                <c:pt idx="972">
                  <c:v>2263.1849999999999</c:v>
                </c:pt>
                <c:pt idx="973">
                  <c:v>2285.154</c:v>
                </c:pt>
                <c:pt idx="974">
                  <c:v>2302.7310000000002</c:v>
                </c:pt>
                <c:pt idx="975">
                  <c:v>2293.9470000000001</c:v>
                </c:pt>
                <c:pt idx="976">
                  <c:v>2276.3700000000003</c:v>
                </c:pt>
                <c:pt idx="977">
                  <c:v>2276.3700000000003</c:v>
                </c:pt>
                <c:pt idx="978">
                  <c:v>2311.5240000000003</c:v>
                </c:pt>
                <c:pt idx="979">
                  <c:v>2285.154</c:v>
                </c:pt>
                <c:pt idx="980">
                  <c:v>2333.4929999999999</c:v>
                </c:pt>
                <c:pt idx="981">
                  <c:v>2337.8939999999998</c:v>
                </c:pt>
                <c:pt idx="982">
                  <c:v>2337.8939999999998</c:v>
                </c:pt>
                <c:pt idx="983">
                  <c:v>2377.44</c:v>
                </c:pt>
                <c:pt idx="984">
                  <c:v>2386.2330000000002</c:v>
                </c:pt>
                <c:pt idx="985">
                  <c:v>2425.779</c:v>
                </c:pt>
                <c:pt idx="986">
                  <c:v>2412.5940000000001</c:v>
                </c:pt>
                <c:pt idx="987">
                  <c:v>2438.9639999999999</c:v>
                </c:pt>
                <c:pt idx="988">
                  <c:v>2500.4880000000003</c:v>
                </c:pt>
                <c:pt idx="989">
                  <c:v>2509.2810000000004</c:v>
                </c:pt>
                <c:pt idx="990">
                  <c:v>2491.6950000000002</c:v>
                </c:pt>
                <c:pt idx="991">
                  <c:v>2526.8580000000002</c:v>
                </c:pt>
                <c:pt idx="992">
                  <c:v>2504.88</c:v>
                </c:pt>
                <c:pt idx="993">
                  <c:v>2522.4569999999999</c:v>
                </c:pt>
                <c:pt idx="994">
                  <c:v>2553.2190000000001</c:v>
                </c:pt>
                <c:pt idx="995">
                  <c:v>2504.88</c:v>
                </c:pt>
                <c:pt idx="996">
                  <c:v>2544.4349999999999</c:v>
                </c:pt>
                <c:pt idx="997">
                  <c:v>2500.4880000000003</c:v>
                </c:pt>
                <c:pt idx="998">
                  <c:v>2504.88</c:v>
                </c:pt>
                <c:pt idx="999">
                  <c:v>2562.0119999999997</c:v>
                </c:pt>
                <c:pt idx="1000">
                  <c:v>2526.8580000000002</c:v>
                </c:pt>
                <c:pt idx="1001">
                  <c:v>2513.6729999999998</c:v>
                </c:pt>
                <c:pt idx="1002">
                  <c:v>2478.5189999999998</c:v>
                </c:pt>
                <c:pt idx="1003">
                  <c:v>2482.9110000000001</c:v>
                </c:pt>
                <c:pt idx="1004">
                  <c:v>2509.2810000000004</c:v>
                </c:pt>
                <c:pt idx="1005">
                  <c:v>2513.6729999999998</c:v>
                </c:pt>
                <c:pt idx="1006">
                  <c:v>2509.2810000000004</c:v>
                </c:pt>
                <c:pt idx="1007">
                  <c:v>2540.0430000000001</c:v>
                </c:pt>
                <c:pt idx="1008">
                  <c:v>2522.4569999999999</c:v>
                </c:pt>
                <c:pt idx="1009">
                  <c:v>2518.0650000000001</c:v>
                </c:pt>
                <c:pt idx="1010">
                  <c:v>2513.6729999999998</c:v>
                </c:pt>
                <c:pt idx="1011">
                  <c:v>2544.4349999999999</c:v>
                </c:pt>
                <c:pt idx="1012">
                  <c:v>2535.6420000000003</c:v>
                </c:pt>
                <c:pt idx="1013">
                  <c:v>2487.3030000000003</c:v>
                </c:pt>
                <c:pt idx="1014">
                  <c:v>2482.9110000000001</c:v>
                </c:pt>
                <c:pt idx="1015">
                  <c:v>2456.5409999999997</c:v>
                </c:pt>
                <c:pt idx="1016">
                  <c:v>2412.5940000000001</c:v>
                </c:pt>
                <c:pt idx="1017">
                  <c:v>2438.9639999999999</c:v>
                </c:pt>
                <c:pt idx="1018">
                  <c:v>2416.9950000000003</c:v>
                </c:pt>
                <c:pt idx="1019">
                  <c:v>2395.0170000000003</c:v>
                </c:pt>
                <c:pt idx="1020">
                  <c:v>2403.81</c:v>
                </c:pt>
                <c:pt idx="1021">
                  <c:v>2399.4180000000001</c:v>
                </c:pt>
                <c:pt idx="1022">
                  <c:v>2359.8630000000003</c:v>
                </c:pt>
                <c:pt idx="1023">
                  <c:v>2364.2550000000001</c:v>
                </c:pt>
                <c:pt idx="1024">
                  <c:v>2346.6780000000003</c:v>
                </c:pt>
                <c:pt idx="1025">
                  <c:v>2386.2330000000002</c:v>
                </c:pt>
                <c:pt idx="1026">
                  <c:v>2368.6560000000004</c:v>
                </c:pt>
                <c:pt idx="1027">
                  <c:v>2342.2860000000001</c:v>
                </c:pt>
                <c:pt idx="1028">
                  <c:v>2399.4180000000001</c:v>
                </c:pt>
                <c:pt idx="1029">
                  <c:v>2355.471</c:v>
                </c:pt>
                <c:pt idx="1030">
                  <c:v>2408.2020000000002</c:v>
                </c:pt>
                <c:pt idx="1031">
                  <c:v>2386.2330000000002</c:v>
                </c:pt>
                <c:pt idx="1032">
                  <c:v>2368.6560000000004</c:v>
                </c:pt>
                <c:pt idx="1033">
                  <c:v>2412.5940000000001</c:v>
                </c:pt>
                <c:pt idx="1034">
                  <c:v>2373.0479999999998</c:v>
                </c:pt>
                <c:pt idx="1035">
                  <c:v>2381.8319999999999</c:v>
                </c:pt>
                <c:pt idx="1036">
                  <c:v>2381.8319999999999</c:v>
                </c:pt>
                <c:pt idx="1037">
                  <c:v>2395.0170000000003</c:v>
                </c:pt>
                <c:pt idx="1038">
                  <c:v>2399.4180000000001</c:v>
                </c:pt>
                <c:pt idx="1039">
                  <c:v>2416.9950000000003</c:v>
                </c:pt>
                <c:pt idx="1040">
                  <c:v>2386.2330000000002</c:v>
                </c:pt>
                <c:pt idx="1041">
                  <c:v>2460.942</c:v>
                </c:pt>
                <c:pt idx="1042">
                  <c:v>2438.9639999999999</c:v>
                </c:pt>
                <c:pt idx="1043">
                  <c:v>2460.942</c:v>
                </c:pt>
                <c:pt idx="1044">
                  <c:v>2443.3560000000002</c:v>
                </c:pt>
                <c:pt idx="1045">
                  <c:v>2447.7570000000001</c:v>
                </c:pt>
                <c:pt idx="1046">
                  <c:v>2460.942</c:v>
                </c:pt>
                <c:pt idx="1047">
                  <c:v>2395.0170000000003</c:v>
                </c:pt>
                <c:pt idx="1048">
                  <c:v>2430.1799999999998</c:v>
                </c:pt>
                <c:pt idx="1049">
                  <c:v>2412.5940000000001</c:v>
                </c:pt>
                <c:pt idx="1050">
                  <c:v>2381.8319999999999</c:v>
                </c:pt>
                <c:pt idx="1051">
                  <c:v>2386.2330000000002</c:v>
                </c:pt>
                <c:pt idx="1052">
                  <c:v>2355.471</c:v>
                </c:pt>
                <c:pt idx="1053">
                  <c:v>2373.0479999999998</c:v>
                </c:pt>
                <c:pt idx="1054">
                  <c:v>2368.6560000000004</c:v>
                </c:pt>
                <c:pt idx="1055">
                  <c:v>2302.7310000000002</c:v>
                </c:pt>
                <c:pt idx="1056">
                  <c:v>2315.9159999999997</c:v>
                </c:pt>
                <c:pt idx="1057">
                  <c:v>2293.9470000000001</c:v>
                </c:pt>
                <c:pt idx="1058">
                  <c:v>2271.9690000000001</c:v>
                </c:pt>
                <c:pt idx="1059">
                  <c:v>2267.5770000000002</c:v>
                </c:pt>
                <c:pt idx="1060">
                  <c:v>2263.1849999999999</c:v>
                </c:pt>
                <c:pt idx="1061">
                  <c:v>2280.7619999999997</c:v>
                </c:pt>
                <c:pt idx="1062">
                  <c:v>2333.4929999999999</c:v>
                </c:pt>
                <c:pt idx="1063">
                  <c:v>2320.317</c:v>
                </c:pt>
                <c:pt idx="1064">
                  <c:v>2377.44</c:v>
                </c:pt>
                <c:pt idx="1065">
                  <c:v>2315.9159999999997</c:v>
                </c:pt>
                <c:pt idx="1066">
                  <c:v>2329.1010000000001</c:v>
                </c:pt>
                <c:pt idx="1067">
                  <c:v>2359.8630000000003</c:v>
                </c:pt>
                <c:pt idx="1068">
                  <c:v>2342.2860000000001</c:v>
                </c:pt>
                <c:pt idx="1069">
                  <c:v>2390.625</c:v>
                </c:pt>
                <c:pt idx="1070">
                  <c:v>2438.9639999999999</c:v>
                </c:pt>
                <c:pt idx="1071">
                  <c:v>2456.5409999999997</c:v>
                </c:pt>
                <c:pt idx="1072">
                  <c:v>2478.5189999999998</c:v>
                </c:pt>
                <c:pt idx="1073">
                  <c:v>2496.096</c:v>
                </c:pt>
                <c:pt idx="1074">
                  <c:v>2482.9110000000001</c:v>
                </c:pt>
                <c:pt idx="1075">
                  <c:v>2526.8580000000002</c:v>
                </c:pt>
                <c:pt idx="1076">
                  <c:v>2526.8580000000002</c:v>
                </c:pt>
                <c:pt idx="1077">
                  <c:v>2531.25</c:v>
                </c:pt>
                <c:pt idx="1078">
                  <c:v>2513.6729999999998</c:v>
                </c:pt>
                <c:pt idx="1079">
                  <c:v>2504.88</c:v>
                </c:pt>
                <c:pt idx="1080">
                  <c:v>2504.88</c:v>
                </c:pt>
                <c:pt idx="1081">
                  <c:v>2474.1179999999999</c:v>
                </c:pt>
                <c:pt idx="1082">
                  <c:v>2487.3030000000003</c:v>
                </c:pt>
                <c:pt idx="1083">
                  <c:v>2491.6950000000002</c:v>
                </c:pt>
                <c:pt idx="1084">
                  <c:v>2443.3560000000002</c:v>
                </c:pt>
                <c:pt idx="1085">
                  <c:v>2465.3340000000003</c:v>
                </c:pt>
                <c:pt idx="1086">
                  <c:v>2496.096</c:v>
                </c:pt>
                <c:pt idx="1087">
                  <c:v>2478.5189999999998</c:v>
                </c:pt>
                <c:pt idx="1088">
                  <c:v>2500.4880000000003</c:v>
                </c:pt>
                <c:pt idx="1089">
                  <c:v>2460.942</c:v>
                </c:pt>
                <c:pt idx="1090">
                  <c:v>2491.6950000000002</c:v>
                </c:pt>
                <c:pt idx="1091">
                  <c:v>2557.6200000000003</c:v>
                </c:pt>
                <c:pt idx="1092">
                  <c:v>2500.4880000000003</c:v>
                </c:pt>
                <c:pt idx="1093">
                  <c:v>2566.404</c:v>
                </c:pt>
                <c:pt idx="1094">
                  <c:v>2597.1659999999997</c:v>
                </c:pt>
                <c:pt idx="1095">
                  <c:v>2583.9810000000002</c:v>
                </c:pt>
                <c:pt idx="1096">
                  <c:v>2597.1659999999997</c:v>
                </c:pt>
                <c:pt idx="1097">
                  <c:v>2570.8049999999998</c:v>
                </c:pt>
                <c:pt idx="1098">
                  <c:v>2632.32</c:v>
                </c:pt>
                <c:pt idx="1099">
                  <c:v>2583.9810000000002</c:v>
                </c:pt>
                <c:pt idx="1100">
                  <c:v>2566.404</c:v>
                </c:pt>
                <c:pt idx="1101">
                  <c:v>2535.6420000000003</c:v>
                </c:pt>
                <c:pt idx="1102">
                  <c:v>2509.2810000000004</c:v>
                </c:pt>
                <c:pt idx="1103">
                  <c:v>2478.5189999999998</c:v>
                </c:pt>
                <c:pt idx="1104">
                  <c:v>2460.942</c:v>
                </c:pt>
                <c:pt idx="1105">
                  <c:v>2425.779</c:v>
                </c:pt>
                <c:pt idx="1106">
                  <c:v>2421.3869999999997</c:v>
                </c:pt>
                <c:pt idx="1107">
                  <c:v>2408.2020000000002</c:v>
                </c:pt>
                <c:pt idx="1108">
                  <c:v>2403.81</c:v>
                </c:pt>
                <c:pt idx="1109">
                  <c:v>2430.1799999999998</c:v>
                </c:pt>
                <c:pt idx="1110">
                  <c:v>2395.0170000000003</c:v>
                </c:pt>
                <c:pt idx="1111">
                  <c:v>2403.81</c:v>
                </c:pt>
                <c:pt idx="1112">
                  <c:v>2386.2330000000002</c:v>
                </c:pt>
                <c:pt idx="1113">
                  <c:v>2412.5940000000001</c:v>
                </c:pt>
                <c:pt idx="1114">
                  <c:v>2412.5940000000001</c:v>
                </c:pt>
                <c:pt idx="1115">
                  <c:v>2320.317</c:v>
                </c:pt>
                <c:pt idx="1116">
                  <c:v>2421.3869999999997</c:v>
                </c:pt>
                <c:pt idx="1117">
                  <c:v>2399.4180000000001</c:v>
                </c:pt>
                <c:pt idx="1118">
                  <c:v>2390.625</c:v>
                </c:pt>
                <c:pt idx="1119">
                  <c:v>2386.2330000000002</c:v>
                </c:pt>
                <c:pt idx="1120">
                  <c:v>2408.2020000000002</c:v>
                </c:pt>
                <c:pt idx="1121">
                  <c:v>2416.9950000000003</c:v>
                </c:pt>
                <c:pt idx="1122">
                  <c:v>2403.81</c:v>
                </c:pt>
                <c:pt idx="1123">
                  <c:v>2390.625</c:v>
                </c:pt>
                <c:pt idx="1124">
                  <c:v>2408.2020000000002</c:v>
                </c:pt>
                <c:pt idx="1125">
                  <c:v>2403.81</c:v>
                </c:pt>
                <c:pt idx="1126">
                  <c:v>2351.0700000000002</c:v>
                </c:pt>
                <c:pt idx="1127">
                  <c:v>2438.9639999999999</c:v>
                </c:pt>
                <c:pt idx="1128">
                  <c:v>2386.2330000000002</c:v>
                </c:pt>
                <c:pt idx="1129">
                  <c:v>2408.2020000000002</c:v>
                </c:pt>
                <c:pt idx="1130">
                  <c:v>2377.44</c:v>
                </c:pt>
                <c:pt idx="1131">
                  <c:v>2403.81</c:v>
                </c:pt>
                <c:pt idx="1132">
                  <c:v>2447.7570000000001</c:v>
                </c:pt>
                <c:pt idx="1133">
                  <c:v>2425.779</c:v>
                </c:pt>
                <c:pt idx="1134">
                  <c:v>2408.2020000000002</c:v>
                </c:pt>
                <c:pt idx="1135">
                  <c:v>2403.81</c:v>
                </c:pt>
                <c:pt idx="1136">
                  <c:v>2421.3869999999997</c:v>
                </c:pt>
                <c:pt idx="1137">
                  <c:v>2430.1799999999998</c:v>
                </c:pt>
                <c:pt idx="1138">
                  <c:v>2412.5940000000001</c:v>
                </c:pt>
                <c:pt idx="1139">
                  <c:v>2412.5940000000001</c:v>
                </c:pt>
                <c:pt idx="1140">
                  <c:v>2355.471</c:v>
                </c:pt>
                <c:pt idx="1141">
                  <c:v>2355.471</c:v>
                </c:pt>
                <c:pt idx="1142">
                  <c:v>2355.471</c:v>
                </c:pt>
                <c:pt idx="1143">
                  <c:v>2355.471</c:v>
                </c:pt>
                <c:pt idx="1144">
                  <c:v>2364.2550000000001</c:v>
                </c:pt>
                <c:pt idx="1145">
                  <c:v>2386.2330000000002</c:v>
                </c:pt>
                <c:pt idx="1146">
                  <c:v>2307.1320000000001</c:v>
                </c:pt>
                <c:pt idx="1147">
                  <c:v>2307.1320000000001</c:v>
                </c:pt>
                <c:pt idx="1148">
                  <c:v>2355.471</c:v>
                </c:pt>
                <c:pt idx="1149">
                  <c:v>2311.5240000000003</c:v>
                </c:pt>
                <c:pt idx="1150">
                  <c:v>2315.9159999999997</c:v>
                </c:pt>
                <c:pt idx="1151">
                  <c:v>2342.2860000000001</c:v>
                </c:pt>
                <c:pt idx="1152">
                  <c:v>2315.9159999999997</c:v>
                </c:pt>
                <c:pt idx="1153">
                  <c:v>2342.2860000000001</c:v>
                </c:pt>
                <c:pt idx="1154">
                  <c:v>2324.7090000000003</c:v>
                </c:pt>
                <c:pt idx="1155">
                  <c:v>2337.8939999999998</c:v>
                </c:pt>
                <c:pt idx="1156">
                  <c:v>2386.2330000000002</c:v>
                </c:pt>
                <c:pt idx="1157">
                  <c:v>2381.8319999999999</c:v>
                </c:pt>
                <c:pt idx="1158">
                  <c:v>2416.9950000000003</c:v>
                </c:pt>
                <c:pt idx="1159">
                  <c:v>2443.3560000000002</c:v>
                </c:pt>
                <c:pt idx="1160">
                  <c:v>2430.1799999999998</c:v>
                </c:pt>
                <c:pt idx="1161">
                  <c:v>2491.6950000000002</c:v>
                </c:pt>
                <c:pt idx="1162">
                  <c:v>2526.8580000000002</c:v>
                </c:pt>
                <c:pt idx="1163">
                  <c:v>2522.4569999999999</c:v>
                </c:pt>
                <c:pt idx="1164">
                  <c:v>2548.8270000000002</c:v>
                </c:pt>
                <c:pt idx="1165">
                  <c:v>2504.88</c:v>
                </c:pt>
                <c:pt idx="1166">
                  <c:v>2553.2190000000001</c:v>
                </c:pt>
                <c:pt idx="1167">
                  <c:v>2544.4349999999999</c:v>
                </c:pt>
                <c:pt idx="1168">
                  <c:v>2544.4349999999999</c:v>
                </c:pt>
                <c:pt idx="1169">
                  <c:v>2583.9810000000002</c:v>
                </c:pt>
                <c:pt idx="1170">
                  <c:v>2504.88</c:v>
                </c:pt>
                <c:pt idx="1171">
                  <c:v>2531.25</c:v>
                </c:pt>
                <c:pt idx="1172">
                  <c:v>2531.25</c:v>
                </c:pt>
                <c:pt idx="1173">
                  <c:v>2504.88</c:v>
                </c:pt>
                <c:pt idx="1174">
                  <c:v>2522.4569999999999</c:v>
                </c:pt>
                <c:pt idx="1175">
                  <c:v>2531.25</c:v>
                </c:pt>
                <c:pt idx="1176">
                  <c:v>2522.4569999999999</c:v>
                </c:pt>
                <c:pt idx="1177">
                  <c:v>2544.4349999999999</c:v>
                </c:pt>
                <c:pt idx="1178">
                  <c:v>2535.6420000000003</c:v>
                </c:pt>
                <c:pt idx="1179">
                  <c:v>2579.5889999999999</c:v>
                </c:pt>
                <c:pt idx="1180">
                  <c:v>2614.7429999999999</c:v>
                </c:pt>
                <c:pt idx="1181">
                  <c:v>2605.9590000000003</c:v>
                </c:pt>
                <c:pt idx="1182">
                  <c:v>2610.3510000000001</c:v>
                </c:pt>
                <c:pt idx="1183">
                  <c:v>2597.1659999999997</c:v>
                </c:pt>
                <c:pt idx="1184">
                  <c:v>2592.7740000000003</c:v>
                </c:pt>
                <c:pt idx="1185">
                  <c:v>2610.3510000000001</c:v>
                </c:pt>
                <c:pt idx="1186">
                  <c:v>2566.404</c:v>
                </c:pt>
                <c:pt idx="1187">
                  <c:v>2575.1970000000001</c:v>
                </c:pt>
                <c:pt idx="1188">
                  <c:v>2513.6729999999998</c:v>
                </c:pt>
                <c:pt idx="1189">
                  <c:v>2513.6729999999998</c:v>
                </c:pt>
                <c:pt idx="1190">
                  <c:v>2513.6729999999998</c:v>
                </c:pt>
                <c:pt idx="1191">
                  <c:v>2443.3560000000002</c:v>
                </c:pt>
                <c:pt idx="1192">
                  <c:v>2496.096</c:v>
                </c:pt>
                <c:pt idx="1193">
                  <c:v>2452.1490000000003</c:v>
                </c:pt>
                <c:pt idx="1194">
                  <c:v>2430.1799999999998</c:v>
                </c:pt>
                <c:pt idx="1195">
                  <c:v>2460.942</c:v>
                </c:pt>
                <c:pt idx="1196">
                  <c:v>2399.4180000000001</c:v>
                </c:pt>
                <c:pt idx="1197">
                  <c:v>2416.9950000000003</c:v>
                </c:pt>
                <c:pt idx="1198">
                  <c:v>2438.9639999999999</c:v>
                </c:pt>
                <c:pt idx="1199">
                  <c:v>2373.0479999999998</c:v>
                </c:pt>
                <c:pt idx="1200">
                  <c:v>2438.9639999999999</c:v>
                </c:pt>
                <c:pt idx="1201">
                  <c:v>2403.81</c:v>
                </c:pt>
                <c:pt idx="1202">
                  <c:v>2395.0170000000003</c:v>
                </c:pt>
                <c:pt idx="1203">
                  <c:v>2438.9639999999999</c:v>
                </c:pt>
                <c:pt idx="1204">
                  <c:v>2386.2330000000002</c:v>
                </c:pt>
                <c:pt idx="1205">
                  <c:v>2403.81</c:v>
                </c:pt>
                <c:pt idx="1206">
                  <c:v>2386.2330000000002</c:v>
                </c:pt>
                <c:pt idx="1207">
                  <c:v>2368.6560000000004</c:v>
                </c:pt>
                <c:pt idx="1208">
                  <c:v>2386.2330000000002</c:v>
                </c:pt>
                <c:pt idx="1209">
                  <c:v>2386.2330000000002</c:v>
                </c:pt>
                <c:pt idx="1210">
                  <c:v>2368.6560000000004</c:v>
                </c:pt>
                <c:pt idx="1211">
                  <c:v>2430.1799999999998</c:v>
                </c:pt>
                <c:pt idx="1212">
                  <c:v>2408.2020000000002</c:v>
                </c:pt>
                <c:pt idx="1213">
                  <c:v>2390.625</c:v>
                </c:pt>
                <c:pt idx="1214">
                  <c:v>2412.5940000000001</c:v>
                </c:pt>
                <c:pt idx="1215">
                  <c:v>2412.5940000000001</c:v>
                </c:pt>
                <c:pt idx="1216">
                  <c:v>2434.5720000000001</c:v>
                </c:pt>
                <c:pt idx="1217">
                  <c:v>2403.81</c:v>
                </c:pt>
                <c:pt idx="1218">
                  <c:v>2438.9639999999999</c:v>
                </c:pt>
                <c:pt idx="1219">
                  <c:v>2456.5409999999997</c:v>
                </c:pt>
                <c:pt idx="1220">
                  <c:v>2430.1799999999998</c:v>
                </c:pt>
                <c:pt idx="1221">
                  <c:v>2465.3340000000003</c:v>
                </c:pt>
                <c:pt idx="1222">
                  <c:v>2434.5720000000001</c:v>
                </c:pt>
                <c:pt idx="1223">
                  <c:v>2438.9639999999999</c:v>
                </c:pt>
                <c:pt idx="1224">
                  <c:v>2438.9639999999999</c:v>
                </c:pt>
                <c:pt idx="1225">
                  <c:v>2408.2020000000002</c:v>
                </c:pt>
                <c:pt idx="1226">
                  <c:v>2430.1799999999998</c:v>
                </c:pt>
                <c:pt idx="1227">
                  <c:v>2416.9950000000003</c:v>
                </c:pt>
                <c:pt idx="1228">
                  <c:v>2377.44</c:v>
                </c:pt>
                <c:pt idx="1229">
                  <c:v>2381.8319999999999</c:v>
                </c:pt>
                <c:pt idx="1230">
                  <c:v>2364.2550000000001</c:v>
                </c:pt>
                <c:pt idx="1231">
                  <c:v>2355.471</c:v>
                </c:pt>
                <c:pt idx="1232">
                  <c:v>2395.0170000000003</c:v>
                </c:pt>
                <c:pt idx="1233">
                  <c:v>2412.5940000000001</c:v>
                </c:pt>
                <c:pt idx="1234">
                  <c:v>2403.81</c:v>
                </c:pt>
                <c:pt idx="1235">
                  <c:v>2373.0479999999998</c:v>
                </c:pt>
                <c:pt idx="1236">
                  <c:v>2355.471</c:v>
                </c:pt>
                <c:pt idx="1237">
                  <c:v>2430.1799999999998</c:v>
                </c:pt>
                <c:pt idx="1238">
                  <c:v>2373.0479999999998</c:v>
                </c:pt>
                <c:pt idx="1239">
                  <c:v>2412.5940000000001</c:v>
                </c:pt>
                <c:pt idx="1240">
                  <c:v>2386.2330000000002</c:v>
                </c:pt>
                <c:pt idx="1241">
                  <c:v>2412.5940000000001</c:v>
                </c:pt>
                <c:pt idx="1242">
                  <c:v>2408.2020000000002</c:v>
                </c:pt>
                <c:pt idx="1243">
                  <c:v>2469.7260000000001</c:v>
                </c:pt>
                <c:pt idx="1244">
                  <c:v>2447.7570000000001</c:v>
                </c:pt>
                <c:pt idx="1245">
                  <c:v>2482.9110000000001</c:v>
                </c:pt>
                <c:pt idx="1246">
                  <c:v>2526.8580000000002</c:v>
                </c:pt>
                <c:pt idx="1247">
                  <c:v>2491.6950000000002</c:v>
                </c:pt>
                <c:pt idx="1248">
                  <c:v>2544.4349999999999</c:v>
                </c:pt>
                <c:pt idx="1249">
                  <c:v>2526.8580000000002</c:v>
                </c:pt>
                <c:pt idx="1250">
                  <c:v>2509.2810000000004</c:v>
                </c:pt>
                <c:pt idx="1251">
                  <c:v>2513.6729999999998</c:v>
                </c:pt>
                <c:pt idx="1252">
                  <c:v>2518.0650000000001</c:v>
                </c:pt>
                <c:pt idx="1253">
                  <c:v>2540.0430000000001</c:v>
                </c:pt>
                <c:pt idx="1254">
                  <c:v>2513.6729999999998</c:v>
                </c:pt>
                <c:pt idx="1255">
                  <c:v>2562.0119999999997</c:v>
                </c:pt>
                <c:pt idx="1256">
                  <c:v>2570.8049999999998</c:v>
                </c:pt>
                <c:pt idx="1257">
                  <c:v>2553.2190000000001</c:v>
                </c:pt>
                <c:pt idx="1258">
                  <c:v>2588.3820000000001</c:v>
                </c:pt>
                <c:pt idx="1259">
                  <c:v>2562.0119999999997</c:v>
                </c:pt>
                <c:pt idx="1260">
                  <c:v>2588.3820000000001</c:v>
                </c:pt>
                <c:pt idx="1261">
                  <c:v>2588.3820000000001</c:v>
                </c:pt>
                <c:pt idx="1262">
                  <c:v>2562.0119999999997</c:v>
                </c:pt>
                <c:pt idx="1263">
                  <c:v>2583.9810000000002</c:v>
                </c:pt>
                <c:pt idx="1264">
                  <c:v>2531.25</c:v>
                </c:pt>
                <c:pt idx="1265">
                  <c:v>2496.096</c:v>
                </c:pt>
                <c:pt idx="1266">
                  <c:v>2500.4880000000003</c:v>
                </c:pt>
                <c:pt idx="1267">
                  <c:v>2465.3340000000003</c:v>
                </c:pt>
                <c:pt idx="1268">
                  <c:v>2526.8580000000002</c:v>
                </c:pt>
                <c:pt idx="1269">
                  <c:v>2509.2810000000004</c:v>
                </c:pt>
                <c:pt idx="1270">
                  <c:v>2469.7260000000001</c:v>
                </c:pt>
                <c:pt idx="1271">
                  <c:v>2540.0430000000001</c:v>
                </c:pt>
                <c:pt idx="1272">
                  <c:v>2496.096</c:v>
                </c:pt>
                <c:pt idx="1273">
                  <c:v>2487.3030000000003</c:v>
                </c:pt>
                <c:pt idx="1274">
                  <c:v>2482.9110000000001</c:v>
                </c:pt>
                <c:pt idx="1275">
                  <c:v>2496.096</c:v>
                </c:pt>
                <c:pt idx="1276">
                  <c:v>2504.88</c:v>
                </c:pt>
                <c:pt idx="1277">
                  <c:v>2443.3560000000002</c:v>
                </c:pt>
                <c:pt idx="1278">
                  <c:v>2399.4180000000001</c:v>
                </c:pt>
                <c:pt idx="1279">
                  <c:v>2421.3869999999997</c:v>
                </c:pt>
                <c:pt idx="1280">
                  <c:v>2386.2330000000002</c:v>
                </c:pt>
                <c:pt idx="1281">
                  <c:v>2377.44</c:v>
                </c:pt>
                <c:pt idx="1282">
                  <c:v>2438.9639999999999</c:v>
                </c:pt>
                <c:pt idx="1283">
                  <c:v>2377.44</c:v>
                </c:pt>
                <c:pt idx="1284">
                  <c:v>2399.4180000000001</c:v>
                </c:pt>
                <c:pt idx="1285">
                  <c:v>2381.8319999999999</c:v>
                </c:pt>
                <c:pt idx="1286">
                  <c:v>2390.625</c:v>
                </c:pt>
                <c:pt idx="1287">
                  <c:v>2412.5940000000001</c:v>
                </c:pt>
                <c:pt idx="1288">
                  <c:v>2359.8630000000003</c:v>
                </c:pt>
                <c:pt idx="1289">
                  <c:v>2377.44</c:v>
                </c:pt>
                <c:pt idx="1290">
                  <c:v>2408.2020000000002</c:v>
                </c:pt>
                <c:pt idx="1291">
                  <c:v>2351.0700000000002</c:v>
                </c:pt>
                <c:pt idx="1292">
                  <c:v>2377.44</c:v>
                </c:pt>
                <c:pt idx="1293">
                  <c:v>2381.8319999999999</c:v>
                </c:pt>
                <c:pt idx="1294">
                  <c:v>2355.471</c:v>
                </c:pt>
                <c:pt idx="1295">
                  <c:v>2399.4180000000001</c:v>
                </c:pt>
                <c:pt idx="1296">
                  <c:v>2368.6560000000004</c:v>
                </c:pt>
                <c:pt idx="1297">
                  <c:v>2438.9639999999999</c:v>
                </c:pt>
                <c:pt idx="1298">
                  <c:v>2408.2020000000002</c:v>
                </c:pt>
                <c:pt idx="1299">
                  <c:v>2368.6560000000004</c:v>
                </c:pt>
                <c:pt idx="1300">
                  <c:v>2456.5409999999997</c:v>
                </c:pt>
                <c:pt idx="1301">
                  <c:v>2421.3869999999997</c:v>
                </c:pt>
                <c:pt idx="1302">
                  <c:v>2430.1799999999998</c:v>
                </c:pt>
                <c:pt idx="1303">
                  <c:v>2408.2020000000002</c:v>
                </c:pt>
                <c:pt idx="1304">
                  <c:v>2395.0170000000003</c:v>
                </c:pt>
                <c:pt idx="1305">
                  <c:v>2465.3340000000003</c:v>
                </c:pt>
                <c:pt idx="1306">
                  <c:v>2430.1799999999998</c:v>
                </c:pt>
                <c:pt idx="1307">
                  <c:v>2434.5720000000001</c:v>
                </c:pt>
                <c:pt idx="1308">
                  <c:v>2421.3869999999997</c:v>
                </c:pt>
                <c:pt idx="1309">
                  <c:v>2434.5720000000001</c:v>
                </c:pt>
                <c:pt idx="1310">
                  <c:v>2443.3560000000002</c:v>
                </c:pt>
                <c:pt idx="1311">
                  <c:v>2447.7570000000001</c:v>
                </c:pt>
                <c:pt idx="1312">
                  <c:v>2456.5409999999997</c:v>
                </c:pt>
                <c:pt idx="1313">
                  <c:v>2452.1490000000003</c:v>
                </c:pt>
                <c:pt idx="1314">
                  <c:v>2434.5720000000001</c:v>
                </c:pt>
                <c:pt idx="1315">
                  <c:v>2390.625</c:v>
                </c:pt>
                <c:pt idx="1316">
                  <c:v>2386.2330000000002</c:v>
                </c:pt>
                <c:pt idx="1317">
                  <c:v>2337.8939999999998</c:v>
                </c:pt>
                <c:pt idx="1318">
                  <c:v>2337.8939999999998</c:v>
                </c:pt>
                <c:pt idx="1319">
                  <c:v>2390.625</c:v>
                </c:pt>
                <c:pt idx="1320">
                  <c:v>2377.44</c:v>
                </c:pt>
                <c:pt idx="1321">
                  <c:v>2381.8319999999999</c:v>
                </c:pt>
                <c:pt idx="1322">
                  <c:v>2346.6780000000003</c:v>
                </c:pt>
                <c:pt idx="1323">
                  <c:v>2408.2020000000002</c:v>
                </c:pt>
                <c:pt idx="1324">
                  <c:v>2443.3560000000002</c:v>
                </c:pt>
                <c:pt idx="1325">
                  <c:v>2443.3560000000002</c:v>
                </c:pt>
                <c:pt idx="1326">
                  <c:v>2430.1799999999998</c:v>
                </c:pt>
                <c:pt idx="1327">
                  <c:v>2416.9950000000003</c:v>
                </c:pt>
                <c:pt idx="1328">
                  <c:v>2438.9639999999999</c:v>
                </c:pt>
                <c:pt idx="1329">
                  <c:v>2443.3560000000002</c:v>
                </c:pt>
                <c:pt idx="1330">
                  <c:v>2430.1799999999998</c:v>
                </c:pt>
                <c:pt idx="1331">
                  <c:v>2500.4880000000003</c:v>
                </c:pt>
                <c:pt idx="1332">
                  <c:v>2469.7260000000001</c:v>
                </c:pt>
                <c:pt idx="1333">
                  <c:v>2460.942</c:v>
                </c:pt>
                <c:pt idx="1334">
                  <c:v>2535.6420000000003</c:v>
                </c:pt>
                <c:pt idx="1335">
                  <c:v>2509.2810000000004</c:v>
                </c:pt>
                <c:pt idx="1336">
                  <c:v>2540.0430000000001</c:v>
                </c:pt>
                <c:pt idx="1337">
                  <c:v>2513.6729999999998</c:v>
                </c:pt>
                <c:pt idx="1338">
                  <c:v>2535.6420000000003</c:v>
                </c:pt>
                <c:pt idx="1339">
                  <c:v>2610.3510000000001</c:v>
                </c:pt>
                <c:pt idx="1340">
                  <c:v>2570.8049999999998</c:v>
                </c:pt>
                <c:pt idx="1341">
                  <c:v>2579.5889999999999</c:v>
                </c:pt>
                <c:pt idx="1342">
                  <c:v>2592.7740000000003</c:v>
                </c:pt>
                <c:pt idx="1343">
                  <c:v>2575.1970000000001</c:v>
                </c:pt>
                <c:pt idx="1344">
                  <c:v>2562.0119999999997</c:v>
                </c:pt>
                <c:pt idx="1345">
                  <c:v>2548.8270000000002</c:v>
                </c:pt>
                <c:pt idx="1346">
                  <c:v>2509.2810000000004</c:v>
                </c:pt>
                <c:pt idx="1347">
                  <c:v>2548.8270000000002</c:v>
                </c:pt>
                <c:pt idx="1348">
                  <c:v>2518.0650000000001</c:v>
                </c:pt>
                <c:pt idx="1349">
                  <c:v>2491.6950000000002</c:v>
                </c:pt>
                <c:pt idx="1350">
                  <c:v>2491.6950000000002</c:v>
                </c:pt>
                <c:pt idx="1351">
                  <c:v>2443.3560000000002</c:v>
                </c:pt>
                <c:pt idx="1352">
                  <c:v>2434.5720000000001</c:v>
                </c:pt>
                <c:pt idx="1353">
                  <c:v>2487.3030000000003</c:v>
                </c:pt>
                <c:pt idx="1354">
                  <c:v>2478.5189999999998</c:v>
                </c:pt>
                <c:pt idx="1355">
                  <c:v>2491.6950000000002</c:v>
                </c:pt>
                <c:pt idx="1356">
                  <c:v>2456.5409999999997</c:v>
                </c:pt>
                <c:pt idx="1357">
                  <c:v>2447.7570000000001</c:v>
                </c:pt>
                <c:pt idx="1358">
                  <c:v>2496.096</c:v>
                </c:pt>
                <c:pt idx="1359">
                  <c:v>2469.7260000000001</c:v>
                </c:pt>
                <c:pt idx="1360">
                  <c:v>2491.6950000000002</c:v>
                </c:pt>
                <c:pt idx="1361">
                  <c:v>2456.5409999999997</c:v>
                </c:pt>
                <c:pt idx="1362">
                  <c:v>2421.3869999999997</c:v>
                </c:pt>
                <c:pt idx="1363">
                  <c:v>2456.5409999999997</c:v>
                </c:pt>
                <c:pt idx="1364">
                  <c:v>2416.9950000000003</c:v>
                </c:pt>
                <c:pt idx="1365">
                  <c:v>2452.1490000000003</c:v>
                </c:pt>
                <c:pt idx="1366">
                  <c:v>2416.9950000000003</c:v>
                </c:pt>
                <c:pt idx="1367">
                  <c:v>2395.0170000000003</c:v>
                </c:pt>
                <c:pt idx="1368">
                  <c:v>2434.5720000000001</c:v>
                </c:pt>
                <c:pt idx="1369">
                  <c:v>2386.2330000000002</c:v>
                </c:pt>
                <c:pt idx="1370">
                  <c:v>2408.2020000000002</c:v>
                </c:pt>
                <c:pt idx="1371">
                  <c:v>2412.5940000000001</c:v>
                </c:pt>
                <c:pt idx="1372">
                  <c:v>2416.9950000000003</c:v>
                </c:pt>
                <c:pt idx="1373">
                  <c:v>2421.3869999999997</c:v>
                </c:pt>
                <c:pt idx="1374">
                  <c:v>2425.779</c:v>
                </c:pt>
                <c:pt idx="1375">
                  <c:v>2438.9639999999999</c:v>
                </c:pt>
                <c:pt idx="1376">
                  <c:v>2386.2330000000002</c:v>
                </c:pt>
                <c:pt idx="1377">
                  <c:v>2399.4180000000001</c:v>
                </c:pt>
                <c:pt idx="1378">
                  <c:v>2434.5720000000001</c:v>
                </c:pt>
                <c:pt idx="1379">
                  <c:v>2421.3869999999997</c:v>
                </c:pt>
                <c:pt idx="1380">
                  <c:v>2412.5940000000001</c:v>
                </c:pt>
                <c:pt idx="1381">
                  <c:v>2456.5409999999997</c:v>
                </c:pt>
                <c:pt idx="1382">
                  <c:v>2443.3560000000002</c:v>
                </c:pt>
                <c:pt idx="1383">
                  <c:v>2438.9639999999999</c:v>
                </c:pt>
                <c:pt idx="1384">
                  <c:v>2443.3560000000002</c:v>
                </c:pt>
                <c:pt idx="1385">
                  <c:v>2416.9950000000003</c:v>
                </c:pt>
                <c:pt idx="1386">
                  <c:v>2381.8319999999999</c:v>
                </c:pt>
                <c:pt idx="1387">
                  <c:v>2412.5940000000001</c:v>
                </c:pt>
                <c:pt idx="1388">
                  <c:v>2425.779</c:v>
                </c:pt>
                <c:pt idx="1389">
                  <c:v>2469.7260000000001</c:v>
                </c:pt>
                <c:pt idx="1390">
                  <c:v>2425.779</c:v>
                </c:pt>
                <c:pt idx="1391">
                  <c:v>2456.5409999999997</c:v>
                </c:pt>
                <c:pt idx="1392">
                  <c:v>2460.942</c:v>
                </c:pt>
                <c:pt idx="1393">
                  <c:v>2438.9639999999999</c:v>
                </c:pt>
                <c:pt idx="1394">
                  <c:v>2425.779</c:v>
                </c:pt>
                <c:pt idx="1395">
                  <c:v>2421.3869999999997</c:v>
                </c:pt>
                <c:pt idx="1396">
                  <c:v>2408.2020000000002</c:v>
                </c:pt>
                <c:pt idx="1397">
                  <c:v>2434.5720000000001</c:v>
                </c:pt>
                <c:pt idx="1398">
                  <c:v>2386.2330000000002</c:v>
                </c:pt>
                <c:pt idx="1399">
                  <c:v>2412.5940000000001</c:v>
                </c:pt>
                <c:pt idx="1400">
                  <c:v>2399.4180000000001</c:v>
                </c:pt>
                <c:pt idx="1401">
                  <c:v>2346.6780000000003</c:v>
                </c:pt>
                <c:pt idx="1402">
                  <c:v>2425.779</c:v>
                </c:pt>
                <c:pt idx="1403">
                  <c:v>2364.2550000000001</c:v>
                </c:pt>
                <c:pt idx="1404">
                  <c:v>2395.0170000000003</c:v>
                </c:pt>
                <c:pt idx="1405">
                  <c:v>2355.471</c:v>
                </c:pt>
                <c:pt idx="1406">
                  <c:v>2373.0479999999998</c:v>
                </c:pt>
                <c:pt idx="1407">
                  <c:v>2386.2330000000002</c:v>
                </c:pt>
                <c:pt idx="1408">
                  <c:v>2359.8630000000003</c:v>
                </c:pt>
                <c:pt idx="1409">
                  <c:v>2395.0170000000003</c:v>
                </c:pt>
                <c:pt idx="1410">
                  <c:v>2412.5940000000001</c:v>
                </c:pt>
                <c:pt idx="1411">
                  <c:v>2412.5940000000001</c:v>
                </c:pt>
                <c:pt idx="1412">
                  <c:v>2465.3340000000003</c:v>
                </c:pt>
                <c:pt idx="1413">
                  <c:v>2478.5189999999998</c:v>
                </c:pt>
                <c:pt idx="1414">
                  <c:v>2447.7570000000001</c:v>
                </c:pt>
                <c:pt idx="1415">
                  <c:v>2487.3030000000003</c:v>
                </c:pt>
                <c:pt idx="1416">
                  <c:v>2447.7570000000001</c:v>
                </c:pt>
                <c:pt idx="1417">
                  <c:v>2478.5189999999998</c:v>
                </c:pt>
                <c:pt idx="1418">
                  <c:v>2478.5189999999998</c:v>
                </c:pt>
                <c:pt idx="1419">
                  <c:v>2456.5409999999997</c:v>
                </c:pt>
                <c:pt idx="1420">
                  <c:v>2469.7260000000001</c:v>
                </c:pt>
                <c:pt idx="1421">
                  <c:v>2491.6950000000002</c:v>
                </c:pt>
                <c:pt idx="1422">
                  <c:v>2496.096</c:v>
                </c:pt>
                <c:pt idx="1423">
                  <c:v>2487.3030000000003</c:v>
                </c:pt>
                <c:pt idx="1424">
                  <c:v>2518.0650000000001</c:v>
                </c:pt>
                <c:pt idx="1425">
                  <c:v>2500.4880000000003</c:v>
                </c:pt>
                <c:pt idx="1426">
                  <c:v>2522.4569999999999</c:v>
                </c:pt>
                <c:pt idx="1427">
                  <c:v>2500.4880000000003</c:v>
                </c:pt>
                <c:pt idx="1428">
                  <c:v>2496.096</c:v>
                </c:pt>
                <c:pt idx="1429">
                  <c:v>2513.6729999999998</c:v>
                </c:pt>
                <c:pt idx="1430">
                  <c:v>2518.0650000000001</c:v>
                </c:pt>
                <c:pt idx="1431">
                  <c:v>2478.5189999999998</c:v>
                </c:pt>
                <c:pt idx="1432">
                  <c:v>2469.7260000000001</c:v>
                </c:pt>
                <c:pt idx="1433">
                  <c:v>2474.1179999999999</c:v>
                </c:pt>
                <c:pt idx="1434">
                  <c:v>2403.81</c:v>
                </c:pt>
                <c:pt idx="1435">
                  <c:v>2500.4880000000003</c:v>
                </c:pt>
                <c:pt idx="1436">
                  <c:v>2478.5189999999998</c:v>
                </c:pt>
                <c:pt idx="1437">
                  <c:v>2452.1490000000003</c:v>
                </c:pt>
                <c:pt idx="1438">
                  <c:v>2513.6729999999998</c:v>
                </c:pt>
                <c:pt idx="1439">
                  <c:v>2434.5720000000001</c:v>
                </c:pt>
                <c:pt idx="1440">
                  <c:v>2474.1179999999999</c:v>
                </c:pt>
                <c:pt idx="1441">
                  <c:v>2496.096</c:v>
                </c:pt>
                <c:pt idx="1442">
                  <c:v>2482.9110000000001</c:v>
                </c:pt>
                <c:pt idx="1443">
                  <c:v>2465.3340000000003</c:v>
                </c:pt>
                <c:pt idx="1444">
                  <c:v>2478.5189999999998</c:v>
                </c:pt>
                <c:pt idx="1445">
                  <c:v>2465.3340000000003</c:v>
                </c:pt>
                <c:pt idx="1446">
                  <c:v>2478.5189999999998</c:v>
                </c:pt>
                <c:pt idx="1447">
                  <c:v>2447.7570000000001</c:v>
                </c:pt>
                <c:pt idx="1448">
                  <c:v>2443.3560000000002</c:v>
                </c:pt>
                <c:pt idx="1449">
                  <c:v>2491.6950000000002</c:v>
                </c:pt>
                <c:pt idx="1450">
                  <c:v>2447.7570000000001</c:v>
                </c:pt>
                <c:pt idx="1451">
                  <c:v>2465.3340000000003</c:v>
                </c:pt>
                <c:pt idx="1452">
                  <c:v>2482.9110000000001</c:v>
                </c:pt>
                <c:pt idx="1453">
                  <c:v>2474.1179999999999</c:v>
                </c:pt>
                <c:pt idx="1454">
                  <c:v>2482.9110000000001</c:v>
                </c:pt>
                <c:pt idx="1455">
                  <c:v>2491.6950000000002</c:v>
                </c:pt>
                <c:pt idx="1456">
                  <c:v>2496.096</c:v>
                </c:pt>
                <c:pt idx="1457">
                  <c:v>2509.2810000000004</c:v>
                </c:pt>
                <c:pt idx="1458">
                  <c:v>2522.4569999999999</c:v>
                </c:pt>
                <c:pt idx="1459">
                  <c:v>2526.8580000000002</c:v>
                </c:pt>
                <c:pt idx="1460">
                  <c:v>2504.88</c:v>
                </c:pt>
                <c:pt idx="1461">
                  <c:v>2509.2810000000004</c:v>
                </c:pt>
                <c:pt idx="1462">
                  <c:v>2500.4880000000003</c:v>
                </c:pt>
                <c:pt idx="1463">
                  <c:v>2491.6950000000002</c:v>
                </c:pt>
                <c:pt idx="1464">
                  <c:v>2526.8580000000002</c:v>
                </c:pt>
                <c:pt idx="1465">
                  <c:v>2487.3030000000003</c:v>
                </c:pt>
                <c:pt idx="1466">
                  <c:v>2425.779</c:v>
                </c:pt>
                <c:pt idx="1467">
                  <c:v>2496.096</c:v>
                </c:pt>
                <c:pt idx="1468">
                  <c:v>2465.3340000000003</c:v>
                </c:pt>
                <c:pt idx="1469">
                  <c:v>2491.6950000000002</c:v>
                </c:pt>
                <c:pt idx="1470">
                  <c:v>2469.7260000000001</c:v>
                </c:pt>
                <c:pt idx="1471">
                  <c:v>2434.5720000000001</c:v>
                </c:pt>
                <c:pt idx="1472">
                  <c:v>2469.7260000000001</c:v>
                </c:pt>
                <c:pt idx="1473">
                  <c:v>2434.5720000000001</c:v>
                </c:pt>
                <c:pt idx="1474">
                  <c:v>2430.1799999999998</c:v>
                </c:pt>
                <c:pt idx="1475">
                  <c:v>2408.2020000000002</c:v>
                </c:pt>
                <c:pt idx="1476">
                  <c:v>2416.9950000000003</c:v>
                </c:pt>
                <c:pt idx="1477">
                  <c:v>2386.2330000000002</c:v>
                </c:pt>
                <c:pt idx="1478">
                  <c:v>2377.44</c:v>
                </c:pt>
                <c:pt idx="1479">
                  <c:v>2399.4180000000001</c:v>
                </c:pt>
                <c:pt idx="1480">
                  <c:v>2377.44</c:v>
                </c:pt>
                <c:pt idx="1481">
                  <c:v>2390.625</c:v>
                </c:pt>
                <c:pt idx="1482">
                  <c:v>2377.44</c:v>
                </c:pt>
                <c:pt idx="1483">
                  <c:v>2434.5720000000001</c:v>
                </c:pt>
                <c:pt idx="1484">
                  <c:v>2399.4180000000001</c:v>
                </c:pt>
                <c:pt idx="1485">
                  <c:v>2395.0170000000003</c:v>
                </c:pt>
                <c:pt idx="1486">
                  <c:v>2377.44</c:v>
                </c:pt>
                <c:pt idx="1487">
                  <c:v>2377.44</c:v>
                </c:pt>
                <c:pt idx="1488">
                  <c:v>2386.2330000000002</c:v>
                </c:pt>
                <c:pt idx="1489">
                  <c:v>2342.2860000000001</c:v>
                </c:pt>
                <c:pt idx="1490">
                  <c:v>2355.471</c:v>
                </c:pt>
                <c:pt idx="1491">
                  <c:v>2368.6560000000004</c:v>
                </c:pt>
                <c:pt idx="1492">
                  <c:v>2320.317</c:v>
                </c:pt>
                <c:pt idx="1493">
                  <c:v>2351.0700000000002</c:v>
                </c:pt>
                <c:pt idx="1494">
                  <c:v>2377.44</c:v>
                </c:pt>
                <c:pt idx="1495">
                  <c:v>2368.6560000000004</c:v>
                </c:pt>
                <c:pt idx="1496">
                  <c:v>2355.471</c:v>
                </c:pt>
                <c:pt idx="1497">
                  <c:v>2377.44</c:v>
                </c:pt>
                <c:pt idx="1498">
                  <c:v>2390.625</c:v>
                </c:pt>
                <c:pt idx="1499">
                  <c:v>2395.0170000000003</c:v>
                </c:pt>
                <c:pt idx="1500">
                  <c:v>2342.2860000000001</c:v>
                </c:pt>
                <c:pt idx="1501">
                  <c:v>2390.625</c:v>
                </c:pt>
                <c:pt idx="1502">
                  <c:v>2399.4180000000001</c:v>
                </c:pt>
                <c:pt idx="1503">
                  <c:v>2381.8319999999999</c:v>
                </c:pt>
                <c:pt idx="1504">
                  <c:v>2434.5720000000001</c:v>
                </c:pt>
                <c:pt idx="1505">
                  <c:v>2412.5940000000001</c:v>
                </c:pt>
                <c:pt idx="1506">
                  <c:v>2500.4880000000003</c:v>
                </c:pt>
                <c:pt idx="1507">
                  <c:v>2513.6729999999998</c:v>
                </c:pt>
                <c:pt idx="1508">
                  <c:v>2526.8580000000002</c:v>
                </c:pt>
                <c:pt idx="1509">
                  <c:v>2553.2190000000001</c:v>
                </c:pt>
                <c:pt idx="1510">
                  <c:v>2588.3820000000001</c:v>
                </c:pt>
                <c:pt idx="1511">
                  <c:v>2610.3510000000001</c:v>
                </c:pt>
                <c:pt idx="1512">
                  <c:v>2649.9060000000004</c:v>
                </c:pt>
                <c:pt idx="1513">
                  <c:v>2667.4830000000002</c:v>
                </c:pt>
                <c:pt idx="1514">
                  <c:v>2698.2450000000003</c:v>
                </c:pt>
                <c:pt idx="1515">
                  <c:v>2676.2670000000003</c:v>
                </c:pt>
                <c:pt idx="1516">
                  <c:v>2627.9280000000003</c:v>
                </c:pt>
                <c:pt idx="1517">
                  <c:v>2685.06</c:v>
                </c:pt>
                <c:pt idx="1518">
                  <c:v>2601.567</c:v>
                </c:pt>
                <c:pt idx="1519">
                  <c:v>2583.9810000000002</c:v>
                </c:pt>
                <c:pt idx="1520">
                  <c:v>2614.7429999999999</c:v>
                </c:pt>
                <c:pt idx="1521">
                  <c:v>2553.2190000000001</c:v>
                </c:pt>
                <c:pt idx="1522">
                  <c:v>2579.5889999999999</c:v>
                </c:pt>
                <c:pt idx="1523">
                  <c:v>2526.8580000000002</c:v>
                </c:pt>
                <c:pt idx="1524">
                  <c:v>2531.25</c:v>
                </c:pt>
                <c:pt idx="1525">
                  <c:v>2531.25</c:v>
                </c:pt>
                <c:pt idx="1526">
                  <c:v>2509.2810000000004</c:v>
                </c:pt>
                <c:pt idx="1527">
                  <c:v>2526.8580000000002</c:v>
                </c:pt>
                <c:pt idx="1528">
                  <c:v>2496.096</c:v>
                </c:pt>
                <c:pt idx="1529">
                  <c:v>2491.6950000000002</c:v>
                </c:pt>
                <c:pt idx="1530">
                  <c:v>2491.6950000000002</c:v>
                </c:pt>
                <c:pt idx="1531">
                  <c:v>2460.942</c:v>
                </c:pt>
                <c:pt idx="1532">
                  <c:v>2469.7260000000001</c:v>
                </c:pt>
                <c:pt idx="1533">
                  <c:v>2438.9639999999999</c:v>
                </c:pt>
                <c:pt idx="1534">
                  <c:v>2412.5940000000001</c:v>
                </c:pt>
                <c:pt idx="1535">
                  <c:v>2469.7260000000001</c:v>
                </c:pt>
                <c:pt idx="1536">
                  <c:v>2430.1799999999998</c:v>
                </c:pt>
                <c:pt idx="1537">
                  <c:v>2496.096</c:v>
                </c:pt>
                <c:pt idx="1538">
                  <c:v>2421.3869999999997</c:v>
                </c:pt>
                <c:pt idx="1539">
                  <c:v>2434.5720000000001</c:v>
                </c:pt>
                <c:pt idx="1540">
                  <c:v>2447.7570000000001</c:v>
                </c:pt>
                <c:pt idx="1541">
                  <c:v>2421.3869999999997</c:v>
                </c:pt>
                <c:pt idx="1542">
                  <c:v>2482.9110000000001</c:v>
                </c:pt>
                <c:pt idx="1543">
                  <c:v>2460.942</c:v>
                </c:pt>
                <c:pt idx="1544">
                  <c:v>2447.7570000000001</c:v>
                </c:pt>
                <c:pt idx="1545">
                  <c:v>2474.1179999999999</c:v>
                </c:pt>
                <c:pt idx="1546">
                  <c:v>2452.1490000000003</c:v>
                </c:pt>
                <c:pt idx="1547">
                  <c:v>2434.5720000000001</c:v>
                </c:pt>
                <c:pt idx="1548">
                  <c:v>2456.5409999999997</c:v>
                </c:pt>
                <c:pt idx="1549">
                  <c:v>2434.5720000000001</c:v>
                </c:pt>
                <c:pt idx="1550">
                  <c:v>2460.942</c:v>
                </c:pt>
                <c:pt idx="1551">
                  <c:v>2460.942</c:v>
                </c:pt>
                <c:pt idx="1552">
                  <c:v>2478.5189999999998</c:v>
                </c:pt>
                <c:pt idx="1553">
                  <c:v>2469.7260000000001</c:v>
                </c:pt>
                <c:pt idx="1554">
                  <c:v>2399.4180000000001</c:v>
                </c:pt>
                <c:pt idx="1555">
                  <c:v>2434.5720000000001</c:v>
                </c:pt>
                <c:pt idx="1556">
                  <c:v>2456.5409999999997</c:v>
                </c:pt>
                <c:pt idx="1557">
                  <c:v>2403.81</c:v>
                </c:pt>
                <c:pt idx="1558">
                  <c:v>2425.779</c:v>
                </c:pt>
                <c:pt idx="1559">
                  <c:v>2412.5940000000001</c:v>
                </c:pt>
                <c:pt idx="1560">
                  <c:v>2412.5940000000001</c:v>
                </c:pt>
                <c:pt idx="1561">
                  <c:v>2430.1799999999998</c:v>
                </c:pt>
                <c:pt idx="1562">
                  <c:v>2408.2020000000002</c:v>
                </c:pt>
                <c:pt idx="1563">
                  <c:v>2438.9639999999999</c:v>
                </c:pt>
                <c:pt idx="1564">
                  <c:v>2447.7570000000001</c:v>
                </c:pt>
                <c:pt idx="1565">
                  <c:v>2403.81</c:v>
                </c:pt>
                <c:pt idx="1566">
                  <c:v>2500.4880000000003</c:v>
                </c:pt>
                <c:pt idx="1567">
                  <c:v>2460.942</c:v>
                </c:pt>
                <c:pt idx="1568">
                  <c:v>2487.3030000000003</c:v>
                </c:pt>
                <c:pt idx="1569">
                  <c:v>2465.3340000000003</c:v>
                </c:pt>
                <c:pt idx="1570">
                  <c:v>2443.3560000000002</c:v>
                </c:pt>
                <c:pt idx="1571">
                  <c:v>2478.5189999999998</c:v>
                </c:pt>
                <c:pt idx="1572">
                  <c:v>2416.9950000000003</c:v>
                </c:pt>
                <c:pt idx="1573">
                  <c:v>2386.2330000000002</c:v>
                </c:pt>
                <c:pt idx="1574">
                  <c:v>2359.8630000000003</c:v>
                </c:pt>
                <c:pt idx="1575">
                  <c:v>2298.3389999999999</c:v>
                </c:pt>
                <c:pt idx="1576">
                  <c:v>2337.8939999999998</c:v>
                </c:pt>
                <c:pt idx="1577">
                  <c:v>2311.5240000000003</c:v>
                </c:pt>
                <c:pt idx="1578">
                  <c:v>2293.9470000000001</c:v>
                </c:pt>
                <c:pt idx="1579">
                  <c:v>2364.2550000000001</c:v>
                </c:pt>
                <c:pt idx="1580">
                  <c:v>2381.8319999999999</c:v>
                </c:pt>
                <c:pt idx="1581">
                  <c:v>2342.2860000000001</c:v>
                </c:pt>
                <c:pt idx="1582">
                  <c:v>2364.2550000000001</c:v>
                </c:pt>
                <c:pt idx="1583">
                  <c:v>2373.0479999999998</c:v>
                </c:pt>
                <c:pt idx="1584">
                  <c:v>2386.2330000000002</c:v>
                </c:pt>
                <c:pt idx="1585">
                  <c:v>2425.779</c:v>
                </c:pt>
                <c:pt idx="1586">
                  <c:v>2430.1799999999998</c:v>
                </c:pt>
                <c:pt idx="1587">
                  <c:v>2438.9639999999999</c:v>
                </c:pt>
                <c:pt idx="1588">
                  <c:v>2443.3560000000002</c:v>
                </c:pt>
                <c:pt idx="1589">
                  <c:v>2456.5409999999997</c:v>
                </c:pt>
                <c:pt idx="1590">
                  <c:v>2504.88</c:v>
                </c:pt>
                <c:pt idx="1591">
                  <c:v>2491.6950000000002</c:v>
                </c:pt>
                <c:pt idx="1592">
                  <c:v>2518.0650000000001</c:v>
                </c:pt>
                <c:pt idx="1593">
                  <c:v>2526.8580000000002</c:v>
                </c:pt>
                <c:pt idx="1594">
                  <c:v>2548.8270000000002</c:v>
                </c:pt>
                <c:pt idx="1595">
                  <c:v>2579.5889999999999</c:v>
                </c:pt>
                <c:pt idx="1596">
                  <c:v>2548.8270000000002</c:v>
                </c:pt>
                <c:pt idx="1597">
                  <c:v>2579.5889999999999</c:v>
                </c:pt>
                <c:pt idx="1598">
                  <c:v>2579.5889999999999</c:v>
                </c:pt>
                <c:pt idx="1599">
                  <c:v>2548.8270000000002</c:v>
                </c:pt>
                <c:pt idx="1600">
                  <c:v>2614.7429999999999</c:v>
                </c:pt>
                <c:pt idx="1601">
                  <c:v>2583.9810000000002</c:v>
                </c:pt>
                <c:pt idx="1602">
                  <c:v>2614.7429999999999</c:v>
                </c:pt>
                <c:pt idx="1603">
                  <c:v>2557.6200000000003</c:v>
                </c:pt>
                <c:pt idx="1604">
                  <c:v>2540.0430000000001</c:v>
                </c:pt>
                <c:pt idx="1605">
                  <c:v>2562.0119999999997</c:v>
                </c:pt>
                <c:pt idx="1606">
                  <c:v>2575.1970000000001</c:v>
                </c:pt>
                <c:pt idx="1607">
                  <c:v>2597.1659999999997</c:v>
                </c:pt>
                <c:pt idx="1608">
                  <c:v>2592.7740000000003</c:v>
                </c:pt>
                <c:pt idx="1609">
                  <c:v>2570.8049999999998</c:v>
                </c:pt>
                <c:pt idx="1610">
                  <c:v>2592.7740000000003</c:v>
                </c:pt>
                <c:pt idx="1611">
                  <c:v>2540.0430000000001</c:v>
                </c:pt>
                <c:pt idx="1612">
                  <c:v>2544.4349999999999</c:v>
                </c:pt>
                <c:pt idx="1613">
                  <c:v>2557.6200000000003</c:v>
                </c:pt>
                <c:pt idx="1614">
                  <c:v>2526.8580000000002</c:v>
                </c:pt>
                <c:pt idx="1615">
                  <c:v>2518.0650000000001</c:v>
                </c:pt>
                <c:pt idx="1616">
                  <c:v>2509.2810000000004</c:v>
                </c:pt>
                <c:pt idx="1617">
                  <c:v>2487.3030000000003</c:v>
                </c:pt>
                <c:pt idx="1618">
                  <c:v>2456.5409999999997</c:v>
                </c:pt>
                <c:pt idx="1619">
                  <c:v>2452.1490000000003</c:v>
                </c:pt>
                <c:pt idx="1620">
                  <c:v>2447.7570000000001</c:v>
                </c:pt>
                <c:pt idx="1621">
                  <c:v>2469.7260000000001</c:v>
                </c:pt>
                <c:pt idx="1622">
                  <c:v>2412.5940000000001</c:v>
                </c:pt>
                <c:pt idx="1623">
                  <c:v>2447.7570000000001</c:v>
                </c:pt>
                <c:pt idx="1624">
                  <c:v>2447.7570000000001</c:v>
                </c:pt>
                <c:pt idx="1625">
                  <c:v>2438.9639999999999</c:v>
                </c:pt>
                <c:pt idx="1626">
                  <c:v>2465.3340000000003</c:v>
                </c:pt>
                <c:pt idx="1627">
                  <c:v>2421.3869999999997</c:v>
                </c:pt>
                <c:pt idx="1628">
                  <c:v>2443.3560000000002</c:v>
                </c:pt>
                <c:pt idx="1629">
                  <c:v>2469.7260000000001</c:v>
                </c:pt>
                <c:pt idx="1630">
                  <c:v>2452.1490000000003</c:v>
                </c:pt>
                <c:pt idx="1631">
                  <c:v>2478.5189999999998</c:v>
                </c:pt>
                <c:pt idx="1632">
                  <c:v>2443.3560000000002</c:v>
                </c:pt>
                <c:pt idx="1633">
                  <c:v>2465.3340000000003</c:v>
                </c:pt>
                <c:pt idx="1634">
                  <c:v>2491.6950000000002</c:v>
                </c:pt>
                <c:pt idx="1635">
                  <c:v>2460.942</c:v>
                </c:pt>
                <c:pt idx="1636">
                  <c:v>2535.6420000000003</c:v>
                </c:pt>
                <c:pt idx="1637">
                  <c:v>2465.3340000000003</c:v>
                </c:pt>
                <c:pt idx="1638">
                  <c:v>2509.2810000000004</c:v>
                </c:pt>
                <c:pt idx="1639">
                  <c:v>2456.5409999999997</c:v>
                </c:pt>
                <c:pt idx="1640">
                  <c:v>2447.7570000000001</c:v>
                </c:pt>
                <c:pt idx="1641">
                  <c:v>2460.942</c:v>
                </c:pt>
                <c:pt idx="1642">
                  <c:v>2456.5409999999997</c:v>
                </c:pt>
                <c:pt idx="1643">
                  <c:v>2430.1799999999998</c:v>
                </c:pt>
                <c:pt idx="1644">
                  <c:v>2456.5409999999997</c:v>
                </c:pt>
                <c:pt idx="1645">
                  <c:v>2447.7570000000001</c:v>
                </c:pt>
                <c:pt idx="1646">
                  <c:v>2430.1799999999998</c:v>
                </c:pt>
                <c:pt idx="1647">
                  <c:v>2447.7570000000001</c:v>
                </c:pt>
                <c:pt idx="1648">
                  <c:v>2434.5720000000001</c:v>
                </c:pt>
                <c:pt idx="1649">
                  <c:v>2412.5940000000001</c:v>
                </c:pt>
                <c:pt idx="1650">
                  <c:v>2412.5940000000001</c:v>
                </c:pt>
                <c:pt idx="1651">
                  <c:v>2412.5940000000001</c:v>
                </c:pt>
                <c:pt idx="1652">
                  <c:v>2438.9639999999999</c:v>
                </c:pt>
                <c:pt idx="1653">
                  <c:v>2390.625</c:v>
                </c:pt>
                <c:pt idx="1654">
                  <c:v>2403.81</c:v>
                </c:pt>
                <c:pt idx="1655">
                  <c:v>2355.471</c:v>
                </c:pt>
                <c:pt idx="1656">
                  <c:v>2320.317</c:v>
                </c:pt>
                <c:pt idx="1657">
                  <c:v>2320.317</c:v>
                </c:pt>
                <c:pt idx="1658">
                  <c:v>2329.1010000000001</c:v>
                </c:pt>
                <c:pt idx="1659">
                  <c:v>2355.471</c:v>
                </c:pt>
                <c:pt idx="1660">
                  <c:v>2403.81</c:v>
                </c:pt>
                <c:pt idx="1661">
                  <c:v>2315.9159999999997</c:v>
                </c:pt>
                <c:pt idx="1662">
                  <c:v>2359.8630000000003</c:v>
                </c:pt>
                <c:pt idx="1663">
                  <c:v>2346.6780000000003</c:v>
                </c:pt>
                <c:pt idx="1664">
                  <c:v>2333.4929999999999</c:v>
                </c:pt>
                <c:pt idx="1665">
                  <c:v>2412.5940000000001</c:v>
                </c:pt>
                <c:pt idx="1666">
                  <c:v>2377.44</c:v>
                </c:pt>
                <c:pt idx="1667">
                  <c:v>2447.7570000000001</c:v>
                </c:pt>
                <c:pt idx="1668">
                  <c:v>2399.4180000000001</c:v>
                </c:pt>
                <c:pt idx="1669">
                  <c:v>2412.5940000000001</c:v>
                </c:pt>
                <c:pt idx="1670">
                  <c:v>2469.7260000000001</c:v>
                </c:pt>
                <c:pt idx="1671">
                  <c:v>2452.1490000000003</c:v>
                </c:pt>
                <c:pt idx="1672">
                  <c:v>2460.942</c:v>
                </c:pt>
                <c:pt idx="1673">
                  <c:v>2452.1490000000003</c:v>
                </c:pt>
                <c:pt idx="1674">
                  <c:v>2460.942</c:v>
                </c:pt>
                <c:pt idx="1675">
                  <c:v>2509.2810000000004</c:v>
                </c:pt>
                <c:pt idx="1676">
                  <c:v>2487.3030000000003</c:v>
                </c:pt>
                <c:pt idx="1677">
                  <c:v>2509.2810000000004</c:v>
                </c:pt>
                <c:pt idx="1678">
                  <c:v>2562.0119999999997</c:v>
                </c:pt>
                <c:pt idx="1679">
                  <c:v>2570.8049999999998</c:v>
                </c:pt>
                <c:pt idx="1680">
                  <c:v>2579.5889999999999</c:v>
                </c:pt>
                <c:pt idx="1681">
                  <c:v>2562.0119999999997</c:v>
                </c:pt>
                <c:pt idx="1682">
                  <c:v>2579.5889999999999</c:v>
                </c:pt>
                <c:pt idx="1683">
                  <c:v>2588.3820000000001</c:v>
                </c:pt>
                <c:pt idx="1684">
                  <c:v>2553.2190000000001</c:v>
                </c:pt>
                <c:pt idx="1685">
                  <c:v>2570.8049999999998</c:v>
                </c:pt>
                <c:pt idx="1686">
                  <c:v>2605.9590000000003</c:v>
                </c:pt>
                <c:pt idx="1687">
                  <c:v>2588.3820000000001</c:v>
                </c:pt>
                <c:pt idx="1688">
                  <c:v>2583.9810000000002</c:v>
                </c:pt>
                <c:pt idx="1689">
                  <c:v>2535.6420000000003</c:v>
                </c:pt>
                <c:pt idx="1690">
                  <c:v>2575.1970000000001</c:v>
                </c:pt>
                <c:pt idx="1691">
                  <c:v>2583.9810000000002</c:v>
                </c:pt>
                <c:pt idx="1692">
                  <c:v>2579.5889999999999</c:v>
                </c:pt>
                <c:pt idx="1693">
                  <c:v>2605.9590000000003</c:v>
                </c:pt>
                <c:pt idx="1694">
                  <c:v>2601.567</c:v>
                </c:pt>
                <c:pt idx="1695">
                  <c:v>2553.2190000000001</c:v>
                </c:pt>
                <c:pt idx="1696">
                  <c:v>2632.32</c:v>
                </c:pt>
                <c:pt idx="1697">
                  <c:v>2553.2190000000001</c:v>
                </c:pt>
                <c:pt idx="1698">
                  <c:v>2610.3510000000001</c:v>
                </c:pt>
                <c:pt idx="1699">
                  <c:v>2553.2190000000001</c:v>
                </c:pt>
                <c:pt idx="1700">
                  <c:v>2500.4880000000003</c:v>
                </c:pt>
                <c:pt idx="1701">
                  <c:v>2509.2810000000004</c:v>
                </c:pt>
                <c:pt idx="1702">
                  <c:v>2478.5189999999998</c:v>
                </c:pt>
                <c:pt idx="1703">
                  <c:v>2469.7260000000001</c:v>
                </c:pt>
                <c:pt idx="1704">
                  <c:v>2443.3560000000002</c:v>
                </c:pt>
                <c:pt idx="1705">
                  <c:v>2412.5940000000001</c:v>
                </c:pt>
                <c:pt idx="1706">
                  <c:v>2438.9639999999999</c:v>
                </c:pt>
                <c:pt idx="1707">
                  <c:v>2408.2020000000002</c:v>
                </c:pt>
                <c:pt idx="1708">
                  <c:v>2395.0170000000003</c:v>
                </c:pt>
                <c:pt idx="1709">
                  <c:v>2395.0170000000003</c:v>
                </c:pt>
                <c:pt idx="1710">
                  <c:v>2395.0170000000003</c:v>
                </c:pt>
                <c:pt idx="1711">
                  <c:v>2395.0170000000003</c:v>
                </c:pt>
                <c:pt idx="1712">
                  <c:v>2386.2330000000002</c:v>
                </c:pt>
                <c:pt idx="1713">
                  <c:v>2399.4180000000001</c:v>
                </c:pt>
                <c:pt idx="1714">
                  <c:v>2416.9950000000003</c:v>
                </c:pt>
                <c:pt idx="1715">
                  <c:v>2377.44</c:v>
                </c:pt>
                <c:pt idx="1716">
                  <c:v>2412.5940000000001</c:v>
                </c:pt>
                <c:pt idx="1717">
                  <c:v>2430.1799999999998</c:v>
                </c:pt>
                <c:pt idx="1718">
                  <c:v>2403.81</c:v>
                </c:pt>
                <c:pt idx="1719">
                  <c:v>2408.2020000000002</c:v>
                </c:pt>
                <c:pt idx="1720">
                  <c:v>2377.44</c:v>
                </c:pt>
                <c:pt idx="1721">
                  <c:v>2403.81</c:v>
                </c:pt>
                <c:pt idx="1722">
                  <c:v>2421.3869999999997</c:v>
                </c:pt>
                <c:pt idx="1723">
                  <c:v>2399.4180000000001</c:v>
                </c:pt>
                <c:pt idx="1724">
                  <c:v>2416.9950000000003</c:v>
                </c:pt>
                <c:pt idx="1725">
                  <c:v>2403.81</c:v>
                </c:pt>
                <c:pt idx="1726">
                  <c:v>2377.44</c:v>
                </c:pt>
                <c:pt idx="1727">
                  <c:v>2447.7570000000001</c:v>
                </c:pt>
                <c:pt idx="1728">
                  <c:v>2373.0479999999998</c:v>
                </c:pt>
                <c:pt idx="1729">
                  <c:v>2416.9950000000003</c:v>
                </c:pt>
                <c:pt idx="1730">
                  <c:v>2425.779</c:v>
                </c:pt>
                <c:pt idx="1731">
                  <c:v>2399.4180000000001</c:v>
                </c:pt>
                <c:pt idx="1732">
                  <c:v>2443.3560000000002</c:v>
                </c:pt>
                <c:pt idx="1733">
                  <c:v>2381.8319999999999</c:v>
                </c:pt>
                <c:pt idx="1734">
                  <c:v>2399.4180000000001</c:v>
                </c:pt>
                <c:pt idx="1735">
                  <c:v>2403.81</c:v>
                </c:pt>
                <c:pt idx="1736">
                  <c:v>2408.2020000000002</c:v>
                </c:pt>
                <c:pt idx="1737">
                  <c:v>2421.3869999999997</c:v>
                </c:pt>
                <c:pt idx="1738">
                  <c:v>2390.625</c:v>
                </c:pt>
                <c:pt idx="1739">
                  <c:v>2399.4180000000001</c:v>
                </c:pt>
                <c:pt idx="1740">
                  <c:v>2443.3560000000002</c:v>
                </c:pt>
                <c:pt idx="1741">
                  <c:v>2412.5940000000001</c:v>
                </c:pt>
                <c:pt idx="1742">
                  <c:v>2386.2330000000002</c:v>
                </c:pt>
                <c:pt idx="1743">
                  <c:v>2434.5720000000001</c:v>
                </c:pt>
                <c:pt idx="1744">
                  <c:v>2456.5409999999997</c:v>
                </c:pt>
                <c:pt idx="1745">
                  <c:v>2465.3340000000003</c:v>
                </c:pt>
                <c:pt idx="1746">
                  <c:v>2434.5720000000001</c:v>
                </c:pt>
                <c:pt idx="1747">
                  <c:v>2504.88</c:v>
                </c:pt>
                <c:pt idx="1748">
                  <c:v>2509.2810000000004</c:v>
                </c:pt>
                <c:pt idx="1749">
                  <c:v>2474.1179999999999</c:v>
                </c:pt>
                <c:pt idx="1750">
                  <c:v>2487.3030000000003</c:v>
                </c:pt>
                <c:pt idx="1751">
                  <c:v>2465.3340000000003</c:v>
                </c:pt>
                <c:pt idx="1752">
                  <c:v>2496.096</c:v>
                </c:pt>
                <c:pt idx="1753">
                  <c:v>2504.88</c:v>
                </c:pt>
                <c:pt idx="1754">
                  <c:v>2491.6950000000002</c:v>
                </c:pt>
                <c:pt idx="1755">
                  <c:v>2535.6420000000003</c:v>
                </c:pt>
                <c:pt idx="1756">
                  <c:v>2482.9110000000001</c:v>
                </c:pt>
                <c:pt idx="1757">
                  <c:v>2496.096</c:v>
                </c:pt>
                <c:pt idx="1758">
                  <c:v>2535.6420000000003</c:v>
                </c:pt>
                <c:pt idx="1759">
                  <c:v>2518.0650000000001</c:v>
                </c:pt>
                <c:pt idx="1760">
                  <c:v>2531.25</c:v>
                </c:pt>
                <c:pt idx="1761">
                  <c:v>2592.7740000000003</c:v>
                </c:pt>
                <c:pt idx="1762">
                  <c:v>2557.6200000000003</c:v>
                </c:pt>
                <c:pt idx="1763">
                  <c:v>2592.7740000000003</c:v>
                </c:pt>
                <c:pt idx="1764">
                  <c:v>2592.7740000000003</c:v>
                </c:pt>
                <c:pt idx="1765">
                  <c:v>2597.1659999999997</c:v>
                </c:pt>
                <c:pt idx="1766">
                  <c:v>2649.9060000000004</c:v>
                </c:pt>
                <c:pt idx="1767">
                  <c:v>2636.721</c:v>
                </c:pt>
                <c:pt idx="1768">
                  <c:v>2671.875</c:v>
                </c:pt>
                <c:pt idx="1769">
                  <c:v>2636.721</c:v>
                </c:pt>
                <c:pt idx="1770">
                  <c:v>2649.9060000000004</c:v>
                </c:pt>
                <c:pt idx="1771">
                  <c:v>2619.1439999999998</c:v>
                </c:pt>
                <c:pt idx="1772">
                  <c:v>2601.567</c:v>
                </c:pt>
                <c:pt idx="1773">
                  <c:v>2557.6200000000003</c:v>
                </c:pt>
                <c:pt idx="1774">
                  <c:v>2579.5889999999999</c:v>
                </c:pt>
                <c:pt idx="1775">
                  <c:v>2566.404</c:v>
                </c:pt>
                <c:pt idx="1776">
                  <c:v>2535.6420000000003</c:v>
                </c:pt>
                <c:pt idx="1777">
                  <c:v>2500.4880000000003</c:v>
                </c:pt>
                <c:pt idx="1778">
                  <c:v>2474.1179999999999</c:v>
                </c:pt>
                <c:pt idx="1779">
                  <c:v>2500.4880000000003</c:v>
                </c:pt>
                <c:pt idx="1780">
                  <c:v>2465.3340000000003</c:v>
                </c:pt>
                <c:pt idx="1781">
                  <c:v>2447.7570000000001</c:v>
                </c:pt>
                <c:pt idx="1782">
                  <c:v>2460.942</c:v>
                </c:pt>
                <c:pt idx="1783">
                  <c:v>2438.9639999999999</c:v>
                </c:pt>
                <c:pt idx="1784">
                  <c:v>2416.9950000000003</c:v>
                </c:pt>
                <c:pt idx="1785">
                  <c:v>2443.3560000000002</c:v>
                </c:pt>
                <c:pt idx="1786">
                  <c:v>2421.3869999999997</c:v>
                </c:pt>
                <c:pt idx="1787">
                  <c:v>2403.81</c:v>
                </c:pt>
                <c:pt idx="1788">
                  <c:v>2434.5720000000001</c:v>
                </c:pt>
                <c:pt idx="1789">
                  <c:v>2434.5720000000001</c:v>
                </c:pt>
                <c:pt idx="1790">
                  <c:v>2438.9639999999999</c:v>
                </c:pt>
                <c:pt idx="1791">
                  <c:v>2399.4180000000001</c:v>
                </c:pt>
                <c:pt idx="1792">
                  <c:v>2434.5720000000001</c:v>
                </c:pt>
                <c:pt idx="1793">
                  <c:v>2421.3869999999997</c:v>
                </c:pt>
                <c:pt idx="1794">
                  <c:v>2403.81</c:v>
                </c:pt>
                <c:pt idx="1795">
                  <c:v>2460.942</c:v>
                </c:pt>
                <c:pt idx="1796">
                  <c:v>2438.9639999999999</c:v>
                </c:pt>
                <c:pt idx="1797">
                  <c:v>2465.3340000000003</c:v>
                </c:pt>
                <c:pt idx="1798">
                  <c:v>2452.1490000000003</c:v>
                </c:pt>
                <c:pt idx="1799">
                  <c:v>2456.5409999999997</c:v>
                </c:pt>
                <c:pt idx="1800">
                  <c:v>2474.1179999999999</c:v>
                </c:pt>
                <c:pt idx="1801">
                  <c:v>2425.779</c:v>
                </c:pt>
                <c:pt idx="1802">
                  <c:v>2460.942</c:v>
                </c:pt>
                <c:pt idx="1803">
                  <c:v>2465.3340000000003</c:v>
                </c:pt>
                <c:pt idx="1804">
                  <c:v>2443.3560000000002</c:v>
                </c:pt>
                <c:pt idx="1805">
                  <c:v>2487.3030000000003</c:v>
                </c:pt>
                <c:pt idx="1806">
                  <c:v>2460.942</c:v>
                </c:pt>
                <c:pt idx="1807">
                  <c:v>2482.9110000000001</c:v>
                </c:pt>
                <c:pt idx="1808">
                  <c:v>2500.4880000000003</c:v>
                </c:pt>
                <c:pt idx="1809">
                  <c:v>2452.1490000000003</c:v>
                </c:pt>
                <c:pt idx="1810">
                  <c:v>2456.5409999999997</c:v>
                </c:pt>
                <c:pt idx="1811">
                  <c:v>2504.88</c:v>
                </c:pt>
                <c:pt idx="1812">
                  <c:v>2478.5189999999998</c:v>
                </c:pt>
                <c:pt idx="1813">
                  <c:v>2452.1490000000003</c:v>
                </c:pt>
                <c:pt idx="1814">
                  <c:v>2425.779</c:v>
                </c:pt>
                <c:pt idx="1815">
                  <c:v>2430.1799999999998</c:v>
                </c:pt>
                <c:pt idx="1816">
                  <c:v>2469.7260000000001</c:v>
                </c:pt>
                <c:pt idx="1817">
                  <c:v>2403.81</c:v>
                </c:pt>
                <c:pt idx="1818">
                  <c:v>2425.779</c:v>
                </c:pt>
                <c:pt idx="1819">
                  <c:v>2430.1799999999998</c:v>
                </c:pt>
                <c:pt idx="1820">
                  <c:v>2416.9950000000003</c:v>
                </c:pt>
                <c:pt idx="1821">
                  <c:v>2403.81</c:v>
                </c:pt>
                <c:pt idx="1822">
                  <c:v>2395.0170000000003</c:v>
                </c:pt>
                <c:pt idx="1823">
                  <c:v>2438.9639999999999</c:v>
                </c:pt>
                <c:pt idx="1824">
                  <c:v>2408.2020000000002</c:v>
                </c:pt>
                <c:pt idx="1825">
                  <c:v>2368.6560000000004</c:v>
                </c:pt>
                <c:pt idx="1826">
                  <c:v>2478.5189999999998</c:v>
                </c:pt>
                <c:pt idx="1827">
                  <c:v>2386.2330000000002</c:v>
                </c:pt>
                <c:pt idx="1828">
                  <c:v>2403.81</c:v>
                </c:pt>
                <c:pt idx="1829">
                  <c:v>2425.779</c:v>
                </c:pt>
                <c:pt idx="1830">
                  <c:v>2412.5940000000001</c:v>
                </c:pt>
                <c:pt idx="1831">
                  <c:v>2421.3869999999997</c:v>
                </c:pt>
                <c:pt idx="1832">
                  <c:v>2430.1799999999998</c:v>
                </c:pt>
                <c:pt idx="1833">
                  <c:v>2425.779</c:v>
                </c:pt>
                <c:pt idx="1834">
                  <c:v>2412.5940000000001</c:v>
                </c:pt>
                <c:pt idx="1835">
                  <c:v>2395.0170000000003</c:v>
                </c:pt>
                <c:pt idx="1836">
                  <c:v>2447.7570000000001</c:v>
                </c:pt>
                <c:pt idx="1837">
                  <c:v>2430.1799999999998</c:v>
                </c:pt>
                <c:pt idx="1838">
                  <c:v>2430.1799999999998</c:v>
                </c:pt>
                <c:pt idx="1839">
                  <c:v>2438.9639999999999</c:v>
                </c:pt>
                <c:pt idx="1840">
                  <c:v>2434.5720000000001</c:v>
                </c:pt>
                <c:pt idx="1841">
                  <c:v>2403.81</c:v>
                </c:pt>
                <c:pt idx="1842">
                  <c:v>2460.942</c:v>
                </c:pt>
                <c:pt idx="1843">
                  <c:v>2447.7570000000001</c:v>
                </c:pt>
                <c:pt idx="1844">
                  <c:v>2460.942</c:v>
                </c:pt>
                <c:pt idx="1845">
                  <c:v>2447.7570000000001</c:v>
                </c:pt>
                <c:pt idx="1846">
                  <c:v>2474.1179999999999</c:v>
                </c:pt>
                <c:pt idx="1847">
                  <c:v>2531.25</c:v>
                </c:pt>
                <c:pt idx="1848">
                  <c:v>2509.2810000000004</c:v>
                </c:pt>
                <c:pt idx="1849">
                  <c:v>2601.567</c:v>
                </c:pt>
                <c:pt idx="1850">
                  <c:v>2627.9280000000003</c:v>
                </c:pt>
                <c:pt idx="1851">
                  <c:v>2636.721</c:v>
                </c:pt>
                <c:pt idx="1852">
                  <c:v>2645.5050000000001</c:v>
                </c:pt>
                <c:pt idx="1853">
                  <c:v>2658.69</c:v>
                </c:pt>
                <c:pt idx="1854">
                  <c:v>2689.4520000000002</c:v>
                </c:pt>
                <c:pt idx="1855">
                  <c:v>2663.0819999999999</c:v>
                </c:pt>
                <c:pt idx="1856">
                  <c:v>2605.9590000000003</c:v>
                </c:pt>
                <c:pt idx="1857">
                  <c:v>2583.9810000000002</c:v>
                </c:pt>
                <c:pt idx="1858">
                  <c:v>2579.5889999999999</c:v>
                </c:pt>
                <c:pt idx="1859">
                  <c:v>2557.6200000000003</c:v>
                </c:pt>
                <c:pt idx="1860">
                  <c:v>2570.8049999999998</c:v>
                </c:pt>
                <c:pt idx="1861">
                  <c:v>2535.6420000000003</c:v>
                </c:pt>
                <c:pt idx="1862">
                  <c:v>2531.25</c:v>
                </c:pt>
                <c:pt idx="1863">
                  <c:v>2535.6420000000003</c:v>
                </c:pt>
                <c:pt idx="1864">
                  <c:v>2487.3030000000003</c:v>
                </c:pt>
                <c:pt idx="1865">
                  <c:v>2548.8270000000002</c:v>
                </c:pt>
                <c:pt idx="1866">
                  <c:v>2491.6950000000002</c:v>
                </c:pt>
                <c:pt idx="1867">
                  <c:v>2509.2810000000004</c:v>
                </c:pt>
                <c:pt idx="1868">
                  <c:v>2504.88</c:v>
                </c:pt>
                <c:pt idx="1869">
                  <c:v>2500.4880000000003</c:v>
                </c:pt>
                <c:pt idx="1870">
                  <c:v>2491.6950000000002</c:v>
                </c:pt>
                <c:pt idx="1871">
                  <c:v>2491.6950000000002</c:v>
                </c:pt>
                <c:pt idx="1872">
                  <c:v>2500.4880000000003</c:v>
                </c:pt>
                <c:pt idx="1873">
                  <c:v>2509.2810000000004</c:v>
                </c:pt>
                <c:pt idx="1874">
                  <c:v>2500.4880000000003</c:v>
                </c:pt>
                <c:pt idx="1875">
                  <c:v>2491.6950000000002</c:v>
                </c:pt>
                <c:pt idx="1876">
                  <c:v>2518.0650000000001</c:v>
                </c:pt>
                <c:pt idx="1877">
                  <c:v>2478.5189999999998</c:v>
                </c:pt>
                <c:pt idx="1878">
                  <c:v>2478.5189999999998</c:v>
                </c:pt>
                <c:pt idx="1879">
                  <c:v>2496.096</c:v>
                </c:pt>
                <c:pt idx="1880">
                  <c:v>2491.6950000000002</c:v>
                </c:pt>
                <c:pt idx="1881">
                  <c:v>2482.9110000000001</c:v>
                </c:pt>
                <c:pt idx="1882">
                  <c:v>2496.096</c:v>
                </c:pt>
                <c:pt idx="1883">
                  <c:v>2478.5189999999998</c:v>
                </c:pt>
                <c:pt idx="1884">
                  <c:v>2478.5189999999998</c:v>
                </c:pt>
                <c:pt idx="1885">
                  <c:v>2469.7260000000001</c:v>
                </c:pt>
                <c:pt idx="1886">
                  <c:v>2456.5409999999997</c:v>
                </c:pt>
                <c:pt idx="1887">
                  <c:v>2438.9639999999999</c:v>
                </c:pt>
                <c:pt idx="1888">
                  <c:v>2478.5189999999998</c:v>
                </c:pt>
                <c:pt idx="1889">
                  <c:v>2465.3340000000003</c:v>
                </c:pt>
                <c:pt idx="1890">
                  <c:v>2452.1490000000003</c:v>
                </c:pt>
                <c:pt idx="1891">
                  <c:v>2509.2810000000004</c:v>
                </c:pt>
                <c:pt idx="1892">
                  <c:v>2465.3340000000003</c:v>
                </c:pt>
                <c:pt idx="1893">
                  <c:v>2447.7570000000001</c:v>
                </c:pt>
                <c:pt idx="1894">
                  <c:v>2465.3340000000003</c:v>
                </c:pt>
                <c:pt idx="1895">
                  <c:v>2447.7570000000001</c:v>
                </c:pt>
                <c:pt idx="1896">
                  <c:v>2513.6729999999998</c:v>
                </c:pt>
                <c:pt idx="1897">
                  <c:v>2452.1490000000003</c:v>
                </c:pt>
                <c:pt idx="1898">
                  <c:v>2478.5189999999998</c:v>
                </c:pt>
                <c:pt idx="1899">
                  <c:v>2474.1179999999999</c:v>
                </c:pt>
                <c:pt idx="1900">
                  <c:v>2447.7570000000001</c:v>
                </c:pt>
                <c:pt idx="1901">
                  <c:v>2447.7570000000001</c:v>
                </c:pt>
                <c:pt idx="1902">
                  <c:v>2474.1179999999999</c:v>
                </c:pt>
                <c:pt idx="1903">
                  <c:v>2482.9110000000001</c:v>
                </c:pt>
                <c:pt idx="1904">
                  <c:v>2482.9110000000001</c:v>
                </c:pt>
                <c:pt idx="1905">
                  <c:v>2438.9639999999999</c:v>
                </c:pt>
                <c:pt idx="1906">
                  <c:v>2452.1490000000003</c:v>
                </c:pt>
                <c:pt idx="1907">
                  <c:v>2465.3340000000003</c:v>
                </c:pt>
                <c:pt idx="1908">
                  <c:v>2395.0170000000003</c:v>
                </c:pt>
                <c:pt idx="1909">
                  <c:v>2386.2330000000002</c:v>
                </c:pt>
                <c:pt idx="1910">
                  <c:v>2386.2330000000002</c:v>
                </c:pt>
                <c:pt idx="1911">
                  <c:v>2368.6560000000004</c:v>
                </c:pt>
                <c:pt idx="1912">
                  <c:v>2403.81</c:v>
                </c:pt>
                <c:pt idx="1913">
                  <c:v>2351.0700000000002</c:v>
                </c:pt>
                <c:pt idx="1914">
                  <c:v>2403.81</c:v>
                </c:pt>
                <c:pt idx="1915">
                  <c:v>2438.9639999999999</c:v>
                </c:pt>
                <c:pt idx="1916">
                  <c:v>2452.1490000000003</c:v>
                </c:pt>
                <c:pt idx="1917">
                  <c:v>2460.942</c:v>
                </c:pt>
                <c:pt idx="1918">
                  <c:v>2438.9639999999999</c:v>
                </c:pt>
                <c:pt idx="1919">
                  <c:v>2416.9950000000003</c:v>
                </c:pt>
                <c:pt idx="1920">
                  <c:v>2456.5409999999997</c:v>
                </c:pt>
                <c:pt idx="1921">
                  <c:v>2416.9950000000003</c:v>
                </c:pt>
                <c:pt idx="1922">
                  <c:v>2421.3869999999997</c:v>
                </c:pt>
                <c:pt idx="1923">
                  <c:v>2430.1799999999998</c:v>
                </c:pt>
                <c:pt idx="1924">
                  <c:v>2395.0170000000003</c:v>
                </c:pt>
                <c:pt idx="1925">
                  <c:v>2452.1490000000003</c:v>
                </c:pt>
                <c:pt idx="1926">
                  <c:v>2469.7260000000001</c:v>
                </c:pt>
                <c:pt idx="1927">
                  <c:v>2482.9110000000001</c:v>
                </c:pt>
                <c:pt idx="1928">
                  <c:v>2535.6420000000003</c:v>
                </c:pt>
                <c:pt idx="1929">
                  <c:v>2482.9110000000001</c:v>
                </c:pt>
                <c:pt idx="1930">
                  <c:v>2540.0430000000001</c:v>
                </c:pt>
                <c:pt idx="1931">
                  <c:v>2504.88</c:v>
                </c:pt>
                <c:pt idx="1932">
                  <c:v>2496.096</c:v>
                </c:pt>
                <c:pt idx="1933">
                  <c:v>2491.6950000000002</c:v>
                </c:pt>
                <c:pt idx="1934">
                  <c:v>2482.9110000000001</c:v>
                </c:pt>
                <c:pt idx="1935">
                  <c:v>2500.4880000000003</c:v>
                </c:pt>
                <c:pt idx="1936">
                  <c:v>2487.3030000000003</c:v>
                </c:pt>
                <c:pt idx="1937">
                  <c:v>2469.7260000000001</c:v>
                </c:pt>
                <c:pt idx="1938">
                  <c:v>2535.6420000000003</c:v>
                </c:pt>
                <c:pt idx="1939">
                  <c:v>2496.096</c:v>
                </c:pt>
                <c:pt idx="1940">
                  <c:v>2509.2810000000004</c:v>
                </c:pt>
                <c:pt idx="1941">
                  <c:v>2553.2190000000001</c:v>
                </c:pt>
                <c:pt idx="1942">
                  <c:v>2500.4880000000003</c:v>
                </c:pt>
                <c:pt idx="1943">
                  <c:v>2526.8580000000002</c:v>
                </c:pt>
                <c:pt idx="1944">
                  <c:v>2509.2810000000004</c:v>
                </c:pt>
                <c:pt idx="1945">
                  <c:v>2509.2810000000004</c:v>
                </c:pt>
                <c:pt idx="1946">
                  <c:v>2531.25</c:v>
                </c:pt>
                <c:pt idx="1947">
                  <c:v>2487.3030000000003</c:v>
                </c:pt>
                <c:pt idx="1948">
                  <c:v>2500.4880000000003</c:v>
                </c:pt>
                <c:pt idx="1949">
                  <c:v>2509.2810000000004</c:v>
                </c:pt>
                <c:pt idx="1950">
                  <c:v>2482.9110000000001</c:v>
                </c:pt>
                <c:pt idx="1951">
                  <c:v>2487.3030000000003</c:v>
                </c:pt>
                <c:pt idx="1952">
                  <c:v>2487.3030000000003</c:v>
                </c:pt>
                <c:pt idx="1953">
                  <c:v>2491.6950000000002</c:v>
                </c:pt>
                <c:pt idx="1954">
                  <c:v>2526.8580000000002</c:v>
                </c:pt>
                <c:pt idx="1955">
                  <c:v>2509.2810000000004</c:v>
                </c:pt>
                <c:pt idx="1956">
                  <c:v>2579.5889999999999</c:v>
                </c:pt>
                <c:pt idx="1957">
                  <c:v>2540.0430000000001</c:v>
                </c:pt>
                <c:pt idx="1958">
                  <c:v>2518.0650000000001</c:v>
                </c:pt>
                <c:pt idx="1959">
                  <c:v>2540.0430000000001</c:v>
                </c:pt>
                <c:pt idx="1960">
                  <c:v>2504.88</c:v>
                </c:pt>
                <c:pt idx="1961">
                  <c:v>2540.0430000000001</c:v>
                </c:pt>
                <c:pt idx="1962">
                  <c:v>2496.096</c:v>
                </c:pt>
                <c:pt idx="1963">
                  <c:v>2513.6729999999998</c:v>
                </c:pt>
                <c:pt idx="1964">
                  <c:v>2460.942</c:v>
                </c:pt>
                <c:pt idx="1965">
                  <c:v>2482.9110000000001</c:v>
                </c:pt>
                <c:pt idx="1966">
                  <c:v>2452.1490000000003</c:v>
                </c:pt>
                <c:pt idx="1967">
                  <c:v>2465.3340000000003</c:v>
                </c:pt>
                <c:pt idx="1968">
                  <c:v>2430.1799999999998</c:v>
                </c:pt>
                <c:pt idx="1969">
                  <c:v>2438.9639999999999</c:v>
                </c:pt>
                <c:pt idx="1970">
                  <c:v>2416.9950000000003</c:v>
                </c:pt>
                <c:pt idx="1971">
                  <c:v>2412.5940000000001</c:v>
                </c:pt>
                <c:pt idx="1972">
                  <c:v>2456.5409999999997</c:v>
                </c:pt>
                <c:pt idx="1973">
                  <c:v>2421.3869999999997</c:v>
                </c:pt>
                <c:pt idx="1974">
                  <c:v>2408.2020000000002</c:v>
                </c:pt>
                <c:pt idx="1975">
                  <c:v>2425.779</c:v>
                </c:pt>
                <c:pt idx="1976">
                  <c:v>2430.1799999999998</c:v>
                </c:pt>
                <c:pt idx="1977">
                  <c:v>2469.7260000000001</c:v>
                </c:pt>
                <c:pt idx="1978">
                  <c:v>2430.1799999999998</c:v>
                </c:pt>
                <c:pt idx="1979">
                  <c:v>2443.3560000000002</c:v>
                </c:pt>
                <c:pt idx="1980">
                  <c:v>2460.942</c:v>
                </c:pt>
                <c:pt idx="1981">
                  <c:v>2447.7570000000001</c:v>
                </c:pt>
                <c:pt idx="1982">
                  <c:v>2447.7570000000001</c:v>
                </c:pt>
                <c:pt idx="1983">
                  <c:v>2456.5409999999997</c:v>
                </c:pt>
                <c:pt idx="1984">
                  <c:v>2447.7570000000001</c:v>
                </c:pt>
                <c:pt idx="1985">
                  <c:v>2430.1799999999998</c:v>
                </c:pt>
                <c:pt idx="1986">
                  <c:v>2399.4180000000001</c:v>
                </c:pt>
                <c:pt idx="1987">
                  <c:v>2438.9639999999999</c:v>
                </c:pt>
                <c:pt idx="1988">
                  <c:v>2399.4180000000001</c:v>
                </c:pt>
                <c:pt idx="1989">
                  <c:v>2403.81</c:v>
                </c:pt>
                <c:pt idx="1990">
                  <c:v>2395.0170000000003</c:v>
                </c:pt>
                <c:pt idx="1991">
                  <c:v>2355.471</c:v>
                </c:pt>
                <c:pt idx="1992">
                  <c:v>2333.4929999999999</c:v>
                </c:pt>
                <c:pt idx="1993">
                  <c:v>2390.625</c:v>
                </c:pt>
                <c:pt idx="1994">
                  <c:v>2408.2020000000002</c:v>
                </c:pt>
                <c:pt idx="1995">
                  <c:v>2443.3560000000002</c:v>
                </c:pt>
                <c:pt idx="1996">
                  <c:v>2443.3560000000002</c:v>
                </c:pt>
                <c:pt idx="1997">
                  <c:v>2421.3869999999997</c:v>
                </c:pt>
                <c:pt idx="1998">
                  <c:v>2421.3869999999997</c:v>
                </c:pt>
                <c:pt idx="1999">
                  <c:v>2395.0170000000003</c:v>
                </c:pt>
                <c:pt idx="2000">
                  <c:v>2416.9950000000003</c:v>
                </c:pt>
                <c:pt idx="2001">
                  <c:v>2390.625</c:v>
                </c:pt>
                <c:pt idx="2002">
                  <c:v>2368.6560000000004</c:v>
                </c:pt>
                <c:pt idx="2003">
                  <c:v>2386.2330000000002</c:v>
                </c:pt>
                <c:pt idx="2004">
                  <c:v>2364.2550000000001</c:v>
                </c:pt>
                <c:pt idx="2005">
                  <c:v>2351.0700000000002</c:v>
                </c:pt>
                <c:pt idx="2006">
                  <c:v>2386.2330000000002</c:v>
                </c:pt>
                <c:pt idx="2007">
                  <c:v>2395.0170000000003</c:v>
                </c:pt>
                <c:pt idx="2008">
                  <c:v>2434.5720000000001</c:v>
                </c:pt>
                <c:pt idx="2009">
                  <c:v>2469.7260000000001</c:v>
                </c:pt>
                <c:pt idx="2010">
                  <c:v>2465.3340000000003</c:v>
                </c:pt>
                <c:pt idx="2011">
                  <c:v>2491.6950000000002</c:v>
                </c:pt>
                <c:pt idx="2012">
                  <c:v>2487.3030000000003</c:v>
                </c:pt>
                <c:pt idx="2013">
                  <c:v>2491.6950000000002</c:v>
                </c:pt>
                <c:pt idx="2014">
                  <c:v>2513.6729999999998</c:v>
                </c:pt>
                <c:pt idx="2015">
                  <c:v>2518.0650000000001</c:v>
                </c:pt>
                <c:pt idx="2016">
                  <c:v>2535.6420000000003</c:v>
                </c:pt>
                <c:pt idx="2017">
                  <c:v>2575.1970000000001</c:v>
                </c:pt>
                <c:pt idx="2018">
                  <c:v>2597.1659999999997</c:v>
                </c:pt>
                <c:pt idx="2019">
                  <c:v>2601.567</c:v>
                </c:pt>
                <c:pt idx="2020">
                  <c:v>2588.3820000000001</c:v>
                </c:pt>
                <c:pt idx="2021">
                  <c:v>2601.567</c:v>
                </c:pt>
                <c:pt idx="2022">
                  <c:v>2610.3510000000001</c:v>
                </c:pt>
                <c:pt idx="2023">
                  <c:v>2583.9810000000002</c:v>
                </c:pt>
                <c:pt idx="2024">
                  <c:v>2632.32</c:v>
                </c:pt>
                <c:pt idx="2025">
                  <c:v>2605.9590000000003</c:v>
                </c:pt>
                <c:pt idx="2026">
                  <c:v>2597.1659999999997</c:v>
                </c:pt>
                <c:pt idx="2027">
                  <c:v>2579.5889999999999</c:v>
                </c:pt>
                <c:pt idx="2028">
                  <c:v>2522.4569999999999</c:v>
                </c:pt>
                <c:pt idx="2029">
                  <c:v>2491.6950000000002</c:v>
                </c:pt>
                <c:pt idx="2030">
                  <c:v>2496.096</c:v>
                </c:pt>
                <c:pt idx="2031">
                  <c:v>2491.6950000000002</c:v>
                </c:pt>
                <c:pt idx="2032">
                  <c:v>2465.3340000000003</c:v>
                </c:pt>
                <c:pt idx="2033">
                  <c:v>2403.81</c:v>
                </c:pt>
                <c:pt idx="2034">
                  <c:v>2487.3030000000003</c:v>
                </c:pt>
                <c:pt idx="2035">
                  <c:v>2434.5720000000001</c:v>
                </c:pt>
                <c:pt idx="2036">
                  <c:v>2447.7570000000001</c:v>
                </c:pt>
                <c:pt idx="2037">
                  <c:v>2526.8580000000002</c:v>
                </c:pt>
                <c:pt idx="2038">
                  <c:v>2425.779</c:v>
                </c:pt>
                <c:pt idx="2039">
                  <c:v>2460.942</c:v>
                </c:pt>
                <c:pt idx="2040">
                  <c:v>2460.942</c:v>
                </c:pt>
                <c:pt idx="2041">
                  <c:v>2447.7570000000001</c:v>
                </c:pt>
                <c:pt idx="2042">
                  <c:v>2443.3560000000002</c:v>
                </c:pt>
                <c:pt idx="2043">
                  <c:v>2421.3869999999997</c:v>
                </c:pt>
                <c:pt idx="2044">
                  <c:v>2469.7260000000001</c:v>
                </c:pt>
                <c:pt idx="2045">
                  <c:v>2465.3340000000003</c:v>
                </c:pt>
                <c:pt idx="2046">
                  <c:v>2425.779</c:v>
                </c:pt>
                <c:pt idx="2047">
                  <c:v>2438.9639999999999</c:v>
                </c:pt>
                <c:pt idx="2048">
                  <c:v>2474.1179999999999</c:v>
                </c:pt>
                <c:pt idx="2049">
                  <c:v>2434.5720000000001</c:v>
                </c:pt>
                <c:pt idx="2050">
                  <c:v>2456.5409999999997</c:v>
                </c:pt>
                <c:pt idx="2051">
                  <c:v>2416.9950000000003</c:v>
                </c:pt>
                <c:pt idx="2052">
                  <c:v>2425.779</c:v>
                </c:pt>
                <c:pt idx="2053">
                  <c:v>2443.3560000000002</c:v>
                </c:pt>
                <c:pt idx="2054">
                  <c:v>2390.625</c:v>
                </c:pt>
                <c:pt idx="2055">
                  <c:v>2465.3340000000003</c:v>
                </c:pt>
                <c:pt idx="2056">
                  <c:v>2447.7570000000001</c:v>
                </c:pt>
                <c:pt idx="2057">
                  <c:v>2438.9639999999999</c:v>
                </c:pt>
                <c:pt idx="2058">
                  <c:v>2430.1799999999998</c:v>
                </c:pt>
                <c:pt idx="2059">
                  <c:v>2452.1490000000003</c:v>
                </c:pt>
                <c:pt idx="2060">
                  <c:v>2496.096</c:v>
                </c:pt>
                <c:pt idx="2061">
                  <c:v>2474.1179999999999</c:v>
                </c:pt>
                <c:pt idx="2062">
                  <c:v>2447.7570000000001</c:v>
                </c:pt>
                <c:pt idx="2063">
                  <c:v>2456.5409999999997</c:v>
                </c:pt>
                <c:pt idx="2064">
                  <c:v>2465.3340000000003</c:v>
                </c:pt>
                <c:pt idx="2065">
                  <c:v>2421.3869999999997</c:v>
                </c:pt>
                <c:pt idx="2066">
                  <c:v>2482.9110000000001</c:v>
                </c:pt>
                <c:pt idx="2067">
                  <c:v>2443.3560000000002</c:v>
                </c:pt>
                <c:pt idx="2068">
                  <c:v>2478.5189999999998</c:v>
                </c:pt>
                <c:pt idx="2069">
                  <c:v>2430.1799999999998</c:v>
                </c:pt>
                <c:pt idx="2070">
                  <c:v>2430.1799999999998</c:v>
                </c:pt>
                <c:pt idx="2071">
                  <c:v>2438.9639999999999</c:v>
                </c:pt>
                <c:pt idx="2072">
                  <c:v>2416.9950000000003</c:v>
                </c:pt>
                <c:pt idx="2073">
                  <c:v>2438.9639999999999</c:v>
                </c:pt>
                <c:pt idx="2074">
                  <c:v>2412.5940000000001</c:v>
                </c:pt>
                <c:pt idx="2075">
                  <c:v>2421.3869999999997</c:v>
                </c:pt>
                <c:pt idx="2076">
                  <c:v>2465.3340000000003</c:v>
                </c:pt>
                <c:pt idx="2077">
                  <c:v>2377.44</c:v>
                </c:pt>
                <c:pt idx="2078">
                  <c:v>2425.779</c:v>
                </c:pt>
                <c:pt idx="2079">
                  <c:v>2416.9950000000003</c:v>
                </c:pt>
                <c:pt idx="2080">
                  <c:v>2364.2550000000001</c:v>
                </c:pt>
                <c:pt idx="2081">
                  <c:v>2359.8630000000003</c:v>
                </c:pt>
                <c:pt idx="2082">
                  <c:v>2390.625</c:v>
                </c:pt>
                <c:pt idx="2083">
                  <c:v>2373.0479999999998</c:v>
                </c:pt>
                <c:pt idx="2084">
                  <c:v>2381.8319999999999</c:v>
                </c:pt>
                <c:pt idx="2085">
                  <c:v>2329.1010000000001</c:v>
                </c:pt>
                <c:pt idx="2086">
                  <c:v>2359.8630000000003</c:v>
                </c:pt>
                <c:pt idx="2087">
                  <c:v>2368.6560000000004</c:v>
                </c:pt>
                <c:pt idx="2088">
                  <c:v>2351.0700000000002</c:v>
                </c:pt>
                <c:pt idx="2089">
                  <c:v>2408.2020000000002</c:v>
                </c:pt>
                <c:pt idx="2090">
                  <c:v>2386.2330000000002</c:v>
                </c:pt>
                <c:pt idx="2091">
                  <c:v>2408.2020000000002</c:v>
                </c:pt>
                <c:pt idx="2092">
                  <c:v>2452.1490000000003</c:v>
                </c:pt>
                <c:pt idx="2093">
                  <c:v>2447.7570000000001</c:v>
                </c:pt>
                <c:pt idx="2094">
                  <c:v>2465.3340000000003</c:v>
                </c:pt>
                <c:pt idx="2095">
                  <c:v>2456.5409999999997</c:v>
                </c:pt>
                <c:pt idx="2096">
                  <c:v>2469.7260000000001</c:v>
                </c:pt>
                <c:pt idx="2097">
                  <c:v>2496.096</c:v>
                </c:pt>
                <c:pt idx="2098">
                  <c:v>2487.3030000000003</c:v>
                </c:pt>
                <c:pt idx="2099">
                  <c:v>2482.9110000000001</c:v>
                </c:pt>
                <c:pt idx="2100">
                  <c:v>2443.3560000000002</c:v>
                </c:pt>
                <c:pt idx="2101">
                  <c:v>2456.5409999999997</c:v>
                </c:pt>
                <c:pt idx="2102">
                  <c:v>2469.7260000000001</c:v>
                </c:pt>
                <c:pt idx="2103">
                  <c:v>2412.5940000000001</c:v>
                </c:pt>
                <c:pt idx="2104">
                  <c:v>2399.4180000000001</c:v>
                </c:pt>
                <c:pt idx="2105">
                  <c:v>2447.7570000000001</c:v>
                </c:pt>
                <c:pt idx="2106">
                  <c:v>2438.9639999999999</c:v>
                </c:pt>
                <c:pt idx="2107">
                  <c:v>2465.3340000000003</c:v>
                </c:pt>
                <c:pt idx="2108">
                  <c:v>2425.779</c:v>
                </c:pt>
                <c:pt idx="2109">
                  <c:v>2465.3340000000003</c:v>
                </c:pt>
                <c:pt idx="2110">
                  <c:v>2526.8580000000002</c:v>
                </c:pt>
                <c:pt idx="2111">
                  <c:v>2447.7570000000001</c:v>
                </c:pt>
                <c:pt idx="2112">
                  <c:v>2535.6420000000003</c:v>
                </c:pt>
                <c:pt idx="2113">
                  <c:v>2544.4349999999999</c:v>
                </c:pt>
                <c:pt idx="2114">
                  <c:v>2491.6950000000002</c:v>
                </c:pt>
                <c:pt idx="2115">
                  <c:v>2526.8580000000002</c:v>
                </c:pt>
                <c:pt idx="2116">
                  <c:v>2513.6729999999998</c:v>
                </c:pt>
                <c:pt idx="2117">
                  <c:v>2478.5189999999998</c:v>
                </c:pt>
                <c:pt idx="2118">
                  <c:v>2487.3030000000003</c:v>
                </c:pt>
                <c:pt idx="2119">
                  <c:v>2438.9639999999999</c:v>
                </c:pt>
                <c:pt idx="2120">
                  <c:v>2482.9110000000001</c:v>
                </c:pt>
                <c:pt idx="2121">
                  <c:v>2438.9639999999999</c:v>
                </c:pt>
                <c:pt idx="2122">
                  <c:v>2416.9950000000003</c:v>
                </c:pt>
                <c:pt idx="2123">
                  <c:v>2474.1179999999999</c:v>
                </c:pt>
                <c:pt idx="2124">
                  <c:v>2447.7570000000001</c:v>
                </c:pt>
                <c:pt idx="2125">
                  <c:v>2465.3340000000003</c:v>
                </c:pt>
                <c:pt idx="2126">
                  <c:v>2474.1179999999999</c:v>
                </c:pt>
                <c:pt idx="2127">
                  <c:v>2491.6950000000002</c:v>
                </c:pt>
                <c:pt idx="2128">
                  <c:v>2482.9110000000001</c:v>
                </c:pt>
                <c:pt idx="2129">
                  <c:v>2452.1490000000003</c:v>
                </c:pt>
                <c:pt idx="2130">
                  <c:v>2482.9110000000001</c:v>
                </c:pt>
                <c:pt idx="2131">
                  <c:v>2452.1490000000003</c:v>
                </c:pt>
                <c:pt idx="2132">
                  <c:v>2438.9639999999999</c:v>
                </c:pt>
                <c:pt idx="2133">
                  <c:v>2474.1179999999999</c:v>
                </c:pt>
                <c:pt idx="2134">
                  <c:v>2469.7260000000001</c:v>
                </c:pt>
                <c:pt idx="2135">
                  <c:v>2460.942</c:v>
                </c:pt>
                <c:pt idx="2136">
                  <c:v>2474.1179999999999</c:v>
                </c:pt>
                <c:pt idx="2137">
                  <c:v>2425.779</c:v>
                </c:pt>
                <c:pt idx="2138">
                  <c:v>2434.5720000000001</c:v>
                </c:pt>
                <c:pt idx="2139">
                  <c:v>2478.5189999999998</c:v>
                </c:pt>
                <c:pt idx="2140">
                  <c:v>2456.5409999999997</c:v>
                </c:pt>
                <c:pt idx="2141">
                  <c:v>2456.5409999999997</c:v>
                </c:pt>
                <c:pt idx="2142">
                  <c:v>2390.625</c:v>
                </c:pt>
                <c:pt idx="2143">
                  <c:v>2416.9950000000003</c:v>
                </c:pt>
                <c:pt idx="2144">
                  <c:v>2452.1490000000003</c:v>
                </c:pt>
                <c:pt idx="2145">
                  <c:v>2403.81</c:v>
                </c:pt>
                <c:pt idx="2146">
                  <c:v>2447.7570000000001</c:v>
                </c:pt>
                <c:pt idx="2147">
                  <c:v>2430.1799999999998</c:v>
                </c:pt>
                <c:pt idx="2148">
                  <c:v>2412.5940000000001</c:v>
                </c:pt>
                <c:pt idx="2149">
                  <c:v>2438.9639999999999</c:v>
                </c:pt>
                <c:pt idx="2150">
                  <c:v>2430.1799999999998</c:v>
                </c:pt>
                <c:pt idx="2151">
                  <c:v>2430.1799999999998</c:v>
                </c:pt>
                <c:pt idx="2152">
                  <c:v>2425.779</c:v>
                </c:pt>
                <c:pt idx="2153">
                  <c:v>2403.81</c:v>
                </c:pt>
                <c:pt idx="2154">
                  <c:v>2430.1799999999998</c:v>
                </c:pt>
                <c:pt idx="2155">
                  <c:v>2395.0170000000003</c:v>
                </c:pt>
                <c:pt idx="2156">
                  <c:v>2399.4180000000001</c:v>
                </c:pt>
                <c:pt idx="2157">
                  <c:v>2482.9110000000001</c:v>
                </c:pt>
                <c:pt idx="2158">
                  <c:v>2421.3869999999997</c:v>
                </c:pt>
                <c:pt idx="2159">
                  <c:v>2487.3030000000003</c:v>
                </c:pt>
                <c:pt idx="2160">
                  <c:v>2460.942</c:v>
                </c:pt>
                <c:pt idx="2161">
                  <c:v>2487.3030000000003</c:v>
                </c:pt>
                <c:pt idx="2162">
                  <c:v>2465.3340000000003</c:v>
                </c:pt>
                <c:pt idx="2163">
                  <c:v>2460.942</c:v>
                </c:pt>
                <c:pt idx="2164">
                  <c:v>2438.9639999999999</c:v>
                </c:pt>
                <c:pt idx="2165">
                  <c:v>2403.81</c:v>
                </c:pt>
                <c:pt idx="2166">
                  <c:v>2395.0170000000003</c:v>
                </c:pt>
                <c:pt idx="2167">
                  <c:v>2403.81</c:v>
                </c:pt>
                <c:pt idx="2168">
                  <c:v>2355.471</c:v>
                </c:pt>
                <c:pt idx="2169">
                  <c:v>2381.8319999999999</c:v>
                </c:pt>
                <c:pt idx="2170">
                  <c:v>2377.44</c:v>
                </c:pt>
                <c:pt idx="2171">
                  <c:v>2373.0479999999998</c:v>
                </c:pt>
                <c:pt idx="2172">
                  <c:v>2386.2330000000002</c:v>
                </c:pt>
                <c:pt idx="2173">
                  <c:v>2342.2860000000001</c:v>
                </c:pt>
                <c:pt idx="2174">
                  <c:v>2364.2550000000001</c:v>
                </c:pt>
                <c:pt idx="2175">
                  <c:v>2373.0479999999998</c:v>
                </c:pt>
                <c:pt idx="2176">
                  <c:v>2364.2550000000001</c:v>
                </c:pt>
                <c:pt idx="2177">
                  <c:v>2351.0700000000002</c:v>
                </c:pt>
                <c:pt idx="2178">
                  <c:v>2377.44</c:v>
                </c:pt>
                <c:pt idx="2179">
                  <c:v>2403.81</c:v>
                </c:pt>
                <c:pt idx="2180">
                  <c:v>2430.1799999999998</c:v>
                </c:pt>
                <c:pt idx="2181">
                  <c:v>2438.9639999999999</c:v>
                </c:pt>
                <c:pt idx="2182">
                  <c:v>2469.7260000000001</c:v>
                </c:pt>
                <c:pt idx="2183">
                  <c:v>2456.5409999999997</c:v>
                </c:pt>
                <c:pt idx="2184">
                  <c:v>2403.81</c:v>
                </c:pt>
                <c:pt idx="2185">
                  <c:v>2434.5720000000001</c:v>
                </c:pt>
                <c:pt idx="2186">
                  <c:v>2447.7570000000001</c:v>
                </c:pt>
                <c:pt idx="2187">
                  <c:v>2452.1490000000003</c:v>
                </c:pt>
                <c:pt idx="2188">
                  <c:v>2456.5409999999997</c:v>
                </c:pt>
                <c:pt idx="2189">
                  <c:v>2452.1490000000003</c:v>
                </c:pt>
                <c:pt idx="2190">
                  <c:v>2513.6729999999998</c:v>
                </c:pt>
                <c:pt idx="2191">
                  <c:v>2500.4880000000003</c:v>
                </c:pt>
                <c:pt idx="2192">
                  <c:v>2509.2810000000004</c:v>
                </c:pt>
                <c:pt idx="2193">
                  <c:v>2548.8270000000002</c:v>
                </c:pt>
                <c:pt idx="2194">
                  <c:v>2518.0650000000001</c:v>
                </c:pt>
                <c:pt idx="2195">
                  <c:v>2548.8270000000002</c:v>
                </c:pt>
                <c:pt idx="2196">
                  <c:v>2526.8580000000002</c:v>
                </c:pt>
                <c:pt idx="2197">
                  <c:v>2509.2810000000004</c:v>
                </c:pt>
                <c:pt idx="2198">
                  <c:v>2535.6420000000003</c:v>
                </c:pt>
                <c:pt idx="2199">
                  <c:v>2487.3030000000003</c:v>
                </c:pt>
                <c:pt idx="2200">
                  <c:v>2465.3340000000003</c:v>
                </c:pt>
                <c:pt idx="2201">
                  <c:v>2452.1490000000003</c:v>
                </c:pt>
                <c:pt idx="2202">
                  <c:v>2482.9110000000001</c:v>
                </c:pt>
                <c:pt idx="2203">
                  <c:v>2460.942</c:v>
                </c:pt>
                <c:pt idx="2204">
                  <c:v>2460.942</c:v>
                </c:pt>
                <c:pt idx="2205">
                  <c:v>2438.9639999999999</c:v>
                </c:pt>
                <c:pt idx="2206">
                  <c:v>2500.4880000000003</c:v>
                </c:pt>
                <c:pt idx="2207">
                  <c:v>2491.6950000000002</c:v>
                </c:pt>
                <c:pt idx="2208">
                  <c:v>2496.096</c:v>
                </c:pt>
                <c:pt idx="2209">
                  <c:v>2548.8270000000002</c:v>
                </c:pt>
                <c:pt idx="2210">
                  <c:v>2496.096</c:v>
                </c:pt>
                <c:pt idx="2211">
                  <c:v>2531.25</c:v>
                </c:pt>
                <c:pt idx="2212">
                  <c:v>2544.4349999999999</c:v>
                </c:pt>
                <c:pt idx="2213">
                  <c:v>2509.2810000000004</c:v>
                </c:pt>
                <c:pt idx="2214">
                  <c:v>2509.2810000000004</c:v>
                </c:pt>
                <c:pt idx="2215">
                  <c:v>2443.3560000000002</c:v>
                </c:pt>
                <c:pt idx="2216">
                  <c:v>2469.7260000000001</c:v>
                </c:pt>
                <c:pt idx="2217">
                  <c:v>2487.3030000000003</c:v>
                </c:pt>
                <c:pt idx="2218">
                  <c:v>2412.5940000000001</c:v>
                </c:pt>
                <c:pt idx="2219">
                  <c:v>2460.942</c:v>
                </c:pt>
                <c:pt idx="2220">
                  <c:v>2443.3560000000002</c:v>
                </c:pt>
                <c:pt idx="2221">
                  <c:v>2403.81</c:v>
                </c:pt>
                <c:pt idx="2222">
                  <c:v>2465.3340000000003</c:v>
                </c:pt>
                <c:pt idx="2223">
                  <c:v>2430.1799999999998</c:v>
                </c:pt>
                <c:pt idx="2224">
                  <c:v>2460.942</c:v>
                </c:pt>
                <c:pt idx="2225">
                  <c:v>2456.5409999999997</c:v>
                </c:pt>
                <c:pt idx="2226">
                  <c:v>2403.81</c:v>
                </c:pt>
                <c:pt idx="2227">
                  <c:v>2412.5940000000001</c:v>
                </c:pt>
                <c:pt idx="2228">
                  <c:v>2434.5720000000001</c:v>
                </c:pt>
                <c:pt idx="2229">
                  <c:v>2438.9639999999999</c:v>
                </c:pt>
                <c:pt idx="2230">
                  <c:v>2408.2020000000002</c:v>
                </c:pt>
                <c:pt idx="2231">
                  <c:v>2408.2020000000002</c:v>
                </c:pt>
                <c:pt idx="2232">
                  <c:v>2438.9639999999999</c:v>
                </c:pt>
                <c:pt idx="2233">
                  <c:v>2408.2020000000002</c:v>
                </c:pt>
                <c:pt idx="2234">
                  <c:v>2395.0170000000003</c:v>
                </c:pt>
                <c:pt idx="2235">
                  <c:v>2425.779</c:v>
                </c:pt>
                <c:pt idx="2236">
                  <c:v>2381.8319999999999</c:v>
                </c:pt>
                <c:pt idx="2237">
                  <c:v>2416.9950000000003</c:v>
                </c:pt>
                <c:pt idx="2238">
                  <c:v>2395.0170000000003</c:v>
                </c:pt>
                <c:pt idx="2239">
                  <c:v>2395.0170000000003</c:v>
                </c:pt>
                <c:pt idx="2240">
                  <c:v>2443.3560000000002</c:v>
                </c:pt>
                <c:pt idx="2241">
                  <c:v>2403.81</c:v>
                </c:pt>
                <c:pt idx="2242">
                  <c:v>2434.5720000000001</c:v>
                </c:pt>
                <c:pt idx="2243">
                  <c:v>2447.7570000000001</c:v>
                </c:pt>
                <c:pt idx="2244">
                  <c:v>2447.7570000000001</c:v>
                </c:pt>
                <c:pt idx="2245">
                  <c:v>2434.5720000000001</c:v>
                </c:pt>
                <c:pt idx="2246">
                  <c:v>2452.1490000000003</c:v>
                </c:pt>
                <c:pt idx="2247">
                  <c:v>2460.942</c:v>
                </c:pt>
                <c:pt idx="2248">
                  <c:v>2452.1490000000003</c:v>
                </c:pt>
                <c:pt idx="2249">
                  <c:v>2425.779</c:v>
                </c:pt>
                <c:pt idx="2250">
                  <c:v>2478.5189999999998</c:v>
                </c:pt>
                <c:pt idx="2251">
                  <c:v>2447.7570000000001</c:v>
                </c:pt>
                <c:pt idx="2252">
                  <c:v>2421.3869999999997</c:v>
                </c:pt>
                <c:pt idx="2253">
                  <c:v>2447.7570000000001</c:v>
                </c:pt>
                <c:pt idx="2254">
                  <c:v>2434.5720000000001</c:v>
                </c:pt>
                <c:pt idx="2255">
                  <c:v>2447.7570000000001</c:v>
                </c:pt>
                <c:pt idx="2256">
                  <c:v>2412.5940000000001</c:v>
                </c:pt>
                <c:pt idx="2257">
                  <c:v>2390.625</c:v>
                </c:pt>
                <c:pt idx="2258">
                  <c:v>2430.1799999999998</c:v>
                </c:pt>
                <c:pt idx="2259">
                  <c:v>2390.625</c:v>
                </c:pt>
                <c:pt idx="2260">
                  <c:v>2399.4180000000001</c:v>
                </c:pt>
                <c:pt idx="2261">
                  <c:v>2403.81</c:v>
                </c:pt>
                <c:pt idx="2262">
                  <c:v>2421.3869999999997</c:v>
                </c:pt>
                <c:pt idx="2263">
                  <c:v>2447.7570000000001</c:v>
                </c:pt>
                <c:pt idx="2264">
                  <c:v>2443.3560000000002</c:v>
                </c:pt>
                <c:pt idx="2265">
                  <c:v>2434.5720000000001</c:v>
                </c:pt>
                <c:pt idx="2266">
                  <c:v>2452.1490000000003</c:v>
                </c:pt>
                <c:pt idx="2267">
                  <c:v>2443.3560000000002</c:v>
                </c:pt>
                <c:pt idx="2268">
                  <c:v>2474.1179999999999</c:v>
                </c:pt>
                <c:pt idx="2269">
                  <c:v>2509.2810000000004</c:v>
                </c:pt>
                <c:pt idx="2270">
                  <c:v>2526.8580000000002</c:v>
                </c:pt>
                <c:pt idx="2271">
                  <c:v>2601.567</c:v>
                </c:pt>
                <c:pt idx="2272">
                  <c:v>2540.0430000000001</c:v>
                </c:pt>
                <c:pt idx="2273">
                  <c:v>2562.0119999999997</c:v>
                </c:pt>
                <c:pt idx="2274">
                  <c:v>2601.567</c:v>
                </c:pt>
                <c:pt idx="2275">
                  <c:v>2623.5360000000001</c:v>
                </c:pt>
                <c:pt idx="2276">
                  <c:v>2649.9060000000004</c:v>
                </c:pt>
                <c:pt idx="2277">
                  <c:v>2654.2979999999998</c:v>
                </c:pt>
                <c:pt idx="2278">
                  <c:v>2588.3820000000001</c:v>
                </c:pt>
                <c:pt idx="2279">
                  <c:v>2627.9280000000003</c:v>
                </c:pt>
                <c:pt idx="2280">
                  <c:v>2579.5889999999999</c:v>
                </c:pt>
                <c:pt idx="2281">
                  <c:v>2570.8049999999998</c:v>
                </c:pt>
                <c:pt idx="2282">
                  <c:v>2575.1970000000001</c:v>
                </c:pt>
                <c:pt idx="2283">
                  <c:v>2491.6950000000002</c:v>
                </c:pt>
                <c:pt idx="2284">
                  <c:v>2548.8270000000002</c:v>
                </c:pt>
                <c:pt idx="2285">
                  <c:v>2474.1179999999999</c:v>
                </c:pt>
                <c:pt idx="2286">
                  <c:v>2465.3340000000003</c:v>
                </c:pt>
                <c:pt idx="2287">
                  <c:v>2478.5189999999998</c:v>
                </c:pt>
                <c:pt idx="2288">
                  <c:v>2434.5720000000001</c:v>
                </c:pt>
                <c:pt idx="2289">
                  <c:v>2478.5189999999998</c:v>
                </c:pt>
                <c:pt idx="2290">
                  <c:v>2456.5409999999997</c:v>
                </c:pt>
                <c:pt idx="2291">
                  <c:v>2465.3340000000003</c:v>
                </c:pt>
                <c:pt idx="2292">
                  <c:v>2482.9110000000001</c:v>
                </c:pt>
                <c:pt idx="2293">
                  <c:v>2447.7570000000001</c:v>
                </c:pt>
                <c:pt idx="2294">
                  <c:v>2469.7260000000001</c:v>
                </c:pt>
                <c:pt idx="2295">
                  <c:v>2478.5189999999998</c:v>
                </c:pt>
                <c:pt idx="2296">
                  <c:v>2412.5940000000001</c:v>
                </c:pt>
                <c:pt idx="2297">
                  <c:v>2430.1799999999998</c:v>
                </c:pt>
                <c:pt idx="2298">
                  <c:v>2434.5720000000001</c:v>
                </c:pt>
                <c:pt idx="2299">
                  <c:v>2421.3869999999997</c:v>
                </c:pt>
                <c:pt idx="2300">
                  <c:v>2438.9639999999999</c:v>
                </c:pt>
                <c:pt idx="2301">
                  <c:v>2421.3869999999997</c:v>
                </c:pt>
                <c:pt idx="2302">
                  <c:v>2474.1179999999999</c:v>
                </c:pt>
                <c:pt idx="2303">
                  <c:v>2421.3869999999997</c:v>
                </c:pt>
                <c:pt idx="2304">
                  <c:v>2456.5409999999997</c:v>
                </c:pt>
                <c:pt idx="2305">
                  <c:v>2474.1179999999999</c:v>
                </c:pt>
                <c:pt idx="2306">
                  <c:v>2469.7260000000001</c:v>
                </c:pt>
                <c:pt idx="2307">
                  <c:v>2443.3560000000002</c:v>
                </c:pt>
                <c:pt idx="2308">
                  <c:v>2443.3560000000002</c:v>
                </c:pt>
                <c:pt idx="2309">
                  <c:v>2425.779</c:v>
                </c:pt>
                <c:pt idx="2310">
                  <c:v>2447.7570000000001</c:v>
                </c:pt>
                <c:pt idx="2311">
                  <c:v>2416.9950000000003</c:v>
                </c:pt>
                <c:pt idx="2312">
                  <c:v>2447.7570000000001</c:v>
                </c:pt>
                <c:pt idx="2313">
                  <c:v>2438.9639999999999</c:v>
                </c:pt>
                <c:pt idx="2314">
                  <c:v>2412.5940000000001</c:v>
                </c:pt>
                <c:pt idx="2315">
                  <c:v>2465.3340000000003</c:v>
                </c:pt>
                <c:pt idx="2316">
                  <c:v>2452.1490000000003</c:v>
                </c:pt>
                <c:pt idx="2317">
                  <c:v>2456.5409999999997</c:v>
                </c:pt>
                <c:pt idx="2318">
                  <c:v>2469.7260000000001</c:v>
                </c:pt>
                <c:pt idx="2319">
                  <c:v>2434.5720000000001</c:v>
                </c:pt>
                <c:pt idx="2320">
                  <c:v>2482.9110000000001</c:v>
                </c:pt>
                <c:pt idx="2321">
                  <c:v>2434.5720000000001</c:v>
                </c:pt>
                <c:pt idx="2322">
                  <c:v>2443.3560000000002</c:v>
                </c:pt>
                <c:pt idx="2323">
                  <c:v>2487.3030000000003</c:v>
                </c:pt>
                <c:pt idx="2324">
                  <c:v>2482.9110000000001</c:v>
                </c:pt>
                <c:pt idx="2325">
                  <c:v>2504.88</c:v>
                </c:pt>
                <c:pt idx="2326">
                  <c:v>2465.3340000000003</c:v>
                </c:pt>
                <c:pt idx="2327">
                  <c:v>2460.942</c:v>
                </c:pt>
                <c:pt idx="2328">
                  <c:v>2504.88</c:v>
                </c:pt>
                <c:pt idx="2329">
                  <c:v>2509.2810000000004</c:v>
                </c:pt>
                <c:pt idx="2330">
                  <c:v>2465.3340000000003</c:v>
                </c:pt>
                <c:pt idx="2331">
                  <c:v>2504.88</c:v>
                </c:pt>
                <c:pt idx="2332">
                  <c:v>2465.3340000000003</c:v>
                </c:pt>
                <c:pt idx="2333">
                  <c:v>2456.5409999999997</c:v>
                </c:pt>
                <c:pt idx="2334">
                  <c:v>2478.5189999999998</c:v>
                </c:pt>
                <c:pt idx="2335">
                  <c:v>2434.5720000000001</c:v>
                </c:pt>
                <c:pt idx="2336">
                  <c:v>2399.4180000000001</c:v>
                </c:pt>
                <c:pt idx="2337">
                  <c:v>2368.6560000000004</c:v>
                </c:pt>
                <c:pt idx="2338">
                  <c:v>2390.625</c:v>
                </c:pt>
                <c:pt idx="2339">
                  <c:v>2368.6560000000004</c:v>
                </c:pt>
                <c:pt idx="2340">
                  <c:v>2355.471</c:v>
                </c:pt>
                <c:pt idx="2341">
                  <c:v>2381.8319999999999</c:v>
                </c:pt>
                <c:pt idx="2342">
                  <c:v>2416.9950000000003</c:v>
                </c:pt>
                <c:pt idx="2343">
                  <c:v>2399.4180000000001</c:v>
                </c:pt>
                <c:pt idx="2344">
                  <c:v>2434.5720000000001</c:v>
                </c:pt>
                <c:pt idx="2345">
                  <c:v>2416.9950000000003</c:v>
                </c:pt>
                <c:pt idx="2346">
                  <c:v>2438.9639999999999</c:v>
                </c:pt>
                <c:pt idx="2347">
                  <c:v>2482.9110000000001</c:v>
                </c:pt>
                <c:pt idx="2348">
                  <c:v>2434.5720000000001</c:v>
                </c:pt>
                <c:pt idx="2349">
                  <c:v>2478.5189999999998</c:v>
                </c:pt>
                <c:pt idx="2350">
                  <c:v>2447.7570000000001</c:v>
                </c:pt>
                <c:pt idx="2351">
                  <c:v>2474.1179999999999</c:v>
                </c:pt>
                <c:pt idx="2352">
                  <c:v>2482.9110000000001</c:v>
                </c:pt>
                <c:pt idx="2353">
                  <c:v>2456.5409999999997</c:v>
                </c:pt>
                <c:pt idx="2354">
                  <c:v>2513.6729999999998</c:v>
                </c:pt>
                <c:pt idx="2355">
                  <c:v>2509.2810000000004</c:v>
                </c:pt>
                <c:pt idx="2356">
                  <c:v>2509.2810000000004</c:v>
                </c:pt>
                <c:pt idx="2357">
                  <c:v>2535.6420000000003</c:v>
                </c:pt>
                <c:pt idx="2358">
                  <c:v>2513.6729999999998</c:v>
                </c:pt>
                <c:pt idx="2359">
                  <c:v>2579.5889999999999</c:v>
                </c:pt>
                <c:pt idx="2360">
                  <c:v>2548.8270000000002</c:v>
                </c:pt>
                <c:pt idx="2361">
                  <c:v>2562.0119999999997</c:v>
                </c:pt>
                <c:pt idx="2362">
                  <c:v>2570.8049999999998</c:v>
                </c:pt>
                <c:pt idx="2363">
                  <c:v>2597.1659999999997</c:v>
                </c:pt>
                <c:pt idx="2364">
                  <c:v>2562.0119999999997</c:v>
                </c:pt>
                <c:pt idx="2365">
                  <c:v>2601.567</c:v>
                </c:pt>
                <c:pt idx="2366">
                  <c:v>2579.5889999999999</c:v>
                </c:pt>
                <c:pt idx="2367">
                  <c:v>2544.4349999999999</c:v>
                </c:pt>
                <c:pt idx="2368">
                  <c:v>2575.1970000000001</c:v>
                </c:pt>
                <c:pt idx="2369">
                  <c:v>2509.2810000000004</c:v>
                </c:pt>
                <c:pt idx="2370">
                  <c:v>2544.4349999999999</c:v>
                </c:pt>
                <c:pt idx="2371">
                  <c:v>2535.6420000000003</c:v>
                </c:pt>
                <c:pt idx="2372">
                  <c:v>2526.8580000000002</c:v>
                </c:pt>
                <c:pt idx="2373">
                  <c:v>2513.6729999999998</c:v>
                </c:pt>
                <c:pt idx="2374">
                  <c:v>2482.9110000000001</c:v>
                </c:pt>
                <c:pt idx="2375">
                  <c:v>2465.3340000000003</c:v>
                </c:pt>
                <c:pt idx="2376">
                  <c:v>2478.5189999999998</c:v>
                </c:pt>
                <c:pt idx="2377">
                  <c:v>2465.3340000000003</c:v>
                </c:pt>
                <c:pt idx="2378">
                  <c:v>2482.9110000000001</c:v>
                </c:pt>
                <c:pt idx="2379">
                  <c:v>2443.3560000000002</c:v>
                </c:pt>
                <c:pt idx="2380">
                  <c:v>2465.3340000000003</c:v>
                </c:pt>
                <c:pt idx="2381">
                  <c:v>2469.7260000000001</c:v>
                </c:pt>
                <c:pt idx="2382">
                  <c:v>2438.9639999999999</c:v>
                </c:pt>
                <c:pt idx="2383">
                  <c:v>2531.25</c:v>
                </c:pt>
                <c:pt idx="2384">
                  <c:v>2482.9110000000001</c:v>
                </c:pt>
                <c:pt idx="2385">
                  <c:v>2447.7570000000001</c:v>
                </c:pt>
                <c:pt idx="2386">
                  <c:v>2469.7260000000001</c:v>
                </c:pt>
                <c:pt idx="2387">
                  <c:v>2465.3340000000003</c:v>
                </c:pt>
                <c:pt idx="2388">
                  <c:v>2487.3030000000003</c:v>
                </c:pt>
                <c:pt idx="2389">
                  <c:v>2456.5409999999997</c:v>
                </c:pt>
                <c:pt idx="2390">
                  <c:v>2460.942</c:v>
                </c:pt>
                <c:pt idx="2391">
                  <c:v>2500.4880000000003</c:v>
                </c:pt>
                <c:pt idx="2392">
                  <c:v>2465.3340000000003</c:v>
                </c:pt>
                <c:pt idx="2393">
                  <c:v>2487.3030000000003</c:v>
                </c:pt>
                <c:pt idx="2394">
                  <c:v>2465.3340000000003</c:v>
                </c:pt>
                <c:pt idx="2395">
                  <c:v>2456.5409999999997</c:v>
                </c:pt>
                <c:pt idx="2396">
                  <c:v>2469.7260000000001</c:v>
                </c:pt>
                <c:pt idx="2397">
                  <c:v>2456.5409999999997</c:v>
                </c:pt>
                <c:pt idx="2398">
                  <c:v>2460.942</c:v>
                </c:pt>
                <c:pt idx="2399">
                  <c:v>2474.1179999999999</c:v>
                </c:pt>
                <c:pt idx="2400">
                  <c:v>2465.3340000000003</c:v>
                </c:pt>
                <c:pt idx="2401">
                  <c:v>2434.5720000000001</c:v>
                </c:pt>
                <c:pt idx="2402">
                  <c:v>2469.7260000000001</c:v>
                </c:pt>
                <c:pt idx="2403">
                  <c:v>2443.3560000000002</c:v>
                </c:pt>
                <c:pt idx="2404">
                  <c:v>2474.1179999999999</c:v>
                </c:pt>
                <c:pt idx="2405">
                  <c:v>2438.9639999999999</c:v>
                </c:pt>
                <c:pt idx="2406">
                  <c:v>2421.3869999999997</c:v>
                </c:pt>
                <c:pt idx="2407">
                  <c:v>2460.942</c:v>
                </c:pt>
                <c:pt idx="2408">
                  <c:v>2412.5940000000001</c:v>
                </c:pt>
                <c:pt idx="2409">
                  <c:v>2425.779</c:v>
                </c:pt>
                <c:pt idx="2410">
                  <c:v>2430.1799999999998</c:v>
                </c:pt>
                <c:pt idx="2411">
                  <c:v>2416.9950000000003</c:v>
                </c:pt>
                <c:pt idx="2412">
                  <c:v>2430.1799999999998</c:v>
                </c:pt>
                <c:pt idx="2413">
                  <c:v>2403.81</c:v>
                </c:pt>
                <c:pt idx="2414">
                  <c:v>2430.1799999999998</c:v>
                </c:pt>
                <c:pt idx="2415">
                  <c:v>2469.7260000000001</c:v>
                </c:pt>
                <c:pt idx="2416">
                  <c:v>2434.5720000000001</c:v>
                </c:pt>
                <c:pt idx="2417">
                  <c:v>2500.4880000000003</c:v>
                </c:pt>
                <c:pt idx="2418">
                  <c:v>2460.942</c:v>
                </c:pt>
                <c:pt idx="2419">
                  <c:v>2456.5409999999997</c:v>
                </c:pt>
                <c:pt idx="2420">
                  <c:v>2452.1490000000003</c:v>
                </c:pt>
                <c:pt idx="2421">
                  <c:v>2438.9639999999999</c:v>
                </c:pt>
                <c:pt idx="2422">
                  <c:v>2500.4880000000003</c:v>
                </c:pt>
                <c:pt idx="2423">
                  <c:v>2430.1799999999998</c:v>
                </c:pt>
                <c:pt idx="2424">
                  <c:v>2438.9639999999999</c:v>
                </c:pt>
                <c:pt idx="2425">
                  <c:v>2399.4180000000001</c:v>
                </c:pt>
                <c:pt idx="2426">
                  <c:v>2386.2330000000002</c:v>
                </c:pt>
                <c:pt idx="2427">
                  <c:v>2399.4180000000001</c:v>
                </c:pt>
                <c:pt idx="2428">
                  <c:v>2342.2860000000001</c:v>
                </c:pt>
                <c:pt idx="2429">
                  <c:v>2355.471</c:v>
                </c:pt>
                <c:pt idx="2430">
                  <c:v>2403.81</c:v>
                </c:pt>
                <c:pt idx="2431">
                  <c:v>2373.0479999999998</c:v>
                </c:pt>
                <c:pt idx="2432">
                  <c:v>2377.44</c:v>
                </c:pt>
                <c:pt idx="2433">
                  <c:v>2412.5940000000001</c:v>
                </c:pt>
                <c:pt idx="2434">
                  <c:v>2377.44</c:v>
                </c:pt>
                <c:pt idx="2435">
                  <c:v>2408.2020000000002</c:v>
                </c:pt>
                <c:pt idx="2436">
                  <c:v>2430.1799999999998</c:v>
                </c:pt>
                <c:pt idx="2437">
                  <c:v>2421.3869999999997</c:v>
                </c:pt>
                <c:pt idx="2438">
                  <c:v>2430.1799999999998</c:v>
                </c:pt>
                <c:pt idx="2439">
                  <c:v>2373.0479999999998</c:v>
                </c:pt>
                <c:pt idx="2440">
                  <c:v>2425.779</c:v>
                </c:pt>
                <c:pt idx="2441">
                  <c:v>2416.9950000000003</c:v>
                </c:pt>
                <c:pt idx="2442">
                  <c:v>2403.81</c:v>
                </c:pt>
                <c:pt idx="2443">
                  <c:v>2474.1179999999999</c:v>
                </c:pt>
                <c:pt idx="2444">
                  <c:v>2482.9110000000001</c:v>
                </c:pt>
                <c:pt idx="2445">
                  <c:v>2526.8580000000002</c:v>
                </c:pt>
                <c:pt idx="2446">
                  <c:v>2570.8049999999998</c:v>
                </c:pt>
                <c:pt idx="2447">
                  <c:v>2557.6200000000003</c:v>
                </c:pt>
                <c:pt idx="2448">
                  <c:v>2597.1659999999997</c:v>
                </c:pt>
                <c:pt idx="2449">
                  <c:v>2601.567</c:v>
                </c:pt>
                <c:pt idx="2450">
                  <c:v>2605.9590000000003</c:v>
                </c:pt>
                <c:pt idx="2451">
                  <c:v>2619.1439999999998</c:v>
                </c:pt>
                <c:pt idx="2452">
                  <c:v>2583.9810000000002</c:v>
                </c:pt>
                <c:pt idx="2453">
                  <c:v>2605.9590000000003</c:v>
                </c:pt>
                <c:pt idx="2454">
                  <c:v>2566.404</c:v>
                </c:pt>
                <c:pt idx="2455">
                  <c:v>2579.5889999999999</c:v>
                </c:pt>
                <c:pt idx="2456">
                  <c:v>2614.7429999999999</c:v>
                </c:pt>
                <c:pt idx="2457">
                  <c:v>2562.0119999999997</c:v>
                </c:pt>
                <c:pt idx="2458">
                  <c:v>2562.0119999999997</c:v>
                </c:pt>
                <c:pt idx="2459">
                  <c:v>2557.6200000000003</c:v>
                </c:pt>
                <c:pt idx="2460">
                  <c:v>2509.2810000000004</c:v>
                </c:pt>
                <c:pt idx="2461">
                  <c:v>2504.88</c:v>
                </c:pt>
                <c:pt idx="2462">
                  <c:v>2478.5189999999998</c:v>
                </c:pt>
                <c:pt idx="2463">
                  <c:v>2469.7260000000001</c:v>
                </c:pt>
                <c:pt idx="2464">
                  <c:v>2456.5409999999997</c:v>
                </c:pt>
                <c:pt idx="2465">
                  <c:v>2460.942</c:v>
                </c:pt>
                <c:pt idx="2466">
                  <c:v>2412.5940000000001</c:v>
                </c:pt>
                <c:pt idx="2467">
                  <c:v>2460.942</c:v>
                </c:pt>
                <c:pt idx="2468">
                  <c:v>2443.3560000000002</c:v>
                </c:pt>
                <c:pt idx="2469">
                  <c:v>2438.9639999999999</c:v>
                </c:pt>
                <c:pt idx="2470">
                  <c:v>2456.5409999999997</c:v>
                </c:pt>
                <c:pt idx="2471">
                  <c:v>2438.9639999999999</c:v>
                </c:pt>
                <c:pt idx="2472">
                  <c:v>2474.1179999999999</c:v>
                </c:pt>
                <c:pt idx="2473">
                  <c:v>2447.7570000000001</c:v>
                </c:pt>
                <c:pt idx="2474">
                  <c:v>2482.9110000000001</c:v>
                </c:pt>
                <c:pt idx="2475">
                  <c:v>2434.5720000000001</c:v>
                </c:pt>
                <c:pt idx="2476">
                  <c:v>2421.3869999999997</c:v>
                </c:pt>
                <c:pt idx="2477">
                  <c:v>2403.81</c:v>
                </c:pt>
                <c:pt idx="2478">
                  <c:v>2443.3560000000002</c:v>
                </c:pt>
                <c:pt idx="2479">
                  <c:v>2430.1799999999998</c:v>
                </c:pt>
                <c:pt idx="2480">
                  <c:v>2452.1490000000003</c:v>
                </c:pt>
                <c:pt idx="2481">
                  <c:v>2421.3869999999997</c:v>
                </c:pt>
                <c:pt idx="2482">
                  <c:v>2482.9110000000001</c:v>
                </c:pt>
                <c:pt idx="2483">
                  <c:v>2460.942</c:v>
                </c:pt>
                <c:pt idx="2484">
                  <c:v>2438.9639999999999</c:v>
                </c:pt>
                <c:pt idx="2485">
                  <c:v>2513.6729999999998</c:v>
                </c:pt>
                <c:pt idx="2486">
                  <c:v>2504.88</c:v>
                </c:pt>
                <c:pt idx="2487">
                  <c:v>2518.0650000000001</c:v>
                </c:pt>
                <c:pt idx="2488">
                  <c:v>2540.0430000000001</c:v>
                </c:pt>
                <c:pt idx="2489">
                  <c:v>2491.6950000000002</c:v>
                </c:pt>
                <c:pt idx="2490">
                  <c:v>2531.25</c:v>
                </c:pt>
                <c:pt idx="2491">
                  <c:v>2496.096</c:v>
                </c:pt>
                <c:pt idx="2492">
                  <c:v>2500.4880000000003</c:v>
                </c:pt>
                <c:pt idx="2493">
                  <c:v>2469.7260000000001</c:v>
                </c:pt>
                <c:pt idx="2494">
                  <c:v>2482.9110000000001</c:v>
                </c:pt>
                <c:pt idx="2495">
                  <c:v>2482.9110000000001</c:v>
                </c:pt>
                <c:pt idx="2496">
                  <c:v>2452.1490000000003</c:v>
                </c:pt>
                <c:pt idx="2497">
                  <c:v>2438.9639999999999</c:v>
                </c:pt>
                <c:pt idx="2498">
                  <c:v>2456.5409999999997</c:v>
                </c:pt>
                <c:pt idx="2499">
                  <c:v>2487.3030000000003</c:v>
                </c:pt>
                <c:pt idx="2500">
                  <c:v>2452.1490000000003</c:v>
                </c:pt>
                <c:pt idx="2501">
                  <c:v>2465.3340000000003</c:v>
                </c:pt>
                <c:pt idx="2502">
                  <c:v>2487.3030000000003</c:v>
                </c:pt>
                <c:pt idx="2503">
                  <c:v>2456.5409999999997</c:v>
                </c:pt>
                <c:pt idx="2504">
                  <c:v>2434.5720000000001</c:v>
                </c:pt>
                <c:pt idx="2505">
                  <c:v>2452.1490000000003</c:v>
                </c:pt>
                <c:pt idx="2506">
                  <c:v>2469.7260000000001</c:v>
                </c:pt>
                <c:pt idx="2507">
                  <c:v>2412.5940000000001</c:v>
                </c:pt>
                <c:pt idx="2508">
                  <c:v>2403.81</c:v>
                </c:pt>
                <c:pt idx="2509">
                  <c:v>2425.779</c:v>
                </c:pt>
                <c:pt idx="2510">
                  <c:v>2381.8319999999999</c:v>
                </c:pt>
                <c:pt idx="2511">
                  <c:v>2368.6560000000004</c:v>
                </c:pt>
                <c:pt idx="2512">
                  <c:v>2355.471</c:v>
                </c:pt>
                <c:pt idx="2513">
                  <c:v>2333.4929999999999</c:v>
                </c:pt>
                <c:pt idx="2514">
                  <c:v>2333.4929999999999</c:v>
                </c:pt>
                <c:pt idx="2515">
                  <c:v>2311.5240000000003</c:v>
                </c:pt>
                <c:pt idx="2516">
                  <c:v>2425.779</c:v>
                </c:pt>
                <c:pt idx="2517">
                  <c:v>2377.44</c:v>
                </c:pt>
                <c:pt idx="2518">
                  <c:v>2425.779</c:v>
                </c:pt>
                <c:pt idx="2519">
                  <c:v>2447.7570000000001</c:v>
                </c:pt>
                <c:pt idx="2520">
                  <c:v>2447.7570000000001</c:v>
                </c:pt>
                <c:pt idx="2521">
                  <c:v>2526.8580000000002</c:v>
                </c:pt>
                <c:pt idx="2522">
                  <c:v>2456.5409999999997</c:v>
                </c:pt>
                <c:pt idx="2523">
                  <c:v>2478.5189999999998</c:v>
                </c:pt>
                <c:pt idx="2524">
                  <c:v>2500.4880000000003</c:v>
                </c:pt>
                <c:pt idx="2525">
                  <c:v>2474.1179999999999</c:v>
                </c:pt>
                <c:pt idx="2526">
                  <c:v>2496.096</c:v>
                </c:pt>
                <c:pt idx="2527">
                  <c:v>2474.1179999999999</c:v>
                </c:pt>
                <c:pt idx="2528">
                  <c:v>2438.9639999999999</c:v>
                </c:pt>
                <c:pt idx="2529">
                  <c:v>2478.5189999999998</c:v>
                </c:pt>
                <c:pt idx="2530">
                  <c:v>2465.3340000000003</c:v>
                </c:pt>
                <c:pt idx="2531">
                  <c:v>2465.3340000000003</c:v>
                </c:pt>
                <c:pt idx="2532">
                  <c:v>2540.0430000000001</c:v>
                </c:pt>
                <c:pt idx="2533">
                  <c:v>2535.6420000000003</c:v>
                </c:pt>
                <c:pt idx="2534">
                  <c:v>2583.9810000000002</c:v>
                </c:pt>
                <c:pt idx="2535">
                  <c:v>2601.567</c:v>
                </c:pt>
                <c:pt idx="2536">
                  <c:v>2575.1970000000001</c:v>
                </c:pt>
                <c:pt idx="2537">
                  <c:v>2583.9810000000002</c:v>
                </c:pt>
                <c:pt idx="2538">
                  <c:v>2588.3820000000001</c:v>
                </c:pt>
                <c:pt idx="2539">
                  <c:v>2583.9810000000002</c:v>
                </c:pt>
                <c:pt idx="2540">
                  <c:v>2605.9590000000003</c:v>
                </c:pt>
                <c:pt idx="2541">
                  <c:v>2557.6200000000003</c:v>
                </c:pt>
                <c:pt idx="2542">
                  <c:v>2562.0119999999997</c:v>
                </c:pt>
                <c:pt idx="2543">
                  <c:v>2518.0650000000001</c:v>
                </c:pt>
                <c:pt idx="2544">
                  <c:v>2509.2810000000004</c:v>
                </c:pt>
                <c:pt idx="2545">
                  <c:v>2544.4349999999999</c:v>
                </c:pt>
                <c:pt idx="2546">
                  <c:v>2496.096</c:v>
                </c:pt>
                <c:pt idx="2547">
                  <c:v>2535.6420000000003</c:v>
                </c:pt>
                <c:pt idx="2548">
                  <c:v>2540.0430000000001</c:v>
                </c:pt>
                <c:pt idx="2549">
                  <c:v>2478.5189999999998</c:v>
                </c:pt>
                <c:pt idx="2550">
                  <c:v>2531.25</c:v>
                </c:pt>
                <c:pt idx="2551">
                  <c:v>2548.8270000000002</c:v>
                </c:pt>
                <c:pt idx="2552">
                  <c:v>2592.7740000000003</c:v>
                </c:pt>
                <c:pt idx="2553">
                  <c:v>2548.8270000000002</c:v>
                </c:pt>
                <c:pt idx="2554">
                  <c:v>2522.4569999999999</c:v>
                </c:pt>
                <c:pt idx="2555">
                  <c:v>2544.4349999999999</c:v>
                </c:pt>
                <c:pt idx="2556">
                  <c:v>2526.8580000000002</c:v>
                </c:pt>
                <c:pt idx="2557">
                  <c:v>2522.4569999999999</c:v>
                </c:pt>
                <c:pt idx="2558">
                  <c:v>2518.0650000000001</c:v>
                </c:pt>
                <c:pt idx="2559">
                  <c:v>2526.8580000000002</c:v>
                </c:pt>
                <c:pt idx="2560">
                  <c:v>2526.8580000000002</c:v>
                </c:pt>
                <c:pt idx="2561">
                  <c:v>2518.0650000000001</c:v>
                </c:pt>
                <c:pt idx="2562">
                  <c:v>2496.096</c:v>
                </c:pt>
                <c:pt idx="2563">
                  <c:v>2540.0430000000001</c:v>
                </c:pt>
                <c:pt idx="2564">
                  <c:v>2465.3340000000003</c:v>
                </c:pt>
                <c:pt idx="2565">
                  <c:v>2509.2810000000004</c:v>
                </c:pt>
                <c:pt idx="2566">
                  <c:v>2456.5409999999997</c:v>
                </c:pt>
                <c:pt idx="2567">
                  <c:v>2478.5189999999998</c:v>
                </c:pt>
                <c:pt idx="2568">
                  <c:v>2491.6950000000002</c:v>
                </c:pt>
                <c:pt idx="2569">
                  <c:v>2491.6950000000002</c:v>
                </c:pt>
                <c:pt idx="2570">
                  <c:v>2469.7260000000001</c:v>
                </c:pt>
                <c:pt idx="2571">
                  <c:v>2482.9110000000001</c:v>
                </c:pt>
                <c:pt idx="2572">
                  <c:v>2478.5189999999998</c:v>
                </c:pt>
                <c:pt idx="2573">
                  <c:v>2482.9110000000001</c:v>
                </c:pt>
                <c:pt idx="2574">
                  <c:v>2460.942</c:v>
                </c:pt>
                <c:pt idx="2575">
                  <c:v>2474.1179999999999</c:v>
                </c:pt>
                <c:pt idx="2576">
                  <c:v>2496.096</c:v>
                </c:pt>
                <c:pt idx="2577">
                  <c:v>2456.5409999999997</c:v>
                </c:pt>
                <c:pt idx="2578">
                  <c:v>2452.1490000000003</c:v>
                </c:pt>
                <c:pt idx="2579">
                  <c:v>2443.3560000000002</c:v>
                </c:pt>
                <c:pt idx="2580">
                  <c:v>2421.3869999999997</c:v>
                </c:pt>
                <c:pt idx="2581">
                  <c:v>2460.942</c:v>
                </c:pt>
                <c:pt idx="2582">
                  <c:v>2416.9950000000003</c:v>
                </c:pt>
                <c:pt idx="2583">
                  <c:v>2465.3340000000003</c:v>
                </c:pt>
                <c:pt idx="2584">
                  <c:v>2509.2810000000004</c:v>
                </c:pt>
                <c:pt idx="2585">
                  <c:v>2474.1179999999999</c:v>
                </c:pt>
                <c:pt idx="2586">
                  <c:v>2522.4569999999999</c:v>
                </c:pt>
                <c:pt idx="2587">
                  <c:v>2482.9110000000001</c:v>
                </c:pt>
                <c:pt idx="2588">
                  <c:v>2518.0650000000001</c:v>
                </c:pt>
                <c:pt idx="2589">
                  <c:v>2496.096</c:v>
                </c:pt>
                <c:pt idx="2590">
                  <c:v>2487.3030000000003</c:v>
                </c:pt>
                <c:pt idx="2591">
                  <c:v>2496.096</c:v>
                </c:pt>
                <c:pt idx="2592">
                  <c:v>2513.6729999999998</c:v>
                </c:pt>
                <c:pt idx="2593">
                  <c:v>2496.096</c:v>
                </c:pt>
                <c:pt idx="2594">
                  <c:v>2500.4880000000003</c:v>
                </c:pt>
                <c:pt idx="2595">
                  <c:v>2460.942</c:v>
                </c:pt>
                <c:pt idx="2596">
                  <c:v>2465.3340000000003</c:v>
                </c:pt>
                <c:pt idx="2597">
                  <c:v>2438.9639999999999</c:v>
                </c:pt>
                <c:pt idx="2598">
                  <c:v>2412.5940000000001</c:v>
                </c:pt>
                <c:pt idx="2599">
                  <c:v>2425.779</c:v>
                </c:pt>
                <c:pt idx="2600">
                  <c:v>2412.5940000000001</c:v>
                </c:pt>
                <c:pt idx="2601">
                  <c:v>2399.4180000000001</c:v>
                </c:pt>
                <c:pt idx="2602">
                  <c:v>2452.1490000000003</c:v>
                </c:pt>
                <c:pt idx="2603">
                  <c:v>2416.9950000000003</c:v>
                </c:pt>
                <c:pt idx="2604">
                  <c:v>2421.3869999999997</c:v>
                </c:pt>
                <c:pt idx="2605">
                  <c:v>2430.1799999999998</c:v>
                </c:pt>
                <c:pt idx="2606">
                  <c:v>2438.9639999999999</c:v>
                </c:pt>
                <c:pt idx="2607">
                  <c:v>2434.5720000000001</c:v>
                </c:pt>
                <c:pt idx="2608">
                  <c:v>2425.779</c:v>
                </c:pt>
                <c:pt idx="2609">
                  <c:v>2395.0170000000003</c:v>
                </c:pt>
                <c:pt idx="2610">
                  <c:v>2399.4180000000001</c:v>
                </c:pt>
                <c:pt idx="2611">
                  <c:v>2412.5940000000001</c:v>
                </c:pt>
                <c:pt idx="2612">
                  <c:v>2443.3560000000002</c:v>
                </c:pt>
                <c:pt idx="2613">
                  <c:v>2438.9639999999999</c:v>
                </c:pt>
                <c:pt idx="2614">
                  <c:v>2412.5940000000001</c:v>
                </c:pt>
                <c:pt idx="2615">
                  <c:v>2518.0650000000001</c:v>
                </c:pt>
                <c:pt idx="2616">
                  <c:v>2465.3340000000003</c:v>
                </c:pt>
                <c:pt idx="2617">
                  <c:v>2496.096</c:v>
                </c:pt>
                <c:pt idx="2618">
                  <c:v>2491.6950000000002</c:v>
                </c:pt>
                <c:pt idx="2619">
                  <c:v>2474.1179999999999</c:v>
                </c:pt>
                <c:pt idx="2620">
                  <c:v>2526.8580000000002</c:v>
                </c:pt>
                <c:pt idx="2621">
                  <c:v>2500.4880000000003</c:v>
                </c:pt>
                <c:pt idx="2622">
                  <c:v>2526.8580000000002</c:v>
                </c:pt>
                <c:pt idx="2623">
                  <c:v>2509.2810000000004</c:v>
                </c:pt>
                <c:pt idx="2624">
                  <c:v>2526.8580000000002</c:v>
                </c:pt>
                <c:pt idx="2625">
                  <c:v>2531.25</c:v>
                </c:pt>
                <c:pt idx="2626">
                  <c:v>2531.25</c:v>
                </c:pt>
                <c:pt idx="2627">
                  <c:v>2500.4880000000003</c:v>
                </c:pt>
                <c:pt idx="2628">
                  <c:v>2526.8580000000002</c:v>
                </c:pt>
                <c:pt idx="2629">
                  <c:v>2487.3030000000003</c:v>
                </c:pt>
                <c:pt idx="2630">
                  <c:v>2487.3030000000003</c:v>
                </c:pt>
                <c:pt idx="2631">
                  <c:v>2500.4880000000003</c:v>
                </c:pt>
                <c:pt idx="2632">
                  <c:v>2478.5189999999998</c:v>
                </c:pt>
                <c:pt idx="2633">
                  <c:v>2509.2810000000004</c:v>
                </c:pt>
                <c:pt idx="2634">
                  <c:v>2522.4569999999999</c:v>
                </c:pt>
                <c:pt idx="2635">
                  <c:v>2526.8580000000002</c:v>
                </c:pt>
                <c:pt idx="2636">
                  <c:v>2496.096</c:v>
                </c:pt>
                <c:pt idx="2637">
                  <c:v>2460.942</c:v>
                </c:pt>
                <c:pt idx="2638">
                  <c:v>2526.8580000000002</c:v>
                </c:pt>
                <c:pt idx="2639">
                  <c:v>2540.0430000000001</c:v>
                </c:pt>
                <c:pt idx="2640">
                  <c:v>2491.6950000000002</c:v>
                </c:pt>
                <c:pt idx="2641">
                  <c:v>2513.6729999999998</c:v>
                </c:pt>
                <c:pt idx="2642">
                  <c:v>2504.88</c:v>
                </c:pt>
                <c:pt idx="2643">
                  <c:v>2518.0650000000001</c:v>
                </c:pt>
                <c:pt idx="2644">
                  <c:v>2531.25</c:v>
                </c:pt>
                <c:pt idx="2645">
                  <c:v>2522.4569999999999</c:v>
                </c:pt>
                <c:pt idx="2646">
                  <c:v>2526.8580000000002</c:v>
                </c:pt>
                <c:pt idx="2647">
                  <c:v>2540.0430000000001</c:v>
                </c:pt>
                <c:pt idx="2648">
                  <c:v>2487.3030000000003</c:v>
                </c:pt>
                <c:pt idx="2649">
                  <c:v>2531.25</c:v>
                </c:pt>
                <c:pt idx="2650">
                  <c:v>2496.096</c:v>
                </c:pt>
                <c:pt idx="2651">
                  <c:v>2500.4880000000003</c:v>
                </c:pt>
                <c:pt idx="2652">
                  <c:v>2456.5409999999997</c:v>
                </c:pt>
                <c:pt idx="2653">
                  <c:v>2452.1490000000003</c:v>
                </c:pt>
                <c:pt idx="2654">
                  <c:v>2465.3340000000003</c:v>
                </c:pt>
                <c:pt idx="2655">
                  <c:v>2425.779</c:v>
                </c:pt>
                <c:pt idx="2656">
                  <c:v>2456.5409999999997</c:v>
                </c:pt>
                <c:pt idx="2657">
                  <c:v>2425.779</c:v>
                </c:pt>
                <c:pt idx="2658">
                  <c:v>2434.5720000000001</c:v>
                </c:pt>
                <c:pt idx="2659">
                  <c:v>2452.1490000000003</c:v>
                </c:pt>
                <c:pt idx="2660">
                  <c:v>2403.81</c:v>
                </c:pt>
                <c:pt idx="2661">
                  <c:v>2430.1799999999998</c:v>
                </c:pt>
                <c:pt idx="2662">
                  <c:v>2443.3560000000002</c:v>
                </c:pt>
                <c:pt idx="2663">
                  <c:v>2416.9950000000003</c:v>
                </c:pt>
                <c:pt idx="2664">
                  <c:v>2447.7570000000001</c:v>
                </c:pt>
                <c:pt idx="2665">
                  <c:v>2390.625</c:v>
                </c:pt>
                <c:pt idx="2666">
                  <c:v>2421.3869999999997</c:v>
                </c:pt>
                <c:pt idx="2667">
                  <c:v>2438.9639999999999</c:v>
                </c:pt>
                <c:pt idx="2668">
                  <c:v>2412.5940000000001</c:v>
                </c:pt>
                <c:pt idx="2669">
                  <c:v>2421.3869999999997</c:v>
                </c:pt>
                <c:pt idx="2670">
                  <c:v>2474.1179999999999</c:v>
                </c:pt>
                <c:pt idx="2671">
                  <c:v>2403.81</c:v>
                </c:pt>
                <c:pt idx="2672">
                  <c:v>2425.779</c:v>
                </c:pt>
                <c:pt idx="2673">
                  <c:v>2430.1799999999998</c:v>
                </c:pt>
                <c:pt idx="2674">
                  <c:v>2438.9639999999999</c:v>
                </c:pt>
                <c:pt idx="2675">
                  <c:v>2487.3030000000003</c:v>
                </c:pt>
                <c:pt idx="2676">
                  <c:v>2456.5409999999997</c:v>
                </c:pt>
                <c:pt idx="2677">
                  <c:v>2482.9110000000001</c:v>
                </c:pt>
                <c:pt idx="2678">
                  <c:v>2434.5720000000001</c:v>
                </c:pt>
                <c:pt idx="2679">
                  <c:v>2425.779</c:v>
                </c:pt>
                <c:pt idx="2680">
                  <c:v>2513.6729999999998</c:v>
                </c:pt>
                <c:pt idx="2681">
                  <c:v>2443.3560000000002</c:v>
                </c:pt>
                <c:pt idx="2682">
                  <c:v>2474.1179999999999</c:v>
                </c:pt>
                <c:pt idx="2683">
                  <c:v>2447.7570000000001</c:v>
                </c:pt>
                <c:pt idx="2684">
                  <c:v>2456.5409999999997</c:v>
                </c:pt>
                <c:pt idx="2685">
                  <c:v>2487.3030000000003</c:v>
                </c:pt>
                <c:pt idx="2686">
                  <c:v>2434.5720000000001</c:v>
                </c:pt>
                <c:pt idx="2687">
                  <c:v>2447.7570000000001</c:v>
                </c:pt>
                <c:pt idx="2688">
                  <c:v>2443.3560000000002</c:v>
                </c:pt>
                <c:pt idx="2689">
                  <c:v>2438.9639999999999</c:v>
                </c:pt>
                <c:pt idx="2690">
                  <c:v>2425.779</c:v>
                </c:pt>
                <c:pt idx="2691">
                  <c:v>2452.1490000000003</c:v>
                </c:pt>
                <c:pt idx="2692">
                  <c:v>2421.3869999999997</c:v>
                </c:pt>
                <c:pt idx="2693">
                  <c:v>2469.7260000000001</c:v>
                </c:pt>
                <c:pt idx="2694">
                  <c:v>2460.942</c:v>
                </c:pt>
                <c:pt idx="2695">
                  <c:v>2465.3340000000003</c:v>
                </c:pt>
                <c:pt idx="2696">
                  <c:v>2487.3030000000003</c:v>
                </c:pt>
                <c:pt idx="2697">
                  <c:v>2474.1179999999999</c:v>
                </c:pt>
                <c:pt idx="2698">
                  <c:v>2535.6420000000003</c:v>
                </c:pt>
                <c:pt idx="2699">
                  <c:v>2504.88</c:v>
                </c:pt>
                <c:pt idx="2700">
                  <c:v>2526.8580000000002</c:v>
                </c:pt>
                <c:pt idx="2701">
                  <c:v>2562.0119999999997</c:v>
                </c:pt>
                <c:pt idx="2702">
                  <c:v>2496.096</c:v>
                </c:pt>
                <c:pt idx="2703">
                  <c:v>2522.4569999999999</c:v>
                </c:pt>
                <c:pt idx="2704">
                  <c:v>2500.4880000000003</c:v>
                </c:pt>
                <c:pt idx="2705">
                  <c:v>2504.88</c:v>
                </c:pt>
                <c:pt idx="2706">
                  <c:v>2540.0430000000001</c:v>
                </c:pt>
                <c:pt idx="2707">
                  <c:v>2535.6420000000003</c:v>
                </c:pt>
                <c:pt idx="2708">
                  <c:v>2562.0119999999997</c:v>
                </c:pt>
                <c:pt idx="2709">
                  <c:v>2548.8270000000002</c:v>
                </c:pt>
                <c:pt idx="2710">
                  <c:v>2531.25</c:v>
                </c:pt>
                <c:pt idx="2711">
                  <c:v>2562.0119999999997</c:v>
                </c:pt>
                <c:pt idx="2712">
                  <c:v>2531.25</c:v>
                </c:pt>
                <c:pt idx="2713">
                  <c:v>2518.0650000000001</c:v>
                </c:pt>
                <c:pt idx="2714">
                  <c:v>2548.8270000000002</c:v>
                </c:pt>
                <c:pt idx="2715">
                  <c:v>2522.4569999999999</c:v>
                </c:pt>
                <c:pt idx="2716">
                  <c:v>2562.0119999999997</c:v>
                </c:pt>
                <c:pt idx="2717">
                  <c:v>2518.0650000000001</c:v>
                </c:pt>
                <c:pt idx="2718">
                  <c:v>2487.3030000000003</c:v>
                </c:pt>
                <c:pt idx="2719">
                  <c:v>2500.4880000000003</c:v>
                </c:pt>
                <c:pt idx="2720">
                  <c:v>2491.6950000000002</c:v>
                </c:pt>
                <c:pt idx="2721">
                  <c:v>2491.6950000000002</c:v>
                </c:pt>
                <c:pt idx="2722">
                  <c:v>2500.4880000000003</c:v>
                </c:pt>
                <c:pt idx="2723">
                  <c:v>2504.88</c:v>
                </c:pt>
                <c:pt idx="2724">
                  <c:v>2500.4880000000003</c:v>
                </c:pt>
                <c:pt idx="2725">
                  <c:v>2518.0650000000001</c:v>
                </c:pt>
                <c:pt idx="2726">
                  <c:v>2496.096</c:v>
                </c:pt>
                <c:pt idx="2727">
                  <c:v>2548.8270000000002</c:v>
                </c:pt>
                <c:pt idx="2728">
                  <c:v>2566.404</c:v>
                </c:pt>
                <c:pt idx="2729">
                  <c:v>2601.567</c:v>
                </c:pt>
                <c:pt idx="2730">
                  <c:v>2570.8049999999998</c:v>
                </c:pt>
                <c:pt idx="2731">
                  <c:v>2623.5360000000001</c:v>
                </c:pt>
                <c:pt idx="2732">
                  <c:v>2619.1439999999998</c:v>
                </c:pt>
                <c:pt idx="2733">
                  <c:v>2583.9810000000002</c:v>
                </c:pt>
                <c:pt idx="2734">
                  <c:v>2632.32</c:v>
                </c:pt>
                <c:pt idx="2735">
                  <c:v>2636.721</c:v>
                </c:pt>
                <c:pt idx="2736">
                  <c:v>2623.5360000000001</c:v>
                </c:pt>
                <c:pt idx="2737">
                  <c:v>2619.1439999999998</c:v>
                </c:pt>
                <c:pt idx="2738">
                  <c:v>2605.9590000000003</c:v>
                </c:pt>
                <c:pt idx="2739">
                  <c:v>2623.5360000000001</c:v>
                </c:pt>
                <c:pt idx="2740">
                  <c:v>2614.7429999999999</c:v>
                </c:pt>
                <c:pt idx="2741">
                  <c:v>2548.8270000000002</c:v>
                </c:pt>
                <c:pt idx="2742">
                  <c:v>2579.5889999999999</c:v>
                </c:pt>
                <c:pt idx="2743">
                  <c:v>2531.25</c:v>
                </c:pt>
                <c:pt idx="2744">
                  <c:v>2504.88</c:v>
                </c:pt>
                <c:pt idx="2745">
                  <c:v>2500.4880000000003</c:v>
                </c:pt>
                <c:pt idx="2746">
                  <c:v>2456.5409999999997</c:v>
                </c:pt>
                <c:pt idx="2747">
                  <c:v>2460.942</c:v>
                </c:pt>
                <c:pt idx="2748">
                  <c:v>2425.779</c:v>
                </c:pt>
                <c:pt idx="2749">
                  <c:v>2412.5940000000001</c:v>
                </c:pt>
                <c:pt idx="2750">
                  <c:v>2430.1799999999998</c:v>
                </c:pt>
                <c:pt idx="2751">
                  <c:v>2381.8319999999999</c:v>
                </c:pt>
                <c:pt idx="2752">
                  <c:v>2395.0170000000003</c:v>
                </c:pt>
                <c:pt idx="2753">
                  <c:v>2399.4180000000001</c:v>
                </c:pt>
                <c:pt idx="2754">
                  <c:v>2399.4180000000001</c:v>
                </c:pt>
                <c:pt idx="2755">
                  <c:v>2434.5720000000001</c:v>
                </c:pt>
                <c:pt idx="2756">
                  <c:v>2421.3869999999997</c:v>
                </c:pt>
                <c:pt idx="2757">
                  <c:v>2443.3560000000002</c:v>
                </c:pt>
                <c:pt idx="2758">
                  <c:v>2478.5189999999998</c:v>
                </c:pt>
                <c:pt idx="2759">
                  <c:v>2504.88</c:v>
                </c:pt>
                <c:pt idx="2760">
                  <c:v>2518.0650000000001</c:v>
                </c:pt>
                <c:pt idx="2761">
                  <c:v>2478.5189999999998</c:v>
                </c:pt>
                <c:pt idx="2762">
                  <c:v>2509.2810000000004</c:v>
                </c:pt>
                <c:pt idx="2763">
                  <c:v>2557.6200000000003</c:v>
                </c:pt>
                <c:pt idx="2764">
                  <c:v>2504.88</c:v>
                </c:pt>
                <c:pt idx="2765">
                  <c:v>2522.4569999999999</c:v>
                </c:pt>
                <c:pt idx="2766">
                  <c:v>2513.6729999999998</c:v>
                </c:pt>
                <c:pt idx="2767">
                  <c:v>2478.5189999999998</c:v>
                </c:pt>
                <c:pt idx="2768">
                  <c:v>2518.0650000000001</c:v>
                </c:pt>
                <c:pt idx="2769">
                  <c:v>2478.5189999999998</c:v>
                </c:pt>
                <c:pt idx="2770">
                  <c:v>2452.1490000000003</c:v>
                </c:pt>
                <c:pt idx="2771">
                  <c:v>2452.1490000000003</c:v>
                </c:pt>
                <c:pt idx="2772">
                  <c:v>2443.3560000000002</c:v>
                </c:pt>
                <c:pt idx="2773">
                  <c:v>2478.5189999999998</c:v>
                </c:pt>
                <c:pt idx="2774">
                  <c:v>2447.7570000000001</c:v>
                </c:pt>
                <c:pt idx="2775">
                  <c:v>2478.5189999999998</c:v>
                </c:pt>
                <c:pt idx="2776">
                  <c:v>2535.6420000000003</c:v>
                </c:pt>
                <c:pt idx="2777">
                  <c:v>2491.6950000000002</c:v>
                </c:pt>
                <c:pt idx="2778">
                  <c:v>2575.1970000000001</c:v>
                </c:pt>
                <c:pt idx="2779">
                  <c:v>2570.8049999999998</c:v>
                </c:pt>
                <c:pt idx="2780">
                  <c:v>2623.5360000000001</c:v>
                </c:pt>
                <c:pt idx="2781">
                  <c:v>2632.32</c:v>
                </c:pt>
                <c:pt idx="2782">
                  <c:v>2619.1439999999998</c:v>
                </c:pt>
                <c:pt idx="2783">
                  <c:v>2649.9060000000004</c:v>
                </c:pt>
                <c:pt idx="2784">
                  <c:v>2680.6680000000001</c:v>
                </c:pt>
                <c:pt idx="2785">
                  <c:v>2685.06</c:v>
                </c:pt>
                <c:pt idx="2786">
                  <c:v>2707.029</c:v>
                </c:pt>
                <c:pt idx="2787">
                  <c:v>2720.2139999999999</c:v>
                </c:pt>
                <c:pt idx="2788">
                  <c:v>2711.43</c:v>
                </c:pt>
                <c:pt idx="2789">
                  <c:v>2737.7909999999997</c:v>
                </c:pt>
                <c:pt idx="2790">
                  <c:v>2702.6369999999997</c:v>
                </c:pt>
                <c:pt idx="2791">
                  <c:v>2663.0819999999999</c:v>
                </c:pt>
                <c:pt idx="2792">
                  <c:v>2663.0819999999999</c:v>
                </c:pt>
                <c:pt idx="2793">
                  <c:v>2623.5360000000001</c:v>
                </c:pt>
                <c:pt idx="2794">
                  <c:v>2610.3510000000001</c:v>
                </c:pt>
                <c:pt idx="2795">
                  <c:v>2583.9810000000002</c:v>
                </c:pt>
                <c:pt idx="2796">
                  <c:v>2597.1659999999997</c:v>
                </c:pt>
                <c:pt idx="2797">
                  <c:v>2583.9810000000002</c:v>
                </c:pt>
                <c:pt idx="2798">
                  <c:v>2570.8049999999998</c:v>
                </c:pt>
                <c:pt idx="2799">
                  <c:v>2583.9810000000002</c:v>
                </c:pt>
                <c:pt idx="2800">
                  <c:v>2566.404</c:v>
                </c:pt>
                <c:pt idx="2801">
                  <c:v>2610.3510000000001</c:v>
                </c:pt>
                <c:pt idx="2802">
                  <c:v>2605.9590000000003</c:v>
                </c:pt>
                <c:pt idx="2803">
                  <c:v>2588.3820000000001</c:v>
                </c:pt>
                <c:pt idx="2804">
                  <c:v>2597.1659999999997</c:v>
                </c:pt>
                <c:pt idx="2805">
                  <c:v>2605.9590000000003</c:v>
                </c:pt>
                <c:pt idx="2806">
                  <c:v>2562.0119999999997</c:v>
                </c:pt>
                <c:pt idx="2807">
                  <c:v>2579.5889999999999</c:v>
                </c:pt>
                <c:pt idx="2808">
                  <c:v>2531.25</c:v>
                </c:pt>
                <c:pt idx="2809">
                  <c:v>2562.0119999999997</c:v>
                </c:pt>
                <c:pt idx="2810">
                  <c:v>2509.2810000000004</c:v>
                </c:pt>
                <c:pt idx="2811">
                  <c:v>2513.6729999999998</c:v>
                </c:pt>
                <c:pt idx="2812">
                  <c:v>2544.4349999999999</c:v>
                </c:pt>
                <c:pt idx="2813">
                  <c:v>2496.096</c:v>
                </c:pt>
                <c:pt idx="2814">
                  <c:v>2491.6950000000002</c:v>
                </c:pt>
                <c:pt idx="2815">
                  <c:v>2487.3030000000003</c:v>
                </c:pt>
                <c:pt idx="2816">
                  <c:v>2447.7570000000001</c:v>
                </c:pt>
                <c:pt idx="2817">
                  <c:v>2443.3560000000002</c:v>
                </c:pt>
                <c:pt idx="2818">
                  <c:v>2447.7570000000001</c:v>
                </c:pt>
                <c:pt idx="2819">
                  <c:v>2447.7570000000001</c:v>
                </c:pt>
                <c:pt idx="2820">
                  <c:v>2460.942</c:v>
                </c:pt>
                <c:pt idx="2821">
                  <c:v>2447.7570000000001</c:v>
                </c:pt>
                <c:pt idx="2822">
                  <c:v>2474.1179999999999</c:v>
                </c:pt>
                <c:pt idx="2823">
                  <c:v>2456.5409999999997</c:v>
                </c:pt>
                <c:pt idx="2824">
                  <c:v>2478.5189999999998</c:v>
                </c:pt>
                <c:pt idx="2825">
                  <c:v>2496.096</c:v>
                </c:pt>
                <c:pt idx="2826">
                  <c:v>2478.5189999999998</c:v>
                </c:pt>
                <c:pt idx="2827">
                  <c:v>2487.3030000000003</c:v>
                </c:pt>
                <c:pt idx="2828">
                  <c:v>2478.5189999999998</c:v>
                </c:pt>
                <c:pt idx="2829">
                  <c:v>2447.7570000000001</c:v>
                </c:pt>
                <c:pt idx="2830">
                  <c:v>2425.779</c:v>
                </c:pt>
                <c:pt idx="2831">
                  <c:v>2425.779</c:v>
                </c:pt>
                <c:pt idx="2832">
                  <c:v>2434.5720000000001</c:v>
                </c:pt>
                <c:pt idx="2833">
                  <c:v>2456.5409999999997</c:v>
                </c:pt>
                <c:pt idx="2834">
                  <c:v>2421.3869999999997</c:v>
                </c:pt>
                <c:pt idx="2835">
                  <c:v>2452.1490000000003</c:v>
                </c:pt>
                <c:pt idx="2836">
                  <c:v>2434.5720000000001</c:v>
                </c:pt>
                <c:pt idx="2837">
                  <c:v>2425.779</c:v>
                </c:pt>
                <c:pt idx="2838">
                  <c:v>2474.1179999999999</c:v>
                </c:pt>
                <c:pt idx="2839">
                  <c:v>2447.7570000000001</c:v>
                </c:pt>
                <c:pt idx="2840">
                  <c:v>2487.3030000000003</c:v>
                </c:pt>
                <c:pt idx="2841">
                  <c:v>2474.1179999999999</c:v>
                </c:pt>
                <c:pt idx="2842">
                  <c:v>2456.5409999999997</c:v>
                </c:pt>
                <c:pt idx="2843">
                  <c:v>2482.9110000000001</c:v>
                </c:pt>
                <c:pt idx="2844">
                  <c:v>2452.1490000000003</c:v>
                </c:pt>
                <c:pt idx="2845">
                  <c:v>2469.7260000000001</c:v>
                </c:pt>
                <c:pt idx="2846">
                  <c:v>2452.1490000000003</c:v>
                </c:pt>
                <c:pt idx="2847">
                  <c:v>2469.7260000000001</c:v>
                </c:pt>
                <c:pt idx="2848">
                  <c:v>2482.9110000000001</c:v>
                </c:pt>
                <c:pt idx="2849">
                  <c:v>2460.942</c:v>
                </c:pt>
                <c:pt idx="2850">
                  <c:v>2456.5409999999997</c:v>
                </c:pt>
                <c:pt idx="2851">
                  <c:v>2504.88</c:v>
                </c:pt>
                <c:pt idx="2852">
                  <c:v>2504.88</c:v>
                </c:pt>
                <c:pt idx="2853">
                  <c:v>2518.0650000000001</c:v>
                </c:pt>
                <c:pt idx="2854">
                  <c:v>2579.5889999999999</c:v>
                </c:pt>
                <c:pt idx="2855">
                  <c:v>2588.3820000000001</c:v>
                </c:pt>
                <c:pt idx="2856">
                  <c:v>2588.3820000000001</c:v>
                </c:pt>
                <c:pt idx="2857">
                  <c:v>2614.7429999999999</c:v>
                </c:pt>
                <c:pt idx="2858">
                  <c:v>2614.7429999999999</c:v>
                </c:pt>
                <c:pt idx="2859">
                  <c:v>2654.2979999999998</c:v>
                </c:pt>
                <c:pt idx="2860">
                  <c:v>2619.1439999999998</c:v>
                </c:pt>
                <c:pt idx="2861">
                  <c:v>2645.5050000000001</c:v>
                </c:pt>
                <c:pt idx="2862">
                  <c:v>2658.69</c:v>
                </c:pt>
                <c:pt idx="2863">
                  <c:v>2685.06</c:v>
                </c:pt>
                <c:pt idx="2864">
                  <c:v>2711.43</c:v>
                </c:pt>
                <c:pt idx="2865">
                  <c:v>2667.4830000000002</c:v>
                </c:pt>
                <c:pt idx="2866">
                  <c:v>2707.029</c:v>
                </c:pt>
                <c:pt idx="2867">
                  <c:v>2698.2450000000003</c:v>
                </c:pt>
                <c:pt idx="2868">
                  <c:v>2667.4830000000002</c:v>
                </c:pt>
                <c:pt idx="2869">
                  <c:v>2720.2139999999999</c:v>
                </c:pt>
                <c:pt idx="2870">
                  <c:v>2667.4830000000002</c:v>
                </c:pt>
                <c:pt idx="2871">
                  <c:v>2676.2670000000003</c:v>
                </c:pt>
                <c:pt idx="2872">
                  <c:v>2632.32</c:v>
                </c:pt>
                <c:pt idx="2873">
                  <c:v>2583.9810000000002</c:v>
                </c:pt>
                <c:pt idx="2874">
                  <c:v>2601.567</c:v>
                </c:pt>
                <c:pt idx="2875">
                  <c:v>2513.6729999999998</c:v>
                </c:pt>
                <c:pt idx="2876">
                  <c:v>2509.2810000000004</c:v>
                </c:pt>
                <c:pt idx="2877">
                  <c:v>2540.0430000000001</c:v>
                </c:pt>
                <c:pt idx="2878">
                  <c:v>2522.4569999999999</c:v>
                </c:pt>
                <c:pt idx="2879">
                  <c:v>2544.4349999999999</c:v>
                </c:pt>
                <c:pt idx="2880">
                  <c:v>2557.6200000000003</c:v>
                </c:pt>
                <c:pt idx="2881">
                  <c:v>2540.0430000000001</c:v>
                </c:pt>
                <c:pt idx="2882">
                  <c:v>2579.5889999999999</c:v>
                </c:pt>
                <c:pt idx="2883">
                  <c:v>2579.5889999999999</c:v>
                </c:pt>
                <c:pt idx="2884">
                  <c:v>2548.8270000000002</c:v>
                </c:pt>
                <c:pt idx="2885">
                  <c:v>2557.6200000000003</c:v>
                </c:pt>
                <c:pt idx="2886">
                  <c:v>2544.4349999999999</c:v>
                </c:pt>
                <c:pt idx="2887">
                  <c:v>2588.3820000000001</c:v>
                </c:pt>
                <c:pt idx="2888">
                  <c:v>2531.25</c:v>
                </c:pt>
                <c:pt idx="2889">
                  <c:v>2526.8580000000002</c:v>
                </c:pt>
                <c:pt idx="2890">
                  <c:v>2526.8580000000002</c:v>
                </c:pt>
                <c:pt idx="2891">
                  <c:v>2491.6950000000002</c:v>
                </c:pt>
                <c:pt idx="2892">
                  <c:v>2487.3030000000003</c:v>
                </c:pt>
                <c:pt idx="2893">
                  <c:v>2474.1179999999999</c:v>
                </c:pt>
                <c:pt idx="2894">
                  <c:v>2412.5940000000001</c:v>
                </c:pt>
                <c:pt idx="2895">
                  <c:v>2456.5409999999997</c:v>
                </c:pt>
                <c:pt idx="2896">
                  <c:v>2399.4180000000001</c:v>
                </c:pt>
                <c:pt idx="2897">
                  <c:v>2447.7570000000001</c:v>
                </c:pt>
                <c:pt idx="2898">
                  <c:v>2438.9639999999999</c:v>
                </c:pt>
                <c:pt idx="2899">
                  <c:v>2408.2020000000002</c:v>
                </c:pt>
                <c:pt idx="2900">
                  <c:v>2452.1490000000003</c:v>
                </c:pt>
                <c:pt idx="2901">
                  <c:v>2430.1799999999998</c:v>
                </c:pt>
                <c:pt idx="2902">
                  <c:v>2465.3340000000003</c:v>
                </c:pt>
                <c:pt idx="2903">
                  <c:v>2460.942</c:v>
                </c:pt>
                <c:pt idx="2904">
                  <c:v>2474.1179999999999</c:v>
                </c:pt>
                <c:pt idx="2905">
                  <c:v>2465.3340000000003</c:v>
                </c:pt>
                <c:pt idx="2906">
                  <c:v>2465.3340000000003</c:v>
                </c:pt>
                <c:pt idx="2907">
                  <c:v>2500.4880000000003</c:v>
                </c:pt>
                <c:pt idx="2908">
                  <c:v>2487.3030000000003</c:v>
                </c:pt>
                <c:pt idx="2909">
                  <c:v>2482.9110000000001</c:v>
                </c:pt>
                <c:pt idx="2910">
                  <c:v>2478.5189999999998</c:v>
                </c:pt>
                <c:pt idx="2911">
                  <c:v>2509.2810000000004</c:v>
                </c:pt>
                <c:pt idx="2912">
                  <c:v>2456.5409999999997</c:v>
                </c:pt>
                <c:pt idx="2913">
                  <c:v>2518.0650000000001</c:v>
                </c:pt>
                <c:pt idx="2914">
                  <c:v>2482.9110000000001</c:v>
                </c:pt>
                <c:pt idx="2915">
                  <c:v>2447.7570000000001</c:v>
                </c:pt>
                <c:pt idx="2916">
                  <c:v>2474.1179999999999</c:v>
                </c:pt>
                <c:pt idx="2917">
                  <c:v>2447.7570000000001</c:v>
                </c:pt>
                <c:pt idx="2918">
                  <c:v>2496.096</c:v>
                </c:pt>
                <c:pt idx="2919">
                  <c:v>2447.7570000000001</c:v>
                </c:pt>
                <c:pt idx="2920">
                  <c:v>2491.6950000000002</c:v>
                </c:pt>
                <c:pt idx="2921">
                  <c:v>2456.5409999999997</c:v>
                </c:pt>
                <c:pt idx="2922">
                  <c:v>2469.7260000000001</c:v>
                </c:pt>
                <c:pt idx="2923">
                  <c:v>2469.7260000000001</c:v>
                </c:pt>
                <c:pt idx="2924">
                  <c:v>2452.1490000000003</c:v>
                </c:pt>
                <c:pt idx="2925">
                  <c:v>2438.9639999999999</c:v>
                </c:pt>
                <c:pt idx="2926">
                  <c:v>2443.3560000000002</c:v>
                </c:pt>
                <c:pt idx="2927">
                  <c:v>2430.1799999999998</c:v>
                </c:pt>
                <c:pt idx="2928">
                  <c:v>2421.3869999999997</c:v>
                </c:pt>
                <c:pt idx="2929">
                  <c:v>2421.3869999999997</c:v>
                </c:pt>
                <c:pt idx="2930">
                  <c:v>2386.2330000000002</c:v>
                </c:pt>
                <c:pt idx="2931">
                  <c:v>2447.7570000000001</c:v>
                </c:pt>
                <c:pt idx="2932">
                  <c:v>2386.2330000000002</c:v>
                </c:pt>
                <c:pt idx="2933">
                  <c:v>2430.1799999999998</c:v>
                </c:pt>
                <c:pt idx="2934">
                  <c:v>2408.2020000000002</c:v>
                </c:pt>
                <c:pt idx="2935">
                  <c:v>2377.44</c:v>
                </c:pt>
                <c:pt idx="2936">
                  <c:v>2408.2020000000002</c:v>
                </c:pt>
                <c:pt idx="2937">
                  <c:v>2346.6780000000003</c:v>
                </c:pt>
                <c:pt idx="2938">
                  <c:v>2403.81</c:v>
                </c:pt>
                <c:pt idx="2939">
                  <c:v>2395.0170000000003</c:v>
                </c:pt>
                <c:pt idx="2940">
                  <c:v>2399.4180000000001</c:v>
                </c:pt>
                <c:pt idx="2941">
                  <c:v>2412.5940000000001</c:v>
                </c:pt>
                <c:pt idx="2942">
                  <c:v>2452.1490000000003</c:v>
                </c:pt>
                <c:pt idx="2943">
                  <c:v>2460.942</c:v>
                </c:pt>
                <c:pt idx="2944">
                  <c:v>2491.6950000000002</c:v>
                </c:pt>
                <c:pt idx="2945">
                  <c:v>2509.2810000000004</c:v>
                </c:pt>
                <c:pt idx="2946">
                  <c:v>2504.88</c:v>
                </c:pt>
                <c:pt idx="2947">
                  <c:v>2557.6200000000003</c:v>
                </c:pt>
                <c:pt idx="2948">
                  <c:v>2566.404</c:v>
                </c:pt>
                <c:pt idx="2949">
                  <c:v>2623.5360000000001</c:v>
                </c:pt>
                <c:pt idx="2950">
                  <c:v>2579.5889999999999</c:v>
                </c:pt>
                <c:pt idx="2951">
                  <c:v>2614.7429999999999</c:v>
                </c:pt>
                <c:pt idx="2952">
                  <c:v>2623.5360000000001</c:v>
                </c:pt>
                <c:pt idx="2953">
                  <c:v>2614.7429999999999</c:v>
                </c:pt>
                <c:pt idx="2954">
                  <c:v>2627.9280000000003</c:v>
                </c:pt>
                <c:pt idx="2955">
                  <c:v>2636.721</c:v>
                </c:pt>
                <c:pt idx="2956">
                  <c:v>2579.5889999999999</c:v>
                </c:pt>
                <c:pt idx="2957">
                  <c:v>2610.3510000000001</c:v>
                </c:pt>
                <c:pt idx="2958">
                  <c:v>2592.7740000000003</c:v>
                </c:pt>
                <c:pt idx="2959">
                  <c:v>2575.1970000000001</c:v>
                </c:pt>
                <c:pt idx="2960">
                  <c:v>2597.1659999999997</c:v>
                </c:pt>
                <c:pt idx="2961">
                  <c:v>2500.4880000000003</c:v>
                </c:pt>
                <c:pt idx="2962">
                  <c:v>2535.6420000000003</c:v>
                </c:pt>
                <c:pt idx="2963">
                  <c:v>2535.6420000000003</c:v>
                </c:pt>
                <c:pt idx="2964">
                  <c:v>2465.3340000000003</c:v>
                </c:pt>
                <c:pt idx="2965">
                  <c:v>2553.2190000000001</c:v>
                </c:pt>
                <c:pt idx="2966">
                  <c:v>2491.6950000000002</c:v>
                </c:pt>
                <c:pt idx="2967">
                  <c:v>2540.0430000000001</c:v>
                </c:pt>
                <c:pt idx="2968">
                  <c:v>2509.2810000000004</c:v>
                </c:pt>
                <c:pt idx="2969">
                  <c:v>2500.4880000000003</c:v>
                </c:pt>
                <c:pt idx="2970">
                  <c:v>2531.25</c:v>
                </c:pt>
                <c:pt idx="2971">
                  <c:v>2460.942</c:v>
                </c:pt>
                <c:pt idx="2972">
                  <c:v>2496.096</c:v>
                </c:pt>
                <c:pt idx="2973">
                  <c:v>2465.3340000000003</c:v>
                </c:pt>
                <c:pt idx="2974">
                  <c:v>2434.5720000000001</c:v>
                </c:pt>
                <c:pt idx="2975">
                  <c:v>2465.3340000000003</c:v>
                </c:pt>
                <c:pt idx="2976">
                  <c:v>2425.779</c:v>
                </c:pt>
                <c:pt idx="2977">
                  <c:v>2412.5940000000001</c:v>
                </c:pt>
                <c:pt idx="2978">
                  <c:v>2421.3869999999997</c:v>
                </c:pt>
                <c:pt idx="2979">
                  <c:v>2399.4180000000001</c:v>
                </c:pt>
                <c:pt idx="2980">
                  <c:v>2412.5940000000001</c:v>
                </c:pt>
                <c:pt idx="2981">
                  <c:v>2412.5940000000001</c:v>
                </c:pt>
                <c:pt idx="2982">
                  <c:v>2408.2020000000002</c:v>
                </c:pt>
                <c:pt idx="2983">
                  <c:v>2460.942</c:v>
                </c:pt>
                <c:pt idx="2984">
                  <c:v>2460.942</c:v>
                </c:pt>
                <c:pt idx="2985">
                  <c:v>2460.942</c:v>
                </c:pt>
                <c:pt idx="2986">
                  <c:v>2465.3340000000003</c:v>
                </c:pt>
                <c:pt idx="2987">
                  <c:v>2421.3869999999997</c:v>
                </c:pt>
                <c:pt idx="2988">
                  <c:v>2460.942</c:v>
                </c:pt>
                <c:pt idx="2989">
                  <c:v>2452.1490000000003</c:v>
                </c:pt>
                <c:pt idx="2990">
                  <c:v>2403.81</c:v>
                </c:pt>
                <c:pt idx="2991">
                  <c:v>2465.3340000000003</c:v>
                </c:pt>
                <c:pt idx="2992">
                  <c:v>2469.7260000000001</c:v>
                </c:pt>
                <c:pt idx="2993">
                  <c:v>2456.5409999999997</c:v>
                </c:pt>
                <c:pt idx="2994">
                  <c:v>2469.7260000000001</c:v>
                </c:pt>
                <c:pt idx="2995">
                  <c:v>2430.1799999999998</c:v>
                </c:pt>
                <c:pt idx="2996">
                  <c:v>2465.3340000000003</c:v>
                </c:pt>
                <c:pt idx="2997">
                  <c:v>2425.779</c:v>
                </c:pt>
                <c:pt idx="2998">
                  <c:v>2425.779</c:v>
                </c:pt>
                <c:pt idx="2999">
                  <c:v>2460.942</c:v>
                </c:pt>
                <c:pt idx="3000">
                  <c:v>2447.7570000000001</c:v>
                </c:pt>
                <c:pt idx="3001">
                  <c:v>2474.1179999999999</c:v>
                </c:pt>
                <c:pt idx="3002">
                  <c:v>2452.1490000000003</c:v>
                </c:pt>
                <c:pt idx="3003">
                  <c:v>2469.7260000000001</c:v>
                </c:pt>
                <c:pt idx="3004">
                  <c:v>2496.096</c:v>
                </c:pt>
                <c:pt idx="3005">
                  <c:v>2421.3869999999997</c:v>
                </c:pt>
                <c:pt idx="3006">
                  <c:v>2469.7260000000001</c:v>
                </c:pt>
                <c:pt idx="3007">
                  <c:v>2487.3030000000003</c:v>
                </c:pt>
                <c:pt idx="3008">
                  <c:v>2443.3560000000002</c:v>
                </c:pt>
                <c:pt idx="3009">
                  <c:v>2478.5189999999998</c:v>
                </c:pt>
                <c:pt idx="3010">
                  <c:v>2438.9639999999999</c:v>
                </c:pt>
                <c:pt idx="3011">
                  <c:v>2403.81</c:v>
                </c:pt>
                <c:pt idx="3012">
                  <c:v>2416.9950000000003</c:v>
                </c:pt>
                <c:pt idx="3013">
                  <c:v>2381.8319999999999</c:v>
                </c:pt>
                <c:pt idx="3014">
                  <c:v>2364.2550000000001</c:v>
                </c:pt>
                <c:pt idx="3015">
                  <c:v>2359.8630000000003</c:v>
                </c:pt>
                <c:pt idx="3016">
                  <c:v>2342.2860000000001</c:v>
                </c:pt>
                <c:pt idx="3017">
                  <c:v>2390.625</c:v>
                </c:pt>
                <c:pt idx="3018">
                  <c:v>2377.44</c:v>
                </c:pt>
                <c:pt idx="3019">
                  <c:v>2359.8630000000003</c:v>
                </c:pt>
                <c:pt idx="3020">
                  <c:v>2386.2330000000002</c:v>
                </c:pt>
                <c:pt idx="3021">
                  <c:v>2355.471</c:v>
                </c:pt>
                <c:pt idx="3022">
                  <c:v>2373.0479999999998</c:v>
                </c:pt>
                <c:pt idx="3023">
                  <c:v>2364.2550000000001</c:v>
                </c:pt>
                <c:pt idx="3024">
                  <c:v>2381.8319999999999</c:v>
                </c:pt>
                <c:pt idx="3025">
                  <c:v>2373.0479999999998</c:v>
                </c:pt>
                <c:pt idx="3026">
                  <c:v>2373.0479999999998</c:v>
                </c:pt>
                <c:pt idx="3027">
                  <c:v>2421.3869999999997</c:v>
                </c:pt>
                <c:pt idx="3028">
                  <c:v>2456.5409999999997</c:v>
                </c:pt>
                <c:pt idx="3029">
                  <c:v>2452.1490000000003</c:v>
                </c:pt>
                <c:pt idx="3030">
                  <c:v>2504.88</c:v>
                </c:pt>
                <c:pt idx="3031">
                  <c:v>2491.6950000000002</c:v>
                </c:pt>
                <c:pt idx="3032">
                  <c:v>2522.4569999999999</c:v>
                </c:pt>
                <c:pt idx="3033">
                  <c:v>2570.8049999999998</c:v>
                </c:pt>
                <c:pt idx="3034">
                  <c:v>2605.9590000000003</c:v>
                </c:pt>
                <c:pt idx="3035">
                  <c:v>2592.7740000000003</c:v>
                </c:pt>
                <c:pt idx="3036">
                  <c:v>2592.7740000000003</c:v>
                </c:pt>
                <c:pt idx="3037">
                  <c:v>2557.6200000000003</c:v>
                </c:pt>
                <c:pt idx="3038">
                  <c:v>2579.5889999999999</c:v>
                </c:pt>
                <c:pt idx="3039">
                  <c:v>2570.8049999999998</c:v>
                </c:pt>
                <c:pt idx="3040">
                  <c:v>2566.404</c:v>
                </c:pt>
                <c:pt idx="3041">
                  <c:v>2575.1970000000001</c:v>
                </c:pt>
                <c:pt idx="3042">
                  <c:v>2544.4349999999999</c:v>
                </c:pt>
                <c:pt idx="3043">
                  <c:v>2540.0430000000001</c:v>
                </c:pt>
                <c:pt idx="3044">
                  <c:v>2487.3030000000003</c:v>
                </c:pt>
                <c:pt idx="3045">
                  <c:v>2487.3030000000003</c:v>
                </c:pt>
                <c:pt idx="3046">
                  <c:v>2535.6420000000003</c:v>
                </c:pt>
                <c:pt idx="3047">
                  <c:v>2535.6420000000003</c:v>
                </c:pt>
                <c:pt idx="3048">
                  <c:v>2570.8049999999998</c:v>
                </c:pt>
                <c:pt idx="3049">
                  <c:v>2570.8049999999998</c:v>
                </c:pt>
                <c:pt idx="3050">
                  <c:v>2592.7740000000003</c:v>
                </c:pt>
                <c:pt idx="3051">
                  <c:v>2614.7429999999999</c:v>
                </c:pt>
                <c:pt idx="3052">
                  <c:v>2566.404</c:v>
                </c:pt>
                <c:pt idx="3053">
                  <c:v>2605.9590000000003</c:v>
                </c:pt>
                <c:pt idx="3054">
                  <c:v>2619.1439999999998</c:v>
                </c:pt>
                <c:pt idx="3055">
                  <c:v>2566.404</c:v>
                </c:pt>
                <c:pt idx="3056">
                  <c:v>2605.9590000000003</c:v>
                </c:pt>
                <c:pt idx="3057">
                  <c:v>2570.8049999999998</c:v>
                </c:pt>
                <c:pt idx="3058">
                  <c:v>2562.0119999999997</c:v>
                </c:pt>
                <c:pt idx="3059">
                  <c:v>2535.6420000000003</c:v>
                </c:pt>
                <c:pt idx="3060">
                  <c:v>2491.6950000000002</c:v>
                </c:pt>
                <c:pt idx="3061">
                  <c:v>2496.096</c:v>
                </c:pt>
                <c:pt idx="3062">
                  <c:v>2496.096</c:v>
                </c:pt>
                <c:pt idx="3063">
                  <c:v>2395.0170000000003</c:v>
                </c:pt>
                <c:pt idx="3064">
                  <c:v>2465.3340000000003</c:v>
                </c:pt>
                <c:pt idx="3065">
                  <c:v>2447.7570000000001</c:v>
                </c:pt>
                <c:pt idx="3066">
                  <c:v>2434.5720000000001</c:v>
                </c:pt>
                <c:pt idx="3067">
                  <c:v>2421.3869999999997</c:v>
                </c:pt>
                <c:pt idx="3068">
                  <c:v>2408.2020000000002</c:v>
                </c:pt>
                <c:pt idx="3069">
                  <c:v>2434.5720000000001</c:v>
                </c:pt>
                <c:pt idx="3070">
                  <c:v>2425.779</c:v>
                </c:pt>
                <c:pt idx="3071">
                  <c:v>2421.3869999999997</c:v>
                </c:pt>
                <c:pt idx="3072">
                  <c:v>2421.3869999999997</c:v>
                </c:pt>
                <c:pt idx="3073">
                  <c:v>2425.779</c:v>
                </c:pt>
                <c:pt idx="3074">
                  <c:v>2447.7570000000001</c:v>
                </c:pt>
                <c:pt idx="3075">
                  <c:v>2430.1799999999998</c:v>
                </c:pt>
                <c:pt idx="3076">
                  <c:v>2452.1490000000003</c:v>
                </c:pt>
                <c:pt idx="3077">
                  <c:v>2465.3340000000003</c:v>
                </c:pt>
                <c:pt idx="3078">
                  <c:v>2460.942</c:v>
                </c:pt>
                <c:pt idx="3079">
                  <c:v>2430.1799999999998</c:v>
                </c:pt>
                <c:pt idx="3080">
                  <c:v>2469.7260000000001</c:v>
                </c:pt>
                <c:pt idx="3081">
                  <c:v>2452.1490000000003</c:v>
                </c:pt>
                <c:pt idx="3082">
                  <c:v>2469.7260000000001</c:v>
                </c:pt>
                <c:pt idx="3083">
                  <c:v>2434.5720000000001</c:v>
                </c:pt>
                <c:pt idx="3084">
                  <c:v>2513.6729999999998</c:v>
                </c:pt>
                <c:pt idx="3085">
                  <c:v>2504.88</c:v>
                </c:pt>
                <c:pt idx="3086">
                  <c:v>2465.3340000000003</c:v>
                </c:pt>
                <c:pt idx="3087">
                  <c:v>2478.5189999999998</c:v>
                </c:pt>
                <c:pt idx="3088">
                  <c:v>2478.5189999999998</c:v>
                </c:pt>
                <c:pt idx="3089">
                  <c:v>2421.3869999999997</c:v>
                </c:pt>
                <c:pt idx="3090">
                  <c:v>2434.5720000000001</c:v>
                </c:pt>
                <c:pt idx="3091">
                  <c:v>2443.3560000000002</c:v>
                </c:pt>
                <c:pt idx="3092">
                  <c:v>2452.1490000000003</c:v>
                </c:pt>
                <c:pt idx="3093">
                  <c:v>2478.5189999999998</c:v>
                </c:pt>
                <c:pt idx="3094">
                  <c:v>2403.81</c:v>
                </c:pt>
                <c:pt idx="3095">
                  <c:v>2469.7260000000001</c:v>
                </c:pt>
                <c:pt idx="3096">
                  <c:v>2443.3560000000002</c:v>
                </c:pt>
                <c:pt idx="3097">
                  <c:v>2377.44</c:v>
                </c:pt>
                <c:pt idx="3098">
                  <c:v>2438.9639999999999</c:v>
                </c:pt>
                <c:pt idx="3099">
                  <c:v>2438.9639999999999</c:v>
                </c:pt>
                <c:pt idx="3100">
                  <c:v>2386.2330000000002</c:v>
                </c:pt>
                <c:pt idx="3101">
                  <c:v>2421.3869999999997</c:v>
                </c:pt>
                <c:pt idx="3102">
                  <c:v>2377.44</c:v>
                </c:pt>
                <c:pt idx="3103">
                  <c:v>2390.625</c:v>
                </c:pt>
                <c:pt idx="3104">
                  <c:v>2355.471</c:v>
                </c:pt>
                <c:pt idx="3105">
                  <c:v>2311.5240000000003</c:v>
                </c:pt>
                <c:pt idx="3106">
                  <c:v>2355.471</c:v>
                </c:pt>
                <c:pt idx="3107">
                  <c:v>2329.1010000000001</c:v>
                </c:pt>
                <c:pt idx="3108">
                  <c:v>2355.471</c:v>
                </c:pt>
                <c:pt idx="3109">
                  <c:v>2351.0700000000002</c:v>
                </c:pt>
                <c:pt idx="3110">
                  <c:v>2364.2550000000001</c:v>
                </c:pt>
                <c:pt idx="3111">
                  <c:v>2386.2330000000002</c:v>
                </c:pt>
                <c:pt idx="3112">
                  <c:v>2399.4180000000001</c:v>
                </c:pt>
                <c:pt idx="3113">
                  <c:v>2390.625</c:v>
                </c:pt>
                <c:pt idx="3114">
                  <c:v>2447.7570000000001</c:v>
                </c:pt>
                <c:pt idx="3115">
                  <c:v>2460.942</c:v>
                </c:pt>
                <c:pt idx="3116">
                  <c:v>2500.4880000000003</c:v>
                </c:pt>
                <c:pt idx="3117">
                  <c:v>2531.25</c:v>
                </c:pt>
                <c:pt idx="3118">
                  <c:v>2509.2810000000004</c:v>
                </c:pt>
                <c:pt idx="3119">
                  <c:v>2535.6420000000003</c:v>
                </c:pt>
                <c:pt idx="3120">
                  <c:v>2548.8270000000002</c:v>
                </c:pt>
                <c:pt idx="3121">
                  <c:v>2566.404</c:v>
                </c:pt>
                <c:pt idx="3122">
                  <c:v>2583.9810000000002</c:v>
                </c:pt>
                <c:pt idx="3123">
                  <c:v>2544.4349999999999</c:v>
                </c:pt>
                <c:pt idx="3124">
                  <c:v>2548.8270000000002</c:v>
                </c:pt>
                <c:pt idx="3125">
                  <c:v>2588.3820000000001</c:v>
                </c:pt>
                <c:pt idx="3126">
                  <c:v>2540.0430000000001</c:v>
                </c:pt>
                <c:pt idx="3127">
                  <c:v>2562.0119999999997</c:v>
                </c:pt>
                <c:pt idx="3128">
                  <c:v>2553.2190000000001</c:v>
                </c:pt>
                <c:pt idx="3129">
                  <c:v>2535.6420000000003</c:v>
                </c:pt>
                <c:pt idx="3130">
                  <c:v>2522.4569999999999</c:v>
                </c:pt>
                <c:pt idx="3131">
                  <c:v>2465.3340000000003</c:v>
                </c:pt>
                <c:pt idx="3132">
                  <c:v>2509.2810000000004</c:v>
                </c:pt>
                <c:pt idx="3133">
                  <c:v>2504.88</c:v>
                </c:pt>
                <c:pt idx="3134">
                  <c:v>2482.9110000000001</c:v>
                </c:pt>
                <c:pt idx="3135">
                  <c:v>2583.9810000000002</c:v>
                </c:pt>
                <c:pt idx="3136">
                  <c:v>2579.5889999999999</c:v>
                </c:pt>
                <c:pt idx="3137">
                  <c:v>2597.1659999999997</c:v>
                </c:pt>
                <c:pt idx="3138">
                  <c:v>2627.9280000000003</c:v>
                </c:pt>
                <c:pt idx="3139">
                  <c:v>2614.7429999999999</c:v>
                </c:pt>
                <c:pt idx="3140">
                  <c:v>2654.2979999999998</c:v>
                </c:pt>
                <c:pt idx="3141">
                  <c:v>2654.2979999999998</c:v>
                </c:pt>
                <c:pt idx="3142">
                  <c:v>2632.32</c:v>
                </c:pt>
                <c:pt idx="3143">
                  <c:v>2623.5360000000001</c:v>
                </c:pt>
                <c:pt idx="3144">
                  <c:v>2588.3820000000001</c:v>
                </c:pt>
                <c:pt idx="3145">
                  <c:v>2605.9590000000003</c:v>
                </c:pt>
                <c:pt idx="3146">
                  <c:v>2548.8270000000002</c:v>
                </c:pt>
                <c:pt idx="3147">
                  <c:v>2531.25</c:v>
                </c:pt>
                <c:pt idx="3148">
                  <c:v>2518.0650000000001</c:v>
                </c:pt>
                <c:pt idx="3149">
                  <c:v>2496.096</c:v>
                </c:pt>
                <c:pt idx="3150">
                  <c:v>2496.096</c:v>
                </c:pt>
                <c:pt idx="3151">
                  <c:v>2482.9110000000001</c:v>
                </c:pt>
                <c:pt idx="3152">
                  <c:v>2447.7570000000001</c:v>
                </c:pt>
                <c:pt idx="3153">
                  <c:v>2465.3340000000003</c:v>
                </c:pt>
                <c:pt idx="3154">
                  <c:v>2425.779</c:v>
                </c:pt>
                <c:pt idx="3155">
                  <c:v>2438.9639999999999</c:v>
                </c:pt>
                <c:pt idx="3156">
                  <c:v>2469.7260000000001</c:v>
                </c:pt>
                <c:pt idx="3157">
                  <c:v>2434.5720000000001</c:v>
                </c:pt>
                <c:pt idx="3158">
                  <c:v>2438.9639999999999</c:v>
                </c:pt>
                <c:pt idx="3159">
                  <c:v>2465.3340000000003</c:v>
                </c:pt>
                <c:pt idx="3160">
                  <c:v>2425.779</c:v>
                </c:pt>
                <c:pt idx="3161">
                  <c:v>2443.3560000000002</c:v>
                </c:pt>
                <c:pt idx="3162">
                  <c:v>2447.7570000000001</c:v>
                </c:pt>
                <c:pt idx="3163">
                  <c:v>2469.7260000000001</c:v>
                </c:pt>
                <c:pt idx="3164">
                  <c:v>2465.3340000000003</c:v>
                </c:pt>
                <c:pt idx="3165">
                  <c:v>2421.3869999999997</c:v>
                </c:pt>
                <c:pt idx="3166">
                  <c:v>2438.9639999999999</c:v>
                </c:pt>
                <c:pt idx="3167">
                  <c:v>2438.9639999999999</c:v>
                </c:pt>
                <c:pt idx="3168">
                  <c:v>2408.2020000000002</c:v>
                </c:pt>
                <c:pt idx="3169">
                  <c:v>2478.5189999999998</c:v>
                </c:pt>
                <c:pt idx="3170">
                  <c:v>2430.1799999999998</c:v>
                </c:pt>
                <c:pt idx="3171">
                  <c:v>2425.779</c:v>
                </c:pt>
                <c:pt idx="3172">
                  <c:v>2447.7570000000001</c:v>
                </c:pt>
                <c:pt idx="3173">
                  <c:v>2408.2020000000002</c:v>
                </c:pt>
                <c:pt idx="3174">
                  <c:v>2496.096</c:v>
                </c:pt>
                <c:pt idx="3175">
                  <c:v>2452.1490000000003</c:v>
                </c:pt>
                <c:pt idx="3176">
                  <c:v>2478.5189999999998</c:v>
                </c:pt>
                <c:pt idx="3177">
                  <c:v>2447.7570000000001</c:v>
                </c:pt>
                <c:pt idx="3178">
                  <c:v>2430.1799999999998</c:v>
                </c:pt>
                <c:pt idx="3179">
                  <c:v>2460.942</c:v>
                </c:pt>
                <c:pt idx="3180">
                  <c:v>2416.9950000000003</c:v>
                </c:pt>
                <c:pt idx="3181">
                  <c:v>2447.7570000000001</c:v>
                </c:pt>
                <c:pt idx="3182">
                  <c:v>2474.1179999999999</c:v>
                </c:pt>
                <c:pt idx="3183">
                  <c:v>2465.3340000000003</c:v>
                </c:pt>
                <c:pt idx="3184">
                  <c:v>2438.9639999999999</c:v>
                </c:pt>
                <c:pt idx="3185">
                  <c:v>2456.5409999999997</c:v>
                </c:pt>
                <c:pt idx="3186">
                  <c:v>2443.3560000000002</c:v>
                </c:pt>
                <c:pt idx="3187">
                  <c:v>2465.3340000000003</c:v>
                </c:pt>
                <c:pt idx="3188">
                  <c:v>2430.1799999999998</c:v>
                </c:pt>
                <c:pt idx="3189">
                  <c:v>2434.5720000000001</c:v>
                </c:pt>
                <c:pt idx="3190">
                  <c:v>2474.1179999999999</c:v>
                </c:pt>
                <c:pt idx="3191">
                  <c:v>2438.9639999999999</c:v>
                </c:pt>
                <c:pt idx="3192">
                  <c:v>2434.5720000000001</c:v>
                </c:pt>
                <c:pt idx="3193">
                  <c:v>2452.1490000000003</c:v>
                </c:pt>
                <c:pt idx="3194">
                  <c:v>2447.7570000000001</c:v>
                </c:pt>
                <c:pt idx="3195">
                  <c:v>2478.5189999999998</c:v>
                </c:pt>
                <c:pt idx="3196">
                  <c:v>2469.7260000000001</c:v>
                </c:pt>
                <c:pt idx="3197">
                  <c:v>2452.1490000000003</c:v>
                </c:pt>
                <c:pt idx="3198">
                  <c:v>2434.5720000000001</c:v>
                </c:pt>
                <c:pt idx="3199">
                  <c:v>2412.5940000000001</c:v>
                </c:pt>
                <c:pt idx="3200">
                  <c:v>2434.5720000000001</c:v>
                </c:pt>
                <c:pt idx="3201">
                  <c:v>2452.1490000000003</c:v>
                </c:pt>
                <c:pt idx="3202">
                  <c:v>2430.1799999999998</c:v>
                </c:pt>
                <c:pt idx="3203">
                  <c:v>2469.7260000000001</c:v>
                </c:pt>
                <c:pt idx="3204">
                  <c:v>2469.7260000000001</c:v>
                </c:pt>
                <c:pt idx="3205">
                  <c:v>2531.25</c:v>
                </c:pt>
                <c:pt idx="3206">
                  <c:v>2531.25</c:v>
                </c:pt>
                <c:pt idx="3207">
                  <c:v>2531.25</c:v>
                </c:pt>
                <c:pt idx="3208">
                  <c:v>2614.7429999999999</c:v>
                </c:pt>
                <c:pt idx="3209">
                  <c:v>2632.32</c:v>
                </c:pt>
                <c:pt idx="3210">
                  <c:v>2654.2979999999998</c:v>
                </c:pt>
                <c:pt idx="3211">
                  <c:v>2676.2670000000003</c:v>
                </c:pt>
                <c:pt idx="3212">
                  <c:v>2685.06</c:v>
                </c:pt>
                <c:pt idx="3213">
                  <c:v>2707.029</c:v>
                </c:pt>
                <c:pt idx="3214">
                  <c:v>2689.4520000000002</c:v>
                </c:pt>
                <c:pt idx="3215">
                  <c:v>2649.9060000000004</c:v>
                </c:pt>
                <c:pt idx="3216">
                  <c:v>2645.5050000000001</c:v>
                </c:pt>
                <c:pt idx="3217">
                  <c:v>2597.1659999999997</c:v>
                </c:pt>
                <c:pt idx="3218">
                  <c:v>2592.7740000000003</c:v>
                </c:pt>
                <c:pt idx="3219">
                  <c:v>2601.567</c:v>
                </c:pt>
                <c:pt idx="3220">
                  <c:v>2579.5889999999999</c:v>
                </c:pt>
                <c:pt idx="3221">
                  <c:v>2597.1659999999997</c:v>
                </c:pt>
                <c:pt idx="3222">
                  <c:v>2570.8049999999998</c:v>
                </c:pt>
                <c:pt idx="3223">
                  <c:v>2597.1659999999997</c:v>
                </c:pt>
                <c:pt idx="3224">
                  <c:v>2627.9280000000003</c:v>
                </c:pt>
                <c:pt idx="3225">
                  <c:v>2553.2190000000001</c:v>
                </c:pt>
                <c:pt idx="3226">
                  <c:v>2592.7740000000003</c:v>
                </c:pt>
                <c:pt idx="3227">
                  <c:v>2610.3510000000001</c:v>
                </c:pt>
                <c:pt idx="3228">
                  <c:v>2570.8049999999998</c:v>
                </c:pt>
                <c:pt idx="3229">
                  <c:v>2562.0119999999997</c:v>
                </c:pt>
                <c:pt idx="3230">
                  <c:v>2518.0650000000001</c:v>
                </c:pt>
                <c:pt idx="3231">
                  <c:v>2535.6420000000003</c:v>
                </c:pt>
                <c:pt idx="3232">
                  <c:v>2531.25</c:v>
                </c:pt>
                <c:pt idx="3233">
                  <c:v>2496.096</c:v>
                </c:pt>
                <c:pt idx="3234">
                  <c:v>2496.096</c:v>
                </c:pt>
                <c:pt idx="3235">
                  <c:v>2496.096</c:v>
                </c:pt>
                <c:pt idx="3236">
                  <c:v>2460.942</c:v>
                </c:pt>
                <c:pt idx="3237">
                  <c:v>2500.4880000000003</c:v>
                </c:pt>
                <c:pt idx="3238">
                  <c:v>2447.7570000000001</c:v>
                </c:pt>
                <c:pt idx="3239">
                  <c:v>2416.9950000000003</c:v>
                </c:pt>
                <c:pt idx="3240">
                  <c:v>2465.3340000000003</c:v>
                </c:pt>
                <c:pt idx="3241">
                  <c:v>2425.779</c:v>
                </c:pt>
                <c:pt idx="3242">
                  <c:v>2478.5189999999998</c:v>
                </c:pt>
                <c:pt idx="3243">
                  <c:v>2456.5409999999997</c:v>
                </c:pt>
                <c:pt idx="3244">
                  <c:v>2438.9639999999999</c:v>
                </c:pt>
                <c:pt idx="3245">
                  <c:v>2465.3340000000003</c:v>
                </c:pt>
                <c:pt idx="3246">
                  <c:v>2430.1799999999998</c:v>
                </c:pt>
                <c:pt idx="3247">
                  <c:v>2447.7570000000001</c:v>
                </c:pt>
                <c:pt idx="3248">
                  <c:v>2456.5409999999997</c:v>
                </c:pt>
                <c:pt idx="3249">
                  <c:v>2447.7570000000001</c:v>
                </c:pt>
                <c:pt idx="3250">
                  <c:v>2447.7570000000001</c:v>
                </c:pt>
                <c:pt idx="3251">
                  <c:v>2438.9639999999999</c:v>
                </c:pt>
                <c:pt idx="3252">
                  <c:v>2460.942</c:v>
                </c:pt>
                <c:pt idx="3253">
                  <c:v>2482.9110000000001</c:v>
                </c:pt>
                <c:pt idx="3254">
                  <c:v>2469.7260000000001</c:v>
                </c:pt>
                <c:pt idx="3255">
                  <c:v>2487.3030000000003</c:v>
                </c:pt>
                <c:pt idx="3256">
                  <c:v>2504.88</c:v>
                </c:pt>
                <c:pt idx="3257">
                  <c:v>2487.3030000000003</c:v>
                </c:pt>
                <c:pt idx="3258">
                  <c:v>2496.096</c:v>
                </c:pt>
                <c:pt idx="3259">
                  <c:v>2540.0430000000001</c:v>
                </c:pt>
                <c:pt idx="3260">
                  <c:v>2535.6420000000003</c:v>
                </c:pt>
                <c:pt idx="3261">
                  <c:v>2540.0430000000001</c:v>
                </c:pt>
                <c:pt idx="3262">
                  <c:v>2504.88</c:v>
                </c:pt>
                <c:pt idx="3263">
                  <c:v>2522.4569999999999</c:v>
                </c:pt>
                <c:pt idx="3264">
                  <c:v>2531.25</c:v>
                </c:pt>
                <c:pt idx="3265">
                  <c:v>2513.6729999999998</c:v>
                </c:pt>
                <c:pt idx="3266">
                  <c:v>2496.096</c:v>
                </c:pt>
                <c:pt idx="3267">
                  <c:v>2478.5189999999998</c:v>
                </c:pt>
                <c:pt idx="3268">
                  <c:v>2469.7260000000001</c:v>
                </c:pt>
                <c:pt idx="3269">
                  <c:v>2478.5189999999998</c:v>
                </c:pt>
                <c:pt idx="3270">
                  <c:v>2452.1490000000003</c:v>
                </c:pt>
                <c:pt idx="3271">
                  <c:v>2452.1490000000003</c:v>
                </c:pt>
                <c:pt idx="3272">
                  <c:v>2469.7260000000001</c:v>
                </c:pt>
                <c:pt idx="3273">
                  <c:v>2425.779</c:v>
                </c:pt>
                <c:pt idx="3274">
                  <c:v>2447.7570000000001</c:v>
                </c:pt>
                <c:pt idx="3275">
                  <c:v>2386.2330000000002</c:v>
                </c:pt>
                <c:pt idx="3276">
                  <c:v>2368.6560000000004</c:v>
                </c:pt>
                <c:pt idx="3277">
                  <c:v>2443.3560000000002</c:v>
                </c:pt>
                <c:pt idx="3278">
                  <c:v>2368.6560000000004</c:v>
                </c:pt>
                <c:pt idx="3279">
                  <c:v>2416.9950000000003</c:v>
                </c:pt>
                <c:pt idx="3280">
                  <c:v>2377.44</c:v>
                </c:pt>
                <c:pt idx="3281">
                  <c:v>2399.4180000000001</c:v>
                </c:pt>
                <c:pt idx="3282">
                  <c:v>2390.625</c:v>
                </c:pt>
                <c:pt idx="3283">
                  <c:v>2381.8319999999999</c:v>
                </c:pt>
                <c:pt idx="3284">
                  <c:v>2364.2550000000001</c:v>
                </c:pt>
                <c:pt idx="3285">
                  <c:v>2359.8630000000003</c:v>
                </c:pt>
                <c:pt idx="3286">
                  <c:v>2373.0479999999998</c:v>
                </c:pt>
                <c:pt idx="3287">
                  <c:v>2403.81</c:v>
                </c:pt>
                <c:pt idx="3288">
                  <c:v>2377.44</c:v>
                </c:pt>
                <c:pt idx="3289">
                  <c:v>2395.0170000000003</c:v>
                </c:pt>
                <c:pt idx="3290">
                  <c:v>2416.9950000000003</c:v>
                </c:pt>
                <c:pt idx="3291">
                  <c:v>2399.4180000000001</c:v>
                </c:pt>
                <c:pt idx="3292">
                  <c:v>2416.9950000000003</c:v>
                </c:pt>
                <c:pt idx="3293">
                  <c:v>2386.2330000000002</c:v>
                </c:pt>
                <c:pt idx="3294">
                  <c:v>2434.5720000000001</c:v>
                </c:pt>
                <c:pt idx="3295">
                  <c:v>2509.2810000000004</c:v>
                </c:pt>
                <c:pt idx="3296">
                  <c:v>2482.9110000000001</c:v>
                </c:pt>
                <c:pt idx="3297">
                  <c:v>2522.4569999999999</c:v>
                </c:pt>
                <c:pt idx="3298">
                  <c:v>2562.0119999999997</c:v>
                </c:pt>
                <c:pt idx="3299">
                  <c:v>2540.0430000000001</c:v>
                </c:pt>
                <c:pt idx="3300">
                  <c:v>2579.5889999999999</c:v>
                </c:pt>
                <c:pt idx="3301">
                  <c:v>2632.32</c:v>
                </c:pt>
                <c:pt idx="3302">
                  <c:v>2632.32</c:v>
                </c:pt>
                <c:pt idx="3303">
                  <c:v>2632.32</c:v>
                </c:pt>
                <c:pt idx="3304">
                  <c:v>2605.9590000000003</c:v>
                </c:pt>
                <c:pt idx="3305">
                  <c:v>2619.1439999999998</c:v>
                </c:pt>
                <c:pt idx="3306">
                  <c:v>2583.9810000000002</c:v>
                </c:pt>
                <c:pt idx="3307">
                  <c:v>2526.8580000000002</c:v>
                </c:pt>
                <c:pt idx="3308">
                  <c:v>2588.3820000000001</c:v>
                </c:pt>
                <c:pt idx="3309">
                  <c:v>2544.4349999999999</c:v>
                </c:pt>
                <c:pt idx="3310">
                  <c:v>2513.6729999999998</c:v>
                </c:pt>
                <c:pt idx="3311">
                  <c:v>2553.2190000000001</c:v>
                </c:pt>
                <c:pt idx="3312">
                  <c:v>2500.4880000000003</c:v>
                </c:pt>
                <c:pt idx="3313">
                  <c:v>2566.404</c:v>
                </c:pt>
                <c:pt idx="3314">
                  <c:v>2526.8580000000002</c:v>
                </c:pt>
                <c:pt idx="3315">
                  <c:v>2570.8049999999998</c:v>
                </c:pt>
                <c:pt idx="3316">
                  <c:v>2553.2190000000001</c:v>
                </c:pt>
                <c:pt idx="3317">
                  <c:v>2566.404</c:v>
                </c:pt>
                <c:pt idx="3318">
                  <c:v>2601.567</c:v>
                </c:pt>
                <c:pt idx="3319">
                  <c:v>2583.9810000000002</c:v>
                </c:pt>
                <c:pt idx="3320">
                  <c:v>2632.32</c:v>
                </c:pt>
                <c:pt idx="3321">
                  <c:v>2623.5360000000001</c:v>
                </c:pt>
                <c:pt idx="3322">
                  <c:v>2623.5360000000001</c:v>
                </c:pt>
                <c:pt idx="3323">
                  <c:v>2623.5360000000001</c:v>
                </c:pt>
                <c:pt idx="3324">
                  <c:v>2645.5050000000001</c:v>
                </c:pt>
                <c:pt idx="3325">
                  <c:v>2605.9590000000003</c:v>
                </c:pt>
                <c:pt idx="3326">
                  <c:v>2614.7429999999999</c:v>
                </c:pt>
                <c:pt idx="3327">
                  <c:v>2597.1659999999997</c:v>
                </c:pt>
                <c:pt idx="3328">
                  <c:v>2619.1439999999998</c:v>
                </c:pt>
                <c:pt idx="3329">
                  <c:v>2645.5050000000001</c:v>
                </c:pt>
                <c:pt idx="3330">
                  <c:v>2575.1970000000001</c:v>
                </c:pt>
                <c:pt idx="3331">
                  <c:v>2597.1659999999997</c:v>
                </c:pt>
                <c:pt idx="3332">
                  <c:v>2601.567</c:v>
                </c:pt>
                <c:pt idx="3333">
                  <c:v>2570.8049999999998</c:v>
                </c:pt>
                <c:pt idx="3334">
                  <c:v>2557.6200000000003</c:v>
                </c:pt>
                <c:pt idx="3335">
                  <c:v>2583.9810000000002</c:v>
                </c:pt>
                <c:pt idx="3336">
                  <c:v>2513.6729999999998</c:v>
                </c:pt>
                <c:pt idx="3337">
                  <c:v>2491.6950000000002</c:v>
                </c:pt>
                <c:pt idx="3338">
                  <c:v>2438.9639999999999</c:v>
                </c:pt>
                <c:pt idx="3339">
                  <c:v>2447.7570000000001</c:v>
                </c:pt>
                <c:pt idx="3340">
                  <c:v>2460.942</c:v>
                </c:pt>
                <c:pt idx="3341">
                  <c:v>2447.7570000000001</c:v>
                </c:pt>
                <c:pt idx="3342">
                  <c:v>2482.9110000000001</c:v>
                </c:pt>
                <c:pt idx="3343">
                  <c:v>2469.7260000000001</c:v>
                </c:pt>
                <c:pt idx="3344">
                  <c:v>2421.3869999999997</c:v>
                </c:pt>
                <c:pt idx="3345">
                  <c:v>2482.9110000000001</c:v>
                </c:pt>
                <c:pt idx="3346">
                  <c:v>2430.1799999999998</c:v>
                </c:pt>
                <c:pt idx="3347">
                  <c:v>2474.1179999999999</c:v>
                </c:pt>
                <c:pt idx="3348">
                  <c:v>2452.1490000000003</c:v>
                </c:pt>
                <c:pt idx="3349">
                  <c:v>2434.5720000000001</c:v>
                </c:pt>
                <c:pt idx="3350">
                  <c:v>2478.5189999999998</c:v>
                </c:pt>
                <c:pt idx="3351">
                  <c:v>2456.5409999999997</c:v>
                </c:pt>
                <c:pt idx="3352">
                  <c:v>2447.7570000000001</c:v>
                </c:pt>
                <c:pt idx="3353">
                  <c:v>2474.1179999999999</c:v>
                </c:pt>
                <c:pt idx="3354">
                  <c:v>2452.1490000000003</c:v>
                </c:pt>
                <c:pt idx="3355">
                  <c:v>2460.942</c:v>
                </c:pt>
                <c:pt idx="3356">
                  <c:v>2491.6950000000002</c:v>
                </c:pt>
                <c:pt idx="3357">
                  <c:v>2443.3560000000002</c:v>
                </c:pt>
                <c:pt idx="3358">
                  <c:v>2526.8580000000002</c:v>
                </c:pt>
                <c:pt idx="3359">
                  <c:v>2491.6950000000002</c:v>
                </c:pt>
                <c:pt idx="3360">
                  <c:v>2482.9110000000001</c:v>
                </c:pt>
                <c:pt idx="3361">
                  <c:v>2504.88</c:v>
                </c:pt>
                <c:pt idx="3362">
                  <c:v>2491.6950000000002</c:v>
                </c:pt>
                <c:pt idx="3363">
                  <c:v>2504.88</c:v>
                </c:pt>
                <c:pt idx="3364">
                  <c:v>2478.5189999999998</c:v>
                </c:pt>
                <c:pt idx="3365">
                  <c:v>2469.7260000000001</c:v>
                </c:pt>
                <c:pt idx="3366">
                  <c:v>2474.1179999999999</c:v>
                </c:pt>
                <c:pt idx="3367">
                  <c:v>2412.5940000000001</c:v>
                </c:pt>
                <c:pt idx="3368">
                  <c:v>2438.9639999999999</c:v>
                </c:pt>
                <c:pt idx="3369">
                  <c:v>2452.1490000000003</c:v>
                </c:pt>
                <c:pt idx="3370">
                  <c:v>2403.81</c:v>
                </c:pt>
                <c:pt idx="3371">
                  <c:v>2430.1799999999998</c:v>
                </c:pt>
                <c:pt idx="3372">
                  <c:v>2438.9639999999999</c:v>
                </c:pt>
                <c:pt idx="3373">
                  <c:v>2430.1799999999998</c:v>
                </c:pt>
                <c:pt idx="3374">
                  <c:v>2452.1490000000003</c:v>
                </c:pt>
                <c:pt idx="3375">
                  <c:v>2364.2550000000001</c:v>
                </c:pt>
                <c:pt idx="3376">
                  <c:v>2408.2020000000002</c:v>
                </c:pt>
                <c:pt idx="3377">
                  <c:v>2399.4180000000001</c:v>
                </c:pt>
                <c:pt idx="3378">
                  <c:v>2337.8939999999998</c:v>
                </c:pt>
                <c:pt idx="3379">
                  <c:v>2390.625</c:v>
                </c:pt>
                <c:pt idx="3380">
                  <c:v>2355.471</c:v>
                </c:pt>
                <c:pt idx="3381">
                  <c:v>2386.2330000000002</c:v>
                </c:pt>
                <c:pt idx="3382">
                  <c:v>2351.0700000000002</c:v>
                </c:pt>
                <c:pt idx="3383">
                  <c:v>2377.44</c:v>
                </c:pt>
                <c:pt idx="3384">
                  <c:v>2456.5409999999997</c:v>
                </c:pt>
                <c:pt idx="3385">
                  <c:v>2425.779</c:v>
                </c:pt>
                <c:pt idx="3386">
                  <c:v>2465.3340000000003</c:v>
                </c:pt>
                <c:pt idx="3387">
                  <c:v>2509.2810000000004</c:v>
                </c:pt>
                <c:pt idx="3388">
                  <c:v>2496.096</c:v>
                </c:pt>
                <c:pt idx="3389">
                  <c:v>2540.0430000000001</c:v>
                </c:pt>
                <c:pt idx="3390">
                  <c:v>2553.2190000000001</c:v>
                </c:pt>
                <c:pt idx="3391">
                  <c:v>2566.404</c:v>
                </c:pt>
                <c:pt idx="3392">
                  <c:v>2645.5050000000001</c:v>
                </c:pt>
                <c:pt idx="3393">
                  <c:v>2636.721</c:v>
                </c:pt>
                <c:pt idx="3394">
                  <c:v>2614.7429999999999</c:v>
                </c:pt>
                <c:pt idx="3395">
                  <c:v>2623.5360000000001</c:v>
                </c:pt>
                <c:pt idx="3396">
                  <c:v>2632.32</c:v>
                </c:pt>
                <c:pt idx="3397">
                  <c:v>2619.1439999999998</c:v>
                </c:pt>
                <c:pt idx="3398">
                  <c:v>2623.5360000000001</c:v>
                </c:pt>
                <c:pt idx="3399">
                  <c:v>2579.5889999999999</c:v>
                </c:pt>
                <c:pt idx="3400">
                  <c:v>2623.5360000000001</c:v>
                </c:pt>
                <c:pt idx="3401">
                  <c:v>2583.9810000000002</c:v>
                </c:pt>
                <c:pt idx="3402">
                  <c:v>2557.6200000000003</c:v>
                </c:pt>
                <c:pt idx="3403">
                  <c:v>2597.1659999999997</c:v>
                </c:pt>
                <c:pt idx="3404">
                  <c:v>2575.1970000000001</c:v>
                </c:pt>
                <c:pt idx="3405">
                  <c:v>2610.3510000000001</c:v>
                </c:pt>
                <c:pt idx="3406">
                  <c:v>2614.7429999999999</c:v>
                </c:pt>
                <c:pt idx="3407">
                  <c:v>2641.1130000000003</c:v>
                </c:pt>
                <c:pt idx="3408">
                  <c:v>2649.9060000000004</c:v>
                </c:pt>
                <c:pt idx="3409">
                  <c:v>2663.0819999999999</c:v>
                </c:pt>
                <c:pt idx="3410">
                  <c:v>2667.4830000000002</c:v>
                </c:pt>
                <c:pt idx="3411">
                  <c:v>2663.0819999999999</c:v>
                </c:pt>
                <c:pt idx="3412">
                  <c:v>2658.69</c:v>
                </c:pt>
                <c:pt idx="3413">
                  <c:v>2685.06</c:v>
                </c:pt>
                <c:pt idx="3414">
                  <c:v>2707.029</c:v>
                </c:pt>
                <c:pt idx="3415">
                  <c:v>2658.69</c:v>
                </c:pt>
                <c:pt idx="3416">
                  <c:v>2737.7909999999997</c:v>
                </c:pt>
                <c:pt idx="3417">
                  <c:v>2689.4520000000002</c:v>
                </c:pt>
                <c:pt idx="3418">
                  <c:v>2693.8440000000001</c:v>
                </c:pt>
                <c:pt idx="3419">
                  <c:v>2667.4830000000002</c:v>
                </c:pt>
                <c:pt idx="3420">
                  <c:v>2619.1439999999998</c:v>
                </c:pt>
                <c:pt idx="3421">
                  <c:v>2627.9280000000003</c:v>
                </c:pt>
                <c:pt idx="3422">
                  <c:v>2588.3820000000001</c:v>
                </c:pt>
                <c:pt idx="3423">
                  <c:v>2562.0119999999997</c:v>
                </c:pt>
                <c:pt idx="3424">
                  <c:v>2562.0119999999997</c:v>
                </c:pt>
                <c:pt idx="3425">
                  <c:v>2465.3340000000003</c:v>
                </c:pt>
                <c:pt idx="3426">
                  <c:v>2487.3030000000003</c:v>
                </c:pt>
                <c:pt idx="3427">
                  <c:v>2430.1799999999998</c:v>
                </c:pt>
                <c:pt idx="3428">
                  <c:v>2434.5720000000001</c:v>
                </c:pt>
                <c:pt idx="3429">
                  <c:v>2478.5189999999998</c:v>
                </c:pt>
                <c:pt idx="3430">
                  <c:v>2408.2020000000002</c:v>
                </c:pt>
                <c:pt idx="3431">
                  <c:v>2425.779</c:v>
                </c:pt>
                <c:pt idx="3432">
                  <c:v>2438.9639999999999</c:v>
                </c:pt>
                <c:pt idx="3433">
                  <c:v>2425.779</c:v>
                </c:pt>
                <c:pt idx="3434">
                  <c:v>2452.1490000000003</c:v>
                </c:pt>
                <c:pt idx="3435">
                  <c:v>2421.3869999999997</c:v>
                </c:pt>
                <c:pt idx="3436">
                  <c:v>2456.5409999999997</c:v>
                </c:pt>
                <c:pt idx="3437">
                  <c:v>2474.1179999999999</c:v>
                </c:pt>
                <c:pt idx="3438">
                  <c:v>2460.942</c:v>
                </c:pt>
                <c:pt idx="3439">
                  <c:v>2509.2810000000004</c:v>
                </c:pt>
                <c:pt idx="3440">
                  <c:v>2509.2810000000004</c:v>
                </c:pt>
                <c:pt idx="3441">
                  <c:v>2482.9110000000001</c:v>
                </c:pt>
                <c:pt idx="3442">
                  <c:v>2474.1179999999999</c:v>
                </c:pt>
                <c:pt idx="3443">
                  <c:v>2526.8580000000002</c:v>
                </c:pt>
                <c:pt idx="3444">
                  <c:v>2500.4880000000003</c:v>
                </c:pt>
                <c:pt idx="3445">
                  <c:v>2496.096</c:v>
                </c:pt>
                <c:pt idx="3446">
                  <c:v>2438.9639999999999</c:v>
                </c:pt>
                <c:pt idx="3447">
                  <c:v>2504.88</c:v>
                </c:pt>
                <c:pt idx="3448">
                  <c:v>2460.942</c:v>
                </c:pt>
                <c:pt idx="3449">
                  <c:v>2430.1799999999998</c:v>
                </c:pt>
                <c:pt idx="3450">
                  <c:v>2478.5189999999998</c:v>
                </c:pt>
                <c:pt idx="3451">
                  <c:v>2430.1799999999998</c:v>
                </c:pt>
                <c:pt idx="3452">
                  <c:v>2478.5189999999998</c:v>
                </c:pt>
                <c:pt idx="3453">
                  <c:v>2469.7260000000001</c:v>
                </c:pt>
                <c:pt idx="3454">
                  <c:v>2438.9639999999999</c:v>
                </c:pt>
                <c:pt idx="3455">
                  <c:v>2504.88</c:v>
                </c:pt>
                <c:pt idx="3456">
                  <c:v>2478.5189999999998</c:v>
                </c:pt>
                <c:pt idx="3457">
                  <c:v>2443.3560000000002</c:v>
                </c:pt>
                <c:pt idx="3458">
                  <c:v>2460.942</c:v>
                </c:pt>
                <c:pt idx="3459">
                  <c:v>2469.7260000000001</c:v>
                </c:pt>
                <c:pt idx="3460">
                  <c:v>2443.3560000000002</c:v>
                </c:pt>
                <c:pt idx="3461">
                  <c:v>2421.3869999999997</c:v>
                </c:pt>
                <c:pt idx="3462">
                  <c:v>2456.5409999999997</c:v>
                </c:pt>
                <c:pt idx="3463">
                  <c:v>2456.5409999999997</c:v>
                </c:pt>
                <c:pt idx="3464">
                  <c:v>2487.3030000000003</c:v>
                </c:pt>
                <c:pt idx="3465">
                  <c:v>2456.5409999999997</c:v>
                </c:pt>
                <c:pt idx="3466">
                  <c:v>2469.7260000000001</c:v>
                </c:pt>
                <c:pt idx="3467">
                  <c:v>2474.1179999999999</c:v>
                </c:pt>
                <c:pt idx="3468">
                  <c:v>2469.7260000000001</c:v>
                </c:pt>
                <c:pt idx="3469">
                  <c:v>2465.3340000000003</c:v>
                </c:pt>
                <c:pt idx="3470">
                  <c:v>2478.5189999999998</c:v>
                </c:pt>
                <c:pt idx="3471">
                  <c:v>2491.6950000000002</c:v>
                </c:pt>
                <c:pt idx="3472">
                  <c:v>2474.1179999999999</c:v>
                </c:pt>
                <c:pt idx="3473">
                  <c:v>2544.4349999999999</c:v>
                </c:pt>
                <c:pt idx="3474">
                  <c:v>2553.2190000000001</c:v>
                </c:pt>
                <c:pt idx="3475">
                  <c:v>2518.0650000000001</c:v>
                </c:pt>
                <c:pt idx="3476">
                  <c:v>2566.404</c:v>
                </c:pt>
                <c:pt idx="3477">
                  <c:v>2566.404</c:v>
                </c:pt>
                <c:pt idx="3478">
                  <c:v>2570.8049999999998</c:v>
                </c:pt>
                <c:pt idx="3479">
                  <c:v>2592.7740000000003</c:v>
                </c:pt>
                <c:pt idx="3480">
                  <c:v>2588.3820000000001</c:v>
                </c:pt>
                <c:pt idx="3481">
                  <c:v>2597.1659999999997</c:v>
                </c:pt>
                <c:pt idx="3482">
                  <c:v>2623.5360000000001</c:v>
                </c:pt>
                <c:pt idx="3483">
                  <c:v>2579.5889999999999</c:v>
                </c:pt>
                <c:pt idx="3484">
                  <c:v>2575.1970000000001</c:v>
                </c:pt>
                <c:pt idx="3485">
                  <c:v>2583.9810000000002</c:v>
                </c:pt>
                <c:pt idx="3486">
                  <c:v>2588.3820000000001</c:v>
                </c:pt>
                <c:pt idx="3487">
                  <c:v>2649.9060000000004</c:v>
                </c:pt>
                <c:pt idx="3488">
                  <c:v>2632.32</c:v>
                </c:pt>
                <c:pt idx="3489">
                  <c:v>2693.8440000000001</c:v>
                </c:pt>
                <c:pt idx="3490">
                  <c:v>2720.2139999999999</c:v>
                </c:pt>
                <c:pt idx="3491">
                  <c:v>2671.875</c:v>
                </c:pt>
                <c:pt idx="3492">
                  <c:v>2759.7689999999998</c:v>
                </c:pt>
                <c:pt idx="3493">
                  <c:v>2702.6369999999997</c:v>
                </c:pt>
                <c:pt idx="3494">
                  <c:v>2698.2450000000003</c:v>
                </c:pt>
                <c:pt idx="3495">
                  <c:v>2689.4520000000002</c:v>
                </c:pt>
                <c:pt idx="3496">
                  <c:v>2654.2979999999998</c:v>
                </c:pt>
                <c:pt idx="3497">
                  <c:v>2623.5360000000001</c:v>
                </c:pt>
                <c:pt idx="3498">
                  <c:v>2636.721</c:v>
                </c:pt>
                <c:pt idx="3499">
                  <c:v>2605.9590000000003</c:v>
                </c:pt>
                <c:pt idx="3500">
                  <c:v>2579.5889999999999</c:v>
                </c:pt>
                <c:pt idx="3501">
                  <c:v>2548.8270000000002</c:v>
                </c:pt>
                <c:pt idx="3502">
                  <c:v>2522.4569999999999</c:v>
                </c:pt>
                <c:pt idx="3503">
                  <c:v>2548.8270000000002</c:v>
                </c:pt>
                <c:pt idx="3504">
                  <c:v>2518.0650000000001</c:v>
                </c:pt>
                <c:pt idx="3505">
                  <c:v>2540.0430000000001</c:v>
                </c:pt>
                <c:pt idx="3506">
                  <c:v>2482.9110000000001</c:v>
                </c:pt>
                <c:pt idx="3507">
                  <c:v>2482.9110000000001</c:v>
                </c:pt>
                <c:pt idx="3508">
                  <c:v>2540.0430000000001</c:v>
                </c:pt>
                <c:pt idx="3509">
                  <c:v>2456.5409999999997</c:v>
                </c:pt>
                <c:pt idx="3510">
                  <c:v>2465.3340000000003</c:v>
                </c:pt>
                <c:pt idx="3511">
                  <c:v>2491.6950000000002</c:v>
                </c:pt>
                <c:pt idx="3512">
                  <c:v>2447.7570000000001</c:v>
                </c:pt>
                <c:pt idx="3513">
                  <c:v>2487.3030000000003</c:v>
                </c:pt>
                <c:pt idx="3514">
                  <c:v>2456.5409999999997</c:v>
                </c:pt>
                <c:pt idx="3515">
                  <c:v>2434.5720000000001</c:v>
                </c:pt>
                <c:pt idx="3516">
                  <c:v>2421.3869999999997</c:v>
                </c:pt>
                <c:pt idx="3517">
                  <c:v>2421.3869999999997</c:v>
                </c:pt>
                <c:pt idx="3518">
                  <c:v>2395.0170000000003</c:v>
                </c:pt>
                <c:pt idx="3519">
                  <c:v>2416.9950000000003</c:v>
                </c:pt>
                <c:pt idx="3520">
                  <c:v>2381.8319999999999</c:v>
                </c:pt>
                <c:pt idx="3521">
                  <c:v>2430.1799999999998</c:v>
                </c:pt>
                <c:pt idx="3522">
                  <c:v>2421.3869999999997</c:v>
                </c:pt>
                <c:pt idx="3523">
                  <c:v>2368.6560000000004</c:v>
                </c:pt>
                <c:pt idx="3524">
                  <c:v>2434.5720000000001</c:v>
                </c:pt>
                <c:pt idx="3525">
                  <c:v>2430.1799999999998</c:v>
                </c:pt>
                <c:pt idx="3526">
                  <c:v>2447.7570000000001</c:v>
                </c:pt>
                <c:pt idx="3527">
                  <c:v>2474.1179999999999</c:v>
                </c:pt>
                <c:pt idx="3528">
                  <c:v>2456.5409999999997</c:v>
                </c:pt>
                <c:pt idx="3529">
                  <c:v>2504.88</c:v>
                </c:pt>
                <c:pt idx="3530">
                  <c:v>2469.7260000000001</c:v>
                </c:pt>
                <c:pt idx="3531">
                  <c:v>2553.2190000000001</c:v>
                </c:pt>
                <c:pt idx="3532">
                  <c:v>2526.8580000000002</c:v>
                </c:pt>
                <c:pt idx="3533">
                  <c:v>2518.0650000000001</c:v>
                </c:pt>
                <c:pt idx="3534">
                  <c:v>2540.0430000000001</c:v>
                </c:pt>
                <c:pt idx="3535">
                  <c:v>2531.25</c:v>
                </c:pt>
                <c:pt idx="3536">
                  <c:v>2491.6950000000002</c:v>
                </c:pt>
                <c:pt idx="3537">
                  <c:v>2478.5189999999998</c:v>
                </c:pt>
                <c:pt idx="3538">
                  <c:v>2460.942</c:v>
                </c:pt>
                <c:pt idx="3539">
                  <c:v>2443.3560000000002</c:v>
                </c:pt>
                <c:pt idx="3540">
                  <c:v>2491.6950000000002</c:v>
                </c:pt>
                <c:pt idx="3541">
                  <c:v>2421.3869999999997</c:v>
                </c:pt>
                <c:pt idx="3542">
                  <c:v>2447.7570000000001</c:v>
                </c:pt>
                <c:pt idx="3543">
                  <c:v>2447.7570000000001</c:v>
                </c:pt>
                <c:pt idx="3544">
                  <c:v>2416.9950000000003</c:v>
                </c:pt>
                <c:pt idx="3545">
                  <c:v>2395.0170000000003</c:v>
                </c:pt>
                <c:pt idx="3546">
                  <c:v>2408.2020000000002</c:v>
                </c:pt>
                <c:pt idx="3547">
                  <c:v>2421.3869999999997</c:v>
                </c:pt>
                <c:pt idx="3548">
                  <c:v>2430.1799999999998</c:v>
                </c:pt>
                <c:pt idx="3549">
                  <c:v>2390.625</c:v>
                </c:pt>
                <c:pt idx="3550">
                  <c:v>2386.2330000000002</c:v>
                </c:pt>
                <c:pt idx="3551">
                  <c:v>2421.3869999999997</c:v>
                </c:pt>
                <c:pt idx="3552">
                  <c:v>2377.44</c:v>
                </c:pt>
                <c:pt idx="3553">
                  <c:v>2373.0479999999998</c:v>
                </c:pt>
                <c:pt idx="3554">
                  <c:v>2421.3869999999997</c:v>
                </c:pt>
                <c:pt idx="3555">
                  <c:v>2399.4180000000001</c:v>
                </c:pt>
                <c:pt idx="3556">
                  <c:v>2403.81</c:v>
                </c:pt>
                <c:pt idx="3557">
                  <c:v>2395.0170000000003</c:v>
                </c:pt>
                <c:pt idx="3558">
                  <c:v>2399.4180000000001</c:v>
                </c:pt>
                <c:pt idx="3559">
                  <c:v>2421.3869999999997</c:v>
                </c:pt>
                <c:pt idx="3560">
                  <c:v>2399.4180000000001</c:v>
                </c:pt>
                <c:pt idx="3561">
                  <c:v>2504.88</c:v>
                </c:pt>
                <c:pt idx="3562">
                  <c:v>2513.6729999999998</c:v>
                </c:pt>
                <c:pt idx="3563">
                  <c:v>2496.096</c:v>
                </c:pt>
                <c:pt idx="3564">
                  <c:v>2562.0119999999997</c:v>
                </c:pt>
                <c:pt idx="3565">
                  <c:v>2518.0650000000001</c:v>
                </c:pt>
                <c:pt idx="3566">
                  <c:v>2540.0430000000001</c:v>
                </c:pt>
                <c:pt idx="3567">
                  <c:v>2548.8270000000002</c:v>
                </c:pt>
                <c:pt idx="3568">
                  <c:v>2566.404</c:v>
                </c:pt>
                <c:pt idx="3569">
                  <c:v>2583.9810000000002</c:v>
                </c:pt>
                <c:pt idx="3570">
                  <c:v>2553.2190000000001</c:v>
                </c:pt>
                <c:pt idx="3571">
                  <c:v>2570.8049999999998</c:v>
                </c:pt>
                <c:pt idx="3572">
                  <c:v>2614.7429999999999</c:v>
                </c:pt>
                <c:pt idx="3573">
                  <c:v>2579.5889999999999</c:v>
                </c:pt>
                <c:pt idx="3574">
                  <c:v>2562.0119999999997</c:v>
                </c:pt>
                <c:pt idx="3575">
                  <c:v>2570.8049999999998</c:v>
                </c:pt>
                <c:pt idx="3576">
                  <c:v>2570.8049999999998</c:v>
                </c:pt>
                <c:pt idx="3577">
                  <c:v>2632.32</c:v>
                </c:pt>
                <c:pt idx="3578">
                  <c:v>2579.5889999999999</c:v>
                </c:pt>
                <c:pt idx="3579">
                  <c:v>2566.404</c:v>
                </c:pt>
                <c:pt idx="3580">
                  <c:v>2548.8270000000002</c:v>
                </c:pt>
                <c:pt idx="3581">
                  <c:v>2540.0430000000001</c:v>
                </c:pt>
                <c:pt idx="3582">
                  <c:v>2544.4349999999999</c:v>
                </c:pt>
                <c:pt idx="3583">
                  <c:v>2588.3820000000001</c:v>
                </c:pt>
                <c:pt idx="3584">
                  <c:v>2570.8049999999998</c:v>
                </c:pt>
                <c:pt idx="3585">
                  <c:v>2605.9590000000003</c:v>
                </c:pt>
                <c:pt idx="3586">
                  <c:v>2570.8049999999998</c:v>
                </c:pt>
                <c:pt idx="3587">
                  <c:v>2562.0119999999997</c:v>
                </c:pt>
                <c:pt idx="3588">
                  <c:v>2566.404</c:v>
                </c:pt>
                <c:pt idx="3589">
                  <c:v>2544.4349999999999</c:v>
                </c:pt>
                <c:pt idx="3590">
                  <c:v>2553.2190000000001</c:v>
                </c:pt>
                <c:pt idx="3591">
                  <c:v>2562.0119999999997</c:v>
                </c:pt>
                <c:pt idx="3592">
                  <c:v>2535.6420000000003</c:v>
                </c:pt>
                <c:pt idx="3593">
                  <c:v>2544.4349999999999</c:v>
                </c:pt>
                <c:pt idx="3594">
                  <c:v>2522.4569999999999</c:v>
                </c:pt>
                <c:pt idx="3595">
                  <c:v>2526.8580000000002</c:v>
                </c:pt>
                <c:pt idx="3596">
                  <c:v>2518.0650000000001</c:v>
                </c:pt>
                <c:pt idx="3597">
                  <c:v>2452.1490000000003</c:v>
                </c:pt>
                <c:pt idx="3598">
                  <c:v>2478.5189999999998</c:v>
                </c:pt>
                <c:pt idx="3599">
                  <c:v>2478.5189999999998</c:v>
                </c:pt>
                <c:pt idx="3600">
                  <c:v>2425.779</c:v>
                </c:pt>
                <c:pt idx="3601">
                  <c:v>2474.1179999999999</c:v>
                </c:pt>
                <c:pt idx="3602">
                  <c:v>2408.2020000000002</c:v>
                </c:pt>
                <c:pt idx="3603">
                  <c:v>2452.1490000000003</c:v>
                </c:pt>
                <c:pt idx="3604">
                  <c:v>2421.3869999999997</c:v>
                </c:pt>
                <c:pt idx="3605">
                  <c:v>2416.9950000000003</c:v>
                </c:pt>
                <c:pt idx="3606">
                  <c:v>2469.7260000000001</c:v>
                </c:pt>
                <c:pt idx="3607">
                  <c:v>2425.779</c:v>
                </c:pt>
                <c:pt idx="3608">
                  <c:v>2412.5940000000001</c:v>
                </c:pt>
                <c:pt idx="3609">
                  <c:v>2412.5940000000001</c:v>
                </c:pt>
                <c:pt idx="3610">
                  <c:v>2395.0170000000003</c:v>
                </c:pt>
                <c:pt idx="3611">
                  <c:v>2425.779</c:v>
                </c:pt>
                <c:pt idx="3612">
                  <c:v>2412.5940000000001</c:v>
                </c:pt>
                <c:pt idx="3613">
                  <c:v>2412.5940000000001</c:v>
                </c:pt>
                <c:pt idx="3614">
                  <c:v>2416.9950000000003</c:v>
                </c:pt>
                <c:pt idx="3615">
                  <c:v>2408.2020000000002</c:v>
                </c:pt>
                <c:pt idx="3616">
                  <c:v>2430.1799999999998</c:v>
                </c:pt>
                <c:pt idx="3617">
                  <c:v>2452.1490000000003</c:v>
                </c:pt>
                <c:pt idx="3618">
                  <c:v>2465.3340000000003</c:v>
                </c:pt>
                <c:pt idx="3619">
                  <c:v>2469.7260000000001</c:v>
                </c:pt>
                <c:pt idx="3620">
                  <c:v>2482.9110000000001</c:v>
                </c:pt>
                <c:pt idx="3621">
                  <c:v>2452.1490000000003</c:v>
                </c:pt>
                <c:pt idx="3622">
                  <c:v>2465.3340000000003</c:v>
                </c:pt>
                <c:pt idx="3623">
                  <c:v>2452.1490000000003</c:v>
                </c:pt>
                <c:pt idx="3624">
                  <c:v>2443.3560000000002</c:v>
                </c:pt>
                <c:pt idx="3625">
                  <c:v>2438.9639999999999</c:v>
                </c:pt>
                <c:pt idx="3626">
                  <c:v>2377.44</c:v>
                </c:pt>
                <c:pt idx="3627">
                  <c:v>2416.9950000000003</c:v>
                </c:pt>
                <c:pt idx="3628">
                  <c:v>2430.1799999999998</c:v>
                </c:pt>
                <c:pt idx="3629">
                  <c:v>2386.2330000000002</c:v>
                </c:pt>
                <c:pt idx="3630">
                  <c:v>2421.3869999999997</c:v>
                </c:pt>
                <c:pt idx="3631">
                  <c:v>2386.2330000000002</c:v>
                </c:pt>
                <c:pt idx="3632">
                  <c:v>2408.2020000000002</c:v>
                </c:pt>
                <c:pt idx="3633">
                  <c:v>2403.81</c:v>
                </c:pt>
                <c:pt idx="3634">
                  <c:v>2368.6560000000004</c:v>
                </c:pt>
                <c:pt idx="3635">
                  <c:v>2377.44</c:v>
                </c:pt>
                <c:pt idx="3636">
                  <c:v>2386.2330000000002</c:v>
                </c:pt>
                <c:pt idx="3637">
                  <c:v>2337.8939999999998</c:v>
                </c:pt>
                <c:pt idx="3638">
                  <c:v>2386.2330000000002</c:v>
                </c:pt>
                <c:pt idx="3639">
                  <c:v>2377.44</c:v>
                </c:pt>
                <c:pt idx="3640">
                  <c:v>2421.3869999999997</c:v>
                </c:pt>
                <c:pt idx="3641">
                  <c:v>2408.2020000000002</c:v>
                </c:pt>
                <c:pt idx="3642">
                  <c:v>2412.5940000000001</c:v>
                </c:pt>
                <c:pt idx="3643">
                  <c:v>2469.7260000000001</c:v>
                </c:pt>
                <c:pt idx="3644">
                  <c:v>2438.9639999999999</c:v>
                </c:pt>
                <c:pt idx="3645">
                  <c:v>2469.7260000000001</c:v>
                </c:pt>
                <c:pt idx="3646">
                  <c:v>2452.1490000000003</c:v>
                </c:pt>
                <c:pt idx="3647">
                  <c:v>2460.942</c:v>
                </c:pt>
                <c:pt idx="3648">
                  <c:v>2500.4880000000003</c:v>
                </c:pt>
                <c:pt idx="3649">
                  <c:v>2522.4569999999999</c:v>
                </c:pt>
                <c:pt idx="3650">
                  <c:v>2504.88</c:v>
                </c:pt>
                <c:pt idx="3651">
                  <c:v>2579.5889999999999</c:v>
                </c:pt>
                <c:pt idx="3652">
                  <c:v>2557.6200000000003</c:v>
                </c:pt>
                <c:pt idx="3653">
                  <c:v>2575.1970000000001</c:v>
                </c:pt>
                <c:pt idx="3654">
                  <c:v>2614.7429999999999</c:v>
                </c:pt>
                <c:pt idx="3655">
                  <c:v>2610.3510000000001</c:v>
                </c:pt>
                <c:pt idx="3656">
                  <c:v>2632.32</c:v>
                </c:pt>
                <c:pt idx="3657">
                  <c:v>2627.9280000000003</c:v>
                </c:pt>
                <c:pt idx="3658">
                  <c:v>2610.3510000000001</c:v>
                </c:pt>
                <c:pt idx="3659">
                  <c:v>2667.4830000000002</c:v>
                </c:pt>
                <c:pt idx="3660">
                  <c:v>2605.9590000000003</c:v>
                </c:pt>
                <c:pt idx="3661">
                  <c:v>2645.5050000000001</c:v>
                </c:pt>
                <c:pt idx="3662">
                  <c:v>2680.6680000000001</c:v>
                </c:pt>
                <c:pt idx="3663">
                  <c:v>2610.3510000000001</c:v>
                </c:pt>
                <c:pt idx="3664">
                  <c:v>2614.7429999999999</c:v>
                </c:pt>
                <c:pt idx="3665">
                  <c:v>2588.3820000000001</c:v>
                </c:pt>
                <c:pt idx="3666">
                  <c:v>2579.5889999999999</c:v>
                </c:pt>
                <c:pt idx="3667">
                  <c:v>2579.5889999999999</c:v>
                </c:pt>
                <c:pt idx="3668">
                  <c:v>2548.8270000000002</c:v>
                </c:pt>
                <c:pt idx="3669">
                  <c:v>2575.1970000000001</c:v>
                </c:pt>
                <c:pt idx="3670">
                  <c:v>2557.6200000000003</c:v>
                </c:pt>
                <c:pt idx="3671">
                  <c:v>2522.4569999999999</c:v>
                </c:pt>
                <c:pt idx="3672">
                  <c:v>2544.4349999999999</c:v>
                </c:pt>
                <c:pt idx="3673">
                  <c:v>2487.3030000000003</c:v>
                </c:pt>
                <c:pt idx="3674">
                  <c:v>2487.3030000000003</c:v>
                </c:pt>
                <c:pt idx="3675">
                  <c:v>2487.3030000000003</c:v>
                </c:pt>
                <c:pt idx="3676">
                  <c:v>2452.1490000000003</c:v>
                </c:pt>
                <c:pt idx="3677">
                  <c:v>2513.6729999999998</c:v>
                </c:pt>
                <c:pt idx="3678">
                  <c:v>2452.1490000000003</c:v>
                </c:pt>
                <c:pt idx="3679">
                  <c:v>2412.5940000000001</c:v>
                </c:pt>
                <c:pt idx="3680">
                  <c:v>2403.81</c:v>
                </c:pt>
                <c:pt idx="3681">
                  <c:v>2416.9950000000003</c:v>
                </c:pt>
                <c:pt idx="3682">
                  <c:v>2403.81</c:v>
                </c:pt>
                <c:pt idx="3683">
                  <c:v>2412.5940000000001</c:v>
                </c:pt>
                <c:pt idx="3684">
                  <c:v>2416.9950000000003</c:v>
                </c:pt>
                <c:pt idx="3685">
                  <c:v>2408.2020000000002</c:v>
                </c:pt>
                <c:pt idx="3686">
                  <c:v>2381.8319999999999</c:v>
                </c:pt>
                <c:pt idx="3687">
                  <c:v>2390.625</c:v>
                </c:pt>
                <c:pt idx="3688">
                  <c:v>2434.5720000000001</c:v>
                </c:pt>
                <c:pt idx="3689">
                  <c:v>2373.0479999999998</c:v>
                </c:pt>
                <c:pt idx="3690">
                  <c:v>2399.4180000000001</c:v>
                </c:pt>
                <c:pt idx="3691">
                  <c:v>2430.1799999999998</c:v>
                </c:pt>
                <c:pt idx="3692">
                  <c:v>2399.4180000000001</c:v>
                </c:pt>
                <c:pt idx="3693">
                  <c:v>2412.5940000000001</c:v>
                </c:pt>
                <c:pt idx="3694">
                  <c:v>2412.5940000000001</c:v>
                </c:pt>
                <c:pt idx="3695">
                  <c:v>2425.779</c:v>
                </c:pt>
                <c:pt idx="3696">
                  <c:v>2465.3340000000003</c:v>
                </c:pt>
                <c:pt idx="3697">
                  <c:v>2452.1490000000003</c:v>
                </c:pt>
                <c:pt idx="3698">
                  <c:v>2456.5409999999997</c:v>
                </c:pt>
                <c:pt idx="3699">
                  <c:v>2482.9110000000001</c:v>
                </c:pt>
                <c:pt idx="3700">
                  <c:v>2504.88</c:v>
                </c:pt>
                <c:pt idx="3701">
                  <c:v>2482.9110000000001</c:v>
                </c:pt>
                <c:pt idx="3702">
                  <c:v>2465.3340000000003</c:v>
                </c:pt>
                <c:pt idx="3703">
                  <c:v>2487.3030000000003</c:v>
                </c:pt>
                <c:pt idx="3704">
                  <c:v>2460.942</c:v>
                </c:pt>
                <c:pt idx="3705">
                  <c:v>2430.1799999999998</c:v>
                </c:pt>
                <c:pt idx="3706">
                  <c:v>2434.5720000000001</c:v>
                </c:pt>
                <c:pt idx="3707">
                  <c:v>2386.2330000000002</c:v>
                </c:pt>
                <c:pt idx="3708">
                  <c:v>2333.4929999999999</c:v>
                </c:pt>
                <c:pt idx="3709">
                  <c:v>2386.2330000000002</c:v>
                </c:pt>
                <c:pt idx="3710">
                  <c:v>2364.2550000000001</c:v>
                </c:pt>
                <c:pt idx="3711">
                  <c:v>2386.2330000000002</c:v>
                </c:pt>
                <c:pt idx="3712">
                  <c:v>2359.8630000000003</c:v>
                </c:pt>
                <c:pt idx="3713">
                  <c:v>2373.0479999999998</c:v>
                </c:pt>
                <c:pt idx="3714">
                  <c:v>2421.3869999999997</c:v>
                </c:pt>
                <c:pt idx="3715">
                  <c:v>2381.8319999999999</c:v>
                </c:pt>
                <c:pt idx="3716">
                  <c:v>2364.2550000000001</c:v>
                </c:pt>
                <c:pt idx="3717">
                  <c:v>2377.44</c:v>
                </c:pt>
                <c:pt idx="3718">
                  <c:v>2377.44</c:v>
                </c:pt>
                <c:pt idx="3719">
                  <c:v>2408.2020000000002</c:v>
                </c:pt>
                <c:pt idx="3720">
                  <c:v>2412.5940000000001</c:v>
                </c:pt>
                <c:pt idx="3721">
                  <c:v>2364.2550000000001</c:v>
                </c:pt>
                <c:pt idx="3722">
                  <c:v>2381.8319999999999</c:v>
                </c:pt>
                <c:pt idx="3723">
                  <c:v>2373.0479999999998</c:v>
                </c:pt>
                <c:pt idx="3724">
                  <c:v>2377.44</c:v>
                </c:pt>
                <c:pt idx="3725">
                  <c:v>2412.5940000000001</c:v>
                </c:pt>
                <c:pt idx="3726">
                  <c:v>2412.5940000000001</c:v>
                </c:pt>
                <c:pt idx="3727">
                  <c:v>2408.2020000000002</c:v>
                </c:pt>
                <c:pt idx="3728">
                  <c:v>2421.3869999999997</c:v>
                </c:pt>
                <c:pt idx="3729">
                  <c:v>2425.779</c:v>
                </c:pt>
                <c:pt idx="3730">
                  <c:v>2447.7570000000001</c:v>
                </c:pt>
                <c:pt idx="3731">
                  <c:v>2487.3030000000003</c:v>
                </c:pt>
                <c:pt idx="3732">
                  <c:v>2509.2810000000004</c:v>
                </c:pt>
                <c:pt idx="3733">
                  <c:v>2535.6420000000003</c:v>
                </c:pt>
                <c:pt idx="3734">
                  <c:v>2526.8580000000002</c:v>
                </c:pt>
                <c:pt idx="3735">
                  <c:v>2570.8049999999998</c:v>
                </c:pt>
                <c:pt idx="3736">
                  <c:v>2597.1659999999997</c:v>
                </c:pt>
                <c:pt idx="3737">
                  <c:v>2619.1439999999998</c:v>
                </c:pt>
                <c:pt idx="3738">
                  <c:v>2654.2979999999998</c:v>
                </c:pt>
                <c:pt idx="3739">
                  <c:v>2649.9060000000004</c:v>
                </c:pt>
                <c:pt idx="3740">
                  <c:v>2671.875</c:v>
                </c:pt>
                <c:pt idx="3741">
                  <c:v>2711.43</c:v>
                </c:pt>
                <c:pt idx="3742">
                  <c:v>2654.2979999999998</c:v>
                </c:pt>
                <c:pt idx="3743">
                  <c:v>2680.6680000000001</c:v>
                </c:pt>
                <c:pt idx="3744">
                  <c:v>2619.1439999999998</c:v>
                </c:pt>
                <c:pt idx="3745">
                  <c:v>2632.32</c:v>
                </c:pt>
                <c:pt idx="3746">
                  <c:v>2636.721</c:v>
                </c:pt>
                <c:pt idx="3747">
                  <c:v>2597.1659999999997</c:v>
                </c:pt>
                <c:pt idx="3748">
                  <c:v>2649.9060000000004</c:v>
                </c:pt>
                <c:pt idx="3749">
                  <c:v>2588.3820000000001</c:v>
                </c:pt>
                <c:pt idx="3750">
                  <c:v>2579.5889999999999</c:v>
                </c:pt>
                <c:pt idx="3751">
                  <c:v>2614.7429999999999</c:v>
                </c:pt>
                <c:pt idx="3752">
                  <c:v>2579.5889999999999</c:v>
                </c:pt>
                <c:pt idx="3753">
                  <c:v>2601.567</c:v>
                </c:pt>
                <c:pt idx="3754">
                  <c:v>2601.567</c:v>
                </c:pt>
                <c:pt idx="3755">
                  <c:v>2592.7740000000003</c:v>
                </c:pt>
                <c:pt idx="3756">
                  <c:v>2592.7740000000003</c:v>
                </c:pt>
                <c:pt idx="3757">
                  <c:v>2583.9810000000002</c:v>
                </c:pt>
                <c:pt idx="3758">
                  <c:v>2518.0650000000001</c:v>
                </c:pt>
                <c:pt idx="3759">
                  <c:v>2526.8580000000002</c:v>
                </c:pt>
                <c:pt idx="3760">
                  <c:v>2504.88</c:v>
                </c:pt>
                <c:pt idx="3761">
                  <c:v>2460.942</c:v>
                </c:pt>
                <c:pt idx="3762">
                  <c:v>2465.3340000000003</c:v>
                </c:pt>
                <c:pt idx="3763">
                  <c:v>2425.779</c:v>
                </c:pt>
                <c:pt idx="3764">
                  <c:v>2368.6560000000004</c:v>
                </c:pt>
                <c:pt idx="3765">
                  <c:v>2351.0700000000002</c:v>
                </c:pt>
                <c:pt idx="3766">
                  <c:v>2329.1010000000001</c:v>
                </c:pt>
                <c:pt idx="3767">
                  <c:v>2359.8630000000003</c:v>
                </c:pt>
                <c:pt idx="3768">
                  <c:v>2324.7090000000003</c:v>
                </c:pt>
                <c:pt idx="3769">
                  <c:v>2329.1010000000001</c:v>
                </c:pt>
                <c:pt idx="3770">
                  <c:v>2351.0700000000002</c:v>
                </c:pt>
                <c:pt idx="3771">
                  <c:v>2320.317</c:v>
                </c:pt>
                <c:pt idx="3772">
                  <c:v>2373.0479999999998</c:v>
                </c:pt>
                <c:pt idx="3773">
                  <c:v>2329.1010000000001</c:v>
                </c:pt>
                <c:pt idx="3774">
                  <c:v>2368.6560000000004</c:v>
                </c:pt>
                <c:pt idx="3775">
                  <c:v>2412.5940000000001</c:v>
                </c:pt>
                <c:pt idx="3776">
                  <c:v>2333.4929999999999</c:v>
                </c:pt>
                <c:pt idx="3777">
                  <c:v>2438.9639999999999</c:v>
                </c:pt>
                <c:pt idx="3778">
                  <c:v>2408.2020000000002</c:v>
                </c:pt>
                <c:pt idx="3779">
                  <c:v>2390.625</c:v>
                </c:pt>
                <c:pt idx="3780">
                  <c:v>2425.779</c:v>
                </c:pt>
                <c:pt idx="3781">
                  <c:v>2408.2020000000002</c:v>
                </c:pt>
                <c:pt idx="3782">
                  <c:v>2456.5409999999997</c:v>
                </c:pt>
                <c:pt idx="3783">
                  <c:v>2438.9639999999999</c:v>
                </c:pt>
                <c:pt idx="3784">
                  <c:v>2452.1490000000003</c:v>
                </c:pt>
                <c:pt idx="3785">
                  <c:v>2478.5189999999998</c:v>
                </c:pt>
                <c:pt idx="3786">
                  <c:v>2412.5940000000001</c:v>
                </c:pt>
                <c:pt idx="3787">
                  <c:v>2434.5720000000001</c:v>
                </c:pt>
                <c:pt idx="3788">
                  <c:v>2403.81</c:v>
                </c:pt>
                <c:pt idx="3789">
                  <c:v>2381.8319999999999</c:v>
                </c:pt>
                <c:pt idx="3790">
                  <c:v>2408.2020000000002</c:v>
                </c:pt>
                <c:pt idx="3791">
                  <c:v>2390.625</c:v>
                </c:pt>
                <c:pt idx="3792">
                  <c:v>2386.2330000000002</c:v>
                </c:pt>
                <c:pt idx="3793">
                  <c:v>2430.1799999999998</c:v>
                </c:pt>
                <c:pt idx="3794">
                  <c:v>2359.8630000000003</c:v>
                </c:pt>
                <c:pt idx="3795">
                  <c:v>2364.2550000000001</c:v>
                </c:pt>
                <c:pt idx="3796">
                  <c:v>2438.9639999999999</c:v>
                </c:pt>
                <c:pt idx="3797">
                  <c:v>2425.779</c:v>
                </c:pt>
                <c:pt idx="3798">
                  <c:v>2408.2020000000002</c:v>
                </c:pt>
                <c:pt idx="3799">
                  <c:v>2403.81</c:v>
                </c:pt>
                <c:pt idx="3800">
                  <c:v>2386.2330000000002</c:v>
                </c:pt>
                <c:pt idx="3801">
                  <c:v>2408.2020000000002</c:v>
                </c:pt>
                <c:pt idx="3802">
                  <c:v>2386.2330000000002</c:v>
                </c:pt>
                <c:pt idx="3803">
                  <c:v>2359.8630000000003</c:v>
                </c:pt>
                <c:pt idx="3804">
                  <c:v>2386.2330000000002</c:v>
                </c:pt>
                <c:pt idx="3805">
                  <c:v>2368.6560000000004</c:v>
                </c:pt>
                <c:pt idx="3806">
                  <c:v>2390.625</c:v>
                </c:pt>
                <c:pt idx="3807">
                  <c:v>2395.0170000000003</c:v>
                </c:pt>
                <c:pt idx="3808">
                  <c:v>2373.0479999999998</c:v>
                </c:pt>
                <c:pt idx="3809">
                  <c:v>2403.81</c:v>
                </c:pt>
                <c:pt idx="3810">
                  <c:v>2351.0700000000002</c:v>
                </c:pt>
                <c:pt idx="3811">
                  <c:v>2381.8319999999999</c:v>
                </c:pt>
                <c:pt idx="3812">
                  <c:v>2368.6560000000004</c:v>
                </c:pt>
                <c:pt idx="3813">
                  <c:v>2329.1010000000001</c:v>
                </c:pt>
                <c:pt idx="3814">
                  <c:v>2403.81</c:v>
                </c:pt>
                <c:pt idx="3815">
                  <c:v>2377.44</c:v>
                </c:pt>
                <c:pt idx="3816">
                  <c:v>2403.81</c:v>
                </c:pt>
                <c:pt idx="3817">
                  <c:v>2452.1490000000003</c:v>
                </c:pt>
                <c:pt idx="3818">
                  <c:v>2482.9110000000001</c:v>
                </c:pt>
                <c:pt idx="3819">
                  <c:v>2575.1970000000001</c:v>
                </c:pt>
                <c:pt idx="3820">
                  <c:v>2562.0119999999997</c:v>
                </c:pt>
                <c:pt idx="3821">
                  <c:v>2601.567</c:v>
                </c:pt>
                <c:pt idx="3822">
                  <c:v>2619.1439999999998</c:v>
                </c:pt>
                <c:pt idx="3823">
                  <c:v>2614.7429999999999</c:v>
                </c:pt>
                <c:pt idx="3824">
                  <c:v>2636.721</c:v>
                </c:pt>
                <c:pt idx="3825">
                  <c:v>2605.9590000000003</c:v>
                </c:pt>
                <c:pt idx="3826">
                  <c:v>2610.3510000000001</c:v>
                </c:pt>
                <c:pt idx="3827">
                  <c:v>2588.3820000000001</c:v>
                </c:pt>
                <c:pt idx="3828">
                  <c:v>2548.8270000000002</c:v>
                </c:pt>
                <c:pt idx="3829">
                  <c:v>2504.88</c:v>
                </c:pt>
                <c:pt idx="3830">
                  <c:v>2518.0650000000001</c:v>
                </c:pt>
                <c:pt idx="3831">
                  <c:v>2500.4880000000003</c:v>
                </c:pt>
                <c:pt idx="3832">
                  <c:v>2504.88</c:v>
                </c:pt>
                <c:pt idx="3833">
                  <c:v>2562.0119999999997</c:v>
                </c:pt>
                <c:pt idx="3834">
                  <c:v>2518.0650000000001</c:v>
                </c:pt>
                <c:pt idx="3835">
                  <c:v>2570.8049999999998</c:v>
                </c:pt>
                <c:pt idx="3836">
                  <c:v>2562.0119999999997</c:v>
                </c:pt>
                <c:pt idx="3837">
                  <c:v>2562.0119999999997</c:v>
                </c:pt>
                <c:pt idx="3838">
                  <c:v>2588.3820000000001</c:v>
                </c:pt>
                <c:pt idx="3839">
                  <c:v>2575.1970000000001</c:v>
                </c:pt>
                <c:pt idx="3840">
                  <c:v>2601.567</c:v>
                </c:pt>
                <c:pt idx="3841">
                  <c:v>2619.1439999999998</c:v>
                </c:pt>
                <c:pt idx="3842">
                  <c:v>2597.1659999999997</c:v>
                </c:pt>
                <c:pt idx="3843">
                  <c:v>2592.7740000000003</c:v>
                </c:pt>
                <c:pt idx="3844">
                  <c:v>2579.5889999999999</c:v>
                </c:pt>
                <c:pt idx="3845">
                  <c:v>2548.8270000000002</c:v>
                </c:pt>
                <c:pt idx="3846">
                  <c:v>2562.0119999999997</c:v>
                </c:pt>
                <c:pt idx="3847">
                  <c:v>2509.2810000000004</c:v>
                </c:pt>
                <c:pt idx="3848">
                  <c:v>2496.096</c:v>
                </c:pt>
                <c:pt idx="3849">
                  <c:v>2496.096</c:v>
                </c:pt>
                <c:pt idx="3850">
                  <c:v>2416.9950000000003</c:v>
                </c:pt>
                <c:pt idx="3851">
                  <c:v>2447.7570000000001</c:v>
                </c:pt>
                <c:pt idx="3852">
                  <c:v>2438.9639999999999</c:v>
                </c:pt>
                <c:pt idx="3853">
                  <c:v>2438.9639999999999</c:v>
                </c:pt>
                <c:pt idx="3854">
                  <c:v>2430.1799999999998</c:v>
                </c:pt>
                <c:pt idx="3855">
                  <c:v>2395.0170000000003</c:v>
                </c:pt>
                <c:pt idx="3856">
                  <c:v>2408.2020000000002</c:v>
                </c:pt>
                <c:pt idx="3857">
                  <c:v>2412.5940000000001</c:v>
                </c:pt>
                <c:pt idx="3858">
                  <c:v>2390.625</c:v>
                </c:pt>
                <c:pt idx="3859">
                  <c:v>2408.2020000000002</c:v>
                </c:pt>
                <c:pt idx="3860">
                  <c:v>2399.4180000000001</c:v>
                </c:pt>
                <c:pt idx="3861">
                  <c:v>2447.7570000000001</c:v>
                </c:pt>
                <c:pt idx="3862">
                  <c:v>2434.5720000000001</c:v>
                </c:pt>
                <c:pt idx="3863">
                  <c:v>2412.5940000000001</c:v>
                </c:pt>
                <c:pt idx="3864">
                  <c:v>2425.779</c:v>
                </c:pt>
                <c:pt idx="3865">
                  <c:v>2438.9639999999999</c:v>
                </c:pt>
                <c:pt idx="3866">
                  <c:v>2399.4180000000001</c:v>
                </c:pt>
                <c:pt idx="3867">
                  <c:v>2425.779</c:v>
                </c:pt>
                <c:pt idx="3868">
                  <c:v>2395.0170000000003</c:v>
                </c:pt>
                <c:pt idx="3869">
                  <c:v>2399.4180000000001</c:v>
                </c:pt>
                <c:pt idx="3870">
                  <c:v>2421.3869999999997</c:v>
                </c:pt>
                <c:pt idx="3871">
                  <c:v>2421.3869999999997</c:v>
                </c:pt>
                <c:pt idx="3872">
                  <c:v>2421.3869999999997</c:v>
                </c:pt>
                <c:pt idx="3873">
                  <c:v>2416.9950000000003</c:v>
                </c:pt>
                <c:pt idx="3874">
                  <c:v>2430.1799999999998</c:v>
                </c:pt>
                <c:pt idx="3875">
                  <c:v>2460.942</c:v>
                </c:pt>
                <c:pt idx="3876">
                  <c:v>2456.5409999999997</c:v>
                </c:pt>
                <c:pt idx="3877">
                  <c:v>2456.5409999999997</c:v>
                </c:pt>
                <c:pt idx="3878">
                  <c:v>2474.1179999999999</c:v>
                </c:pt>
                <c:pt idx="3879">
                  <c:v>2474.1179999999999</c:v>
                </c:pt>
                <c:pt idx="3880">
                  <c:v>2430.1799999999998</c:v>
                </c:pt>
                <c:pt idx="3881">
                  <c:v>2412.5940000000001</c:v>
                </c:pt>
                <c:pt idx="3882">
                  <c:v>2395.0170000000003</c:v>
                </c:pt>
                <c:pt idx="3883">
                  <c:v>2421.3869999999997</c:v>
                </c:pt>
                <c:pt idx="3884">
                  <c:v>2386.2330000000002</c:v>
                </c:pt>
                <c:pt idx="3885">
                  <c:v>2430.1799999999998</c:v>
                </c:pt>
                <c:pt idx="3886">
                  <c:v>2412.5940000000001</c:v>
                </c:pt>
                <c:pt idx="3887">
                  <c:v>2395.0170000000003</c:v>
                </c:pt>
                <c:pt idx="3888">
                  <c:v>2425.779</c:v>
                </c:pt>
                <c:pt idx="3889">
                  <c:v>2403.81</c:v>
                </c:pt>
                <c:pt idx="3890">
                  <c:v>2425.779</c:v>
                </c:pt>
                <c:pt idx="3891">
                  <c:v>2395.0170000000003</c:v>
                </c:pt>
                <c:pt idx="3892">
                  <c:v>2364.2550000000001</c:v>
                </c:pt>
                <c:pt idx="3893">
                  <c:v>2408.2020000000002</c:v>
                </c:pt>
                <c:pt idx="3894">
                  <c:v>2377.44</c:v>
                </c:pt>
                <c:pt idx="3895">
                  <c:v>2403.81</c:v>
                </c:pt>
                <c:pt idx="3896">
                  <c:v>2395.0170000000003</c:v>
                </c:pt>
                <c:pt idx="3897">
                  <c:v>2373.0479999999998</c:v>
                </c:pt>
                <c:pt idx="3898">
                  <c:v>2416.9950000000003</c:v>
                </c:pt>
                <c:pt idx="3899">
                  <c:v>2421.3869999999997</c:v>
                </c:pt>
                <c:pt idx="3900">
                  <c:v>2425.779</c:v>
                </c:pt>
                <c:pt idx="3901">
                  <c:v>2456.5409999999997</c:v>
                </c:pt>
                <c:pt idx="3902">
                  <c:v>2460.942</c:v>
                </c:pt>
                <c:pt idx="3903">
                  <c:v>2491.6950000000002</c:v>
                </c:pt>
                <c:pt idx="3904">
                  <c:v>2526.8580000000002</c:v>
                </c:pt>
                <c:pt idx="3905">
                  <c:v>2500.4880000000003</c:v>
                </c:pt>
                <c:pt idx="3906">
                  <c:v>2531.25</c:v>
                </c:pt>
                <c:pt idx="3907">
                  <c:v>2570.8049999999998</c:v>
                </c:pt>
                <c:pt idx="3908">
                  <c:v>2605.9590000000003</c:v>
                </c:pt>
                <c:pt idx="3909">
                  <c:v>2623.5360000000001</c:v>
                </c:pt>
                <c:pt idx="3910">
                  <c:v>2588.3820000000001</c:v>
                </c:pt>
                <c:pt idx="3911">
                  <c:v>2619.1439999999998</c:v>
                </c:pt>
                <c:pt idx="3912">
                  <c:v>2649.9060000000004</c:v>
                </c:pt>
                <c:pt idx="3913">
                  <c:v>2632.32</c:v>
                </c:pt>
                <c:pt idx="3914">
                  <c:v>2601.567</c:v>
                </c:pt>
                <c:pt idx="3915">
                  <c:v>2588.3820000000001</c:v>
                </c:pt>
                <c:pt idx="3916">
                  <c:v>2614.7429999999999</c:v>
                </c:pt>
                <c:pt idx="3917">
                  <c:v>2601.567</c:v>
                </c:pt>
                <c:pt idx="3918">
                  <c:v>2605.9590000000003</c:v>
                </c:pt>
                <c:pt idx="3919">
                  <c:v>2614.7429999999999</c:v>
                </c:pt>
                <c:pt idx="3920">
                  <c:v>2632.32</c:v>
                </c:pt>
                <c:pt idx="3921">
                  <c:v>2579.5889999999999</c:v>
                </c:pt>
                <c:pt idx="3922">
                  <c:v>2641.1130000000003</c:v>
                </c:pt>
                <c:pt idx="3923">
                  <c:v>2623.5360000000001</c:v>
                </c:pt>
                <c:pt idx="3924">
                  <c:v>2601.567</c:v>
                </c:pt>
                <c:pt idx="3925">
                  <c:v>2667.4830000000002</c:v>
                </c:pt>
                <c:pt idx="3926">
                  <c:v>2649.9060000000004</c:v>
                </c:pt>
                <c:pt idx="3927">
                  <c:v>2676.2670000000003</c:v>
                </c:pt>
                <c:pt idx="3928">
                  <c:v>2636.721</c:v>
                </c:pt>
                <c:pt idx="3929">
                  <c:v>2597.1659999999997</c:v>
                </c:pt>
                <c:pt idx="3930">
                  <c:v>2649.9060000000004</c:v>
                </c:pt>
                <c:pt idx="3931">
                  <c:v>2562.0119999999997</c:v>
                </c:pt>
                <c:pt idx="3932">
                  <c:v>2544.4349999999999</c:v>
                </c:pt>
                <c:pt idx="3933">
                  <c:v>2548.8270000000002</c:v>
                </c:pt>
                <c:pt idx="3934">
                  <c:v>2500.4880000000003</c:v>
                </c:pt>
                <c:pt idx="3935">
                  <c:v>2509.2810000000004</c:v>
                </c:pt>
                <c:pt idx="3936">
                  <c:v>2482.9110000000001</c:v>
                </c:pt>
                <c:pt idx="3937">
                  <c:v>2443.3560000000002</c:v>
                </c:pt>
                <c:pt idx="3938">
                  <c:v>2460.942</c:v>
                </c:pt>
                <c:pt idx="3939">
                  <c:v>2421.3869999999997</c:v>
                </c:pt>
                <c:pt idx="3940">
                  <c:v>2395.0170000000003</c:v>
                </c:pt>
                <c:pt idx="3941">
                  <c:v>2412.5940000000001</c:v>
                </c:pt>
                <c:pt idx="3942">
                  <c:v>2373.0479999999998</c:v>
                </c:pt>
                <c:pt idx="3943">
                  <c:v>2386.2330000000002</c:v>
                </c:pt>
                <c:pt idx="3944">
                  <c:v>2386.2330000000002</c:v>
                </c:pt>
                <c:pt idx="3945">
                  <c:v>2403.81</c:v>
                </c:pt>
                <c:pt idx="3946">
                  <c:v>2434.5720000000001</c:v>
                </c:pt>
                <c:pt idx="3947">
                  <c:v>2399.4180000000001</c:v>
                </c:pt>
                <c:pt idx="3948">
                  <c:v>2425.779</c:v>
                </c:pt>
                <c:pt idx="3949">
                  <c:v>2416.9950000000003</c:v>
                </c:pt>
                <c:pt idx="3950">
                  <c:v>2430.1799999999998</c:v>
                </c:pt>
                <c:pt idx="3951">
                  <c:v>2430.1799999999998</c:v>
                </c:pt>
                <c:pt idx="3952">
                  <c:v>2447.7570000000001</c:v>
                </c:pt>
                <c:pt idx="3953">
                  <c:v>2430.1799999999998</c:v>
                </c:pt>
                <c:pt idx="3954">
                  <c:v>2447.7570000000001</c:v>
                </c:pt>
                <c:pt idx="3955">
                  <c:v>2403.81</c:v>
                </c:pt>
                <c:pt idx="3956">
                  <c:v>2438.9639999999999</c:v>
                </c:pt>
                <c:pt idx="3957">
                  <c:v>2469.7260000000001</c:v>
                </c:pt>
                <c:pt idx="3958">
                  <c:v>2456.5409999999997</c:v>
                </c:pt>
                <c:pt idx="3959">
                  <c:v>2518.0650000000001</c:v>
                </c:pt>
                <c:pt idx="3960">
                  <c:v>2478.5189999999998</c:v>
                </c:pt>
                <c:pt idx="3961">
                  <c:v>2526.8580000000002</c:v>
                </c:pt>
                <c:pt idx="3962">
                  <c:v>2469.7260000000001</c:v>
                </c:pt>
                <c:pt idx="3963">
                  <c:v>2438.9639999999999</c:v>
                </c:pt>
                <c:pt idx="3964">
                  <c:v>2496.096</c:v>
                </c:pt>
                <c:pt idx="3965">
                  <c:v>2447.7570000000001</c:v>
                </c:pt>
                <c:pt idx="3966">
                  <c:v>2443.3560000000002</c:v>
                </c:pt>
                <c:pt idx="3967">
                  <c:v>2438.9639999999999</c:v>
                </c:pt>
                <c:pt idx="3968">
                  <c:v>2430.1799999999998</c:v>
                </c:pt>
                <c:pt idx="3969">
                  <c:v>2408.2020000000002</c:v>
                </c:pt>
                <c:pt idx="3970">
                  <c:v>2425.779</c:v>
                </c:pt>
                <c:pt idx="3971">
                  <c:v>2430.1799999999998</c:v>
                </c:pt>
                <c:pt idx="3972">
                  <c:v>2434.5720000000001</c:v>
                </c:pt>
                <c:pt idx="3973">
                  <c:v>2443.3560000000002</c:v>
                </c:pt>
                <c:pt idx="3974">
                  <c:v>2430.1799999999998</c:v>
                </c:pt>
                <c:pt idx="3975">
                  <c:v>2452.1490000000003</c:v>
                </c:pt>
                <c:pt idx="3976">
                  <c:v>2412.5940000000001</c:v>
                </c:pt>
                <c:pt idx="3977">
                  <c:v>2412.5940000000001</c:v>
                </c:pt>
                <c:pt idx="3978">
                  <c:v>2430.1799999999998</c:v>
                </c:pt>
                <c:pt idx="3979">
                  <c:v>2390.625</c:v>
                </c:pt>
                <c:pt idx="3980">
                  <c:v>2412.5940000000001</c:v>
                </c:pt>
                <c:pt idx="3981">
                  <c:v>2377.44</c:v>
                </c:pt>
                <c:pt idx="3982">
                  <c:v>2377.44</c:v>
                </c:pt>
                <c:pt idx="3983">
                  <c:v>2408.2020000000002</c:v>
                </c:pt>
                <c:pt idx="3984">
                  <c:v>2368.6560000000004</c:v>
                </c:pt>
                <c:pt idx="3985">
                  <c:v>2373.0479999999998</c:v>
                </c:pt>
                <c:pt idx="3986">
                  <c:v>2364.2550000000001</c:v>
                </c:pt>
                <c:pt idx="3987">
                  <c:v>2412.5940000000001</c:v>
                </c:pt>
                <c:pt idx="3988">
                  <c:v>2452.1490000000003</c:v>
                </c:pt>
                <c:pt idx="3989">
                  <c:v>2430.1799999999998</c:v>
                </c:pt>
                <c:pt idx="3990">
                  <c:v>2460.942</c:v>
                </c:pt>
                <c:pt idx="3991">
                  <c:v>2465.3340000000003</c:v>
                </c:pt>
                <c:pt idx="3992">
                  <c:v>2487.3030000000003</c:v>
                </c:pt>
                <c:pt idx="3993">
                  <c:v>2562.0119999999997</c:v>
                </c:pt>
                <c:pt idx="3994">
                  <c:v>2588.3820000000001</c:v>
                </c:pt>
                <c:pt idx="3995">
                  <c:v>2605.9590000000003</c:v>
                </c:pt>
                <c:pt idx="3996">
                  <c:v>2636.721</c:v>
                </c:pt>
                <c:pt idx="3997">
                  <c:v>2614.7429999999999</c:v>
                </c:pt>
                <c:pt idx="3998">
                  <c:v>2680.6680000000001</c:v>
                </c:pt>
                <c:pt idx="3999">
                  <c:v>2649.9060000000004</c:v>
                </c:pt>
                <c:pt idx="4000">
                  <c:v>2676.2670000000003</c:v>
                </c:pt>
                <c:pt idx="4001">
                  <c:v>2685.06</c:v>
                </c:pt>
                <c:pt idx="4002">
                  <c:v>2632.32</c:v>
                </c:pt>
                <c:pt idx="4003">
                  <c:v>2605.9590000000003</c:v>
                </c:pt>
                <c:pt idx="4004">
                  <c:v>2579.5889999999999</c:v>
                </c:pt>
                <c:pt idx="4005">
                  <c:v>2597.1659999999997</c:v>
                </c:pt>
                <c:pt idx="4006">
                  <c:v>2605.9590000000003</c:v>
                </c:pt>
                <c:pt idx="4007">
                  <c:v>2610.3510000000001</c:v>
                </c:pt>
                <c:pt idx="4008">
                  <c:v>2619.1439999999998</c:v>
                </c:pt>
                <c:pt idx="4009">
                  <c:v>2649.9060000000004</c:v>
                </c:pt>
                <c:pt idx="4010">
                  <c:v>2605.9590000000003</c:v>
                </c:pt>
                <c:pt idx="4011">
                  <c:v>2619.1439999999998</c:v>
                </c:pt>
                <c:pt idx="4012">
                  <c:v>2649.9060000000004</c:v>
                </c:pt>
                <c:pt idx="4013">
                  <c:v>2667.4830000000002</c:v>
                </c:pt>
                <c:pt idx="4014">
                  <c:v>2667.4830000000002</c:v>
                </c:pt>
                <c:pt idx="4015">
                  <c:v>2627.9280000000003</c:v>
                </c:pt>
                <c:pt idx="4016">
                  <c:v>2645.5050000000001</c:v>
                </c:pt>
                <c:pt idx="4017">
                  <c:v>2632.32</c:v>
                </c:pt>
                <c:pt idx="4018">
                  <c:v>2605.9590000000003</c:v>
                </c:pt>
                <c:pt idx="4019">
                  <c:v>2562.0119999999997</c:v>
                </c:pt>
                <c:pt idx="4020">
                  <c:v>2548.8270000000002</c:v>
                </c:pt>
                <c:pt idx="4021">
                  <c:v>2513.6729999999998</c:v>
                </c:pt>
                <c:pt idx="4022">
                  <c:v>2562.0119999999997</c:v>
                </c:pt>
                <c:pt idx="4023">
                  <c:v>2482.9110000000001</c:v>
                </c:pt>
                <c:pt idx="4024">
                  <c:v>2504.88</c:v>
                </c:pt>
                <c:pt idx="4025">
                  <c:v>2504.88</c:v>
                </c:pt>
                <c:pt idx="4026">
                  <c:v>2421.3869999999997</c:v>
                </c:pt>
                <c:pt idx="4027">
                  <c:v>2496.096</c:v>
                </c:pt>
                <c:pt idx="4028">
                  <c:v>2456.5409999999997</c:v>
                </c:pt>
                <c:pt idx="4029">
                  <c:v>2460.942</c:v>
                </c:pt>
                <c:pt idx="4030">
                  <c:v>2469.7260000000001</c:v>
                </c:pt>
                <c:pt idx="4031">
                  <c:v>2456.5409999999997</c:v>
                </c:pt>
                <c:pt idx="4032">
                  <c:v>2482.9110000000001</c:v>
                </c:pt>
                <c:pt idx="4033">
                  <c:v>2408.2020000000002</c:v>
                </c:pt>
                <c:pt idx="4034">
                  <c:v>2412.5940000000001</c:v>
                </c:pt>
                <c:pt idx="4035">
                  <c:v>2438.9639999999999</c:v>
                </c:pt>
                <c:pt idx="4036">
                  <c:v>2434.5720000000001</c:v>
                </c:pt>
                <c:pt idx="4037">
                  <c:v>2443.3560000000002</c:v>
                </c:pt>
                <c:pt idx="4038">
                  <c:v>2425.779</c:v>
                </c:pt>
                <c:pt idx="4039">
                  <c:v>2438.9639999999999</c:v>
                </c:pt>
                <c:pt idx="4040">
                  <c:v>2434.5720000000001</c:v>
                </c:pt>
                <c:pt idx="4041">
                  <c:v>2447.7570000000001</c:v>
                </c:pt>
                <c:pt idx="4042">
                  <c:v>2395.0170000000003</c:v>
                </c:pt>
                <c:pt idx="4043">
                  <c:v>2469.7260000000001</c:v>
                </c:pt>
                <c:pt idx="4044">
                  <c:v>2399.4180000000001</c:v>
                </c:pt>
                <c:pt idx="4045">
                  <c:v>2377.44</c:v>
                </c:pt>
                <c:pt idx="4046">
                  <c:v>2421.3869999999997</c:v>
                </c:pt>
                <c:pt idx="4047">
                  <c:v>2373.0479999999998</c:v>
                </c:pt>
                <c:pt idx="4048">
                  <c:v>2408.2020000000002</c:v>
                </c:pt>
                <c:pt idx="4049">
                  <c:v>2373.0479999999998</c:v>
                </c:pt>
                <c:pt idx="4050">
                  <c:v>2403.81</c:v>
                </c:pt>
                <c:pt idx="4051">
                  <c:v>2408.2020000000002</c:v>
                </c:pt>
                <c:pt idx="4052">
                  <c:v>2368.6560000000004</c:v>
                </c:pt>
                <c:pt idx="4053">
                  <c:v>2390.625</c:v>
                </c:pt>
                <c:pt idx="4054">
                  <c:v>2381.8319999999999</c:v>
                </c:pt>
                <c:pt idx="4055">
                  <c:v>2390.625</c:v>
                </c:pt>
                <c:pt idx="4056">
                  <c:v>2381.8319999999999</c:v>
                </c:pt>
                <c:pt idx="4057">
                  <c:v>2390.625</c:v>
                </c:pt>
                <c:pt idx="4058">
                  <c:v>2443.3560000000002</c:v>
                </c:pt>
                <c:pt idx="4059">
                  <c:v>2460.942</c:v>
                </c:pt>
                <c:pt idx="4060">
                  <c:v>2443.3560000000002</c:v>
                </c:pt>
                <c:pt idx="4061">
                  <c:v>2474.1179999999999</c:v>
                </c:pt>
                <c:pt idx="4062">
                  <c:v>2443.3560000000002</c:v>
                </c:pt>
                <c:pt idx="4063">
                  <c:v>2504.88</c:v>
                </c:pt>
                <c:pt idx="4064">
                  <c:v>2504.88</c:v>
                </c:pt>
                <c:pt idx="4065">
                  <c:v>2518.0650000000001</c:v>
                </c:pt>
                <c:pt idx="4066">
                  <c:v>2553.2190000000001</c:v>
                </c:pt>
                <c:pt idx="4067">
                  <c:v>2513.6729999999998</c:v>
                </c:pt>
                <c:pt idx="4068">
                  <c:v>2509.2810000000004</c:v>
                </c:pt>
                <c:pt idx="4069">
                  <c:v>2504.88</c:v>
                </c:pt>
                <c:pt idx="4070">
                  <c:v>2526.8580000000002</c:v>
                </c:pt>
                <c:pt idx="4071">
                  <c:v>2522.4569999999999</c:v>
                </c:pt>
                <c:pt idx="4072">
                  <c:v>2548.8270000000002</c:v>
                </c:pt>
                <c:pt idx="4073">
                  <c:v>2513.6729999999998</c:v>
                </c:pt>
                <c:pt idx="4074">
                  <c:v>2562.0119999999997</c:v>
                </c:pt>
                <c:pt idx="4075">
                  <c:v>2566.404</c:v>
                </c:pt>
                <c:pt idx="4076">
                  <c:v>2566.404</c:v>
                </c:pt>
                <c:pt idx="4077">
                  <c:v>2627.9280000000003</c:v>
                </c:pt>
                <c:pt idx="4078">
                  <c:v>2605.9590000000003</c:v>
                </c:pt>
                <c:pt idx="4079">
                  <c:v>2667.4830000000002</c:v>
                </c:pt>
                <c:pt idx="4080">
                  <c:v>2702.6369999999997</c:v>
                </c:pt>
                <c:pt idx="4081">
                  <c:v>2746.5840000000003</c:v>
                </c:pt>
                <c:pt idx="4082">
                  <c:v>2794.9229999999998</c:v>
                </c:pt>
                <c:pt idx="4083">
                  <c:v>2803.7069999999999</c:v>
                </c:pt>
                <c:pt idx="4084">
                  <c:v>2799.3150000000001</c:v>
                </c:pt>
                <c:pt idx="4085">
                  <c:v>2834.4690000000001</c:v>
                </c:pt>
                <c:pt idx="4086">
                  <c:v>2794.9229999999998</c:v>
                </c:pt>
                <c:pt idx="4087">
                  <c:v>2781.7380000000003</c:v>
                </c:pt>
                <c:pt idx="4088">
                  <c:v>2786.13</c:v>
                </c:pt>
                <c:pt idx="4089">
                  <c:v>2746.5840000000003</c:v>
                </c:pt>
                <c:pt idx="4090">
                  <c:v>2781.7380000000003</c:v>
                </c:pt>
                <c:pt idx="4091">
                  <c:v>2698.2450000000003</c:v>
                </c:pt>
                <c:pt idx="4092">
                  <c:v>2759.7689999999998</c:v>
                </c:pt>
                <c:pt idx="4093">
                  <c:v>2764.1610000000001</c:v>
                </c:pt>
                <c:pt idx="4094">
                  <c:v>2711.43</c:v>
                </c:pt>
                <c:pt idx="4095">
                  <c:v>2729.0070000000001</c:v>
                </c:pt>
                <c:pt idx="4096">
                  <c:v>2654.2979999999998</c:v>
                </c:pt>
                <c:pt idx="4097">
                  <c:v>2649.9060000000004</c:v>
                </c:pt>
                <c:pt idx="4098">
                  <c:v>2623.5360000000001</c:v>
                </c:pt>
                <c:pt idx="4099">
                  <c:v>2544.4349999999999</c:v>
                </c:pt>
                <c:pt idx="4100">
                  <c:v>2583.9810000000002</c:v>
                </c:pt>
                <c:pt idx="4101">
                  <c:v>2509.2810000000004</c:v>
                </c:pt>
                <c:pt idx="4102">
                  <c:v>2474.1179999999999</c:v>
                </c:pt>
                <c:pt idx="4103">
                  <c:v>2469.7260000000001</c:v>
                </c:pt>
                <c:pt idx="4104">
                  <c:v>2421.3869999999997</c:v>
                </c:pt>
                <c:pt idx="4105">
                  <c:v>2421.3869999999997</c:v>
                </c:pt>
                <c:pt idx="4106">
                  <c:v>2408.2020000000002</c:v>
                </c:pt>
                <c:pt idx="4107">
                  <c:v>2368.6560000000004</c:v>
                </c:pt>
                <c:pt idx="4108">
                  <c:v>2386.2330000000002</c:v>
                </c:pt>
                <c:pt idx="4109">
                  <c:v>2377.44</c:v>
                </c:pt>
                <c:pt idx="4110">
                  <c:v>2351.0700000000002</c:v>
                </c:pt>
                <c:pt idx="4111">
                  <c:v>2421.3869999999997</c:v>
                </c:pt>
                <c:pt idx="4112">
                  <c:v>2355.471</c:v>
                </c:pt>
                <c:pt idx="4113">
                  <c:v>2386.2330000000002</c:v>
                </c:pt>
                <c:pt idx="4114">
                  <c:v>2390.625</c:v>
                </c:pt>
                <c:pt idx="4115">
                  <c:v>2403.81</c:v>
                </c:pt>
                <c:pt idx="4116">
                  <c:v>2452.1490000000003</c:v>
                </c:pt>
                <c:pt idx="4117">
                  <c:v>2403.81</c:v>
                </c:pt>
                <c:pt idx="4118">
                  <c:v>2456.5409999999997</c:v>
                </c:pt>
                <c:pt idx="4119">
                  <c:v>2491.6950000000002</c:v>
                </c:pt>
                <c:pt idx="4120">
                  <c:v>2447.7570000000001</c:v>
                </c:pt>
                <c:pt idx="4121">
                  <c:v>2496.096</c:v>
                </c:pt>
                <c:pt idx="4122">
                  <c:v>2465.3340000000003</c:v>
                </c:pt>
                <c:pt idx="4123">
                  <c:v>2482.9110000000001</c:v>
                </c:pt>
                <c:pt idx="4124">
                  <c:v>2535.6420000000003</c:v>
                </c:pt>
                <c:pt idx="4125">
                  <c:v>2460.942</c:v>
                </c:pt>
                <c:pt idx="4126">
                  <c:v>2509.2810000000004</c:v>
                </c:pt>
                <c:pt idx="4127">
                  <c:v>2482.9110000000001</c:v>
                </c:pt>
                <c:pt idx="4128">
                  <c:v>2434.5720000000001</c:v>
                </c:pt>
                <c:pt idx="4129">
                  <c:v>2443.3560000000002</c:v>
                </c:pt>
                <c:pt idx="4130">
                  <c:v>2421.3869999999997</c:v>
                </c:pt>
                <c:pt idx="4131">
                  <c:v>2430.1799999999998</c:v>
                </c:pt>
                <c:pt idx="4132">
                  <c:v>2395.0170000000003</c:v>
                </c:pt>
                <c:pt idx="4133">
                  <c:v>2408.2020000000002</c:v>
                </c:pt>
                <c:pt idx="4134">
                  <c:v>2412.5940000000001</c:v>
                </c:pt>
                <c:pt idx="4135">
                  <c:v>2390.625</c:v>
                </c:pt>
                <c:pt idx="4136">
                  <c:v>2447.7570000000001</c:v>
                </c:pt>
                <c:pt idx="4137">
                  <c:v>2469.7260000000001</c:v>
                </c:pt>
                <c:pt idx="4138">
                  <c:v>2469.7260000000001</c:v>
                </c:pt>
                <c:pt idx="4139">
                  <c:v>2513.6729999999998</c:v>
                </c:pt>
                <c:pt idx="4140">
                  <c:v>2526.8580000000002</c:v>
                </c:pt>
                <c:pt idx="4141">
                  <c:v>2500.4880000000003</c:v>
                </c:pt>
                <c:pt idx="4142">
                  <c:v>2562.0119999999997</c:v>
                </c:pt>
                <c:pt idx="4143">
                  <c:v>2531.25</c:v>
                </c:pt>
                <c:pt idx="4144">
                  <c:v>2557.6200000000003</c:v>
                </c:pt>
                <c:pt idx="4145">
                  <c:v>2588.3820000000001</c:v>
                </c:pt>
                <c:pt idx="4146">
                  <c:v>2557.6200000000003</c:v>
                </c:pt>
                <c:pt idx="4147">
                  <c:v>2548.8270000000002</c:v>
                </c:pt>
                <c:pt idx="4148">
                  <c:v>2544.4349999999999</c:v>
                </c:pt>
                <c:pt idx="4149">
                  <c:v>2566.404</c:v>
                </c:pt>
                <c:pt idx="4150">
                  <c:v>2632.32</c:v>
                </c:pt>
                <c:pt idx="4151">
                  <c:v>2605.9590000000003</c:v>
                </c:pt>
                <c:pt idx="4152">
                  <c:v>2627.9280000000003</c:v>
                </c:pt>
                <c:pt idx="4153">
                  <c:v>2667.4830000000002</c:v>
                </c:pt>
                <c:pt idx="4154">
                  <c:v>2627.9280000000003</c:v>
                </c:pt>
                <c:pt idx="4155">
                  <c:v>2658.69</c:v>
                </c:pt>
                <c:pt idx="4156">
                  <c:v>2649.9060000000004</c:v>
                </c:pt>
                <c:pt idx="4157">
                  <c:v>2667.4830000000002</c:v>
                </c:pt>
                <c:pt idx="4158">
                  <c:v>2689.4520000000002</c:v>
                </c:pt>
                <c:pt idx="4159">
                  <c:v>2658.69</c:v>
                </c:pt>
                <c:pt idx="4160">
                  <c:v>2715.8220000000001</c:v>
                </c:pt>
                <c:pt idx="4161">
                  <c:v>2698.2450000000003</c:v>
                </c:pt>
                <c:pt idx="4162">
                  <c:v>2663.0819999999999</c:v>
                </c:pt>
                <c:pt idx="4163">
                  <c:v>2649.9060000000004</c:v>
                </c:pt>
                <c:pt idx="4164">
                  <c:v>2685.06</c:v>
                </c:pt>
                <c:pt idx="4165">
                  <c:v>2707.029</c:v>
                </c:pt>
                <c:pt idx="4166">
                  <c:v>2641.1130000000003</c:v>
                </c:pt>
                <c:pt idx="4167">
                  <c:v>2663.0819999999999</c:v>
                </c:pt>
                <c:pt idx="4168">
                  <c:v>2671.875</c:v>
                </c:pt>
                <c:pt idx="4169">
                  <c:v>2663.0819999999999</c:v>
                </c:pt>
                <c:pt idx="4170">
                  <c:v>2636.721</c:v>
                </c:pt>
                <c:pt idx="4171">
                  <c:v>2671.875</c:v>
                </c:pt>
                <c:pt idx="4172">
                  <c:v>2632.32</c:v>
                </c:pt>
                <c:pt idx="4173">
                  <c:v>2671.875</c:v>
                </c:pt>
                <c:pt idx="4174">
                  <c:v>2667.4830000000002</c:v>
                </c:pt>
                <c:pt idx="4175">
                  <c:v>2645.5050000000001</c:v>
                </c:pt>
                <c:pt idx="4176">
                  <c:v>2676.2670000000003</c:v>
                </c:pt>
                <c:pt idx="4177">
                  <c:v>2605.9590000000003</c:v>
                </c:pt>
                <c:pt idx="4178">
                  <c:v>2588.3820000000001</c:v>
                </c:pt>
                <c:pt idx="4179">
                  <c:v>2583.9810000000002</c:v>
                </c:pt>
                <c:pt idx="4180">
                  <c:v>2518.0650000000001</c:v>
                </c:pt>
                <c:pt idx="4181">
                  <c:v>2540.0430000000001</c:v>
                </c:pt>
                <c:pt idx="4182">
                  <c:v>2509.2810000000004</c:v>
                </c:pt>
                <c:pt idx="4183">
                  <c:v>2504.88</c:v>
                </c:pt>
                <c:pt idx="4184">
                  <c:v>2482.9110000000001</c:v>
                </c:pt>
                <c:pt idx="4185">
                  <c:v>2469.7260000000001</c:v>
                </c:pt>
                <c:pt idx="4186">
                  <c:v>2447.7570000000001</c:v>
                </c:pt>
                <c:pt idx="4187">
                  <c:v>2465.3340000000003</c:v>
                </c:pt>
                <c:pt idx="4188">
                  <c:v>2478.5189999999998</c:v>
                </c:pt>
                <c:pt idx="4189">
                  <c:v>2460.942</c:v>
                </c:pt>
                <c:pt idx="4190">
                  <c:v>2425.779</c:v>
                </c:pt>
                <c:pt idx="4191">
                  <c:v>2456.5409999999997</c:v>
                </c:pt>
                <c:pt idx="4192">
                  <c:v>2460.942</c:v>
                </c:pt>
                <c:pt idx="4193">
                  <c:v>2425.779</c:v>
                </c:pt>
                <c:pt idx="4194">
                  <c:v>2447.7570000000001</c:v>
                </c:pt>
                <c:pt idx="4195">
                  <c:v>2456.5409999999997</c:v>
                </c:pt>
                <c:pt idx="4196">
                  <c:v>2465.3340000000003</c:v>
                </c:pt>
                <c:pt idx="4197">
                  <c:v>2447.7570000000001</c:v>
                </c:pt>
                <c:pt idx="4198">
                  <c:v>2452.1490000000003</c:v>
                </c:pt>
                <c:pt idx="4199">
                  <c:v>2456.5409999999997</c:v>
                </c:pt>
                <c:pt idx="4200">
                  <c:v>2443.3560000000002</c:v>
                </c:pt>
                <c:pt idx="4201">
                  <c:v>2478.5189999999998</c:v>
                </c:pt>
                <c:pt idx="4202">
                  <c:v>2460.942</c:v>
                </c:pt>
                <c:pt idx="4203">
                  <c:v>2482.9110000000001</c:v>
                </c:pt>
                <c:pt idx="4204">
                  <c:v>2513.6729999999998</c:v>
                </c:pt>
                <c:pt idx="4205">
                  <c:v>2487.3030000000003</c:v>
                </c:pt>
                <c:pt idx="4206">
                  <c:v>2452.1490000000003</c:v>
                </c:pt>
                <c:pt idx="4207">
                  <c:v>2504.88</c:v>
                </c:pt>
                <c:pt idx="4208">
                  <c:v>2504.88</c:v>
                </c:pt>
                <c:pt idx="4209">
                  <c:v>2504.88</c:v>
                </c:pt>
                <c:pt idx="4210">
                  <c:v>2504.88</c:v>
                </c:pt>
                <c:pt idx="4211">
                  <c:v>2491.6950000000002</c:v>
                </c:pt>
                <c:pt idx="4212">
                  <c:v>2487.3030000000003</c:v>
                </c:pt>
                <c:pt idx="4213">
                  <c:v>2465.3340000000003</c:v>
                </c:pt>
                <c:pt idx="4214">
                  <c:v>2452.1490000000003</c:v>
                </c:pt>
                <c:pt idx="4215">
                  <c:v>2482.9110000000001</c:v>
                </c:pt>
                <c:pt idx="4216">
                  <c:v>2465.3340000000003</c:v>
                </c:pt>
                <c:pt idx="4217">
                  <c:v>2469.7260000000001</c:v>
                </c:pt>
                <c:pt idx="4218">
                  <c:v>2522.4569999999999</c:v>
                </c:pt>
                <c:pt idx="4219">
                  <c:v>2434.5720000000001</c:v>
                </c:pt>
                <c:pt idx="4220">
                  <c:v>2465.3340000000003</c:v>
                </c:pt>
                <c:pt idx="4221">
                  <c:v>2465.3340000000003</c:v>
                </c:pt>
                <c:pt idx="4222">
                  <c:v>2465.3340000000003</c:v>
                </c:pt>
                <c:pt idx="4223">
                  <c:v>2456.5409999999997</c:v>
                </c:pt>
                <c:pt idx="4224">
                  <c:v>2438.9639999999999</c:v>
                </c:pt>
                <c:pt idx="4225">
                  <c:v>2509.2810000000004</c:v>
                </c:pt>
                <c:pt idx="4226">
                  <c:v>2438.9639999999999</c:v>
                </c:pt>
                <c:pt idx="4227">
                  <c:v>2452.1490000000003</c:v>
                </c:pt>
                <c:pt idx="4228">
                  <c:v>2504.88</c:v>
                </c:pt>
                <c:pt idx="4229">
                  <c:v>2443.3560000000002</c:v>
                </c:pt>
                <c:pt idx="4230">
                  <c:v>2509.2810000000004</c:v>
                </c:pt>
                <c:pt idx="4231">
                  <c:v>2500.4880000000003</c:v>
                </c:pt>
                <c:pt idx="4232">
                  <c:v>2482.9110000000001</c:v>
                </c:pt>
                <c:pt idx="4233">
                  <c:v>2496.096</c:v>
                </c:pt>
                <c:pt idx="4234">
                  <c:v>2478.5189999999998</c:v>
                </c:pt>
                <c:pt idx="4235">
                  <c:v>2522.4569999999999</c:v>
                </c:pt>
                <c:pt idx="4236">
                  <c:v>2540.0430000000001</c:v>
                </c:pt>
                <c:pt idx="4237">
                  <c:v>2531.25</c:v>
                </c:pt>
                <c:pt idx="4238">
                  <c:v>2570.8049999999998</c:v>
                </c:pt>
                <c:pt idx="4239">
                  <c:v>2623.5360000000001</c:v>
                </c:pt>
                <c:pt idx="4240">
                  <c:v>2649.9060000000004</c:v>
                </c:pt>
                <c:pt idx="4241">
                  <c:v>2645.5050000000001</c:v>
                </c:pt>
                <c:pt idx="4242">
                  <c:v>2645.5050000000001</c:v>
                </c:pt>
                <c:pt idx="4243">
                  <c:v>2707.029</c:v>
                </c:pt>
                <c:pt idx="4244">
                  <c:v>2680.6680000000001</c:v>
                </c:pt>
                <c:pt idx="4245">
                  <c:v>2698.2450000000003</c:v>
                </c:pt>
                <c:pt idx="4246">
                  <c:v>2737.7909999999997</c:v>
                </c:pt>
                <c:pt idx="4247">
                  <c:v>2667.4830000000002</c:v>
                </c:pt>
                <c:pt idx="4248">
                  <c:v>2658.69</c:v>
                </c:pt>
                <c:pt idx="4249">
                  <c:v>2671.875</c:v>
                </c:pt>
                <c:pt idx="4250">
                  <c:v>2619.1439999999998</c:v>
                </c:pt>
                <c:pt idx="4251">
                  <c:v>2632.32</c:v>
                </c:pt>
                <c:pt idx="4252">
                  <c:v>2636.721</c:v>
                </c:pt>
                <c:pt idx="4253">
                  <c:v>2627.9280000000003</c:v>
                </c:pt>
                <c:pt idx="4254">
                  <c:v>2641.1130000000003</c:v>
                </c:pt>
                <c:pt idx="4255">
                  <c:v>2610.3510000000001</c:v>
                </c:pt>
                <c:pt idx="4256">
                  <c:v>2632.32</c:v>
                </c:pt>
                <c:pt idx="4257">
                  <c:v>2623.5360000000001</c:v>
                </c:pt>
                <c:pt idx="4258">
                  <c:v>2575.1970000000001</c:v>
                </c:pt>
                <c:pt idx="4259">
                  <c:v>2623.5360000000001</c:v>
                </c:pt>
                <c:pt idx="4260">
                  <c:v>2597.1659999999997</c:v>
                </c:pt>
                <c:pt idx="4261">
                  <c:v>2619.1439999999998</c:v>
                </c:pt>
                <c:pt idx="4262">
                  <c:v>2588.3820000000001</c:v>
                </c:pt>
                <c:pt idx="4263">
                  <c:v>2579.5889999999999</c:v>
                </c:pt>
                <c:pt idx="4264">
                  <c:v>2614.7429999999999</c:v>
                </c:pt>
                <c:pt idx="4265">
                  <c:v>2548.8270000000002</c:v>
                </c:pt>
                <c:pt idx="4266">
                  <c:v>2531.25</c:v>
                </c:pt>
                <c:pt idx="4267">
                  <c:v>2526.8580000000002</c:v>
                </c:pt>
                <c:pt idx="4268">
                  <c:v>2513.6729999999998</c:v>
                </c:pt>
                <c:pt idx="4269">
                  <c:v>2557.6200000000003</c:v>
                </c:pt>
                <c:pt idx="4270">
                  <c:v>2518.0650000000001</c:v>
                </c:pt>
                <c:pt idx="4271">
                  <c:v>2482.9110000000001</c:v>
                </c:pt>
                <c:pt idx="4272">
                  <c:v>2500.4880000000003</c:v>
                </c:pt>
                <c:pt idx="4273">
                  <c:v>2474.1179999999999</c:v>
                </c:pt>
                <c:pt idx="4274">
                  <c:v>2474.1179999999999</c:v>
                </c:pt>
                <c:pt idx="4275">
                  <c:v>2482.9110000000001</c:v>
                </c:pt>
                <c:pt idx="4276">
                  <c:v>2500.4880000000003</c:v>
                </c:pt>
                <c:pt idx="4277">
                  <c:v>2513.6729999999998</c:v>
                </c:pt>
                <c:pt idx="4278">
                  <c:v>2465.3340000000003</c:v>
                </c:pt>
                <c:pt idx="4279">
                  <c:v>2460.942</c:v>
                </c:pt>
                <c:pt idx="4280">
                  <c:v>2487.3030000000003</c:v>
                </c:pt>
                <c:pt idx="4281">
                  <c:v>2491.6950000000002</c:v>
                </c:pt>
                <c:pt idx="4282">
                  <c:v>2474.1179999999999</c:v>
                </c:pt>
                <c:pt idx="4283">
                  <c:v>2504.88</c:v>
                </c:pt>
                <c:pt idx="4284">
                  <c:v>2509.2810000000004</c:v>
                </c:pt>
                <c:pt idx="4285">
                  <c:v>2513.6729999999998</c:v>
                </c:pt>
                <c:pt idx="4286">
                  <c:v>2491.6950000000002</c:v>
                </c:pt>
                <c:pt idx="4287">
                  <c:v>2513.6729999999998</c:v>
                </c:pt>
                <c:pt idx="4288">
                  <c:v>2491.6950000000002</c:v>
                </c:pt>
                <c:pt idx="4289">
                  <c:v>2500.4880000000003</c:v>
                </c:pt>
                <c:pt idx="4290">
                  <c:v>2522.4569999999999</c:v>
                </c:pt>
                <c:pt idx="4291">
                  <c:v>2513.6729999999998</c:v>
                </c:pt>
                <c:pt idx="4292">
                  <c:v>2518.0650000000001</c:v>
                </c:pt>
                <c:pt idx="4293">
                  <c:v>2487.3030000000003</c:v>
                </c:pt>
                <c:pt idx="4294">
                  <c:v>2518.0650000000001</c:v>
                </c:pt>
                <c:pt idx="4295">
                  <c:v>2562.0119999999997</c:v>
                </c:pt>
                <c:pt idx="4296">
                  <c:v>2500.4880000000003</c:v>
                </c:pt>
                <c:pt idx="4297">
                  <c:v>2535.6420000000003</c:v>
                </c:pt>
                <c:pt idx="4298">
                  <c:v>2544.4349999999999</c:v>
                </c:pt>
                <c:pt idx="4299">
                  <c:v>2531.25</c:v>
                </c:pt>
                <c:pt idx="4300">
                  <c:v>2566.404</c:v>
                </c:pt>
                <c:pt idx="4301">
                  <c:v>2500.4880000000003</c:v>
                </c:pt>
                <c:pt idx="4302">
                  <c:v>2540.0430000000001</c:v>
                </c:pt>
                <c:pt idx="4303">
                  <c:v>2566.404</c:v>
                </c:pt>
                <c:pt idx="4304">
                  <c:v>2544.4349999999999</c:v>
                </c:pt>
                <c:pt idx="4305">
                  <c:v>2544.4349999999999</c:v>
                </c:pt>
                <c:pt idx="4306">
                  <c:v>2522.4569999999999</c:v>
                </c:pt>
                <c:pt idx="4307">
                  <c:v>2518.0650000000001</c:v>
                </c:pt>
                <c:pt idx="4308">
                  <c:v>2504.88</c:v>
                </c:pt>
                <c:pt idx="4309">
                  <c:v>2447.7570000000001</c:v>
                </c:pt>
                <c:pt idx="4310">
                  <c:v>2434.5720000000001</c:v>
                </c:pt>
                <c:pt idx="4311">
                  <c:v>2438.9639999999999</c:v>
                </c:pt>
                <c:pt idx="4312">
                  <c:v>2408.2020000000002</c:v>
                </c:pt>
                <c:pt idx="4313">
                  <c:v>2438.9639999999999</c:v>
                </c:pt>
                <c:pt idx="4314">
                  <c:v>2377.44</c:v>
                </c:pt>
                <c:pt idx="4315">
                  <c:v>2403.81</c:v>
                </c:pt>
                <c:pt idx="4316">
                  <c:v>2390.625</c:v>
                </c:pt>
                <c:pt idx="4317">
                  <c:v>2399.4180000000001</c:v>
                </c:pt>
                <c:pt idx="4318">
                  <c:v>2452.1490000000003</c:v>
                </c:pt>
                <c:pt idx="4319">
                  <c:v>2456.5409999999997</c:v>
                </c:pt>
                <c:pt idx="4320">
                  <c:v>2452.1490000000003</c:v>
                </c:pt>
                <c:pt idx="4321">
                  <c:v>2496.096</c:v>
                </c:pt>
                <c:pt idx="4322">
                  <c:v>2447.7570000000001</c:v>
                </c:pt>
                <c:pt idx="4323">
                  <c:v>2522.4569999999999</c:v>
                </c:pt>
                <c:pt idx="4324">
                  <c:v>2526.8580000000002</c:v>
                </c:pt>
                <c:pt idx="4325">
                  <c:v>2531.25</c:v>
                </c:pt>
                <c:pt idx="4326">
                  <c:v>2597.1659999999997</c:v>
                </c:pt>
                <c:pt idx="4327">
                  <c:v>2575.1970000000001</c:v>
                </c:pt>
                <c:pt idx="4328">
                  <c:v>2570.8049999999998</c:v>
                </c:pt>
                <c:pt idx="4329">
                  <c:v>2592.7740000000003</c:v>
                </c:pt>
                <c:pt idx="4330">
                  <c:v>2601.567</c:v>
                </c:pt>
                <c:pt idx="4331">
                  <c:v>2597.1659999999997</c:v>
                </c:pt>
                <c:pt idx="4332">
                  <c:v>2636.721</c:v>
                </c:pt>
                <c:pt idx="4333">
                  <c:v>2605.9590000000003</c:v>
                </c:pt>
                <c:pt idx="4334">
                  <c:v>2663.0819999999999</c:v>
                </c:pt>
                <c:pt idx="4335">
                  <c:v>2632.32</c:v>
                </c:pt>
                <c:pt idx="4336">
                  <c:v>2658.69</c:v>
                </c:pt>
                <c:pt idx="4337">
                  <c:v>2632.32</c:v>
                </c:pt>
                <c:pt idx="4338">
                  <c:v>2645.5050000000001</c:v>
                </c:pt>
                <c:pt idx="4339">
                  <c:v>2707.029</c:v>
                </c:pt>
                <c:pt idx="4340">
                  <c:v>2654.2979999999998</c:v>
                </c:pt>
                <c:pt idx="4341">
                  <c:v>2636.721</c:v>
                </c:pt>
                <c:pt idx="4342">
                  <c:v>2671.875</c:v>
                </c:pt>
                <c:pt idx="4343">
                  <c:v>2641.1130000000003</c:v>
                </c:pt>
                <c:pt idx="4344">
                  <c:v>2605.9590000000003</c:v>
                </c:pt>
                <c:pt idx="4345">
                  <c:v>2601.567</c:v>
                </c:pt>
                <c:pt idx="4346">
                  <c:v>2614.7429999999999</c:v>
                </c:pt>
                <c:pt idx="4347">
                  <c:v>2588.3820000000001</c:v>
                </c:pt>
                <c:pt idx="4348">
                  <c:v>2553.2190000000001</c:v>
                </c:pt>
                <c:pt idx="4349">
                  <c:v>2566.404</c:v>
                </c:pt>
                <c:pt idx="4350">
                  <c:v>2553.2190000000001</c:v>
                </c:pt>
                <c:pt idx="4351">
                  <c:v>2513.6729999999998</c:v>
                </c:pt>
                <c:pt idx="4352">
                  <c:v>2597.1659999999997</c:v>
                </c:pt>
                <c:pt idx="4353">
                  <c:v>2544.4349999999999</c:v>
                </c:pt>
                <c:pt idx="4354">
                  <c:v>2583.9810000000002</c:v>
                </c:pt>
                <c:pt idx="4355">
                  <c:v>2597.1659999999997</c:v>
                </c:pt>
                <c:pt idx="4356">
                  <c:v>2588.3820000000001</c:v>
                </c:pt>
                <c:pt idx="4357">
                  <c:v>2579.5889999999999</c:v>
                </c:pt>
                <c:pt idx="4358">
                  <c:v>2531.25</c:v>
                </c:pt>
                <c:pt idx="4359">
                  <c:v>2513.6729999999998</c:v>
                </c:pt>
                <c:pt idx="4360">
                  <c:v>2518.0650000000001</c:v>
                </c:pt>
                <c:pt idx="4361">
                  <c:v>2500.4880000000003</c:v>
                </c:pt>
                <c:pt idx="4362">
                  <c:v>2513.6729999999998</c:v>
                </c:pt>
                <c:pt idx="4363">
                  <c:v>2474.1179999999999</c:v>
                </c:pt>
                <c:pt idx="4364">
                  <c:v>2487.3030000000003</c:v>
                </c:pt>
                <c:pt idx="4365">
                  <c:v>2500.4880000000003</c:v>
                </c:pt>
                <c:pt idx="4366">
                  <c:v>2478.5189999999998</c:v>
                </c:pt>
                <c:pt idx="4367">
                  <c:v>2443.3560000000002</c:v>
                </c:pt>
                <c:pt idx="4368">
                  <c:v>2478.5189999999998</c:v>
                </c:pt>
                <c:pt idx="4369">
                  <c:v>2434.5720000000001</c:v>
                </c:pt>
                <c:pt idx="4370">
                  <c:v>2443.3560000000002</c:v>
                </c:pt>
                <c:pt idx="4371">
                  <c:v>2425.779</c:v>
                </c:pt>
                <c:pt idx="4372">
                  <c:v>2408.2020000000002</c:v>
                </c:pt>
                <c:pt idx="4373">
                  <c:v>2460.942</c:v>
                </c:pt>
                <c:pt idx="4374">
                  <c:v>2425.779</c:v>
                </c:pt>
                <c:pt idx="4375">
                  <c:v>2416.9950000000003</c:v>
                </c:pt>
                <c:pt idx="4376">
                  <c:v>2421.3869999999997</c:v>
                </c:pt>
                <c:pt idx="4377">
                  <c:v>2412.5940000000001</c:v>
                </c:pt>
                <c:pt idx="4378">
                  <c:v>2452.1490000000003</c:v>
                </c:pt>
                <c:pt idx="4379">
                  <c:v>2395.0170000000003</c:v>
                </c:pt>
                <c:pt idx="4380">
                  <c:v>2443.3560000000002</c:v>
                </c:pt>
                <c:pt idx="4381">
                  <c:v>2465.3340000000003</c:v>
                </c:pt>
                <c:pt idx="4382">
                  <c:v>2430.1799999999998</c:v>
                </c:pt>
                <c:pt idx="4383">
                  <c:v>2469.7260000000001</c:v>
                </c:pt>
                <c:pt idx="4384">
                  <c:v>2469.7260000000001</c:v>
                </c:pt>
                <c:pt idx="4385">
                  <c:v>2469.7260000000001</c:v>
                </c:pt>
                <c:pt idx="4386">
                  <c:v>2465.3340000000003</c:v>
                </c:pt>
                <c:pt idx="4387">
                  <c:v>2456.5409999999997</c:v>
                </c:pt>
                <c:pt idx="4388">
                  <c:v>2474.1179999999999</c:v>
                </c:pt>
                <c:pt idx="4389">
                  <c:v>2443.3560000000002</c:v>
                </c:pt>
                <c:pt idx="4390">
                  <c:v>2491.6950000000002</c:v>
                </c:pt>
                <c:pt idx="4391">
                  <c:v>2496.096</c:v>
                </c:pt>
                <c:pt idx="4392">
                  <c:v>2491.6950000000002</c:v>
                </c:pt>
                <c:pt idx="4393">
                  <c:v>2474.1179999999999</c:v>
                </c:pt>
                <c:pt idx="4394">
                  <c:v>2447.7570000000001</c:v>
                </c:pt>
                <c:pt idx="4395">
                  <c:v>2465.3340000000003</c:v>
                </c:pt>
                <c:pt idx="4396">
                  <c:v>2500.4880000000003</c:v>
                </c:pt>
                <c:pt idx="4397">
                  <c:v>2487.3030000000003</c:v>
                </c:pt>
                <c:pt idx="4398">
                  <c:v>2465.3340000000003</c:v>
                </c:pt>
                <c:pt idx="4399">
                  <c:v>2526.8580000000002</c:v>
                </c:pt>
                <c:pt idx="4400">
                  <c:v>2522.4569999999999</c:v>
                </c:pt>
                <c:pt idx="4401">
                  <c:v>2531.25</c:v>
                </c:pt>
                <c:pt idx="4402">
                  <c:v>2535.6420000000003</c:v>
                </c:pt>
                <c:pt idx="4403">
                  <c:v>2548.8270000000002</c:v>
                </c:pt>
                <c:pt idx="4404">
                  <c:v>2583.9810000000002</c:v>
                </c:pt>
                <c:pt idx="4405">
                  <c:v>2579.5889999999999</c:v>
                </c:pt>
                <c:pt idx="4406">
                  <c:v>2597.1659999999997</c:v>
                </c:pt>
                <c:pt idx="4407">
                  <c:v>2632.32</c:v>
                </c:pt>
                <c:pt idx="4408">
                  <c:v>2658.69</c:v>
                </c:pt>
                <c:pt idx="4409">
                  <c:v>2689.4520000000002</c:v>
                </c:pt>
                <c:pt idx="4410">
                  <c:v>2654.2979999999998</c:v>
                </c:pt>
                <c:pt idx="4411">
                  <c:v>2707.029</c:v>
                </c:pt>
                <c:pt idx="4412">
                  <c:v>2720.2139999999999</c:v>
                </c:pt>
                <c:pt idx="4413">
                  <c:v>2680.6680000000001</c:v>
                </c:pt>
                <c:pt idx="4414">
                  <c:v>2733.3990000000003</c:v>
                </c:pt>
                <c:pt idx="4415">
                  <c:v>2689.4520000000002</c:v>
                </c:pt>
                <c:pt idx="4416">
                  <c:v>2737.7909999999997</c:v>
                </c:pt>
                <c:pt idx="4417">
                  <c:v>2671.875</c:v>
                </c:pt>
                <c:pt idx="4418">
                  <c:v>2680.6680000000001</c:v>
                </c:pt>
                <c:pt idx="4419">
                  <c:v>2667.4830000000002</c:v>
                </c:pt>
                <c:pt idx="4420">
                  <c:v>2671.875</c:v>
                </c:pt>
                <c:pt idx="4421">
                  <c:v>2667.4830000000002</c:v>
                </c:pt>
                <c:pt idx="4422">
                  <c:v>2680.6680000000001</c:v>
                </c:pt>
                <c:pt idx="4423">
                  <c:v>2649.9060000000004</c:v>
                </c:pt>
                <c:pt idx="4424">
                  <c:v>2649.9060000000004</c:v>
                </c:pt>
                <c:pt idx="4425">
                  <c:v>2636.721</c:v>
                </c:pt>
                <c:pt idx="4426">
                  <c:v>2562.0119999999997</c:v>
                </c:pt>
                <c:pt idx="4427">
                  <c:v>2614.7429999999999</c:v>
                </c:pt>
                <c:pt idx="4428">
                  <c:v>2522.4569999999999</c:v>
                </c:pt>
                <c:pt idx="4429">
                  <c:v>2513.6729999999998</c:v>
                </c:pt>
                <c:pt idx="4430">
                  <c:v>2535.6420000000003</c:v>
                </c:pt>
                <c:pt idx="4431">
                  <c:v>2487.3030000000003</c:v>
                </c:pt>
                <c:pt idx="4432">
                  <c:v>2522.4569999999999</c:v>
                </c:pt>
                <c:pt idx="4433">
                  <c:v>2509.2810000000004</c:v>
                </c:pt>
                <c:pt idx="4434">
                  <c:v>2491.6950000000002</c:v>
                </c:pt>
                <c:pt idx="4435">
                  <c:v>2513.6729999999998</c:v>
                </c:pt>
                <c:pt idx="4436">
                  <c:v>2434.5720000000001</c:v>
                </c:pt>
                <c:pt idx="4437">
                  <c:v>2434.5720000000001</c:v>
                </c:pt>
                <c:pt idx="4438">
                  <c:v>2465.3340000000003</c:v>
                </c:pt>
                <c:pt idx="4439">
                  <c:v>2438.9639999999999</c:v>
                </c:pt>
                <c:pt idx="4440">
                  <c:v>2438.9639999999999</c:v>
                </c:pt>
                <c:pt idx="4441">
                  <c:v>2443.3560000000002</c:v>
                </c:pt>
                <c:pt idx="4442">
                  <c:v>2452.1490000000003</c:v>
                </c:pt>
                <c:pt idx="4443">
                  <c:v>2438.9639999999999</c:v>
                </c:pt>
                <c:pt idx="4444">
                  <c:v>2456.5409999999997</c:v>
                </c:pt>
                <c:pt idx="4445">
                  <c:v>2443.3560000000002</c:v>
                </c:pt>
                <c:pt idx="4446">
                  <c:v>2421.3869999999997</c:v>
                </c:pt>
                <c:pt idx="4447">
                  <c:v>2452.1490000000003</c:v>
                </c:pt>
                <c:pt idx="4448">
                  <c:v>2452.1490000000003</c:v>
                </c:pt>
                <c:pt idx="4449">
                  <c:v>2452.1490000000003</c:v>
                </c:pt>
                <c:pt idx="4450">
                  <c:v>2496.096</c:v>
                </c:pt>
                <c:pt idx="4451">
                  <c:v>2474.1179999999999</c:v>
                </c:pt>
                <c:pt idx="4452">
                  <c:v>2465.3340000000003</c:v>
                </c:pt>
                <c:pt idx="4453">
                  <c:v>2460.942</c:v>
                </c:pt>
                <c:pt idx="4454">
                  <c:v>2456.5409999999997</c:v>
                </c:pt>
                <c:pt idx="4455">
                  <c:v>2456.5409999999997</c:v>
                </c:pt>
                <c:pt idx="4456">
                  <c:v>2460.942</c:v>
                </c:pt>
                <c:pt idx="4457">
                  <c:v>2443.3560000000002</c:v>
                </c:pt>
                <c:pt idx="4458">
                  <c:v>2456.5409999999997</c:v>
                </c:pt>
                <c:pt idx="4459">
                  <c:v>2403.81</c:v>
                </c:pt>
                <c:pt idx="4460">
                  <c:v>2434.5720000000001</c:v>
                </c:pt>
                <c:pt idx="4461">
                  <c:v>2482.9110000000001</c:v>
                </c:pt>
                <c:pt idx="4462">
                  <c:v>2438.9639999999999</c:v>
                </c:pt>
                <c:pt idx="4463">
                  <c:v>2474.1179999999999</c:v>
                </c:pt>
                <c:pt idx="4464">
                  <c:v>2456.5409999999997</c:v>
                </c:pt>
                <c:pt idx="4465">
                  <c:v>2456.5409999999997</c:v>
                </c:pt>
                <c:pt idx="4466">
                  <c:v>2491.6950000000002</c:v>
                </c:pt>
                <c:pt idx="4467">
                  <c:v>2460.942</c:v>
                </c:pt>
                <c:pt idx="4468">
                  <c:v>2500.4880000000003</c:v>
                </c:pt>
                <c:pt idx="4469">
                  <c:v>2500.4880000000003</c:v>
                </c:pt>
                <c:pt idx="4470">
                  <c:v>2425.779</c:v>
                </c:pt>
                <c:pt idx="4471">
                  <c:v>2456.5409999999997</c:v>
                </c:pt>
                <c:pt idx="4472">
                  <c:v>2421.3869999999997</c:v>
                </c:pt>
                <c:pt idx="4473">
                  <c:v>2416.9950000000003</c:v>
                </c:pt>
                <c:pt idx="4474">
                  <c:v>2460.942</c:v>
                </c:pt>
                <c:pt idx="4475">
                  <c:v>2456.5409999999997</c:v>
                </c:pt>
                <c:pt idx="4476">
                  <c:v>2460.942</c:v>
                </c:pt>
                <c:pt idx="4477">
                  <c:v>2478.5189999999998</c:v>
                </c:pt>
                <c:pt idx="4478">
                  <c:v>2491.6950000000002</c:v>
                </c:pt>
                <c:pt idx="4479">
                  <c:v>2482.9110000000001</c:v>
                </c:pt>
                <c:pt idx="4480">
                  <c:v>2482.9110000000001</c:v>
                </c:pt>
                <c:pt idx="4481">
                  <c:v>2553.2190000000001</c:v>
                </c:pt>
                <c:pt idx="4482">
                  <c:v>2482.9110000000001</c:v>
                </c:pt>
                <c:pt idx="4483">
                  <c:v>2526.8580000000002</c:v>
                </c:pt>
                <c:pt idx="4484">
                  <c:v>2487.3030000000003</c:v>
                </c:pt>
                <c:pt idx="4485">
                  <c:v>2487.3030000000003</c:v>
                </c:pt>
                <c:pt idx="4486">
                  <c:v>2496.096</c:v>
                </c:pt>
                <c:pt idx="4487">
                  <c:v>2509.2810000000004</c:v>
                </c:pt>
                <c:pt idx="4488">
                  <c:v>2491.6950000000002</c:v>
                </c:pt>
                <c:pt idx="4489">
                  <c:v>2548.8270000000002</c:v>
                </c:pt>
                <c:pt idx="4490">
                  <c:v>2518.0650000000001</c:v>
                </c:pt>
                <c:pt idx="4491">
                  <c:v>2553.2190000000001</c:v>
                </c:pt>
                <c:pt idx="4492">
                  <c:v>2566.404</c:v>
                </c:pt>
                <c:pt idx="4493">
                  <c:v>2583.9810000000002</c:v>
                </c:pt>
                <c:pt idx="4494">
                  <c:v>2614.7429999999999</c:v>
                </c:pt>
                <c:pt idx="4495">
                  <c:v>2614.7429999999999</c:v>
                </c:pt>
                <c:pt idx="4496">
                  <c:v>2641.1130000000003</c:v>
                </c:pt>
                <c:pt idx="4497">
                  <c:v>2663.0819999999999</c:v>
                </c:pt>
                <c:pt idx="4498">
                  <c:v>2649.9060000000004</c:v>
                </c:pt>
                <c:pt idx="4499">
                  <c:v>2671.875</c:v>
                </c:pt>
                <c:pt idx="4500">
                  <c:v>2715.8220000000001</c:v>
                </c:pt>
                <c:pt idx="4501">
                  <c:v>2671.875</c:v>
                </c:pt>
                <c:pt idx="4502">
                  <c:v>2685.06</c:v>
                </c:pt>
                <c:pt idx="4503">
                  <c:v>2667.4830000000002</c:v>
                </c:pt>
                <c:pt idx="4504">
                  <c:v>2676.2670000000003</c:v>
                </c:pt>
                <c:pt idx="4505">
                  <c:v>2711.43</c:v>
                </c:pt>
                <c:pt idx="4506">
                  <c:v>2671.875</c:v>
                </c:pt>
                <c:pt idx="4507">
                  <c:v>2715.8220000000001</c:v>
                </c:pt>
                <c:pt idx="4508">
                  <c:v>2750.9760000000001</c:v>
                </c:pt>
                <c:pt idx="4509">
                  <c:v>2676.2670000000003</c:v>
                </c:pt>
                <c:pt idx="4510">
                  <c:v>2720.2139999999999</c:v>
                </c:pt>
                <c:pt idx="4511">
                  <c:v>2658.69</c:v>
                </c:pt>
                <c:pt idx="4512">
                  <c:v>2671.875</c:v>
                </c:pt>
                <c:pt idx="4513">
                  <c:v>2641.1130000000003</c:v>
                </c:pt>
                <c:pt idx="4514">
                  <c:v>2623.5360000000001</c:v>
                </c:pt>
                <c:pt idx="4515">
                  <c:v>2614.7429999999999</c:v>
                </c:pt>
                <c:pt idx="4516">
                  <c:v>2540.0430000000001</c:v>
                </c:pt>
                <c:pt idx="4517">
                  <c:v>2544.4349999999999</c:v>
                </c:pt>
                <c:pt idx="4518">
                  <c:v>2496.096</c:v>
                </c:pt>
                <c:pt idx="4519">
                  <c:v>2482.9110000000001</c:v>
                </c:pt>
                <c:pt idx="4520">
                  <c:v>2465.3340000000003</c:v>
                </c:pt>
                <c:pt idx="4521">
                  <c:v>2430.1799999999998</c:v>
                </c:pt>
                <c:pt idx="4522">
                  <c:v>2395.0170000000003</c:v>
                </c:pt>
                <c:pt idx="4523">
                  <c:v>2421.3869999999997</c:v>
                </c:pt>
                <c:pt idx="4524">
                  <c:v>2403.81</c:v>
                </c:pt>
                <c:pt idx="4525">
                  <c:v>2399.4180000000001</c:v>
                </c:pt>
                <c:pt idx="4526">
                  <c:v>2403.81</c:v>
                </c:pt>
                <c:pt idx="4527">
                  <c:v>2434.5720000000001</c:v>
                </c:pt>
                <c:pt idx="4528">
                  <c:v>2416.9950000000003</c:v>
                </c:pt>
                <c:pt idx="4529">
                  <c:v>2403.81</c:v>
                </c:pt>
                <c:pt idx="4530">
                  <c:v>2465.3340000000003</c:v>
                </c:pt>
                <c:pt idx="4531">
                  <c:v>2474.1179999999999</c:v>
                </c:pt>
                <c:pt idx="4532">
                  <c:v>2447.7570000000001</c:v>
                </c:pt>
                <c:pt idx="4533">
                  <c:v>2474.1179999999999</c:v>
                </c:pt>
                <c:pt idx="4534">
                  <c:v>2491.6950000000002</c:v>
                </c:pt>
                <c:pt idx="4535">
                  <c:v>2469.7260000000001</c:v>
                </c:pt>
                <c:pt idx="4536">
                  <c:v>2482.9110000000001</c:v>
                </c:pt>
                <c:pt idx="4537">
                  <c:v>2452.1490000000003</c:v>
                </c:pt>
                <c:pt idx="4538">
                  <c:v>2500.4880000000003</c:v>
                </c:pt>
                <c:pt idx="4539">
                  <c:v>2482.9110000000001</c:v>
                </c:pt>
                <c:pt idx="4540">
                  <c:v>2504.88</c:v>
                </c:pt>
                <c:pt idx="4541">
                  <c:v>2535.6420000000003</c:v>
                </c:pt>
                <c:pt idx="4542">
                  <c:v>2531.25</c:v>
                </c:pt>
                <c:pt idx="4543">
                  <c:v>2518.0650000000001</c:v>
                </c:pt>
                <c:pt idx="4544">
                  <c:v>2557.6200000000003</c:v>
                </c:pt>
                <c:pt idx="4545">
                  <c:v>2526.8580000000002</c:v>
                </c:pt>
                <c:pt idx="4546">
                  <c:v>2518.0650000000001</c:v>
                </c:pt>
                <c:pt idx="4547">
                  <c:v>2504.88</c:v>
                </c:pt>
                <c:pt idx="4548">
                  <c:v>2548.8270000000002</c:v>
                </c:pt>
                <c:pt idx="4549">
                  <c:v>2504.88</c:v>
                </c:pt>
                <c:pt idx="4550">
                  <c:v>2500.4880000000003</c:v>
                </c:pt>
                <c:pt idx="4551">
                  <c:v>2526.8580000000002</c:v>
                </c:pt>
                <c:pt idx="4552">
                  <c:v>2478.5189999999998</c:v>
                </c:pt>
                <c:pt idx="4553">
                  <c:v>2298.3389999999999</c:v>
                </c:pt>
                <c:pt idx="4554">
                  <c:v>2425.779</c:v>
                </c:pt>
                <c:pt idx="4555">
                  <c:v>2421.3869999999997</c:v>
                </c:pt>
                <c:pt idx="4556">
                  <c:v>2395.0170000000003</c:v>
                </c:pt>
                <c:pt idx="4557">
                  <c:v>2425.779</c:v>
                </c:pt>
                <c:pt idx="4558">
                  <c:v>2408.2020000000002</c:v>
                </c:pt>
                <c:pt idx="4559">
                  <c:v>2390.625</c:v>
                </c:pt>
                <c:pt idx="4560">
                  <c:v>2438.9639999999999</c:v>
                </c:pt>
                <c:pt idx="4561">
                  <c:v>2438.9639999999999</c:v>
                </c:pt>
                <c:pt idx="4562">
                  <c:v>2430.1799999999998</c:v>
                </c:pt>
                <c:pt idx="4563">
                  <c:v>2438.9639999999999</c:v>
                </c:pt>
                <c:pt idx="4564">
                  <c:v>2456.5409999999997</c:v>
                </c:pt>
                <c:pt idx="4565">
                  <c:v>2500.4880000000003</c:v>
                </c:pt>
                <c:pt idx="4566">
                  <c:v>2469.7260000000001</c:v>
                </c:pt>
                <c:pt idx="4567">
                  <c:v>2496.096</c:v>
                </c:pt>
                <c:pt idx="4568">
                  <c:v>2522.4569999999999</c:v>
                </c:pt>
                <c:pt idx="4569">
                  <c:v>2535.6420000000003</c:v>
                </c:pt>
                <c:pt idx="4570">
                  <c:v>2583.9810000000002</c:v>
                </c:pt>
                <c:pt idx="4571">
                  <c:v>2562.0119999999997</c:v>
                </c:pt>
                <c:pt idx="4572">
                  <c:v>2614.7429999999999</c:v>
                </c:pt>
                <c:pt idx="4573">
                  <c:v>2641.1130000000003</c:v>
                </c:pt>
                <c:pt idx="4574">
                  <c:v>2619.1439999999998</c:v>
                </c:pt>
                <c:pt idx="4575">
                  <c:v>2658.69</c:v>
                </c:pt>
                <c:pt idx="4576">
                  <c:v>2680.6680000000001</c:v>
                </c:pt>
                <c:pt idx="4577">
                  <c:v>2632.32</c:v>
                </c:pt>
                <c:pt idx="4578">
                  <c:v>2746.5840000000003</c:v>
                </c:pt>
                <c:pt idx="4579">
                  <c:v>2693.8440000000001</c:v>
                </c:pt>
                <c:pt idx="4580">
                  <c:v>2720.2139999999999</c:v>
                </c:pt>
                <c:pt idx="4581">
                  <c:v>2663.0819999999999</c:v>
                </c:pt>
                <c:pt idx="4582">
                  <c:v>2663.0819999999999</c:v>
                </c:pt>
                <c:pt idx="4583">
                  <c:v>2689.4520000000002</c:v>
                </c:pt>
                <c:pt idx="4584">
                  <c:v>2636.721</c:v>
                </c:pt>
                <c:pt idx="4585">
                  <c:v>2663.0819999999999</c:v>
                </c:pt>
                <c:pt idx="4586">
                  <c:v>2667.4830000000002</c:v>
                </c:pt>
                <c:pt idx="4587">
                  <c:v>2689.4520000000002</c:v>
                </c:pt>
                <c:pt idx="4588">
                  <c:v>2685.06</c:v>
                </c:pt>
                <c:pt idx="4589">
                  <c:v>2689.4520000000002</c:v>
                </c:pt>
                <c:pt idx="4590">
                  <c:v>2654.2979999999998</c:v>
                </c:pt>
                <c:pt idx="4591">
                  <c:v>2649.9060000000004</c:v>
                </c:pt>
                <c:pt idx="4592">
                  <c:v>2614.7429999999999</c:v>
                </c:pt>
                <c:pt idx="4593">
                  <c:v>2614.7429999999999</c:v>
                </c:pt>
                <c:pt idx="4594">
                  <c:v>2614.7429999999999</c:v>
                </c:pt>
                <c:pt idx="4595">
                  <c:v>2566.404</c:v>
                </c:pt>
                <c:pt idx="4596">
                  <c:v>2548.8270000000002</c:v>
                </c:pt>
                <c:pt idx="4597">
                  <c:v>2482.9110000000001</c:v>
                </c:pt>
                <c:pt idx="4598">
                  <c:v>2496.096</c:v>
                </c:pt>
                <c:pt idx="4599">
                  <c:v>2509.2810000000004</c:v>
                </c:pt>
                <c:pt idx="4600">
                  <c:v>2465.3340000000003</c:v>
                </c:pt>
                <c:pt idx="4601">
                  <c:v>2482.9110000000001</c:v>
                </c:pt>
                <c:pt idx="4602">
                  <c:v>2469.7260000000001</c:v>
                </c:pt>
                <c:pt idx="4603">
                  <c:v>2438.9639999999999</c:v>
                </c:pt>
                <c:pt idx="4604">
                  <c:v>2478.5189999999998</c:v>
                </c:pt>
                <c:pt idx="4605">
                  <c:v>2434.5720000000001</c:v>
                </c:pt>
                <c:pt idx="4606">
                  <c:v>2465.3340000000003</c:v>
                </c:pt>
                <c:pt idx="4607">
                  <c:v>2465.3340000000003</c:v>
                </c:pt>
                <c:pt idx="4608">
                  <c:v>2430.1799999999998</c:v>
                </c:pt>
                <c:pt idx="4609">
                  <c:v>2496.096</c:v>
                </c:pt>
                <c:pt idx="4610">
                  <c:v>2482.9110000000001</c:v>
                </c:pt>
                <c:pt idx="4611">
                  <c:v>2496.096</c:v>
                </c:pt>
                <c:pt idx="4612">
                  <c:v>2504.88</c:v>
                </c:pt>
                <c:pt idx="4613">
                  <c:v>2474.1179999999999</c:v>
                </c:pt>
                <c:pt idx="4614">
                  <c:v>2491.6950000000002</c:v>
                </c:pt>
                <c:pt idx="4615">
                  <c:v>2460.942</c:v>
                </c:pt>
                <c:pt idx="4616">
                  <c:v>2500.4880000000003</c:v>
                </c:pt>
                <c:pt idx="4617">
                  <c:v>2513.6729999999998</c:v>
                </c:pt>
                <c:pt idx="4618">
                  <c:v>2487.3030000000003</c:v>
                </c:pt>
                <c:pt idx="4619">
                  <c:v>2522.4569999999999</c:v>
                </c:pt>
                <c:pt idx="4620">
                  <c:v>2482.9110000000001</c:v>
                </c:pt>
                <c:pt idx="4621">
                  <c:v>2474.1179999999999</c:v>
                </c:pt>
                <c:pt idx="4622">
                  <c:v>2496.096</c:v>
                </c:pt>
                <c:pt idx="4623">
                  <c:v>2469.7260000000001</c:v>
                </c:pt>
                <c:pt idx="4624">
                  <c:v>2460.942</c:v>
                </c:pt>
                <c:pt idx="4625">
                  <c:v>2482.9110000000001</c:v>
                </c:pt>
                <c:pt idx="4626">
                  <c:v>2443.3560000000002</c:v>
                </c:pt>
                <c:pt idx="4627">
                  <c:v>2460.942</c:v>
                </c:pt>
                <c:pt idx="4628">
                  <c:v>2412.5940000000001</c:v>
                </c:pt>
                <c:pt idx="4629">
                  <c:v>2395.0170000000003</c:v>
                </c:pt>
                <c:pt idx="4630">
                  <c:v>2465.3340000000003</c:v>
                </c:pt>
                <c:pt idx="4631">
                  <c:v>2465.3340000000003</c:v>
                </c:pt>
                <c:pt idx="4632">
                  <c:v>2474.1179999999999</c:v>
                </c:pt>
                <c:pt idx="4633">
                  <c:v>2465.3340000000003</c:v>
                </c:pt>
                <c:pt idx="4634">
                  <c:v>2465.3340000000003</c:v>
                </c:pt>
                <c:pt idx="4635">
                  <c:v>2518.0650000000001</c:v>
                </c:pt>
                <c:pt idx="4636">
                  <c:v>2447.7570000000001</c:v>
                </c:pt>
                <c:pt idx="4637">
                  <c:v>2509.2810000000004</c:v>
                </c:pt>
                <c:pt idx="4638">
                  <c:v>2535.6420000000003</c:v>
                </c:pt>
                <c:pt idx="4639">
                  <c:v>2522.4569999999999</c:v>
                </c:pt>
                <c:pt idx="4640">
                  <c:v>2601.567</c:v>
                </c:pt>
                <c:pt idx="4641">
                  <c:v>2579.5889999999999</c:v>
                </c:pt>
                <c:pt idx="4642">
                  <c:v>2614.7429999999999</c:v>
                </c:pt>
                <c:pt idx="4643">
                  <c:v>2663.0819999999999</c:v>
                </c:pt>
                <c:pt idx="4644">
                  <c:v>2619.1439999999998</c:v>
                </c:pt>
                <c:pt idx="4645">
                  <c:v>2689.4520000000002</c:v>
                </c:pt>
                <c:pt idx="4646">
                  <c:v>2619.1439999999998</c:v>
                </c:pt>
                <c:pt idx="4647">
                  <c:v>2632.32</c:v>
                </c:pt>
                <c:pt idx="4648">
                  <c:v>2614.7429999999999</c:v>
                </c:pt>
                <c:pt idx="4649">
                  <c:v>2654.2979999999998</c:v>
                </c:pt>
                <c:pt idx="4650">
                  <c:v>2601.567</c:v>
                </c:pt>
                <c:pt idx="4651">
                  <c:v>2641.1130000000003</c:v>
                </c:pt>
                <c:pt idx="4652">
                  <c:v>2605.9590000000003</c:v>
                </c:pt>
                <c:pt idx="4653">
                  <c:v>2632.32</c:v>
                </c:pt>
                <c:pt idx="4654">
                  <c:v>2605.9590000000003</c:v>
                </c:pt>
                <c:pt idx="4655">
                  <c:v>2614.7429999999999</c:v>
                </c:pt>
                <c:pt idx="4656">
                  <c:v>2614.7429999999999</c:v>
                </c:pt>
                <c:pt idx="4657">
                  <c:v>2605.9590000000003</c:v>
                </c:pt>
                <c:pt idx="4658">
                  <c:v>2627.9280000000003</c:v>
                </c:pt>
                <c:pt idx="4659">
                  <c:v>2601.567</c:v>
                </c:pt>
                <c:pt idx="4660">
                  <c:v>2619.1439999999998</c:v>
                </c:pt>
                <c:pt idx="4661">
                  <c:v>2641.1130000000003</c:v>
                </c:pt>
                <c:pt idx="4662">
                  <c:v>2623.5360000000001</c:v>
                </c:pt>
                <c:pt idx="4663">
                  <c:v>2636.721</c:v>
                </c:pt>
                <c:pt idx="4664">
                  <c:v>2671.875</c:v>
                </c:pt>
                <c:pt idx="4665">
                  <c:v>2636.721</c:v>
                </c:pt>
                <c:pt idx="4666">
                  <c:v>2632.32</c:v>
                </c:pt>
                <c:pt idx="4667">
                  <c:v>2610.3510000000001</c:v>
                </c:pt>
                <c:pt idx="4668">
                  <c:v>2654.2979999999998</c:v>
                </c:pt>
                <c:pt idx="4669">
                  <c:v>2641.1130000000003</c:v>
                </c:pt>
                <c:pt idx="4670">
                  <c:v>2649.9060000000004</c:v>
                </c:pt>
                <c:pt idx="4671">
                  <c:v>2667.4830000000002</c:v>
                </c:pt>
                <c:pt idx="4672">
                  <c:v>2654.2979999999998</c:v>
                </c:pt>
                <c:pt idx="4673">
                  <c:v>2592.7740000000003</c:v>
                </c:pt>
                <c:pt idx="4674">
                  <c:v>2623.5360000000001</c:v>
                </c:pt>
                <c:pt idx="4675">
                  <c:v>2575.1970000000001</c:v>
                </c:pt>
                <c:pt idx="4676">
                  <c:v>2619.1439999999998</c:v>
                </c:pt>
                <c:pt idx="4677">
                  <c:v>2562.0119999999997</c:v>
                </c:pt>
                <c:pt idx="4678">
                  <c:v>2579.5889999999999</c:v>
                </c:pt>
                <c:pt idx="4679">
                  <c:v>2557.6200000000003</c:v>
                </c:pt>
                <c:pt idx="4680">
                  <c:v>2553.2190000000001</c:v>
                </c:pt>
                <c:pt idx="4681">
                  <c:v>2548.8270000000002</c:v>
                </c:pt>
                <c:pt idx="4682">
                  <c:v>2513.6729999999998</c:v>
                </c:pt>
                <c:pt idx="4683">
                  <c:v>2557.6200000000003</c:v>
                </c:pt>
                <c:pt idx="4684">
                  <c:v>2531.25</c:v>
                </c:pt>
                <c:pt idx="4685">
                  <c:v>2482.9110000000001</c:v>
                </c:pt>
                <c:pt idx="4686">
                  <c:v>2526.8580000000002</c:v>
                </c:pt>
                <c:pt idx="4687">
                  <c:v>2522.4569999999999</c:v>
                </c:pt>
                <c:pt idx="4688">
                  <c:v>2500.4880000000003</c:v>
                </c:pt>
                <c:pt idx="4689">
                  <c:v>2518.0650000000001</c:v>
                </c:pt>
                <c:pt idx="4690">
                  <c:v>2482.9110000000001</c:v>
                </c:pt>
                <c:pt idx="4691">
                  <c:v>2504.88</c:v>
                </c:pt>
                <c:pt idx="4692">
                  <c:v>2522.4569999999999</c:v>
                </c:pt>
                <c:pt idx="4693">
                  <c:v>2509.2810000000004</c:v>
                </c:pt>
                <c:pt idx="4694">
                  <c:v>2518.0650000000001</c:v>
                </c:pt>
                <c:pt idx="4695">
                  <c:v>2531.25</c:v>
                </c:pt>
                <c:pt idx="4696">
                  <c:v>2482.9110000000001</c:v>
                </c:pt>
                <c:pt idx="4697">
                  <c:v>2535.6420000000003</c:v>
                </c:pt>
                <c:pt idx="4698">
                  <c:v>2496.096</c:v>
                </c:pt>
                <c:pt idx="4699">
                  <c:v>2491.6950000000002</c:v>
                </c:pt>
                <c:pt idx="4700">
                  <c:v>2526.8580000000002</c:v>
                </c:pt>
                <c:pt idx="4701">
                  <c:v>2496.096</c:v>
                </c:pt>
                <c:pt idx="4702">
                  <c:v>2526.8580000000002</c:v>
                </c:pt>
                <c:pt idx="4703">
                  <c:v>2478.5189999999998</c:v>
                </c:pt>
                <c:pt idx="4704">
                  <c:v>2478.5189999999998</c:v>
                </c:pt>
                <c:pt idx="4705">
                  <c:v>2526.8580000000002</c:v>
                </c:pt>
                <c:pt idx="4706">
                  <c:v>2482.9110000000001</c:v>
                </c:pt>
                <c:pt idx="4707">
                  <c:v>2518.0650000000001</c:v>
                </c:pt>
                <c:pt idx="4708">
                  <c:v>2496.096</c:v>
                </c:pt>
                <c:pt idx="4709">
                  <c:v>2469.7260000000001</c:v>
                </c:pt>
                <c:pt idx="4710">
                  <c:v>2469.7260000000001</c:v>
                </c:pt>
                <c:pt idx="4711">
                  <c:v>2425.779</c:v>
                </c:pt>
                <c:pt idx="4712">
                  <c:v>2434.5720000000001</c:v>
                </c:pt>
                <c:pt idx="4713">
                  <c:v>2403.81</c:v>
                </c:pt>
                <c:pt idx="4714">
                  <c:v>2395.0170000000003</c:v>
                </c:pt>
                <c:pt idx="4715">
                  <c:v>2469.7260000000001</c:v>
                </c:pt>
                <c:pt idx="4716">
                  <c:v>2438.9639999999999</c:v>
                </c:pt>
                <c:pt idx="4717">
                  <c:v>2447.7570000000001</c:v>
                </c:pt>
                <c:pt idx="4718">
                  <c:v>2460.942</c:v>
                </c:pt>
                <c:pt idx="4719">
                  <c:v>2447.7570000000001</c:v>
                </c:pt>
                <c:pt idx="4720">
                  <c:v>2443.3560000000002</c:v>
                </c:pt>
                <c:pt idx="4721">
                  <c:v>2425.779</c:v>
                </c:pt>
                <c:pt idx="4722">
                  <c:v>2487.3030000000003</c:v>
                </c:pt>
                <c:pt idx="4723">
                  <c:v>2509.2810000000004</c:v>
                </c:pt>
                <c:pt idx="4724">
                  <c:v>2491.6950000000002</c:v>
                </c:pt>
                <c:pt idx="4725">
                  <c:v>2513.6729999999998</c:v>
                </c:pt>
                <c:pt idx="4726">
                  <c:v>2562.0119999999997</c:v>
                </c:pt>
                <c:pt idx="4727">
                  <c:v>2526.8580000000002</c:v>
                </c:pt>
                <c:pt idx="4728">
                  <c:v>2566.404</c:v>
                </c:pt>
                <c:pt idx="4729">
                  <c:v>2562.0119999999997</c:v>
                </c:pt>
                <c:pt idx="4730">
                  <c:v>2583.9810000000002</c:v>
                </c:pt>
                <c:pt idx="4731">
                  <c:v>2583.9810000000002</c:v>
                </c:pt>
                <c:pt idx="4732">
                  <c:v>2566.404</c:v>
                </c:pt>
                <c:pt idx="4733">
                  <c:v>2605.9590000000003</c:v>
                </c:pt>
                <c:pt idx="4734">
                  <c:v>2575.1970000000001</c:v>
                </c:pt>
                <c:pt idx="4735">
                  <c:v>2548.8270000000002</c:v>
                </c:pt>
                <c:pt idx="4736">
                  <c:v>2636.721</c:v>
                </c:pt>
                <c:pt idx="4737">
                  <c:v>2597.1659999999997</c:v>
                </c:pt>
                <c:pt idx="4738">
                  <c:v>2641.1130000000003</c:v>
                </c:pt>
                <c:pt idx="4739">
                  <c:v>2636.721</c:v>
                </c:pt>
                <c:pt idx="4740">
                  <c:v>2597.1659999999997</c:v>
                </c:pt>
                <c:pt idx="4741">
                  <c:v>2627.9280000000003</c:v>
                </c:pt>
                <c:pt idx="4742">
                  <c:v>2627.9280000000003</c:v>
                </c:pt>
                <c:pt idx="4743">
                  <c:v>2636.721</c:v>
                </c:pt>
                <c:pt idx="4744">
                  <c:v>2667.4830000000002</c:v>
                </c:pt>
                <c:pt idx="4745">
                  <c:v>2711.43</c:v>
                </c:pt>
                <c:pt idx="4746">
                  <c:v>2689.4520000000002</c:v>
                </c:pt>
                <c:pt idx="4747">
                  <c:v>2720.2139999999999</c:v>
                </c:pt>
                <c:pt idx="4748">
                  <c:v>2720.2139999999999</c:v>
                </c:pt>
                <c:pt idx="4749">
                  <c:v>2711.43</c:v>
                </c:pt>
                <c:pt idx="4750">
                  <c:v>2671.875</c:v>
                </c:pt>
                <c:pt idx="4751">
                  <c:v>2667.4830000000002</c:v>
                </c:pt>
                <c:pt idx="4752">
                  <c:v>2623.5360000000001</c:v>
                </c:pt>
                <c:pt idx="4753">
                  <c:v>2654.2979999999998</c:v>
                </c:pt>
                <c:pt idx="4754">
                  <c:v>2663.0819999999999</c:v>
                </c:pt>
                <c:pt idx="4755">
                  <c:v>2601.567</c:v>
                </c:pt>
                <c:pt idx="4756">
                  <c:v>2601.567</c:v>
                </c:pt>
                <c:pt idx="4757">
                  <c:v>2601.567</c:v>
                </c:pt>
                <c:pt idx="4758">
                  <c:v>2575.1970000000001</c:v>
                </c:pt>
                <c:pt idx="4759">
                  <c:v>2544.4349999999999</c:v>
                </c:pt>
                <c:pt idx="4760">
                  <c:v>2526.8580000000002</c:v>
                </c:pt>
                <c:pt idx="4761">
                  <c:v>2478.5189999999998</c:v>
                </c:pt>
                <c:pt idx="4762">
                  <c:v>2482.9110000000001</c:v>
                </c:pt>
                <c:pt idx="4763">
                  <c:v>2460.942</c:v>
                </c:pt>
                <c:pt idx="4764">
                  <c:v>2456.5409999999997</c:v>
                </c:pt>
                <c:pt idx="4765">
                  <c:v>2430.1799999999998</c:v>
                </c:pt>
                <c:pt idx="4766">
                  <c:v>2425.779</c:v>
                </c:pt>
                <c:pt idx="4767">
                  <c:v>2460.942</c:v>
                </c:pt>
                <c:pt idx="4768">
                  <c:v>2425.779</c:v>
                </c:pt>
                <c:pt idx="4769">
                  <c:v>2460.942</c:v>
                </c:pt>
                <c:pt idx="4770">
                  <c:v>2421.3869999999997</c:v>
                </c:pt>
                <c:pt idx="4771">
                  <c:v>2434.5720000000001</c:v>
                </c:pt>
                <c:pt idx="4772">
                  <c:v>2465.3340000000003</c:v>
                </c:pt>
                <c:pt idx="4773">
                  <c:v>2460.942</c:v>
                </c:pt>
                <c:pt idx="4774">
                  <c:v>2443.3560000000002</c:v>
                </c:pt>
                <c:pt idx="4775">
                  <c:v>2460.942</c:v>
                </c:pt>
                <c:pt idx="4776">
                  <c:v>2443.3560000000002</c:v>
                </c:pt>
                <c:pt idx="4777">
                  <c:v>2469.7260000000001</c:v>
                </c:pt>
                <c:pt idx="4778">
                  <c:v>2460.942</c:v>
                </c:pt>
                <c:pt idx="4779">
                  <c:v>2452.1490000000003</c:v>
                </c:pt>
                <c:pt idx="4780">
                  <c:v>2491.6950000000002</c:v>
                </c:pt>
                <c:pt idx="4781">
                  <c:v>2438.9639999999999</c:v>
                </c:pt>
                <c:pt idx="4782">
                  <c:v>2456.5409999999997</c:v>
                </c:pt>
                <c:pt idx="4783">
                  <c:v>2474.1179999999999</c:v>
                </c:pt>
                <c:pt idx="4784">
                  <c:v>2438.9639999999999</c:v>
                </c:pt>
                <c:pt idx="4785">
                  <c:v>2460.942</c:v>
                </c:pt>
                <c:pt idx="4786">
                  <c:v>2386.2330000000002</c:v>
                </c:pt>
                <c:pt idx="4787">
                  <c:v>2408.2020000000002</c:v>
                </c:pt>
                <c:pt idx="4788">
                  <c:v>2456.5409999999997</c:v>
                </c:pt>
                <c:pt idx="4789">
                  <c:v>2395.0170000000003</c:v>
                </c:pt>
                <c:pt idx="4790">
                  <c:v>2430.1799999999998</c:v>
                </c:pt>
                <c:pt idx="4791">
                  <c:v>2425.779</c:v>
                </c:pt>
                <c:pt idx="4792">
                  <c:v>2474.1179999999999</c:v>
                </c:pt>
                <c:pt idx="4793">
                  <c:v>2496.096</c:v>
                </c:pt>
                <c:pt idx="4794">
                  <c:v>2474.1179999999999</c:v>
                </c:pt>
                <c:pt idx="4795">
                  <c:v>2531.25</c:v>
                </c:pt>
                <c:pt idx="4796">
                  <c:v>2513.6729999999998</c:v>
                </c:pt>
                <c:pt idx="4797">
                  <c:v>2469.7260000000001</c:v>
                </c:pt>
                <c:pt idx="4798">
                  <c:v>2566.404</c:v>
                </c:pt>
                <c:pt idx="4799">
                  <c:v>2566.404</c:v>
                </c:pt>
                <c:pt idx="4800">
                  <c:v>2592.7740000000003</c:v>
                </c:pt>
                <c:pt idx="4801">
                  <c:v>2579.5889999999999</c:v>
                </c:pt>
                <c:pt idx="4802">
                  <c:v>2570.8049999999998</c:v>
                </c:pt>
                <c:pt idx="4803">
                  <c:v>2605.9590000000003</c:v>
                </c:pt>
                <c:pt idx="4804">
                  <c:v>2548.8270000000002</c:v>
                </c:pt>
                <c:pt idx="4805">
                  <c:v>2579.5889999999999</c:v>
                </c:pt>
                <c:pt idx="4806">
                  <c:v>2562.0119999999997</c:v>
                </c:pt>
                <c:pt idx="4807">
                  <c:v>2535.6420000000003</c:v>
                </c:pt>
                <c:pt idx="4808">
                  <c:v>2562.0119999999997</c:v>
                </c:pt>
                <c:pt idx="4809">
                  <c:v>2557.6200000000003</c:v>
                </c:pt>
                <c:pt idx="4810">
                  <c:v>2544.4349999999999</c:v>
                </c:pt>
                <c:pt idx="4811">
                  <c:v>2597.1659999999997</c:v>
                </c:pt>
                <c:pt idx="4812">
                  <c:v>2553.2190000000001</c:v>
                </c:pt>
                <c:pt idx="4813">
                  <c:v>2588.3820000000001</c:v>
                </c:pt>
                <c:pt idx="4814">
                  <c:v>2601.567</c:v>
                </c:pt>
                <c:pt idx="4815">
                  <c:v>2601.567</c:v>
                </c:pt>
                <c:pt idx="4816">
                  <c:v>2649.9060000000004</c:v>
                </c:pt>
                <c:pt idx="4817">
                  <c:v>2614.7429999999999</c:v>
                </c:pt>
                <c:pt idx="4818">
                  <c:v>2667.4830000000002</c:v>
                </c:pt>
                <c:pt idx="4819">
                  <c:v>2733.3990000000003</c:v>
                </c:pt>
                <c:pt idx="4820">
                  <c:v>2685.06</c:v>
                </c:pt>
                <c:pt idx="4821">
                  <c:v>2715.8220000000001</c:v>
                </c:pt>
                <c:pt idx="4822">
                  <c:v>2689.4520000000002</c:v>
                </c:pt>
                <c:pt idx="4823">
                  <c:v>2702.6369999999997</c:v>
                </c:pt>
                <c:pt idx="4824">
                  <c:v>2737.7909999999997</c:v>
                </c:pt>
                <c:pt idx="4825">
                  <c:v>2654.2979999999998</c:v>
                </c:pt>
                <c:pt idx="4826">
                  <c:v>2737.7909999999997</c:v>
                </c:pt>
                <c:pt idx="4827">
                  <c:v>2707.029</c:v>
                </c:pt>
                <c:pt idx="4828">
                  <c:v>2733.3990000000003</c:v>
                </c:pt>
                <c:pt idx="4829">
                  <c:v>2711.43</c:v>
                </c:pt>
                <c:pt idx="4830">
                  <c:v>2702.6369999999997</c:v>
                </c:pt>
                <c:pt idx="4831">
                  <c:v>2707.029</c:v>
                </c:pt>
                <c:pt idx="4832">
                  <c:v>2667.4830000000002</c:v>
                </c:pt>
                <c:pt idx="4833">
                  <c:v>2627.9280000000003</c:v>
                </c:pt>
                <c:pt idx="4834">
                  <c:v>2627.9280000000003</c:v>
                </c:pt>
                <c:pt idx="4835">
                  <c:v>2597.1659999999997</c:v>
                </c:pt>
                <c:pt idx="4836">
                  <c:v>2579.5889999999999</c:v>
                </c:pt>
                <c:pt idx="4837">
                  <c:v>2526.8580000000002</c:v>
                </c:pt>
                <c:pt idx="4838">
                  <c:v>2491.6950000000002</c:v>
                </c:pt>
                <c:pt idx="4839">
                  <c:v>2509.2810000000004</c:v>
                </c:pt>
                <c:pt idx="4840">
                  <c:v>2465.3340000000003</c:v>
                </c:pt>
                <c:pt idx="4841">
                  <c:v>2460.942</c:v>
                </c:pt>
                <c:pt idx="4842">
                  <c:v>2491.6950000000002</c:v>
                </c:pt>
                <c:pt idx="4843">
                  <c:v>2434.5720000000001</c:v>
                </c:pt>
                <c:pt idx="4844">
                  <c:v>2438.9639999999999</c:v>
                </c:pt>
                <c:pt idx="4845">
                  <c:v>2434.5720000000001</c:v>
                </c:pt>
                <c:pt idx="4846">
                  <c:v>2425.779</c:v>
                </c:pt>
                <c:pt idx="4847">
                  <c:v>2438.9639999999999</c:v>
                </c:pt>
                <c:pt idx="4848">
                  <c:v>2399.4180000000001</c:v>
                </c:pt>
                <c:pt idx="4849">
                  <c:v>2425.779</c:v>
                </c:pt>
                <c:pt idx="4850">
                  <c:v>2438.9639999999999</c:v>
                </c:pt>
                <c:pt idx="4851">
                  <c:v>2447.7570000000001</c:v>
                </c:pt>
                <c:pt idx="4852">
                  <c:v>2456.5409999999997</c:v>
                </c:pt>
                <c:pt idx="4853">
                  <c:v>2434.5720000000001</c:v>
                </c:pt>
                <c:pt idx="4854">
                  <c:v>2465.3340000000003</c:v>
                </c:pt>
                <c:pt idx="4855">
                  <c:v>2496.096</c:v>
                </c:pt>
                <c:pt idx="4856">
                  <c:v>2474.1179999999999</c:v>
                </c:pt>
                <c:pt idx="4857">
                  <c:v>2562.0119999999997</c:v>
                </c:pt>
                <c:pt idx="4858">
                  <c:v>2526.8580000000002</c:v>
                </c:pt>
                <c:pt idx="4859">
                  <c:v>2526.8580000000002</c:v>
                </c:pt>
                <c:pt idx="4860">
                  <c:v>2544.4349999999999</c:v>
                </c:pt>
                <c:pt idx="4861">
                  <c:v>2526.8580000000002</c:v>
                </c:pt>
                <c:pt idx="4862">
                  <c:v>2575.1970000000001</c:v>
                </c:pt>
                <c:pt idx="4863">
                  <c:v>2544.4349999999999</c:v>
                </c:pt>
                <c:pt idx="4864">
                  <c:v>2566.404</c:v>
                </c:pt>
                <c:pt idx="4865">
                  <c:v>2601.567</c:v>
                </c:pt>
                <c:pt idx="4866">
                  <c:v>2566.404</c:v>
                </c:pt>
                <c:pt idx="4867">
                  <c:v>2579.5889999999999</c:v>
                </c:pt>
                <c:pt idx="4868">
                  <c:v>2562.0119999999997</c:v>
                </c:pt>
                <c:pt idx="4869">
                  <c:v>2526.8580000000002</c:v>
                </c:pt>
                <c:pt idx="4870">
                  <c:v>2579.5889999999999</c:v>
                </c:pt>
                <c:pt idx="4871">
                  <c:v>2531.25</c:v>
                </c:pt>
                <c:pt idx="4872">
                  <c:v>2465.3340000000003</c:v>
                </c:pt>
                <c:pt idx="4873">
                  <c:v>2447.7570000000001</c:v>
                </c:pt>
                <c:pt idx="4874">
                  <c:v>2447.7570000000001</c:v>
                </c:pt>
                <c:pt idx="4875">
                  <c:v>2443.3560000000002</c:v>
                </c:pt>
                <c:pt idx="4876">
                  <c:v>2403.81</c:v>
                </c:pt>
                <c:pt idx="4877">
                  <c:v>2456.5409999999997</c:v>
                </c:pt>
                <c:pt idx="4878">
                  <c:v>2460.942</c:v>
                </c:pt>
                <c:pt idx="4879">
                  <c:v>2425.779</c:v>
                </c:pt>
                <c:pt idx="4880">
                  <c:v>2421.3869999999997</c:v>
                </c:pt>
                <c:pt idx="4881">
                  <c:v>2460.942</c:v>
                </c:pt>
                <c:pt idx="4882">
                  <c:v>2443.3560000000002</c:v>
                </c:pt>
                <c:pt idx="4883">
                  <c:v>2465.3340000000003</c:v>
                </c:pt>
                <c:pt idx="4884">
                  <c:v>2456.5409999999997</c:v>
                </c:pt>
                <c:pt idx="4885">
                  <c:v>2469.7260000000001</c:v>
                </c:pt>
                <c:pt idx="4886">
                  <c:v>2504.88</c:v>
                </c:pt>
                <c:pt idx="4887">
                  <c:v>2460.942</c:v>
                </c:pt>
                <c:pt idx="4888">
                  <c:v>2535.6420000000003</c:v>
                </c:pt>
                <c:pt idx="4889">
                  <c:v>2491.6950000000002</c:v>
                </c:pt>
                <c:pt idx="4890">
                  <c:v>2500.4880000000003</c:v>
                </c:pt>
                <c:pt idx="4891">
                  <c:v>2469.7260000000001</c:v>
                </c:pt>
                <c:pt idx="4892">
                  <c:v>2504.88</c:v>
                </c:pt>
                <c:pt idx="4893">
                  <c:v>2500.4880000000003</c:v>
                </c:pt>
                <c:pt idx="4894">
                  <c:v>2478.5189999999998</c:v>
                </c:pt>
                <c:pt idx="4895">
                  <c:v>2544.4349999999999</c:v>
                </c:pt>
                <c:pt idx="4896">
                  <c:v>2526.8580000000002</c:v>
                </c:pt>
                <c:pt idx="4897">
                  <c:v>2504.88</c:v>
                </c:pt>
                <c:pt idx="4898">
                  <c:v>2583.9810000000002</c:v>
                </c:pt>
                <c:pt idx="4899">
                  <c:v>2566.404</c:v>
                </c:pt>
                <c:pt idx="4900">
                  <c:v>2566.404</c:v>
                </c:pt>
                <c:pt idx="4901">
                  <c:v>2614.7429999999999</c:v>
                </c:pt>
                <c:pt idx="4902">
                  <c:v>2553.2190000000001</c:v>
                </c:pt>
                <c:pt idx="4903">
                  <c:v>2597.1659999999997</c:v>
                </c:pt>
                <c:pt idx="4904">
                  <c:v>2566.404</c:v>
                </c:pt>
                <c:pt idx="4905">
                  <c:v>2575.1970000000001</c:v>
                </c:pt>
                <c:pt idx="4906">
                  <c:v>2641.1130000000003</c:v>
                </c:pt>
                <c:pt idx="4907">
                  <c:v>2540.0430000000001</c:v>
                </c:pt>
                <c:pt idx="4908">
                  <c:v>2557.6200000000003</c:v>
                </c:pt>
                <c:pt idx="4909">
                  <c:v>2605.9590000000003</c:v>
                </c:pt>
                <c:pt idx="4910">
                  <c:v>2566.404</c:v>
                </c:pt>
                <c:pt idx="4911">
                  <c:v>2605.9590000000003</c:v>
                </c:pt>
                <c:pt idx="4912">
                  <c:v>2614.7429999999999</c:v>
                </c:pt>
                <c:pt idx="4913">
                  <c:v>2632.32</c:v>
                </c:pt>
                <c:pt idx="4914">
                  <c:v>2658.69</c:v>
                </c:pt>
                <c:pt idx="4915">
                  <c:v>2597.1659999999997</c:v>
                </c:pt>
                <c:pt idx="4916">
                  <c:v>2636.721</c:v>
                </c:pt>
                <c:pt idx="4917">
                  <c:v>2623.5360000000001</c:v>
                </c:pt>
                <c:pt idx="4918">
                  <c:v>2579.5889999999999</c:v>
                </c:pt>
                <c:pt idx="4919">
                  <c:v>2641.1130000000003</c:v>
                </c:pt>
                <c:pt idx="4920">
                  <c:v>2614.7429999999999</c:v>
                </c:pt>
                <c:pt idx="4921">
                  <c:v>2654.2979999999998</c:v>
                </c:pt>
                <c:pt idx="4922">
                  <c:v>2579.5889999999999</c:v>
                </c:pt>
                <c:pt idx="4923">
                  <c:v>2619.1439999999998</c:v>
                </c:pt>
                <c:pt idx="4924">
                  <c:v>2562.0119999999997</c:v>
                </c:pt>
                <c:pt idx="4925">
                  <c:v>2540.0430000000001</c:v>
                </c:pt>
                <c:pt idx="4926">
                  <c:v>2557.6200000000003</c:v>
                </c:pt>
                <c:pt idx="4927">
                  <c:v>2518.0650000000001</c:v>
                </c:pt>
                <c:pt idx="4928">
                  <c:v>2526.8580000000002</c:v>
                </c:pt>
                <c:pt idx="4929">
                  <c:v>2509.2810000000004</c:v>
                </c:pt>
                <c:pt idx="4930">
                  <c:v>2491.6950000000002</c:v>
                </c:pt>
                <c:pt idx="4931">
                  <c:v>2460.942</c:v>
                </c:pt>
                <c:pt idx="4932">
                  <c:v>2438.9639999999999</c:v>
                </c:pt>
                <c:pt idx="4933">
                  <c:v>2425.779</c:v>
                </c:pt>
                <c:pt idx="4934">
                  <c:v>2469.7260000000001</c:v>
                </c:pt>
                <c:pt idx="4935">
                  <c:v>2456.5409999999997</c:v>
                </c:pt>
                <c:pt idx="4936">
                  <c:v>2469.7260000000001</c:v>
                </c:pt>
                <c:pt idx="4937">
                  <c:v>2482.9110000000001</c:v>
                </c:pt>
                <c:pt idx="4938">
                  <c:v>2474.1179999999999</c:v>
                </c:pt>
                <c:pt idx="4939">
                  <c:v>2500.4880000000003</c:v>
                </c:pt>
                <c:pt idx="4940">
                  <c:v>2500.4880000000003</c:v>
                </c:pt>
                <c:pt idx="4941">
                  <c:v>2487.3030000000003</c:v>
                </c:pt>
                <c:pt idx="4942">
                  <c:v>2544.4349999999999</c:v>
                </c:pt>
                <c:pt idx="4943">
                  <c:v>2496.096</c:v>
                </c:pt>
                <c:pt idx="4944">
                  <c:v>2535.6420000000003</c:v>
                </c:pt>
                <c:pt idx="4945">
                  <c:v>2518.0650000000001</c:v>
                </c:pt>
                <c:pt idx="4946">
                  <c:v>2518.0650000000001</c:v>
                </c:pt>
                <c:pt idx="4947">
                  <c:v>2566.404</c:v>
                </c:pt>
                <c:pt idx="4948">
                  <c:v>2562.0119999999997</c:v>
                </c:pt>
                <c:pt idx="4949">
                  <c:v>2610.3510000000001</c:v>
                </c:pt>
                <c:pt idx="4950">
                  <c:v>2592.7740000000003</c:v>
                </c:pt>
                <c:pt idx="4951">
                  <c:v>2562.0119999999997</c:v>
                </c:pt>
                <c:pt idx="4952">
                  <c:v>2597.1659999999997</c:v>
                </c:pt>
                <c:pt idx="4953">
                  <c:v>2509.2810000000004</c:v>
                </c:pt>
                <c:pt idx="4954">
                  <c:v>2504.88</c:v>
                </c:pt>
                <c:pt idx="4955">
                  <c:v>2504.88</c:v>
                </c:pt>
                <c:pt idx="4956">
                  <c:v>2482.9110000000001</c:v>
                </c:pt>
                <c:pt idx="4957">
                  <c:v>2478.5189999999998</c:v>
                </c:pt>
                <c:pt idx="4958">
                  <c:v>2456.5409999999997</c:v>
                </c:pt>
                <c:pt idx="4959">
                  <c:v>2416.9950000000003</c:v>
                </c:pt>
                <c:pt idx="4960">
                  <c:v>2373.0479999999998</c:v>
                </c:pt>
                <c:pt idx="4961">
                  <c:v>2342.2860000000001</c:v>
                </c:pt>
                <c:pt idx="4962">
                  <c:v>2381.8319999999999</c:v>
                </c:pt>
                <c:pt idx="4963">
                  <c:v>2368.6560000000004</c:v>
                </c:pt>
                <c:pt idx="4964">
                  <c:v>2351.0700000000002</c:v>
                </c:pt>
                <c:pt idx="4965">
                  <c:v>2368.6560000000004</c:v>
                </c:pt>
                <c:pt idx="4966">
                  <c:v>2364.2550000000001</c:v>
                </c:pt>
                <c:pt idx="4967">
                  <c:v>2368.6560000000004</c:v>
                </c:pt>
                <c:pt idx="4968">
                  <c:v>2395.0170000000003</c:v>
                </c:pt>
                <c:pt idx="4969">
                  <c:v>2373.0479999999998</c:v>
                </c:pt>
                <c:pt idx="4970">
                  <c:v>2443.3560000000002</c:v>
                </c:pt>
                <c:pt idx="4971">
                  <c:v>2430.1799999999998</c:v>
                </c:pt>
                <c:pt idx="4972">
                  <c:v>2430.1799999999998</c:v>
                </c:pt>
                <c:pt idx="4973">
                  <c:v>2460.942</c:v>
                </c:pt>
                <c:pt idx="4974">
                  <c:v>2430.1799999999998</c:v>
                </c:pt>
                <c:pt idx="4975">
                  <c:v>2447.7570000000001</c:v>
                </c:pt>
                <c:pt idx="4976">
                  <c:v>2482.9110000000001</c:v>
                </c:pt>
                <c:pt idx="4977">
                  <c:v>2425.779</c:v>
                </c:pt>
                <c:pt idx="4978">
                  <c:v>2553.2190000000001</c:v>
                </c:pt>
                <c:pt idx="4979">
                  <c:v>2478.5189999999998</c:v>
                </c:pt>
                <c:pt idx="4980">
                  <c:v>2518.0650000000001</c:v>
                </c:pt>
                <c:pt idx="4981">
                  <c:v>2535.6420000000003</c:v>
                </c:pt>
                <c:pt idx="4982">
                  <c:v>2535.6420000000003</c:v>
                </c:pt>
                <c:pt idx="4983">
                  <c:v>2610.3510000000001</c:v>
                </c:pt>
                <c:pt idx="4984">
                  <c:v>2566.404</c:v>
                </c:pt>
                <c:pt idx="4985">
                  <c:v>2623.5360000000001</c:v>
                </c:pt>
                <c:pt idx="4986">
                  <c:v>2597.1659999999997</c:v>
                </c:pt>
                <c:pt idx="4987">
                  <c:v>2562.0119999999997</c:v>
                </c:pt>
                <c:pt idx="4988">
                  <c:v>2623.5360000000001</c:v>
                </c:pt>
                <c:pt idx="4989">
                  <c:v>2614.7429999999999</c:v>
                </c:pt>
                <c:pt idx="4990">
                  <c:v>2579.5889999999999</c:v>
                </c:pt>
                <c:pt idx="4991">
                  <c:v>2575.1970000000001</c:v>
                </c:pt>
                <c:pt idx="4992">
                  <c:v>2557.6200000000003</c:v>
                </c:pt>
                <c:pt idx="4993">
                  <c:v>2610.3510000000001</c:v>
                </c:pt>
                <c:pt idx="4994">
                  <c:v>2623.5360000000001</c:v>
                </c:pt>
                <c:pt idx="4995">
                  <c:v>2645.5050000000001</c:v>
                </c:pt>
                <c:pt idx="4996">
                  <c:v>2680.6680000000001</c:v>
                </c:pt>
                <c:pt idx="4997">
                  <c:v>2632.32</c:v>
                </c:pt>
                <c:pt idx="4998">
                  <c:v>2645.5050000000001</c:v>
                </c:pt>
                <c:pt idx="4999">
                  <c:v>2667.4830000000002</c:v>
                </c:pt>
                <c:pt idx="5000">
                  <c:v>2654.2979999999998</c:v>
                </c:pt>
                <c:pt idx="5001">
                  <c:v>2654.2979999999998</c:v>
                </c:pt>
                <c:pt idx="5002">
                  <c:v>2632.32</c:v>
                </c:pt>
                <c:pt idx="5003">
                  <c:v>2619.1439999999998</c:v>
                </c:pt>
                <c:pt idx="5004">
                  <c:v>2632.32</c:v>
                </c:pt>
                <c:pt idx="5005">
                  <c:v>2553.2190000000001</c:v>
                </c:pt>
                <c:pt idx="5006">
                  <c:v>2592.7740000000003</c:v>
                </c:pt>
                <c:pt idx="5007">
                  <c:v>2610.3510000000001</c:v>
                </c:pt>
                <c:pt idx="5008">
                  <c:v>2526.8580000000002</c:v>
                </c:pt>
                <c:pt idx="5009">
                  <c:v>2544.4349999999999</c:v>
                </c:pt>
                <c:pt idx="5010">
                  <c:v>2500.4880000000003</c:v>
                </c:pt>
                <c:pt idx="5011">
                  <c:v>2504.88</c:v>
                </c:pt>
                <c:pt idx="5012">
                  <c:v>2522.4569999999999</c:v>
                </c:pt>
                <c:pt idx="5013">
                  <c:v>2482.9110000000001</c:v>
                </c:pt>
                <c:pt idx="5014">
                  <c:v>2513.6729999999998</c:v>
                </c:pt>
                <c:pt idx="5015">
                  <c:v>2447.7570000000001</c:v>
                </c:pt>
                <c:pt idx="5016">
                  <c:v>2447.7570000000001</c:v>
                </c:pt>
                <c:pt idx="5017">
                  <c:v>2434.5720000000001</c:v>
                </c:pt>
                <c:pt idx="5018">
                  <c:v>2474.1179999999999</c:v>
                </c:pt>
                <c:pt idx="5019">
                  <c:v>2482.9110000000001</c:v>
                </c:pt>
                <c:pt idx="5020">
                  <c:v>2478.5189999999998</c:v>
                </c:pt>
                <c:pt idx="5021">
                  <c:v>2447.7570000000001</c:v>
                </c:pt>
                <c:pt idx="5022">
                  <c:v>2491.6950000000002</c:v>
                </c:pt>
                <c:pt idx="5023">
                  <c:v>2474.1179999999999</c:v>
                </c:pt>
                <c:pt idx="5024">
                  <c:v>2460.942</c:v>
                </c:pt>
                <c:pt idx="5025">
                  <c:v>2518.0650000000001</c:v>
                </c:pt>
                <c:pt idx="5026">
                  <c:v>2465.3340000000003</c:v>
                </c:pt>
                <c:pt idx="5027">
                  <c:v>2487.3030000000003</c:v>
                </c:pt>
                <c:pt idx="5028">
                  <c:v>2504.88</c:v>
                </c:pt>
                <c:pt idx="5029">
                  <c:v>2513.6729999999998</c:v>
                </c:pt>
                <c:pt idx="5030">
                  <c:v>2509.2810000000004</c:v>
                </c:pt>
                <c:pt idx="5031">
                  <c:v>2474.1179999999999</c:v>
                </c:pt>
                <c:pt idx="5032">
                  <c:v>2548.8270000000002</c:v>
                </c:pt>
                <c:pt idx="5033">
                  <c:v>2566.404</c:v>
                </c:pt>
                <c:pt idx="5034">
                  <c:v>2557.6200000000003</c:v>
                </c:pt>
                <c:pt idx="5035">
                  <c:v>2553.2190000000001</c:v>
                </c:pt>
                <c:pt idx="5036">
                  <c:v>2544.4349999999999</c:v>
                </c:pt>
                <c:pt idx="5037">
                  <c:v>2557.6200000000003</c:v>
                </c:pt>
                <c:pt idx="5038">
                  <c:v>2522.4569999999999</c:v>
                </c:pt>
                <c:pt idx="5039">
                  <c:v>2469.7260000000001</c:v>
                </c:pt>
                <c:pt idx="5040">
                  <c:v>2491.6950000000002</c:v>
                </c:pt>
                <c:pt idx="5041">
                  <c:v>2337.8939999999998</c:v>
                </c:pt>
                <c:pt idx="5042">
                  <c:v>2355.471</c:v>
                </c:pt>
                <c:pt idx="5043">
                  <c:v>2395.0170000000003</c:v>
                </c:pt>
                <c:pt idx="5044">
                  <c:v>2355.471</c:v>
                </c:pt>
                <c:pt idx="5045">
                  <c:v>2421.3869999999997</c:v>
                </c:pt>
                <c:pt idx="5046">
                  <c:v>2408.2020000000002</c:v>
                </c:pt>
                <c:pt idx="5047">
                  <c:v>2416.9950000000003</c:v>
                </c:pt>
                <c:pt idx="5048">
                  <c:v>2395.0170000000003</c:v>
                </c:pt>
                <c:pt idx="5049">
                  <c:v>2425.779</c:v>
                </c:pt>
                <c:pt idx="5050">
                  <c:v>2421.3869999999997</c:v>
                </c:pt>
                <c:pt idx="5051">
                  <c:v>2434.5720000000001</c:v>
                </c:pt>
                <c:pt idx="5052">
                  <c:v>2452.1490000000003</c:v>
                </c:pt>
                <c:pt idx="5053">
                  <c:v>2482.9110000000001</c:v>
                </c:pt>
                <c:pt idx="5054">
                  <c:v>2482.9110000000001</c:v>
                </c:pt>
                <c:pt idx="5055">
                  <c:v>2500.4880000000003</c:v>
                </c:pt>
                <c:pt idx="5056">
                  <c:v>2526.8580000000002</c:v>
                </c:pt>
                <c:pt idx="5057">
                  <c:v>2500.4880000000003</c:v>
                </c:pt>
                <c:pt idx="5058">
                  <c:v>2500.4880000000003</c:v>
                </c:pt>
                <c:pt idx="5059">
                  <c:v>2509.2810000000004</c:v>
                </c:pt>
                <c:pt idx="5060">
                  <c:v>2553.2190000000001</c:v>
                </c:pt>
                <c:pt idx="5061">
                  <c:v>2544.4349999999999</c:v>
                </c:pt>
                <c:pt idx="5062">
                  <c:v>2531.25</c:v>
                </c:pt>
                <c:pt idx="5063">
                  <c:v>2579.5889999999999</c:v>
                </c:pt>
                <c:pt idx="5064">
                  <c:v>2597.1659999999997</c:v>
                </c:pt>
                <c:pt idx="5065">
                  <c:v>2553.2190000000001</c:v>
                </c:pt>
                <c:pt idx="5066">
                  <c:v>2553.2190000000001</c:v>
                </c:pt>
                <c:pt idx="5067">
                  <c:v>2588.3820000000001</c:v>
                </c:pt>
                <c:pt idx="5068">
                  <c:v>2579.5889999999999</c:v>
                </c:pt>
                <c:pt idx="5069">
                  <c:v>2614.7429999999999</c:v>
                </c:pt>
                <c:pt idx="5070">
                  <c:v>2583.9810000000002</c:v>
                </c:pt>
                <c:pt idx="5071">
                  <c:v>2605.9590000000003</c:v>
                </c:pt>
                <c:pt idx="5072">
                  <c:v>2623.5360000000001</c:v>
                </c:pt>
                <c:pt idx="5073">
                  <c:v>2535.6420000000003</c:v>
                </c:pt>
                <c:pt idx="5074">
                  <c:v>2619.1439999999998</c:v>
                </c:pt>
                <c:pt idx="5075">
                  <c:v>2570.8049999999998</c:v>
                </c:pt>
                <c:pt idx="5076">
                  <c:v>2588.3820000000001</c:v>
                </c:pt>
                <c:pt idx="5077">
                  <c:v>2636.721</c:v>
                </c:pt>
                <c:pt idx="5078">
                  <c:v>2570.8049999999998</c:v>
                </c:pt>
                <c:pt idx="5079">
                  <c:v>2623.5360000000001</c:v>
                </c:pt>
                <c:pt idx="5080">
                  <c:v>2623.5360000000001</c:v>
                </c:pt>
                <c:pt idx="5081">
                  <c:v>2588.3820000000001</c:v>
                </c:pt>
                <c:pt idx="5082">
                  <c:v>2592.7740000000003</c:v>
                </c:pt>
                <c:pt idx="5083">
                  <c:v>2557.6200000000003</c:v>
                </c:pt>
                <c:pt idx="5084">
                  <c:v>2557.6200000000003</c:v>
                </c:pt>
                <c:pt idx="5085">
                  <c:v>2570.8049999999998</c:v>
                </c:pt>
                <c:pt idx="5086">
                  <c:v>2562.0119999999997</c:v>
                </c:pt>
                <c:pt idx="5087">
                  <c:v>2570.8049999999998</c:v>
                </c:pt>
                <c:pt idx="5088">
                  <c:v>2522.4569999999999</c:v>
                </c:pt>
                <c:pt idx="5089">
                  <c:v>2500.4880000000003</c:v>
                </c:pt>
                <c:pt idx="5090">
                  <c:v>2544.4349999999999</c:v>
                </c:pt>
                <c:pt idx="5091">
                  <c:v>2513.6729999999998</c:v>
                </c:pt>
                <c:pt idx="5092">
                  <c:v>2509.2810000000004</c:v>
                </c:pt>
                <c:pt idx="5093">
                  <c:v>2513.6729999999998</c:v>
                </c:pt>
                <c:pt idx="5094">
                  <c:v>2487.3030000000003</c:v>
                </c:pt>
                <c:pt idx="5095">
                  <c:v>2509.2810000000004</c:v>
                </c:pt>
                <c:pt idx="5096">
                  <c:v>2491.6950000000002</c:v>
                </c:pt>
                <c:pt idx="5097">
                  <c:v>2482.9110000000001</c:v>
                </c:pt>
                <c:pt idx="5098">
                  <c:v>2500.4880000000003</c:v>
                </c:pt>
                <c:pt idx="5099">
                  <c:v>2438.9639999999999</c:v>
                </c:pt>
                <c:pt idx="5100">
                  <c:v>2491.6950000000002</c:v>
                </c:pt>
                <c:pt idx="5101">
                  <c:v>2496.096</c:v>
                </c:pt>
                <c:pt idx="5102">
                  <c:v>2469.7260000000001</c:v>
                </c:pt>
                <c:pt idx="5103">
                  <c:v>2482.9110000000001</c:v>
                </c:pt>
                <c:pt idx="5104">
                  <c:v>2460.942</c:v>
                </c:pt>
                <c:pt idx="5105">
                  <c:v>2452.1490000000003</c:v>
                </c:pt>
                <c:pt idx="5106">
                  <c:v>2474.1179999999999</c:v>
                </c:pt>
                <c:pt idx="5107">
                  <c:v>2438.9639999999999</c:v>
                </c:pt>
                <c:pt idx="5108">
                  <c:v>2465.3340000000003</c:v>
                </c:pt>
                <c:pt idx="5109">
                  <c:v>2478.5189999999998</c:v>
                </c:pt>
                <c:pt idx="5110">
                  <c:v>2421.3869999999997</c:v>
                </c:pt>
                <c:pt idx="5111">
                  <c:v>2496.096</c:v>
                </c:pt>
                <c:pt idx="5112">
                  <c:v>2478.5189999999998</c:v>
                </c:pt>
                <c:pt idx="5113">
                  <c:v>2491.6950000000002</c:v>
                </c:pt>
                <c:pt idx="5114">
                  <c:v>2513.6729999999998</c:v>
                </c:pt>
                <c:pt idx="5115">
                  <c:v>2526.8580000000002</c:v>
                </c:pt>
                <c:pt idx="5116">
                  <c:v>2553.2190000000001</c:v>
                </c:pt>
                <c:pt idx="5117">
                  <c:v>2544.4349999999999</c:v>
                </c:pt>
                <c:pt idx="5118">
                  <c:v>2544.4349999999999</c:v>
                </c:pt>
                <c:pt idx="5119">
                  <c:v>2544.4349999999999</c:v>
                </c:pt>
                <c:pt idx="5120">
                  <c:v>2535.6420000000003</c:v>
                </c:pt>
                <c:pt idx="5121">
                  <c:v>2548.8270000000002</c:v>
                </c:pt>
                <c:pt idx="5122">
                  <c:v>2531.25</c:v>
                </c:pt>
                <c:pt idx="5123">
                  <c:v>2518.0650000000001</c:v>
                </c:pt>
                <c:pt idx="5124">
                  <c:v>2544.4349999999999</c:v>
                </c:pt>
                <c:pt idx="5125">
                  <c:v>2478.5189999999998</c:v>
                </c:pt>
                <c:pt idx="5126">
                  <c:v>2465.3340000000003</c:v>
                </c:pt>
                <c:pt idx="5127">
                  <c:v>2491.6950000000002</c:v>
                </c:pt>
                <c:pt idx="5128">
                  <c:v>2460.942</c:v>
                </c:pt>
                <c:pt idx="5129">
                  <c:v>2430.1799999999998</c:v>
                </c:pt>
                <c:pt idx="5130">
                  <c:v>2460.942</c:v>
                </c:pt>
                <c:pt idx="5131">
                  <c:v>2434.5720000000001</c:v>
                </c:pt>
                <c:pt idx="5132">
                  <c:v>2500.4880000000003</c:v>
                </c:pt>
                <c:pt idx="5133">
                  <c:v>2518.0650000000001</c:v>
                </c:pt>
                <c:pt idx="5134">
                  <c:v>2491.6950000000002</c:v>
                </c:pt>
                <c:pt idx="5135">
                  <c:v>2513.6729999999998</c:v>
                </c:pt>
                <c:pt idx="5136">
                  <c:v>2500.4880000000003</c:v>
                </c:pt>
                <c:pt idx="5137">
                  <c:v>2540.0430000000001</c:v>
                </c:pt>
                <c:pt idx="5138">
                  <c:v>2526.8580000000002</c:v>
                </c:pt>
                <c:pt idx="5139">
                  <c:v>2548.8270000000002</c:v>
                </c:pt>
                <c:pt idx="5140">
                  <c:v>2579.5889999999999</c:v>
                </c:pt>
                <c:pt idx="5141">
                  <c:v>2553.2190000000001</c:v>
                </c:pt>
                <c:pt idx="5142">
                  <c:v>2535.6420000000003</c:v>
                </c:pt>
                <c:pt idx="5143">
                  <c:v>2588.3820000000001</c:v>
                </c:pt>
                <c:pt idx="5144">
                  <c:v>2548.8270000000002</c:v>
                </c:pt>
                <c:pt idx="5145">
                  <c:v>2610.3510000000001</c:v>
                </c:pt>
                <c:pt idx="5146">
                  <c:v>2588.3820000000001</c:v>
                </c:pt>
                <c:pt idx="5147">
                  <c:v>2562.0119999999997</c:v>
                </c:pt>
                <c:pt idx="5148">
                  <c:v>2566.404</c:v>
                </c:pt>
                <c:pt idx="5149">
                  <c:v>2535.6420000000003</c:v>
                </c:pt>
                <c:pt idx="5150">
                  <c:v>2597.1659999999997</c:v>
                </c:pt>
                <c:pt idx="5151">
                  <c:v>2522.4569999999999</c:v>
                </c:pt>
                <c:pt idx="5152">
                  <c:v>2566.404</c:v>
                </c:pt>
                <c:pt idx="5153">
                  <c:v>2531.25</c:v>
                </c:pt>
                <c:pt idx="5154">
                  <c:v>2509.2810000000004</c:v>
                </c:pt>
                <c:pt idx="5155">
                  <c:v>2482.9110000000001</c:v>
                </c:pt>
                <c:pt idx="5156">
                  <c:v>2504.88</c:v>
                </c:pt>
                <c:pt idx="5157">
                  <c:v>2579.5889999999999</c:v>
                </c:pt>
                <c:pt idx="5158">
                  <c:v>2610.3510000000001</c:v>
                </c:pt>
                <c:pt idx="5159">
                  <c:v>2627.9280000000003</c:v>
                </c:pt>
                <c:pt idx="5160">
                  <c:v>2645.5050000000001</c:v>
                </c:pt>
                <c:pt idx="5161">
                  <c:v>2702.6369999999997</c:v>
                </c:pt>
                <c:pt idx="5162">
                  <c:v>2693.8440000000001</c:v>
                </c:pt>
                <c:pt idx="5163">
                  <c:v>2720.2139999999999</c:v>
                </c:pt>
                <c:pt idx="5164">
                  <c:v>2755.3679999999999</c:v>
                </c:pt>
                <c:pt idx="5165">
                  <c:v>2733.3990000000003</c:v>
                </c:pt>
                <c:pt idx="5166">
                  <c:v>2729.0070000000001</c:v>
                </c:pt>
                <c:pt idx="5167">
                  <c:v>2667.4830000000002</c:v>
                </c:pt>
                <c:pt idx="5168">
                  <c:v>2671.875</c:v>
                </c:pt>
                <c:pt idx="5169">
                  <c:v>2663.0819999999999</c:v>
                </c:pt>
                <c:pt idx="5170">
                  <c:v>2583.9810000000002</c:v>
                </c:pt>
                <c:pt idx="5171">
                  <c:v>2579.5889999999999</c:v>
                </c:pt>
                <c:pt idx="5172">
                  <c:v>2566.404</c:v>
                </c:pt>
                <c:pt idx="5173">
                  <c:v>2540.0430000000001</c:v>
                </c:pt>
                <c:pt idx="5174">
                  <c:v>2570.8049999999998</c:v>
                </c:pt>
                <c:pt idx="5175">
                  <c:v>2522.4569999999999</c:v>
                </c:pt>
                <c:pt idx="5176">
                  <c:v>2540.0430000000001</c:v>
                </c:pt>
                <c:pt idx="5177">
                  <c:v>2557.6200000000003</c:v>
                </c:pt>
                <c:pt idx="5178">
                  <c:v>2518.0650000000001</c:v>
                </c:pt>
                <c:pt idx="5179">
                  <c:v>2570.8049999999998</c:v>
                </c:pt>
                <c:pt idx="5180">
                  <c:v>2540.0430000000001</c:v>
                </c:pt>
                <c:pt idx="5181">
                  <c:v>2583.9810000000002</c:v>
                </c:pt>
                <c:pt idx="5182">
                  <c:v>2601.567</c:v>
                </c:pt>
                <c:pt idx="5183">
                  <c:v>2557.6200000000003</c:v>
                </c:pt>
                <c:pt idx="5184">
                  <c:v>2588.3820000000001</c:v>
                </c:pt>
                <c:pt idx="5185">
                  <c:v>2566.404</c:v>
                </c:pt>
                <c:pt idx="5186">
                  <c:v>2597.1659999999997</c:v>
                </c:pt>
                <c:pt idx="5187">
                  <c:v>2562.0119999999997</c:v>
                </c:pt>
                <c:pt idx="5188">
                  <c:v>2562.0119999999997</c:v>
                </c:pt>
                <c:pt idx="5189">
                  <c:v>2548.8270000000002</c:v>
                </c:pt>
                <c:pt idx="5190">
                  <c:v>2509.2810000000004</c:v>
                </c:pt>
                <c:pt idx="5191">
                  <c:v>2496.096</c:v>
                </c:pt>
                <c:pt idx="5192">
                  <c:v>2548.8270000000002</c:v>
                </c:pt>
                <c:pt idx="5193">
                  <c:v>2496.096</c:v>
                </c:pt>
                <c:pt idx="5194">
                  <c:v>2482.9110000000001</c:v>
                </c:pt>
                <c:pt idx="5195">
                  <c:v>2504.88</c:v>
                </c:pt>
                <c:pt idx="5196">
                  <c:v>2504.88</c:v>
                </c:pt>
                <c:pt idx="5197">
                  <c:v>2531.25</c:v>
                </c:pt>
                <c:pt idx="5198">
                  <c:v>2500.4880000000003</c:v>
                </c:pt>
                <c:pt idx="5199">
                  <c:v>2535.6420000000003</c:v>
                </c:pt>
                <c:pt idx="5200">
                  <c:v>2579.5889999999999</c:v>
                </c:pt>
                <c:pt idx="5201">
                  <c:v>2526.8580000000002</c:v>
                </c:pt>
                <c:pt idx="5202">
                  <c:v>2566.404</c:v>
                </c:pt>
                <c:pt idx="5203">
                  <c:v>2579.5889999999999</c:v>
                </c:pt>
                <c:pt idx="5204">
                  <c:v>2535.6420000000003</c:v>
                </c:pt>
                <c:pt idx="5205">
                  <c:v>2540.0430000000001</c:v>
                </c:pt>
                <c:pt idx="5206">
                  <c:v>2513.6729999999998</c:v>
                </c:pt>
                <c:pt idx="5207">
                  <c:v>2518.0650000000001</c:v>
                </c:pt>
                <c:pt idx="5208">
                  <c:v>2509.2810000000004</c:v>
                </c:pt>
                <c:pt idx="5209">
                  <c:v>2504.88</c:v>
                </c:pt>
                <c:pt idx="5210">
                  <c:v>2562.0119999999997</c:v>
                </c:pt>
                <c:pt idx="5211">
                  <c:v>2526.8580000000002</c:v>
                </c:pt>
                <c:pt idx="5212">
                  <c:v>2478.5189999999998</c:v>
                </c:pt>
                <c:pt idx="5213">
                  <c:v>2526.8580000000002</c:v>
                </c:pt>
                <c:pt idx="5214">
                  <c:v>2518.0650000000001</c:v>
                </c:pt>
                <c:pt idx="5215">
                  <c:v>2566.404</c:v>
                </c:pt>
                <c:pt idx="5216">
                  <c:v>2491.6950000000002</c:v>
                </c:pt>
                <c:pt idx="5217">
                  <c:v>2447.7570000000001</c:v>
                </c:pt>
                <c:pt idx="5218">
                  <c:v>2460.942</c:v>
                </c:pt>
                <c:pt idx="5219">
                  <c:v>2456.5409999999997</c:v>
                </c:pt>
                <c:pt idx="5220">
                  <c:v>2496.096</c:v>
                </c:pt>
                <c:pt idx="5221">
                  <c:v>2474.1179999999999</c:v>
                </c:pt>
                <c:pt idx="5222">
                  <c:v>2460.942</c:v>
                </c:pt>
                <c:pt idx="5223">
                  <c:v>2474.1179999999999</c:v>
                </c:pt>
                <c:pt idx="5224">
                  <c:v>2474.1179999999999</c:v>
                </c:pt>
                <c:pt idx="5225">
                  <c:v>2504.88</c:v>
                </c:pt>
                <c:pt idx="5226">
                  <c:v>2531.25</c:v>
                </c:pt>
                <c:pt idx="5227">
                  <c:v>2500.4880000000003</c:v>
                </c:pt>
                <c:pt idx="5228">
                  <c:v>2535.6420000000003</c:v>
                </c:pt>
                <c:pt idx="5229">
                  <c:v>2509.2810000000004</c:v>
                </c:pt>
                <c:pt idx="5230">
                  <c:v>2526.8580000000002</c:v>
                </c:pt>
                <c:pt idx="5231">
                  <c:v>2562.0119999999997</c:v>
                </c:pt>
                <c:pt idx="5232">
                  <c:v>2562.0119999999997</c:v>
                </c:pt>
                <c:pt idx="5233">
                  <c:v>2575.1970000000001</c:v>
                </c:pt>
                <c:pt idx="5234">
                  <c:v>2601.567</c:v>
                </c:pt>
                <c:pt idx="5235">
                  <c:v>2566.404</c:v>
                </c:pt>
                <c:pt idx="5236">
                  <c:v>2601.567</c:v>
                </c:pt>
                <c:pt idx="5237">
                  <c:v>2614.7429999999999</c:v>
                </c:pt>
                <c:pt idx="5238">
                  <c:v>2632.32</c:v>
                </c:pt>
                <c:pt idx="5239">
                  <c:v>2623.5360000000001</c:v>
                </c:pt>
                <c:pt idx="5240">
                  <c:v>2597.1659999999997</c:v>
                </c:pt>
                <c:pt idx="5241">
                  <c:v>2676.2670000000003</c:v>
                </c:pt>
                <c:pt idx="5242">
                  <c:v>2619.1439999999998</c:v>
                </c:pt>
                <c:pt idx="5243">
                  <c:v>2649.9060000000004</c:v>
                </c:pt>
                <c:pt idx="5244">
                  <c:v>2641.1130000000003</c:v>
                </c:pt>
                <c:pt idx="5245">
                  <c:v>2649.9060000000004</c:v>
                </c:pt>
                <c:pt idx="5246">
                  <c:v>2680.6680000000001</c:v>
                </c:pt>
                <c:pt idx="5247">
                  <c:v>2623.5360000000001</c:v>
                </c:pt>
                <c:pt idx="5248">
                  <c:v>2649.9060000000004</c:v>
                </c:pt>
                <c:pt idx="5249">
                  <c:v>2663.0819999999999</c:v>
                </c:pt>
                <c:pt idx="5250">
                  <c:v>2680.6680000000001</c:v>
                </c:pt>
                <c:pt idx="5251">
                  <c:v>2698.2450000000003</c:v>
                </c:pt>
                <c:pt idx="5252">
                  <c:v>2720.2139999999999</c:v>
                </c:pt>
                <c:pt idx="5253">
                  <c:v>2689.4520000000002</c:v>
                </c:pt>
                <c:pt idx="5254">
                  <c:v>2729.0070000000001</c:v>
                </c:pt>
                <c:pt idx="5255">
                  <c:v>2724.6060000000002</c:v>
                </c:pt>
                <c:pt idx="5256">
                  <c:v>2720.2139999999999</c:v>
                </c:pt>
                <c:pt idx="5257">
                  <c:v>2680.6680000000001</c:v>
                </c:pt>
                <c:pt idx="5258">
                  <c:v>2610.3510000000001</c:v>
                </c:pt>
                <c:pt idx="5259">
                  <c:v>2592.7740000000003</c:v>
                </c:pt>
                <c:pt idx="5260">
                  <c:v>2535.6420000000003</c:v>
                </c:pt>
                <c:pt idx="5261">
                  <c:v>2500.4880000000003</c:v>
                </c:pt>
                <c:pt idx="5262">
                  <c:v>2540.0430000000001</c:v>
                </c:pt>
                <c:pt idx="5263">
                  <c:v>2447.7570000000001</c:v>
                </c:pt>
                <c:pt idx="5264">
                  <c:v>2487.3030000000003</c:v>
                </c:pt>
                <c:pt idx="5265">
                  <c:v>2482.9110000000001</c:v>
                </c:pt>
                <c:pt idx="5266">
                  <c:v>2456.5409999999997</c:v>
                </c:pt>
                <c:pt idx="5267">
                  <c:v>2443.3560000000002</c:v>
                </c:pt>
                <c:pt idx="5268">
                  <c:v>2425.779</c:v>
                </c:pt>
                <c:pt idx="5269">
                  <c:v>2412.5940000000001</c:v>
                </c:pt>
                <c:pt idx="5270">
                  <c:v>2412.5940000000001</c:v>
                </c:pt>
                <c:pt idx="5271">
                  <c:v>2373.0479999999998</c:v>
                </c:pt>
                <c:pt idx="5272">
                  <c:v>2364.2550000000001</c:v>
                </c:pt>
                <c:pt idx="5273">
                  <c:v>2324.7090000000003</c:v>
                </c:pt>
                <c:pt idx="5274">
                  <c:v>2315.9159999999997</c:v>
                </c:pt>
                <c:pt idx="5275">
                  <c:v>2346.6780000000003</c:v>
                </c:pt>
                <c:pt idx="5276">
                  <c:v>2324.7090000000003</c:v>
                </c:pt>
                <c:pt idx="5277">
                  <c:v>2329.1010000000001</c:v>
                </c:pt>
                <c:pt idx="5278">
                  <c:v>2320.317</c:v>
                </c:pt>
                <c:pt idx="5279">
                  <c:v>2333.4929999999999</c:v>
                </c:pt>
                <c:pt idx="5280">
                  <c:v>2351.0700000000002</c:v>
                </c:pt>
                <c:pt idx="5281">
                  <c:v>2333.4929999999999</c:v>
                </c:pt>
                <c:pt idx="5282">
                  <c:v>2333.4929999999999</c:v>
                </c:pt>
                <c:pt idx="5283">
                  <c:v>2315.9159999999997</c:v>
                </c:pt>
                <c:pt idx="5284">
                  <c:v>2302.7310000000002</c:v>
                </c:pt>
                <c:pt idx="5285">
                  <c:v>2315.9159999999997</c:v>
                </c:pt>
                <c:pt idx="5286">
                  <c:v>2302.7310000000002</c:v>
                </c:pt>
                <c:pt idx="5287">
                  <c:v>2293.9470000000001</c:v>
                </c:pt>
                <c:pt idx="5288">
                  <c:v>2311.5240000000003</c:v>
                </c:pt>
                <c:pt idx="5289">
                  <c:v>2280.7619999999997</c:v>
                </c:pt>
                <c:pt idx="5290">
                  <c:v>2307.1320000000001</c:v>
                </c:pt>
                <c:pt idx="5291">
                  <c:v>2280.7619999999997</c:v>
                </c:pt>
                <c:pt idx="5292">
                  <c:v>2263.1849999999999</c:v>
                </c:pt>
                <c:pt idx="5293">
                  <c:v>2267.5770000000002</c:v>
                </c:pt>
                <c:pt idx="5294">
                  <c:v>2228.0310000000004</c:v>
                </c:pt>
                <c:pt idx="5295">
                  <c:v>2223.63</c:v>
                </c:pt>
                <c:pt idx="5296">
                  <c:v>2236.8150000000001</c:v>
                </c:pt>
                <c:pt idx="5297">
                  <c:v>2197.2689999999998</c:v>
                </c:pt>
                <c:pt idx="5298">
                  <c:v>2162.1060000000002</c:v>
                </c:pt>
                <c:pt idx="5299">
                  <c:v>2135.7450000000003</c:v>
                </c:pt>
                <c:pt idx="5300">
                  <c:v>2096.19</c:v>
                </c:pt>
                <c:pt idx="5301">
                  <c:v>2074.221</c:v>
                </c:pt>
                <c:pt idx="5302">
                  <c:v>2074.221</c:v>
                </c:pt>
                <c:pt idx="5303">
                  <c:v>2061.0360000000001</c:v>
                </c:pt>
                <c:pt idx="5304">
                  <c:v>2043.4590000000003</c:v>
                </c:pt>
                <c:pt idx="5305">
                  <c:v>2008.3049999999998</c:v>
                </c:pt>
                <c:pt idx="5306">
                  <c:v>2030.2740000000001</c:v>
                </c:pt>
                <c:pt idx="5307">
                  <c:v>1995.1200000000001</c:v>
                </c:pt>
                <c:pt idx="5308">
                  <c:v>1986.3270000000002</c:v>
                </c:pt>
                <c:pt idx="5309">
                  <c:v>2025.8820000000001</c:v>
                </c:pt>
                <c:pt idx="5310">
                  <c:v>1986.3270000000002</c:v>
                </c:pt>
                <c:pt idx="5311">
                  <c:v>1981.9350000000002</c:v>
                </c:pt>
                <c:pt idx="5312">
                  <c:v>1995.1200000000001</c:v>
                </c:pt>
                <c:pt idx="5313">
                  <c:v>1986.3270000000002</c:v>
                </c:pt>
                <c:pt idx="5314">
                  <c:v>1986.3270000000002</c:v>
                </c:pt>
                <c:pt idx="5315">
                  <c:v>1977.5430000000001</c:v>
                </c:pt>
                <c:pt idx="5316">
                  <c:v>1990.7189999999998</c:v>
                </c:pt>
                <c:pt idx="5317">
                  <c:v>1973.1420000000001</c:v>
                </c:pt>
                <c:pt idx="5318">
                  <c:v>1937.9880000000003</c:v>
                </c:pt>
                <c:pt idx="5319">
                  <c:v>1951.1729999999998</c:v>
                </c:pt>
                <c:pt idx="5320">
                  <c:v>1911.6179999999999</c:v>
                </c:pt>
                <c:pt idx="5321">
                  <c:v>1889.6490000000001</c:v>
                </c:pt>
                <c:pt idx="5322">
                  <c:v>1929.1950000000002</c:v>
                </c:pt>
                <c:pt idx="5323">
                  <c:v>1902.8340000000003</c:v>
                </c:pt>
                <c:pt idx="5324">
                  <c:v>1902.8340000000003</c:v>
                </c:pt>
                <c:pt idx="5325">
                  <c:v>1863.279</c:v>
                </c:pt>
                <c:pt idx="5326">
                  <c:v>1872.0719999999999</c:v>
                </c:pt>
                <c:pt idx="5327">
                  <c:v>1850.0939999999998</c:v>
                </c:pt>
                <c:pt idx="5328">
                  <c:v>1766.6010000000001</c:v>
                </c:pt>
                <c:pt idx="5329">
                  <c:v>1762.2090000000001</c:v>
                </c:pt>
                <c:pt idx="5330">
                  <c:v>1766.6010000000001</c:v>
                </c:pt>
                <c:pt idx="5331">
                  <c:v>1731.4469999999999</c:v>
                </c:pt>
                <c:pt idx="5332">
                  <c:v>1713.87</c:v>
                </c:pt>
                <c:pt idx="5333">
                  <c:v>1696.2930000000001</c:v>
                </c:pt>
                <c:pt idx="5334">
                  <c:v>1665.5309999999999</c:v>
                </c:pt>
                <c:pt idx="5335">
                  <c:v>1647.9449999999999</c:v>
                </c:pt>
                <c:pt idx="5336">
                  <c:v>1568.8440000000001</c:v>
                </c:pt>
                <c:pt idx="5337">
                  <c:v>1604.0070000000001</c:v>
                </c:pt>
                <c:pt idx="5338">
                  <c:v>1586.43</c:v>
                </c:pt>
                <c:pt idx="5339">
                  <c:v>1560.0600000000002</c:v>
                </c:pt>
                <c:pt idx="5340">
                  <c:v>1590.8219999999999</c:v>
                </c:pt>
                <c:pt idx="5341">
                  <c:v>1520.5050000000001</c:v>
                </c:pt>
                <c:pt idx="5342">
                  <c:v>1511.721</c:v>
                </c:pt>
                <c:pt idx="5343">
                  <c:v>1542.4829999999999</c:v>
                </c:pt>
                <c:pt idx="5344">
                  <c:v>1467.7739999999999</c:v>
                </c:pt>
                <c:pt idx="5345">
                  <c:v>1520.5050000000001</c:v>
                </c:pt>
                <c:pt idx="5346">
                  <c:v>1480.9590000000001</c:v>
                </c:pt>
                <c:pt idx="5347">
                  <c:v>1450.1969999999999</c:v>
                </c:pt>
                <c:pt idx="5348">
                  <c:v>1454.5890000000002</c:v>
                </c:pt>
                <c:pt idx="5349">
                  <c:v>1415.0430000000001</c:v>
                </c:pt>
                <c:pt idx="5350">
                  <c:v>1428.2190000000001</c:v>
                </c:pt>
                <c:pt idx="5351">
                  <c:v>1432.62</c:v>
                </c:pt>
                <c:pt idx="5352">
                  <c:v>1406.25</c:v>
                </c:pt>
                <c:pt idx="5353">
                  <c:v>1423.827</c:v>
                </c:pt>
                <c:pt idx="5354">
                  <c:v>1401.8579999999999</c:v>
                </c:pt>
                <c:pt idx="5355">
                  <c:v>1401.8579999999999</c:v>
                </c:pt>
                <c:pt idx="5356">
                  <c:v>1419.4350000000002</c:v>
                </c:pt>
                <c:pt idx="5357">
                  <c:v>1388.673</c:v>
                </c:pt>
                <c:pt idx="5358">
                  <c:v>1415.0430000000001</c:v>
                </c:pt>
                <c:pt idx="5359">
                  <c:v>1388.673</c:v>
                </c:pt>
                <c:pt idx="5360">
                  <c:v>1388.673</c:v>
                </c:pt>
                <c:pt idx="5361">
                  <c:v>1423.827</c:v>
                </c:pt>
                <c:pt idx="5362">
                  <c:v>1349.1179999999999</c:v>
                </c:pt>
                <c:pt idx="5363">
                  <c:v>1375.4880000000001</c:v>
                </c:pt>
                <c:pt idx="5364">
                  <c:v>1371.096</c:v>
                </c:pt>
                <c:pt idx="5365">
                  <c:v>1309.5719999999999</c:v>
                </c:pt>
                <c:pt idx="5366">
                  <c:v>1340.3340000000001</c:v>
                </c:pt>
                <c:pt idx="5367">
                  <c:v>1313.9640000000002</c:v>
                </c:pt>
                <c:pt idx="5368">
                  <c:v>1287.5940000000001</c:v>
                </c:pt>
                <c:pt idx="5369">
                  <c:v>1327.1489999999999</c:v>
                </c:pt>
                <c:pt idx="5370">
                  <c:v>1252.44</c:v>
                </c:pt>
                <c:pt idx="5371">
                  <c:v>1265.625</c:v>
                </c:pt>
                <c:pt idx="5372">
                  <c:v>1234.8630000000001</c:v>
                </c:pt>
                <c:pt idx="5373">
                  <c:v>1190.9159999999999</c:v>
                </c:pt>
                <c:pt idx="5374">
                  <c:v>1243.6559999999999</c:v>
                </c:pt>
                <c:pt idx="5375">
                  <c:v>1190.9159999999999</c:v>
                </c:pt>
                <c:pt idx="5376">
                  <c:v>1226.07</c:v>
                </c:pt>
                <c:pt idx="5377">
                  <c:v>1221.6780000000001</c:v>
                </c:pt>
                <c:pt idx="5378">
                  <c:v>1199.7090000000001</c:v>
                </c:pt>
                <c:pt idx="5379">
                  <c:v>1199.7090000000001</c:v>
                </c:pt>
                <c:pt idx="5380">
                  <c:v>1120.6079999999999</c:v>
                </c:pt>
                <c:pt idx="5381">
                  <c:v>1138.1850000000002</c:v>
                </c:pt>
                <c:pt idx="5382">
                  <c:v>1129.3920000000001</c:v>
                </c:pt>
                <c:pt idx="5383">
                  <c:v>1111.8150000000001</c:v>
                </c:pt>
                <c:pt idx="5384">
                  <c:v>1103.0309999999999</c:v>
                </c:pt>
                <c:pt idx="5385">
                  <c:v>1094.2380000000001</c:v>
                </c:pt>
                <c:pt idx="5386">
                  <c:v>1067.8679999999999</c:v>
                </c:pt>
                <c:pt idx="5387">
                  <c:v>1076.6610000000001</c:v>
                </c:pt>
                <c:pt idx="5388">
                  <c:v>1045.8989999999999</c:v>
                </c:pt>
                <c:pt idx="5389">
                  <c:v>1045.8989999999999</c:v>
                </c:pt>
                <c:pt idx="5390">
                  <c:v>1015.1370000000001</c:v>
                </c:pt>
                <c:pt idx="5391">
                  <c:v>1023.9300000000001</c:v>
                </c:pt>
                <c:pt idx="5392">
                  <c:v>1032.7140000000002</c:v>
                </c:pt>
                <c:pt idx="5393">
                  <c:v>940.42800000000011</c:v>
                </c:pt>
                <c:pt idx="5394">
                  <c:v>953.61299999999994</c:v>
                </c:pt>
                <c:pt idx="5395">
                  <c:v>953.61299999999994</c:v>
                </c:pt>
                <c:pt idx="5396">
                  <c:v>922.85100000000011</c:v>
                </c:pt>
                <c:pt idx="5397">
                  <c:v>949.22100000000012</c:v>
                </c:pt>
                <c:pt idx="5398">
                  <c:v>892.08990000000006</c:v>
                </c:pt>
                <c:pt idx="5399">
                  <c:v>892.08990000000006</c:v>
                </c:pt>
                <c:pt idx="5400">
                  <c:v>892.08990000000006</c:v>
                </c:pt>
                <c:pt idx="5401">
                  <c:v>892.08990000000006</c:v>
                </c:pt>
                <c:pt idx="5402">
                  <c:v>896.48460000000011</c:v>
                </c:pt>
                <c:pt idx="5403">
                  <c:v>878.9067</c:v>
                </c:pt>
                <c:pt idx="5404">
                  <c:v>843.75</c:v>
                </c:pt>
                <c:pt idx="5405">
                  <c:v>892.08990000000006</c:v>
                </c:pt>
                <c:pt idx="5406">
                  <c:v>874.51199999999994</c:v>
                </c:pt>
                <c:pt idx="5407">
                  <c:v>870.1173</c:v>
                </c:pt>
                <c:pt idx="5408">
                  <c:v>887.6952</c:v>
                </c:pt>
                <c:pt idx="5409">
                  <c:v>870.1173</c:v>
                </c:pt>
                <c:pt idx="5410">
                  <c:v>887.6952</c:v>
                </c:pt>
                <c:pt idx="5411">
                  <c:v>843.75</c:v>
                </c:pt>
                <c:pt idx="5412">
                  <c:v>865.72260000000006</c:v>
                </c:pt>
                <c:pt idx="5413">
                  <c:v>852.5394</c:v>
                </c:pt>
                <c:pt idx="5414">
                  <c:v>843.75</c:v>
                </c:pt>
                <c:pt idx="5415">
                  <c:v>839.35529999999994</c:v>
                </c:pt>
                <c:pt idx="5416">
                  <c:v>843.75</c:v>
                </c:pt>
                <c:pt idx="5417">
                  <c:v>821.77740000000006</c:v>
                </c:pt>
                <c:pt idx="5418">
                  <c:v>834.9606</c:v>
                </c:pt>
                <c:pt idx="5419">
                  <c:v>799.8048</c:v>
                </c:pt>
                <c:pt idx="5420">
                  <c:v>777.83220000000006</c:v>
                </c:pt>
                <c:pt idx="5421">
                  <c:v>817.3827</c:v>
                </c:pt>
                <c:pt idx="5422">
                  <c:v>804.19949999999994</c:v>
                </c:pt>
                <c:pt idx="5423">
                  <c:v>817.3827</c:v>
                </c:pt>
                <c:pt idx="5424">
                  <c:v>795.41010000000006</c:v>
                </c:pt>
                <c:pt idx="5425">
                  <c:v>786.62070000000006</c:v>
                </c:pt>
                <c:pt idx="5426">
                  <c:v>808.5942</c:v>
                </c:pt>
                <c:pt idx="5427">
                  <c:v>782.2269</c:v>
                </c:pt>
                <c:pt idx="5428">
                  <c:v>795.41010000000006</c:v>
                </c:pt>
                <c:pt idx="5429">
                  <c:v>795.41010000000006</c:v>
                </c:pt>
                <c:pt idx="5430">
                  <c:v>769.04279999999994</c:v>
                </c:pt>
                <c:pt idx="5431">
                  <c:v>799.8048</c:v>
                </c:pt>
                <c:pt idx="5432">
                  <c:v>769.04279999999994</c:v>
                </c:pt>
                <c:pt idx="5433">
                  <c:v>773.4375</c:v>
                </c:pt>
                <c:pt idx="5434">
                  <c:v>791.0154</c:v>
                </c:pt>
                <c:pt idx="5435">
                  <c:v>742.67550000000006</c:v>
                </c:pt>
                <c:pt idx="5436">
                  <c:v>786.62070000000006</c:v>
                </c:pt>
                <c:pt idx="5437">
                  <c:v>764.6481</c:v>
                </c:pt>
                <c:pt idx="5438">
                  <c:v>720.7029</c:v>
                </c:pt>
                <c:pt idx="5439">
                  <c:v>755.85960000000011</c:v>
                </c:pt>
                <c:pt idx="5440">
                  <c:v>764.6481</c:v>
                </c:pt>
                <c:pt idx="5441">
                  <c:v>755.85960000000011</c:v>
                </c:pt>
                <c:pt idx="5442">
                  <c:v>760.25429999999994</c:v>
                </c:pt>
                <c:pt idx="5443">
                  <c:v>751.46490000000006</c:v>
                </c:pt>
                <c:pt idx="5444">
                  <c:v>777.83220000000006</c:v>
                </c:pt>
                <c:pt idx="5445">
                  <c:v>733.88699999999994</c:v>
                </c:pt>
                <c:pt idx="5446">
                  <c:v>742.67550000000006</c:v>
                </c:pt>
                <c:pt idx="5447">
                  <c:v>733.88699999999994</c:v>
                </c:pt>
                <c:pt idx="5448">
                  <c:v>698.73029999999994</c:v>
                </c:pt>
                <c:pt idx="5449">
                  <c:v>694.3356</c:v>
                </c:pt>
                <c:pt idx="5450">
                  <c:v>698.73029999999994</c:v>
                </c:pt>
                <c:pt idx="5451">
                  <c:v>707.51970000000006</c:v>
                </c:pt>
                <c:pt idx="5452">
                  <c:v>711.9144</c:v>
                </c:pt>
                <c:pt idx="5453">
                  <c:v>703.125</c:v>
                </c:pt>
                <c:pt idx="5454">
                  <c:v>720.7029</c:v>
                </c:pt>
                <c:pt idx="5455">
                  <c:v>725.09760000000006</c:v>
                </c:pt>
                <c:pt idx="5456">
                  <c:v>685.54710000000011</c:v>
                </c:pt>
                <c:pt idx="5457">
                  <c:v>760.25429999999994</c:v>
                </c:pt>
                <c:pt idx="5458">
                  <c:v>694.3356</c:v>
                </c:pt>
                <c:pt idx="5459">
                  <c:v>707.51970000000006</c:v>
                </c:pt>
                <c:pt idx="5460">
                  <c:v>685.54710000000011</c:v>
                </c:pt>
                <c:pt idx="5461">
                  <c:v>663.57449999999994</c:v>
                </c:pt>
                <c:pt idx="5462">
                  <c:v>685.54710000000011</c:v>
                </c:pt>
                <c:pt idx="5463">
                  <c:v>667.9692</c:v>
                </c:pt>
                <c:pt idx="5464">
                  <c:v>663.57449999999994</c:v>
                </c:pt>
                <c:pt idx="5465">
                  <c:v>654.78510000000006</c:v>
                </c:pt>
                <c:pt idx="5466">
                  <c:v>624.0231</c:v>
                </c:pt>
                <c:pt idx="5467">
                  <c:v>632.8125</c:v>
                </c:pt>
                <c:pt idx="5468">
                  <c:v>619.62929999999994</c:v>
                </c:pt>
                <c:pt idx="5469">
                  <c:v>593.26199999999994</c:v>
                </c:pt>
                <c:pt idx="5470">
                  <c:v>637.20720000000006</c:v>
                </c:pt>
                <c:pt idx="5471">
                  <c:v>610.83990000000006</c:v>
                </c:pt>
                <c:pt idx="5472">
                  <c:v>632.8125</c:v>
                </c:pt>
                <c:pt idx="5473">
                  <c:v>606.4452</c:v>
                </c:pt>
                <c:pt idx="5474">
                  <c:v>602.05050000000006</c:v>
                </c:pt>
                <c:pt idx="5475">
                  <c:v>615.23460000000011</c:v>
                </c:pt>
                <c:pt idx="5476">
                  <c:v>597.6567</c:v>
                </c:pt>
                <c:pt idx="5477">
                  <c:v>597.6567</c:v>
                </c:pt>
                <c:pt idx="5478">
                  <c:v>584.47260000000006</c:v>
                </c:pt>
                <c:pt idx="5479">
                  <c:v>562.5</c:v>
                </c:pt>
                <c:pt idx="5480">
                  <c:v>593.26199999999994</c:v>
                </c:pt>
                <c:pt idx="5481">
                  <c:v>584.47260000000006</c:v>
                </c:pt>
                <c:pt idx="5482">
                  <c:v>571.2894</c:v>
                </c:pt>
                <c:pt idx="5483">
                  <c:v>588.8673</c:v>
                </c:pt>
                <c:pt idx="5484">
                  <c:v>580.0779</c:v>
                </c:pt>
                <c:pt idx="5485">
                  <c:v>544.92210000000011</c:v>
                </c:pt>
                <c:pt idx="5486">
                  <c:v>584.47260000000006</c:v>
                </c:pt>
                <c:pt idx="5487">
                  <c:v>575.68320000000006</c:v>
                </c:pt>
                <c:pt idx="5488">
                  <c:v>562.5</c:v>
                </c:pt>
                <c:pt idx="5489">
                  <c:v>549.31679999999994</c:v>
                </c:pt>
                <c:pt idx="5490">
                  <c:v>544.92210000000011</c:v>
                </c:pt>
                <c:pt idx="5491">
                  <c:v>588.8673</c:v>
                </c:pt>
                <c:pt idx="5492">
                  <c:v>527.3442</c:v>
                </c:pt>
                <c:pt idx="5493">
                  <c:v>544.92210000000011</c:v>
                </c:pt>
                <c:pt idx="5494">
                  <c:v>584.47260000000006</c:v>
                </c:pt>
                <c:pt idx="5495">
                  <c:v>531.73800000000006</c:v>
                </c:pt>
                <c:pt idx="5496">
                  <c:v>544.92210000000011</c:v>
                </c:pt>
                <c:pt idx="5497">
                  <c:v>514.16010000000006</c:v>
                </c:pt>
                <c:pt idx="5498">
                  <c:v>509.76539999999994</c:v>
                </c:pt>
                <c:pt idx="5499">
                  <c:v>549.31679999999994</c:v>
                </c:pt>
                <c:pt idx="5500">
                  <c:v>496.58220000000006</c:v>
                </c:pt>
                <c:pt idx="5501">
                  <c:v>549.31679999999994</c:v>
                </c:pt>
                <c:pt idx="5502">
                  <c:v>500.9769</c:v>
                </c:pt>
                <c:pt idx="5503">
                  <c:v>487.7928</c:v>
                </c:pt>
                <c:pt idx="5504">
                  <c:v>518.5548</c:v>
                </c:pt>
                <c:pt idx="5505">
                  <c:v>470.2149</c:v>
                </c:pt>
                <c:pt idx="5506">
                  <c:v>514.16010000000006</c:v>
                </c:pt>
                <c:pt idx="5507">
                  <c:v>509.76539999999994</c:v>
                </c:pt>
                <c:pt idx="5508">
                  <c:v>500.9769</c:v>
                </c:pt>
                <c:pt idx="5509">
                  <c:v>518.5548</c:v>
                </c:pt>
                <c:pt idx="5510">
                  <c:v>470.2149</c:v>
                </c:pt>
                <c:pt idx="5511">
                  <c:v>492.1875</c:v>
                </c:pt>
                <c:pt idx="5512">
                  <c:v>465.8202</c:v>
                </c:pt>
                <c:pt idx="5513">
                  <c:v>479.0043</c:v>
                </c:pt>
                <c:pt idx="5514">
                  <c:v>483.39810000000006</c:v>
                </c:pt>
                <c:pt idx="5515">
                  <c:v>461.42550000000006</c:v>
                </c:pt>
                <c:pt idx="5516">
                  <c:v>452.637</c:v>
                </c:pt>
                <c:pt idx="5517">
                  <c:v>474.60960000000006</c:v>
                </c:pt>
                <c:pt idx="5518">
                  <c:v>457.0317</c:v>
                </c:pt>
                <c:pt idx="5519">
                  <c:v>465.8202</c:v>
                </c:pt>
                <c:pt idx="5520">
                  <c:v>470.2149</c:v>
                </c:pt>
                <c:pt idx="5521">
                  <c:v>479.0043</c:v>
                </c:pt>
                <c:pt idx="5522">
                  <c:v>487.7928</c:v>
                </c:pt>
                <c:pt idx="5523">
                  <c:v>461.42550000000006</c:v>
                </c:pt>
                <c:pt idx="5524">
                  <c:v>470.2149</c:v>
                </c:pt>
                <c:pt idx="5525">
                  <c:v>479.0043</c:v>
                </c:pt>
                <c:pt idx="5526">
                  <c:v>457.0317</c:v>
                </c:pt>
                <c:pt idx="5527">
                  <c:v>443.8476</c:v>
                </c:pt>
                <c:pt idx="5528">
                  <c:v>461.42550000000006</c:v>
                </c:pt>
                <c:pt idx="5529">
                  <c:v>443.8476</c:v>
                </c:pt>
                <c:pt idx="5530">
                  <c:v>479.0043</c:v>
                </c:pt>
                <c:pt idx="5531">
                  <c:v>426.2697</c:v>
                </c:pt>
                <c:pt idx="5532">
                  <c:v>479.0043</c:v>
                </c:pt>
                <c:pt idx="5533">
                  <c:v>448.24230000000006</c:v>
                </c:pt>
                <c:pt idx="5534">
                  <c:v>386.7192</c:v>
                </c:pt>
                <c:pt idx="5535">
                  <c:v>479.0043</c:v>
                </c:pt>
                <c:pt idx="5536">
                  <c:v>443.8476</c:v>
                </c:pt>
                <c:pt idx="5537">
                  <c:v>479.0043</c:v>
                </c:pt>
                <c:pt idx="5538">
                  <c:v>457.0317</c:v>
                </c:pt>
                <c:pt idx="5539">
                  <c:v>421.875</c:v>
                </c:pt>
                <c:pt idx="5540">
                  <c:v>439.4529</c:v>
                </c:pt>
                <c:pt idx="5541">
                  <c:v>413.0856</c:v>
                </c:pt>
                <c:pt idx="5542">
                  <c:v>439.4529</c:v>
                </c:pt>
                <c:pt idx="5543">
                  <c:v>439.4529</c:v>
                </c:pt>
                <c:pt idx="5544">
                  <c:v>439.4529</c:v>
                </c:pt>
                <c:pt idx="5545">
                  <c:v>461.42550000000006</c:v>
                </c:pt>
                <c:pt idx="5546">
                  <c:v>426.2697</c:v>
                </c:pt>
                <c:pt idx="5547">
                  <c:v>413.0856</c:v>
                </c:pt>
                <c:pt idx="5548">
                  <c:v>426.2697</c:v>
                </c:pt>
                <c:pt idx="5549">
                  <c:v>417.4803</c:v>
                </c:pt>
                <c:pt idx="5550">
                  <c:v>430.6644</c:v>
                </c:pt>
                <c:pt idx="5551">
                  <c:v>443.8476</c:v>
                </c:pt>
                <c:pt idx="5552">
                  <c:v>386.7192</c:v>
                </c:pt>
                <c:pt idx="5553">
                  <c:v>417.4803</c:v>
                </c:pt>
                <c:pt idx="5554">
                  <c:v>404.2971</c:v>
                </c:pt>
                <c:pt idx="5555">
                  <c:v>399.9024</c:v>
                </c:pt>
                <c:pt idx="5556">
                  <c:v>413.0856</c:v>
                </c:pt>
                <c:pt idx="5557">
                  <c:v>377.92980000000006</c:v>
                </c:pt>
                <c:pt idx="5558">
                  <c:v>408.6918</c:v>
                </c:pt>
                <c:pt idx="5559">
                  <c:v>399.9024</c:v>
                </c:pt>
                <c:pt idx="5560">
                  <c:v>360.3519</c:v>
                </c:pt>
                <c:pt idx="5561">
                  <c:v>386.7192</c:v>
                </c:pt>
                <c:pt idx="5562">
                  <c:v>347.1678</c:v>
                </c:pt>
                <c:pt idx="5563">
                  <c:v>399.9024</c:v>
                </c:pt>
                <c:pt idx="5564">
                  <c:v>364.74570000000006</c:v>
                </c:pt>
                <c:pt idx="5565">
                  <c:v>333.9846</c:v>
                </c:pt>
                <c:pt idx="5566">
                  <c:v>386.7192</c:v>
                </c:pt>
                <c:pt idx="5567">
                  <c:v>364.74570000000006</c:v>
                </c:pt>
                <c:pt idx="5568">
                  <c:v>364.74570000000006</c:v>
                </c:pt>
                <c:pt idx="5569">
                  <c:v>364.74570000000006</c:v>
                </c:pt>
                <c:pt idx="5570">
                  <c:v>360.3519</c:v>
                </c:pt>
                <c:pt idx="5571">
                  <c:v>377.92980000000006</c:v>
                </c:pt>
                <c:pt idx="5572">
                  <c:v>342.7731</c:v>
                </c:pt>
                <c:pt idx="5573">
                  <c:v>364.74570000000006</c:v>
                </c:pt>
                <c:pt idx="5574">
                  <c:v>347.1678</c:v>
                </c:pt>
                <c:pt idx="5575">
                  <c:v>342.7731</c:v>
                </c:pt>
                <c:pt idx="5576">
                  <c:v>355.9572</c:v>
                </c:pt>
                <c:pt idx="5577">
                  <c:v>333.9846</c:v>
                </c:pt>
                <c:pt idx="5578">
                  <c:v>329.5899</c:v>
                </c:pt>
                <c:pt idx="5579">
                  <c:v>347.1678</c:v>
                </c:pt>
                <c:pt idx="5580">
                  <c:v>347.1678</c:v>
                </c:pt>
                <c:pt idx="5581">
                  <c:v>325.1952</c:v>
                </c:pt>
                <c:pt idx="5582">
                  <c:v>351.5625</c:v>
                </c:pt>
                <c:pt idx="5583">
                  <c:v>312.012</c:v>
                </c:pt>
                <c:pt idx="5584">
                  <c:v>333.9846</c:v>
                </c:pt>
                <c:pt idx="5585">
                  <c:v>320.8005</c:v>
                </c:pt>
                <c:pt idx="5586">
                  <c:v>325.1952</c:v>
                </c:pt>
                <c:pt idx="5587">
                  <c:v>347.1678</c:v>
                </c:pt>
                <c:pt idx="5588">
                  <c:v>316.4067</c:v>
                </c:pt>
                <c:pt idx="5589">
                  <c:v>303.2226</c:v>
                </c:pt>
                <c:pt idx="5590">
                  <c:v>333.9846</c:v>
                </c:pt>
                <c:pt idx="5591">
                  <c:v>298.8279</c:v>
                </c:pt>
                <c:pt idx="5592">
                  <c:v>312.012</c:v>
                </c:pt>
                <c:pt idx="5593">
                  <c:v>316.4067</c:v>
                </c:pt>
                <c:pt idx="5594">
                  <c:v>316.4067</c:v>
                </c:pt>
                <c:pt idx="5595">
                  <c:v>320.8005</c:v>
                </c:pt>
                <c:pt idx="5596">
                  <c:v>281.25</c:v>
                </c:pt>
                <c:pt idx="5597">
                  <c:v>329.5899</c:v>
                </c:pt>
                <c:pt idx="5598">
                  <c:v>294.43320000000006</c:v>
                </c:pt>
                <c:pt idx="5599">
                  <c:v>316.4067</c:v>
                </c:pt>
                <c:pt idx="5600">
                  <c:v>294.43320000000006</c:v>
                </c:pt>
                <c:pt idx="5601">
                  <c:v>290.0394</c:v>
                </c:pt>
                <c:pt idx="5602">
                  <c:v>347.1678</c:v>
                </c:pt>
                <c:pt idx="5603">
                  <c:v>285.6447</c:v>
                </c:pt>
                <c:pt idx="5604">
                  <c:v>329.5899</c:v>
                </c:pt>
                <c:pt idx="5605">
                  <c:v>316.4067</c:v>
                </c:pt>
                <c:pt idx="5606">
                  <c:v>303.2226</c:v>
                </c:pt>
                <c:pt idx="5607">
                  <c:v>303.2226</c:v>
                </c:pt>
                <c:pt idx="5608">
                  <c:v>294.43320000000006</c:v>
                </c:pt>
                <c:pt idx="5609">
                  <c:v>276.8553</c:v>
                </c:pt>
                <c:pt idx="5610">
                  <c:v>320.8005</c:v>
                </c:pt>
                <c:pt idx="5611">
                  <c:v>281.25</c:v>
                </c:pt>
                <c:pt idx="5612">
                  <c:v>285.6447</c:v>
                </c:pt>
                <c:pt idx="5613">
                  <c:v>298.8279</c:v>
                </c:pt>
                <c:pt idx="5614">
                  <c:v>281.25</c:v>
                </c:pt>
                <c:pt idx="5615">
                  <c:v>285.6447</c:v>
                </c:pt>
                <c:pt idx="5616">
                  <c:v>281.25</c:v>
                </c:pt>
                <c:pt idx="5617">
                  <c:v>303.2226</c:v>
                </c:pt>
                <c:pt idx="5618">
                  <c:v>329.5899</c:v>
                </c:pt>
                <c:pt idx="5619">
                  <c:v>294.43320000000006</c:v>
                </c:pt>
                <c:pt idx="5620">
                  <c:v>307.61730000000006</c:v>
                </c:pt>
                <c:pt idx="5621">
                  <c:v>320.8005</c:v>
                </c:pt>
                <c:pt idx="5622">
                  <c:v>290.0394</c:v>
                </c:pt>
                <c:pt idx="5623">
                  <c:v>303.2226</c:v>
                </c:pt>
                <c:pt idx="5624">
                  <c:v>276.8553</c:v>
                </c:pt>
                <c:pt idx="5625">
                  <c:v>290.0394</c:v>
                </c:pt>
                <c:pt idx="5626">
                  <c:v>316.4067</c:v>
                </c:pt>
                <c:pt idx="5627">
                  <c:v>259.2774</c:v>
                </c:pt>
                <c:pt idx="5628">
                  <c:v>294.43320000000006</c:v>
                </c:pt>
                <c:pt idx="5629">
                  <c:v>285.6447</c:v>
                </c:pt>
                <c:pt idx="5630">
                  <c:v>263.6721</c:v>
                </c:pt>
                <c:pt idx="5631">
                  <c:v>294.43320000000006</c:v>
                </c:pt>
                <c:pt idx="5632">
                  <c:v>290.0394</c:v>
                </c:pt>
                <c:pt idx="5633">
                  <c:v>312.012</c:v>
                </c:pt>
                <c:pt idx="5634">
                  <c:v>294.43320000000006</c:v>
                </c:pt>
                <c:pt idx="5635">
                  <c:v>285.6447</c:v>
                </c:pt>
                <c:pt idx="5636">
                  <c:v>294.43320000000006</c:v>
                </c:pt>
                <c:pt idx="5637">
                  <c:v>281.25</c:v>
                </c:pt>
                <c:pt idx="5638">
                  <c:v>272.4606</c:v>
                </c:pt>
                <c:pt idx="5639">
                  <c:v>285.6447</c:v>
                </c:pt>
                <c:pt idx="5640">
                  <c:v>268.0668</c:v>
                </c:pt>
                <c:pt idx="5641">
                  <c:v>263.6721</c:v>
                </c:pt>
                <c:pt idx="5642">
                  <c:v>250.488</c:v>
                </c:pt>
                <c:pt idx="5643">
                  <c:v>246.0942</c:v>
                </c:pt>
                <c:pt idx="5644">
                  <c:v>285.6447</c:v>
                </c:pt>
                <c:pt idx="5645">
                  <c:v>246.0942</c:v>
                </c:pt>
                <c:pt idx="5646">
                  <c:v>241.6995</c:v>
                </c:pt>
                <c:pt idx="5647">
                  <c:v>263.6721</c:v>
                </c:pt>
                <c:pt idx="5648">
                  <c:v>259.2774</c:v>
                </c:pt>
                <c:pt idx="5649">
                  <c:v>263.6721</c:v>
                </c:pt>
                <c:pt idx="5650">
                  <c:v>250.488</c:v>
                </c:pt>
                <c:pt idx="5651">
                  <c:v>254.88269999999997</c:v>
                </c:pt>
                <c:pt idx="5652">
                  <c:v>268.0668</c:v>
                </c:pt>
                <c:pt idx="5653">
                  <c:v>250.488</c:v>
                </c:pt>
                <c:pt idx="5654">
                  <c:v>241.6995</c:v>
                </c:pt>
                <c:pt idx="5655">
                  <c:v>246.0942</c:v>
                </c:pt>
                <c:pt idx="5656">
                  <c:v>219.7269</c:v>
                </c:pt>
                <c:pt idx="5657">
                  <c:v>232.9101</c:v>
                </c:pt>
                <c:pt idx="5658">
                  <c:v>202.1481</c:v>
                </c:pt>
                <c:pt idx="5659">
                  <c:v>241.6995</c:v>
                </c:pt>
                <c:pt idx="5660">
                  <c:v>232.9101</c:v>
                </c:pt>
                <c:pt idx="5661">
                  <c:v>193.3596</c:v>
                </c:pt>
                <c:pt idx="5662">
                  <c:v>228.5154</c:v>
                </c:pt>
                <c:pt idx="5663">
                  <c:v>206.5428</c:v>
                </c:pt>
                <c:pt idx="5664">
                  <c:v>232.9101</c:v>
                </c:pt>
                <c:pt idx="5665">
                  <c:v>202.1481</c:v>
                </c:pt>
                <c:pt idx="5666">
                  <c:v>228.5154</c:v>
                </c:pt>
                <c:pt idx="5667">
                  <c:v>241.6995</c:v>
                </c:pt>
                <c:pt idx="5668">
                  <c:v>197.7543</c:v>
                </c:pt>
                <c:pt idx="5669">
                  <c:v>224.1207</c:v>
                </c:pt>
                <c:pt idx="5670">
                  <c:v>202.1481</c:v>
                </c:pt>
                <c:pt idx="5671">
                  <c:v>184.5702</c:v>
                </c:pt>
                <c:pt idx="5672">
                  <c:v>224.1207</c:v>
                </c:pt>
                <c:pt idx="5673">
                  <c:v>202.1481</c:v>
                </c:pt>
                <c:pt idx="5674">
                  <c:v>175.7817</c:v>
                </c:pt>
                <c:pt idx="5675">
                  <c:v>219.7269</c:v>
                </c:pt>
                <c:pt idx="5676">
                  <c:v>188.96490000000003</c:v>
                </c:pt>
                <c:pt idx="5677">
                  <c:v>193.3596</c:v>
                </c:pt>
                <c:pt idx="5678">
                  <c:v>206.5428</c:v>
                </c:pt>
                <c:pt idx="5679">
                  <c:v>202.1481</c:v>
                </c:pt>
                <c:pt idx="5680">
                  <c:v>228.5154</c:v>
                </c:pt>
                <c:pt idx="5681">
                  <c:v>193.3596</c:v>
                </c:pt>
                <c:pt idx="5682">
                  <c:v>210.9375</c:v>
                </c:pt>
                <c:pt idx="5683">
                  <c:v>224.1207</c:v>
                </c:pt>
                <c:pt idx="5684">
                  <c:v>215.3322</c:v>
                </c:pt>
                <c:pt idx="5685">
                  <c:v>180.1755</c:v>
                </c:pt>
                <c:pt idx="5686">
                  <c:v>224.1207</c:v>
                </c:pt>
                <c:pt idx="5687">
                  <c:v>188.96490000000003</c:v>
                </c:pt>
                <c:pt idx="5688">
                  <c:v>215.3322</c:v>
                </c:pt>
                <c:pt idx="5689">
                  <c:v>184.5702</c:v>
                </c:pt>
                <c:pt idx="5690">
                  <c:v>193.3596</c:v>
                </c:pt>
                <c:pt idx="5691">
                  <c:v>202.1481</c:v>
                </c:pt>
                <c:pt idx="5692">
                  <c:v>149.4144</c:v>
                </c:pt>
                <c:pt idx="5693">
                  <c:v>210.9375</c:v>
                </c:pt>
                <c:pt idx="5694">
                  <c:v>175.7817</c:v>
                </c:pt>
                <c:pt idx="5695">
                  <c:v>171.387</c:v>
                </c:pt>
                <c:pt idx="5696">
                  <c:v>232.9101</c:v>
                </c:pt>
                <c:pt idx="5697">
                  <c:v>180.1755</c:v>
                </c:pt>
                <c:pt idx="5698">
                  <c:v>246.0942</c:v>
                </c:pt>
                <c:pt idx="5699">
                  <c:v>184.5702</c:v>
                </c:pt>
                <c:pt idx="5700">
                  <c:v>197.7543</c:v>
                </c:pt>
                <c:pt idx="5701">
                  <c:v>188.96490000000003</c:v>
                </c:pt>
                <c:pt idx="5702">
                  <c:v>210.9375</c:v>
                </c:pt>
                <c:pt idx="5703">
                  <c:v>193.3596</c:v>
                </c:pt>
                <c:pt idx="5704">
                  <c:v>193.3596</c:v>
                </c:pt>
                <c:pt idx="5705">
                  <c:v>206.5428</c:v>
                </c:pt>
                <c:pt idx="5706">
                  <c:v>202.1481</c:v>
                </c:pt>
                <c:pt idx="5707">
                  <c:v>206.5428</c:v>
                </c:pt>
                <c:pt idx="5708">
                  <c:v>202.1481</c:v>
                </c:pt>
                <c:pt idx="5709">
                  <c:v>219.7269</c:v>
                </c:pt>
                <c:pt idx="5710">
                  <c:v>210.9375</c:v>
                </c:pt>
                <c:pt idx="5711">
                  <c:v>210.9375</c:v>
                </c:pt>
                <c:pt idx="5712">
                  <c:v>224.1207</c:v>
                </c:pt>
                <c:pt idx="5713">
                  <c:v>193.3596</c:v>
                </c:pt>
                <c:pt idx="5714">
                  <c:v>219.7269</c:v>
                </c:pt>
                <c:pt idx="5715">
                  <c:v>206.5428</c:v>
                </c:pt>
                <c:pt idx="5716">
                  <c:v>224.1207</c:v>
                </c:pt>
                <c:pt idx="5717">
                  <c:v>237.30480000000003</c:v>
                </c:pt>
                <c:pt idx="5718">
                  <c:v>188.96490000000003</c:v>
                </c:pt>
                <c:pt idx="5719">
                  <c:v>210.9375</c:v>
                </c:pt>
                <c:pt idx="5720">
                  <c:v>188.96490000000003</c:v>
                </c:pt>
                <c:pt idx="5721">
                  <c:v>180.1755</c:v>
                </c:pt>
                <c:pt idx="5722">
                  <c:v>197.7543</c:v>
                </c:pt>
                <c:pt idx="5723">
                  <c:v>188.96490000000003</c:v>
                </c:pt>
                <c:pt idx="5724">
                  <c:v>188.96490000000003</c:v>
                </c:pt>
                <c:pt idx="5725">
                  <c:v>206.5428</c:v>
                </c:pt>
                <c:pt idx="5726">
                  <c:v>153.8082</c:v>
                </c:pt>
                <c:pt idx="5727">
                  <c:v>228.5154</c:v>
                </c:pt>
                <c:pt idx="5728">
                  <c:v>180.1755</c:v>
                </c:pt>
                <c:pt idx="5729">
                  <c:v>202.1481</c:v>
                </c:pt>
                <c:pt idx="5730">
                  <c:v>188.96490000000003</c:v>
                </c:pt>
                <c:pt idx="5731">
                  <c:v>202.1481</c:v>
                </c:pt>
                <c:pt idx="5732">
                  <c:v>215.3322</c:v>
                </c:pt>
                <c:pt idx="5733">
                  <c:v>188.96490000000003</c:v>
                </c:pt>
                <c:pt idx="5734">
                  <c:v>197.7543</c:v>
                </c:pt>
                <c:pt idx="5735">
                  <c:v>180.1755</c:v>
                </c:pt>
                <c:pt idx="5736">
                  <c:v>184.5702</c:v>
                </c:pt>
                <c:pt idx="5737">
                  <c:v>193.3596</c:v>
                </c:pt>
                <c:pt idx="5738">
                  <c:v>193.3596</c:v>
                </c:pt>
                <c:pt idx="5739">
                  <c:v>162.5976</c:v>
                </c:pt>
                <c:pt idx="5740">
                  <c:v>184.5702</c:v>
                </c:pt>
                <c:pt idx="5741">
                  <c:v>171.387</c:v>
                </c:pt>
                <c:pt idx="5742">
                  <c:v>162.5976</c:v>
                </c:pt>
                <c:pt idx="5743">
                  <c:v>180.1755</c:v>
                </c:pt>
                <c:pt idx="5744">
                  <c:v>171.387</c:v>
                </c:pt>
                <c:pt idx="5745">
                  <c:v>184.5702</c:v>
                </c:pt>
                <c:pt idx="5746">
                  <c:v>158.2029</c:v>
                </c:pt>
                <c:pt idx="5747">
                  <c:v>171.387</c:v>
                </c:pt>
                <c:pt idx="5748">
                  <c:v>202.1481</c:v>
                </c:pt>
                <c:pt idx="5749">
                  <c:v>158.2029</c:v>
                </c:pt>
                <c:pt idx="5750">
                  <c:v>153.8082</c:v>
                </c:pt>
                <c:pt idx="5751">
                  <c:v>175.7817</c:v>
                </c:pt>
                <c:pt idx="5752">
                  <c:v>158.2029</c:v>
                </c:pt>
                <c:pt idx="5753">
                  <c:v>175.7817</c:v>
                </c:pt>
                <c:pt idx="5754">
                  <c:v>145.0197</c:v>
                </c:pt>
                <c:pt idx="5755">
                  <c:v>158.2029</c:v>
                </c:pt>
                <c:pt idx="5756">
                  <c:v>162.5976</c:v>
                </c:pt>
                <c:pt idx="5757">
                  <c:v>145.0197</c:v>
                </c:pt>
                <c:pt idx="5758">
                  <c:v>171.387</c:v>
                </c:pt>
                <c:pt idx="5759">
                  <c:v>153.8082</c:v>
                </c:pt>
                <c:pt idx="5760">
                  <c:v>136.2303</c:v>
                </c:pt>
                <c:pt idx="5761">
                  <c:v>175.7817</c:v>
                </c:pt>
                <c:pt idx="5762">
                  <c:v>140.625</c:v>
                </c:pt>
                <c:pt idx="5763">
                  <c:v>180.1755</c:v>
                </c:pt>
                <c:pt idx="5764">
                  <c:v>149.4144</c:v>
                </c:pt>
                <c:pt idx="5765">
                  <c:v>158.2029</c:v>
                </c:pt>
                <c:pt idx="5766">
                  <c:v>158.2029</c:v>
                </c:pt>
                <c:pt idx="5767">
                  <c:v>145.0197</c:v>
                </c:pt>
                <c:pt idx="5768">
                  <c:v>145.0197</c:v>
                </c:pt>
                <c:pt idx="5769">
                  <c:v>158.2029</c:v>
                </c:pt>
                <c:pt idx="5770">
                  <c:v>145.0197</c:v>
                </c:pt>
                <c:pt idx="5771">
                  <c:v>171.387</c:v>
                </c:pt>
                <c:pt idx="5772">
                  <c:v>140.625</c:v>
                </c:pt>
                <c:pt idx="5773">
                  <c:v>149.4144</c:v>
                </c:pt>
                <c:pt idx="5774">
                  <c:v>153.8082</c:v>
                </c:pt>
                <c:pt idx="5775">
                  <c:v>158.2029</c:v>
                </c:pt>
                <c:pt idx="5776">
                  <c:v>166.9923</c:v>
                </c:pt>
                <c:pt idx="5777">
                  <c:v>162.5976</c:v>
                </c:pt>
                <c:pt idx="5778">
                  <c:v>162.5976</c:v>
                </c:pt>
                <c:pt idx="5779">
                  <c:v>202.1481</c:v>
                </c:pt>
                <c:pt idx="5780">
                  <c:v>158.2029</c:v>
                </c:pt>
                <c:pt idx="5781">
                  <c:v>188.96490000000003</c:v>
                </c:pt>
                <c:pt idx="5782">
                  <c:v>162.5976</c:v>
                </c:pt>
                <c:pt idx="5783">
                  <c:v>158.2029</c:v>
                </c:pt>
                <c:pt idx="5784">
                  <c:v>166.9923</c:v>
                </c:pt>
                <c:pt idx="5785">
                  <c:v>158.2029</c:v>
                </c:pt>
                <c:pt idx="5786">
                  <c:v>162.5976</c:v>
                </c:pt>
                <c:pt idx="5787">
                  <c:v>166.9923</c:v>
                </c:pt>
                <c:pt idx="5788">
                  <c:v>136.2303</c:v>
                </c:pt>
                <c:pt idx="5789">
                  <c:v>145.0197</c:v>
                </c:pt>
                <c:pt idx="5790">
                  <c:v>162.5976</c:v>
                </c:pt>
                <c:pt idx="5791">
                  <c:v>131.8356</c:v>
                </c:pt>
                <c:pt idx="5792">
                  <c:v>175.7817</c:v>
                </c:pt>
                <c:pt idx="5793">
                  <c:v>149.4144</c:v>
                </c:pt>
                <c:pt idx="5794">
                  <c:v>166.9923</c:v>
                </c:pt>
                <c:pt idx="5795">
                  <c:v>158.2029</c:v>
                </c:pt>
                <c:pt idx="5796">
                  <c:v>166.9923</c:v>
                </c:pt>
                <c:pt idx="5797">
                  <c:v>188.96490000000003</c:v>
                </c:pt>
                <c:pt idx="5798">
                  <c:v>149.4144</c:v>
                </c:pt>
                <c:pt idx="5799">
                  <c:v>166.9923</c:v>
                </c:pt>
                <c:pt idx="5800">
                  <c:v>171.387</c:v>
                </c:pt>
                <c:pt idx="5801">
                  <c:v>149.4144</c:v>
                </c:pt>
                <c:pt idx="5802">
                  <c:v>171.387</c:v>
                </c:pt>
                <c:pt idx="5803">
                  <c:v>153.8082</c:v>
                </c:pt>
                <c:pt idx="5804">
                  <c:v>153.8082</c:v>
                </c:pt>
                <c:pt idx="5805">
                  <c:v>175.7817</c:v>
                </c:pt>
                <c:pt idx="5806">
                  <c:v>149.4144</c:v>
                </c:pt>
                <c:pt idx="5807">
                  <c:v>162.5976</c:v>
                </c:pt>
                <c:pt idx="5808">
                  <c:v>149.4144</c:v>
                </c:pt>
                <c:pt idx="5809">
                  <c:v>171.387</c:v>
                </c:pt>
                <c:pt idx="5810">
                  <c:v>166.9923</c:v>
                </c:pt>
                <c:pt idx="5811">
                  <c:v>162.5976</c:v>
                </c:pt>
                <c:pt idx="5812">
                  <c:v>162.5976</c:v>
                </c:pt>
                <c:pt idx="5813">
                  <c:v>171.387</c:v>
                </c:pt>
                <c:pt idx="5814">
                  <c:v>131.8356</c:v>
                </c:pt>
                <c:pt idx="5815">
                  <c:v>149.4144</c:v>
                </c:pt>
                <c:pt idx="5816">
                  <c:v>149.4144</c:v>
                </c:pt>
                <c:pt idx="5817">
                  <c:v>140.625</c:v>
                </c:pt>
                <c:pt idx="5818">
                  <c:v>162.5976</c:v>
                </c:pt>
                <c:pt idx="5819">
                  <c:v>109.863</c:v>
                </c:pt>
                <c:pt idx="5820">
                  <c:v>162.5976</c:v>
                </c:pt>
                <c:pt idx="5821">
                  <c:v>114.2577</c:v>
                </c:pt>
                <c:pt idx="5822">
                  <c:v>92.2851</c:v>
                </c:pt>
                <c:pt idx="5823">
                  <c:v>166.9923</c:v>
                </c:pt>
                <c:pt idx="5824">
                  <c:v>131.8356</c:v>
                </c:pt>
                <c:pt idx="5825">
                  <c:v>171.387</c:v>
                </c:pt>
                <c:pt idx="5826">
                  <c:v>136.2303</c:v>
                </c:pt>
                <c:pt idx="5827">
                  <c:v>123.0471</c:v>
                </c:pt>
                <c:pt idx="5828">
                  <c:v>175.7817</c:v>
                </c:pt>
                <c:pt idx="5829">
                  <c:v>101.07450000000001</c:v>
                </c:pt>
                <c:pt idx="5830">
                  <c:v>114.2577</c:v>
                </c:pt>
                <c:pt idx="5831">
                  <c:v>136.2303</c:v>
                </c:pt>
                <c:pt idx="5832">
                  <c:v>131.8356</c:v>
                </c:pt>
                <c:pt idx="5833">
                  <c:v>149.4144</c:v>
                </c:pt>
                <c:pt idx="5834">
                  <c:v>140.625</c:v>
                </c:pt>
                <c:pt idx="5835">
                  <c:v>131.8356</c:v>
                </c:pt>
                <c:pt idx="5836">
                  <c:v>140.625</c:v>
                </c:pt>
                <c:pt idx="5837">
                  <c:v>131.8356</c:v>
                </c:pt>
                <c:pt idx="5838">
                  <c:v>123.0471</c:v>
                </c:pt>
                <c:pt idx="5839">
                  <c:v>162.5976</c:v>
                </c:pt>
                <c:pt idx="5840">
                  <c:v>114.2577</c:v>
                </c:pt>
                <c:pt idx="5841">
                  <c:v>136.2303</c:v>
                </c:pt>
                <c:pt idx="5842">
                  <c:v>131.8356</c:v>
                </c:pt>
                <c:pt idx="5843">
                  <c:v>140.625</c:v>
                </c:pt>
                <c:pt idx="5844">
                  <c:v>171.387</c:v>
                </c:pt>
                <c:pt idx="5845">
                  <c:v>127.4418</c:v>
                </c:pt>
                <c:pt idx="5846">
                  <c:v>145.0197</c:v>
                </c:pt>
                <c:pt idx="5847">
                  <c:v>153.8082</c:v>
                </c:pt>
                <c:pt idx="5848">
                  <c:v>127.4418</c:v>
                </c:pt>
                <c:pt idx="5849">
                  <c:v>140.625</c:v>
                </c:pt>
                <c:pt idx="5850">
                  <c:v>131.8356</c:v>
                </c:pt>
                <c:pt idx="5851">
                  <c:v>131.8356</c:v>
                </c:pt>
                <c:pt idx="5852">
                  <c:v>153.8082</c:v>
                </c:pt>
                <c:pt idx="5853">
                  <c:v>101.07450000000001</c:v>
                </c:pt>
                <c:pt idx="5854">
                  <c:v>136.2303</c:v>
                </c:pt>
                <c:pt idx="5855">
                  <c:v>127.4418</c:v>
                </c:pt>
                <c:pt idx="5856">
                  <c:v>109.863</c:v>
                </c:pt>
                <c:pt idx="5857">
                  <c:v>158.2029</c:v>
                </c:pt>
                <c:pt idx="5858">
                  <c:v>109.863</c:v>
                </c:pt>
                <c:pt idx="5859">
                  <c:v>136.2303</c:v>
                </c:pt>
                <c:pt idx="5860">
                  <c:v>140.625</c:v>
                </c:pt>
                <c:pt idx="5861">
                  <c:v>131.8356</c:v>
                </c:pt>
                <c:pt idx="5862">
                  <c:v>175.7817</c:v>
                </c:pt>
                <c:pt idx="5863">
                  <c:v>136.2303</c:v>
                </c:pt>
                <c:pt idx="5864">
                  <c:v>145.0197</c:v>
                </c:pt>
                <c:pt idx="5865">
                  <c:v>127.4418</c:v>
                </c:pt>
                <c:pt idx="5866">
                  <c:v>140.625</c:v>
                </c:pt>
                <c:pt idx="5867">
                  <c:v>162.5976</c:v>
                </c:pt>
                <c:pt idx="5868">
                  <c:v>153.8082</c:v>
                </c:pt>
                <c:pt idx="5869">
                  <c:v>96.6798</c:v>
                </c:pt>
                <c:pt idx="5870">
                  <c:v>171.387</c:v>
                </c:pt>
                <c:pt idx="5871">
                  <c:v>136.2303</c:v>
                </c:pt>
                <c:pt idx="5872">
                  <c:v>131.8356</c:v>
                </c:pt>
                <c:pt idx="5873">
                  <c:v>158.2029</c:v>
                </c:pt>
                <c:pt idx="5874">
                  <c:v>131.8356</c:v>
                </c:pt>
                <c:pt idx="5875">
                  <c:v>153.8082</c:v>
                </c:pt>
                <c:pt idx="5876">
                  <c:v>127.4418</c:v>
                </c:pt>
                <c:pt idx="5877">
                  <c:v>153.8082</c:v>
                </c:pt>
                <c:pt idx="5878">
                  <c:v>175.7817</c:v>
                </c:pt>
                <c:pt idx="5879">
                  <c:v>127.4418</c:v>
                </c:pt>
                <c:pt idx="5880">
                  <c:v>140.625</c:v>
                </c:pt>
                <c:pt idx="5881">
                  <c:v>153.8082</c:v>
                </c:pt>
                <c:pt idx="5882">
                  <c:v>145.0197</c:v>
                </c:pt>
                <c:pt idx="5883">
                  <c:v>127.4418</c:v>
                </c:pt>
                <c:pt idx="5884">
                  <c:v>123.0471</c:v>
                </c:pt>
                <c:pt idx="5885">
                  <c:v>145.0197</c:v>
                </c:pt>
                <c:pt idx="5886">
                  <c:v>127.4418</c:v>
                </c:pt>
                <c:pt idx="5887">
                  <c:v>101.07450000000001</c:v>
                </c:pt>
                <c:pt idx="5888">
                  <c:v>136.2303</c:v>
                </c:pt>
                <c:pt idx="5889">
                  <c:v>101.07450000000001</c:v>
                </c:pt>
                <c:pt idx="5890">
                  <c:v>140.625</c:v>
                </c:pt>
                <c:pt idx="5891">
                  <c:v>109.863</c:v>
                </c:pt>
                <c:pt idx="5892">
                  <c:v>127.4418</c:v>
                </c:pt>
                <c:pt idx="5893">
                  <c:v>158.2029</c:v>
                </c:pt>
                <c:pt idx="5894">
                  <c:v>114.2577</c:v>
                </c:pt>
                <c:pt idx="5895">
                  <c:v>109.863</c:v>
                </c:pt>
                <c:pt idx="5896">
                  <c:v>127.4418</c:v>
                </c:pt>
                <c:pt idx="5897">
                  <c:v>92.2851</c:v>
                </c:pt>
                <c:pt idx="5898">
                  <c:v>114.2577</c:v>
                </c:pt>
                <c:pt idx="5899">
                  <c:v>96.6798</c:v>
                </c:pt>
                <c:pt idx="5900">
                  <c:v>96.6798</c:v>
                </c:pt>
                <c:pt idx="5901">
                  <c:v>109.863</c:v>
                </c:pt>
                <c:pt idx="5902">
                  <c:v>101.07450000000001</c:v>
                </c:pt>
                <c:pt idx="5903">
                  <c:v>87.89067</c:v>
                </c:pt>
                <c:pt idx="5904">
                  <c:v>109.863</c:v>
                </c:pt>
                <c:pt idx="5905">
                  <c:v>96.6798</c:v>
                </c:pt>
                <c:pt idx="5906">
                  <c:v>114.2577</c:v>
                </c:pt>
                <c:pt idx="5907">
                  <c:v>92.2851</c:v>
                </c:pt>
                <c:pt idx="5908">
                  <c:v>123.0471</c:v>
                </c:pt>
                <c:pt idx="5909">
                  <c:v>131.8356</c:v>
                </c:pt>
                <c:pt idx="5910">
                  <c:v>101.07450000000001</c:v>
                </c:pt>
                <c:pt idx="5911">
                  <c:v>127.4418</c:v>
                </c:pt>
                <c:pt idx="5912">
                  <c:v>145.0197</c:v>
                </c:pt>
                <c:pt idx="5913">
                  <c:v>123.0471</c:v>
                </c:pt>
                <c:pt idx="5914">
                  <c:v>123.0471</c:v>
                </c:pt>
                <c:pt idx="5915">
                  <c:v>92.2851</c:v>
                </c:pt>
                <c:pt idx="5916">
                  <c:v>109.863</c:v>
                </c:pt>
                <c:pt idx="5917">
                  <c:v>109.863</c:v>
                </c:pt>
                <c:pt idx="5918">
                  <c:v>79.101540000000014</c:v>
                </c:pt>
                <c:pt idx="5919">
                  <c:v>123.0471</c:v>
                </c:pt>
                <c:pt idx="5920">
                  <c:v>105.4692</c:v>
                </c:pt>
                <c:pt idx="5921">
                  <c:v>61.523459999999993</c:v>
                </c:pt>
                <c:pt idx="5922">
                  <c:v>140.625</c:v>
                </c:pt>
                <c:pt idx="5923">
                  <c:v>96.6798</c:v>
                </c:pt>
                <c:pt idx="5924">
                  <c:v>140.625</c:v>
                </c:pt>
                <c:pt idx="5925">
                  <c:v>123.0471</c:v>
                </c:pt>
                <c:pt idx="5926">
                  <c:v>105.4692</c:v>
                </c:pt>
                <c:pt idx="5927">
                  <c:v>153.8082</c:v>
                </c:pt>
                <c:pt idx="5928">
                  <c:v>114.2577</c:v>
                </c:pt>
                <c:pt idx="5929">
                  <c:v>114.2577</c:v>
                </c:pt>
                <c:pt idx="5930">
                  <c:v>109.863</c:v>
                </c:pt>
                <c:pt idx="5931">
                  <c:v>92.2851</c:v>
                </c:pt>
                <c:pt idx="5932">
                  <c:v>114.2577</c:v>
                </c:pt>
                <c:pt idx="5933">
                  <c:v>101.07450000000001</c:v>
                </c:pt>
                <c:pt idx="5934">
                  <c:v>96.6798</c:v>
                </c:pt>
                <c:pt idx="5935">
                  <c:v>123.0471</c:v>
                </c:pt>
                <c:pt idx="5936">
                  <c:v>96.6798</c:v>
                </c:pt>
                <c:pt idx="5937">
                  <c:v>101.07450000000001</c:v>
                </c:pt>
                <c:pt idx="5938">
                  <c:v>131.8356</c:v>
                </c:pt>
                <c:pt idx="5939">
                  <c:v>145.0197</c:v>
                </c:pt>
                <c:pt idx="5940">
                  <c:v>140.625</c:v>
                </c:pt>
                <c:pt idx="5941">
                  <c:v>96.6798</c:v>
                </c:pt>
                <c:pt idx="5942">
                  <c:v>114.2577</c:v>
                </c:pt>
                <c:pt idx="5943">
                  <c:v>114.2577</c:v>
                </c:pt>
                <c:pt idx="5944">
                  <c:v>101.07450000000001</c:v>
                </c:pt>
                <c:pt idx="5945">
                  <c:v>105.4692</c:v>
                </c:pt>
                <c:pt idx="5946">
                  <c:v>92.2851</c:v>
                </c:pt>
                <c:pt idx="5947">
                  <c:v>83.49606</c:v>
                </c:pt>
                <c:pt idx="5948">
                  <c:v>105.4692</c:v>
                </c:pt>
                <c:pt idx="5949">
                  <c:v>70.3125</c:v>
                </c:pt>
                <c:pt idx="5950">
                  <c:v>123.0471</c:v>
                </c:pt>
                <c:pt idx="5951">
                  <c:v>105.4692</c:v>
                </c:pt>
                <c:pt idx="5952">
                  <c:v>61.523459999999993</c:v>
                </c:pt>
                <c:pt idx="5953">
                  <c:v>140.625</c:v>
                </c:pt>
                <c:pt idx="5954">
                  <c:v>127.4418</c:v>
                </c:pt>
                <c:pt idx="5955">
                  <c:v>131.8356</c:v>
                </c:pt>
                <c:pt idx="5956">
                  <c:v>127.4418</c:v>
                </c:pt>
                <c:pt idx="5957">
                  <c:v>127.4418</c:v>
                </c:pt>
                <c:pt idx="5958">
                  <c:v>140.625</c:v>
                </c:pt>
                <c:pt idx="5959">
                  <c:v>136.2303</c:v>
                </c:pt>
                <c:pt idx="5960">
                  <c:v>114.2577</c:v>
                </c:pt>
                <c:pt idx="5961">
                  <c:v>114.2577</c:v>
                </c:pt>
                <c:pt idx="5962">
                  <c:v>105.4692</c:v>
                </c:pt>
                <c:pt idx="5963">
                  <c:v>96.6798</c:v>
                </c:pt>
                <c:pt idx="5964">
                  <c:v>114.2577</c:v>
                </c:pt>
                <c:pt idx="5965">
                  <c:v>105.4692</c:v>
                </c:pt>
                <c:pt idx="5966">
                  <c:v>123.0471</c:v>
                </c:pt>
                <c:pt idx="5967">
                  <c:v>123.0471</c:v>
                </c:pt>
                <c:pt idx="5968">
                  <c:v>92.2851</c:v>
                </c:pt>
                <c:pt idx="5969">
                  <c:v>136.2303</c:v>
                </c:pt>
                <c:pt idx="5970">
                  <c:v>92.2851</c:v>
                </c:pt>
                <c:pt idx="5971">
                  <c:v>114.2577</c:v>
                </c:pt>
                <c:pt idx="5972">
                  <c:v>96.6798</c:v>
                </c:pt>
                <c:pt idx="5973">
                  <c:v>127.4418</c:v>
                </c:pt>
                <c:pt idx="5974">
                  <c:v>149.4144</c:v>
                </c:pt>
                <c:pt idx="5975">
                  <c:v>87.89067</c:v>
                </c:pt>
                <c:pt idx="5976">
                  <c:v>96.6798</c:v>
                </c:pt>
                <c:pt idx="5977">
                  <c:v>123.0471</c:v>
                </c:pt>
                <c:pt idx="5978">
                  <c:v>96.6798</c:v>
                </c:pt>
                <c:pt idx="5979">
                  <c:v>109.863</c:v>
                </c:pt>
                <c:pt idx="5980">
                  <c:v>79.101540000000014</c:v>
                </c:pt>
                <c:pt idx="5981">
                  <c:v>105.4692</c:v>
                </c:pt>
                <c:pt idx="5982">
                  <c:v>127.4418</c:v>
                </c:pt>
                <c:pt idx="5983">
                  <c:v>48.33981</c:v>
                </c:pt>
                <c:pt idx="5984">
                  <c:v>109.863</c:v>
                </c:pt>
                <c:pt idx="5985">
                  <c:v>92.2851</c:v>
                </c:pt>
                <c:pt idx="5986">
                  <c:v>61.523459999999993</c:v>
                </c:pt>
                <c:pt idx="5987">
                  <c:v>109.863</c:v>
                </c:pt>
                <c:pt idx="5988">
                  <c:v>70.3125</c:v>
                </c:pt>
                <c:pt idx="5989">
                  <c:v>101.07450000000001</c:v>
                </c:pt>
                <c:pt idx="5990">
                  <c:v>70.3125</c:v>
                </c:pt>
                <c:pt idx="5991">
                  <c:v>96.6798</c:v>
                </c:pt>
                <c:pt idx="5992">
                  <c:v>96.6798</c:v>
                </c:pt>
                <c:pt idx="5993">
                  <c:v>65.91798</c:v>
                </c:pt>
                <c:pt idx="5994">
                  <c:v>101.07450000000001</c:v>
                </c:pt>
                <c:pt idx="5995">
                  <c:v>92.2851</c:v>
                </c:pt>
                <c:pt idx="5996">
                  <c:v>79.101540000000014</c:v>
                </c:pt>
                <c:pt idx="5997">
                  <c:v>96.6798</c:v>
                </c:pt>
                <c:pt idx="5998">
                  <c:v>87.89067</c:v>
                </c:pt>
                <c:pt idx="5999">
                  <c:v>48.33981</c:v>
                </c:pt>
                <c:pt idx="6000">
                  <c:v>109.863</c:v>
                </c:pt>
                <c:pt idx="6001">
                  <c:v>74.70702</c:v>
                </c:pt>
                <c:pt idx="6002">
                  <c:v>57.12894</c:v>
                </c:pt>
                <c:pt idx="6003">
                  <c:v>105.4692</c:v>
                </c:pt>
                <c:pt idx="6004">
                  <c:v>83.49606</c:v>
                </c:pt>
                <c:pt idx="6005">
                  <c:v>105.4692</c:v>
                </c:pt>
                <c:pt idx="6006">
                  <c:v>70.3125</c:v>
                </c:pt>
                <c:pt idx="6007">
                  <c:v>96.6798</c:v>
                </c:pt>
                <c:pt idx="6008">
                  <c:v>114.2577</c:v>
                </c:pt>
                <c:pt idx="6009">
                  <c:v>83.49606</c:v>
                </c:pt>
                <c:pt idx="6010">
                  <c:v>101.07450000000001</c:v>
                </c:pt>
                <c:pt idx="6011">
                  <c:v>109.863</c:v>
                </c:pt>
                <c:pt idx="6012">
                  <c:v>70.3125</c:v>
                </c:pt>
                <c:pt idx="6013">
                  <c:v>96.6798</c:v>
                </c:pt>
                <c:pt idx="6014">
                  <c:v>70.3125</c:v>
                </c:pt>
                <c:pt idx="6015">
                  <c:v>105.4692</c:v>
                </c:pt>
                <c:pt idx="6016">
                  <c:v>101.07450000000001</c:v>
                </c:pt>
                <c:pt idx="6017">
                  <c:v>79.101540000000014</c:v>
                </c:pt>
                <c:pt idx="6018">
                  <c:v>109.863</c:v>
                </c:pt>
                <c:pt idx="6019">
                  <c:v>92.2851</c:v>
                </c:pt>
                <c:pt idx="6020">
                  <c:v>96.6798</c:v>
                </c:pt>
                <c:pt idx="6021">
                  <c:v>105.4692</c:v>
                </c:pt>
                <c:pt idx="6022">
                  <c:v>92.2851</c:v>
                </c:pt>
                <c:pt idx="6023">
                  <c:v>140.625</c:v>
                </c:pt>
                <c:pt idx="6024">
                  <c:v>87.89067</c:v>
                </c:pt>
                <c:pt idx="6025">
                  <c:v>83.49606</c:v>
                </c:pt>
                <c:pt idx="6026">
                  <c:v>83.49606</c:v>
                </c:pt>
                <c:pt idx="6027">
                  <c:v>83.49606</c:v>
                </c:pt>
                <c:pt idx="6028">
                  <c:v>87.89067</c:v>
                </c:pt>
                <c:pt idx="6029">
                  <c:v>87.89067</c:v>
                </c:pt>
                <c:pt idx="6030">
                  <c:v>83.49606</c:v>
                </c:pt>
                <c:pt idx="6031">
                  <c:v>123.0471</c:v>
                </c:pt>
                <c:pt idx="6032">
                  <c:v>105.4692</c:v>
                </c:pt>
                <c:pt idx="6033">
                  <c:v>70.3125</c:v>
                </c:pt>
                <c:pt idx="6034">
                  <c:v>109.863</c:v>
                </c:pt>
                <c:pt idx="6035">
                  <c:v>87.89067</c:v>
                </c:pt>
                <c:pt idx="6036">
                  <c:v>101.07450000000001</c:v>
                </c:pt>
                <c:pt idx="6037">
                  <c:v>114.2577</c:v>
                </c:pt>
                <c:pt idx="6038">
                  <c:v>105.4692</c:v>
                </c:pt>
                <c:pt idx="6039">
                  <c:v>114.2577</c:v>
                </c:pt>
                <c:pt idx="6040">
                  <c:v>83.49606</c:v>
                </c:pt>
                <c:pt idx="6041">
                  <c:v>105.4692</c:v>
                </c:pt>
                <c:pt idx="6042">
                  <c:v>123.0471</c:v>
                </c:pt>
                <c:pt idx="6043">
                  <c:v>87.89067</c:v>
                </c:pt>
                <c:pt idx="6044">
                  <c:v>96.6798</c:v>
                </c:pt>
                <c:pt idx="6045">
                  <c:v>114.2577</c:v>
                </c:pt>
                <c:pt idx="6046">
                  <c:v>79.101540000000014</c:v>
                </c:pt>
                <c:pt idx="6047">
                  <c:v>96.6798</c:v>
                </c:pt>
                <c:pt idx="6048">
                  <c:v>61.523459999999993</c:v>
                </c:pt>
                <c:pt idx="6049">
                  <c:v>105.4692</c:v>
                </c:pt>
                <c:pt idx="6050">
                  <c:v>87.89067</c:v>
                </c:pt>
                <c:pt idx="6051">
                  <c:v>48.33981</c:v>
                </c:pt>
                <c:pt idx="6052">
                  <c:v>145.0197</c:v>
                </c:pt>
                <c:pt idx="6053">
                  <c:v>87.89067</c:v>
                </c:pt>
                <c:pt idx="6054">
                  <c:v>87.89067</c:v>
                </c:pt>
                <c:pt idx="6055">
                  <c:v>105.4692</c:v>
                </c:pt>
                <c:pt idx="6056">
                  <c:v>87.89067</c:v>
                </c:pt>
                <c:pt idx="6057">
                  <c:v>109.863</c:v>
                </c:pt>
                <c:pt idx="6058">
                  <c:v>83.49606</c:v>
                </c:pt>
                <c:pt idx="6059">
                  <c:v>114.2577</c:v>
                </c:pt>
                <c:pt idx="6060">
                  <c:v>92.2851</c:v>
                </c:pt>
                <c:pt idx="6061">
                  <c:v>96.6798</c:v>
                </c:pt>
                <c:pt idx="6062">
                  <c:v>105.4692</c:v>
                </c:pt>
                <c:pt idx="6063">
                  <c:v>92.2851</c:v>
                </c:pt>
                <c:pt idx="6064">
                  <c:v>83.49606</c:v>
                </c:pt>
                <c:pt idx="6065">
                  <c:v>92.2851</c:v>
                </c:pt>
                <c:pt idx="6066">
                  <c:v>87.89067</c:v>
                </c:pt>
                <c:pt idx="6067">
                  <c:v>65.91798</c:v>
                </c:pt>
                <c:pt idx="6068">
                  <c:v>87.89067</c:v>
                </c:pt>
                <c:pt idx="6069">
                  <c:v>83.49606</c:v>
                </c:pt>
                <c:pt idx="6070">
                  <c:v>79.101540000000014</c:v>
                </c:pt>
                <c:pt idx="6071">
                  <c:v>96.6798</c:v>
                </c:pt>
                <c:pt idx="6072">
                  <c:v>70.3125</c:v>
                </c:pt>
                <c:pt idx="6073">
                  <c:v>79.101540000000014</c:v>
                </c:pt>
                <c:pt idx="6074">
                  <c:v>96.6798</c:v>
                </c:pt>
                <c:pt idx="6075">
                  <c:v>79.101540000000014</c:v>
                </c:pt>
                <c:pt idx="6076">
                  <c:v>105.4692</c:v>
                </c:pt>
                <c:pt idx="6077">
                  <c:v>74.70702</c:v>
                </c:pt>
                <c:pt idx="6078">
                  <c:v>109.863</c:v>
                </c:pt>
                <c:pt idx="6079">
                  <c:v>114.2577</c:v>
                </c:pt>
                <c:pt idx="6080">
                  <c:v>87.89067</c:v>
                </c:pt>
                <c:pt idx="6081">
                  <c:v>101.07450000000001</c:v>
                </c:pt>
                <c:pt idx="6082">
                  <c:v>96.6798</c:v>
                </c:pt>
                <c:pt idx="6083">
                  <c:v>83.49606</c:v>
                </c:pt>
                <c:pt idx="6084">
                  <c:v>79.101540000000014</c:v>
                </c:pt>
                <c:pt idx="6085">
                  <c:v>70.3125</c:v>
                </c:pt>
                <c:pt idx="6086">
                  <c:v>92.2851</c:v>
                </c:pt>
                <c:pt idx="6087">
                  <c:v>92.2851</c:v>
                </c:pt>
                <c:pt idx="6088">
                  <c:v>48.33981</c:v>
                </c:pt>
                <c:pt idx="6089">
                  <c:v>105.4692</c:v>
                </c:pt>
                <c:pt idx="6090">
                  <c:v>79.101540000000014</c:v>
                </c:pt>
                <c:pt idx="6091">
                  <c:v>123.0471</c:v>
                </c:pt>
                <c:pt idx="6092">
                  <c:v>96.6798</c:v>
                </c:pt>
                <c:pt idx="6093">
                  <c:v>79.101540000000014</c:v>
                </c:pt>
                <c:pt idx="6094">
                  <c:v>127.4418</c:v>
                </c:pt>
                <c:pt idx="6095">
                  <c:v>92.2851</c:v>
                </c:pt>
                <c:pt idx="6096">
                  <c:v>83.49606</c:v>
                </c:pt>
                <c:pt idx="6097">
                  <c:v>96.6798</c:v>
                </c:pt>
                <c:pt idx="6098">
                  <c:v>92.2851</c:v>
                </c:pt>
                <c:pt idx="6099">
                  <c:v>105.4692</c:v>
                </c:pt>
                <c:pt idx="6100">
                  <c:v>79.101540000000014</c:v>
                </c:pt>
                <c:pt idx="6101">
                  <c:v>79.101540000000014</c:v>
                </c:pt>
                <c:pt idx="6102">
                  <c:v>105.4692</c:v>
                </c:pt>
                <c:pt idx="6103">
                  <c:v>96.6798</c:v>
                </c:pt>
                <c:pt idx="6104">
                  <c:v>65.91798</c:v>
                </c:pt>
                <c:pt idx="6105">
                  <c:v>101.07450000000001</c:v>
                </c:pt>
                <c:pt idx="6106">
                  <c:v>92.2851</c:v>
                </c:pt>
                <c:pt idx="6107">
                  <c:v>92.2851</c:v>
                </c:pt>
                <c:pt idx="6108">
                  <c:v>87.89067</c:v>
                </c:pt>
                <c:pt idx="6109">
                  <c:v>105.4692</c:v>
                </c:pt>
                <c:pt idx="6110">
                  <c:v>123.0471</c:v>
                </c:pt>
                <c:pt idx="6111">
                  <c:v>79.101540000000014</c:v>
                </c:pt>
                <c:pt idx="6112">
                  <c:v>105.4692</c:v>
                </c:pt>
                <c:pt idx="6113">
                  <c:v>105.4692</c:v>
                </c:pt>
                <c:pt idx="6114">
                  <c:v>87.89067</c:v>
                </c:pt>
                <c:pt idx="6115">
                  <c:v>96.6798</c:v>
                </c:pt>
                <c:pt idx="6116">
                  <c:v>70.3125</c:v>
                </c:pt>
                <c:pt idx="6117">
                  <c:v>61.523459999999993</c:v>
                </c:pt>
                <c:pt idx="6118">
                  <c:v>83.49606</c:v>
                </c:pt>
                <c:pt idx="6119">
                  <c:v>65.91798</c:v>
                </c:pt>
                <c:pt idx="6120">
                  <c:v>92.2851</c:v>
                </c:pt>
                <c:pt idx="6121">
                  <c:v>79.101540000000014</c:v>
                </c:pt>
                <c:pt idx="6122">
                  <c:v>61.523459999999993</c:v>
                </c:pt>
                <c:pt idx="6123">
                  <c:v>96.6798</c:v>
                </c:pt>
                <c:pt idx="6124">
                  <c:v>79.101540000000014</c:v>
                </c:pt>
                <c:pt idx="6125">
                  <c:v>127.4418</c:v>
                </c:pt>
                <c:pt idx="6126">
                  <c:v>101.07450000000001</c:v>
                </c:pt>
                <c:pt idx="6127">
                  <c:v>83.49606</c:v>
                </c:pt>
                <c:pt idx="6128">
                  <c:v>101.07450000000001</c:v>
                </c:pt>
                <c:pt idx="6129">
                  <c:v>70.3125</c:v>
                </c:pt>
                <c:pt idx="6130">
                  <c:v>83.49606</c:v>
                </c:pt>
                <c:pt idx="6131">
                  <c:v>87.89067</c:v>
                </c:pt>
                <c:pt idx="6132">
                  <c:v>70.3125</c:v>
                </c:pt>
                <c:pt idx="6133">
                  <c:v>109.863</c:v>
                </c:pt>
                <c:pt idx="6134">
                  <c:v>92.2851</c:v>
                </c:pt>
                <c:pt idx="6135">
                  <c:v>87.89067</c:v>
                </c:pt>
                <c:pt idx="6136">
                  <c:v>109.863</c:v>
                </c:pt>
                <c:pt idx="6137">
                  <c:v>87.89067</c:v>
                </c:pt>
                <c:pt idx="6138">
                  <c:v>109.863</c:v>
                </c:pt>
                <c:pt idx="6139">
                  <c:v>87.89067</c:v>
                </c:pt>
                <c:pt idx="6140">
                  <c:v>105.4692</c:v>
                </c:pt>
                <c:pt idx="6141">
                  <c:v>123.0471</c:v>
                </c:pt>
                <c:pt idx="6142">
                  <c:v>79.101540000000014</c:v>
                </c:pt>
                <c:pt idx="6143">
                  <c:v>123.0471</c:v>
                </c:pt>
                <c:pt idx="6144">
                  <c:v>127.4418</c:v>
                </c:pt>
                <c:pt idx="6145">
                  <c:v>83.49606</c:v>
                </c:pt>
                <c:pt idx="6146">
                  <c:v>105.4692</c:v>
                </c:pt>
                <c:pt idx="6147">
                  <c:v>114.2577</c:v>
                </c:pt>
                <c:pt idx="6148">
                  <c:v>87.89067</c:v>
                </c:pt>
                <c:pt idx="6149">
                  <c:v>83.49606</c:v>
                </c:pt>
                <c:pt idx="6150">
                  <c:v>87.89067</c:v>
                </c:pt>
                <c:pt idx="6151">
                  <c:v>96.6798</c:v>
                </c:pt>
                <c:pt idx="6152">
                  <c:v>92.2851</c:v>
                </c:pt>
                <c:pt idx="6153">
                  <c:v>39.550770000000007</c:v>
                </c:pt>
                <c:pt idx="6154">
                  <c:v>96.6798</c:v>
                </c:pt>
                <c:pt idx="6155">
                  <c:v>61.523459999999993</c:v>
                </c:pt>
                <c:pt idx="6156">
                  <c:v>101.07450000000001</c:v>
                </c:pt>
                <c:pt idx="6157">
                  <c:v>127.4418</c:v>
                </c:pt>
                <c:pt idx="6158">
                  <c:v>114.2577</c:v>
                </c:pt>
                <c:pt idx="6159">
                  <c:v>123.0471</c:v>
                </c:pt>
                <c:pt idx="6160">
                  <c:v>70.3125</c:v>
                </c:pt>
                <c:pt idx="6161">
                  <c:v>123.0471</c:v>
                </c:pt>
                <c:pt idx="6162">
                  <c:v>83.49606</c:v>
                </c:pt>
                <c:pt idx="6163">
                  <c:v>105.4692</c:v>
                </c:pt>
                <c:pt idx="6164">
                  <c:v>105.4692</c:v>
                </c:pt>
                <c:pt idx="6165">
                  <c:v>109.863</c:v>
                </c:pt>
                <c:pt idx="6166">
                  <c:v>70.3125</c:v>
                </c:pt>
                <c:pt idx="6167">
                  <c:v>87.89067</c:v>
                </c:pt>
                <c:pt idx="6168">
                  <c:v>83.49606</c:v>
                </c:pt>
                <c:pt idx="6169">
                  <c:v>74.70702</c:v>
                </c:pt>
                <c:pt idx="6170">
                  <c:v>96.6798</c:v>
                </c:pt>
                <c:pt idx="6171">
                  <c:v>87.89067</c:v>
                </c:pt>
                <c:pt idx="6172">
                  <c:v>101.07450000000001</c:v>
                </c:pt>
                <c:pt idx="6173">
                  <c:v>79.101540000000014</c:v>
                </c:pt>
                <c:pt idx="6174">
                  <c:v>96.6798</c:v>
                </c:pt>
                <c:pt idx="6175">
                  <c:v>109.863</c:v>
                </c:pt>
                <c:pt idx="6176">
                  <c:v>70.3125</c:v>
                </c:pt>
                <c:pt idx="6177">
                  <c:v>114.2577</c:v>
                </c:pt>
                <c:pt idx="6178">
                  <c:v>96.6798</c:v>
                </c:pt>
                <c:pt idx="6179">
                  <c:v>74.70702</c:v>
                </c:pt>
                <c:pt idx="6180">
                  <c:v>87.89067</c:v>
                </c:pt>
                <c:pt idx="6181">
                  <c:v>87.89067</c:v>
                </c:pt>
                <c:pt idx="6182">
                  <c:v>96.6798</c:v>
                </c:pt>
                <c:pt idx="6183">
                  <c:v>96.6798</c:v>
                </c:pt>
                <c:pt idx="6184">
                  <c:v>70.3125</c:v>
                </c:pt>
                <c:pt idx="6185">
                  <c:v>101.07450000000001</c:v>
                </c:pt>
                <c:pt idx="6186">
                  <c:v>123.0471</c:v>
                </c:pt>
                <c:pt idx="6187">
                  <c:v>39.550770000000007</c:v>
                </c:pt>
                <c:pt idx="6188">
                  <c:v>96.6798</c:v>
                </c:pt>
                <c:pt idx="6189">
                  <c:v>83.49606</c:v>
                </c:pt>
                <c:pt idx="6190">
                  <c:v>101.07450000000001</c:v>
                </c:pt>
                <c:pt idx="6191">
                  <c:v>83.49606</c:v>
                </c:pt>
                <c:pt idx="6192">
                  <c:v>87.89067</c:v>
                </c:pt>
                <c:pt idx="6193">
                  <c:v>109.863</c:v>
                </c:pt>
                <c:pt idx="6194">
                  <c:v>65.91798</c:v>
                </c:pt>
                <c:pt idx="6195">
                  <c:v>87.89067</c:v>
                </c:pt>
                <c:pt idx="6196">
                  <c:v>74.70702</c:v>
                </c:pt>
                <c:pt idx="6197">
                  <c:v>79.101540000000014</c:v>
                </c:pt>
                <c:pt idx="6198">
                  <c:v>96.6798</c:v>
                </c:pt>
                <c:pt idx="6199">
                  <c:v>79.101540000000014</c:v>
                </c:pt>
                <c:pt idx="6200">
                  <c:v>83.49606</c:v>
                </c:pt>
                <c:pt idx="6201">
                  <c:v>92.2851</c:v>
                </c:pt>
                <c:pt idx="6202">
                  <c:v>74.70702</c:v>
                </c:pt>
                <c:pt idx="6203">
                  <c:v>87.89067</c:v>
                </c:pt>
                <c:pt idx="6204">
                  <c:v>83.49606</c:v>
                </c:pt>
                <c:pt idx="6205">
                  <c:v>92.2851</c:v>
                </c:pt>
                <c:pt idx="6206">
                  <c:v>131.8356</c:v>
                </c:pt>
                <c:pt idx="6207">
                  <c:v>52.73442</c:v>
                </c:pt>
                <c:pt idx="6208">
                  <c:v>105.4692</c:v>
                </c:pt>
                <c:pt idx="6209">
                  <c:v>131.8356</c:v>
                </c:pt>
                <c:pt idx="6210">
                  <c:v>96.6798</c:v>
                </c:pt>
                <c:pt idx="6211">
                  <c:v>105.4692</c:v>
                </c:pt>
                <c:pt idx="6212">
                  <c:v>96.6798</c:v>
                </c:pt>
                <c:pt idx="6213">
                  <c:v>101.07450000000001</c:v>
                </c:pt>
                <c:pt idx="6214">
                  <c:v>101.07450000000001</c:v>
                </c:pt>
                <c:pt idx="6215">
                  <c:v>74.70702</c:v>
                </c:pt>
                <c:pt idx="6216">
                  <c:v>87.89067</c:v>
                </c:pt>
                <c:pt idx="6217">
                  <c:v>92.2851</c:v>
                </c:pt>
                <c:pt idx="6218">
                  <c:v>65.91798</c:v>
                </c:pt>
                <c:pt idx="6219">
                  <c:v>109.863</c:v>
                </c:pt>
                <c:pt idx="6220">
                  <c:v>96.6798</c:v>
                </c:pt>
                <c:pt idx="6221">
                  <c:v>96.6798</c:v>
                </c:pt>
                <c:pt idx="6222">
                  <c:v>101.07450000000001</c:v>
                </c:pt>
                <c:pt idx="6223">
                  <c:v>87.89067</c:v>
                </c:pt>
                <c:pt idx="6224">
                  <c:v>145.0197</c:v>
                </c:pt>
                <c:pt idx="6225">
                  <c:v>101.07450000000001</c:v>
                </c:pt>
                <c:pt idx="6226">
                  <c:v>105.4692</c:v>
                </c:pt>
                <c:pt idx="6227">
                  <c:v>136.2303</c:v>
                </c:pt>
                <c:pt idx="6228">
                  <c:v>114.2577</c:v>
                </c:pt>
                <c:pt idx="6229">
                  <c:v>87.89067</c:v>
                </c:pt>
                <c:pt idx="6230">
                  <c:v>83.49606</c:v>
                </c:pt>
                <c:pt idx="6231">
                  <c:v>79.101540000000014</c:v>
                </c:pt>
                <c:pt idx="6232">
                  <c:v>105.4692</c:v>
                </c:pt>
                <c:pt idx="6233">
                  <c:v>79.101540000000014</c:v>
                </c:pt>
                <c:pt idx="6234">
                  <c:v>65.91798</c:v>
                </c:pt>
                <c:pt idx="6235">
                  <c:v>123.0471</c:v>
                </c:pt>
                <c:pt idx="6236">
                  <c:v>83.49606</c:v>
                </c:pt>
                <c:pt idx="6237">
                  <c:v>96.6798</c:v>
                </c:pt>
                <c:pt idx="6238">
                  <c:v>79.101540000000014</c:v>
                </c:pt>
                <c:pt idx="6239">
                  <c:v>105.4692</c:v>
                </c:pt>
                <c:pt idx="6240">
                  <c:v>136.2303</c:v>
                </c:pt>
                <c:pt idx="6241">
                  <c:v>74.70702</c:v>
                </c:pt>
                <c:pt idx="6242">
                  <c:v>92.2851</c:v>
                </c:pt>
                <c:pt idx="6243">
                  <c:v>87.89067</c:v>
                </c:pt>
                <c:pt idx="6244">
                  <c:v>79.101540000000014</c:v>
                </c:pt>
                <c:pt idx="6245">
                  <c:v>101.07450000000001</c:v>
                </c:pt>
                <c:pt idx="6246">
                  <c:v>61.523459999999993</c:v>
                </c:pt>
                <c:pt idx="6247">
                  <c:v>79.101540000000014</c:v>
                </c:pt>
                <c:pt idx="6248">
                  <c:v>87.89067</c:v>
                </c:pt>
                <c:pt idx="6249">
                  <c:v>83.49606</c:v>
                </c:pt>
                <c:pt idx="6250">
                  <c:v>87.89067</c:v>
                </c:pt>
                <c:pt idx="6251">
                  <c:v>87.89067</c:v>
                </c:pt>
                <c:pt idx="6252">
                  <c:v>43.94529</c:v>
                </c:pt>
                <c:pt idx="6253">
                  <c:v>109.863</c:v>
                </c:pt>
                <c:pt idx="6254">
                  <c:v>83.49606</c:v>
                </c:pt>
                <c:pt idx="6255">
                  <c:v>87.89067</c:v>
                </c:pt>
                <c:pt idx="6256">
                  <c:v>87.89067</c:v>
                </c:pt>
                <c:pt idx="6257">
                  <c:v>79.101540000000014</c:v>
                </c:pt>
                <c:pt idx="6258">
                  <c:v>105.4692</c:v>
                </c:pt>
                <c:pt idx="6259">
                  <c:v>92.2851</c:v>
                </c:pt>
                <c:pt idx="6260">
                  <c:v>79.101540000000014</c:v>
                </c:pt>
                <c:pt idx="6261">
                  <c:v>87.89067</c:v>
                </c:pt>
                <c:pt idx="6262">
                  <c:v>92.2851</c:v>
                </c:pt>
                <c:pt idx="6263">
                  <c:v>109.863</c:v>
                </c:pt>
                <c:pt idx="6264">
                  <c:v>79.101540000000014</c:v>
                </c:pt>
                <c:pt idx="6265">
                  <c:v>65.91798</c:v>
                </c:pt>
                <c:pt idx="6266">
                  <c:v>114.2577</c:v>
                </c:pt>
                <c:pt idx="6267">
                  <c:v>57.12894</c:v>
                </c:pt>
                <c:pt idx="6268">
                  <c:v>87.89067</c:v>
                </c:pt>
                <c:pt idx="6269">
                  <c:v>105.4692</c:v>
                </c:pt>
                <c:pt idx="6270">
                  <c:v>79.101540000000014</c:v>
                </c:pt>
                <c:pt idx="6271">
                  <c:v>123.0471</c:v>
                </c:pt>
                <c:pt idx="6272">
                  <c:v>74.70702</c:v>
                </c:pt>
                <c:pt idx="6273">
                  <c:v>87.89067</c:v>
                </c:pt>
                <c:pt idx="6274">
                  <c:v>109.863</c:v>
                </c:pt>
                <c:pt idx="6275">
                  <c:v>79.101540000000014</c:v>
                </c:pt>
                <c:pt idx="6276">
                  <c:v>92.2851</c:v>
                </c:pt>
                <c:pt idx="6277">
                  <c:v>92.2851</c:v>
                </c:pt>
                <c:pt idx="6278">
                  <c:v>74.70702</c:v>
                </c:pt>
                <c:pt idx="6279">
                  <c:v>101.07450000000001</c:v>
                </c:pt>
                <c:pt idx="6280">
                  <c:v>65.91798</c:v>
                </c:pt>
                <c:pt idx="6281">
                  <c:v>114.2577</c:v>
                </c:pt>
                <c:pt idx="6282">
                  <c:v>101.07450000000001</c:v>
                </c:pt>
                <c:pt idx="6283">
                  <c:v>61.523459999999993</c:v>
                </c:pt>
                <c:pt idx="6284">
                  <c:v>123.0471</c:v>
                </c:pt>
                <c:pt idx="6285">
                  <c:v>61.523459999999993</c:v>
                </c:pt>
                <c:pt idx="6286">
                  <c:v>57.12894</c:v>
                </c:pt>
                <c:pt idx="6287">
                  <c:v>87.89067</c:v>
                </c:pt>
                <c:pt idx="6288">
                  <c:v>70.3125</c:v>
                </c:pt>
                <c:pt idx="6289">
                  <c:v>131.8356</c:v>
                </c:pt>
                <c:pt idx="6290">
                  <c:v>74.70702</c:v>
                </c:pt>
                <c:pt idx="6291">
                  <c:v>92.2851</c:v>
                </c:pt>
                <c:pt idx="6292">
                  <c:v>96.6798</c:v>
                </c:pt>
                <c:pt idx="6293">
                  <c:v>65.91798</c:v>
                </c:pt>
                <c:pt idx="6294">
                  <c:v>105.4692</c:v>
                </c:pt>
                <c:pt idx="6295">
                  <c:v>79.101540000000014</c:v>
                </c:pt>
                <c:pt idx="6296">
                  <c:v>65.91798</c:v>
                </c:pt>
                <c:pt idx="6297">
                  <c:v>96.6798</c:v>
                </c:pt>
                <c:pt idx="6298">
                  <c:v>87.89067</c:v>
                </c:pt>
                <c:pt idx="6299">
                  <c:v>101.07450000000001</c:v>
                </c:pt>
                <c:pt idx="6300">
                  <c:v>92.2851</c:v>
                </c:pt>
                <c:pt idx="6301">
                  <c:v>101.07450000000001</c:v>
                </c:pt>
                <c:pt idx="6302">
                  <c:v>114.2577</c:v>
                </c:pt>
                <c:pt idx="6303">
                  <c:v>61.523459999999993</c:v>
                </c:pt>
                <c:pt idx="6304">
                  <c:v>114.2577</c:v>
                </c:pt>
                <c:pt idx="6305">
                  <c:v>105.4692</c:v>
                </c:pt>
                <c:pt idx="6306">
                  <c:v>79.101540000000014</c:v>
                </c:pt>
                <c:pt idx="6307">
                  <c:v>96.6798</c:v>
                </c:pt>
                <c:pt idx="6308">
                  <c:v>83.49606</c:v>
                </c:pt>
                <c:pt idx="6309">
                  <c:v>87.89067</c:v>
                </c:pt>
                <c:pt idx="6310">
                  <c:v>109.863</c:v>
                </c:pt>
                <c:pt idx="6311">
                  <c:v>74.70702</c:v>
                </c:pt>
                <c:pt idx="6312">
                  <c:v>101.07450000000001</c:v>
                </c:pt>
                <c:pt idx="6313">
                  <c:v>92.2851</c:v>
                </c:pt>
                <c:pt idx="6314">
                  <c:v>74.70702</c:v>
                </c:pt>
                <c:pt idx="6315">
                  <c:v>109.863</c:v>
                </c:pt>
                <c:pt idx="6316">
                  <c:v>74.70702</c:v>
                </c:pt>
                <c:pt idx="6317">
                  <c:v>79.101540000000014</c:v>
                </c:pt>
                <c:pt idx="6318">
                  <c:v>109.863</c:v>
                </c:pt>
                <c:pt idx="6319">
                  <c:v>92.2851</c:v>
                </c:pt>
                <c:pt idx="6320">
                  <c:v>105.4692</c:v>
                </c:pt>
                <c:pt idx="6321">
                  <c:v>105.4692</c:v>
                </c:pt>
                <c:pt idx="6322">
                  <c:v>92.2851</c:v>
                </c:pt>
                <c:pt idx="6323">
                  <c:v>96.6798</c:v>
                </c:pt>
                <c:pt idx="6324">
                  <c:v>96.6798</c:v>
                </c:pt>
                <c:pt idx="6325">
                  <c:v>92.2851</c:v>
                </c:pt>
                <c:pt idx="6326">
                  <c:v>87.89067</c:v>
                </c:pt>
                <c:pt idx="6327">
                  <c:v>83.49606</c:v>
                </c:pt>
                <c:pt idx="6328">
                  <c:v>109.863</c:v>
                </c:pt>
                <c:pt idx="6329">
                  <c:v>87.89067</c:v>
                </c:pt>
                <c:pt idx="6330">
                  <c:v>74.70702</c:v>
                </c:pt>
                <c:pt idx="6331">
                  <c:v>109.863</c:v>
                </c:pt>
                <c:pt idx="6332">
                  <c:v>83.49606</c:v>
                </c:pt>
                <c:pt idx="6333">
                  <c:v>96.6798</c:v>
                </c:pt>
                <c:pt idx="6334">
                  <c:v>87.89067</c:v>
                </c:pt>
                <c:pt idx="6335">
                  <c:v>96.6798</c:v>
                </c:pt>
                <c:pt idx="6336">
                  <c:v>101.07450000000001</c:v>
                </c:pt>
                <c:pt idx="6337">
                  <c:v>92.2851</c:v>
                </c:pt>
                <c:pt idx="6338">
                  <c:v>123.0471</c:v>
                </c:pt>
                <c:pt idx="6339">
                  <c:v>92.2851</c:v>
                </c:pt>
                <c:pt idx="6340">
                  <c:v>83.49606</c:v>
                </c:pt>
                <c:pt idx="6341">
                  <c:v>83.49606</c:v>
                </c:pt>
                <c:pt idx="6342">
                  <c:v>70.3125</c:v>
                </c:pt>
                <c:pt idx="6343">
                  <c:v>92.2851</c:v>
                </c:pt>
                <c:pt idx="6344">
                  <c:v>96.6798</c:v>
                </c:pt>
                <c:pt idx="6345">
                  <c:v>57.12894</c:v>
                </c:pt>
                <c:pt idx="6346">
                  <c:v>105.4692</c:v>
                </c:pt>
                <c:pt idx="6347">
                  <c:v>87.89067</c:v>
                </c:pt>
                <c:pt idx="6348">
                  <c:v>39.550770000000007</c:v>
                </c:pt>
                <c:pt idx="6349">
                  <c:v>123.0471</c:v>
                </c:pt>
                <c:pt idx="6350">
                  <c:v>70.3125</c:v>
                </c:pt>
                <c:pt idx="6351">
                  <c:v>79.101540000000014</c:v>
                </c:pt>
                <c:pt idx="6352">
                  <c:v>83.49606</c:v>
                </c:pt>
                <c:pt idx="6353">
                  <c:v>70.3125</c:v>
                </c:pt>
                <c:pt idx="6354">
                  <c:v>140.625</c:v>
                </c:pt>
                <c:pt idx="6355">
                  <c:v>87.89067</c:v>
                </c:pt>
                <c:pt idx="6356">
                  <c:v>87.89067</c:v>
                </c:pt>
                <c:pt idx="6357">
                  <c:v>92.2851</c:v>
                </c:pt>
                <c:pt idx="6358">
                  <c:v>65.91798</c:v>
                </c:pt>
                <c:pt idx="6359">
                  <c:v>101.07450000000001</c:v>
                </c:pt>
                <c:pt idx="6360">
                  <c:v>79.101540000000014</c:v>
                </c:pt>
                <c:pt idx="6361">
                  <c:v>83.49606</c:v>
                </c:pt>
                <c:pt idx="6362">
                  <c:v>96.6798</c:v>
                </c:pt>
                <c:pt idx="6363">
                  <c:v>92.2851</c:v>
                </c:pt>
                <c:pt idx="6364">
                  <c:v>70.3125</c:v>
                </c:pt>
                <c:pt idx="6365">
                  <c:v>96.6798</c:v>
                </c:pt>
                <c:pt idx="6366">
                  <c:v>79.101540000000014</c:v>
                </c:pt>
                <c:pt idx="6367">
                  <c:v>96.6798</c:v>
                </c:pt>
                <c:pt idx="6368">
                  <c:v>70.3125</c:v>
                </c:pt>
                <c:pt idx="6369">
                  <c:v>114.2577</c:v>
                </c:pt>
                <c:pt idx="6370">
                  <c:v>109.863</c:v>
                </c:pt>
                <c:pt idx="6371">
                  <c:v>70.3125</c:v>
                </c:pt>
                <c:pt idx="6372">
                  <c:v>96.6798</c:v>
                </c:pt>
                <c:pt idx="6373">
                  <c:v>87.89067</c:v>
                </c:pt>
                <c:pt idx="6374">
                  <c:v>92.2851</c:v>
                </c:pt>
                <c:pt idx="6375">
                  <c:v>87.89067</c:v>
                </c:pt>
                <c:pt idx="6376">
                  <c:v>79.101540000000014</c:v>
                </c:pt>
                <c:pt idx="6377">
                  <c:v>87.89067</c:v>
                </c:pt>
                <c:pt idx="6378">
                  <c:v>105.4692</c:v>
                </c:pt>
                <c:pt idx="6379">
                  <c:v>74.70702</c:v>
                </c:pt>
                <c:pt idx="6380">
                  <c:v>123.0471</c:v>
                </c:pt>
                <c:pt idx="6381">
                  <c:v>92.2851</c:v>
                </c:pt>
                <c:pt idx="6382">
                  <c:v>57.12894</c:v>
                </c:pt>
                <c:pt idx="6383">
                  <c:v>101.07450000000001</c:v>
                </c:pt>
                <c:pt idx="6384">
                  <c:v>96.6798</c:v>
                </c:pt>
                <c:pt idx="6385">
                  <c:v>123.0471</c:v>
                </c:pt>
                <c:pt idx="6386">
                  <c:v>92.2851</c:v>
                </c:pt>
                <c:pt idx="6387">
                  <c:v>92.2851</c:v>
                </c:pt>
                <c:pt idx="6388">
                  <c:v>136.2303</c:v>
                </c:pt>
                <c:pt idx="6389">
                  <c:v>70.3125</c:v>
                </c:pt>
                <c:pt idx="6390">
                  <c:v>114.2577</c:v>
                </c:pt>
                <c:pt idx="6391">
                  <c:v>74.70702</c:v>
                </c:pt>
                <c:pt idx="6392">
                  <c:v>74.70702</c:v>
                </c:pt>
                <c:pt idx="6393">
                  <c:v>96.6798</c:v>
                </c:pt>
                <c:pt idx="6394">
                  <c:v>74.70702</c:v>
                </c:pt>
                <c:pt idx="6395">
                  <c:v>61.523459999999993</c:v>
                </c:pt>
                <c:pt idx="6396">
                  <c:v>109.863</c:v>
                </c:pt>
                <c:pt idx="6397">
                  <c:v>87.89067</c:v>
                </c:pt>
                <c:pt idx="6398">
                  <c:v>96.6798</c:v>
                </c:pt>
                <c:pt idx="6399">
                  <c:v>96.6798</c:v>
                </c:pt>
                <c:pt idx="6400">
                  <c:v>83.49606</c:v>
                </c:pt>
                <c:pt idx="6401">
                  <c:v>105.4692</c:v>
                </c:pt>
                <c:pt idx="6402">
                  <c:v>87.89067</c:v>
                </c:pt>
                <c:pt idx="6403">
                  <c:v>96.6798</c:v>
                </c:pt>
                <c:pt idx="6404">
                  <c:v>109.863</c:v>
                </c:pt>
                <c:pt idx="6405">
                  <c:v>79.101540000000014</c:v>
                </c:pt>
                <c:pt idx="6406">
                  <c:v>96.6798</c:v>
                </c:pt>
                <c:pt idx="6407">
                  <c:v>79.101540000000014</c:v>
                </c:pt>
                <c:pt idx="6408">
                  <c:v>70.3125</c:v>
                </c:pt>
                <c:pt idx="6409">
                  <c:v>92.2851</c:v>
                </c:pt>
                <c:pt idx="6410">
                  <c:v>74.70702</c:v>
                </c:pt>
                <c:pt idx="6411">
                  <c:v>92.2851</c:v>
                </c:pt>
                <c:pt idx="6412">
                  <c:v>87.89067</c:v>
                </c:pt>
                <c:pt idx="6413">
                  <c:v>57.12894</c:v>
                </c:pt>
                <c:pt idx="6414">
                  <c:v>127.4418</c:v>
                </c:pt>
                <c:pt idx="6415">
                  <c:v>79.101540000000014</c:v>
                </c:pt>
                <c:pt idx="6416">
                  <c:v>101.07450000000001</c:v>
                </c:pt>
                <c:pt idx="6417">
                  <c:v>87.89067</c:v>
                </c:pt>
                <c:pt idx="6418">
                  <c:v>79.101540000000014</c:v>
                </c:pt>
                <c:pt idx="6419">
                  <c:v>136.2303</c:v>
                </c:pt>
                <c:pt idx="6420">
                  <c:v>92.2851</c:v>
                </c:pt>
                <c:pt idx="6421">
                  <c:v>92.2851</c:v>
                </c:pt>
                <c:pt idx="6422">
                  <c:v>83.49606</c:v>
                </c:pt>
                <c:pt idx="6423">
                  <c:v>79.101540000000014</c:v>
                </c:pt>
                <c:pt idx="6424">
                  <c:v>96.6798</c:v>
                </c:pt>
                <c:pt idx="6425">
                  <c:v>87.89067</c:v>
                </c:pt>
                <c:pt idx="6426">
                  <c:v>92.2851</c:v>
                </c:pt>
                <c:pt idx="6427">
                  <c:v>79.101540000000014</c:v>
                </c:pt>
                <c:pt idx="6428">
                  <c:v>96.6798</c:v>
                </c:pt>
                <c:pt idx="6429">
                  <c:v>92.2851</c:v>
                </c:pt>
                <c:pt idx="6430">
                  <c:v>83.49606</c:v>
                </c:pt>
                <c:pt idx="6431">
                  <c:v>74.70702</c:v>
                </c:pt>
                <c:pt idx="6432">
                  <c:v>123.0471</c:v>
                </c:pt>
                <c:pt idx="6433">
                  <c:v>96.6798</c:v>
                </c:pt>
                <c:pt idx="6434">
                  <c:v>83.49606</c:v>
                </c:pt>
                <c:pt idx="6435">
                  <c:v>109.863</c:v>
                </c:pt>
                <c:pt idx="6436">
                  <c:v>74.70702</c:v>
                </c:pt>
                <c:pt idx="6437">
                  <c:v>92.2851</c:v>
                </c:pt>
                <c:pt idx="6438">
                  <c:v>87.89067</c:v>
                </c:pt>
                <c:pt idx="6439">
                  <c:v>83.49606</c:v>
                </c:pt>
                <c:pt idx="6440">
                  <c:v>96.6798</c:v>
                </c:pt>
                <c:pt idx="6441">
                  <c:v>70.3125</c:v>
                </c:pt>
                <c:pt idx="6442">
                  <c:v>87.89067</c:v>
                </c:pt>
                <c:pt idx="6443">
                  <c:v>105.4692</c:v>
                </c:pt>
                <c:pt idx="6444">
                  <c:v>48.33981</c:v>
                </c:pt>
                <c:pt idx="6445">
                  <c:v>96.6798</c:v>
                </c:pt>
                <c:pt idx="6446">
                  <c:v>87.89067</c:v>
                </c:pt>
                <c:pt idx="6447">
                  <c:v>87.89067</c:v>
                </c:pt>
                <c:pt idx="6448">
                  <c:v>96.6798</c:v>
                </c:pt>
                <c:pt idx="6449">
                  <c:v>79.101540000000014</c:v>
                </c:pt>
                <c:pt idx="6450">
                  <c:v>127.4418</c:v>
                </c:pt>
                <c:pt idx="6451">
                  <c:v>92.2851</c:v>
                </c:pt>
                <c:pt idx="6452">
                  <c:v>105.4692</c:v>
                </c:pt>
                <c:pt idx="6453">
                  <c:v>105.4692</c:v>
                </c:pt>
                <c:pt idx="6454">
                  <c:v>87.89067</c:v>
                </c:pt>
                <c:pt idx="6455">
                  <c:v>87.89067</c:v>
                </c:pt>
                <c:pt idx="6456">
                  <c:v>87.89067</c:v>
                </c:pt>
                <c:pt idx="6457">
                  <c:v>52.73442</c:v>
                </c:pt>
                <c:pt idx="6458">
                  <c:v>114.2577</c:v>
                </c:pt>
                <c:pt idx="6459">
                  <c:v>61.523459999999993</c:v>
                </c:pt>
                <c:pt idx="6460">
                  <c:v>105.4692</c:v>
                </c:pt>
                <c:pt idx="6461">
                  <c:v>101.07450000000001</c:v>
                </c:pt>
                <c:pt idx="6462">
                  <c:v>70.3125</c:v>
                </c:pt>
                <c:pt idx="6463">
                  <c:v>83.49606</c:v>
                </c:pt>
                <c:pt idx="6464">
                  <c:v>87.89067</c:v>
                </c:pt>
                <c:pt idx="6465">
                  <c:v>87.89067</c:v>
                </c:pt>
                <c:pt idx="6466">
                  <c:v>105.4692</c:v>
                </c:pt>
                <c:pt idx="6467">
                  <c:v>87.89067</c:v>
                </c:pt>
                <c:pt idx="6468">
                  <c:v>87.89067</c:v>
                </c:pt>
                <c:pt idx="6469">
                  <c:v>109.863</c:v>
                </c:pt>
                <c:pt idx="6470">
                  <c:v>87.89067</c:v>
                </c:pt>
                <c:pt idx="6471">
                  <c:v>123.0471</c:v>
                </c:pt>
                <c:pt idx="6472">
                  <c:v>57.12894</c:v>
                </c:pt>
                <c:pt idx="6473">
                  <c:v>101.07450000000001</c:v>
                </c:pt>
                <c:pt idx="6474">
                  <c:v>70.3125</c:v>
                </c:pt>
                <c:pt idx="6475">
                  <c:v>43.94529</c:v>
                </c:pt>
                <c:pt idx="6476">
                  <c:v>109.863</c:v>
                </c:pt>
                <c:pt idx="6477">
                  <c:v>83.49606</c:v>
                </c:pt>
                <c:pt idx="6478">
                  <c:v>101.07450000000001</c:v>
                </c:pt>
                <c:pt idx="6479">
                  <c:v>74.70702</c:v>
                </c:pt>
                <c:pt idx="6480">
                  <c:v>83.49606</c:v>
                </c:pt>
                <c:pt idx="6481">
                  <c:v>153.8082</c:v>
                </c:pt>
                <c:pt idx="6482">
                  <c:v>87.89067</c:v>
                </c:pt>
                <c:pt idx="6483">
                  <c:v>96.6798</c:v>
                </c:pt>
                <c:pt idx="6484">
                  <c:v>87.89067</c:v>
                </c:pt>
                <c:pt idx="6485">
                  <c:v>79.101540000000014</c:v>
                </c:pt>
                <c:pt idx="6486">
                  <c:v>92.2851</c:v>
                </c:pt>
                <c:pt idx="6487">
                  <c:v>83.49606</c:v>
                </c:pt>
                <c:pt idx="6488">
                  <c:v>83.49606</c:v>
                </c:pt>
                <c:pt idx="6489">
                  <c:v>92.2851</c:v>
                </c:pt>
                <c:pt idx="6490">
                  <c:v>61.523459999999993</c:v>
                </c:pt>
                <c:pt idx="6491">
                  <c:v>70.3125</c:v>
                </c:pt>
                <c:pt idx="6492">
                  <c:v>101.07450000000001</c:v>
                </c:pt>
                <c:pt idx="6493">
                  <c:v>87.89067</c:v>
                </c:pt>
                <c:pt idx="6494">
                  <c:v>101.07450000000001</c:v>
                </c:pt>
                <c:pt idx="6495">
                  <c:v>92.2851</c:v>
                </c:pt>
                <c:pt idx="6496">
                  <c:v>87.89067</c:v>
                </c:pt>
                <c:pt idx="6497">
                  <c:v>109.863</c:v>
                </c:pt>
                <c:pt idx="6498">
                  <c:v>96.6798</c:v>
                </c:pt>
                <c:pt idx="6499">
                  <c:v>83.49606</c:v>
                </c:pt>
                <c:pt idx="6500">
                  <c:v>96.6798</c:v>
                </c:pt>
                <c:pt idx="6501">
                  <c:v>57.12894</c:v>
                </c:pt>
                <c:pt idx="6502">
                  <c:v>92.2851</c:v>
                </c:pt>
                <c:pt idx="6503">
                  <c:v>92.2851</c:v>
                </c:pt>
                <c:pt idx="6504">
                  <c:v>83.49606</c:v>
                </c:pt>
                <c:pt idx="6505">
                  <c:v>109.863</c:v>
                </c:pt>
                <c:pt idx="6506">
                  <c:v>57.12894</c:v>
                </c:pt>
                <c:pt idx="6507">
                  <c:v>131.8356</c:v>
                </c:pt>
                <c:pt idx="6508">
                  <c:v>57.12894</c:v>
                </c:pt>
                <c:pt idx="6509">
                  <c:v>109.863</c:v>
                </c:pt>
                <c:pt idx="6510">
                  <c:v>105.4692</c:v>
                </c:pt>
                <c:pt idx="6511">
                  <c:v>123.0471</c:v>
                </c:pt>
                <c:pt idx="6512">
                  <c:v>127.4418</c:v>
                </c:pt>
                <c:pt idx="6513">
                  <c:v>92.2851</c:v>
                </c:pt>
                <c:pt idx="6514">
                  <c:v>87.89067</c:v>
                </c:pt>
                <c:pt idx="6515">
                  <c:v>57.12894</c:v>
                </c:pt>
                <c:pt idx="6516">
                  <c:v>83.49606</c:v>
                </c:pt>
                <c:pt idx="6517">
                  <c:v>101.07450000000001</c:v>
                </c:pt>
                <c:pt idx="6518">
                  <c:v>83.49606</c:v>
                </c:pt>
                <c:pt idx="6519">
                  <c:v>79.101540000000014</c:v>
                </c:pt>
                <c:pt idx="6520">
                  <c:v>96.6798</c:v>
                </c:pt>
                <c:pt idx="6521">
                  <c:v>83.49606</c:v>
                </c:pt>
                <c:pt idx="6522">
                  <c:v>61.523459999999993</c:v>
                </c:pt>
                <c:pt idx="6523">
                  <c:v>114.2577</c:v>
                </c:pt>
                <c:pt idx="6524">
                  <c:v>74.70702</c:v>
                </c:pt>
                <c:pt idx="6525">
                  <c:v>123.0471</c:v>
                </c:pt>
                <c:pt idx="6526">
                  <c:v>83.49606</c:v>
                </c:pt>
                <c:pt idx="6527">
                  <c:v>87.89067</c:v>
                </c:pt>
                <c:pt idx="6528">
                  <c:v>105.4692</c:v>
                </c:pt>
                <c:pt idx="6529">
                  <c:v>74.70702</c:v>
                </c:pt>
                <c:pt idx="6530">
                  <c:v>83.49606</c:v>
                </c:pt>
                <c:pt idx="6531">
                  <c:v>96.6798</c:v>
                </c:pt>
                <c:pt idx="6532">
                  <c:v>87.89067</c:v>
                </c:pt>
                <c:pt idx="6533">
                  <c:v>92.2851</c:v>
                </c:pt>
                <c:pt idx="6534">
                  <c:v>61.523459999999993</c:v>
                </c:pt>
                <c:pt idx="6535">
                  <c:v>83.49606</c:v>
                </c:pt>
                <c:pt idx="6536">
                  <c:v>114.2577</c:v>
                </c:pt>
                <c:pt idx="6537">
                  <c:v>65.91798</c:v>
                </c:pt>
                <c:pt idx="6538">
                  <c:v>105.4692</c:v>
                </c:pt>
                <c:pt idx="6539">
                  <c:v>79.101540000000014</c:v>
                </c:pt>
                <c:pt idx="6540">
                  <c:v>79.101540000000014</c:v>
                </c:pt>
                <c:pt idx="6541">
                  <c:v>92.2851</c:v>
                </c:pt>
                <c:pt idx="6542">
                  <c:v>70.3125</c:v>
                </c:pt>
                <c:pt idx="6543">
                  <c:v>158.2029</c:v>
                </c:pt>
                <c:pt idx="6544">
                  <c:v>83.49606</c:v>
                </c:pt>
                <c:pt idx="6545">
                  <c:v>96.6798</c:v>
                </c:pt>
                <c:pt idx="6546">
                  <c:v>79.101540000000014</c:v>
                </c:pt>
                <c:pt idx="6547">
                  <c:v>74.70702</c:v>
                </c:pt>
                <c:pt idx="6548">
                  <c:v>114.2577</c:v>
                </c:pt>
                <c:pt idx="6549">
                  <c:v>96.6798</c:v>
                </c:pt>
                <c:pt idx="6550">
                  <c:v>83.49606</c:v>
                </c:pt>
                <c:pt idx="6551">
                  <c:v>96.6798</c:v>
                </c:pt>
                <c:pt idx="6552">
                  <c:v>87.89067</c:v>
                </c:pt>
                <c:pt idx="6553">
                  <c:v>70.3125</c:v>
                </c:pt>
                <c:pt idx="6554">
                  <c:v>92.2851</c:v>
                </c:pt>
                <c:pt idx="6555">
                  <c:v>83.49606</c:v>
                </c:pt>
                <c:pt idx="6556">
                  <c:v>79.101540000000014</c:v>
                </c:pt>
                <c:pt idx="6557">
                  <c:v>79.101540000000014</c:v>
                </c:pt>
                <c:pt idx="6558">
                  <c:v>79.101540000000014</c:v>
                </c:pt>
                <c:pt idx="6559">
                  <c:v>127.4418</c:v>
                </c:pt>
                <c:pt idx="6560">
                  <c:v>61.523459999999993</c:v>
                </c:pt>
                <c:pt idx="6561">
                  <c:v>96.6798</c:v>
                </c:pt>
                <c:pt idx="6562">
                  <c:v>127.4418</c:v>
                </c:pt>
                <c:pt idx="6563">
                  <c:v>87.89067</c:v>
                </c:pt>
                <c:pt idx="6564">
                  <c:v>92.2851</c:v>
                </c:pt>
                <c:pt idx="6565">
                  <c:v>65.91798</c:v>
                </c:pt>
                <c:pt idx="6566">
                  <c:v>74.70702</c:v>
                </c:pt>
                <c:pt idx="6567">
                  <c:v>114.2577</c:v>
                </c:pt>
                <c:pt idx="6568">
                  <c:v>79.101540000000014</c:v>
                </c:pt>
                <c:pt idx="6569">
                  <c:v>92.2851</c:v>
                </c:pt>
                <c:pt idx="6570">
                  <c:v>79.101540000000014</c:v>
                </c:pt>
                <c:pt idx="6571">
                  <c:v>48.33981</c:v>
                </c:pt>
                <c:pt idx="6572">
                  <c:v>114.2577</c:v>
                </c:pt>
                <c:pt idx="6573">
                  <c:v>83.49606</c:v>
                </c:pt>
                <c:pt idx="6574">
                  <c:v>96.6798</c:v>
                </c:pt>
                <c:pt idx="6575">
                  <c:v>101.07450000000001</c:v>
                </c:pt>
                <c:pt idx="6576">
                  <c:v>92.2851</c:v>
                </c:pt>
                <c:pt idx="6577">
                  <c:v>83.49606</c:v>
                </c:pt>
                <c:pt idx="6578">
                  <c:v>79.101540000000014</c:v>
                </c:pt>
                <c:pt idx="6579">
                  <c:v>87.89067</c:v>
                </c:pt>
                <c:pt idx="6580">
                  <c:v>96.6798</c:v>
                </c:pt>
                <c:pt idx="6581">
                  <c:v>70.3125</c:v>
                </c:pt>
                <c:pt idx="6582">
                  <c:v>96.6798</c:v>
                </c:pt>
                <c:pt idx="6583">
                  <c:v>79.101540000000014</c:v>
                </c:pt>
                <c:pt idx="6584">
                  <c:v>79.101540000000014</c:v>
                </c:pt>
                <c:pt idx="6585">
                  <c:v>101.07450000000001</c:v>
                </c:pt>
                <c:pt idx="6586">
                  <c:v>92.2851</c:v>
                </c:pt>
                <c:pt idx="6587">
                  <c:v>96.6798</c:v>
                </c:pt>
                <c:pt idx="6588">
                  <c:v>96.6798</c:v>
                </c:pt>
                <c:pt idx="6589">
                  <c:v>83.49606</c:v>
                </c:pt>
                <c:pt idx="6590">
                  <c:v>136.2303</c:v>
                </c:pt>
                <c:pt idx="6591">
                  <c:v>74.70702</c:v>
                </c:pt>
                <c:pt idx="6592">
                  <c:v>96.6798</c:v>
                </c:pt>
                <c:pt idx="6593">
                  <c:v>131.8356</c:v>
                </c:pt>
                <c:pt idx="6594">
                  <c:v>105.4692</c:v>
                </c:pt>
                <c:pt idx="6595">
                  <c:v>92.2851</c:v>
                </c:pt>
                <c:pt idx="6596">
                  <c:v>87.89067</c:v>
                </c:pt>
                <c:pt idx="6597">
                  <c:v>87.89067</c:v>
                </c:pt>
                <c:pt idx="6598">
                  <c:v>109.863</c:v>
                </c:pt>
                <c:pt idx="6599">
                  <c:v>74.70702</c:v>
                </c:pt>
                <c:pt idx="6600">
                  <c:v>87.89067</c:v>
                </c:pt>
                <c:pt idx="6601">
                  <c:v>79.101540000000014</c:v>
                </c:pt>
                <c:pt idx="6602">
                  <c:v>57.12894</c:v>
                </c:pt>
                <c:pt idx="6603">
                  <c:v>136.2303</c:v>
                </c:pt>
                <c:pt idx="6604">
                  <c:v>79.101540000000014</c:v>
                </c:pt>
                <c:pt idx="6605">
                  <c:v>105.4692</c:v>
                </c:pt>
                <c:pt idx="6606">
                  <c:v>92.2851</c:v>
                </c:pt>
                <c:pt idx="6607">
                  <c:v>70.3125</c:v>
                </c:pt>
                <c:pt idx="6608">
                  <c:v>140.625</c:v>
                </c:pt>
                <c:pt idx="6609">
                  <c:v>79.101540000000014</c:v>
                </c:pt>
                <c:pt idx="6610">
                  <c:v>101.07450000000001</c:v>
                </c:pt>
                <c:pt idx="6611">
                  <c:v>70.3125</c:v>
                </c:pt>
                <c:pt idx="6612">
                  <c:v>79.101540000000014</c:v>
                </c:pt>
                <c:pt idx="6613">
                  <c:v>83.49606</c:v>
                </c:pt>
                <c:pt idx="6614">
                  <c:v>96.6798</c:v>
                </c:pt>
                <c:pt idx="6615">
                  <c:v>70.3125</c:v>
                </c:pt>
                <c:pt idx="6616">
                  <c:v>105.4692</c:v>
                </c:pt>
                <c:pt idx="6617">
                  <c:v>70.3125</c:v>
                </c:pt>
                <c:pt idx="6618">
                  <c:v>83.49606</c:v>
                </c:pt>
                <c:pt idx="6619">
                  <c:v>83.49606</c:v>
                </c:pt>
                <c:pt idx="6620">
                  <c:v>96.6798</c:v>
                </c:pt>
                <c:pt idx="6621">
                  <c:v>123.0471</c:v>
                </c:pt>
                <c:pt idx="6622">
                  <c:v>83.49606</c:v>
                </c:pt>
                <c:pt idx="6623">
                  <c:v>87.89067</c:v>
                </c:pt>
                <c:pt idx="6624">
                  <c:v>109.863</c:v>
                </c:pt>
                <c:pt idx="6625">
                  <c:v>87.89067</c:v>
                </c:pt>
                <c:pt idx="6626">
                  <c:v>87.89067</c:v>
                </c:pt>
                <c:pt idx="6627">
                  <c:v>109.863</c:v>
                </c:pt>
                <c:pt idx="6628">
                  <c:v>43.94529</c:v>
                </c:pt>
                <c:pt idx="6629">
                  <c:v>96.6798</c:v>
                </c:pt>
                <c:pt idx="6630">
                  <c:v>83.49606</c:v>
                </c:pt>
                <c:pt idx="6631">
                  <c:v>83.49606</c:v>
                </c:pt>
                <c:pt idx="6632">
                  <c:v>105.4692</c:v>
                </c:pt>
                <c:pt idx="6633">
                  <c:v>61.523459999999993</c:v>
                </c:pt>
                <c:pt idx="6634">
                  <c:v>101.07450000000001</c:v>
                </c:pt>
                <c:pt idx="6635">
                  <c:v>105.4692</c:v>
                </c:pt>
                <c:pt idx="6636">
                  <c:v>39.550770000000007</c:v>
                </c:pt>
                <c:pt idx="6637">
                  <c:v>114.2577</c:v>
                </c:pt>
                <c:pt idx="6638">
                  <c:v>92.2851</c:v>
                </c:pt>
                <c:pt idx="6639">
                  <c:v>127.4418</c:v>
                </c:pt>
                <c:pt idx="6640">
                  <c:v>92.2851</c:v>
                </c:pt>
                <c:pt idx="6641">
                  <c:v>87.89067</c:v>
                </c:pt>
                <c:pt idx="6642">
                  <c:v>83.49606</c:v>
                </c:pt>
                <c:pt idx="6643">
                  <c:v>92.2851</c:v>
                </c:pt>
                <c:pt idx="6644">
                  <c:v>101.07450000000001</c:v>
                </c:pt>
                <c:pt idx="6645">
                  <c:v>92.2851</c:v>
                </c:pt>
                <c:pt idx="6646">
                  <c:v>48.33981</c:v>
                </c:pt>
                <c:pt idx="6647">
                  <c:v>105.4692</c:v>
                </c:pt>
                <c:pt idx="6648">
                  <c:v>114.2577</c:v>
                </c:pt>
                <c:pt idx="6649">
                  <c:v>92.2851</c:v>
                </c:pt>
                <c:pt idx="6650">
                  <c:v>79.101540000000014</c:v>
                </c:pt>
                <c:pt idx="6651">
                  <c:v>96.6798</c:v>
                </c:pt>
                <c:pt idx="6652">
                  <c:v>109.863</c:v>
                </c:pt>
                <c:pt idx="6653">
                  <c:v>83.49606</c:v>
                </c:pt>
                <c:pt idx="6654">
                  <c:v>96.6798</c:v>
                </c:pt>
                <c:pt idx="6655">
                  <c:v>123.0471</c:v>
                </c:pt>
                <c:pt idx="6656">
                  <c:v>79.101540000000014</c:v>
                </c:pt>
                <c:pt idx="6657">
                  <c:v>101.07450000000001</c:v>
                </c:pt>
                <c:pt idx="6658">
                  <c:v>114.2577</c:v>
                </c:pt>
                <c:pt idx="6659">
                  <c:v>87.89067</c:v>
                </c:pt>
                <c:pt idx="6660">
                  <c:v>83.49606</c:v>
                </c:pt>
                <c:pt idx="6661">
                  <c:v>65.91798</c:v>
                </c:pt>
                <c:pt idx="6662">
                  <c:v>96.6798</c:v>
                </c:pt>
                <c:pt idx="6663">
                  <c:v>114.2577</c:v>
                </c:pt>
                <c:pt idx="6664">
                  <c:v>48.33981</c:v>
                </c:pt>
                <c:pt idx="6665">
                  <c:v>123.0471</c:v>
                </c:pt>
                <c:pt idx="6666">
                  <c:v>79.101540000000014</c:v>
                </c:pt>
                <c:pt idx="6667">
                  <c:v>105.4692</c:v>
                </c:pt>
                <c:pt idx="6668">
                  <c:v>105.4692</c:v>
                </c:pt>
                <c:pt idx="6669">
                  <c:v>96.6798</c:v>
                </c:pt>
                <c:pt idx="6670">
                  <c:v>153.8082</c:v>
                </c:pt>
                <c:pt idx="6671">
                  <c:v>70.3125</c:v>
                </c:pt>
                <c:pt idx="6672">
                  <c:v>96.6798</c:v>
                </c:pt>
                <c:pt idx="6673">
                  <c:v>83.49606</c:v>
                </c:pt>
                <c:pt idx="6674">
                  <c:v>87.89067</c:v>
                </c:pt>
                <c:pt idx="6675">
                  <c:v>96.6798</c:v>
                </c:pt>
                <c:pt idx="6676">
                  <c:v>96.6798</c:v>
                </c:pt>
                <c:pt idx="6677">
                  <c:v>101.07450000000001</c:v>
                </c:pt>
                <c:pt idx="6678">
                  <c:v>92.2851</c:v>
                </c:pt>
                <c:pt idx="6679">
                  <c:v>96.6798</c:v>
                </c:pt>
                <c:pt idx="6680">
                  <c:v>92.2851</c:v>
                </c:pt>
                <c:pt idx="6681">
                  <c:v>101.07450000000001</c:v>
                </c:pt>
                <c:pt idx="6682">
                  <c:v>87.89067</c:v>
                </c:pt>
                <c:pt idx="6683">
                  <c:v>101.07450000000001</c:v>
                </c:pt>
                <c:pt idx="6684">
                  <c:v>96.6798</c:v>
                </c:pt>
                <c:pt idx="6685">
                  <c:v>101.07450000000001</c:v>
                </c:pt>
                <c:pt idx="6686">
                  <c:v>127.4418</c:v>
                </c:pt>
                <c:pt idx="6687">
                  <c:v>79.101540000000014</c:v>
                </c:pt>
                <c:pt idx="6688">
                  <c:v>87.89067</c:v>
                </c:pt>
                <c:pt idx="6689">
                  <c:v>123.0471</c:v>
                </c:pt>
                <c:pt idx="6690">
                  <c:v>105.4692</c:v>
                </c:pt>
                <c:pt idx="6691">
                  <c:v>79.101540000000014</c:v>
                </c:pt>
                <c:pt idx="6692">
                  <c:v>105.4692</c:v>
                </c:pt>
                <c:pt idx="6693">
                  <c:v>79.101540000000014</c:v>
                </c:pt>
                <c:pt idx="6694">
                  <c:v>96.6798</c:v>
                </c:pt>
                <c:pt idx="6695">
                  <c:v>65.91798</c:v>
                </c:pt>
                <c:pt idx="6696">
                  <c:v>96.6798</c:v>
                </c:pt>
                <c:pt idx="6697">
                  <c:v>87.89067</c:v>
                </c:pt>
                <c:pt idx="6698">
                  <c:v>52.73442</c:v>
                </c:pt>
                <c:pt idx="6699">
                  <c:v>105.4692</c:v>
                </c:pt>
                <c:pt idx="6700">
                  <c:v>83.49606</c:v>
                </c:pt>
                <c:pt idx="6701">
                  <c:v>96.6798</c:v>
                </c:pt>
                <c:pt idx="6702">
                  <c:v>101.07450000000001</c:v>
                </c:pt>
                <c:pt idx="6703">
                  <c:v>65.91798</c:v>
                </c:pt>
                <c:pt idx="6704">
                  <c:v>114.2577</c:v>
                </c:pt>
                <c:pt idx="6705">
                  <c:v>74.70702</c:v>
                </c:pt>
                <c:pt idx="6706">
                  <c:v>87.89067</c:v>
                </c:pt>
                <c:pt idx="6707">
                  <c:v>87.89067</c:v>
                </c:pt>
                <c:pt idx="6708">
                  <c:v>87.89067</c:v>
                </c:pt>
                <c:pt idx="6709">
                  <c:v>92.2851</c:v>
                </c:pt>
                <c:pt idx="6710">
                  <c:v>87.89067</c:v>
                </c:pt>
                <c:pt idx="6711">
                  <c:v>92.2851</c:v>
                </c:pt>
                <c:pt idx="6712">
                  <c:v>87.89067</c:v>
                </c:pt>
                <c:pt idx="6713">
                  <c:v>87.89067</c:v>
                </c:pt>
                <c:pt idx="6714">
                  <c:v>61.523459999999993</c:v>
                </c:pt>
                <c:pt idx="6715">
                  <c:v>101.07450000000001</c:v>
                </c:pt>
                <c:pt idx="6716">
                  <c:v>74.70702</c:v>
                </c:pt>
                <c:pt idx="6717">
                  <c:v>136.2303</c:v>
                </c:pt>
                <c:pt idx="6718">
                  <c:v>70.3125</c:v>
                </c:pt>
                <c:pt idx="6719">
                  <c:v>109.863</c:v>
                </c:pt>
                <c:pt idx="6720">
                  <c:v>114.2577</c:v>
                </c:pt>
                <c:pt idx="6721">
                  <c:v>79.101540000000014</c:v>
                </c:pt>
                <c:pt idx="6722">
                  <c:v>96.6798</c:v>
                </c:pt>
                <c:pt idx="6723">
                  <c:v>92.2851</c:v>
                </c:pt>
                <c:pt idx="6724">
                  <c:v>87.89067</c:v>
                </c:pt>
                <c:pt idx="6725">
                  <c:v>105.4692</c:v>
                </c:pt>
                <c:pt idx="6726">
                  <c:v>70.3125</c:v>
                </c:pt>
                <c:pt idx="6727">
                  <c:v>92.2851</c:v>
                </c:pt>
                <c:pt idx="6728">
                  <c:v>96.6798</c:v>
                </c:pt>
                <c:pt idx="6729">
                  <c:v>48.33981</c:v>
                </c:pt>
                <c:pt idx="6730">
                  <c:v>123.0471</c:v>
                </c:pt>
                <c:pt idx="6731">
                  <c:v>79.101540000000014</c:v>
                </c:pt>
                <c:pt idx="6732">
                  <c:v>92.2851</c:v>
                </c:pt>
                <c:pt idx="6733">
                  <c:v>105.4692</c:v>
                </c:pt>
                <c:pt idx="6734">
                  <c:v>74.70702</c:v>
                </c:pt>
                <c:pt idx="6735">
                  <c:v>136.2303</c:v>
                </c:pt>
                <c:pt idx="6736">
                  <c:v>101.07450000000001</c:v>
                </c:pt>
                <c:pt idx="6737">
                  <c:v>109.863</c:v>
                </c:pt>
                <c:pt idx="6738">
                  <c:v>127.4418</c:v>
                </c:pt>
                <c:pt idx="6739">
                  <c:v>74.70702</c:v>
                </c:pt>
                <c:pt idx="6740">
                  <c:v>101.07450000000001</c:v>
                </c:pt>
                <c:pt idx="6741">
                  <c:v>114.2577</c:v>
                </c:pt>
                <c:pt idx="6742">
                  <c:v>92.2851</c:v>
                </c:pt>
                <c:pt idx="6743">
                  <c:v>96.6798</c:v>
                </c:pt>
                <c:pt idx="6744">
                  <c:v>70.3125</c:v>
                </c:pt>
                <c:pt idx="6745">
                  <c:v>61.523459999999993</c:v>
                </c:pt>
                <c:pt idx="6746">
                  <c:v>127.4418</c:v>
                </c:pt>
                <c:pt idx="6747">
                  <c:v>61.523459999999993</c:v>
                </c:pt>
                <c:pt idx="6748">
                  <c:v>96.6798</c:v>
                </c:pt>
                <c:pt idx="6749">
                  <c:v>92.2851</c:v>
                </c:pt>
                <c:pt idx="6750">
                  <c:v>101.07450000000001</c:v>
                </c:pt>
                <c:pt idx="6751">
                  <c:v>109.863</c:v>
                </c:pt>
                <c:pt idx="6752">
                  <c:v>70.3125</c:v>
                </c:pt>
                <c:pt idx="6753">
                  <c:v>114.2577</c:v>
                </c:pt>
                <c:pt idx="6754">
                  <c:v>114.2577</c:v>
                </c:pt>
                <c:pt idx="6755">
                  <c:v>87.89067</c:v>
                </c:pt>
                <c:pt idx="6756">
                  <c:v>87.89067</c:v>
                </c:pt>
                <c:pt idx="6757">
                  <c:v>79.101540000000014</c:v>
                </c:pt>
                <c:pt idx="6758">
                  <c:v>70.3125</c:v>
                </c:pt>
                <c:pt idx="6759">
                  <c:v>92.2851</c:v>
                </c:pt>
                <c:pt idx="6760">
                  <c:v>61.523459999999993</c:v>
                </c:pt>
                <c:pt idx="6761">
                  <c:v>105.4692</c:v>
                </c:pt>
                <c:pt idx="6762">
                  <c:v>92.2851</c:v>
                </c:pt>
                <c:pt idx="6763">
                  <c:v>48.33981</c:v>
                </c:pt>
                <c:pt idx="6764">
                  <c:v>114.2577</c:v>
                </c:pt>
                <c:pt idx="6765">
                  <c:v>57.12894</c:v>
                </c:pt>
                <c:pt idx="6766">
                  <c:v>87.89067</c:v>
                </c:pt>
                <c:pt idx="6767">
                  <c:v>109.863</c:v>
                </c:pt>
                <c:pt idx="6768">
                  <c:v>83.49606</c:v>
                </c:pt>
                <c:pt idx="6769">
                  <c:v>140.625</c:v>
                </c:pt>
                <c:pt idx="6770">
                  <c:v>74.70702</c:v>
                </c:pt>
                <c:pt idx="6771">
                  <c:v>96.6798</c:v>
                </c:pt>
                <c:pt idx="6772">
                  <c:v>96.6798</c:v>
                </c:pt>
                <c:pt idx="6773">
                  <c:v>65.91798</c:v>
                </c:pt>
                <c:pt idx="6774">
                  <c:v>92.2851</c:v>
                </c:pt>
                <c:pt idx="6775">
                  <c:v>87.89067</c:v>
                </c:pt>
                <c:pt idx="6776">
                  <c:v>74.70702</c:v>
                </c:pt>
                <c:pt idx="6777">
                  <c:v>92.2851</c:v>
                </c:pt>
                <c:pt idx="6778">
                  <c:v>65.91798</c:v>
                </c:pt>
                <c:pt idx="6779">
                  <c:v>70.3125</c:v>
                </c:pt>
                <c:pt idx="6780">
                  <c:v>105.4692</c:v>
                </c:pt>
                <c:pt idx="6781">
                  <c:v>70.3125</c:v>
                </c:pt>
                <c:pt idx="6782">
                  <c:v>96.6798</c:v>
                </c:pt>
                <c:pt idx="6783">
                  <c:v>101.07450000000001</c:v>
                </c:pt>
                <c:pt idx="6784">
                  <c:v>74.70702</c:v>
                </c:pt>
                <c:pt idx="6785">
                  <c:v>96.6798</c:v>
                </c:pt>
                <c:pt idx="6786">
                  <c:v>79.101540000000014</c:v>
                </c:pt>
                <c:pt idx="6787">
                  <c:v>101.07450000000001</c:v>
                </c:pt>
                <c:pt idx="6788">
                  <c:v>96.6798</c:v>
                </c:pt>
                <c:pt idx="6789">
                  <c:v>83.49606</c:v>
                </c:pt>
                <c:pt idx="6790">
                  <c:v>96.6798</c:v>
                </c:pt>
                <c:pt idx="6791">
                  <c:v>57.12894</c:v>
                </c:pt>
                <c:pt idx="6792">
                  <c:v>79.101540000000014</c:v>
                </c:pt>
                <c:pt idx="6793">
                  <c:v>87.89067</c:v>
                </c:pt>
                <c:pt idx="6794">
                  <c:v>65.91798</c:v>
                </c:pt>
                <c:pt idx="6795">
                  <c:v>92.2851</c:v>
                </c:pt>
                <c:pt idx="6796">
                  <c:v>74.70702</c:v>
                </c:pt>
                <c:pt idx="6797">
                  <c:v>74.70702</c:v>
                </c:pt>
                <c:pt idx="6798">
                  <c:v>123.0471</c:v>
                </c:pt>
                <c:pt idx="6799">
                  <c:v>70.3125</c:v>
                </c:pt>
                <c:pt idx="6800">
                  <c:v>105.4692</c:v>
                </c:pt>
                <c:pt idx="6801">
                  <c:v>105.4692</c:v>
                </c:pt>
                <c:pt idx="6802">
                  <c:v>83.49606</c:v>
                </c:pt>
                <c:pt idx="6803">
                  <c:v>136.2303</c:v>
                </c:pt>
                <c:pt idx="6804">
                  <c:v>79.101540000000014</c:v>
                </c:pt>
                <c:pt idx="6805">
                  <c:v>92.2851</c:v>
                </c:pt>
                <c:pt idx="6806">
                  <c:v>105.4692</c:v>
                </c:pt>
                <c:pt idx="6807">
                  <c:v>79.101540000000014</c:v>
                </c:pt>
                <c:pt idx="6808">
                  <c:v>101.07450000000001</c:v>
                </c:pt>
                <c:pt idx="6809">
                  <c:v>92.2851</c:v>
                </c:pt>
                <c:pt idx="6810">
                  <c:v>70.3125</c:v>
                </c:pt>
                <c:pt idx="6811">
                  <c:v>114.2577</c:v>
                </c:pt>
                <c:pt idx="6812">
                  <c:v>101.07450000000001</c:v>
                </c:pt>
                <c:pt idx="6813">
                  <c:v>70.3125</c:v>
                </c:pt>
                <c:pt idx="6814">
                  <c:v>96.6798</c:v>
                </c:pt>
                <c:pt idx="6815">
                  <c:v>114.2577</c:v>
                </c:pt>
                <c:pt idx="6816">
                  <c:v>96.6798</c:v>
                </c:pt>
                <c:pt idx="6817">
                  <c:v>79.101540000000014</c:v>
                </c:pt>
                <c:pt idx="6818">
                  <c:v>87.89067</c:v>
                </c:pt>
                <c:pt idx="6819">
                  <c:v>114.2577</c:v>
                </c:pt>
                <c:pt idx="6820">
                  <c:v>96.6798</c:v>
                </c:pt>
                <c:pt idx="6821">
                  <c:v>96.6798</c:v>
                </c:pt>
                <c:pt idx="6822">
                  <c:v>127.4418</c:v>
                </c:pt>
                <c:pt idx="6823">
                  <c:v>83.49606</c:v>
                </c:pt>
                <c:pt idx="6824">
                  <c:v>109.863</c:v>
                </c:pt>
                <c:pt idx="6825">
                  <c:v>79.101540000000014</c:v>
                </c:pt>
                <c:pt idx="6826">
                  <c:v>92.2851</c:v>
                </c:pt>
                <c:pt idx="6827">
                  <c:v>109.863</c:v>
                </c:pt>
                <c:pt idx="6828">
                  <c:v>65.91798</c:v>
                </c:pt>
                <c:pt idx="6829">
                  <c:v>87.89067</c:v>
                </c:pt>
                <c:pt idx="6830">
                  <c:v>79.101540000000014</c:v>
                </c:pt>
                <c:pt idx="6831">
                  <c:v>48.33981</c:v>
                </c:pt>
                <c:pt idx="6832">
                  <c:v>96.6798</c:v>
                </c:pt>
                <c:pt idx="6833">
                  <c:v>65.91798</c:v>
                </c:pt>
                <c:pt idx="6834">
                  <c:v>123.0471</c:v>
                </c:pt>
                <c:pt idx="6835">
                  <c:v>83.49606</c:v>
                </c:pt>
                <c:pt idx="6836">
                  <c:v>92.2851</c:v>
                </c:pt>
                <c:pt idx="6837">
                  <c:v>127.4418</c:v>
                </c:pt>
                <c:pt idx="6838">
                  <c:v>101.07450000000001</c:v>
                </c:pt>
                <c:pt idx="6839">
                  <c:v>70.3125</c:v>
                </c:pt>
                <c:pt idx="6840">
                  <c:v>92.2851</c:v>
                </c:pt>
                <c:pt idx="6841">
                  <c:v>70.3125</c:v>
                </c:pt>
                <c:pt idx="6842">
                  <c:v>87.89067</c:v>
                </c:pt>
                <c:pt idx="6843">
                  <c:v>96.6798</c:v>
                </c:pt>
                <c:pt idx="6844">
                  <c:v>79.101540000000014</c:v>
                </c:pt>
                <c:pt idx="6845">
                  <c:v>101.07450000000001</c:v>
                </c:pt>
                <c:pt idx="6846">
                  <c:v>57.12894</c:v>
                </c:pt>
                <c:pt idx="6847">
                  <c:v>65.91798</c:v>
                </c:pt>
                <c:pt idx="6848">
                  <c:v>87.89067</c:v>
                </c:pt>
                <c:pt idx="6849">
                  <c:v>92.2851</c:v>
                </c:pt>
                <c:pt idx="6850">
                  <c:v>87.89067</c:v>
                </c:pt>
                <c:pt idx="6851">
                  <c:v>87.89067</c:v>
                </c:pt>
                <c:pt idx="6852">
                  <c:v>101.07450000000001</c:v>
                </c:pt>
                <c:pt idx="6853">
                  <c:v>123.0471</c:v>
                </c:pt>
                <c:pt idx="6854">
                  <c:v>83.49606</c:v>
                </c:pt>
                <c:pt idx="6855">
                  <c:v>87.89067</c:v>
                </c:pt>
                <c:pt idx="6856">
                  <c:v>101.07450000000001</c:v>
                </c:pt>
                <c:pt idx="6857">
                  <c:v>70.3125</c:v>
                </c:pt>
                <c:pt idx="6858">
                  <c:v>79.101540000000014</c:v>
                </c:pt>
                <c:pt idx="6859">
                  <c:v>70.3125</c:v>
                </c:pt>
                <c:pt idx="6860">
                  <c:v>87.89067</c:v>
                </c:pt>
                <c:pt idx="6861">
                  <c:v>83.49606</c:v>
                </c:pt>
                <c:pt idx="6862">
                  <c:v>57.12894</c:v>
                </c:pt>
                <c:pt idx="6863">
                  <c:v>109.863</c:v>
                </c:pt>
                <c:pt idx="6864">
                  <c:v>79.101540000000014</c:v>
                </c:pt>
                <c:pt idx="6865">
                  <c:v>105.4692</c:v>
                </c:pt>
                <c:pt idx="6866">
                  <c:v>101.07450000000001</c:v>
                </c:pt>
                <c:pt idx="6867">
                  <c:v>70.3125</c:v>
                </c:pt>
                <c:pt idx="6868">
                  <c:v>131.8356</c:v>
                </c:pt>
                <c:pt idx="6869">
                  <c:v>92.2851</c:v>
                </c:pt>
                <c:pt idx="6870">
                  <c:v>79.101540000000014</c:v>
                </c:pt>
                <c:pt idx="6871">
                  <c:v>92.2851</c:v>
                </c:pt>
                <c:pt idx="6872">
                  <c:v>92.2851</c:v>
                </c:pt>
                <c:pt idx="6873">
                  <c:v>92.2851</c:v>
                </c:pt>
                <c:pt idx="6874">
                  <c:v>101.07450000000001</c:v>
                </c:pt>
                <c:pt idx="6875">
                  <c:v>83.49606</c:v>
                </c:pt>
                <c:pt idx="6876">
                  <c:v>96.6798</c:v>
                </c:pt>
                <c:pt idx="6877">
                  <c:v>96.6798</c:v>
                </c:pt>
                <c:pt idx="6878">
                  <c:v>70.3125</c:v>
                </c:pt>
                <c:pt idx="6879">
                  <c:v>109.863</c:v>
                </c:pt>
                <c:pt idx="6880">
                  <c:v>92.2851</c:v>
                </c:pt>
                <c:pt idx="6881">
                  <c:v>74.70702</c:v>
                </c:pt>
                <c:pt idx="6882">
                  <c:v>87.89067</c:v>
                </c:pt>
                <c:pt idx="6883">
                  <c:v>96.6798</c:v>
                </c:pt>
                <c:pt idx="6884">
                  <c:v>140.625</c:v>
                </c:pt>
                <c:pt idx="6885">
                  <c:v>96.6798</c:v>
                </c:pt>
                <c:pt idx="6886">
                  <c:v>96.6798</c:v>
                </c:pt>
                <c:pt idx="6887">
                  <c:v>105.4692</c:v>
                </c:pt>
                <c:pt idx="6888">
                  <c:v>92.2851</c:v>
                </c:pt>
                <c:pt idx="6889">
                  <c:v>92.2851</c:v>
                </c:pt>
                <c:pt idx="6890">
                  <c:v>96.6798</c:v>
                </c:pt>
                <c:pt idx="6891">
                  <c:v>79.101540000000014</c:v>
                </c:pt>
                <c:pt idx="6892">
                  <c:v>109.863</c:v>
                </c:pt>
                <c:pt idx="6893">
                  <c:v>65.91798</c:v>
                </c:pt>
                <c:pt idx="6894">
                  <c:v>101.07450000000001</c:v>
                </c:pt>
                <c:pt idx="6895">
                  <c:v>87.89067</c:v>
                </c:pt>
                <c:pt idx="6896">
                  <c:v>61.523459999999993</c:v>
                </c:pt>
                <c:pt idx="6897">
                  <c:v>127.4418</c:v>
                </c:pt>
                <c:pt idx="6898">
                  <c:v>79.101540000000014</c:v>
                </c:pt>
                <c:pt idx="6899">
                  <c:v>123.0471</c:v>
                </c:pt>
                <c:pt idx="6900">
                  <c:v>105.4692</c:v>
                </c:pt>
                <c:pt idx="6901">
                  <c:v>96.6798</c:v>
                </c:pt>
                <c:pt idx="6902">
                  <c:v>87.89067</c:v>
                </c:pt>
                <c:pt idx="6903">
                  <c:v>79.101540000000014</c:v>
                </c:pt>
                <c:pt idx="6904">
                  <c:v>79.101540000000014</c:v>
                </c:pt>
                <c:pt idx="6905">
                  <c:v>87.89067</c:v>
                </c:pt>
                <c:pt idx="6906">
                  <c:v>79.101540000000014</c:v>
                </c:pt>
                <c:pt idx="6907">
                  <c:v>96.6798</c:v>
                </c:pt>
                <c:pt idx="6908">
                  <c:v>79.101540000000014</c:v>
                </c:pt>
                <c:pt idx="6909">
                  <c:v>61.523459999999993</c:v>
                </c:pt>
                <c:pt idx="6910">
                  <c:v>127.4418</c:v>
                </c:pt>
                <c:pt idx="6911">
                  <c:v>70.3125</c:v>
                </c:pt>
                <c:pt idx="6912">
                  <c:v>83.49606</c:v>
                </c:pt>
                <c:pt idx="6913">
                  <c:v>83.49606</c:v>
                </c:pt>
                <c:pt idx="6914">
                  <c:v>105.4692</c:v>
                </c:pt>
                <c:pt idx="6915">
                  <c:v>114.2577</c:v>
                </c:pt>
                <c:pt idx="6916">
                  <c:v>79.101540000000014</c:v>
                </c:pt>
                <c:pt idx="6917">
                  <c:v>96.6798</c:v>
                </c:pt>
                <c:pt idx="6918">
                  <c:v>92.2851</c:v>
                </c:pt>
                <c:pt idx="6919">
                  <c:v>70.3125</c:v>
                </c:pt>
                <c:pt idx="6920">
                  <c:v>87.89067</c:v>
                </c:pt>
                <c:pt idx="6921">
                  <c:v>96.6798</c:v>
                </c:pt>
                <c:pt idx="6922">
                  <c:v>79.101540000000014</c:v>
                </c:pt>
                <c:pt idx="6923">
                  <c:v>83.49606</c:v>
                </c:pt>
                <c:pt idx="6924">
                  <c:v>57.12894</c:v>
                </c:pt>
                <c:pt idx="6925">
                  <c:v>96.6798</c:v>
                </c:pt>
                <c:pt idx="6926">
                  <c:v>101.07450000000001</c:v>
                </c:pt>
                <c:pt idx="6927">
                  <c:v>57.12894</c:v>
                </c:pt>
                <c:pt idx="6928">
                  <c:v>101.07450000000001</c:v>
                </c:pt>
                <c:pt idx="6929">
                  <c:v>96.6798</c:v>
                </c:pt>
                <c:pt idx="6930">
                  <c:v>140.625</c:v>
                </c:pt>
                <c:pt idx="6931">
                  <c:v>83.49606</c:v>
                </c:pt>
                <c:pt idx="6932">
                  <c:v>92.2851</c:v>
                </c:pt>
                <c:pt idx="6933">
                  <c:v>92.2851</c:v>
                </c:pt>
                <c:pt idx="6934">
                  <c:v>92.2851</c:v>
                </c:pt>
                <c:pt idx="6935">
                  <c:v>79.101540000000014</c:v>
                </c:pt>
                <c:pt idx="6936">
                  <c:v>70.3125</c:v>
                </c:pt>
                <c:pt idx="6937">
                  <c:v>65.91798</c:v>
                </c:pt>
                <c:pt idx="6938">
                  <c:v>114.2577</c:v>
                </c:pt>
                <c:pt idx="6939">
                  <c:v>79.101540000000014</c:v>
                </c:pt>
                <c:pt idx="6940">
                  <c:v>70.3125</c:v>
                </c:pt>
                <c:pt idx="6941">
                  <c:v>105.4692</c:v>
                </c:pt>
                <c:pt idx="6942">
                  <c:v>92.2851</c:v>
                </c:pt>
                <c:pt idx="6943">
                  <c:v>79.101540000000014</c:v>
                </c:pt>
                <c:pt idx="6944">
                  <c:v>105.4692</c:v>
                </c:pt>
                <c:pt idx="6945">
                  <c:v>87.89067</c:v>
                </c:pt>
                <c:pt idx="6946">
                  <c:v>109.863</c:v>
                </c:pt>
                <c:pt idx="6947">
                  <c:v>83.49606</c:v>
                </c:pt>
                <c:pt idx="6948">
                  <c:v>105.4692</c:v>
                </c:pt>
                <c:pt idx="6949">
                  <c:v>114.2577</c:v>
                </c:pt>
                <c:pt idx="6950">
                  <c:v>96.6798</c:v>
                </c:pt>
                <c:pt idx="6951">
                  <c:v>83.49606</c:v>
                </c:pt>
                <c:pt idx="6952">
                  <c:v>114.2577</c:v>
                </c:pt>
                <c:pt idx="6953">
                  <c:v>105.4692</c:v>
                </c:pt>
                <c:pt idx="6954">
                  <c:v>83.49606</c:v>
                </c:pt>
                <c:pt idx="6955">
                  <c:v>35.15625</c:v>
                </c:pt>
                <c:pt idx="6956">
                  <c:v>105.4692</c:v>
                </c:pt>
                <c:pt idx="6957">
                  <c:v>96.6798</c:v>
                </c:pt>
                <c:pt idx="6958">
                  <c:v>57.12894</c:v>
                </c:pt>
                <c:pt idx="6959">
                  <c:v>114.2577</c:v>
                </c:pt>
                <c:pt idx="6960">
                  <c:v>70.3125</c:v>
                </c:pt>
                <c:pt idx="6961">
                  <c:v>123.0471</c:v>
                </c:pt>
                <c:pt idx="6962">
                  <c:v>92.2851</c:v>
                </c:pt>
                <c:pt idx="6963">
                  <c:v>87.89067</c:v>
                </c:pt>
                <c:pt idx="6964">
                  <c:v>114.2577</c:v>
                </c:pt>
                <c:pt idx="6965">
                  <c:v>79.101540000000014</c:v>
                </c:pt>
                <c:pt idx="6966">
                  <c:v>83.49606</c:v>
                </c:pt>
                <c:pt idx="6967">
                  <c:v>92.2851</c:v>
                </c:pt>
                <c:pt idx="6968">
                  <c:v>70.3125</c:v>
                </c:pt>
                <c:pt idx="6969">
                  <c:v>92.2851</c:v>
                </c:pt>
                <c:pt idx="6970">
                  <c:v>109.863</c:v>
                </c:pt>
                <c:pt idx="6971">
                  <c:v>83.49606</c:v>
                </c:pt>
                <c:pt idx="6972">
                  <c:v>105.4692</c:v>
                </c:pt>
                <c:pt idx="6973">
                  <c:v>87.89067</c:v>
                </c:pt>
                <c:pt idx="6974">
                  <c:v>87.89067</c:v>
                </c:pt>
                <c:pt idx="6975">
                  <c:v>87.89067</c:v>
                </c:pt>
                <c:pt idx="6976">
                  <c:v>92.2851</c:v>
                </c:pt>
                <c:pt idx="6977">
                  <c:v>87.89067</c:v>
                </c:pt>
                <c:pt idx="6978">
                  <c:v>61.523459999999993</c:v>
                </c:pt>
                <c:pt idx="6979">
                  <c:v>105.4692</c:v>
                </c:pt>
                <c:pt idx="6980">
                  <c:v>105.4692</c:v>
                </c:pt>
                <c:pt idx="6981">
                  <c:v>70.3125</c:v>
                </c:pt>
                <c:pt idx="6982">
                  <c:v>79.101540000000014</c:v>
                </c:pt>
                <c:pt idx="6983">
                  <c:v>105.4692</c:v>
                </c:pt>
                <c:pt idx="6984">
                  <c:v>79.101540000000014</c:v>
                </c:pt>
                <c:pt idx="6985">
                  <c:v>92.2851</c:v>
                </c:pt>
                <c:pt idx="6986">
                  <c:v>96.6798</c:v>
                </c:pt>
                <c:pt idx="6987">
                  <c:v>70.3125</c:v>
                </c:pt>
                <c:pt idx="6988">
                  <c:v>101.07450000000001</c:v>
                </c:pt>
                <c:pt idx="6989">
                  <c:v>57.12894</c:v>
                </c:pt>
                <c:pt idx="6990">
                  <c:v>101.07450000000001</c:v>
                </c:pt>
                <c:pt idx="6991">
                  <c:v>92.2851</c:v>
                </c:pt>
                <c:pt idx="6992">
                  <c:v>39.550770000000007</c:v>
                </c:pt>
                <c:pt idx="6993">
                  <c:v>123.0471</c:v>
                </c:pt>
                <c:pt idx="6994">
                  <c:v>79.101540000000014</c:v>
                </c:pt>
                <c:pt idx="6995">
                  <c:v>96.6798</c:v>
                </c:pt>
                <c:pt idx="6996">
                  <c:v>87.89067</c:v>
                </c:pt>
                <c:pt idx="6997">
                  <c:v>83.49606</c:v>
                </c:pt>
                <c:pt idx="6998">
                  <c:v>87.89067</c:v>
                </c:pt>
                <c:pt idx="6999">
                  <c:v>92.2851</c:v>
                </c:pt>
                <c:pt idx="7000">
                  <c:v>96.6798</c:v>
                </c:pt>
                <c:pt idx="7001">
                  <c:v>65.91798</c:v>
                </c:pt>
                <c:pt idx="7002">
                  <c:v>79.101540000000014</c:v>
                </c:pt>
                <c:pt idx="7003">
                  <c:v>96.6798</c:v>
                </c:pt>
                <c:pt idx="7004">
                  <c:v>74.70702</c:v>
                </c:pt>
                <c:pt idx="7005">
                  <c:v>48.33981</c:v>
                </c:pt>
                <c:pt idx="7006">
                  <c:v>96.6798</c:v>
                </c:pt>
                <c:pt idx="7007">
                  <c:v>70.3125</c:v>
                </c:pt>
                <c:pt idx="7008">
                  <c:v>101.07450000000001</c:v>
                </c:pt>
                <c:pt idx="7009">
                  <c:v>87.89067</c:v>
                </c:pt>
                <c:pt idx="7010">
                  <c:v>96.6798</c:v>
                </c:pt>
                <c:pt idx="7011">
                  <c:v>109.863</c:v>
                </c:pt>
                <c:pt idx="7012">
                  <c:v>83.49606</c:v>
                </c:pt>
                <c:pt idx="7013">
                  <c:v>109.863</c:v>
                </c:pt>
                <c:pt idx="7014">
                  <c:v>96.6798</c:v>
                </c:pt>
                <c:pt idx="7015">
                  <c:v>87.89067</c:v>
                </c:pt>
                <c:pt idx="7016">
                  <c:v>87.89067</c:v>
                </c:pt>
                <c:pt idx="7017">
                  <c:v>101.07450000000001</c:v>
                </c:pt>
                <c:pt idx="7018">
                  <c:v>96.6798</c:v>
                </c:pt>
                <c:pt idx="7019">
                  <c:v>96.6798</c:v>
                </c:pt>
                <c:pt idx="7020">
                  <c:v>61.523459999999993</c:v>
                </c:pt>
                <c:pt idx="7021">
                  <c:v>105.4692</c:v>
                </c:pt>
                <c:pt idx="7022">
                  <c:v>123.0471</c:v>
                </c:pt>
                <c:pt idx="7023">
                  <c:v>74.70702</c:v>
                </c:pt>
                <c:pt idx="7024">
                  <c:v>101.07450000000001</c:v>
                </c:pt>
                <c:pt idx="7025">
                  <c:v>87.89067</c:v>
                </c:pt>
                <c:pt idx="7026">
                  <c:v>79.101540000000014</c:v>
                </c:pt>
                <c:pt idx="7027">
                  <c:v>109.863</c:v>
                </c:pt>
                <c:pt idx="7028">
                  <c:v>74.70702</c:v>
                </c:pt>
                <c:pt idx="7029">
                  <c:v>149.4144</c:v>
                </c:pt>
                <c:pt idx="7030">
                  <c:v>87.89067</c:v>
                </c:pt>
                <c:pt idx="7031">
                  <c:v>96.6798</c:v>
                </c:pt>
                <c:pt idx="7032">
                  <c:v>114.2577</c:v>
                </c:pt>
                <c:pt idx="7033">
                  <c:v>74.70702</c:v>
                </c:pt>
                <c:pt idx="7034">
                  <c:v>114.2577</c:v>
                </c:pt>
                <c:pt idx="7035">
                  <c:v>87.89067</c:v>
                </c:pt>
                <c:pt idx="7036">
                  <c:v>74.70702</c:v>
                </c:pt>
                <c:pt idx="7037">
                  <c:v>74.70702</c:v>
                </c:pt>
                <c:pt idx="7038">
                  <c:v>96.6798</c:v>
                </c:pt>
                <c:pt idx="7039">
                  <c:v>83.49606</c:v>
                </c:pt>
                <c:pt idx="7040">
                  <c:v>96.6798</c:v>
                </c:pt>
                <c:pt idx="7041">
                  <c:v>87.89067</c:v>
                </c:pt>
                <c:pt idx="7042">
                  <c:v>83.49606</c:v>
                </c:pt>
                <c:pt idx="7043">
                  <c:v>101.07450000000001</c:v>
                </c:pt>
                <c:pt idx="7044">
                  <c:v>92.2851</c:v>
                </c:pt>
                <c:pt idx="7045">
                  <c:v>131.8356</c:v>
                </c:pt>
                <c:pt idx="7046">
                  <c:v>65.91798</c:v>
                </c:pt>
                <c:pt idx="7047">
                  <c:v>105.4692</c:v>
                </c:pt>
                <c:pt idx="7048">
                  <c:v>123.0471</c:v>
                </c:pt>
                <c:pt idx="7049">
                  <c:v>70.3125</c:v>
                </c:pt>
                <c:pt idx="7050">
                  <c:v>92.2851</c:v>
                </c:pt>
                <c:pt idx="7051">
                  <c:v>92.2851</c:v>
                </c:pt>
                <c:pt idx="7052">
                  <c:v>70.3125</c:v>
                </c:pt>
                <c:pt idx="7053">
                  <c:v>96.6798</c:v>
                </c:pt>
                <c:pt idx="7054">
                  <c:v>70.3125</c:v>
                </c:pt>
                <c:pt idx="7055">
                  <c:v>83.49606</c:v>
                </c:pt>
                <c:pt idx="7056">
                  <c:v>87.89067</c:v>
                </c:pt>
                <c:pt idx="7057">
                  <c:v>61.523459999999993</c:v>
                </c:pt>
                <c:pt idx="7058">
                  <c:v>123.0471</c:v>
                </c:pt>
                <c:pt idx="7059">
                  <c:v>79.101540000000014</c:v>
                </c:pt>
                <c:pt idx="7060">
                  <c:v>96.6798</c:v>
                </c:pt>
                <c:pt idx="7061">
                  <c:v>114.2577</c:v>
                </c:pt>
                <c:pt idx="7062">
                  <c:v>83.49606</c:v>
                </c:pt>
                <c:pt idx="7063">
                  <c:v>114.2577</c:v>
                </c:pt>
                <c:pt idx="7064">
                  <c:v>92.2851</c:v>
                </c:pt>
                <c:pt idx="7065">
                  <c:v>92.2851</c:v>
                </c:pt>
                <c:pt idx="7066">
                  <c:v>83.49606</c:v>
                </c:pt>
                <c:pt idx="7067">
                  <c:v>79.101540000000014</c:v>
                </c:pt>
                <c:pt idx="7068">
                  <c:v>105.4692</c:v>
                </c:pt>
                <c:pt idx="7069">
                  <c:v>131.8356</c:v>
                </c:pt>
                <c:pt idx="7070">
                  <c:v>61.523459999999993</c:v>
                </c:pt>
                <c:pt idx="7071">
                  <c:v>123.0471</c:v>
                </c:pt>
                <c:pt idx="7072">
                  <c:v>83.49606</c:v>
                </c:pt>
                <c:pt idx="7073">
                  <c:v>105.4692</c:v>
                </c:pt>
                <c:pt idx="7074">
                  <c:v>79.101540000000014</c:v>
                </c:pt>
                <c:pt idx="7075">
                  <c:v>87.89067</c:v>
                </c:pt>
                <c:pt idx="7076">
                  <c:v>109.863</c:v>
                </c:pt>
                <c:pt idx="7077">
                  <c:v>83.49606</c:v>
                </c:pt>
                <c:pt idx="7078">
                  <c:v>92.2851</c:v>
                </c:pt>
                <c:pt idx="7079">
                  <c:v>101.07450000000001</c:v>
                </c:pt>
                <c:pt idx="7080">
                  <c:v>79.101540000000014</c:v>
                </c:pt>
                <c:pt idx="7081">
                  <c:v>74.70702</c:v>
                </c:pt>
                <c:pt idx="7082">
                  <c:v>101.07450000000001</c:v>
                </c:pt>
                <c:pt idx="7083">
                  <c:v>74.70702</c:v>
                </c:pt>
                <c:pt idx="7084">
                  <c:v>92.2851</c:v>
                </c:pt>
                <c:pt idx="7085">
                  <c:v>52.73442</c:v>
                </c:pt>
                <c:pt idx="7086">
                  <c:v>87.89067</c:v>
                </c:pt>
                <c:pt idx="7087">
                  <c:v>92.2851</c:v>
                </c:pt>
                <c:pt idx="7088">
                  <c:v>48.33981</c:v>
                </c:pt>
                <c:pt idx="7089">
                  <c:v>96.6798</c:v>
                </c:pt>
                <c:pt idx="7090">
                  <c:v>79.101540000000014</c:v>
                </c:pt>
                <c:pt idx="7091">
                  <c:v>61.523459999999993</c:v>
                </c:pt>
                <c:pt idx="7092">
                  <c:v>96.6798</c:v>
                </c:pt>
                <c:pt idx="7093">
                  <c:v>65.91798</c:v>
                </c:pt>
                <c:pt idx="7094">
                  <c:v>123.0471</c:v>
                </c:pt>
                <c:pt idx="7095">
                  <c:v>83.49606</c:v>
                </c:pt>
                <c:pt idx="7096">
                  <c:v>92.2851</c:v>
                </c:pt>
                <c:pt idx="7097">
                  <c:v>105.4692</c:v>
                </c:pt>
                <c:pt idx="7098">
                  <c:v>83.49606</c:v>
                </c:pt>
                <c:pt idx="7099">
                  <c:v>92.2851</c:v>
                </c:pt>
                <c:pt idx="7100">
                  <c:v>87.89067</c:v>
                </c:pt>
                <c:pt idx="7101">
                  <c:v>70.3125</c:v>
                </c:pt>
                <c:pt idx="7102">
                  <c:v>70.3125</c:v>
                </c:pt>
                <c:pt idx="7103">
                  <c:v>74.70702</c:v>
                </c:pt>
                <c:pt idx="7104">
                  <c:v>74.70702</c:v>
                </c:pt>
                <c:pt idx="7105">
                  <c:v>92.2851</c:v>
                </c:pt>
                <c:pt idx="7106">
                  <c:v>74.70702</c:v>
                </c:pt>
                <c:pt idx="7107">
                  <c:v>87.89067</c:v>
                </c:pt>
                <c:pt idx="7108">
                  <c:v>83.49606</c:v>
                </c:pt>
                <c:pt idx="7109">
                  <c:v>74.70702</c:v>
                </c:pt>
                <c:pt idx="7110">
                  <c:v>114.2577</c:v>
                </c:pt>
                <c:pt idx="7111">
                  <c:v>70.3125</c:v>
                </c:pt>
                <c:pt idx="7112">
                  <c:v>74.70702</c:v>
                </c:pt>
                <c:pt idx="7113">
                  <c:v>140.625</c:v>
                </c:pt>
                <c:pt idx="7114">
                  <c:v>74.70702</c:v>
                </c:pt>
                <c:pt idx="7115">
                  <c:v>101.07450000000001</c:v>
                </c:pt>
                <c:pt idx="7116">
                  <c:v>65.91798</c:v>
                </c:pt>
                <c:pt idx="7117">
                  <c:v>87.89067</c:v>
                </c:pt>
                <c:pt idx="7118">
                  <c:v>92.2851</c:v>
                </c:pt>
                <c:pt idx="7119">
                  <c:v>48.33981</c:v>
                </c:pt>
                <c:pt idx="7120">
                  <c:v>87.89067</c:v>
                </c:pt>
                <c:pt idx="7121">
                  <c:v>83.49606</c:v>
                </c:pt>
                <c:pt idx="7122">
                  <c:v>39.550770000000007</c:v>
                </c:pt>
                <c:pt idx="7123">
                  <c:v>79.101540000000014</c:v>
                </c:pt>
                <c:pt idx="7124">
                  <c:v>57.12894</c:v>
                </c:pt>
                <c:pt idx="7125">
                  <c:v>101.07450000000001</c:v>
                </c:pt>
                <c:pt idx="7126">
                  <c:v>87.89067</c:v>
                </c:pt>
                <c:pt idx="7127">
                  <c:v>61.523459999999993</c:v>
                </c:pt>
                <c:pt idx="7128">
                  <c:v>101.07450000000001</c:v>
                </c:pt>
                <c:pt idx="7129">
                  <c:v>87.89067</c:v>
                </c:pt>
                <c:pt idx="7130">
                  <c:v>61.523459999999993</c:v>
                </c:pt>
                <c:pt idx="7131">
                  <c:v>79.101540000000014</c:v>
                </c:pt>
                <c:pt idx="7132">
                  <c:v>79.101540000000014</c:v>
                </c:pt>
                <c:pt idx="7133">
                  <c:v>70.3125</c:v>
                </c:pt>
                <c:pt idx="7134">
                  <c:v>70.3125</c:v>
                </c:pt>
                <c:pt idx="7135">
                  <c:v>74.70702</c:v>
                </c:pt>
                <c:pt idx="7136">
                  <c:v>65.91798</c:v>
                </c:pt>
                <c:pt idx="7137">
                  <c:v>61.523459999999993</c:v>
                </c:pt>
                <c:pt idx="7138">
                  <c:v>52.73442</c:v>
                </c:pt>
                <c:pt idx="7139">
                  <c:v>79.101540000000014</c:v>
                </c:pt>
                <c:pt idx="7140">
                  <c:v>70.3125</c:v>
                </c:pt>
                <c:pt idx="7141">
                  <c:v>101.07450000000001</c:v>
                </c:pt>
                <c:pt idx="7142">
                  <c:v>79.101540000000014</c:v>
                </c:pt>
                <c:pt idx="7143">
                  <c:v>61.523459999999993</c:v>
                </c:pt>
                <c:pt idx="7144">
                  <c:v>92.2851</c:v>
                </c:pt>
                <c:pt idx="7145">
                  <c:v>61.523459999999993</c:v>
                </c:pt>
                <c:pt idx="7146">
                  <c:v>83.49606</c:v>
                </c:pt>
                <c:pt idx="7147">
                  <c:v>79.101540000000014</c:v>
                </c:pt>
                <c:pt idx="7148">
                  <c:v>52.73442</c:v>
                </c:pt>
                <c:pt idx="7149">
                  <c:v>79.101540000000014</c:v>
                </c:pt>
                <c:pt idx="7150">
                  <c:v>39.550770000000007</c:v>
                </c:pt>
                <c:pt idx="7151">
                  <c:v>74.70702</c:v>
                </c:pt>
                <c:pt idx="7152">
                  <c:v>65.91798</c:v>
                </c:pt>
                <c:pt idx="7153">
                  <c:v>17.578170000000004</c:v>
                </c:pt>
                <c:pt idx="7154">
                  <c:v>61.523459999999993</c:v>
                </c:pt>
                <c:pt idx="7155">
                  <c:v>57.12894</c:v>
                </c:pt>
                <c:pt idx="7156">
                  <c:v>43.94529</c:v>
                </c:pt>
                <c:pt idx="7157">
                  <c:v>70.3125</c:v>
                </c:pt>
                <c:pt idx="7158">
                  <c:v>43.94529</c:v>
                </c:pt>
                <c:pt idx="7159">
                  <c:v>70.3125</c:v>
                </c:pt>
                <c:pt idx="7160">
                  <c:v>57.12894</c:v>
                </c:pt>
                <c:pt idx="7161">
                  <c:v>61.523459999999993</c:v>
                </c:pt>
                <c:pt idx="7162">
                  <c:v>96.6798</c:v>
                </c:pt>
                <c:pt idx="7163">
                  <c:v>61.523459999999993</c:v>
                </c:pt>
                <c:pt idx="7164">
                  <c:v>74.70702</c:v>
                </c:pt>
                <c:pt idx="7165">
                  <c:v>74.70702</c:v>
                </c:pt>
                <c:pt idx="7166">
                  <c:v>57.12894</c:v>
                </c:pt>
                <c:pt idx="7167">
                  <c:v>65.91798</c:v>
                </c:pt>
                <c:pt idx="7168">
                  <c:v>48.33981</c:v>
                </c:pt>
                <c:pt idx="7169">
                  <c:v>39.550770000000007</c:v>
                </c:pt>
                <c:pt idx="7170">
                  <c:v>79.101540000000014</c:v>
                </c:pt>
                <c:pt idx="7171">
                  <c:v>48.33981</c:v>
                </c:pt>
                <c:pt idx="7172">
                  <c:v>65.91798</c:v>
                </c:pt>
                <c:pt idx="7173">
                  <c:v>48.33981</c:v>
                </c:pt>
                <c:pt idx="7174">
                  <c:v>48.33981</c:v>
                </c:pt>
                <c:pt idx="7175">
                  <c:v>79.101540000000014</c:v>
                </c:pt>
                <c:pt idx="7176">
                  <c:v>48.33981</c:v>
                </c:pt>
                <c:pt idx="7177">
                  <c:v>70.3125</c:v>
                </c:pt>
                <c:pt idx="7178">
                  <c:v>65.91798</c:v>
                </c:pt>
                <c:pt idx="7179">
                  <c:v>57.12894</c:v>
                </c:pt>
                <c:pt idx="7180">
                  <c:v>57.12894</c:v>
                </c:pt>
                <c:pt idx="7181">
                  <c:v>57.12894</c:v>
                </c:pt>
                <c:pt idx="7182">
                  <c:v>48.33981</c:v>
                </c:pt>
                <c:pt idx="7183">
                  <c:v>61.523459999999993</c:v>
                </c:pt>
                <c:pt idx="7184">
                  <c:v>26.36721</c:v>
                </c:pt>
                <c:pt idx="7185">
                  <c:v>48.33981</c:v>
                </c:pt>
                <c:pt idx="7186">
                  <c:v>61.523459999999993</c:v>
                </c:pt>
                <c:pt idx="7187">
                  <c:v>-8.7890669999999993</c:v>
                </c:pt>
                <c:pt idx="7188">
                  <c:v>92.2851</c:v>
                </c:pt>
                <c:pt idx="7189">
                  <c:v>39.550770000000007</c:v>
                </c:pt>
                <c:pt idx="7190">
                  <c:v>83.49606</c:v>
                </c:pt>
                <c:pt idx="7191">
                  <c:v>52.73442</c:v>
                </c:pt>
                <c:pt idx="7192">
                  <c:v>52.73442</c:v>
                </c:pt>
                <c:pt idx="7193">
                  <c:v>87.89067</c:v>
                </c:pt>
                <c:pt idx="7194">
                  <c:v>43.94529</c:v>
                </c:pt>
                <c:pt idx="7195">
                  <c:v>39.550770000000007</c:v>
                </c:pt>
                <c:pt idx="7196">
                  <c:v>48.33981</c:v>
                </c:pt>
                <c:pt idx="7197">
                  <c:v>43.94529</c:v>
                </c:pt>
                <c:pt idx="7198">
                  <c:v>52.73442</c:v>
                </c:pt>
                <c:pt idx="7199">
                  <c:v>52.73442</c:v>
                </c:pt>
                <c:pt idx="7200">
                  <c:v>39.550770000000007</c:v>
                </c:pt>
                <c:pt idx="7201">
                  <c:v>74.70702</c:v>
                </c:pt>
                <c:pt idx="7202">
                  <c:v>39.550770000000007</c:v>
                </c:pt>
                <c:pt idx="7203">
                  <c:v>35.15625</c:v>
                </c:pt>
                <c:pt idx="7204">
                  <c:v>61.523459999999993</c:v>
                </c:pt>
                <c:pt idx="7205">
                  <c:v>39.550770000000007</c:v>
                </c:pt>
                <c:pt idx="7206">
                  <c:v>87.89067</c:v>
                </c:pt>
                <c:pt idx="7207">
                  <c:v>13.18356</c:v>
                </c:pt>
                <c:pt idx="7208">
                  <c:v>52.73442</c:v>
                </c:pt>
                <c:pt idx="7209">
                  <c:v>79.101540000000014</c:v>
                </c:pt>
                <c:pt idx="7210">
                  <c:v>52.73442</c:v>
                </c:pt>
                <c:pt idx="7211">
                  <c:v>43.94529</c:v>
                </c:pt>
                <c:pt idx="7212">
                  <c:v>65.91798</c:v>
                </c:pt>
                <c:pt idx="7213">
                  <c:v>35.15625</c:v>
                </c:pt>
                <c:pt idx="7214">
                  <c:v>61.523459999999993</c:v>
                </c:pt>
                <c:pt idx="7215">
                  <c:v>35.15625</c:v>
                </c:pt>
                <c:pt idx="7216">
                  <c:v>48.33981</c:v>
                </c:pt>
                <c:pt idx="7217">
                  <c:v>35.15625</c:v>
                </c:pt>
                <c:pt idx="7218">
                  <c:v>21.97269</c:v>
                </c:pt>
                <c:pt idx="7219">
                  <c:v>70.3125</c:v>
                </c:pt>
                <c:pt idx="7220">
                  <c:v>39.550770000000007</c:v>
                </c:pt>
                <c:pt idx="7221">
                  <c:v>30.761729999999996</c:v>
                </c:pt>
                <c:pt idx="7222">
                  <c:v>70.3125</c:v>
                </c:pt>
                <c:pt idx="7223">
                  <c:v>39.550770000000007</c:v>
                </c:pt>
                <c:pt idx="7224">
                  <c:v>83.49606</c:v>
                </c:pt>
                <c:pt idx="7225">
                  <c:v>70.3125</c:v>
                </c:pt>
                <c:pt idx="7226">
                  <c:v>48.33981</c:v>
                </c:pt>
                <c:pt idx="7227">
                  <c:v>70.3125</c:v>
                </c:pt>
                <c:pt idx="7228">
                  <c:v>52.73442</c:v>
                </c:pt>
                <c:pt idx="7229">
                  <c:v>70.3125</c:v>
                </c:pt>
                <c:pt idx="7230">
                  <c:v>61.523459999999993</c:v>
                </c:pt>
                <c:pt idx="7231">
                  <c:v>48.33981</c:v>
                </c:pt>
                <c:pt idx="7232">
                  <c:v>65.91798</c:v>
                </c:pt>
                <c:pt idx="7233">
                  <c:v>48.33981</c:v>
                </c:pt>
                <c:pt idx="7234">
                  <c:v>35.15625</c:v>
                </c:pt>
                <c:pt idx="7235">
                  <c:v>52.73442</c:v>
                </c:pt>
                <c:pt idx="7236">
                  <c:v>43.94529</c:v>
                </c:pt>
                <c:pt idx="7237">
                  <c:v>48.33981</c:v>
                </c:pt>
                <c:pt idx="7238">
                  <c:v>48.33981</c:v>
                </c:pt>
                <c:pt idx="7239">
                  <c:v>57.12894</c:v>
                </c:pt>
                <c:pt idx="7240">
                  <c:v>61.523459999999993</c:v>
                </c:pt>
                <c:pt idx="7241">
                  <c:v>52.73442</c:v>
                </c:pt>
                <c:pt idx="7242">
                  <c:v>61.523459999999993</c:v>
                </c:pt>
                <c:pt idx="7243">
                  <c:v>79.101540000000014</c:v>
                </c:pt>
                <c:pt idx="7244">
                  <c:v>21.97269</c:v>
                </c:pt>
                <c:pt idx="7245">
                  <c:v>43.94529</c:v>
                </c:pt>
                <c:pt idx="7246">
                  <c:v>61.523459999999993</c:v>
                </c:pt>
                <c:pt idx="7247">
                  <c:v>35.15625</c:v>
                </c:pt>
                <c:pt idx="7248">
                  <c:v>74.70702</c:v>
                </c:pt>
                <c:pt idx="7249">
                  <c:v>39.550770000000007</c:v>
                </c:pt>
                <c:pt idx="7250">
                  <c:v>35.15625</c:v>
                </c:pt>
                <c:pt idx="7251">
                  <c:v>52.73442</c:v>
                </c:pt>
                <c:pt idx="7252">
                  <c:v>26.36721</c:v>
                </c:pt>
                <c:pt idx="7253">
                  <c:v>74.70702</c:v>
                </c:pt>
                <c:pt idx="7254">
                  <c:v>48.33981</c:v>
                </c:pt>
                <c:pt idx="7255">
                  <c:v>65.91798</c:v>
                </c:pt>
                <c:pt idx="7256">
                  <c:v>79.101540000000014</c:v>
                </c:pt>
                <c:pt idx="7257">
                  <c:v>35.15625</c:v>
                </c:pt>
                <c:pt idx="7258">
                  <c:v>70.3125</c:v>
                </c:pt>
                <c:pt idx="7259">
                  <c:v>57.12894</c:v>
                </c:pt>
                <c:pt idx="7260">
                  <c:v>70.3125</c:v>
                </c:pt>
                <c:pt idx="7261">
                  <c:v>70.3125</c:v>
                </c:pt>
                <c:pt idx="7262">
                  <c:v>61.523459999999993</c:v>
                </c:pt>
                <c:pt idx="7263">
                  <c:v>52.73442</c:v>
                </c:pt>
                <c:pt idx="7264">
                  <c:v>70.3125</c:v>
                </c:pt>
                <c:pt idx="7265">
                  <c:v>39.550770000000007</c:v>
                </c:pt>
                <c:pt idx="7266">
                  <c:v>61.523459999999993</c:v>
                </c:pt>
                <c:pt idx="7267">
                  <c:v>61.523459999999993</c:v>
                </c:pt>
                <c:pt idx="7268">
                  <c:v>35.15625</c:v>
                </c:pt>
                <c:pt idx="7269">
                  <c:v>70.3125</c:v>
                </c:pt>
                <c:pt idx="7270">
                  <c:v>48.33981</c:v>
                </c:pt>
                <c:pt idx="7271">
                  <c:v>79.101540000000014</c:v>
                </c:pt>
                <c:pt idx="7272">
                  <c:v>39.550770000000007</c:v>
                </c:pt>
                <c:pt idx="7273">
                  <c:v>48.33981</c:v>
                </c:pt>
                <c:pt idx="7274">
                  <c:v>87.89067</c:v>
                </c:pt>
                <c:pt idx="7275">
                  <c:v>57.12894</c:v>
                </c:pt>
                <c:pt idx="7276">
                  <c:v>52.73442</c:v>
                </c:pt>
                <c:pt idx="7277">
                  <c:v>92.2851</c:v>
                </c:pt>
                <c:pt idx="7278">
                  <c:v>35.15625</c:v>
                </c:pt>
                <c:pt idx="7279">
                  <c:v>87.89067</c:v>
                </c:pt>
                <c:pt idx="7280">
                  <c:v>43.94529</c:v>
                </c:pt>
                <c:pt idx="7281">
                  <c:v>48.33981</c:v>
                </c:pt>
                <c:pt idx="7282">
                  <c:v>61.523459999999993</c:v>
                </c:pt>
                <c:pt idx="7283">
                  <c:v>39.550770000000007</c:v>
                </c:pt>
                <c:pt idx="7284">
                  <c:v>52.73442</c:v>
                </c:pt>
                <c:pt idx="7285">
                  <c:v>43.94529</c:v>
                </c:pt>
                <c:pt idx="7286">
                  <c:v>30.761729999999996</c:v>
                </c:pt>
                <c:pt idx="7287">
                  <c:v>70.3125</c:v>
                </c:pt>
                <c:pt idx="7288">
                  <c:v>43.94529</c:v>
                </c:pt>
                <c:pt idx="7289">
                  <c:v>79.101540000000014</c:v>
                </c:pt>
                <c:pt idx="7290">
                  <c:v>61.523459999999993</c:v>
                </c:pt>
                <c:pt idx="7291">
                  <c:v>52.73442</c:v>
                </c:pt>
                <c:pt idx="7292">
                  <c:v>87.89067</c:v>
                </c:pt>
                <c:pt idx="7293">
                  <c:v>52.73442</c:v>
                </c:pt>
                <c:pt idx="7294">
                  <c:v>57.12894</c:v>
                </c:pt>
                <c:pt idx="7295">
                  <c:v>52.73442</c:v>
                </c:pt>
                <c:pt idx="7296">
                  <c:v>39.550770000000007</c:v>
                </c:pt>
                <c:pt idx="7297">
                  <c:v>57.12894</c:v>
                </c:pt>
                <c:pt idx="7298">
                  <c:v>70.3125</c:v>
                </c:pt>
                <c:pt idx="7299">
                  <c:v>43.94529</c:v>
                </c:pt>
                <c:pt idx="7300">
                  <c:v>79.101540000000014</c:v>
                </c:pt>
                <c:pt idx="7301">
                  <c:v>48.33981</c:v>
                </c:pt>
                <c:pt idx="7302">
                  <c:v>48.33981</c:v>
                </c:pt>
                <c:pt idx="7303">
                  <c:v>70.3125</c:v>
                </c:pt>
                <c:pt idx="7304">
                  <c:v>57.12894</c:v>
                </c:pt>
                <c:pt idx="7305">
                  <c:v>52.73442</c:v>
                </c:pt>
                <c:pt idx="7306">
                  <c:v>57.12894</c:v>
                </c:pt>
                <c:pt idx="7307">
                  <c:v>83.49606</c:v>
                </c:pt>
                <c:pt idx="7308">
                  <c:v>70.3125</c:v>
                </c:pt>
                <c:pt idx="7309">
                  <c:v>57.12894</c:v>
                </c:pt>
                <c:pt idx="7310">
                  <c:v>57.12894</c:v>
                </c:pt>
                <c:pt idx="7311">
                  <c:v>79.101540000000014</c:v>
                </c:pt>
                <c:pt idx="7312">
                  <c:v>52.73442</c:v>
                </c:pt>
                <c:pt idx="7313">
                  <c:v>57.12894</c:v>
                </c:pt>
                <c:pt idx="7314">
                  <c:v>48.33981</c:v>
                </c:pt>
                <c:pt idx="7315">
                  <c:v>43.94529</c:v>
                </c:pt>
                <c:pt idx="7316">
                  <c:v>83.49606</c:v>
                </c:pt>
                <c:pt idx="7317">
                  <c:v>43.94529</c:v>
                </c:pt>
                <c:pt idx="7318">
                  <c:v>61.523459999999993</c:v>
                </c:pt>
                <c:pt idx="7319">
                  <c:v>43.94529</c:v>
                </c:pt>
                <c:pt idx="7320">
                  <c:v>35.15625</c:v>
                </c:pt>
                <c:pt idx="7321">
                  <c:v>92.2851</c:v>
                </c:pt>
                <c:pt idx="7322">
                  <c:v>48.33981</c:v>
                </c:pt>
                <c:pt idx="7323">
                  <c:v>61.523459999999993</c:v>
                </c:pt>
                <c:pt idx="7324">
                  <c:v>92.2851</c:v>
                </c:pt>
                <c:pt idx="7325">
                  <c:v>57.12894</c:v>
                </c:pt>
                <c:pt idx="7326">
                  <c:v>101.07450000000001</c:v>
                </c:pt>
                <c:pt idx="7327">
                  <c:v>57.12894</c:v>
                </c:pt>
                <c:pt idx="7328">
                  <c:v>65.91798</c:v>
                </c:pt>
                <c:pt idx="7329">
                  <c:v>70.3125</c:v>
                </c:pt>
                <c:pt idx="7330">
                  <c:v>52.73442</c:v>
                </c:pt>
                <c:pt idx="7331">
                  <c:v>52.73442</c:v>
                </c:pt>
                <c:pt idx="7332">
                  <c:v>57.12894</c:v>
                </c:pt>
                <c:pt idx="7333">
                  <c:v>48.33981</c:v>
                </c:pt>
                <c:pt idx="7334">
                  <c:v>79.101540000000014</c:v>
                </c:pt>
                <c:pt idx="7335">
                  <c:v>70.3125</c:v>
                </c:pt>
                <c:pt idx="7336">
                  <c:v>61.523459999999993</c:v>
                </c:pt>
                <c:pt idx="7337">
                  <c:v>70.3125</c:v>
                </c:pt>
                <c:pt idx="7338">
                  <c:v>57.12894</c:v>
                </c:pt>
                <c:pt idx="7339">
                  <c:v>70.3125</c:v>
                </c:pt>
                <c:pt idx="7340">
                  <c:v>61.523459999999993</c:v>
                </c:pt>
                <c:pt idx="7341">
                  <c:v>61.523459999999993</c:v>
                </c:pt>
                <c:pt idx="7342">
                  <c:v>74.70702</c:v>
                </c:pt>
                <c:pt idx="7343">
                  <c:v>48.33981</c:v>
                </c:pt>
                <c:pt idx="7344">
                  <c:v>61.523459999999993</c:v>
                </c:pt>
                <c:pt idx="7345">
                  <c:v>96.6798</c:v>
                </c:pt>
                <c:pt idx="7346">
                  <c:v>30.761729999999996</c:v>
                </c:pt>
                <c:pt idx="7347">
                  <c:v>61.523459999999993</c:v>
                </c:pt>
                <c:pt idx="7348">
                  <c:v>57.12894</c:v>
                </c:pt>
                <c:pt idx="7349">
                  <c:v>52.73442</c:v>
                </c:pt>
                <c:pt idx="7350">
                  <c:v>57.12894</c:v>
                </c:pt>
                <c:pt idx="7351">
                  <c:v>43.94529</c:v>
                </c:pt>
                <c:pt idx="7352">
                  <c:v>61.523459999999993</c:v>
                </c:pt>
                <c:pt idx="7353">
                  <c:v>48.33981</c:v>
                </c:pt>
                <c:pt idx="7354">
                  <c:v>8.7890669999999993</c:v>
                </c:pt>
                <c:pt idx="7355">
                  <c:v>79.101540000000014</c:v>
                </c:pt>
                <c:pt idx="7356">
                  <c:v>43.94529</c:v>
                </c:pt>
                <c:pt idx="7357">
                  <c:v>70.3125</c:v>
                </c:pt>
                <c:pt idx="7358">
                  <c:v>65.91798</c:v>
                </c:pt>
                <c:pt idx="7359">
                  <c:v>43.94529</c:v>
                </c:pt>
                <c:pt idx="7360">
                  <c:v>105.4692</c:v>
                </c:pt>
                <c:pt idx="7361">
                  <c:v>70.3125</c:v>
                </c:pt>
                <c:pt idx="7362">
                  <c:v>65.91798</c:v>
                </c:pt>
                <c:pt idx="7363">
                  <c:v>61.523459999999993</c:v>
                </c:pt>
                <c:pt idx="7364">
                  <c:v>65.91798</c:v>
                </c:pt>
                <c:pt idx="7365">
                  <c:v>70.3125</c:v>
                </c:pt>
                <c:pt idx="7366">
                  <c:v>48.33981</c:v>
                </c:pt>
                <c:pt idx="7367">
                  <c:v>57.12894</c:v>
                </c:pt>
                <c:pt idx="7368">
                  <c:v>65.91798</c:v>
                </c:pt>
                <c:pt idx="7369">
                  <c:v>61.523459999999993</c:v>
                </c:pt>
                <c:pt idx="7370">
                  <c:v>39.550770000000007</c:v>
                </c:pt>
                <c:pt idx="7371">
                  <c:v>92.2851</c:v>
                </c:pt>
                <c:pt idx="7372">
                  <c:v>61.523459999999993</c:v>
                </c:pt>
                <c:pt idx="7373">
                  <c:v>43.94529</c:v>
                </c:pt>
                <c:pt idx="7374">
                  <c:v>79.101540000000014</c:v>
                </c:pt>
                <c:pt idx="7375">
                  <c:v>35.15625</c:v>
                </c:pt>
                <c:pt idx="7376">
                  <c:v>70.3125</c:v>
                </c:pt>
                <c:pt idx="7377">
                  <c:v>61.523459999999993</c:v>
                </c:pt>
                <c:pt idx="7378">
                  <c:v>57.12894</c:v>
                </c:pt>
                <c:pt idx="7379">
                  <c:v>101.07450000000001</c:v>
                </c:pt>
                <c:pt idx="7380">
                  <c:v>48.33981</c:v>
                </c:pt>
                <c:pt idx="7381">
                  <c:v>70.3125</c:v>
                </c:pt>
                <c:pt idx="7382">
                  <c:v>35.15625</c:v>
                </c:pt>
                <c:pt idx="7383">
                  <c:v>61.523459999999993</c:v>
                </c:pt>
                <c:pt idx="7384">
                  <c:v>79.101540000000014</c:v>
                </c:pt>
                <c:pt idx="7385">
                  <c:v>26.36721</c:v>
                </c:pt>
                <c:pt idx="7386">
                  <c:v>48.33981</c:v>
                </c:pt>
                <c:pt idx="7387">
                  <c:v>35.15625</c:v>
                </c:pt>
                <c:pt idx="7388">
                  <c:v>21.97269</c:v>
                </c:pt>
                <c:pt idx="7389">
                  <c:v>65.91798</c:v>
                </c:pt>
                <c:pt idx="7390">
                  <c:v>48.33981</c:v>
                </c:pt>
                <c:pt idx="7391">
                  <c:v>79.101540000000014</c:v>
                </c:pt>
                <c:pt idx="7392">
                  <c:v>79.101540000000014</c:v>
                </c:pt>
                <c:pt idx="7393">
                  <c:v>30.761729999999996</c:v>
                </c:pt>
                <c:pt idx="7394">
                  <c:v>101.07450000000001</c:v>
                </c:pt>
                <c:pt idx="7395">
                  <c:v>57.12894</c:v>
                </c:pt>
                <c:pt idx="7396">
                  <c:v>70.3125</c:v>
                </c:pt>
                <c:pt idx="7397">
                  <c:v>61.523459999999993</c:v>
                </c:pt>
                <c:pt idx="7398">
                  <c:v>79.101540000000014</c:v>
                </c:pt>
                <c:pt idx="7399">
                  <c:v>57.12894</c:v>
                </c:pt>
                <c:pt idx="7400">
                  <c:v>70.3125</c:v>
                </c:pt>
                <c:pt idx="7401">
                  <c:v>57.12894</c:v>
                </c:pt>
                <c:pt idx="7402">
                  <c:v>48.33981</c:v>
                </c:pt>
                <c:pt idx="7403">
                  <c:v>48.33981</c:v>
                </c:pt>
                <c:pt idx="7404">
                  <c:v>43.94529</c:v>
                </c:pt>
                <c:pt idx="7405">
                  <c:v>70.3125</c:v>
                </c:pt>
                <c:pt idx="7406">
                  <c:v>57.12894</c:v>
                </c:pt>
                <c:pt idx="7407">
                  <c:v>43.94529</c:v>
                </c:pt>
                <c:pt idx="7408">
                  <c:v>61.523459999999993</c:v>
                </c:pt>
                <c:pt idx="7409">
                  <c:v>61.523459999999993</c:v>
                </c:pt>
                <c:pt idx="7410">
                  <c:v>74.70702</c:v>
                </c:pt>
                <c:pt idx="7411">
                  <c:v>39.550770000000007</c:v>
                </c:pt>
                <c:pt idx="7412">
                  <c:v>61.523459999999993</c:v>
                </c:pt>
                <c:pt idx="7413">
                  <c:v>83.49606</c:v>
                </c:pt>
                <c:pt idx="7414">
                  <c:v>39.550770000000007</c:v>
                </c:pt>
                <c:pt idx="7415">
                  <c:v>74.70702</c:v>
                </c:pt>
                <c:pt idx="7416">
                  <c:v>35.15625</c:v>
                </c:pt>
                <c:pt idx="7417">
                  <c:v>65.91798</c:v>
                </c:pt>
                <c:pt idx="7418">
                  <c:v>61.523459999999993</c:v>
                </c:pt>
                <c:pt idx="7419">
                  <c:v>30.761729999999996</c:v>
                </c:pt>
                <c:pt idx="7420">
                  <c:v>70.3125</c:v>
                </c:pt>
                <c:pt idx="7421">
                  <c:v>39.550770000000007</c:v>
                </c:pt>
                <c:pt idx="7422">
                  <c:v>48.33981</c:v>
                </c:pt>
                <c:pt idx="7423">
                  <c:v>74.70702</c:v>
                </c:pt>
                <c:pt idx="7424">
                  <c:v>57.12894</c:v>
                </c:pt>
                <c:pt idx="7425">
                  <c:v>79.101540000000014</c:v>
                </c:pt>
                <c:pt idx="7426">
                  <c:v>70.3125</c:v>
                </c:pt>
                <c:pt idx="7427">
                  <c:v>52.73442</c:v>
                </c:pt>
                <c:pt idx="7428">
                  <c:v>87.89067</c:v>
                </c:pt>
                <c:pt idx="7429">
                  <c:v>43.94529</c:v>
                </c:pt>
                <c:pt idx="7430">
                  <c:v>70.3125</c:v>
                </c:pt>
                <c:pt idx="7431">
                  <c:v>61.523459999999993</c:v>
                </c:pt>
                <c:pt idx="7432">
                  <c:v>57.12894</c:v>
                </c:pt>
                <c:pt idx="7433">
                  <c:v>57.12894</c:v>
                </c:pt>
                <c:pt idx="7434">
                  <c:v>43.94529</c:v>
                </c:pt>
                <c:pt idx="7435">
                  <c:v>43.94529</c:v>
                </c:pt>
                <c:pt idx="7436">
                  <c:v>79.101540000000014</c:v>
                </c:pt>
                <c:pt idx="7437">
                  <c:v>65.91798</c:v>
                </c:pt>
                <c:pt idx="7438">
                  <c:v>39.550770000000007</c:v>
                </c:pt>
                <c:pt idx="7439">
                  <c:v>79.101540000000014</c:v>
                </c:pt>
                <c:pt idx="7440">
                  <c:v>43.94529</c:v>
                </c:pt>
                <c:pt idx="7441">
                  <c:v>57.12894</c:v>
                </c:pt>
                <c:pt idx="7442">
                  <c:v>48.33981</c:v>
                </c:pt>
                <c:pt idx="7443">
                  <c:v>61.523459999999993</c:v>
                </c:pt>
                <c:pt idx="7444">
                  <c:v>92.2851</c:v>
                </c:pt>
                <c:pt idx="7445">
                  <c:v>79.101540000000014</c:v>
                </c:pt>
                <c:pt idx="7446">
                  <c:v>70.3125</c:v>
                </c:pt>
                <c:pt idx="7447">
                  <c:v>70.3125</c:v>
                </c:pt>
                <c:pt idx="7448">
                  <c:v>52.73442</c:v>
                </c:pt>
                <c:pt idx="7449">
                  <c:v>83.49606</c:v>
                </c:pt>
                <c:pt idx="7450">
                  <c:v>70.3125</c:v>
                </c:pt>
                <c:pt idx="7451">
                  <c:v>48.33981</c:v>
                </c:pt>
                <c:pt idx="7452">
                  <c:v>48.33981</c:v>
                </c:pt>
                <c:pt idx="7453">
                  <c:v>48.33981</c:v>
                </c:pt>
                <c:pt idx="7454">
                  <c:v>61.523459999999993</c:v>
                </c:pt>
                <c:pt idx="7455">
                  <c:v>57.12894</c:v>
                </c:pt>
                <c:pt idx="7456">
                  <c:v>8.7890669999999993</c:v>
                </c:pt>
                <c:pt idx="7457">
                  <c:v>65.91798</c:v>
                </c:pt>
                <c:pt idx="7458">
                  <c:v>39.550770000000007</c:v>
                </c:pt>
                <c:pt idx="7459">
                  <c:v>61.523459999999993</c:v>
                </c:pt>
                <c:pt idx="7460">
                  <c:v>92.2851</c:v>
                </c:pt>
                <c:pt idx="7461">
                  <c:v>48.33981</c:v>
                </c:pt>
                <c:pt idx="7462">
                  <c:v>79.101540000000014</c:v>
                </c:pt>
                <c:pt idx="7463">
                  <c:v>61.523459999999993</c:v>
                </c:pt>
                <c:pt idx="7464">
                  <c:v>30.761729999999996</c:v>
                </c:pt>
                <c:pt idx="7465">
                  <c:v>61.523459999999993</c:v>
                </c:pt>
                <c:pt idx="7466">
                  <c:v>52.73442</c:v>
                </c:pt>
                <c:pt idx="7467">
                  <c:v>83.49606</c:v>
                </c:pt>
                <c:pt idx="7468">
                  <c:v>70.3125</c:v>
                </c:pt>
                <c:pt idx="7469">
                  <c:v>48.33981</c:v>
                </c:pt>
                <c:pt idx="7470">
                  <c:v>83.49606</c:v>
                </c:pt>
                <c:pt idx="7471">
                  <c:v>4.3945290000000004</c:v>
                </c:pt>
                <c:pt idx="7472">
                  <c:v>52.73442</c:v>
                </c:pt>
                <c:pt idx="7473">
                  <c:v>52.73442</c:v>
                </c:pt>
                <c:pt idx="7474">
                  <c:v>48.33981</c:v>
                </c:pt>
                <c:pt idx="7475">
                  <c:v>61.523459999999993</c:v>
                </c:pt>
                <c:pt idx="7476">
                  <c:v>57.12894</c:v>
                </c:pt>
                <c:pt idx="7477">
                  <c:v>65.91798</c:v>
                </c:pt>
                <c:pt idx="7478">
                  <c:v>70.3125</c:v>
                </c:pt>
                <c:pt idx="7479">
                  <c:v>43.94529</c:v>
                </c:pt>
                <c:pt idx="7480">
                  <c:v>52.73442</c:v>
                </c:pt>
                <c:pt idx="7481">
                  <c:v>79.101540000000014</c:v>
                </c:pt>
                <c:pt idx="7482">
                  <c:v>48.33981</c:v>
                </c:pt>
                <c:pt idx="7483">
                  <c:v>65.91798</c:v>
                </c:pt>
                <c:pt idx="7484">
                  <c:v>26.36721</c:v>
                </c:pt>
                <c:pt idx="7485">
                  <c:v>43.94529</c:v>
                </c:pt>
                <c:pt idx="7486">
                  <c:v>57.12894</c:v>
                </c:pt>
                <c:pt idx="7487">
                  <c:v>17.578170000000004</c:v>
                </c:pt>
                <c:pt idx="7488">
                  <c:v>70.3125</c:v>
                </c:pt>
                <c:pt idx="7489">
                  <c:v>39.550770000000007</c:v>
                </c:pt>
                <c:pt idx="7490">
                  <c:v>43.94529</c:v>
                </c:pt>
                <c:pt idx="7491">
                  <c:v>79.101540000000014</c:v>
                </c:pt>
                <c:pt idx="7492">
                  <c:v>4.3945290000000004</c:v>
                </c:pt>
                <c:pt idx="7493">
                  <c:v>109.863</c:v>
                </c:pt>
                <c:pt idx="7494">
                  <c:v>35.15625</c:v>
                </c:pt>
                <c:pt idx="7495">
                  <c:v>61.523459999999993</c:v>
                </c:pt>
                <c:pt idx="7496">
                  <c:v>61.523459999999993</c:v>
                </c:pt>
                <c:pt idx="7497">
                  <c:v>43.94529</c:v>
                </c:pt>
                <c:pt idx="7498">
                  <c:v>83.49606</c:v>
                </c:pt>
                <c:pt idx="7499">
                  <c:v>43.94529</c:v>
                </c:pt>
                <c:pt idx="7500">
                  <c:v>48.33981</c:v>
                </c:pt>
                <c:pt idx="7501">
                  <c:v>61.523459999999993</c:v>
                </c:pt>
                <c:pt idx="7502">
                  <c:v>48.33981</c:v>
                </c:pt>
                <c:pt idx="7503">
                  <c:v>30.761729999999996</c:v>
                </c:pt>
                <c:pt idx="7504">
                  <c:v>61.523459999999993</c:v>
                </c:pt>
                <c:pt idx="7505">
                  <c:v>52.73442</c:v>
                </c:pt>
                <c:pt idx="7506">
                  <c:v>70.3125</c:v>
                </c:pt>
                <c:pt idx="7507">
                  <c:v>43.94529</c:v>
                </c:pt>
                <c:pt idx="7508">
                  <c:v>48.33981</c:v>
                </c:pt>
                <c:pt idx="7509">
                  <c:v>74.70702</c:v>
                </c:pt>
                <c:pt idx="7510">
                  <c:v>48.33981</c:v>
                </c:pt>
                <c:pt idx="7511">
                  <c:v>65.91798</c:v>
                </c:pt>
                <c:pt idx="7512">
                  <c:v>65.91798</c:v>
                </c:pt>
                <c:pt idx="7513">
                  <c:v>35.15625</c:v>
                </c:pt>
                <c:pt idx="7514">
                  <c:v>83.49606</c:v>
                </c:pt>
                <c:pt idx="7515">
                  <c:v>65.91798</c:v>
                </c:pt>
                <c:pt idx="7516">
                  <c:v>43.94529</c:v>
                </c:pt>
                <c:pt idx="7517">
                  <c:v>65.91798</c:v>
                </c:pt>
                <c:pt idx="7518">
                  <c:v>30.761729999999996</c:v>
                </c:pt>
                <c:pt idx="7519">
                  <c:v>70.3125</c:v>
                </c:pt>
                <c:pt idx="7520">
                  <c:v>65.91798</c:v>
                </c:pt>
                <c:pt idx="7521">
                  <c:v>8.7890669999999993</c:v>
                </c:pt>
                <c:pt idx="7522">
                  <c:v>70.3125</c:v>
                </c:pt>
                <c:pt idx="7523">
                  <c:v>35.15625</c:v>
                </c:pt>
                <c:pt idx="7524">
                  <c:v>57.12894</c:v>
                </c:pt>
                <c:pt idx="7525">
                  <c:v>65.91798</c:v>
                </c:pt>
                <c:pt idx="7526">
                  <c:v>39.550770000000007</c:v>
                </c:pt>
                <c:pt idx="7527">
                  <c:v>123.0471</c:v>
                </c:pt>
                <c:pt idx="7528">
                  <c:v>65.91798</c:v>
                </c:pt>
                <c:pt idx="7529">
                  <c:v>83.49606</c:v>
                </c:pt>
                <c:pt idx="7530">
                  <c:v>57.12894</c:v>
                </c:pt>
                <c:pt idx="7531">
                  <c:v>39.550770000000007</c:v>
                </c:pt>
                <c:pt idx="7532">
                  <c:v>48.33981</c:v>
                </c:pt>
                <c:pt idx="7533">
                  <c:v>61.523459999999993</c:v>
                </c:pt>
                <c:pt idx="7534">
                  <c:v>61.523459999999993</c:v>
                </c:pt>
                <c:pt idx="7535">
                  <c:v>70.3125</c:v>
                </c:pt>
                <c:pt idx="7536">
                  <c:v>35.15625</c:v>
                </c:pt>
                <c:pt idx="7537">
                  <c:v>21.97269</c:v>
                </c:pt>
                <c:pt idx="7538">
                  <c:v>92.2851</c:v>
                </c:pt>
                <c:pt idx="7539">
                  <c:v>35.15625</c:v>
                </c:pt>
                <c:pt idx="7540">
                  <c:v>43.94529</c:v>
                </c:pt>
                <c:pt idx="7541">
                  <c:v>74.70702</c:v>
                </c:pt>
                <c:pt idx="7542">
                  <c:v>57.12894</c:v>
                </c:pt>
                <c:pt idx="7543">
                  <c:v>74.70702</c:v>
                </c:pt>
                <c:pt idx="7544">
                  <c:v>61.523459999999993</c:v>
                </c:pt>
                <c:pt idx="7545">
                  <c:v>83.49606</c:v>
                </c:pt>
                <c:pt idx="7546">
                  <c:v>105.4692</c:v>
                </c:pt>
                <c:pt idx="7547">
                  <c:v>43.94529</c:v>
                </c:pt>
                <c:pt idx="7548">
                  <c:v>39.550770000000007</c:v>
                </c:pt>
                <c:pt idx="7549">
                  <c:v>74.70702</c:v>
                </c:pt>
                <c:pt idx="7550">
                  <c:v>39.550770000000007</c:v>
                </c:pt>
                <c:pt idx="7551">
                  <c:v>74.70702</c:v>
                </c:pt>
                <c:pt idx="7552">
                  <c:v>13.18356</c:v>
                </c:pt>
                <c:pt idx="7553">
                  <c:v>61.523459999999993</c:v>
                </c:pt>
                <c:pt idx="7554">
                  <c:v>48.33981</c:v>
                </c:pt>
                <c:pt idx="7555">
                  <c:v>21.97269</c:v>
                </c:pt>
                <c:pt idx="7556">
                  <c:v>87.89067</c:v>
                </c:pt>
                <c:pt idx="7557">
                  <c:v>35.15625</c:v>
                </c:pt>
                <c:pt idx="7558">
                  <c:v>52.73442</c:v>
                </c:pt>
                <c:pt idx="7559">
                  <c:v>65.91798</c:v>
                </c:pt>
                <c:pt idx="7560">
                  <c:v>57.12894</c:v>
                </c:pt>
                <c:pt idx="7561">
                  <c:v>87.89067</c:v>
                </c:pt>
                <c:pt idx="7562">
                  <c:v>39.550770000000007</c:v>
                </c:pt>
                <c:pt idx="7563">
                  <c:v>70.3125</c:v>
                </c:pt>
                <c:pt idx="7564">
                  <c:v>65.91798</c:v>
                </c:pt>
                <c:pt idx="7565">
                  <c:v>57.12894</c:v>
                </c:pt>
                <c:pt idx="7566">
                  <c:v>57.12894</c:v>
                </c:pt>
                <c:pt idx="7567">
                  <c:v>43.94529</c:v>
                </c:pt>
                <c:pt idx="7568">
                  <c:v>30.761729999999996</c:v>
                </c:pt>
                <c:pt idx="7569">
                  <c:v>57.12894</c:v>
                </c:pt>
                <c:pt idx="7570">
                  <c:v>26.36721</c:v>
                </c:pt>
                <c:pt idx="7571">
                  <c:v>35.15625</c:v>
                </c:pt>
                <c:pt idx="7572">
                  <c:v>87.89067</c:v>
                </c:pt>
                <c:pt idx="7573">
                  <c:v>35.15625</c:v>
                </c:pt>
                <c:pt idx="7574">
                  <c:v>57.12894</c:v>
                </c:pt>
                <c:pt idx="7575">
                  <c:v>43.94529</c:v>
                </c:pt>
                <c:pt idx="7576">
                  <c:v>52.73442</c:v>
                </c:pt>
                <c:pt idx="7577">
                  <c:v>96.6798</c:v>
                </c:pt>
                <c:pt idx="7578">
                  <c:v>30.761729999999996</c:v>
                </c:pt>
                <c:pt idx="7579">
                  <c:v>70.3125</c:v>
                </c:pt>
                <c:pt idx="7580">
                  <c:v>70.3125</c:v>
                </c:pt>
                <c:pt idx="7581">
                  <c:v>61.523459999999993</c:v>
                </c:pt>
                <c:pt idx="7582">
                  <c:v>43.94529</c:v>
                </c:pt>
                <c:pt idx="7583">
                  <c:v>79.101540000000014</c:v>
                </c:pt>
                <c:pt idx="7584">
                  <c:v>35.15625</c:v>
                </c:pt>
                <c:pt idx="7585">
                  <c:v>61.523459999999993</c:v>
                </c:pt>
                <c:pt idx="7586">
                  <c:v>43.94529</c:v>
                </c:pt>
                <c:pt idx="7587">
                  <c:v>39.550770000000007</c:v>
                </c:pt>
                <c:pt idx="7588">
                  <c:v>65.91798</c:v>
                </c:pt>
                <c:pt idx="7589">
                  <c:v>17.578170000000004</c:v>
                </c:pt>
                <c:pt idx="7590">
                  <c:v>74.70702</c:v>
                </c:pt>
                <c:pt idx="7591">
                  <c:v>65.91798</c:v>
                </c:pt>
                <c:pt idx="7592">
                  <c:v>48.33981</c:v>
                </c:pt>
                <c:pt idx="7593">
                  <c:v>79.101540000000014</c:v>
                </c:pt>
                <c:pt idx="7594">
                  <c:v>43.94529</c:v>
                </c:pt>
                <c:pt idx="7595">
                  <c:v>96.6798</c:v>
                </c:pt>
                <c:pt idx="7596">
                  <c:v>52.73442</c:v>
                </c:pt>
                <c:pt idx="7597">
                  <c:v>65.91798</c:v>
                </c:pt>
                <c:pt idx="7598">
                  <c:v>48.33981</c:v>
                </c:pt>
                <c:pt idx="7599">
                  <c:v>48.33981</c:v>
                </c:pt>
                <c:pt idx="7600">
                  <c:v>52.73442</c:v>
                </c:pt>
                <c:pt idx="7601">
                  <c:v>57.12894</c:v>
                </c:pt>
                <c:pt idx="7602">
                  <c:v>26.36721</c:v>
                </c:pt>
                <c:pt idx="7603">
                  <c:v>57.12894</c:v>
                </c:pt>
                <c:pt idx="7604">
                  <c:v>74.70702</c:v>
                </c:pt>
                <c:pt idx="7605">
                  <c:v>30.761729999999996</c:v>
                </c:pt>
                <c:pt idx="7606">
                  <c:v>61.523459999999993</c:v>
                </c:pt>
                <c:pt idx="7607">
                  <c:v>52.73442</c:v>
                </c:pt>
                <c:pt idx="7608">
                  <c:v>43.94529</c:v>
                </c:pt>
                <c:pt idx="7609">
                  <c:v>65.91798</c:v>
                </c:pt>
                <c:pt idx="7610">
                  <c:v>79.101540000000014</c:v>
                </c:pt>
                <c:pt idx="7611">
                  <c:v>48.33981</c:v>
                </c:pt>
                <c:pt idx="7612">
                  <c:v>52.73442</c:v>
                </c:pt>
                <c:pt idx="7613">
                  <c:v>74.70702</c:v>
                </c:pt>
                <c:pt idx="7614">
                  <c:v>61.523459999999993</c:v>
                </c:pt>
                <c:pt idx="7615">
                  <c:v>48.33981</c:v>
                </c:pt>
                <c:pt idx="7616">
                  <c:v>79.101540000000014</c:v>
                </c:pt>
                <c:pt idx="7617">
                  <c:v>70.3125</c:v>
                </c:pt>
                <c:pt idx="7618">
                  <c:v>35.15625</c:v>
                </c:pt>
                <c:pt idx="7619">
                  <c:v>70.3125</c:v>
                </c:pt>
                <c:pt idx="7620">
                  <c:v>48.33981</c:v>
                </c:pt>
                <c:pt idx="7621">
                  <c:v>52.73442</c:v>
                </c:pt>
                <c:pt idx="7622">
                  <c:v>35.15625</c:v>
                </c:pt>
                <c:pt idx="7623">
                  <c:v>43.94529</c:v>
                </c:pt>
                <c:pt idx="7624">
                  <c:v>43.94529</c:v>
                </c:pt>
                <c:pt idx="7625">
                  <c:v>65.91798</c:v>
                </c:pt>
                <c:pt idx="7626">
                  <c:v>26.36721</c:v>
                </c:pt>
                <c:pt idx="7627">
                  <c:v>70.3125</c:v>
                </c:pt>
                <c:pt idx="7628">
                  <c:v>57.12894</c:v>
                </c:pt>
                <c:pt idx="7629">
                  <c:v>52.73442</c:v>
                </c:pt>
                <c:pt idx="7630">
                  <c:v>57.12894</c:v>
                </c:pt>
                <c:pt idx="7631">
                  <c:v>35.15625</c:v>
                </c:pt>
                <c:pt idx="7632">
                  <c:v>96.6798</c:v>
                </c:pt>
                <c:pt idx="7633">
                  <c:v>26.36721</c:v>
                </c:pt>
                <c:pt idx="7634">
                  <c:v>65.91798</c:v>
                </c:pt>
                <c:pt idx="7635">
                  <c:v>39.550770000000007</c:v>
                </c:pt>
                <c:pt idx="7636">
                  <c:v>65.91798</c:v>
                </c:pt>
                <c:pt idx="7637">
                  <c:v>70.3125</c:v>
                </c:pt>
                <c:pt idx="7638">
                  <c:v>48.33981</c:v>
                </c:pt>
                <c:pt idx="7639">
                  <c:v>52.73442</c:v>
                </c:pt>
                <c:pt idx="7640">
                  <c:v>57.12894</c:v>
                </c:pt>
                <c:pt idx="7641">
                  <c:v>65.91798</c:v>
                </c:pt>
                <c:pt idx="7642">
                  <c:v>39.550770000000007</c:v>
                </c:pt>
                <c:pt idx="7643">
                  <c:v>57.12894</c:v>
                </c:pt>
                <c:pt idx="7644">
                  <c:v>52.73442</c:v>
                </c:pt>
                <c:pt idx="7645">
                  <c:v>52.73442</c:v>
                </c:pt>
                <c:pt idx="7646">
                  <c:v>74.70702</c:v>
                </c:pt>
                <c:pt idx="7647">
                  <c:v>48.33981</c:v>
                </c:pt>
                <c:pt idx="7648">
                  <c:v>87.89067</c:v>
                </c:pt>
                <c:pt idx="7649">
                  <c:v>39.550770000000007</c:v>
                </c:pt>
                <c:pt idx="7650">
                  <c:v>70.3125</c:v>
                </c:pt>
                <c:pt idx="7651">
                  <c:v>74.70702</c:v>
                </c:pt>
                <c:pt idx="7652">
                  <c:v>13.18356</c:v>
                </c:pt>
                <c:pt idx="7653">
                  <c:v>52.73442</c:v>
                </c:pt>
                <c:pt idx="7654">
                  <c:v>70.3125</c:v>
                </c:pt>
                <c:pt idx="7655">
                  <c:v>65.91798</c:v>
                </c:pt>
                <c:pt idx="7656">
                  <c:v>57.12894</c:v>
                </c:pt>
                <c:pt idx="7657">
                  <c:v>57.12894</c:v>
                </c:pt>
                <c:pt idx="7658">
                  <c:v>43.94529</c:v>
                </c:pt>
                <c:pt idx="7659">
                  <c:v>52.73442</c:v>
                </c:pt>
                <c:pt idx="7660">
                  <c:v>35.15625</c:v>
                </c:pt>
                <c:pt idx="7661">
                  <c:v>92.2851</c:v>
                </c:pt>
                <c:pt idx="7662">
                  <c:v>48.33981</c:v>
                </c:pt>
                <c:pt idx="7663">
                  <c:v>61.523459999999993</c:v>
                </c:pt>
                <c:pt idx="7664">
                  <c:v>79.101540000000014</c:v>
                </c:pt>
                <c:pt idx="7665">
                  <c:v>35.15625</c:v>
                </c:pt>
                <c:pt idx="7666">
                  <c:v>87.89067</c:v>
                </c:pt>
                <c:pt idx="7667">
                  <c:v>57.12894</c:v>
                </c:pt>
                <c:pt idx="7668">
                  <c:v>30.761729999999996</c:v>
                </c:pt>
                <c:pt idx="7669">
                  <c:v>26.36721</c:v>
                </c:pt>
                <c:pt idx="7670">
                  <c:v>43.94529</c:v>
                </c:pt>
                <c:pt idx="7671">
                  <c:v>61.523459999999993</c:v>
                </c:pt>
                <c:pt idx="7672">
                  <c:v>39.550770000000007</c:v>
                </c:pt>
                <c:pt idx="7673">
                  <c:v>26.36721</c:v>
                </c:pt>
                <c:pt idx="7674">
                  <c:v>48.33981</c:v>
                </c:pt>
                <c:pt idx="7675">
                  <c:v>52.73442</c:v>
                </c:pt>
                <c:pt idx="7676">
                  <c:v>30.761729999999996</c:v>
                </c:pt>
                <c:pt idx="7677">
                  <c:v>65.91798</c:v>
                </c:pt>
                <c:pt idx="7678">
                  <c:v>74.70702</c:v>
                </c:pt>
                <c:pt idx="7679">
                  <c:v>65.91798</c:v>
                </c:pt>
                <c:pt idx="7680">
                  <c:v>61.523459999999993</c:v>
                </c:pt>
                <c:pt idx="7681">
                  <c:v>61.523459999999993</c:v>
                </c:pt>
                <c:pt idx="7682">
                  <c:v>48.33981</c:v>
                </c:pt>
                <c:pt idx="7683">
                  <c:v>39.550770000000007</c:v>
                </c:pt>
                <c:pt idx="7684">
                  <c:v>65.91798</c:v>
                </c:pt>
                <c:pt idx="7685">
                  <c:v>74.70702</c:v>
                </c:pt>
                <c:pt idx="7686">
                  <c:v>43.94529</c:v>
                </c:pt>
                <c:pt idx="7687">
                  <c:v>65.91798</c:v>
                </c:pt>
                <c:pt idx="7688">
                  <c:v>65.91798</c:v>
                </c:pt>
                <c:pt idx="7689">
                  <c:v>43.94529</c:v>
                </c:pt>
                <c:pt idx="7690">
                  <c:v>43.94529</c:v>
                </c:pt>
                <c:pt idx="7691">
                  <c:v>30.761729999999996</c:v>
                </c:pt>
                <c:pt idx="7692">
                  <c:v>52.73442</c:v>
                </c:pt>
                <c:pt idx="7693">
                  <c:v>57.12894</c:v>
                </c:pt>
                <c:pt idx="7694">
                  <c:v>21.97269</c:v>
                </c:pt>
                <c:pt idx="7695">
                  <c:v>83.49606</c:v>
                </c:pt>
                <c:pt idx="7696">
                  <c:v>35.15625</c:v>
                </c:pt>
                <c:pt idx="7697">
                  <c:v>83.49606</c:v>
                </c:pt>
                <c:pt idx="7698">
                  <c:v>79.101540000000014</c:v>
                </c:pt>
                <c:pt idx="7699">
                  <c:v>43.94529</c:v>
                </c:pt>
                <c:pt idx="7700">
                  <c:v>96.6798</c:v>
                </c:pt>
                <c:pt idx="7701">
                  <c:v>48.33981</c:v>
                </c:pt>
                <c:pt idx="7702">
                  <c:v>74.70702</c:v>
                </c:pt>
                <c:pt idx="7703">
                  <c:v>57.12894</c:v>
                </c:pt>
                <c:pt idx="7704">
                  <c:v>70.3125</c:v>
                </c:pt>
                <c:pt idx="7705">
                  <c:v>79.101540000000014</c:v>
                </c:pt>
                <c:pt idx="7706">
                  <c:v>52.73442</c:v>
                </c:pt>
                <c:pt idx="7707">
                  <c:v>39.550770000000007</c:v>
                </c:pt>
                <c:pt idx="7708">
                  <c:v>70.3125</c:v>
                </c:pt>
                <c:pt idx="7709">
                  <c:v>39.550770000000007</c:v>
                </c:pt>
                <c:pt idx="7710">
                  <c:v>48.33981</c:v>
                </c:pt>
                <c:pt idx="7711">
                  <c:v>65.91798</c:v>
                </c:pt>
                <c:pt idx="7712">
                  <c:v>39.550770000000007</c:v>
                </c:pt>
                <c:pt idx="7713">
                  <c:v>79.101540000000014</c:v>
                </c:pt>
                <c:pt idx="7714">
                  <c:v>35.15625</c:v>
                </c:pt>
                <c:pt idx="7715">
                  <c:v>70.3125</c:v>
                </c:pt>
                <c:pt idx="7716">
                  <c:v>61.523459999999993</c:v>
                </c:pt>
                <c:pt idx="7717">
                  <c:v>43.94529</c:v>
                </c:pt>
                <c:pt idx="7718">
                  <c:v>65.91798</c:v>
                </c:pt>
                <c:pt idx="7719">
                  <c:v>65.91798</c:v>
                </c:pt>
                <c:pt idx="7720">
                  <c:v>57.12894</c:v>
                </c:pt>
                <c:pt idx="7721">
                  <c:v>70.3125</c:v>
                </c:pt>
                <c:pt idx="7722">
                  <c:v>48.33981</c:v>
                </c:pt>
                <c:pt idx="7723">
                  <c:v>61.523459999999993</c:v>
                </c:pt>
                <c:pt idx="7724">
                  <c:v>57.12894</c:v>
                </c:pt>
                <c:pt idx="7725">
                  <c:v>26.36721</c:v>
                </c:pt>
                <c:pt idx="7726">
                  <c:v>39.550770000000007</c:v>
                </c:pt>
                <c:pt idx="7727">
                  <c:v>48.33981</c:v>
                </c:pt>
                <c:pt idx="7728">
                  <c:v>21.97269</c:v>
                </c:pt>
                <c:pt idx="7729">
                  <c:v>74.70702</c:v>
                </c:pt>
                <c:pt idx="7730">
                  <c:v>30.761729999999996</c:v>
                </c:pt>
                <c:pt idx="7731">
                  <c:v>79.101540000000014</c:v>
                </c:pt>
                <c:pt idx="7732">
                  <c:v>61.523459999999993</c:v>
                </c:pt>
                <c:pt idx="7733">
                  <c:v>79.101540000000014</c:v>
                </c:pt>
                <c:pt idx="7734">
                  <c:v>92.2851</c:v>
                </c:pt>
                <c:pt idx="7735">
                  <c:v>35.15625</c:v>
                </c:pt>
                <c:pt idx="7736">
                  <c:v>61.523459999999993</c:v>
                </c:pt>
                <c:pt idx="7737">
                  <c:v>48.33981</c:v>
                </c:pt>
                <c:pt idx="7738">
                  <c:v>61.523459999999993</c:v>
                </c:pt>
                <c:pt idx="7739">
                  <c:v>43.94529</c:v>
                </c:pt>
                <c:pt idx="7740">
                  <c:v>48.33981</c:v>
                </c:pt>
                <c:pt idx="7741">
                  <c:v>48.33981</c:v>
                </c:pt>
                <c:pt idx="7742">
                  <c:v>52.73442</c:v>
                </c:pt>
                <c:pt idx="7743">
                  <c:v>65.91798</c:v>
                </c:pt>
                <c:pt idx="7744">
                  <c:v>43.94529</c:v>
                </c:pt>
                <c:pt idx="7745">
                  <c:v>74.70702</c:v>
                </c:pt>
                <c:pt idx="7746">
                  <c:v>35.15625</c:v>
                </c:pt>
                <c:pt idx="7747">
                  <c:v>79.101540000000014</c:v>
                </c:pt>
                <c:pt idx="7748">
                  <c:v>61.523459999999993</c:v>
                </c:pt>
                <c:pt idx="7749">
                  <c:v>61.523459999999993</c:v>
                </c:pt>
                <c:pt idx="7750">
                  <c:v>74.70702</c:v>
                </c:pt>
                <c:pt idx="7751">
                  <c:v>39.550770000000007</c:v>
                </c:pt>
                <c:pt idx="7752">
                  <c:v>48.33981</c:v>
                </c:pt>
                <c:pt idx="7753">
                  <c:v>83.49606</c:v>
                </c:pt>
                <c:pt idx="7754">
                  <c:v>48.33981</c:v>
                </c:pt>
                <c:pt idx="7755">
                  <c:v>61.523459999999993</c:v>
                </c:pt>
                <c:pt idx="7756">
                  <c:v>57.12894</c:v>
                </c:pt>
                <c:pt idx="7757">
                  <c:v>48.33981</c:v>
                </c:pt>
                <c:pt idx="7758">
                  <c:v>83.49606</c:v>
                </c:pt>
                <c:pt idx="7759">
                  <c:v>57.12894</c:v>
                </c:pt>
                <c:pt idx="7760">
                  <c:v>52.73442</c:v>
                </c:pt>
                <c:pt idx="7761">
                  <c:v>61.523459999999993</c:v>
                </c:pt>
                <c:pt idx="7762">
                  <c:v>21.97269</c:v>
                </c:pt>
                <c:pt idx="7763">
                  <c:v>74.70702</c:v>
                </c:pt>
                <c:pt idx="7764">
                  <c:v>39.550770000000007</c:v>
                </c:pt>
                <c:pt idx="7765">
                  <c:v>30.761729999999996</c:v>
                </c:pt>
                <c:pt idx="7766">
                  <c:v>79.101540000000014</c:v>
                </c:pt>
                <c:pt idx="7767">
                  <c:v>70.3125</c:v>
                </c:pt>
                <c:pt idx="7768">
                  <c:v>87.89067</c:v>
                </c:pt>
                <c:pt idx="7769">
                  <c:v>48.33981</c:v>
                </c:pt>
                <c:pt idx="7770">
                  <c:v>65.91798</c:v>
                </c:pt>
                <c:pt idx="7771">
                  <c:v>79.101540000000014</c:v>
                </c:pt>
                <c:pt idx="7772">
                  <c:v>70.3125</c:v>
                </c:pt>
                <c:pt idx="7773">
                  <c:v>65.91798</c:v>
                </c:pt>
                <c:pt idx="7774">
                  <c:v>57.12894</c:v>
                </c:pt>
                <c:pt idx="7775">
                  <c:v>30.761729999999996</c:v>
                </c:pt>
                <c:pt idx="7776">
                  <c:v>70.3125</c:v>
                </c:pt>
                <c:pt idx="7777">
                  <c:v>39.550770000000007</c:v>
                </c:pt>
                <c:pt idx="7778">
                  <c:v>39.550770000000007</c:v>
                </c:pt>
                <c:pt idx="7779">
                  <c:v>70.3125</c:v>
                </c:pt>
                <c:pt idx="7780">
                  <c:v>35.15625</c:v>
                </c:pt>
                <c:pt idx="7781">
                  <c:v>79.101540000000014</c:v>
                </c:pt>
                <c:pt idx="7782">
                  <c:v>39.550770000000007</c:v>
                </c:pt>
                <c:pt idx="7783">
                  <c:v>35.15625</c:v>
                </c:pt>
                <c:pt idx="7784">
                  <c:v>105.4692</c:v>
                </c:pt>
                <c:pt idx="7785">
                  <c:v>43.94529</c:v>
                </c:pt>
                <c:pt idx="7786">
                  <c:v>48.33981</c:v>
                </c:pt>
                <c:pt idx="7787">
                  <c:v>79.101540000000014</c:v>
                </c:pt>
                <c:pt idx="7788">
                  <c:v>35.15625</c:v>
                </c:pt>
                <c:pt idx="7789">
                  <c:v>57.12894</c:v>
                </c:pt>
                <c:pt idx="7790">
                  <c:v>52.73442</c:v>
                </c:pt>
                <c:pt idx="7791">
                  <c:v>52.73442</c:v>
                </c:pt>
                <c:pt idx="7792">
                  <c:v>57.12894</c:v>
                </c:pt>
                <c:pt idx="7793">
                  <c:v>35.15625</c:v>
                </c:pt>
                <c:pt idx="7794">
                  <c:v>65.91798</c:v>
                </c:pt>
                <c:pt idx="7795">
                  <c:v>65.91798</c:v>
                </c:pt>
                <c:pt idx="7796">
                  <c:v>30.761729999999996</c:v>
                </c:pt>
                <c:pt idx="7797">
                  <c:v>70.3125</c:v>
                </c:pt>
                <c:pt idx="7798">
                  <c:v>35.15625</c:v>
                </c:pt>
                <c:pt idx="7799">
                  <c:v>52.73442</c:v>
                </c:pt>
                <c:pt idx="7800">
                  <c:v>57.12894</c:v>
                </c:pt>
                <c:pt idx="7801">
                  <c:v>30.761729999999996</c:v>
                </c:pt>
                <c:pt idx="7802">
                  <c:v>79.101540000000014</c:v>
                </c:pt>
                <c:pt idx="7803">
                  <c:v>57.12894</c:v>
                </c:pt>
                <c:pt idx="7804">
                  <c:v>57.12894</c:v>
                </c:pt>
                <c:pt idx="7805">
                  <c:v>52.73442</c:v>
                </c:pt>
                <c:pt idx="7806">
                  <c:v>39.550770000000007</c:v>
                </c:pt>
                <c:pt idx="7807">
                  <c:v>52.73442</c:v>
                </c:pt>
                <c:pt idx="7808">
                  <c:v>48.33981</c:v>
                </c:pt>
                <c:pt idx="7809">
                  <c:v>35.15625</c:v>
                </c:pt>
                <c:pt idx="7810">
                  <c:v>52.73442</c:v>
                </c:pt>
                <c:pt idx="7811">
                  <c:v>57.12894</c:v>
                </c:pt>
                <c:pt idx="7812">
                  <c:v>39.550770000000007</c:v>
                </c:pt>
                <c:pt idx="7813">
                  <c:v>65.91798</c:v>
                </c:pt>
                <c:pt idx="7814">
                  <c:v>39.550770000000007</c:v>
                </c:pt>
                <c:pt idx="7815">
                  <c:v>30.761729999999996</c:v>
                </c:pt>
                <c:pt idx="7816">
                  <c:v>79.101540000000014</c:v>
                </c:pt>
                <c:pt idx="7817">
                  <c:v>35.15625</c:v>
                </c:pt>
                <c:pt idx="7818">
                  <c:v>61.523459999999993</c:v>
                </c:pt>
                <c:pt idx="7819">
                  <c:v>35.15625</c:v>
                </c:pt>
                <c:pt idx="7820">
                  <c:v>92.2851</c:v>
                </c:pt>
                <c:pt idx="7821">
                  <c:v>74.70702</c:v>
                </c:pt>
                <c:pt idx="7822">
                  <c:v>52.73442</c:v>
                </c:pt>
                <c:pt idx="7823">
                  <c:v>92.2851</c:v>
                </c:pt>
                <c:pt idx="7824">
                  <c:v>61.523459999999993</c:v>
                </c:pt>
                <c:pt idx="7825">
                  <c:v>61.523459999999993</c:v>
                </c:pt>
                <c:pt idx="7826">
                  <c:v>43.94529</c:v>
                </c:pt>
                <c:pt idx="7827">
                  <c:v>48.33981</c:v>
                </c:pt>
                <c:pt idx="7828">
                  <c:v>61.523459999999993</c:v>
                </c:pt>
                <c:pt idx="7829">
                  <c:v>65.91798</c:v>
                </c:pt>
                <c:pt idx="7830">
                  <c:v>26.36721</c:v>
                </c:pt>
                <c:pt idx="7831">
                  <c:v>65.91798</c:v>
                </c:pt>
                <c:pt idx="7832">
                  <c:v>30.761729999999996</c:v>
                </c:pt>
                <c:pt idx="7833">
                  <c:v>-4.3945290000000004</c:v>
                </c:pt>
                <c:pt idx="7834">
                  <c:v>70.3125</c:v>
                </c:pt>
                <c:pt idx="7835">
                  <c:v>43.94529</c:v>
                </c:pt>
                <c:pt idx="7836">
                  <c:v>87.89067</c:v>
                </c:pt>
                <c:pt idx="7837">
                  <c:v>48.33981</c:v>
                </c:pt>
                <c:pt idx="7838">
                  <c:v>74.70702</c:v>
                </c:pt>
                <c:pt idx="7839">
                  <c:v>48.33981</c:v>
                </c:pt>
                <c:pt idx="7840">
                  <c:v>48.33981</c:v>
                </c:pt>
                <c:pt idx="7841">
                  <c:v>87.89067</c:v>
                </c:pt>
                <c:pt idx="7842">
                  <c:v>48.33981</c:v>
                </c:pt>
                <c:pt idx="7843">
                  <c:v>43.94529</c:v>
                </c:pt>
                <c:pt idx="7844">
                  <c:v>70.3125</c:v>
                </c:pt>
                <c:pt idx="7845">
                  <c:v>8.7890669999999993</c:v>
                </c:pt>
                <c:pt idx="7846">
                  <c:v>39.550770000000007</c:v>
                </c:pt>
                <c:pt idx="7847">
                  <c:v>74.70702</c:v>
                </c:pt>
                <c:pt idx="7848">
                  <c:v>57.12894</c:v>
                </c:pt>
                <c:pt idx="7849">
                  <c:v>65.91798</c:v>
                </c:pt>
                <c:pt idx="7850">
                  <c:v>43.94529</c:v>
                </c:pt>
                <c:pt idx="7851">
                  <c:v>57.12894</c:v>
                </c:pt>
                <c:pt idx="7852">
                  <c:v>61.523459999999993</c:v>
                </c:pt>
                <c:pt idx="7853">
                  <c:v>52.73442</c:v>
                </c:pt>
                <c:pt idx="7854">
                  <c:v>61.523459999999993</c:v>
                </c:pt>
                <c:pt idx="7855">
                  <c:v>87.89067</c:v>
                </c:pt>
                <c:pt idx="7856">
                  <c:v>52.73442</c:v>
                </c:pt>
                <c:pt idx="7857">
                  <c:v>61.523459999999993</c:v>
                </c:pt>
                <c:pt idx="7858">
                  <c:v>57.12894</c:v>
                </c:pt>
                <c:pt idx="7859">
                  <c:v>48.33981</c:v>
                </c:pt>
                <c:pt idx="7860">
                  <c:v>48.33981</c:v>
                </c:pt>
                <c:pt idx="7861">
                  <c:v>30.761729999999996</c:v>
                </c:pt>
                <c:pt idx="7862">
                  <c:v>52.73442</c:v>
                </c:pt>
                <c:pt idx="7863">
                  <c:v>87.89067</c:v>
                </c:pt>
                <c:pt idx="7864">
                  <c:v>26.36721</c:v>
                </c:pt>
                <c:pt idx="7865">
                  <c:v>70.3125</c:v>
                </c:pt>
                <c:pt idx="7866">
                  <c:v>57.12894</c:v>
                </c:pt>
                <c:pt idx="7867">
                  <c:v>8.7890669999999993</c:v>
                </c:pt>
                <c:pt idx="7868">
                  <c:v>65.91798</c:v>
                </c:pt>
                <c:pt idx="7869">
                  <c:v>39.550770000000007</c:v>
                </c:pt>
                <c:pt idx="7870">
                  <c:v>96.6798</c:v>
                </c:pt>
                <c:pt idx="7871">
                  <c:v>43.94529</c:v>
                </c:pt>
                <c:pt idx="7872">
                  <c:v>70.3125</c:v>
                </c:pt>
                <c:pt idx="7873">
                  <c:v>79.101540000000014</c:v>
                </c:pt>
                <c:pt idx="7874">
                  <c:v>35.15625</c:v>
                </c:pt>
                <c:pt idx="7875">
                  <c:v>61.523459999999993</c:v>
                </c:pt>
                <c:pt idx="7876">
                  <c:v>57.12894</c:v>
                </c:pt>
                <c:pt idx="7877">
                  <c:v>48.33981</c:v>
                </c:pt>
                <c:pt idx="7878">
                  <c:v>57.12894</c:v>
                </c:pt>
                <c:pt idx="7879">
                  <c:v>43.94529</c:v>
                </c:pt>
                <c:pt idx="7880">
                  <c:v>43.94529</c:v>
                </c:pt>
                <c:pt idx="7881">
                  <c:v>61.523459999999993</c:v>
                </c:pt>
                <c:pt idx="7882">
                  <c:v>39.550770000000007</c:v>
                </c:pt>
                <c:pt idx="7883">
                  <c:v>57.12894</c:v>
                </c:pt>
                <c:pt idx="7884">
                  <c:v>70.3125</c:v>
                </c:pt>
                <c:pt idx="7885">
                  <c:v>48.33981</c:v>
                </c:pt>
                <c:pt idx="7886">
                  <c:v>79.101540000000014</c:v>
                </c:pt>
                <c:pt idx="7887">
                  <c:v>43.94529</c:v>
                </c:pt>
                <c:pt idx="7888">
                  <c:v>61.523459999999993</c:v>
                </c:pt>
                <c:pt idx="7889">
                  <c:v>83.49606</c:v>
                </c:pt>
                <c:pt idx="7890">
                  <c:v>43.94529</c:v>
                </c:pt>
                <c:pt idx="7891">
                  <c:v>30.761729999999996</c:v>
                </c:pt>
                <c:pt idx="7892">
                  <c:v>87.89067</c:v>
                </c:pt>
                <c:pt idx="7893">
                  <c:v>79.101540000000014</c:v>
                </c:pt>
                <c:pt idx="7894">
                  <c:v>57.12894</c:v>
                </c:pt>
                <c:pt idx="7895">
                  <c:v>57.12894</c:v>
                </c:pt>
                <c:pt idx="7896">
                  <c:v>39.550770000000007</c:v>
                </c:pt>
                <c:pt idx="7897">
                  <c:v>61.523459999999993</c:v>
                </c:pt>
                <c:pt idx="7898">
                  <c:v>4.3945290000000004</c:v>
                </c:pt>
                <c:pt idx="7899">
                  <c:v>52.73442</c:v>
                </c:pt>
                <c:pt idx="7900">
                  <c:v>48.33981</c:v>
                </c:pt>
                <c:pt idx="7901">
                  <c:v>4.3945290000000004</c:v>
                </c:pt>
                <c:pt idx="7902">
                  <c:v>79.101540000000014</c:v>
                </c:pt>
                <c:pt idx="7903">
                  <c:v>26.36721</c:v>
                </c:pt>
                <c:pt idx="7904">
                  <c:v>109.863</c:v>
                </c:pt>
                <c:pt idx="7905">
                  <c:v>48.33981</c:v>
                </c:pt>
                <c:pt idx="7906">
                  <c:v>43.94529</c:v>
                </c:pt>
                <c:pt idx="7907">
                  <c:v>57.12894</c:v>
                </c:pt>
                <c:pt idx="7908">
                  <c:v>52.73442</c:v>
                </c:pt>
                <c:pt idx="7909">
                  <c:v>83.49606</c:v>
                </c:pt>
                <c:pt idx="7910">
                  <c:v>61.523459999999993</c:v>
                </c:pt>
                <c:pt idx="7911">
                  <c:v>39.550770000000007</c:v>
                </c:pt>
                <c:pt idx="7912">
                  <c:v>74.70702</c:v>
                </c:pt>
                <c:pt idx="7913">
                  <c:v>43.94529</c:v>
                </c:pt>
                <c:pt idx="7914">
                  <c:v>61.523459999999993</c:v>
                </c:pt>
                <c:pt idx="7915">
                  <c:v>61.523459999999993</c:v>
                </c:pt>
                <c:pt idx="7916">
                  <c:v>43.94529</c:v>
                </c:pt>
                <c:pt idx="7917">
                  <c:v>74.70702</c:v>
                </c:pt>
                <c:pt idx="7918">
                  <c:v>52.73442</c:v>
                </c:pt>
                <c:pt idx="7919">
                  <c:v>61.523459999999993</c:v>
                </c:pt>
                <c:pt idx="7920">
                  <c:v>87.89067</c:v>
                </c:pt>
                <c:pt idx="7921">
                  <c:v>35.15625</c:v>
                </c:pt>
                <c:pt idx="7922">
                  <c:v>83.49606</c:v>
                </c:pt>
                <c:pt idx="7923">
                  <c:v>70.3125</c:v>
                </c:pt>
                <c:pt idx="7924">
                  <c:v>57.12894</c:v>
                </c:pt>
                <c:pt idx="7925">
                  <c:v>61.523459999999993</c:v>
                </c:pt>
                <c:pt idx="7926">
                  <c:v>48.33981</c:v>
                </c:pt>
                <c:pt idx="7927">
                  <c:v>52.73442</c:v>
                </c:pt>
                <c:pt idx="7928">
                  <c:v>65.91798</c:v>
                </c:pt>
                <c:pt idx="7929">
                  <c:v>35.15625</c:v>
                </c:pt>
                <c:pt idx="7930">
                  <c:v>52.73442</c:v>
                </c:pt>
                <c:pt idx="7931">
                  <c:v>65.91798</c:v>
                </c:pt>
                <c:pt idx="7932">
                  <c:v>26.36721</c:v>
                </c:pt>
                <c:pt idx="7933">
                  <c:v>79.101540000000014</c:v>
                </c:pt>
                <c:pt idx="7934">
                  <c:v>74.70702</c:v>
                </c:pt>
                <c:pt idx="7935">
                  <c:v>70.3125</c:v>
                </c:pt>
                <c:pt idx="7936">
                  <c:v>70.3125</c:v>
                </c:pt>
                <c:pt idx="7937">
                  <c:v>65.91798</c:v>
                </c:pt>
                <c:pt idx="7938">
                  <c:v>79.101540000000014</c:v>
                </c:pt>
                <c:pt idx="7939">
                  <c:v>52.73442</c:v>
                </c:pt>
                <c:pt idx="7940">
                  <c:v>39.550770000000007</c:v>
                </c:pt>
                <c:pt idx="7941">
                  <c:v>52.73442</c:v>
                </c:pt>
                <c:pt idx="7942">
                  <c:v>30.761729999999996</c:v>
                </c:pt>
                <c:pt idx="7943">
                  <c:v>61.523459999999993</c:v>
                </c:pt>
                <c:pt idx="7944">
                  <c:v>48.33981</c:v>
                </c:pt>
                <c:pt idx="7945">
                  <c:v>30.761729999999996</c:v>
                </c:pt>
                <c:pt idx="7946">
                  <c:v>83.49606</c:v>
                </c:pt>
                <c:pt idx="7947">
                  <c:v>48.33981</c:v>
                </c:pt>
                <c:pt idx="7948">
                  <c:v>52.73442</c:v>
                </c:pt>
                <c:pt idx="7949">
                  <c:v>74.70702</c:v>
                </c:pt>
                <c:pt idx="7950">
                  <c:v>39.550770000000007</c:v>
                </c:pt>
                <c:pt idx="7951">
                  <c:v>48.33981</c:v>
                </c:pt>
                <c:pt idx="7952">
                  <c:v>35.15625</c:v>
                </c:pt>
                <c:pt idx="7953">
                  <c:v>70.3125</c:v>
                </c:pt>
                <c:pt idx="7954">
                  <c:v>79.101540000000014</c:v>
                </c:pt>
                <c:pt idx="7955">
                  <c:v>65.91798</c:v>
                </c:pt>
                <c:pt idx="7956">
                  <c:v>52.73442</c:v>
                </c:pt>
                <c:pt idx="7957">
                  <c:v>65.91798</c:v>
                </c:pt>
                <c:pt idx="7958">
                  <c:v>52.73442</c:v>
                </c:pt>
                <c:pt idx="7959">
                  <c:v>70.3125</c:v>
                </c:pt>
                <c:pt idx="7960">
                  <c:v>43.94529</c:v>
                </c:pt>
                <c:pt idx="7961">
                  <c:v>43.94529</c:v>
                </c:pt>
                <c:pt idx="7962">
                  <c:v>65.91798</c:v>
                </c:pt>
                <c:pt idx="7963">
                  <c:v>21.97269</c:v>
                </c:pt>
                <c:pt idx="7964">
                  <c:v>52.73442</c:v>
                </c:pt>
                <c:pt idx="7965">
                  <c:v>61.523459999999993</c:v>
                </c:pt>
                <c:pt idx="7966">
                  <c:v>17.578170000000004</c:v>
                </c:pt>
                <c:pt idx="7967">
                  <c:v>65.91798</c:v>
                </c:pt>
                <c:pt idx="7968">
                  <c:v>70.3125</c:v>
                </c:pt>
                <c:pt idx="7969">
                  <c:v>70.3125</c:v>
                </c:pt>
                <c:pt idx="7970">
                  <c:v>43.94529</c:v>
                </c:pt>
                <c:pt idx="7971">
                  <c:v>43.94529</c:v>
                </c:pt>
                <c:pt idx="7972">
                  <c:v>83.49606</c:v>
                </c:pt>
                <c:pt idx="7973">
                  <c:v>43.94529</c:v>
                </c:pt>
                <c:pt idx="7974">
                  <c:v>48.33981</c:v>
                </c:pt>
                <c:pt idx="7975">
                  <c:v>65.91798</c:v>
                </c:pt>
                <c:pt idx="7976">
                  <c:v>21.97269</c:v>
                </c:pt>
                <c:pt idx="7977">
                  <c:v>87.89067</c:v>
                </c:pt>
                <c:pt idx="7978">
                  <c:v>61.523459999999993</c:v>
                </c:pt>
                <c:pt idx="7979">
                  <c:v>48.33981</c:v>
                </c:pt>
                <c:pt idx="7980">
                  <c:v>70.3125</c:v>
                </c:pt>
                <c:pt idx="7981">
                  <c:v>57.12894</c:v>
                </c:pt>
                <c:pt idx="7982">
                  <c:v>57.12894</c:v>
                </c:pt>
                <c:pt idx="7983">
                  <c:v>48.33981</c:v>
                </c:pt>
                <c:pt idx="7984">
                  <c:v>43.94529</c:v>
                </c:pt>
                <c:pt idx="7985">
                  <c:v>96.6798</c:v>
                </c:pt>
                <c:pt idx="7986">
                  <c:v>48.33981</c:v>
                </c:pt>
                <c:pt idx="7987">
                  <c:v>43.94529</c:v>
                </c:pt>
                <c:pt idx="7988">
                  <c:v>52.73442</c:v>
                </c:pt>
                <c:pt idx="7989">
                  <c:v>43.94529</c:v>
                </c:pt>
                <c:pt idx="7990">
                  <c:v>48.33981</c:v>
                </c:pt>
                <c:pt idx="7991">
                  <c:v>43.94529</c:v>
                </c:pt>
                <c:pt idx="7992">
                  <c:v>57.12894</c:v>
                </c:pt>
                <c:pt idx="7993">
                  <c:v>61.523459999999993</c:v>
                </c:pt>
                <c:pt idx="7994">
                  <c:v>30.761729999999996</c:v>
                </c:pt>
                <c:pt idx="7995">
                  <c:v>79.101540000000014</c:v>
                </c:pt>
                <c:pt idx="7996">
                  <c:v>52.73442</c:v>
                </c:pt>
                <c:pt idx="7997">
                  <c:v>0</c:v>
                </c:pt>
                <c:pt idx="7998">
                  <c:v>74.70702</c:v>
                </c:pt>
                <c:pt idx="7999">
                  <c:v>43.94529</c:v>
                </c:pt>
                <c:pt idx="8000">
                  <c:v>79.101540000000014</c:v>
                </c:pt>
                <c:pt idx="8001">
                  <c:v>57.12894</c:v>
                </c:pt>
                <c:pt idx="8002">
                  <c:v>48.33981</c:v>
                </c:pt>
                <c:pt idx="8003">
                  <c:v>87.89067</c:v>
                </c:pt>
                <c:pt idx="8004">
                  <c:v>48.33981</c:v>
                </c:pt>
                <c:pt idx="8005">
                  <c:v>70.3125</c:v>
                </c:pt>
                <c:pt idx="8006">
                  <c:v>61.523459999999993</c:v>
                </c:pt>
                <c:pt idx="8007">
                  <c:v>39.550770000000007</c:v>
                </c:pt>
                <c:pt idx="8008">
                  <c:v>52.73442</c:v>
                </c:pt>
                <c:pt idx="8009">
                  <c:v>52.73442</c:v>
                </c:pt>
                <c:pt idx="8010">
                  <c:v>43.94529</c:v>
                </c:pt>
                <c:pt idx="8011">
                  <c:v>105.4692</c:v>
                </c:pt>
                <c:pt idx="8012">
                  <c:v>43.94529</c:v>
                </c:pt>
                <c:pt idx="8013">
                  <c:v>43.94529</c:v>
                </c:pt>
                <c:pt idx="8014">
                  <c:v>83.49606</c:v>
                </c:pt>
                <c:pt idx="8015">
                  <c:v>39.550770000000007</c:v>
                </c:pt>
                <c:pt idx="8016">
                  <c:v>74.70702</c:v>
                </c:pt>
                <c:pt idx="8017">
                  <c:v>30.761729999999996</c:v>
                </c:pt>
                <c:pt idx="8018">
                  <c:v>52.73442</c:v>
                </c:pt>
                <c:pt idx="8019">
                  <c:v>70.3125</c:v>
                </c:pt>
                <c:pt idx="8020">
                  <c:v>35.15625</c:v>
                </c:pt>
                <c:pt idx="8021">
                  <c:v>70.3125</c:v>
                </c:pt>
                <c:pt idx="8022">
                  <c:v>61.523459999999993</c:v>
                </c:pt>
                <c:pt idx="8023">
                  <c:v>52.73442</c:v>
                </c:pt>
                <c:pt idx="8024">
                  <c:v>83.49606</c:v>
                </c:pt>
                <c:pt idx="8025">
                  <c:v>26.36721</c:v>
                </c:pt>
                <c:pt idx="8026">
                  <c:v>43.94529</c:v>
                </c:pt>
                <c:pt idx="8027">
                  <c:v>83.49606</c:v>
                </c:pt>
                <c:pt idx="8028">
                  <c:v>30.761729999999996</c:v>
                </c:pt>
                <c:pt idx="8029">
                  <c:v>61.523459999999993</c:v>
                </c:pt>
                <c:pt idx="8030">
                  <c:v>35.15625</c:v>
                </c:pt>
                <c:pt idx="8031">
                  <c:v>52.73442</c:v>
                </c:pt>
                <c:pt idx="8032">
                  <c:v>65.91798</c:v>
                </c:pt>
                <c:pt idx="8033">
                  <c:v>30.761729999999996</c:v>
                </c:pt>
                <c:pt idx="8034">
                  <c:v>70.3125</c:v>
                </c:pt>
                <c:pt idx="8035">
                  <c:v>61.523459999999993</c:v>
                </c:pt>
                <c:pt idx="8036">
                  <c:v>48.33981</c:v>
                </c:pt>
                <c:pt idx="8037">
                  <c:v>87.89067</c:v>
                </c:pt>
                <c:pt idx="8038">
                  <c:v>48.33981</c:v>
                </c:pt>
                <c:pt idx="8039">
                  <c:v>61.523459999999993</c:v>
                </c:pt>
                <c:pt idx="8040">
                  <c:v>48.33981</c:v>
                </c:pt>
                <c:pt idx="8041">
                  <c:v>61.523459999999993</c:v>
                </c:pt>
                <c:pt idx="8042">
                  <c:v>65.91798</c:v>
                </c:pt>
                <c:pt idx="8043">
                  <c:v>52.73442</c:v>
                </c:pt>
                <c:pt idx="8044">
                  <c:v>43.94529</c:v>
                </c:pt>
                <c:pt idx="8045">
                  <c:v>74.70702</c:v>
                </c:pt>
                <c:pt idx="8046">
                  <c:v>30.761729999999996</c:v>
                </c:pt>
                <c:pt idx="8047">
                  <c:v>52.73442</c:v>
                </c:pt>
                <c:pt idx="8048">
                  <c:v>61.523459999999993</c:v>
                </c:pt>
                <c:pt idx="8049">
                  <c:v>70.3125</c:v>
                </c:pt>
                <c:pt idx="8050">
                  <c:v>52.73442</c:v>
                </c:pt>
                <c:pt idx="8051">
                  <c:v>52.73442</c:v>
                </c:pt>
                <c:pt idx="8052">
                  <c:v>61.523459999999993</c:v>
                </c:pt>
                <c:pt idx="8053">
                  <c:v>65.91798</c:v>
                </c:pt>
                <c:pt idx="8054">
                  <c:v>35.15625</c:v>
                </c:pt>
                <c:pt idx="8055">
                  <c:v>70.3125</c:v>
                </c:pt>
                <c:pt idx="8056">
                  <c:v>30.761729999999996</c:v>
                </c:pt>
                <c:pt idx="8057">
                  <c:v>52.73442</c:v>
                </c:pt>
                <c:pt idx="8058">
                  <c:v>65.91798</c:v>
                </c:pt>
                <c:pt idx="8059">
                  <c:v>39.550770000000007</c:v>
                </c:pt>
                <c:pt idx="8060">
                  <c:v>30.761729999999996</c:v>
                </c:pt>
                <c:pt idx="8061">
                  <c:v>43.94529</c:v>
                </c:pt>
                <c:pt idx="8062">
                  <c:v>21.97269</c:v>
                </c:pt>
                <c:pt idx="8063">
                  <c:v>35.15625</c:v>
                </c:pt>
                <c:pt idx="8064">
                  <c:v>43.94529</c:v>
                </c:pt>
                <c:pt idx="8065">
                  <c:v>65.91798</c:v>
                </c:pt>
                <c:pt idx="8066">
                  <c:v>57.12894</c:v>
                </c:pt>
                <c:pt idx="8067">
                  <c:v>26.36721</c:v>
                </c:pt>
                <c:pt idx="8068">
                  <c:v>83.49606</c:v>
                </c:pt>
                <c:pt idx="8069">
                  <c:v>79.101540000000014</c:v>
                </c:pt>
                <c:pt idx="8070">
                  <c:v>74.70702</c:v>
                </c:pt>
                <c:pt idx="8071">
                  <c:v>48.33981</c:v>
                </c:pt>
                <c:pt idx="8072">
                  <c:v>57.12894</c:v>
                </c:pt>
                <c:pt idx="8073">
                  <c:v>61.523459999999993</c:v>
                </c:pt>
                <c:pt idx="8074">
                  <c:v>57.12894</c:v>
                </c:pt>
                <c:pt idx="8075">
                  <c:v>43.94529</c:v>
                </c:pt>
                <c:pt idx="8076">
                  <c:v>70.3125</c:v>
                </c:pt>
                <c:pt idx="8077">
                  <c:v>52.73442</c:v>
                </c:pt>
                <c:pt idx="8078">
                  <c:v>35.15625</c:v>
                </c:pt>
                <c:pt idx="8079">
                  <c:v>74.70702</c:v>
                </c:pt>
                <c:pt idx="8080">
                  <c:v>30.761729999999996</c:v>
                </c:pt>
                <c:pt idx="8081">
                  <c:v>43.94529</c:v>
                </c:pt>
                <c:pt idx="8082">
                  <c:v>61.523459999999993</c:v>
                </c:pt>
                <c:pt idx="8083">
                  <c:v>48.33981</c:v>
                </c:pt>
                <c:pt idx="8084">
                  <c:v>79.101540000000014</c:v>
                </c:pt>
                <c:pt idx="8085">
                  <c:v>30.761729999999996</c:v>
                </c:pt>
                <c:pt idx="8086">
                  <c:v>74.70702</c:v>
                </c:pt>
                <c:pt idx="8087">
                  <c:v>79.101540000000014</c:v>
                </c:pt>
                <c:pt idx="8088">
                  <c:v>21.97269</c:v>
                </c:pt>
                <c:pt idx="8089">
                  <c:v>70.3125</c:v>
                </c:pt>
                <c:pt idx="8090">
                  <c:v>61.523459999999993</c:v>
                </c:pt>
                <c:pt idx="8091">
                  <c:v>57.12894</c:v>
                </c:pt>
                <c:pt idx="8092">
                  <c:v>43.94529</c:v>
                </c:pt>
                <c:pt idx="8093">
                  <c:v>30.761729999999996</c:v>
                </c:pt>
                <c:pt idx="8094">
                  <c:v>52.73442</c:v>
                </c:pt>
                <c:pt idx="8095">
                  <c:v>48.33981</c:v>
                </c:pt>
                <c:pt idx="8096">
                  <c:v>30.761729999999996</c:v>
                </c:pt>
                <c:pt idx="8097">
                  <c:v>79.101540000000014</c:v>
                </c:pt>
                <c:pt idx="8098">
                  <c:v>57.12894</c:v>
                </c:pt>
                <c:pt idx="8099">
                  <c:v>30.761729999999996</c:v>
                </c:pt>
                <c:pt idx="8100">
                  <c:v>65.91798</c:v>
                </c:pt>
                <c:pt idx="8101">
                  <c:v>48.33981</c:v>
                </c:pt>
                <c:pt idx="8102">
                  <c:v>74.70702</c:v>
                </c:pt>
                <c:pt idx="8103">
                  <c:v>74.70702</c:v>
                </c:pt>
                <c:pt idx="8104">
                  <c:v>61.523459999999993</c:v>
                </c:pt>
                <c:pt idx="8105">
                  <c:v>92.2851</c:v>
                </c:pt>
                <c:pt idx="8106">
                  <c:v>70.3125</c:v>
                </c:pt>
                <c:pt idx="8107">
                  <c:v>61.523459999999993</c:v>
                </c:pt>
                <c:pt idx="8108">
                  <c:v>48.33981</c:v>
                </c:pt>
                <c:pt idx="8109">
                  <c:v>30.761729999999996</c:v>
                </c:pt>
                <c:pt idx="8110">
                  <c:v>52.73442</c:v>
                </c:pt>
                <c:pt idx="8111">
                  <c:v>65.91798</c:v>
                </c:pt>
                <c:pt idx="8112">
                  <c:v>52.73442</c:v>
                </c:pt>
                <c:pt idx="8113">
                  <c:v>65.91798</c:v>
                </c:pt>
                <c:pt idx="8114">
                  <c:v>30.761729999999996</c:v>
                </c:pt>
                <c:pt idx="8115">
                  <c:v>39.550770000000007</c:v>
                </c:pt>
                <c:pt idx="8116">
                  <c:v>52.73442</c:v>
                </c:pt>
                <c:pt idx="8117">
                  <c:v>79.101540000000014</c:v>
                </c:pt>
                <c:pt idx="8118">
                  <c:v>61.523459999999993</c:v>
                </c:pt>
                <c:pt idx="8119">
                  <c:v>61.523459999999993</c:v>
                </c:pt>
                <c:pt idx="8120">
                  <c:v>43.94529</c:v>
                </c:pt>
                <c:pt idx="8121">
                  <c:v>105.4692</c:v>
                </c:pt>
                <c:pt idx="8122">
                  <c:v>61.523459999999993</c:v>
                </c:pt>
                <c:pt idx="8123">
                  <c:v>70.3125</c:v>
                </c:pt>
                <c:pt idx="8124">
                  <c:v>52.73442</c:v>
                </c:pt>
                <c:pt idx="8125">
                  <c:v>57.12894</c:v>
                </c:pt>
                <c:pt idx="8126">
                  <c:v>52.73442</c:v>
                </c:pt>
                <c:pt idx="8127">
                  <c:v>74.70702</c:v>
                </c:pt>
                <c:pt idx="8128">
                  <c:v>39.550770000000007</c:v>
                </c:pt>
                <c:pt idx="8129">
                  <c:v>70.3125</c:v>
                </c:pt>
                <c:pt idx="8130">
                  <c:v>8.7890669999999993</c:v>
                </c:pt>
                <c:pt idx="8131">
                  <c:v>65.91798</c:v>
                </c:pt>
                <c:pt idx="8132">
                  <c:v>48.33981</c:v>
                </c:pt>
                <c:pt idx="8133">
                  <c:v>0</c:v>
                </c:pt>
                <c:pt idx="8134">
                  <c:v>61.523459999999993</c:v>
                </c:pt>
                <c:pt idx="8135">
                  <c:v>52.73442</c:v>
                </c:pt>
                <c:pt idx="8136">
                  <c:v>74.70702</c:v>
                </c:pt>
                <c:pt idx="8137">
                  <c:v>52.73442</c:v>
                </c:pt>
                <c:pt idx="8138">
                  <c:v>57.12894</c:v>
                </c:pt>
                <c:pt idx="8139">
                  <c:v>96.6798</c:v>
                </c:pt>
                <c:pt idx="8140">
                  <c:v>52.73442</c:v>
                </c:pt>
                <c:pt idx="8141">
                  <c:v>57.12894</c:v>
                </c:pt>
                <c:pt idx="8142">
                  <c:v>57.12894</c:v>
                </c:pt>
                <c:pt idx="8143">
                  <c:v>70.3125</c:v>
                </c:pt>
                <c:pt idx="8144">
                  <c:v>57.12894</c:v>
                </c:pt>
                <c:pt idx="8145">
                  <c:v>30.761729999999996</c:v>
                </c:pt>
                <c:pt idx="8146">
                  <c:v>43.94529</c:v>
                </c:pt>
                <c:pt idx="8147">
                  <c:v>70.3125</c:v>
                </c:pt>
                <c:pt idx="8148">
                  <c:v>35.15625</c:v>
                </c:pt>
                <c:pt idx="8149">
                  <c:v>61.523459999999993</c:v>
                </c:pt>
                <c:pt idx="8150">
                  <c:v>61.523459999999993</c:v>
                </c:pt>
                <c:pt idx="8151">
                  <c:v>57.12894</c:v>
                </c:pt>
                <c:pt idx="8152">
                  <c:v>70.3125</c:v>
                </c:pt>
                <c:pt idx="8153">
                  <c:v>57.12894</c:v>
                </c:pt>
                <c:pt idx="8154">
                  <c:v>57.12894</c:v>
                </c:pt>
                <c:pt idx="8155">
                  <c:v>79.101540000000014</c:v>
                </c:pt>
                <c:pt idx="8156">
                  <c:v>61.523459999999993</c:v>
                </c:pt>
                <c:pt idx="8157">
                  <c:v>79.101540000000014</c:v>
                </c:pt>
                <c:pt idx="8158">
                  <c:v>70.3125</c:v>
                </c:pt>
                <c:pt idx="8159">
                  <c:v>43.94529</c:v>
                </c:pt>
                <c:pt idx="8160">
                  <c:v>48.33981</c:v>
                </c:pt>
                <c:pt idx="8161">
                  <c:v>52.73442</c:v>
                </c:pt>
                <c:pt idx="8162">
                  <c:v>43.94529</c:v>
                </c:pt>
                <c:pt idx="8163">
                  <c:v>61.523459999999993</c:v>
                </c:pt>
                <c:pt idx="8164">
                  <c:v>30.761729999999996</c:v>
                </c:pt>
                <c:pt idx="8165">
                  <c:v>0</c:v>
                </c:pt>
                <c:pt idx="8166">
                  <c:v>65.91798</c:v>
                </c:pt>
                <c:pt idx="8167">
                  <c:v>26.36721</c:v>
                </c:pt>
                <c:pt idx="8168">
                  <c:v>83.49606</c:v>
                </c:pt>
                <c:pt idx="8169">
                  <c:v>35.15625</c:v>
                </c:pt>
                <c:pt idx="8170">
                  <c:v>65.91798</c:v>
                </c:pt>
                <c:pt idx="8171">
                  <c:v>83.49606</c:v>
                </c:pt>
                <c:pt idx="8172">
                  <c:v>39.550770000000007</c:v>
                </c:pt>
                <c:pt idx="8173">
                  <c:v>96.6798</c:v>
                </c:pt>
                <c:pt idx="8174">
                  <c:v>52.73442</c:v>
                </c:pt>
                <c:pt idx="8175">
                  <c:v>57.12894</c:v>
                </c:pt>
                <c:pt idx="8176">
                  <c:v>79.101540000000014</c:v>
                </c:pt>
                <c:pt idx="8177">
                  <c:v>39.550770000000007</c:v>
                </c:pt>
                <c:pt idx="8178">
                  <c:v>61.523459999999993</c:v>
                </c:pt>
                <c:pt idx="8179">
                  <c:v>65.91798</c:v>
                </c:pt>
                <c:pt idx="8180">
                  <c:v>43.94529</c:v>
                </c:pt>
                <c:pt idx="8181">
                  <c:v>57.12894</c:v>
                </c:pt>
                <c:pt idx="8182">
                  <c:v>48.33981</c:v>
                </c:pt>
                <c:pt idx="8183">
                  <c:v>26.36721</c:v>
                </c:pt>
                <c:pt idx="8184">
                  <c:v>52.73442</c:v>
                </c:pt>
                <c:pt idx="8185">
                  <c:v>48.33981</c:v>
                </c:pt>
                <c:pt idx="8186">
                  <c:v>57.12894</c:v>
                </c:pt>
                <c:pt idx="8187">
                  <c:v>61.523459999999993</c:v>
                </c:pt>
                <c:pt idx="8188">
                  <c:v>39.550770000000007</c:v>
                </c:pt>
                <c:pt idx="8189">
                  <c:v>74.70702</c:v>
                </c:pt>
                <c:pt idx="8190">
                  <c:v>61.523459999999993</c:v>
                </c:pt>
                <c:pt idx="8191">
                  <c:v>61.523459999999993</c:v>
                </c:pt>
                <c:pt idx="8192">
                  <c:v>43.94529</c:v>
                </c:pt>
                <c:pt idx="8193">
                  <c:v>35.15625</c:v>
                </c:pt>
                <c:pt idx="8194">
                  <c:v>61.523459999999993</c:v>
                </c:pt>
                <c:pt idx="8195">
                  <c:v>61.523459999999993</c:v>
                </c:pt>
                <c:pt idx="8196">
                  <c:v>70.3125</c:v>
                </c:pt>
                <c:pt idx="8197">
                  <c:v>48.33981</c:v>
                </c:pt>
                <c:pt idx="8198">
                  <c:v>17.578170000000004</c:v>
                </c:pt>
                <c:pt idx="8199">
                  <c:v>74.70702</c:v>
                </c:pt>
                <c:pt idx="8200">
                  <c:v>43.94529</c:v>
                </c:pt>
                <c:pt idx="8201">
                  <c:v>0</c:v>
                </c:pt>
                <c:pt idx="8202">
                  <c:v>70.3125</c:v>
                </c:pt>
                <c:pt idx="8203">
                  <c:v>70.3125</c:v>
                </c:pt>
                <c:pt idx="8204">
                  <c:v>65.91798</c:v>
                </c:pt>
                <c:pt idx="8205">
                  <c:v>48.33981</c:v>
                </c:pt>
                <c:pt idx="8206">
                  <c:v>57.12894</c:v>
                </c:pt>
                <c:pt idx="8207">
                  <c:v>127.4418</c:v>
                </c:pt>
                <c:pt idx="8208">
                  <c:v>57.12894</c:v>
                </c:pt>
                <c:pt idx="8209">
                  <c:v>70.3125</c:v>
                </c:pt>
                <c:pt idx="8210">
                  <c:v>43.94529</c:v>
                </c:pt>
                <c:pt idx="8211">
                  <c:v>21.97269</c:v>
                </c:pt>
                <c:pt idx="8212">
                  <c:v>70.3125</c:v>
                </c:pt>
                <c:pt idx="8213">
                  <c:v>57.12894</c:v>
                </c:pt>
                <c:pt idx="8214">
                  <c:v>79.101540000000014</c:v>
                </c:pt>
                <c:pt idx="8215">
                  <c:v>65.91798</c:v>
                </c:pt>
                <c:pt idx="8216">
                  <c:v>48.33981</c:v>
                </c:pt>
                <c:pt idx="8217">
                  <c:v>43.94529</c:v>
                </c:pt>
                <c:pt idx="8218">
                  <c:v>74.70702</c:v>
                </c:pt>
                <c:pt idx="8219">
                  <c:v>21.97269</c:v>
                </c:pt>
                <c:pt idx="8220">
                  <c:v>61.523459999999993</c:v>
                </c:pt>
                <c:pt idx="8221">
                  <c:v>48.33981</c:v>
                </c:pt>
                <c:pt idx="8222">
                  <c:v>48.33981</c:v>
                </c:pt>
                <c:pt idx="8223">
                  <c:v>65.91798</c:v>
                </c:pt>
                <c:pt idx="8224">
                  <c:v>35.15625</c:v>
                </c:pt>
                <c:pt idx="8225">
                  <c:v>48.33981</c:v>
                </c:pt>
                <c:pt idx="8226">
                  <c:v>74.70702</c:v>
                </c:pt>
                <c:pt idx="8227">
                  <c:v>57.12894</c:v>
                </c:pt>
                <c:pt idx="8228">
                  <c:v>57.12894</c:v>
                </c:pt>
                <c:pt idx="8229">
                  <c:v>74.70702</c:v>
                </c:pt>
                <c:pt idx="8230">
                  <c:v>30.761729999999996</c:v>
                </c:pt>
                <c:pt idx="8231">
                  <c:v>61.523459999999993</c:v>
                </c:pt>
                <c:pt idx="8232">
                  <c:v>26.36721</c:v>
                </c:pt>
                <c:pt idx="8233">
                  <c:v>43.94529</c:v>
                </c:pt>
                <c:pt idx="8234">
                  <c:v>52.73442</c:v>
                </c:pt>
                <c:pt idx="8235">
                  <c:v>30.761729999999996</c:v>
                </c:pt>
                <c:pt idx="8236">
                  <c:v>74.70702</c:v>
                </c:pt>
                <c:pt idx="8237">
                  <c:v>61.523459999999993</c:v>
                </c:pt>
                <c:pt idx="8238">
                  <c:v>-8.7890669999999993</c:v>
                </c:pt>
                <c:pt idx="8239">
                  <c:v>74.70702</c:v>
                </c:pt>
                <c:pt idx="8240">
                  <c:v>39.550770000000007</c:v>
                </c:pt>
                <c:pt idx="8241">
                  <c:v>83.49606</c:v>
                </c:pt>
                <c:pt idx="8242">
                  <c:v>65.91798</c:v>
                </c:pt>
                <c:pt idx="8243">
                  <c:v>39.550770000000007</c:v>
                </c:pt>
                <c:pt idx="8244">
                  <c:v>109.863</c:v>
                </c:pt>
                <c:pt idx="8245">
                  <c:v>26.36721</c:v>
                </c:pt>
                <c:pt idx="8246">
                  <c:v>70.3125</c:v>
                </c:pt>
                <c:pt idx="8247">
                  <c:v>48.33981</c:v>
                </c:pt>
                <c:pt idx="8248">
                  <c:v>43.94529</c:v>
                </c:pt>
                <c:pt idx="8249">
                  <c:v>57.12894</c:v>
                </c:pt>
                <c:pt idx="8250">
                  <c:v>43.94529</c:v>
                </c:pt>
                <c:pt idx="8251">
                  <c:v>39.550770000000007</c:v>
                </c:pt>
                <c:pt idx="8252">
                  <c:v>79.101540000000014</c:v>
                </c:pt>
                <c:pt idx="8253">
                  <c:v>43.94529</c:v>
                </c:pt>
                <c:pt idx="8254">
                  <c:v>48.33981</c:v>
                </c:pt>
                <c:pt idx="8255">
                  <c:v>52.73442</c:v>
                </c:pt>
                <c:pt idx="8256">
                  <c:v>52.73442</c:v>
                </c:pt>
                <c:pt idx="8257">
                  <c:v>79.101540000000014</c:v>
                </c:pt>
                <c:pt idx="8258">
                  <c:v>61.523459999999993</c:v>
                </c:pt>
                <c:pt idx="8259">
                  <c:v>61.523459999999993</c:v>
                </c:pt>
                <c:pt idx="8260">
                  <c:v>83.49606</c:v>
                </c:pt>
                <c:pt idx="8261">
                  <c:v>65.91798</c:v>
                </c:pt>
                <c:pt idx="8262">
                  <c:v>52.73442</c:v>
                </c:pt>
                <c:pt idx="8263">
                  <c:v>87.89067</c:v>
                </c:pt>
                <c:pt idx="8264">
                  <c:v>57.12894</c:v>
                </c:pt>
                <c:pt idx="8265">
                  <c:v>48.33981</c:v>
                </c:pt>
                <c:pt idx="8266">
                  <c:v>43.94529</c:v>
                </c:pt>
                <c:pt idx="8267">
                  <c:v>43.94529</c:v>
                </c:pt>
                <c:pt idx="8268">
                  <c:v>79.101540000000014</c:v>
                </c:pt>
                <c:pt idx="8269">
                  <c:v>26.36721</c:v>
                </c:pt>
                <c:pt idx="8270">
                  <c:v>43.94529</c:v>
                </c:pt>
                <c:pt idx="8271">
                  <c:v>48.33981</c:v>
                </c:pt>
                <c:pt idx="8272">
                  <c:v>30.761729999999996</c:v>
                </c:pt>
                <c:pt idx="8273">
                  <c:v>79.101540000000014</c:v>
                </c:pt>
                <c:pt idx="8274">
                  <c:v>57.12894</c:v>
                </c:pt>
                <c:pt idx="8275">
                  <c:v>61.523459999999993</c:v>
                </c:pt>
                <c:pt idx="8276">
                  <c:v>70.3125</c:v>
                </c:pt>
                <c:pt idx="8277">
                  <c:v>57.12894</c:v>
                </c:pt>
                <c:pt idx="8278">
                  <c:v>79.101540000000014</c:v>
                </c:pt>
                <c:pt idx="8279">
                  <c:v>48.33981</c:v>
                </c:pt>
                <c:pt idx="8280">
                  <c:v>65.91798</c:v>
                </c:pt>
                <c:pt idx="8281">
                  <c:v>61.523459999999993</c:v>
                </c:pt>
                <c:pt idx="8282">
                  <c:v>61.523459999999993</c:v>
                </c:pt>
                <c:pt idx="8283">
                  <c:v>48.33981</c:v>
                </c:pt>
                <c:pt idx="8284">
                  <c:v>43.94529</c:v>
                </c:pt>
                <c:pt idx="8285">
                  <c:v>48.33981</c:v>
                </c:pt>
                <c:pt idx="8286">
                  <c:v>79.101540000000014</c:v>
                </c:pt>
                <c:pt idx="8287">
                  <c:v>39.550770000000007</c:v>
                </c:pt>
                <c:pt idx="8288">
                  <c:v>35.15625</c:v>
                </c:pt>
                <c:pt idx="8289">
                  <c:v>74.70702</c:v>
                </c:pt>
                <c:pt idx="8290">
                  <c:v>43.94529</c:v>
                </c:pt>
                <c:pt idx="8291">
                  <c:v>48.33981</c:v>
                </c:pt>
                <c:pt idx="8292">
                  <c:v>57.12894</c:v>
                </c:pt>
                <c:pt idx="8293">
                  <c:v>70.3125</c:v>
                </c:pt>
                <c:pt idx="8294">
                  <c:v>79.101540000000014</c:v>
                </c:pt>
                <c:pt idx="8295">
                  <c:v>48.33981</c:v>
                </c:pt>
                <c:pt idx="8296">
                  <c:v>61.523459999999993</c:v>
                </c:pt>
                <c:pt idx="8297">
                  <c:v>74.70702</c:v>
                </c:pt>
                <c:pt idx="8298">
                  <c:v>65.91798</c:v>
                </c:pt>
                <c:pt idx="8299">
                  <c:v>70.3125</c:v>
                </c:pt>
                <c:pt idx="8300">
                  <c:v>43.94529</c:v>
                </c:pt>
                <c:pt idx="8301">
                  <c:v>30.761729999999996</c:v>
                </c:pt>
                <c:pt idx="8302">
                  <c:v>61.523459999999993</c:v>
                </c:pt>
                <c:pt idx="8303">
                  <c:v>0</c:v>
                </c:pt>
                <c:pt idx="8304">
                  <c:v>61.523459999999993</c:v>
                </c:pt>
                <c:pt idx="8305">
                  <c:v>83.49606</c:v>
                </c:pt>
                <c:pt idx="8306">
                  <c:v>17.578170000000004</c:v>
                </c:pt>
                <c:pt idx="8307">
                  <c:v>52.73442</c:v>
                </c:pt>
                <c:pt idx="8308">
                  <c:v>61.523459999999993</c:v>
                </c:pt>
                <c:pt idx="8309">
                  <c:v>57.12894</c:v>
                </c:pt>
                <c:pt idx="8310">
                  <c:v>79.101540000000014</c:v>
                </c:pt>
                <c:pt idx="8311">
                  <c:v>48.33981</c:v>
                </c:pt>
                <c:pt idx="8312">
                  <c:v>114.2577</c:v>
                </c:pt>
                <c:pt idx="8313">
                  <c:v>48.33981</c:v>
                </c:pt>
                <c:pt idx="8314">
                  <c:v>70.3125</c:v>
                </c:pt>
                <c:pt idx="8315">
                  <c:v>48.33981</c:v>
                </c:pt>
                <c:pt idx="8316">
                  <c:v>43.94529</c:v>
                </c:pt>
                <c:pt idx="8317">
                  <c:v>57.12894</c:v>
                </c:pt>
                <c:pt idx="8318">
                  <c:v>48.33981</c:v>
                </c:pt>
                <c:pt idx="8319">
                  <c:v>48.33981</c:v>
                </c:pt>
                <c:pt idx="8320">
                  <c:v>43.94529</c:v>
                </c:pt>
                <c:pt idx="8321">
                  <c:v>65.91798</c:v>
                </c:pt>
                <c:pt idx="8322">
                  <c:v>43.94529</c:v>
                </c:pt>
                <c:pt idx="8323">
                  <c:v>70.3125</c:v>
                </c:pt>
                <c:pt idx="8324">
                  <c:v>52.73442</c:v>
                </c:pt>
                <c:pt idx="8325">
                  <c:v>57.12894</c:v>
                </c:pt>
                <c:pt idx="8326">
                  <c:v>70.3125</c:v>
                </c:pt>
                <c:pt idx="8327">
                  <c:v>57.12894</c:v>
                </c:pt>
                <c:pt idx="8328">
                  <c:v>92.2851</c:v>
                </c:pt>
                <c:pt idx="8329">
                  <c:v>39.550770000000007</c:v>
                </c:pt>
                <c:pt idx="8330">
                  <c:v>79.101540000000014</c:v>
                </c:pt>
                <c:pt idx="8331">
                  <c:v>61.523459999999993</c:v>
                </c:pt>
                <c:pt idx="8332">
                  <c:v>57.12894</c:v>
                </c:pt>
                <c:pt idx="8333">
                  <c:v>61.523459999999993</c:v>
                </c:pt>
                <c:pt idx="8334">
                  <c:v>26.36721</c:v>
                </c:pt>
                <c:pt idx="8335">
                  <c:v>52.73442</c:v>
                </c:pt>
                <c:pt idx="8336">
                  <c:v>65.91798</c:v>
                </c:pt>
                <c:pt idx="8337">
                  <c:v>35.15625</c:v>
                </c:pt>
                <c:pt idx="8338">
                  <c:v>74.70702</c:v>
                </c:pt>
                <c:pt idx="8339">
                  <c:v>43.94529</c:v>
                </c:pt>
                <c:pt idx="8340">
                  <c:v>8.7890669999999993</c:v>
                </c:pt>
                <c:pt idx="8341">
                  <c:v>83.49606</c:v>
                </c:pt>
                <c:pt idx="8342">
                  <c:v>43.94529</c:v>
                </c:pt>
                <c:pt idx="8343">
                  <c:v>83.49606</c:v>
                </c:pt>
                <c:pt idx="8344">
                  <c:v>43.94529</c:v>
                </c:pt>
                <c:pt idx="8345">
                  <c:v>57.12894</c:v>
                </c:pt>
                <c:pt idx="8346">
                  <c:v>83.49606</c:v>
                </c:pt>
                <c:pt idx="8347">
                  <c:v>35.15625</c:v>
                </c:pt>
                <c:pt idx="8348">
                  <c:v>65.91798</c:v>
                </c:pt>
                <c:pt idx="8349">
                  <c:v>61.523459999999993</c:v>
                </c:pt>
                <c:pt idx="8350">
                  <c:v>43.94529</c:v>
                </c:pt>
                <c:pt idx="8351">
                  <c:v>83.49606</c:v>
                </c:pt>
                <c:pt idx="8352">
                  <c:v>61.523459999999993</c:v>
                </c:pt>
                <c:pt idx="8353">
                  <c:v>57.12894</c:v>
                </c:pt>
                <c:pt idx="8354">
                  <c:v>83.49606</c:v>
                </c:pt>
                <c:pt idx="8355">
                  <c:v>39.550770000000007</c:v>
                </c:pt>
                <c:pt idx="8356">
                  <c:v>39.550770000000007</c:v>
                </c:pt>
                <c:pt idx="8357">
                  <c:v>57.12894</c:v>
                </c:pt>
                <c:pt idx="8358">
                  <c:v>57.12894</c:v>
                </c:pt>
                <c:pt idx="8359">
                  <c:v>83.49606</c:v>
                </c:pt>
                <c:pt idx="8360">
                  <c:v>30.761729999999996</c:v>
                </c:pt>
                <c:pt idx="8361">
                  <c:v>70.3125</c:v>
                </c:pt>
                <c:pt idx="8362">
                  <c:v>87.89067</c:v>
                </c:pt>
                <c:pt idx="8363">
                  <c:v>61.523459999999993</c:v>
                </c:pt>
                <c:pt idx="8364">
                  <c:v>65.91798</c:v>
                </c:pt>
                <c:pt idx="8365">
                  <c:v>52.73442</c:v>
                </c:pt>
                <c:pt idx="8366">
                  <c:v>65.91798</c:v>
                </c:pt>
                <c:pt idx="8367">
                  <c:v>61.523459999999993</c:v>
                </c:pt>
                <c:pt idx="8368">
                  <c:v>52.73442</c:v>
                </c:pt>
                <c:pt idx="8369">
                  <c:v>57.12894</c:v>
                </c:pt>
                <c:pt idx="8370">
                  <c:v>61.523459999999993</c:v>
                </c:pt>
                <c:pt idx="8371">
                  <c:v>43.94529</c:v>
                </c:pt>
                <c:pt idx="8372">
                  <c:v>70.3125</c:v>
                </c:pt>
                <c:pt idx="8373">
                  <c:v>61.523459999999993</c:v>
                </c:pt>
                <c:pt idx="8374">
                  <c:v>26.36721</c:v>
                </c:pt>
                <c:pt idx="8375">
                  <c:v>52.73442</c:v>
                </c:pt>
                <c:pt idx="8376">
                  <c:v>35.15625</c:v>
                </c:pt>
                <c:pt idx="8377">
                  <c:v>79.101540000000014</c:v>
                </c:pt>
                <c:pt idx="8378">
                  <c:v>52.73442</c:v>
                </c:pt>
                <c:pt idx="8379">
                  <c:v>43.94529</c:v>
                </c:pt>
                <c:pt idx="8380">
                  <c:v>65.91798</c:v>
                </c:pt>
                <c:pt idx="8381">
                  <c:v>61.523459999999993</c:v>
                </c:pt>
                <c:pt idx="8382">
                  <c:v>35.15625</c:v>
                </c:pt>
                <c:pt idx="8383">
                  <c:v>61.523459999999993</c:v>
                </c:pt>
                <c:pt idx="8384">
                  <c:v>30.761729999999996</c:v>
                </c:pt>
                <c:pt idx="8385">
                  <c:v>65.91798</c:v>
                </c:pt>
                <c:pt idx="8386">
                  <c:v>61.523459999999993</c:v>
                </c:pt>
                <c:pt idx="8387">
                  <c:v>26.36721</c:v>
                </c:pt>
                <c:pt idx="8388">
                  <c:v>61.523459999999993</c:v>
                </c:pt>
                <c:pt idx="8389">
                  <c:v>48.33981</c:v>
                </c:pt>
                <c:pt idx="8390">
                  <c:v>48.33981</c:v>
                </c:pt>
                <c:pt idx="8391">
                  <c:v>57.12894</c:v>
                </c:pt>
                <c:pt idx="8392">
                  <c:v>65.91798</c:v>
                </c:pt>
                <c:pt idx="8393">
                  <c:v>87.89067</c:v>
                </c:pt>
                <c:pt idx="8394">
                  <c:v>43.94529</c:v>
                </c:pt>
                <c:pt idx="8395">
                  <c:v>48.33981</c:v>
                </c:pt>
                <c:pt idx="8396">
                  <c:v>74.70702</c:v>
                </c:pt>
                <c:pt idx="8397">
                  <c:v>61.523459999999993</c:v>
                </c:pt>
                <c:pt idx="8398">
                  <c:v>61.523459999999993</c:v>
                </c:pt>
                <c:pt idx="8399">
                  <c:v>48.33981</c:v>
                </c:pt>
                <c:pt idx="8400">
                  <c:v>43.94529</c:v>
                </c:pt>
                <c:pt idx="8401">
                  <c:v>52.73442</c:v>
                </c:pt>
                <c:pt idx="8402">
                  <c:v>21.97269</c:v>
                </c:pt>
                <c:pt idx="8403">
                  <c:v>61.523459999999993</c:v>
                </c:pt>
                <c:pt idx="8404">
                  <c:v>57.12894</c:v>
                </c:pt>
                <c:pt idx="8405">
                  <c:v>26.36721</c:v>
                </c:pt>
                <c:pt idx="8406">
                  <c:v>92.2851</c:v>
                </c:pt>
                <c:pt idx="8407">
                  <c:v>30.761729999999996</c:v>
                </c:pt>
                <c:pt idx="8408">
                  <c:v>65.91798</c:v>
                </c:pt>
                <c:pt idx="8409">
                  <c:v>52.73442</c:v>
                </c:pt>
                <c:pt idx="8410">
                  <c:v>65.91798</c:v>
                </c:pt>
                <c:pt idx="8411">
                  <c:v>96.6798</c:v>
                </c:pt>
                <c:pt idx="8412">
                  <c:v>43.94529</c:v>
                </c:pt>
                <c:pt idx="8413">
                  <c:v>61.523459999999993</c:v>
                </c:pt>
                <c:pt idx="8414">
                  <c:v>61.523459999999993</c:v>
                </c:pt>
                <c:pt idx="8415">
                  <c:v>52.73442</c:v>
                </c:pt>
                <c:pt idx="8416">
                  <c:v>70.3125</c:v>
                </c:pt>
                <c:pt idx="8417">
                  <c:v>70.3125</c:v>
                </c:pt>
                <c:pt idx="8418">
                  <c:v>43.94529</c:v>
                </c:pt>
                <c:pt idx="8419">
                  <c:v>65.91798</c:v>
                </c:pt>
                <c:pt idx="8420">
                  <c:v>61.523459999999993</c:v>
                </c:pt>
                <c:pt idx="8421">
                  <c:v>43.94529</c:v>
                </c:pt>
                <c:pt idx="8422">
                  <c:v>70.3125</c:v>
                </c:pt>
                <c:pt idx="8423">
                  <c:v>43.94529</c:v>
                </c:pt>
                <c:pt idx="8424">
                  <c:v>57.12894</c:v>
                </c:pt>
                <c:pt idx="8425">
                  <c:v>70.3125</c:v>
                </c:pt>
                <c:pt idx="8426">
                  <c:v>30.761729999999996</c:v>
                </c:pt>
                <c:pt idx="8427">
                  <c:v>74.70702</c:v>
                </c:pt>
                <c:pt idx="8428">
                  <c:v>43.94529</c:v>
                </c:pt>
                <c:pt idx="8429">
                  <c:v>70.3125</c:v>
                </c:pt>
                <c:pt idx="8430">
                  <c:v>65.91798</c:v>
                </c:pt>
                <c:pt idx="8431">
                  <c:v>57.12894</c:v>
                </c:pt>
                <c:pt idx="8432">
                  <c:v>43.94529</c:v>
                </c:pt>
                <c:pt idx="8433">
                  <c:v>48.33981</c:v>
                </c:pt>
                <c:pt idx="8434">
                  <c:v>48.33981</c:v>
                </c:pt>
                <c:pt idx="8435">
                  <c:v>70.3125</c:v>
                </c:pt>
                <c:pt idx="8436">
                  <c:v>21.97269</c:v>
                </c:pt>
                <c:pt idx="8437">
                  <c:v>83.49606</c:v>
                </c:pt>
                <c:pt idx="8438">
                  <c:v>61.523459999999993</c:v>
                </c:pt>
                <c:pt idx="8439">
                  <c:v>21.97269</c:v>
                </c:pt>
                <c:pt idx="8440">
                  <c:v>74.70702</c:v>
                </c:pt>
                <c:pt idx="8441">
                  <c:v>52.73442</c:v>
                </c:pt>
                <c:pt idx="8442">
                  <c:v>57.12894</c:v>
                </c:pt>
                <c:pt idx="8443">
                  <c:v>83.49606</c:v>
                </c:pt>
                <c:pt idx="8444">
                  <c:v>57.12894</c:v>
                </c:pt>
                <c:pt idx="8445">
                  <c:v>96.6798</c:v>
                </c:pt>
                <c:pt idx="8446">
                  <c:v>48.33981</c:v>
                </c:pt>
                <c:pt idx="8447">
                  <c:v>61.523459999999993</c:v>
                </c:pt>
                <c:pt idx="8448">
                  <c:v>70.3125</c:v>
                </c:pt>
                <c:pt idx="8449">
                  <c:v>43.94529</c:v>
                </c:pt>
                <c:pt idx="8450">
                  <c:v>43.94529</c:v>
                </c:pt>
                <c:pt idx="8451">
                  <c:v>65.91798</c:v>
                </c:pt>
                <c:pt idx="8452">
                  <c:v>39.550770000000007</c:v>
                </c:pt>
                <c:pt idx="8453">
                  <c:v>57.12894</c:v>
                </c:pt>
                <c:pt idx="8454">
                  <c:v>48.33981</c:v>
                </c:pt>
                <c:pt idx="8455">
                  <c:v>26.36721</c:v>
                </c:pt>
                <c:pt idx="8456">
                  <c:v>70.3125</c:v>
                </c:pt>
                <c:pt idx="8457">
                  <c:v>26.36721</c:v>
                </c:pt>
                <c:pt idx="8458">
                  <c:v>35.15625</c:v>
                </c:pt>
                <c:pt idx="8459">
                  <c:v>65.91798</c:v>
                </c:pt>
                <c:pt idx="8460">
                  <c:v>65.91798</c:v>
                </c:pt>
                <c:pt idx="8461">
                  <c:v>74.70702</c:v>
                </c:pt>
                <c:pt idx="8462">
                  <c:v>48.33981</c:v>
                </c:pt>
                <c:pt idx="8463">
                  <c:v>61.523459999999993</c:v>
                </c:pt>
                <c:pt idx="8464">
                  <c:v>65.91798</c:v>
                </c:pt>
                <c:pt idx="8465">
                  <c:v>52.73442</c:v>
                </c:pt>
                <c:pt idx="8466">
                  <c:v>92.2851</c:v>
                </c:pt>
                <c:pt idx="8467">
                  <c:v>35.15625</c:v>
                </c:pt>
                <c:pt idx="8468">
                  <c:v>61.523459999999993</c:v>
                </c:pt>
                <c:pt idx="8469">
                  <c:v>65.91798</c:v>
                </c:pt>
                <c:pt idx="8470">
                  <c:v>26.36721</c:v>
                </c:pt>
                <c:pt idx="8471">
                  <c:v>61.523459999999993</c:v>
                </c:pt>
                <c:pt idx="8472">
                  <c:v>52.73442</c:v>
                </c:pt>
                <c:pt idx="8473">
                  <c:v>17.578170000000004</c:v>
                </c:pt>
                <c:pt idx="8474">
                  <c:v>79.101540000000014</c:v>
                </c:pt>
                <c:pt idx="8475">
                  <c:v>39.550770000000007</c:v>
                </c:pt>
                <c:pt idx="8476">
                  <c:v>61.523459999999993</c:v>
                </c:pt>
                <c:pt idx="8477">
                  <c:v>74.70702</c:v>
                </c:pt>
                <c:pt idx="8478">
                  <c:v>52.73442</c:v>
                </c:pt>
                <c:pt idx="8479">
                  <c:v>101.07450000000001</c:v>
                </c:pt>
                <c:pt idx="8480">
                  <c:v>52.73442</c:v>
                </c:pt>
                <c:pt idx="8481">
                  <c:v>70.3125</c:v>
                </c:pt>
                <c:pt idx="8482">
                  <c:v>48.33981</c:v>
                </c:pt>
                <c:pt idx="8483">
                  <c:v>43.94529</c:v>
                </c:pt>
                <c:pt idx="8484">
                  <c:v>79.101540000000014</c:v>
                </c:pt>
                <c:pt idx="8485">
                  <c:v>48.33981</c:v>
                </c:pt>
                <c:pt idx="8486">
                  <c:v>35.15625</c:v>
                </c:pt>
                <c:pt idx="8487">
                  <c:v>70.3125</c:v>
                </c:pt>
                <c:pt idx="8488">
                  <c:v>52.73442</c:v>
                </c:pt>
                <c:pt idx="8489">
                  <c:v>30.761729999999996</c:v>
                </c:pt>
                <c:pt idx="8490">
                  <c:v>79.101540000000014</c:v>
                </c:pt>
                <c:pt idx="8491">
                  <c:v>48.33981</c:v>
                </c:pt>
                <c:pt idx="8492">
                  <c:v>57.12894</c:v>
                </c:pt>
                <c:pt idx="8493">
                  <c:v>79.101540000000014</c:v>
                </c:pt>
                <c:pt idx="8494">
                  <c:v>61.523459999999993</c:v>
                </c:pt>
                <c:pt idx="8495">
                  <c:v>65.91798</c:v>
                </c:pt>
                <c:pt idx="8496">
                  <c:v>48.33981</c:v>
                </c:pt>
                <c:pt idx="8497">
                  <c:v>48.33981</c:v>
                </c:pt>
                <c:pt idx="8498">
                  <c:v>87.89067</c:v>
                </c:pt>
                <c:pt idx="8499">
                  <c:v>43.94529</c:v>
                </c:pt>
                <c:pt idx="8500">
                  <c:v>70.3125</c:v>
                </c:pt>
                <c:pt idx="8501">
                  <c:v>57.12894</c:v>
                </c:pt>
                <c:pt idx="8502">
                  <c:v>65.91798</c:v>
                </c:pt>
                <c:pt idx="8503">
                  <c:v>65.91798</c:v>
                </c:pt>
                <c:pt idx="8504">
                  <c:v>43.94529</c:v>
                </c:pt>
                <c:pt idx="8505">
                  <c:v>65.91798</c:v>
                </c:pt>
                <c:pt idx="8506">
                  <c:v>65.91798</c:v>
                </c:pt>
                <c:pt idx="8507">
                  <c:v>17.578170000000004</c:v>
                </c:pt>
                <c:pt idx="8508">
                  <c:v>83.49606</c:v>
                </c:pt>
                <c:pt idx="8509">
                  <c:v>26.36721</c:v>
                </c:pt>
                <c:pt idx="8510">
                  <c:v>79.101540000000014</c:v>
                </c:pt>
                <c:pt idx="8511">
                  <c:v>52.73442</c:v>
                </c:pt>
                <c:pt idx="8512">
                  <c:v>65.91798</c:v>
                </c:pt>
                <c:pt idx="8513">
                  <c:v>92.2851</c:v>
                </c:pt>
                <c:pt idx="8514">
                  <c:v>57.12894</c:v>
                </c:pt>
                <c:pt idx="8515">
                  <c:v>57.12894</c:v>
                </c:pt>
                <c:pt idx="8516">
                  <c:v>83.49606</c:v>
                </c:pt>
                <c:pt idx="8517">
                  <c:v>52.73442</c:v>
                </c:pt>
                <c:pt idx="8518">
                  <c:v>61.523459999999993</c:v>
                </c:pt>
                <c:pt idx="8519">
                  <c:v>57.12894</c:v>
                </c:pt>
                <c:pt idx="8520">
                  <c:v>30.761729999999996</c:v>
                </c:pt>
                <c:pt idx="8521">
                  <c:v>79.101540000000014</c:v>
                </c:pt>
                <c:pt idx="8522">
                  <c:v>13.18356</c:v>
                </c:pt>
                <c:pt idx="8523">
                  <c:v>21.97269</c:v>
                </c:pt>
                <c:pt idx="8524">
                  <c:v>61.523459999999993</c:v>
                </c:pt>
                <c:pt idx="8525">
                  <c:v>39.550770000000007</c:v>
                </c:pt>
                <c:pt idx="8526">
                  <c:v>70.3125</c:v>
                </c:pt>
                <c:pt idx="8527">
                  <c:v>48.33981</c:v>
                </c:pt>
                <c:pt idx="8528">
                  <c:v>79.101540000000014</c:v>
                </c:pt>
                <c:pt idx="8529">
                  <c:v>79.101540000000014</c:v>
                </c:pt>
                <c:pt idx="8530">
                  <c:v>65.91798</c:v>
                </c:pt>
                <c:pt idx="8531">
                  <c:v>48.33981</c:v>
                </c:pt>
                <c:pt idx="8532">
                  <c:v>70.3125</c:v>
                </c:pt>
                <c:pt idx="8533">
                  <c:v>61.523459999999993</c:v>
                </c:pt>
                <c:pt idx="8534">
                  <c:v>61.523459999999993</c:v>
                </c:pt>
                <c:pt idx="8535">
                  <c:v>57.12894</c:v>
                </c:pt>
                <c:pt idx="8536">
                  <c:v>57.12894</c:v>
                </c:pt>
                <c:pt idx="8537">
                  <c:v>61.523459999999993</c:v>
                </c:pt>
                <c:pt idx="8538">
                  <c:v>21.97269</c:v>
                </c:pt>
                <c:pt idx="8539">
                  <c:v>65.91798</c:v>
                </c:pt>
                <c:pt idx="8540">
                  <c:v>30.761729999999996</c:v>
                </c:pt>
                <c:pt idx="8541">
                  <c:v>74.70702</c:v>
                </c:pt>
                <c:pt idx="8542">
                  <c:v>65.91798</c:v>
                </c:pt>
                <c:pt idx="8543">
                  <c:v>48.33981</c:v>
                </c:pt>
                <c:pt idx="8544">
                  <c:v>96.6798</c:v>
                </c:pt>
                <c:pt idx="8545">
                  <c:v>48.33981</c:v>
                </c:pt>
                <c:pt idx="8546">
                  <c:v>57.12894</c:v>
                </c:pt>
                <c:pt idx="8547">
                  <c:v>52.73442</c:v>
                </c:pt>
                <c:pt idx="8548">
                  <c:v>30.761729999999996</c:v>
                </c:pt>
                <c:pt idx="8549">
                  <c:v>61.523459999999993</c:v>
                </c:pt>
                <c:pt idx="8550">
                  <c:v>39.550770000000007</c:v>
                </c:pt>
                <c:pt idx="8551">
                  <c:v>57.12894</c:v>
                </c:pt>
                <c:pt idx="8552">
                  <c:v>43.94529</c:v>
                </c:pt>
                <c:pt idx="8553">
                  <c:v>43.94529</c:v>
                </c:pt>
                <c:pt idx="8554">
                  <c:v>57.12894</c:v>
                </c:pt>
                <c:pt idx="8555">
                  <c:v>70.3125</c:v>
                </c:pt>
                <c:pt idx="8556">
                  <c:v>39.550770000000007</c:v>
                </c:pt>
                <c:pt idx="8557">
                  <c:v>79.101540000000014</c:v>
                </c:pt>
                <c:pt idx="8558">
                  <c:v>35.15625</c:v>
                </c:pt>
                <c:pt idx="8559">
                  <c:v>61.523459999999993</c:v>
                </c:pt>
                <c:pt idx="8560">
                  <c:v>83.49606</c:v>
                </c:pt>
                <c:pt idx="8561">
                  <c:v>48.33981</c:v>
                </c:pt>
                <c:pt idx="8562">
                  <c:v>70.3125</c:v>
                </c:pt>
                <c:pt idx="8563">
                  <c:v>96.6798</c:v>
                </c:pt>
                <c:pt idx="8564">
                  <c:v>57.12894</c:v>
                </c:pt>
                <c:pt idx="8565">
                  <c:v>43.94529</c:v>
                </c:pt>
                <c:pt idx="8566">
                  <c:v>57.12894</c:v>
                </c:pt>
                <c:pt idx="8567">
                  <c:v>39.550770000000007</c:v>
                </c:pt>
                <c:pt idx="8568">
                  <c:v>39.550770000000007</c:v>
                </c:pt>
                <c:pt idx="8569">
                  <c:v>26.36721</c:v>
                </c:pt>
                <c:pt idx="8570">
                  <c:v>65.91798</c:v>
                </c:pt>
                <c:pt idx="8571">
                  <c:v>57.12894</c:v>
                </c:pt>
                <c:pt idx="8572">
                  <c:v>48.33981</c:v>
                </c:pt>
                <c:pt idx="8573">
                  <c:v>92.2851</c:v>
                </c:pt>
                <c:pt idx="8574">
                  <c:v>30.761729999999996</c:v>
                </c:pt>
                <c:pt idx="8575">
                  <c:v>61.523459999999993</c:v>
                </c:pt>
                <c:pt idx="8576">
                  <c:v>52.73442</c:v>
                </c:pt>
                <c:pt idx="8577">
                  <c:v>48.33981</c:v>
                </c:pt>
                <c:pt idx="8578">
                  <c:v>61.523459999999993</c:v>
                </c:pt>
                <c:pt idx="8579">
                  <c:v>39.550770000000007</c:v>
                </c:pt>
                <c:pt idx="8580">
                  <c:v>57.12894</c:v>
                </c:pt>
                <c:pt idx="8581">
                  <c:v>70.3125</c:v>
                </c:pt>
                <c:pt idx="8582">
                  <c:v>35.15625</c:v>
                </c:pt>
                <c:pt idx="8583">
                  <c:v>87.89067</c:v>
                </c:pt>
                <c:pt idx="8584">
                  <c:v>43.94529</c:v>
                </c:pt>
                <c:pt idx="8585">
                  <c:v>39.550770000000007</c:v>
                </c:pt>
                <c:pt idx="8586">
                  <c:v>65.91798</c:v>
                </c:pt>
                <c:pt idx="8587">
                  <c:v>52.73442</c:v>
                </c:pt>
                <c:pt idx="8588">
                  <c:v>48.33981</c:v>
                </c:pt>
                <c:pt idx="8589">
                  <c:v>57.12894</c:v>
                </c:pt>
                <c:pt idx="8590">
                  <c:v>52.73442</c:v>
                </c:pt>
                <c:pt idx="8591">
                  <c:v>70.3125</c:v>
                </c:pt>
                <c:pt idx="8592">
                  <c:v>57.12894</c:v>
                </c:pt>
                <c:pt idx="8593">
                  <c:v>57.12894</c:v>
                </c:pt>
                <c:pt idx="8594">
                  <c:v>79.101540000000014</c:v>
                </c:pt>
                <c:pt idx="8595">
                  <c:v>48.33981</c:v>
                </c:pt>
                <c:pt idx="8596">
                  <c:v>43.94529</c:v>
                </c:pt>
                <c:pt idx="8597">
                  <c:v>79.101540000000014</c:v>
                </c:pt>
                <c:pt idx="8598">
                  <c:v>13.18356</c:v>
                </c:pt>
                <c:pt idx="8599">
                  <c:v>70.3125</c:v>
                </c:pt>
                <c:pt idx="8600">
                  <c:v>48.33981</c:v>
                </c:pt>
                <c:pt idx="8601">
                  <c:v>43.94529</c:v>
                </c:pt>
                <c:pt idx="8602">
                  <c:v>48.33981</c:v>
                </c:pt>
                <c:pt idx="8603">
                  <c:v>26.36721</c:v>
                </c:pt>
                <c:pt idx="8604">
                  <c:v>79.101540000000014</c:v>
                </c:pt>
                <c:pt idx="8605">
                  <c:v>61.523459999999993</c:v>
                </c:pt>
                <c:pt idx="8606">
                  <c:v>61.523459999999993</c:v>
                </c:pt>
                <c:pt idx="8607">
                  <c:v>74.70702</c:v>
                </c:pt>
                <c:pt idx="8608">
                  <c:v>48.33981</c:v>
                </c:pt>
                <c:pt idx="8609">
                  <c:v>74.70702</c:v>
                </c:pt>
                <c:pt idx="8610">
                  <c:v>43.94529</c:v>
                </c:pt>
                <c:pt idx="8611">
                  <c:v>57.12894</c:v>
                </c:pt>
                <c:pt idx="8612">
                  <c:v>39.550770000000007</c:v>
                </c:pt>
                <c:pt idx="8613">
                  <c:v>61.523459999999993</c:v>
                </c:pt>
                <c:pt idx="8614">
                  <c:v>61.523459999999993</c:v>
                </c:pt>
                <c:pt idx="8615">
                  <c:v>57.12894</c:v>
                </c:pt>
                <c:pt idx="8616">
                  <c:v>57.12894</c:v>
                </c:pt>
                <c:pt idx="8617">
                  <c:v>92.2851</c:v>
                </c:pt>
                <c:pt idx="8618">
                  <c:v>39.550770000000007</c:v>
                </c:pt>
                <c:pt idx="8619">
                  <c:v>43.94529</c:v>
                </c:pt>
                <c:pt idx="8620">
                  <c:v>74.70702</c:v>
                </c:pt>
                <c:pt idx="8621">
                  <c:v>48.33981</c:v>
                </c:pt>
                <c:pt idx="8622">
                  <c:v>87.89067</c:v>
                </c:pt>
                <c:pt idx="8623">
                  <c:v>43.94529</c:v>
                </c:pt>
                <c:pt idx="8624">
                  <c:v>48.33981</c:v>
                </c:pt>
                <c:pt idx="8625">
                  <c:v>96.6798</c:v>
                </c:pt>
                <c:pt idx="8626">
                  <c:v>43.94529</c:v>
                </c:pt>
                <c:pt idx="8627">
                  <c:v>79.101540000000014</c:v>
                </c:pt>
                <c:pt idx="8628">
                  <c:v>83.49606</c:v>
                </c:pt>
                <c:pt idx="8629">
                  <c:v>48.33981</c:v>
                </c:pt>
                <c:pt idx="8630">
                  <c:v>74.70702</c:v>
                </c:pt>
                <c:pt idx="8631">
                  <c:v>87.89067</c:v>
                </c:pt>
                <c:pt idx="8632">
                  <c:v>35.15625</c:v>
                </c:pt>
                <c:pt idx="8633">
                  <c:v>61.523459999999993</c:v>
                </c:pt>
                <c:pt idx="8634">
                  <c:v>30.761729999999996</c:v>
                </c:pt>
                <c:pt idx="8635">
                  <c:v>65.91798</c:v>
                </c:pt>
                <c:pt idx="8636">
                  <c:v>65.91798</c:v>
                </c:pt>
                <c:pt idx="8637">
                  <c:v>17.578170000000004</c:v>
                </c:pt>
                <c:pt idx="8638">
                  <c:v>87.89067</c:v>
                </c:pt>
                <c:pt idx="8639">
                  <c:v>35.15625</c:v>
                </c:pt>
                <c:pt idx="8640">
                  <c:v>52.73442</c:v>
                </c:pt>
                <c:pt idx="8641">
                  <c:v>61.523459999999993</c:v>
                </c:pt>
                <c:pt idx="8642">
                  <c:v>48.33981</c:v>
                </c:pt>
                <c:pt idx="8643">
                  <c:v>101.07450000000001</c:v>
                </c:pt>
                <c:pt idx="8644">
                  <c:v>48.33981</c:v>
                </c:pt>
                <c:pt idx="8645">
                  <c:v>65.91798</c:v>
                </c:pt>
                <c:pt idx="8646">
                  <c:v>61.523459999999993</c:v>
                </c:pt>
                <c:pt idx="8647">
                  <c:v>39.550770000000007</c:v>
                </c:pt>
                <c:pt idx="8648">
                  <c:v>74.70702</c:v>
                </c:pt>
                <c:pt idx="8649">
                  <c:v>48.33981</c:v>
                </c:pt>
                <c:pt idx="8650">
                  <c:v>43.94529</c:v>
                </c:pt>
                <c:pt idx="8651">
                  <c:v>65.91798</c:v>
                </c:pt>
                <c:pt idx="8652">
                  <c:v>39.550770000000007</c:v>
                </c:pt>
                <c:pt idx="8653">
                  <c:v>39.550770000000007</c:v>
                </c:pt>
                <c:pt idx="8654">
                  <c:v>70.3125</c:v>
                </c:pt>
                <c:pt idx="8655">
                  <c:v>52.73442</c:v>
                </c:pt>
                <c:pt idx="8656">
                  <c:v>35.15625</c:v>
                </c:pt>
                <c:pt idx="8657">
                  <c:v>65.91798</c:v>
                </c:pt>
                <c:pt idx="8658">
                  <c:v>57.12894</c:v>
                </c:pt>
                <c:pt idx="8659">
                  <c:v>83.49606</c:v>
                </c:pt>
                <c:pt idx="8660">
                  <c:v>61.523459999999993</c:v>
                </c:pt>
                <c:pt idx="8661">
                  <c:v>43.94529</c:v>
                </c:pt>
                <c:pt idx="8662">
                  <c:v>87.89067</c:v>
                </c:pt>
                <c:pt idx="8663">
                  <c:v>43.94529</c:v>
                </c:pt>
                <c:pt idx="8664">
                  <c:v>65.91798</c:v>
                </c:pt>
                <c:pt idx="8665">
                  <c:v>65.91798</c:v>
                </c:pt>
                <c:pt idx="8666">
                  <c:v>35.15625</c:v>
                </c:pt>
                <c:pt idx="8667">
                  <c:v>92.2851</c:v>
                </c:pt>
                <c:pt idx="8668">
                  <c:v>30.761729999999996</c:v>
                </c:pt>
                <c:pt idx="8669">
                  <c:v>48.33981</c:v>
                </c:pt>
                <c:pt idx="8670">
                  <c:v>48.33981</c:v>
                </c:pt>
                <c:pt idx="8671">
                  <c:v>13.18356</c:v>
                </c:pt>
                <c:pt idx="8672">
                  <c:v>87.89067</c:v>
                </c:pt>
                <c:pt idx="8673">
                  <c:v>52.73442</c:v>
                </c:pt>
                <c:pt idx="8674">
                  <c:v>83.49606</c:v>
                </c:pt>
                <c:pt idx="8675">
                  <c:v>52.73442</c:v>
                </c:pt>
                <c:pt idx="8676">
                  <c:v>61.523459999999993</c:v>
                </c:pt>
                <c:pt idx="8677">
                  <c:v>43.94529</c:v>
                </c:pt>
                <c:pt idx="8678">
                  <c:v>57.12894</c:v>
                </c:pt>
                <c:pt idx="8679">
                  <c:v>52.73442</c:v>
                </c:pt>
                <c:pt idx="8680">
                  <c:v>70.3125</c:v>
                </c:pt>
                <c:pt idx="8681">
                  <c:v>30.761729999999996</c:v>
                </c:pt>
                <c:pt idx="8682">
                  <c:v>70.3125</c:v>
                </c:pt>
                <c:pt idx="8683">
                  <c:v>43.94529</c:v>
                </c:pt>
                <c:pt idx="8684">
                  <c:v>21.97269</c:v>
                </c:pt>
                <c:pt idx="8685">
                  <c:v>92.2851</c:v>
                </c:pt>
                <c:pt idx="8686">
                  <c:v>39.550770000000007</c:v>
                </c:pt>
                <c:pt idx="8687">
                  <c:v>61.523459999999993</c:v>
                </c:pt>
                <c:pt idx="8688">
                  <c:v>43.94529</c:v>
                </c:pt>
                <c:pt idx="8689">
                  <c:v>65.91798</c:v>
                </c:pt>
                <c:pt idx="8690">
                  <c:v>70.3125</c:v>
                </c:pt>
                <c:pt idx="8691">
                  <c:v>39.550770000000007</c:v>
                </c:pt>
                <c:pt idx="8692">
                  <c:v>61.523459999999993</c:v>
                </c:pt>
                <c:pt idx="8693">
                  <c:v>65.91798</c:v>
                </c:pt>
                <c:pt idx="8694">
                  <c:v>61.523459999999993</c:v>
                </c:pt>
                <c:pt idx="8695">
                  <c:v>52.73442</c:v>
                </c:pt>
                <c:pt idx="8696">
                  <c:v>79.101540000000014</c:v>
                </c:pt>
                <c:pt idx="8697">
                  <c:v>48.33981</c:v>
                </c:pt>
                <c:pt idx="8698">
                  <c:v>57.12894</c:v>
                </c:pt>
                <c:pt idx="8699">
                  <c:v>43.94529</c:v>
                </c:pt>
                <c:pt idx="8700">
                  <c:v>43.94529</c:v>
                </c:pt>
                <c:pt idx="8701">
                  <c:v>65.91798</c:v>
                </c:pt>
                <c:pt idx="8702">
                  <c:v>13.18356</c:v>
                </c:pt>
                <c:pt idx="8703">
                  <c:v>74.70702</c:v>
                </c:pt>
                <c:pt idx="8704">
                  <c:v>43.94529</c:v>
                </c:pt>
                <c:pt idx="8705">
                  <c:v>39.550770000000007</c:v>
                </c:pt>
                <c:pt idx="8706">
                  <c:v>61.523459999999993</c:v>
                </c:pt>
                <c:pt idx="8707">
                  <c:v>8.7890669999999993</c:v>
                </c:pt>
                <c:pt idx="8708">
                  <c:v>79.101540000000014</c:v>
                </c:pt>
                <c:pt idx="8709">
                  <c:v>57.12894</c:v>
                </c:pt>
                <c:pt idx="8710">
                  <c:v>48.33981</c:v>
                </c:pt>
                <c:pt idx="8711">
                  <c:v>114.2577</c:v>
                </c:pt>
                <c:pt idx="8712">
                  <c:v>48.33981</c:v>
                </c:pt>
                <c:pt idx="8713">
                  <c:v>43.94529</c:v>
                </c:pt>
                <c:pt idx="8714">
                  <c:v>70.3125</c:v>
                </c:pt>
                <c:pt idx="8715">
                  <c:v>35.15625</c:v>
                </c:pt>
                <c:pt idx="8716">
                  <c:v>79.101540000000014</c:v>
                </c:pt>
                <c:pt idx="8717">
                  <c:v>70.3125</c:v>
                </c:pt>
                <c:pt idx="8718">
                  <c:v>43.94529</c:v>
                </c:pt>
                <c:pt idx="8719">
                  <c:v>74.70702</c:v>
                </c:pt>
                <c:pt idx="8720">
                  <c:v>52.73442</c:v>
                </c:pt>
                <c:pt idx="8721">
                  <c:v>21.97269</c:v>
                </c:pt>
                <c:pt idx="8722">
                  <c:v>87.89067</c:v>
                </c:pt>
                <c:pt idx="8723">
                  <c:v>39.550770000000007</c:v>
                </c:pt>
                <c:pt idx="8724">
                  <c:v>48.33981</c:v>
                </c:pt>
                <c:pt idx="8725">
                  <c:v>43.94529</c:v>
                </c:pt>
                <c:pt idx="8726">
                  <c:v>48.33981</c:v>
                </c:pt>
                <c:pt idx="8727">
                  <c:v>61.523459999999993</c:v>
                </c:pt>
                <c:pt idx="8728">
                  <c:v>52.73442</c:v>
                </c:pt>
                <c:pt idx="8729">
                  <c:v>43.94529</c:v>
                </c:pt>
                <c:pt idx="8730">
                  <c:v>79.101540000000014</c:v>
                </c:pt>
                <c:pt idx="8731">
                  <c:v>61.523459999999993</c:v>
                </c:pt>
                <c:pt idx="8732">
                  <c:v>65.91798</c:v>
                </c:pt>
                <c:pt idx="8733">
                  <c:v>48.33981</c:v>
                </c:pt>
                <c:pt idx="8734">
                  <c:v>35.15625</c:v>
                </c:pt>
                <c:pt idx="8735">
                  <c:v>65.91798</c:v>
                </c:pt>
                <c:pt idx="8736">
                  <c:v>30.761729999999996</c:v>
                </c:pt>
                <c:pt idx="8737">
                  <c:v>65.91798</c:v>
                </c:pt>
                <c:pt idx="8738">
                  <c:v>43.94529</c:v>
                </c:pt>
                <c:pt idx="8739">
                  <c:v>26.36721</c:v>
                </c:pt>
                <c:pt idx="8740">
                  <c:v>74.70702</c:v>
                </c:pt>
                <c:pt idx="8741">
                  <c:v>21.97269</c:v>
                </c:pt>
                <c:pt idx="8742">
                  <c:v>79.101540000000014</c:v>
                </c:pt>
                <c:pt idx="8743">
                  <c:v>70.3125</c:v>
                </c:pt>
                <c:pt idx="8744">
                  <c:v>43.94529</c:v>
                </c:pt>
                <c:pt idx="8745">
                  <c:v>79.101540000000014</c:v>
                </c:pt>
                <c:pt idx="8746">
                  <c:v>52.73442</c:v>
                </c:pt>
                <c:pt idx="8747">
                  <c:v>70.3125</c:v>
                </c:pt>
                <c:pt idx="8748">
                  <c:v>39.550770000000007</c:v>
                </c:pt>
                <c:pt idx="8749">
                  <c:v>35.15625</c:v>
                </c:pt>
                <c:pt idx="8750">
                  <c:v>74.70702</c:v>
                </c:pt>
              </c:numCache>
            </c:numRef>
          </c:val>
          <c:smooth val="0"/>
          <c:extLst>
            <c:ext xmlns:c16="http://schemas.microsoft.com/office/drawing/2014/chart" uri="{C3380CC4-5D6E-409C-BE32-E72D297353CC}">
              <c16:uniqueId val="{00000001-E70A-4650-B331-BE7E4D8CF7C6}"/>
            </c:ext>
          </c:extLst>
        </c:ser>
        <c:dLbls>
          <c:showLegendKey val="0"/>
          <c:showVal val="0"/>
          <c:showCatName val="0"/>
          <c:showSerName val="0"/>
          <c:showPercent val="0"/>
          <c:showBubbleSize val="0"/>
        </c:dLbls>
        <c:marker val="1"/>
        <c:smooth val="0"/>
        <c:axId val="922463088"/>
        <c:axId val="922463808"/>
      </c:lineChart>
      <c:catAx>
        <c:axId val="531266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944"/>
        <c:crosses val="autoZero"/>
        <c:auto val="1"/>
        <c:lblAlgn val="ctr"/>
        <c:lblOffset val="100"/>
        <c:tickLblSkip val="875"/>
        <c:noMultiLvlLbl val="0"/>
      </c:catAx>
      <c:valAx>
        <c:axId val="531266944"/>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XY-Direction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224"/>
        <c:crosses val="autoZero"/>
        <c:crossBetween val="between"/>
        <c:majorUnit val="25"/>
      </c:valAx>
      <c:valAx>
        <c:axId val="922463808"/>
        <c:scaling>
          <c:orientation val="minMax"/>
          <c:max val="3000"/>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Z-Direction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22463088"/>
        <c:crosses val="max"/>
        <c:crossBetween val="between"/>
      </c:valAx>
      <c:catAx>
        <c:axId val="922463088"/>
        <c:scaling>
          <c:orientation val="minMax"/>
        </c:scaling>
        <c:delete val="1"/>
        <c:axPos val="b"/>
        <c:numFmt formatCode="0.00000" sourceLinked="1"/>
        <c:majorTickMark val="out"/>
        <c:minorTickMark val="none"/>
        <c:tickLblPos val="nextTo"/>
        <c:crossAx val="9224638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TENDO EC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1"/>
          <c:order val="1"/>
          <c:tx>
            <c:strRef>
              <c:f>Mittelwerte!$U$21</c:f>
              <c:strCache>
                <c:ptCount val="1"/>
                <c:pt idx="0">
                  <c:v>Force XY</c:v>
                </c:pt>
              </c:strCache>
            </c:strRef>
          </c:tx>
          <c:spPr>
            <a:ln w="6350" cap="rnd">
              <a:solidFill>
                <a:schemeClr val="accent2"/>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Mittelwerte!$U$22:$U$8772</c:f>
              <c:numCache>
                <c:formatCode>General</c:formatCode>
                <c:ptCount val="8751"/>
                <c:pt idx="0">
                  <c:v>20.729748709787422</c:v>
                </c:pt>
                <c:pt idx="1">
                  <c:v>20.769231280667398</c:v>
                </c:pt>
                <c:pt idx="2">
                  <c:v>20.773693524996464</c:v>
                </c:pt>
                <c:pt idx="3">
                  <c:v>20.791103391957957</c:v>
                </c:pt>
                <c:pt idx="4">
                  <c:v>20.816890887479012</c:v>
                </c:pt>
                <c:pt idx="5">
                  <c:v>20.837462122417492</c:v>
                </c:pt>
                <c:pt idx="6">
                  <c:v>20.839232409307844</c:v>
                </c:pt>
                <c:pt idx="7">
                  <c:v>20.866671425584077</c:v>
                </c:pt>
                <c:pt idx="8">
                  <c:v>20.867178656128704</c:v>
                </c:pt>
                <c:pt idx="9">
                  <c:v>20.857058070998409</c:v>
                </c:pt>
                <c:pt idx="10">
                  <c:v>20.869111808127919</c:v>
                </c:pt>
                <c:pt idx="11">
                  <c:v>20.876435141956946</c:v>
                </c:pt>
                <c:pt idx="12">
                  <c:v>20.877979574495789</c:v>
                </c:pt>
                <c:pt idx="13">
                  <c:v>20.898363804587131</c:v>
                </c:pt>
                <c:pt idx="14">
                  <c:v>20.925944484976885</c:v>
                </c:pt>
                <c:pt idx="15">
                  <c:v>20.943280195470752</c:v>
                </c:pt>
                <c:pt idx="16">
                  <c:v>20.956016050487868</c:v>
                </c:pt>
                <c:pt idx="17">
                  <c:v>20.993736537412158</c:v>
                </c:pt>
                <c:pt idx="18">
                  <c:v>21.030190077357016</c:v>
                </c:pt>
                <c:pt idx="19">
                  <c:v>21.054847137019024</c:v>
                </c:pt>
                <c:pt idx="20">
                  <c:v>21.063018719580143</c:v>
                </c:pt>
                <c:pt idx="21">
                  <c:v>21.093714274710493</c:v>
                </c:pt>
                <c:pt idx="22">
                  <c:v>21.133887164949275</c:v>
                </c:pt>
                <c:pt idx="23">
                  <c:v>21.168597923354149</c:v>
                </c:pt>
                <c:pt idx="24">
                  <c:v>21.212365288120264</c:v>
                </c:pt>
                <c:pt idx="25">
                  <c:v>21.268566456830481</c:v>
                </c:pt>
                <c:pt idx="26">
                  <c:v>21.302868647155702</c:v>
                </c:pt>
                <c:pt idx="27">
                  <c:v>21.349533075084025</c:v>
                </c:pt>
                <c:pt idx="28">
                  <c:v>21.392732106441787</c:v>
                </c:pt>
                <c:pt idx="29">
                  <c:v>21.446389556370526</c:v>
                </c:pt>
                <c:pt idx="30">
                  <c:v>21.515240168083572</c:v>
                </c:pt>
                <c:pt idx="31">
                  <c:v>21.567881158647616</c:v>
                </c:pt>
                <c:pt idx="32">
                  <c:v>21.603385255704541</c:v>
                </c:pt>
                <c:pt idx="33">
                  <c:v>21.656263998556462</c:v>
                </c:pt>
                <c:pt idx="34">
                  <c:v>21.700978395875769</c:v>
                </c:pt>
                <c:pt idx="35">
                  <c:v>21.745584059055812</c:v>
                </c:pt>
                <c:pt idx="36">
                  <c:v>21.764173940875605</c:v>
                </c:pt>
                <c:pt idx="37">
                  <c:v>21.798761252676119</c:v>
                </c:pt>
                <c:pt idx="38">
                  <c:v>21.829034275196729</c:v>
                </c:pt>
                <c:pt idx="39">
                  <c:v>21.863744987583836</c:v>
                </c:pt>
                <c:pt idx="40">
                  <c:v>21.901359556537464</c:v>
                </c:pt>
                <c:pt idx="41">
                  <c:v>21.922019468983027</c:v>
                </c:pt>
                <c:pt idx="42">
                  <c:v>21.935129335991874</c:v>
                </c:pt>
                <c:pt idx="43">
                  <c:v>21.956630427014478</c:v>
                </c:pt>
                <c:pt idx="44">
                  <c:v>21.987196353199515</c:v>
                </c:pt>
                <c:pt idx="45">
                  <c:v>22.002859656806958</c:v>
                </c:pt>
                <c:pt idx="46">
                  <c:v>22.012151297642138</c:v>
                </c:pt>
                <c:pt idx="47">
                  <c:v>22.005574400677052</c:v>
                </c:pt>
                <c:pt idx="48">
                  <c:v>22.025564421120126</c:v>
                </c:pt>
                <c:pt idx="49">
                  <c:v>22.028094336222711</c:v>
                </c:pt>
                <c:pt idx="50">
                  <c:v>22.027202187468294</c:v>
                </c:pt>
                <c:pt idx="51">
                  <c:v>22.021289055781782</c:v>
                </c:pt>
                <c:pt idx="52">
                  <c:v>22.007171082635249</c:v>
                </c:pt>
                <c:pt idx="53">
                  <c:v>22.006401931521655</c:v>
                </c:pt>
                <c:pt idx="54">
                  <c:v>22.005039197011602</c:v>
                </c:pt>
                <c:pt idx="55">
                  <c:v>22.020660026824956</c:v>
                </c:pt>
                <c:pt idx="56">
                  <c:v>22.016249112897164</c:v>
                </c:pt>
                <c:pt idx="57">
                  <c:v>21.987481155909766</c:v>
                </c:pt>
                <c:pt idx="58">
                  <c:v>21.971397830107641</c:v>
                </c:pt>
                <c:pt idx="59">
                  <c:v>21.978489386933582</c:v>
                </c:pt>
                <c:pt idx="60">
                  <c:v>21.952562017022089</c:v>
                </c:pt>
                <c:pt idx="61">
                  <c:v>21.91404795733078</c:v>
                </c:pt>
                <c:pt idx="62">
                  <c:v>21.896934776262466</c:v>
                </c:pt>
                <c:pt idx="63">
                  <c:v>21.902573762670837</c:v>
                </c:pt>
                <c:pt idx="64">
                  <c:v>21.881550385368467</c:v>
                </c:pt>
                <c:pt idx="65">
                  <c:v>21.837166885924386</c:v>
                </c:pt>
                <c:pt idx="66">
                  <c:v>21.821810056929873</c:v>
                </c:pt>
                <c:pt idx="67">
                  <c:v>21.800882815365807</c:v>
                </c:pt>
                <c:pt idx="68">
                  <c:v>21.749223919104736</c:v>
                </c:pt>
                <c:pt idx="69">
                  <c:v>21.7133107553279</c:v>
                </c:pt>
                <c:pt idx="70">
                  <c:v>21.709874711339516</c:v>
                </c:pt>
                <c:pt idx="71">
                  <c:v>21.661451339523065</c:v>
                </c:pt>
                <c:pt idx="72">
                  <c:v>21.614940982576254</c:v>
                </c:pt>
                <c:pt idx="73">
                  <c:v>21.604506838416778</c:v>
                </c:pt>
                <c:pt idx="74">
                  <c:v>21.606987318474111</c:v>
                </c:pt>
                <c:pt idx="75">
                  <c:v>21.610225292044255</c:v>
                </c:pt>
                <c:pt idx="76">
                  <c:v>21.610834486394374</c:v>
                </c:pt>
                <c:pt idx="77">
                  <c:v>21.589972982596286</c:v>
                </c:pt>
                <c:pt idx="78">
                  <c:v>21.553836131219246</c:v>
                </c:pt>
                <c:pt idx="79">
                  <c:v>21.550481561896092</c:v>
                </c:pt>
                <c:pt idx="80">
                  <c:v>21.521759359015043</c:v>
                </c:pt>
                <c:pt idx="81">
                  <c:v>21.512748267658147</c:v>
                </c:pt>
                <c:pt idx="82">
                  <c:v>21.495018599439053</c:v>
                </c:pt>
                <c:pt idx="83">
                  <c:v>21.492635520207919</c:v>
                </c:pt>
                <c:pt idx="84">
                  <c:v>21.491531042403395</c:v>
                </c:pt>
                <c:pt idx="85">
                  <c:v>21.530609752134424</c:v>
                </c:pt>
                <c:pt idx="86">
                  <c:v>21.540596196544794</c:v>
                </c:pt>
                <c:pt idx="87">
                  <c:v>21.562789137949256</c:v>
                </c:pt>
                <c:pt idx="88">
                  <c:v>21.589934614377864</c:v>
                </c:pt>
                <c:pt idx="89">
                  <c:v>21.648109812224718</c:v>
                </c:pt>
                <c:pt idx="90">
                  <c:v>21.668583014617703</c:v>
                </c:pt>
                <c:pt idx="91">
                  <c:v>21.701241349678181</c:v>
                </c:pt>
                <c:pt idx="92">
                  <c:v>21.745066646189514</c:v>
                </c:pt>
                <c:pt idx="93">
                  <c:v>21.776908652800707</c:v>
                </c:pt>
                <c:pt idx="94">
                  <c:v>21.836790274314239</c:v>
                </c:pt>
                <c:pt idx="95">
                  <c:v>21.910892327305429</c:v>
                </c:pt>
                <c:pt idx="96">
                  <c:v>22.001946770266585</c:v>
                </c:pt>
                <c:pt idx="97">
                  <c:v>22.071169793141781</c:v>
                </c:pt>
                <c:pt idx="98">
                  <c:v>22.140571232035864</c:v>
                </c:pt>
                <c:pt idx="99">
                  <c:v>22.225409036285129</c:v>
                </c:pt>
                <c:pt idx="100">
                  <c:v>22.30363656561217</c:v>
                </c:pt>
                <c:pt idx="101">
                  <c:v>22.398467965377115</c:v>
                </c:pt>
                <c:pt idx="102">
                  <c:v>22.494710785000748</c:v>
                </c:pt>
                <c:pt idx="103">
                  <c:v>22.599574382280608</c:v>
                </c:pt>
                <c:pt idx="104">
                  <c:v>22.692166639344844</c:v>
                </c:pt>
                <c:pt idx="105">
                  <c:v>22.786505243141537</c:v>
                </c:pt>
                <c:pt idx="106">
                  <c:v>22.891176811680609</c:v>
                </c:pt>
                <c:pt idx="107">
                  <c:v>22.996427345517382</c:v>
                </c:pt>
                <c:pt idx="108">
                  <c:v>23.08685040853711</c:v>
                </c:pt>
                <c:pt idx="109">
                  <c:v>23.173713558300982</c:v>
                </c:pt>
                <c:pt idx="110">
                  <c:v>23.249049982119402</c:v>
                </c:pt>
                <c:pt idx="111">
                  <c:v>23.353097149059302</c:v>
                </c:pt>
                <c:pt idx="112">
                  <c:v>23.41204876139123</c:v>
                </c:pt>
                <c:pt idx="113">
                  <c:v>23.472976881152537</c:v>
                </c:pt>
                <c:pt idx="114">
                  <c:v>23.563124278496272</c:v>
                </c:pt>
                <c:pt idx="115">
                  <c:v>23.634459901169826</c:v>
                </c:pt>
                <c:pt idx="116">
                  <c:v>23.688922313394666</c:v>
                </c:pt>
                <c:pt idx="117">
                  <c:v>23.741146410433821</c:v>
                </c:pt>
                <c:pt idx="118">
                  <c:v>23.786077899773456</c:v>
                </c:pt>
                <c:pt idx="119">
                  <c:v>23.840153975515616</c:v>
                </c:pt>
                <c:pt idx="120">
                  <c:v>23.926180314314042</c:v>
                </c:pt>
                <c:pt idx="121">
                  <c:v>23.995883786663939</c:v>
                </c:pt>
                <c:pt idx="122">
                  <c:v>24.090921206551059</c:v>
                </c:pt>
                <c:pt idx="123">
                  <c:v>24.166877159437885</c:v>
                </c:pt>
                <c:pt idx="124">
                  <c:v>24.271261697072227</c:v>
                </c:pt>
                <c:pt idx="125">
                  <c:v>24.34107836335675</c:v>
                </c:pt>
                <c:pt idx="126">
                  <c:v>24.434062839428641</c:v>
                </c:pt>
                <c:pt idx="127">
                  <c:v>24.522219395048602</c:v>
                </c:pt>
                <c:pt idx="128">
                  <c:v>24.600698479950953</c:v>
                </c:pt>
                <c:pt idx="129">
                  <c:v>24.672964993356565</c:v>
                </c:pt>
                <c:pt idx="130">
                  <c:v>24.745049075641916</c:v>
                </c:pt>
                <c:pt idx="131">
                  <c:v>24.809643776252951</c:v>
                </c:pt>
                <c:pt idx="132">
                  <c:v>24.871791824117597</c:v>
                </c:pt>
                <c:pt idx="133">
                  <c:v>24.946171287028434</c:v>
                </c:pt>
                <c:pt idx="134">
                  <c:v>25.004567404767371</c:v>
                </c:pt>
                <c:pt idx="135">
                  <c:v>25.047558303428481</c:v>
                </c:pt>
                <c:pt idx="136">
                  <c:v>25.085014708409535</c:v>
                </c:pt>
                <c:pt idx="137">
                  <c:v>25.114004662075459</c:v>
                </c:pt>
                <c:pt idx="138">
                  <c:v>25.142472816739719</c:v>
                </c:pt>
                <c:pt idx="139">
                  <c:v>25.142472819909447</c:v>
                </c:pt>
                <c:pt idx="140">
                  <c:v>25.132043480570562</c:v>
                </c:pt>
                <c:pt idx="141">
                  <c:v>25.117674400564866</c:v>
                </c:pt>
                <c:pt idx="142">
                  <c:v>25.11730307082825</c:v>
                </c:pt>
                <c:pt idx="143">
                  <c:v>25.103779410147322</c:v>
                </c:pt>
                <c:pt idx="144">
                  <c:v>25.117414921275419</c:v>
                </c:pt>
                <c:pt idx="145">
                  <c:v>25.133319819955137</c:v>
                </c:pt>
                <c:pt idx="146">
                  <c:v>25.120745977322986</c:v>
                </c:pt>
                <c:pt idx="147">
                  <c:v>25.149881668446582</c:v>
                </c:pt>
                <c:pt idx="148">
                  <c:v>25.169164783817926</c:v>
                </c:pt>
                <c:pt idx="149">
                  <c:v>25.195421817790749</c:v>
                </c:pt>
                <c:pt idx="150">
                  <c:v>25.212722598558091</c:v>
                </c:pt>
                <c:pt idx="151">
                  <c:v>25.250220516689978</c:v>
                </c:pt>
                <c:pt idx="152">
                  <c:v>25.263528665716226</c:v>
                </c:pt>
                <c:pt idx="153">
                  <c:v>25.272264480083376</c:v>
                </c:pt>
                <c:pt idx="154">
                  <c:v>25.263060333828061</c:v>
                </c:pt>
                <c:pt idx="155">
                  <c:v>25.259988945712717</c:v>
                </c:pt>
                <c:pt idx="156">
                  <c:v>25.247668377892079</c:v>
                </c:pt>
                <c:pt idx="157">
                  <c:v>25.244101273978568</c:v>
                </c:pt>
                <c:pt idx="158">
                  <c:v>25.247585547034515</c:v>
                </c:pt>
                <c:pt idx="159">
                  <c:v>25.271245640151502</c:v>
                </c:pt>
                <c:pt idx="160">
                  <c:v>25.316704692069393</c:v>
                </c:pt>
                <c:pt idx="161">
                  <c:v>25.370918033493798</c:v>
                </c:pt>
                <c:pt idx="162">
                  <c:v>25.404773793746099</c:v>
                </c:pt>
                <c:pt idx="163">
                  <c:v>25.439331211110648</c:v>
                </c:pt>
                <c:pt idx="164">
                  <c:v>25.477488000079362</c:v>
                </c:pt>
                <c:pt idx="165">
                  <c:v>25.515729841906921</c:v>
                </c:pt>
                <c:pt idx="166">
                  <c:v>25.563331852472455</c:v>
                </c:pt>
                <c:pt idx="167">
                  <c:v>25.596099427324024</c:v>
                </c:pt>
                <c:pt idx="168">
                  <c:v>25.637718154907926</c:v>
                </c:pt>
                <c:pt idx="169">
                  <c:v>25.656139138842434</c:v>
                </c:pt>
                <c:pt idx="170">
                  <c:v>25.713499716022493</c:v>
                </c:pt>
                <c:pt idx="171">
                  <c:v>25.765906537544936</c:v>
                </c:pt>
                <c:pt idx="172">
                  <c:v>25.79748877569941</c:v>
                </c:pt>
                <c:pt idx="173">
                  <c:v>25.842780292098272</c:v>
                </c:pt>
                <c:pt idx="174">
                  <c:v>25.898610131071859</c:v>
                </c:pt>
                <c:pt idx="175">
                  <c:v>25.950988391654828</c:v>
                </c:pt>
                <c:pt idx="176">
                  <c:v>25.978631406401661</c:v>
                </c:pt>
                <c:pt idx="177">
                  <c:v>26.003666334732774</c:v>
                </c:pt>
                <c:pt idx="178">
                  <c:v>26.02752062008711</c:v>
                </c:pt>
                <c:pt idx="179">
                  <c:v>26.045260336940835</c:v>
                </c:pt>
                <c:pt idx="180">
                  <c:v>26.059603154936568</c:v>
                </c:pt>
                <c:pt idx="181">
                  <c:v>26.107943766077135</c:v>
                </c:pt>
                <c:pt idx="182">
                  <c:v>26.162260424723826</c:v>
                </c:pt>
                <c:pt idx="183">
                  <c:v>26.219744614335095</c:v>
                </c:pt>
                <c:pt idx="184">
                  <c:v>26.275814841904218</c:v>
                </c:pt>
                <c:pt idx="185">
                  <c:v>26.338400336645865</c:v>
                </c:pt>
                <c:pt idx="186">
                  <c:v>26.411014373590451</c:v>
                </c:pt>
                <c:pt idx="187">
                  <c:v>26.506244658964036</c:v>
                </c:pt>
                <c:pt idx="188">
                  <c:v>26.629378675456454</c:v>
                </c:pt>
                <c:pt idx="189">
                  <c:v>26.715482114177576</c:v>
                </c:pt>
                <c:pt idx="190">
                  <c:v>26.816546704265658</c:v>
                </c:pt>
                <c:pt idx="191">
                  <c:v>26.917623085527392</c:v>
                </c:pt>
                <c:pt idx="192">
                  <c:v>27.041839178254762</c:v>
                </c:pt>
                <c:pt idx="193">
                  <c:v>27.177275134138792</c:v>
                </c:pt>
                <c:pt idx="194">
                  <c:v>27.335278827427963</c:v>
                </c:pt>
                <c:pt idx="195">
                  <c:v>27.511507189529272</c:v>
                </c:pt>
                <c:pt idx="196">
                  <c:v>27.654128007824564</c:v>
                </c:pt>
                <c:pt idx="197">
                  <c:v>27.817287315062345</c:v>
                </c:pt>
                <c:pt idx="198">
                  <c:v>27.977340721763408</c:v>
                </c:pt>
                <c:pt idx="199">
                  <c:v>28.151186785598583</c:v>
                </c:pt>
                <c:pt idx="200">
                  <c:v>28.298181007346415</c:v>
                </c:pt>
                <c:pt idx="201">
                  <c:v>28.404911018683649</c:v>
                </c:pt>
                <c:pt idx="202">
                  <c:v>28.521399618446864</c:v>
                </c:pt>
                <c:pt idx="203">
                  <c:v>28.615683452715093</c:v>
                </c:pt>
                <c:pt idx="204">
                  <c:v>28.715331004342953</c:v>
                </c:pt>
                <c:pt idx="205">
                  <c:v>28.790539286694894</c:v>
                </c:pt>
                <c:pt idx="206">
                  <c:v>28.852617464717728</c:v>
                </c:pt>
                <c:pt idx="207">
                  <c:v>28.915422761715615</c:v>
                </c:pt>
                <c:pt idx="208">
                  <c:v>28.946729196816097</c:v>
                </c:pt>
                <c:pt idx="209">
                  <c:v>28.981347825222439</c:v>
                </c:pt>
                <c:pt idx="210">
                  <c:v>29.012108560395212</c:v>
                </c:pt>
                <c:pt idx="211">
                  <c:v>29.00316567799856</c:v>
                </c:pt>
                <c:pt idx="212">
                  <c:v>28.970649442001559</c:v>
                </c:pt>
                <c:pt idx="213">
                  <c:v>28.959128199030886</c:v>
                </c:pt>
                <c:pt idx="214">
                  <c:v>28.961653066887308</c:v>
                </c:pt>
                <c:pt idx="215">
                  <c:v>28.922260091732845</c:v>
                </c:pt>
                <c:pt idx="216">
                  <c:v>28.89582123584195</c:v>
                </c:pt>
                <c:pt idx="217">
                  <c:v>28.874944888874939</c:v>
                </c:pt>
                <c:pt idx="218">
                  <c:v>28.878887650801378</c:v>
                </c:pt>
                <c:pt idx="219">
                  <c:v>28.847733155647873</c:v>
                </c:pt>
                <c:pt idx="220">
                  <c:v>28.813827495893964</c:v>
                </c:pt>
                <c:pt idx="221">
                  <c:v>28.772802809723771</c:v>
                </c:pt>
                <c:pt idx="222">
                  <c:v>28.737838345936336</c:v>
                </c:pt>
                <c:pt idx="223">
                  <c:v>28.708475965250297</c:v>
                </c:pt>
                <c:pt idx="224">
                  <c:v>28.684145962787703</c:v>
                </c:pt>
                <c:pt idx="225">
                  <c:v>28.649122966827086</c:v>
                </c:pt>
                <c:pt idx="226">
                  <c:v>28.605759019602608</c:v>
                </c:pt>
                <c:pt idx="227">
                  <c:v>28.564318188442812</c:v>
                </c:pt>
                <c:pt idx="228">
                  <c:v>28.541480663782028</c:v>
                </c:pt>
                <c:pt idx="229">
                  <c:v>28.523699406218434</c:v>
                </c:pt>
                <c:pt idx="230">
                  <c:v>28.480836929382235</c:v>
                </c:pt>
                <c:pt idx="231">
                  <c:v>28.445275076837611</c:v>
                </c:pt>
                <c:pt idx="232">
                  <c:v>28.43241187136708</c:v>
                </c:pt>
                <c:pt idx="233">
                  <c:v>28.409430766408754</c:v>
                </c:pt>
                <c:pt idx="234">
                  <c:v>28.389194904127752</c:v>
                </c:pt>
                <c:pt idx="235">
                  <c:v>28.356403223365554</c:v>
                </c:pt>
                <c:pt idx="236">
                  <c:v>28.342355274634606</c:v>
                </c:pt>
                <c:pt idx="237">
                  <c:v>28.322890757400522</c:v>
                </c:pt>
                <c:pt idx="238">
                  <c:v>28.314627353009278</c:v>
                </c:pt>
                <c:pt idx="239">
                  <c:v>28.295614968721139</c:v>
                </c:pt>
                <c:pt idx="240">
                  <c:v>28.274866782131507</c:v>
                </c:pt>
                <c:pt idx="241">
                  <c:v>28.266367287140795</c:v>
                </c:pt>
                <c:pt idx="242">
                  <c:v>28.276995966831777</c:v>
                </c:pt>
                <c:pt idx="243">
                  <c:v>28.301538785741869</c:v>
                </c:pt>
                <c:pt idx="244">
                  <c:v>28.312368046460609</c:v>
                </c:pt>
                <c:pt idx="245">
                  <c:v>28.326301319597942</c:v>
                </c:pt>
                <c:pt idx="246">
                  <c:v>28.365953982523234</c:v>
                </c:pt>
                <c:pt idx="247">
                  <c:v>28.395724243590749</c:v>
                </c:pt>
                <c:pt idx="248">
                  <c:v>28.450762114555275</c:v>
                </c:pt>
                <c:pt idx="249">
                  <c:v>28.517746973157855</c:v>
                </c:pt>
                <c:pt idx="250">
                  <c:v>28.58259035754066</c:v>
                </c:pt>
                <c:pt idx="251">
                  <c:v>28.684555206227753</c:v>
                </c:pt>
                <c:pt idx="252">
                  <c:v>28.724949094196255</c:v>
                </c:pt>
                <c:pt idx="253">
                  <c:v>28.764687456646975</c:v>
                </c:pt>
                <c:pt idx="254">
                  <c:v>28.85674951535475</c:v>
                </c:pt>
                <c:pt idx="255">
                  <c:v>28.947120573816235</c:v>
                </c:pt>
                <c:pt idx="256">
                  <c:v>29.025470560588953</c:v>
                </c:pt>
                <c:pt idx="257">
                  <c:v>29.099432218851899</c:v>
                </c:pt>
                <c:pt idx="258">
                  <c:v>29.19054276754721</c:v>
                </c:pt>
                <c:pt idx="259">
                  <c:v>29.2725491660008</c:v>
                </c:pt>
                <c:pt idx="260">
                  <c:v>29.418878631315948</c:v>
                </c:pt>
                <c:pt idx="261">
                  <c:v>29.540377507236791</c:v>
                </c:pt>
                <c:pt idx="262">
                  <c:v>29.635542573940224</c:v>
                </c:pt>
                <c:pt idx="263">
                  <c:v>29.762615138930247</c:v>
                </c:pt>
                <c:pt idx="264">
                  <c:v>29.911602320584784</c:v>
                </c:pt>
                <c:pt idx="265">
                  <c:v>30.068220395112199</c:v>
                </c:pt>
                <c:pt idx="266">
                  <c:v>30.211099482986818</c:v>
                </c:pt>
                <c:pt idx="267">
                  <c:v>30.349795252481563</c:v>
                </c:pt>
                <c:pt idx="268">
                  <c:v>30.458187846159941</c:v>
                </c:pt>
                <c:pt idx="269">
                  <c:v>30.576287479065215</c:v>
                </c:pt>
                <c:pt idx="270">
                  <c:v>30.650616905708397</c:v>
                </c:pt>
                <c:pt idx="271">
                  <c:v>30.721135214000746</c:v>
                </c:pt>
                <c:pt idx="272">
                  <c:v>30.789174377770756</c:v>
                </c:pt>
                <c:pt idx="273">
                  <c:v>30.83964021824794</c:v>
                </c:pt>
                <c:pt idx="274">
                  <c:v>30.901684586702302</c:v>
                </c:pt>
                <c:pt idx="275">
                  <c:v>30.961673530705525</c:v>
                </c:pt>
                <c:pt idx="276">
                  <c:v>31.038191186438119</c:v>
                </c:pt>
                <c:pt idx="277">
                  <c:v>31.112707280231771</c:v>
                </c:pt>
                <c:pt idx="278">
                  <c:v>31.217860298494461</c:v>
                </c:pt>
                <c:pt idx="279">
                  <c:v>31.339964774090319</c:v>
                </c:pt>
                <c:pt idx="280">
                  <c:v>31.482594317317378</c:v>
                </c:pt>
                <c:pt idx="281">
                  <c:v>31.639551931393886</c:v>
                </c:pt>
                <c:pt idx="282">
                  <c:v>31.761082366310127</c:v>
                </c:pt>
                <c:pt idx="283">
                  <c:v>31.900697474453153</c:v>
                </c:pt>
                <c:pt idx="284">
                  <c:v>32.07121327000317</c:v>
                </c:pt>
                <c:pt idx="285">
                  <c:v>32.266254216989886</c:v>
                </c:pt>
                <c:pt idx="286">
                  <c:v>32.444135842422916</c:v>
                </c:pt>
                <c:pt idx="287">
                  <c:v>32.601197592196947</c:v>
                </c:pt>
                <c:pt idx="288">
                  <c:v>32.708891942437099</c:v>
                </c:pt>
                <c:pt idx="289">
                  <c:v>32.796707792642543</c:v>
                </c:pt>
                <c:pt idx="290">
                  <c:v>32.887427111598484</c:v>
                </c:pt>
                <c:pt idx="291">
                  <c:v>32.950588112220174</c:v>
                </c:pt>
                <c:pt idx="292">
                  <c:v>32.986811867316149</c:v>
                </c:pt>
                <c:pt idx="293">
                  <c:v>32.996882054156778</c:v>
                </c:pt>
                <c:pt idx="294">
                  <c:v>32.997727016520379</c:v>
                </c:pt>
                <c:pt idx="295">
                  <c:v>32.979556178074638</c:v>
                </c:pt>
                <c:pt idx="296">
                  <c:v>32.951303725941479</c:v>
                </c:pt>
                <c:pt idx="297">
                  <c:v>32.921197704589112</c:v>
                </c:pt>
                <c:pt idx="298">
                  <c:v>32.868881704589114</c:v>
                </c:pt>
                <c:pt idx="299">
                  <c:v>32.872650364123913</c:v>
                </c:pt>
                <c:pt idx="300">
                  <c:v>32.917556492251002</c:v>
                </c:pt>
                <c:pt idx="301">
                  <c:v>32.969081290416192</c:v>
                </c:pt>
                <c:pt idx="302">
                  <c:v>33.023897477072573</c:v>
                </c:pt>
                <c:pt idx="303">
                  <c:v>33.024364571796603</c:v>
                </c:pt>
                <c:pt idx="304">
                  <c:v>33.020567843856519</c:v>
                </c:pt>
                <c:pt idx="305">
                  <c:v>33.044692298157344</c:v>
                </c:pt>
                <c:pt idx="306">
                  <c:v>33.088375271446644</c:v>
                </c:pt>
                <c:pt idx="307">
                  <c:v>33.111780900110304</c:v>
                </c:pt>
                <c:pt idx="308">
                  <c:v>33.133381611044292</c:v>
                </c:pt>
                <c:pt idx="309">
                  <c:v>33.144806472505927</c:v>
                </c:pt>
                <c:pt idx="310">
                  <c:v>33.127967628333678</c:v>
                </c:pt>
                <c:pt idx="311">
                  <c:v>33.148569448879407</c:v>
                </c:pt>
                <c:pt idx="312">
                  <c:v>33.230644322650789</c:v>
                </c:pt>
                <c:pt idx="313">
                  <c:v>33.273709219207305</c:v>
                </c:pt>
                <c:pt idx="314">
                  <c:v>33.309813654994358</c:v>
                </c:pt>
                <c:pt idx="315">
                  <c:v>33.363813129001336</c:v>
                </c:pt>
                <c:pt idx="316">
                  <c:v>33.376771798073108</c:v>
                </c:pt>
                <c:pt idx="317">
                  <c:v>33.390351703996423</c:v>
                </c:pt>
                <c:pt idx="318">
                  <c:v>33.389686244909399</c:v>
                </c:pt>
                <c:pt idx="319">
                  <c:v>33.391820780720558</c:v>
                </c:pt>
                <c:pt idx="320">
                  <c:v>33.380227582634078</c:v>
                </c:pt>
                <c:pt idx="321">
                  <c:v>33.383999142647255</c:v>
                </c:pt>
                <c:pt idx="322">
                  <c:v>33.420815864718115</c:v>
                </c:pt>
                <c:pt idx="323">
                  <c:v>33.474869675626628</c:v>
                </c:pt>
                <c:pt idx="324">
                  <c:v>33.536462083090591</c:v>
                </c:pt>
                <c:pt idx="325">
                  <c:v>33.678963036318876</c:v>
                </c:pt>
                <c:pt idx="326">
                  <c:v>33.808537072006665</c:v>
                </c:pt>
                <c:pt idx="327">
                  <c:v>33.96859104160977</c:v>
                </c:pt>
                <c:pt idx="328">
                  <c:v>34.147037860710014</c:v>
                </c:pt>
                <c:pt idx="329">
                  <c:v>34.313560705381207</c:v>
                </c:pt>
                <c:pt idx="330">
                  <c:v>34.461726181724316</c:v>
                </c:pt>
                <c:pt idx="331">
                  <c:v>34.60109188335975</c:v>
                </c:pt>
                <c:pt idx="332">
                  <c:v>34.766321904988772</c:v>
                </c:pt>
                <c:pt idx="333">
                  <c:v>34.926222030245775</c:v>
                </c:pt>
                <c:pt idx="334">
                  <c:v>35.049999155054955</c:v>
                </c:pt>
                <c:pt idx="335">
                  <c:v>35.184417692149921</c:v>
                </c:pt>
                <c:pt idx="336">
                  <c:v>35.338928891577005</c:v>
                </c:pt>
                <c:pt idx="337">
                  <c:v>35.433108173805742</c:v>
                </c:pt>
                <c:pt idx="338">
                  <c:v>35.54262417119115</c:v>
                </c:pt>
                <c:pt idx="339">
                  <c:v>35.647933610522024</c:v>
                </c:pt>
                <c:pt idx="340">
                  <c:v>35.77811776074946</c:v>
                </c:pt>
                <c:pt idx="341">
                  <c:v>35.905937825715974</c:v>
                </c:pt>
                <c:pt idx="342">
                  <c:v>36.053528897313726</c:v>
                </c:pt>
                <c:pt idx="343">
                  <c:v>36.181349901036675</c:v>
                </c:pt>
                <c:pt idx="344">
                  <c:v>36.326295601064317</c:v>
                </c:pt>
                <c:pt idx="345">
                  <c:v>36.460948970128996</c:v>
                </c:pt>
                <c:pt idx="346">
                  <c:v>36.596861228700327</c:v>
                </c:pt>
                <c:pt idx="347">
                  <c:v>36.740888772920918</c:v>
                </c:pt>
                <c:pt idx="348">
                  <c:v>36.875605694778208</c:v>
                </c:pt>
                <c:pt idx="349">
                  <c:v>37.021872481713288</c:v>
                </c:pt>
                <c:pt idx="350">
                  <c:v>37.165308243564922</c:v>
                </c:pt>
                <c:pt idx="351">
                  <c:v>37.296359423374561</c:v>
                </c:pt>
                <c:pt idx="352">
                  <c:v>37.451695572018487</c:v>
                </c:pt>
                <c:pt idx="353">
                  <c:v>37.581630814005067</c:v>
                </c:pt>
                <c:pt idx="354">
                  <c:v>37.739469401734297</c:v>
                </c:pt>
                <c:pt idx="355">
                  <c:v>37.906825724340024</c:v>
                </c:pt>
                <c:pt idx="356">
                  <c:v>38.073403063315105</c:v>
                </c:pt>
                <c:pt idx="357">
                  <c:v>38.219107973927429</c:v>
                </c:pt>
                <c:pt idx="358">
                  <c:v>38.353870122086249</c:v>
                </c:pt>
                <c:pt idx="359">
                  <c:v>38.446750059830649</c:v>
                </c:pt>
                <c:pt idx="360">
                  <c:v>38.502691200086538</c:v>
                </c:pt>
                <c:pt idx="361">
                  <c:v>38.565168034907991</c:v>
                </c:pt>
                <c:pt idx="362">
                  <c:v>38.584920278723281</c:v>
                </c:pt>
                <c:pt idx="363">
                  <c:v>38.582340316566039</c:v>
                </c:pt>
                <c:pt idx="364">
                  <c:v>38.565702922428635</c:v>
                </c:pt>
                <c:pt idx="365">
                  <c:v>38.556250354765162</c:v>
                </c:pt>
                <c:pt idx="366">
                  <c:v>38.566397088245054</c:v>
                </c:pt>
                <c:pt idx="367">
                  <c:v>38.583009587676166</c:v>
                </c:pt>
                <c:pt idx="368">
                  <c:v>38.57635302415153</c:v>
                </c:pt>
                <c:pt idx="369">
                  <c:v>38.58973460035768</c:v>
                </c:pt>
                <c:pt idx="370">
                  <c:v>38.625642816680788</c:v>
                </c:pt>
                <c:pt idx="371">
                  <c:v>38.674905915221217</c:v>
                </c:pt>
                <c:pt idx="372">
                  <c:v>38.725652282990609</c:v>
                </c:pt>
                <c:pt idx="373">
                  <c:v>38.795290356925236</c:v>
                </c:pt>
                <c:pt idx="374">
                  <c:v>38.886155229403869</c:v>
                </c:pt>
                <c:pt idx="375">
                  <c:v>38.989099098467904</c:v>
                </c:pt>
                <c:pt idx="376">
                  <c:v>39.125076365807388</c:v>
                </c:pt>
                <c:pt idx="377">
                  <c:v>39.296790637015739</c:v>
                </c:pt>
                <c:pt idx="378">
                  <c:v>39.454702109659998</c:v>
                </c:pt>
                <c:pt idx="379">
                  <c:v>39.565078042076443</c:v>
                </c:pt>
                <c:pt idx="380">
                  <c:v>39.636645070293795</c:v>
                </c:pt>
                <c:pt idx="381">
                  <c:v>39.71848509374523</c:v>
                </c:pt>
                <c:pt idx="382">
                  <c:v>39.786625581670407</c:v>
                </c:pt>
                <c:pt idx="383">
                  <c:v>39.84473269313068</c:v>
                </c:pt>
                <c:pt idx="384">
                  <c:v>39.855327665329931</c:v>
                </c:pt>
                <c:pt idx="385">
                  <c:v>39.895066926138604</c:v>
                </c:pt>
                <c:pt idx="386">
                  <c:v>39.925800067263083</c:v>
                </c:pt>
                <c:pt idx="387">
                  <c:v>39.953137953219098</c:v>
                </c:pt>
                <c:pt idx="388">
                  <c:v>39.979096848428213</c:v>
                </c:pt>
                <c:pt idx="389">
                  <c:v>39.993012118004067</c:v>
                </c:pt>
                <c:pt idx="390">
                  <c:v>39.999156387727965</c:v>
                </c:pt>
                <c:pt idx="391">
                  <c:v>39.987701674204729</c:v>
                </c:pt>
                <c:pt idx="392">
                  <c:v>39.981567235767322</c:v>
                </c:pt>
                <c:pt idx="393">
                  <c:v>39.959296996800852</c:v>
                </c:pt>
                <c:pt idx="394">
                  <c:v>39.928730785507206</c:v>
                </c:pt>
                <c:pt idx="395">
                  <c:v>39.948908191534407</c:v>
                </c:pt>
                <c:pt idx="396">
                  <c:v>39.902782878887336</c:v>
                </c:pt>
                <c:pt idx="397">
                  <c:v>39.853224686687618</c:v>
                </c:pt>
                <c:pt idx="398">
                  <c:v>39.792740416611721</c:v>
                </c:pt>
                <c:pt idx="399">
                  <c:v>39.766331497930331</c:v>
                </c:pt>
                <c:pt idx="400">
                  <c:v>39.757269521416674</c:v>
                </c:pt>
                <c:pt idx="401">
                  <c:v>39.764693723682711</c:v>
                </c:pt>
                <c:pt idx="402">
                  <c:v>39.78342959795382</c:v>
                </c:pt>
                <c:pt idx="403">
                  <c:v>39.791174720905715</c:v>
                </c:pt>
                <c:pt idx="404">
                  <c:v>39.805545096282671</c:v>
                </c:pt>
                <c:pt idx="405">
                  <c:v>39.825387082610213</c:v>
                </c:pt>
                <c:pt idx="406">
                  <c:v>39.871553876378506</c:v>
                </c:pt>
                <c:pt idx="407">
                  <c:v>39.90098700734432</c:v>
                </c:pt>
                <c:pt idx="408">
                  <c:v>39.935541406305475</c:v>
                </c:pt>
                <c:pt idx="409">
                  <c:v>39.982249433030226</c:v>
                </c:pt>
                <c:pt idx="410">
                  <c:v>40.085231992055533</c:v>
                </c:pt>
                <c:pt idx="411">
                  <c:v>40.157714534487333</c:v>
                </c:pt>
                <c:pt idx="412">
                  <c:v>40.214173835900816</c:v>
                </c:pt>
                <c:pt idx="413">
                  <c:v>40.2718959107968</c:v>
                </c:pt>
                <c:pt idx="414">
                  <c:v>40.34598060072021</c:v>
                </c:pt>
                <c:pt idx="415">
                  <c:v>40.458255405367254</c:v>
                </c:pt>
                <c:pt idx="416">
                  <c:v>40.563494919938179</c:v>
                </c:pt>
                <c:pt idx="417">
                  <c:v>40.700116260885551</c:v>
                </c:pt>
                <c:pt idx="418">
                  <c:v>40.823019704673236</c:v>
                </c:pt>
                <c:pt idx="419">
                  <c:v>40.959397201464299</c:v>
                </c:pt>
                <c:pt idx="420">
                  <c:v>41.063909522405289</c:v>
                </c:pt>
                <c:pt idx="421">
                  <c:v>41.20456361059766</c:v>
                </c:pt>
                <c:pt idx="422">
                  <c:v>41.349035754140786</c:v>
                </c:pt>
                <c:pt idx="423">
                  <c:v>41.470329018267869</c:v>
                </c:pt>
                <c:pt idx="424">
                  <c:v>41.620103545181472</c:v>
                </c:pt>
                <c:pt idx="425">
                  <c:v>41.743275853153449</c:v>
                </c:pt>
                <c:pt idx="426">
                  <c:v>41.858463063945102</c:v>
                </c:pt>
                <c:pt idx="427">
                  <c:v>42.008096799362271</c:v>
                </c:pt>
                <c:pt idx="428">
                  <c:v>42.137290174778741</c:v>
                </c:pt>
                <c:pt idx="429">
                  <c:v>42.263941993911111</c:v>
                </c:pt>
                <c:pt idx="430">
                  <c:v>42.372502071478607</c:v>
                </c:pt>
                <c:pt idx="431">
                  <c:v>42.470775177192024</c:v>
                </c:pt>
                <c:pt idx="432">
                  <c:v>42.576709944701179</c:v>
                </c:pt>
                <c:pt idx="433">
                  <c:v>42.658962547246141</c:v>
                </c:pt>
                <c:pt idx="434">
                  <c:v>42.737109540832009</c:v>
                </c:pt>
                <c:pt idx="435">
                  <c:v>42.791048787066458</c:v>
                </c:pt>
                <c:pt idx="436">
                  <c:v>42.870513076068441</c:v>
                </c:pt>
                <c:pt idx="437">
                  <c:v>42.968013198080577</c:v>
                </c:pt>
                <c:pt idx="438">
                  <c:v>43.027872486127627</c:v>
                </c:pt>
                <c:pt idx="439">
                  <c:v>43.100427888272442</c:v>
                </c:pt>
                <c:pt idx="440">
                  <c:v>43.163466030073081</c:v>
                </c:pt>
                <c:pt idx="441">
                  <c:v>43.227273198717285</c:v>
                </c:pt>
                <c:pt idx="442">
                  <c:v>43.247590743166342</c:v>
                </c:pt>
                <c:pt idx="443">
                  <c:v>43.289540280860422</c:v>
                </c:pt>
                <c:pt idx="444">
                  <c:v>43.286186896686914</c:v>
                </c:pt>
                <c:pt idx="445">
                  <c:v>43.27277045232028</c:v>
                </c:pt>
                <c:pt idx="446">
                  <c:v>43.243398468525761</c:v>
                </c:pt>
                <c:pt idx="447">
                  <c:v>43.230689806280608</c:v>
                </c:pt>
                <c:pt idx="448">
                  <c:v>43.190385361979267</c:v>
                </c:pt>
                <c:pt idx="449">
                  <c:v>43.147336196044968</c:v>
                </c:pt>
                <c:pt idx="450">
                  <c:v>43.102778863341193</c:v>
                </c:pt>
                <c:pt idx="451">
                  <c:v>43.025124253785371</c:v>
                </c:pt>
                <c:pt idx="452">
                  <c:v>42.960464030270657</c:v>
                </c:pt>
                <c:pt idx="453">
                  <c:v>42.913351860818118</c:v>
                </c:pt>
                <c:pt idx="454">
                  <c:v>42.885110337650765</c:v>
                </c:pt>
                <c:pt idx="455">
                  <c:v>42.846459098052613</c:v>
                </c:pt>
                <c:pt idx="456">
                  <c:v>42.781663918691272</c:v>
                </c:pt>
                <c:pt idx="457">
                  <c:v>42.743498061936762</c:v>
                </c:pt>
                <c:pt idx="458">
                  <c:v>42.710465071495122</c:v>
                </c:pt>
                <c:pt idx="459">
                  <c:v>42.653203307309077</c:v>
                </c:pt>
                <c:pt idx="460">
                  <c:v>42.609524157405858</c:v>
                </c:pt>
                <c:pt idx="461">
                  <c:v>42.543301874330879</c:v>
                </c:pt>
                <c:pt idx="462">
                  <c:v>42.505902093742058</c:v>
                </c:pt>
                <c:pt idx="463">
                  <c:v>42.476103227284696</c:v>
                </c:pt>
                <c:pt idx="464">
                  <c:v>42.444946078468007</c:v>
                </c:pt>
                <c:pt idx="465">
                  <c:v>42.422170472871166</c:v>
                </c:pt>
                <c:pt idx="466">
                  <c:v>42.395676821363338</c:v>
                </c:pt>
                <c:pt idx="467">
                  <c:v>42.361089719064921</c:v>
                </c:pt>
                <c:pt idx="468">
                  <c:v>42.32835925349611</c:v>
                </c:pt>
                <c:pt idx="469">
                  <c:v>42.287926923452133</c:v>
                </c:pt>
                <c:pt idx="470">
                  <c:v>42.193889117140642</c:v>
                </c:pt>
                <c:pt idx="471">
                  <c:v>42.081646450812514</c:v>
                </c:pt>
                <c:pt idx="472">
                  <c:v>41.97604879331044</c:v>
                </c:pt>
                <c:pt idx="473">
                  <c:v>41.904269208247065</c:v>
                </c:pt>
                <c:pt idx="474">
                  <c:v>41.808906256728669</c:v>
                </c:pt>
                <c:pt idx="475">
                  <c:v>41.732462949042016</c:v>
                </c:pt>
                <c:pt idx="476">
                  <c:v>41.681267111285095</c:v>
                </c:pt>
                <c:pt idx="477">
                  <c:v>41.649164010666425</c:v>
                </c:pt>
                <c:pt idx="478">
                  <c:v>41.618122184078402</c:v>
                </c:pt>
                <c:pt idx="479">
                  <c:v>41.601636863478724</c:v>
                </c:pt>
                <c:pt idx="480">
                  <c:v>41.564476343762195</c:v>
                </c:pt>
                <c:pt idx="481">
                  <c:v>41.49411939205374</c:v>
                </c:pt>
                <c:pt idx="482">
                  <c:v>41.419877289832151</c:v>
                </c:pt>
                <c:pt idx="483">
                  <c:v>41.335495864625265</c:v>
                </c:pt>
                <c:pt idx="484">
                  <c:v>41.322438216877018</c:v>
                </c:pt>
                <c:pt idx="485">
                  <c:v>41.278984334492137</c:v>
                </c:pt>
                <c:pt idx="486">
                  <c:v>41.251669299781007</c:v>
                </c:pt>
                <c:pt idx="487">
                  <c:v>41.260928360717706</c:v>
                </c:pt>
                <c:pt idx="488">
                  <c:v>41.28903551822863</c:v>
                </c:pt>
                <c:pt idx="489">
                  <c:v>41.312441143722559</c:v>
                </c:pt>
                <c:pt idx="490">
                  <c:v>41.350727305350048</c:v>
                </c:pt>
                <c:pt idx="491">
                  <c:v>41.426411022119318</c:v>
                </c:pt>
                <c:pt idx="492">
                  <c:v>41.463599050790407</c:v>
                </c:pt>
                <c:pt idx="493">
                  <c:v>41.56950063850195</c:v>
                </c:pt>
                <c:pt idx="494">
                  <c:v>41.646945225226496</c:v>
                </c:pt>
                <c:pt idx="495">
                  <c:v>41.699739645527316</c:v>
                </c:pt>
                <c:pt idx="496">
                  <c:v>41.754110891052314</c:v>
                </c:pt>
                <c:pt idx="497">
                  <c:v>41.806327366841856</c:v>
                </c:pt>
                <c:pt idx="498">
                  <c:v>41.880269906849016</c:v>
                </c:pt>
                <c:pt idx="499">
                  <c:v>41.949656584792145</c:v>
                </c:pt>
                <c:pt idx="500">
                  <c:v>42.029803101175702</c:v>
                </c:pt>
                <c:pt idx="501">
                  <c:v>42.103121033348216</c:v>
                </c:pt>
                <c:pt idx="502">
                  <c:v>42.190908752966358</c:v>
                </c:pt>
                <c:pt idx="503">
                  <c:v>42.31630295084824</c:v>
                </c:pt>
                <c:pt idx="504">
                  <c:v>42.433845103600916</c:v>
                </c:pt>
                <c:pt idx="505">
                  <c:v>42.560521015632851</c:v>
                </c:pt>
                <c:pt idx="506">
                  <c:v>42.689943238868594</c:v>
                </c:pt>
                <c:pt idx="507">
                  <c:v>42.821407314256618</c:v>
                </c:pt>
                <c:pt idx="508">
                  <c:v>42.936239523236914</c:v>
                </c:pt>
                <c:pt idx="509">
                  <c:v>43.051474195499082</c:v>
                </c:pt>
                <c:pt idx="510">
                  <c:v>43.145617989177879</c:v>
                </c:pt>
                <c:pt idx="511">
                  <c:v>43.240200782267642</c:v>
                </c:pt>
                <c:pt idx="512">
                  <c:v>43.356008162673781</c:v>
                </c:pt>
                <c:pt idx="513">
                  <c:v>43.466397754427639</c:v>
                </c:pt>
                <c:pt idx="514">
                  <c:v>43.558591112917746</c:v>
                </c:pt>
                <c:pt idx="515">
                  <c:v>43.67487355393537</c:v>
                </c:pt>
                <c:pt idx="516">
                  <c:v>43.779312175854884</c:v>
                </c:pt>
                <c:pt idx="517">
                  <c:v>43.929624129357194</c:v>
                </c:pt>
                <c:pt idx="518">
                  <c:v>44.073351044196968</c:v>
                </c:pt>
                <c:pt idx="519">
                  <c:v>44.260168069666456</c:v>
                </c:pt>
                <c:pt idx="520">
                  <c:v>44.442908481044235</c:v>
                </c:pt>
                <c:pt idx="521">
                  <c:v>44.730850153421315</c:v>
                </c:pt>
                <c:pt idx="522">
                  <c:v>45.069729209566724</c:v>
                </c:pt>
                <c:pt idx="523">
                  <c:v>45.453520070522309</c:v>
                </c:pt>
                <c:pt idx="524">
                  <c:v>45.880436139615938</c:v>
                </c:pt>
                <c:pt idx="525">
                  <c:v>46.328689209795627</c:v>
                </c:pt>
                <c:pt idx="526">
                  <c:v>46.797384291836984</c:v>
                </c:pt>
                <c:pt idx="527">
                  <c:v>47.258392082803162</c:v>
                </c:pt>
                <c:pt idx="528">
                  <c:v>47.730188027595595</c:v>
                </c:pt>
                <c:pt idx="529">
                  <c:v>48.137742947436045</c:v>
                </c:pt>
                <c:pt idx="530">
                  <c:v>48.493930502598879</c:v>
                </c:pt>
                <c:pt idx="531">
                  <c:v>48.817017803967353</c:v>
                </c:pt>
                <c:pt idx="532">
                  <c:v>49.103353938358111</c:v>
                </c:pt>
                <c:pt idx="533">
                  <c:v>49.380706230874118</c:v>
                </c:pt>
                <c:pt idx="534">
                  <c:v>49.591768301774351</c:v>
                </c:pt>
                <c:pt idx="535">
                  <c:v>49.773822373913553</c:v>
                </c:pt>
                <c:pt idx="536">
                  <c:v>49.881095975669147</c:v>
                </c:pt>
                <c:pt idx="537">
                  <c:v>49.952363223758645</c:v>
                </c:pt>
                <c:pt idx="538">
                  <c:v>49.933008889041055</c:v>
                </c:pt>
                <c:pt idx="539">
                  <c:v>49.914831588850127</c:v>
                </c:pt>
                <c:pt idx="540">
                  <c:v>49.891129348598469</c:v>
                </c:pt>
                <c:pt idx="541">
                  <c:v>49.830452055714197</c:v>
                </c:pt>
                <c:pt idx="542">
                  <c:v>49.763332873978207</c:v>
                </c:pt>
                <c:pt idx="543">
                  <c:v>49.672769341918659</c:v>
                </c:pt>
                <c:pt idx="544">
                  <c:v>49.6098944350531</c:v>
                </c:pt>
                <c:pt idx="545">
                  <c:v>49.535154520455919</c:v>
                </c:pt>
                <c:pt idx="546">
                  <c:v>49.521955901942427</c:v>
                </c:pt>
                <c:pt idx="547">
                  <c:v>49.507159718520811</c:v>
                </c:pt>
                <c:pt idx="548">
                  <c:v>49.49503878729071</c:v>
                </c:pt>
                <c:pt idx="549">
                  <c:v>49.451898074818899</c:v>
                </c:pt>
                <c:pt idx="550">
                  <c:v>49.41182329040997</c:v>
                </c:pt>
                <c:pt idx="551">
                  <c:v>49.382411698134653</c:v>
                </c:pt>
                <c:pt idx="552">
                  <c:v>49.333614640807355</c:v>
                </c:pt>
                <c:pt idx="553">
                  <c:v>49.279296815739272</c:v>
                </c:pt>
                <c:pt idx="554">
                  <c:v>49.184152267678975</c:v>
                </c:pt>
                <c:pt idx="555">
                  <c:v>49.066513879621382</c:v>
                </c:pt>
                <c:pt idx="556">
                  <c:v>48.954500233346472</c:v>
                </c:pt>
                <c:pt idx="557">
                  <c:v>48.838944660534786</c:v>
                </c:pt>
                <c:pt idx="558">
                  <c:v>48.767216079985715</c:v>
                </c:pt>
                <c:pt idx="559">
                  <c:v>48.693257662884662</c:v>
                </c:pt>
                <c:pt idx="560">
                  <c:v>48.667619584374243</c:v>
                </c:pt>
                <c:pt idx="561">
                  <c:v>48.637823304985545</c:v>
                </c:pt>
                <c:pt idx="562">
                  <c:v>48.630024513201541</c:v>
                </c:pt>
                <c:pt idx="563">
                  <c:v>48.60655950045782</c:v>
                </c:pt>
                <c:pt idx="564">
                  <c:v>48.60005118582967</c:v>
                </c:pt>
                <c:pt idx="565">
                  <c:v>48.627956808903704</c:v>
                </c:pt>
                <c:pt idx="566">
                  <c:v>48.677766483873292</c:v>
                </c:pt>
                <c:pt idx="567">
                  <c:v>48.744920267545076</c:v>
                </c:pt>
                <c:pt idx="568">
                  <c:v>48.847168342554234</c:v>
                </c:pt>
                <c:pt idx="569">
                  <c:v>49.031334809741665</c:v>
                </c:pt>
                <c:pt idx="570">
                  <c:v>49.230685624723911</c:v>
                </c:pt>
                <c:pt idx="571">
                  <c:v>49.481330050656531</c:v>
                </c:pt>
                <c:pt idx="572">
                  <c:v>49.736457591396629</c:v>
                </c:pt>
                <c:pt idx="573">
                  <c:v>50.030139865054622</c:v>
                </c:pt>
                <c:pt idx="574">
                  <c:v>50.340425582580721</c:v>
                </c:pt>
                <c:pt idx="575">
                  <c:v>50.683606370782613</c:v>
                </c:pt>
                <c:pt idx="576">
                  <c:v>51.048049522758404</c:v>
                </c:pt>
                <c:pt idx="577">
                  <c:v>51.451140459074836</c:v>
                </c:pt>
                <c:pt idx="578">
                  <c:v>51.833111013818439</c:v>
                </c:pt>
                <c:pt idx="579">
                  <c:v>52.216754939934013</c:v>
                </c:pt>
                <c:pt idx="580">
                  <c:v>52.553595103105359</c:v>
                </c:pt>
                <c:pt idx="581">
                  <c:v>52.884100015097623</c:v>
                </c:pt>
                <c:pt idx="582">
                  <c:v>53.20060709313001</c:v>
                </c:pt>
                <c:pt idx="583">
                  <c:v>53.525522265137596</c:v>
                </c:pt>
                <c:pt idx="584">
                  <c:v>53.838063346782988</c:v>
                </c:pt>
                <c:pt idx="585">
                  <c:v>54.130890763938226</c:v>
                </c:pt>
                <c:pt idx="586">
                  <c:v>54.405143406142201</c:v>
                </c:pt>
                <c:pt idx="587">
                  <c:v>54.697750067381286</c:v>
                </c:pt>
                <c:pt idx="588">
                  <c:v>54.997857642987832</c:v>
                </c:pt>
                <c:pt idx="589">
                  <c:v>55.302269954693514</c:v>
                </c:pt>
                <c:pt idx="590">
                  <c:v>55.639284079327837</c:v>
                </c:pt>
                <c:pt idx="591">
                  <c:v>55.974669399610129</c:v>
                </c:pt>
                <c:pt idx="592">
                  <c:v>56.326252126754078</c:v>
                </c:pt>
                <c:pt idx="593">
                  <c:v>56.710290181537452</c:v>
                </c:pt>
                <c:pt idx="594">
                  <c:v>57.139908084393255</c:v>
                </c:pt>
                <c:pt idx="595">
                  <c:v>57.521903191546244</c:v>
                </c:pt>
                <c:pt idx="596">
                  <c:v>57.839930208028598</c:v>
                </c:pt>
                <c:pt idx="597">
                  <c:v>58.150580472707652</c:v>
                </c:pt>
                <c:pt idx="598">
                  <c:v>58.413722341012672</c:v>
                </c:pt>
                <c:pt idx="599">
                  <c:v>58.629284531916852</c:v>
                </c:pt>
                <c:pt idx="600">
                  <c:v>58.815459484517405</c:v>
                </c:pt>
                <c:pt idx="601">
                  <c:v>58.978121006995345</c:v>
                </c:pt>
                <c:pt idx="602">
                  <c:v>59.113579369050733</c:v>
                </c:pt>
                <c:pt idx="603">
                  <c:v>59.257747569148982</c:v>
                </c:pt>
                <c:pt idx="604">
                  <c:v>59.339531574276386</c:v>
                </c:pt>
                <c:pt idx="605">
                  <c:v>59.445069829327537</c:v>
                </c:pt>
                <c:pt idx="606">
                  <c:v>59.51270789356073</c:v>
                </c:pt>
                <c:pt idx="607">
                  <c:v>59.613875652267495</c:v>
                </c:pt>
                <c:pt idx="608">
                  <c:v>59.679718028981398</c:v>
                </c:pt>
                <c:pt idx="609">
                  <c:v>59.770100660094542</c:v>
                </c:pt>
                <c:pt idx="610">
                  <c:v>59.807125780446846</c:v>
                </c:pt>
                <c:pt idx="611">
                  <c:v>59.883673957749593</c:v>
                </c:pt>
                <c:pt idx="612">
                  <c:v>60.021848697687894</c:v>
                </c:pt>
                <c:pt idx="613">
                  <c:v>60.14510616474729</c:v>
                </c:pt>
                <c:pt idx="614">
                  <c:v>60.285986099418444</c:v>
                </c:pt>
                <c:pt idx="615">
                  <c:v>60.497574270351635</c:v>
                </c:pt>
                <c:pt idx="616">
                  <c:v>60.788946053981427</c:v>
                </c:pt>
                <c:pt idx="617">
                  <c:v>61.112926741378956</c:v>
                </c:pt>
                <c:pt idx="618">
                  <c:v>61.552340687315557</c:v>
                </c:pt>
                <c:pt idx="619">
                  <c:v>62.011085241274976</c:v>
                </c:pt>
                <c:pt idx="620">
                  <c:v>62.527439048801511</c:v>
                </c:pt>
                <c:pt idx="621">
                  <c:v>63.068042447822208</c:v>
                </c:pt>
                <c:pt idx="622">
                  <c:v>63.592367182566036</c:v>
                </c:pt>
                <c:pt idx="623">
                  <c:v>64.134276890162909</c:v>
                </c:pt>
                <c:pt idx="624">
                  <c:v>64.579113615671986</c:v>
                </c:pt>
                <c:pt idx="625">
                  <c:v>65.026157816877458</c:v>
                </c:pt>
                <c:pt idx="626">
                  <c:v>65.41463247364149</c:v>
                </c:pt>
                <c:pt idx="627">
                  <c:v>65.793237530572583</c:v>
                </c:pt>
                <c:pt idx="628">
                  <c:v>66.0947164937336</c:v>
                </c:pt>
                <c:pt idx="629">
                  <c:v>66.300219787737944</c:v>
                </c:pt>
                <c:pt idx="630">
                  <c:v>66.407613643724247</c:v>
                </c:pt>
                <c:pt idx="631">
                  <c:v>66.509671269638105</c:v>
                </c:pt>
                <c:pt idx="632">
                  <c:v>66.610549688911163</c:v>
                </c:pt>
                <c:pt idx="633">
                  <c:v>66.663545168677189</c:v>
                </c:pt>
                <c:pt idx="634">
                  <c:v>66.71757325077607</c:v>
                </c:pt>
                <c:pt idx="635">
                  <c:v>66.728194215095868</c:v>
                </c:pt>
                <c:pt idx="636">
                  <c:v>66.704123025431315</c:v>
                </c:pt>
                <c:pt idx="637">
                  <c:v>66.689076409776064</c:v>
                </c:pt>
                <c:pt idx="638">
                  <c:v>66.718099512423919</c:v>
                </c:pt>
                <c:pt idx="639">
                  <c:v>66.76970991118796</c:v>
                </c:pt>
                <c:pt idx="640">
                  <c:v>66.758375233387284</c:v>
                </c:pt>
                <c:pt idx="641">
                  <c:v>66.737735195776466</c:v>
                </c:pt>
                <c:pt idx="642">
                  <c:v>66.740982279921738</c:v>
                </c:pt>
                <c:pt idx="643">
                  <c:v>66.737826106169038</c:v>
                </c:pt>
                <c:pt idx="644">
                  <c:v>66.746887553199542</c:v>
                </c:pt>
                <c:pt idx="645">
                  <c:v>66.71885192037216</c:v>
                </c:pt>
                <c:pt idx="646">
                  <c:v>66.706383534835254</c:v>
                </c:pt>
                <c:pt idx="647">
                  <c:v>66.736387592382144</c:v>
                </c:pt>
                <c:pt idx="648">
                  <c:v>66.767950972869869</c:v>
                </c:pt>
                <c:pt idx="649">
                  <c:v>66.772241783716595</c:v>
                </c:pt>
                <c:pt idx="650">
                  <c:v>66.722946265832419</c:v>
                </c:pt>
                <c:pt idx="651">
                  <c:v>66.69079329460827</c:v>
                </c:pt>
                <c:pt idx="652">
                  <c:v>66.698398433677838</c:v>
                </c:pt>
                <c:pt idx="653">
                  <c:v>66.792733087502043</c:v>
                </c:pt>
                <c:pt idx="654">
                  <c:v>66.898803338534677</c:v>
                </c:pt>
                <c:pt idx="655">
                  <c:v>67.029020872938261</c:v>
                </c:pt>
                <c:pt idx="656">
                  <c:v>67.149746769806328</c:v>
                </c:pt>
                <c:pt idx="657">
                  <c:v>67.391386168448349</c:v>
                </c:pt>
                <c:pt idx="658">
                  <c:v>67.713187580841264</c:v>
                </c:pt>
                <c:pt idx="659">
                  <c:v>68.113257223693836</c:v>
                </c:pt>
                <c:pt idx="660">
                  <c:v>68.577659270954456</c:v>
                </c:pt>
                <c:pt idx="661">
                  <c:v>69.044222285187672</c:v>
                </c:pt>
                <c:pt idx="662">
                  <c:v>69.492107766357435</c:v>
                </c:pt>
                <c:pt idx="663">
                  <c:v>70.030709963106148</c:v>
                </c:pt>
                <c:pt idx="664">
                  <c:v>70.619197416093414</c:v>
                </c:pt>
                <c:pt idx="665">
                  <c:v>71.227160609216952</c:v>
                </c:pt>
                <c:pt idx="666">
                  <c:v>71.838046171950182</c:v>
                </c:pt>
                <c:pt idx="667">
                  <c:v>72.441548121100183</c:v>
                </c:pt>
                <c:pt idx="668">
                  <c:v>73.016090847104138</c:v>
                </c:pt>
                <c:pt idx="669">
                  <c:v>73.582386115175467</c:v>
                </c:pt>
                <c:pt idx="670">
                  <c:v>74.071832330677594</c:v>
                </c:pt>
                <c:pt idx="671">
                  <c:v>74.516641456640997</c:v>
                </c:pt>
                <c:pt idx="672">
                  <c:v>74.901757640177351</c:v>
                </c:pt>
                <c:pt idx="673">
                  <c:v>75.25509000036125</c:v>
                </c:pt>
                <c:pt idx="674">
                  <c:v>75.563932263963594</c:v>
                </c:pt>
                <c:pt idx="675">
                  <c:v>75.821482292433629</c:v>
                </c:pt>
                <c:pt idx="676">
                  <c:v>76.050659323277131</c:v>
                </c:pt>
                <c:pt idx="677">
                  <c:v>76.23253911901503</c:v>
                </c:pt>
                <c:pt idx="678">
                  <c:v>76.375690068150789</c:v>
                </c:pt>
                <c:pt idx="679">
                  <c:v>76.558185208051128</c:v>
                </c:pt>
                <c:pt idx="680">
                  <c:v>76.687415990092617</c:v>
                </c:pt>
                <c:pt idx="681">
                  <c:v>76.807369075184624</c:v>
                </c:pt>
                <c:pt idx="682">
                  <c:v>76.883512341555431</c:v>
                </c:pt>
                <c:pt idx="683">
                  <c:v>77.009820264822835</c:v>
                </c:pt>
                <c:pt idx="684">
                  <c:v>77.184337245372646</c:v>
                </c:pt>
                <c:pt idx="685">
                  <c:v>77.31844564040756</c:v>
                </c:pt>
                <c:pt idx="686">
                  <c:v>77.419158378665045</c:v>
                </c:pt>
                <c:pt idx="687">
                  <c:v>77.536470777150342</c:v>
                </c:pt>
                <c:pt idx="688">
                  <c:v>77.673148143993515</c:v>
                </c:pt>
                <c:pt idx="689">
                  <c:v>77.799672998270296</c:v>
                </c:pt>
                <c:pt idx="690">
                  <c:v>77.895476503034459</c:v>
                </c:pt>
                <c:pt idx="691">
                  <c:v>77.971318330017994</c:v>
                </c:pt>
                <c:pt idx="692">
                  <c:v>78.030132125377804</c:v>
                </c:pt>
                <c:pt idx="693">
                  <c:v>78.094545993137856</c:v>
                </c:pt>
                <c:pt idx="694">
                  <c:v>78.139896561526001</c:v>
                </c:pt>
                <c:pt idx="695">
                  <c:v>78.18723760934185</c:v>
                </c:pt>
                <c:pt idx="696">
                  <c:v>78.20756253388609</c:v>
                </c:pt>
                <c:pt idx="697">
                  <c:v>78.185493266019918</c:v>
                </c:pt>
                <c:pt idx="698">
                  <c:v>78.191369883054023</c:v>
                </c:pt>
                <c:pt idx="699">
                  <c:v>78.214655932584748</c:v>
                </c:pt>
                <c:pt idx="700">
                  <c:v>78.249909257595363</c:v>
                </c:pt>
                <c:pt idx="701">
                  <c:v>78.318245288700552</c:v>
                </c:pt>
                <c:pt idx="702">
                  <c:v>78.442004002373949</c:v>
                </c:pt>
                <c:pt idx="703">
                  <c:v>78.586170962295995</c:v>
                </c:pt>
                <c:pt idx="704">
                  <c:v>78.75999698416453</c:v>
                </c:pt>
                <c:pt idx="705">
                  <c:v>78.917343494671599</c:v>
                </c:pt>
                <c:pt idx="706">
                  <c:v>79.115214396071451</c:v>
                </c:pt>
                <c:pt idx="707">
                  <c:v>79.318296754615204</c:v>
                </c:pt>
                <c:pt idx="708">
                  <c:v>79.55106722405759</c:v>
                </c:pt>
                <c:pt idx="709">
                  <c:v>79.85595642431413</c:v>
                </c:pt>
                <c:pt idx="710">
                  <c:v>80.178314078967645</c:v>
                </c:pt>
                <c:pt idx="711">
                  <c:v>80.473290556173467</c:v>
                </c:pt>
                <c:pt idx="712">
                  <c:v>80.789822061983116</c:v>
                </c:pt>
                <c:pt idx="713">
                  <c:v>81.110293700529269</c:v>
                </c:pt>
                <c:pt idx="714">
                  <c:v>81.378284898844385</c:v>
                </c:pt>
                <c:pt idx="715">
                  <c:v>81.669843899717449</c:v>
                </c:pt>
                <c:pt idx="716">
                  <c:v>81.903256416938461</c:v>
                </c:pt>
                <c:pt idx="717">
                  <c:v>82.074791796541064</c:v>
                </c:pt>
                <c:pt idx="718">
                  <c:v>82.215978750117387</c:v>
                </c:pt>
                <c:pt idx="719">
                  <c:v>82.32500663273278</c:v>
                </c:pt>
                <c:pt idx="720">
                  <c:v>82.417028168999039</c:v>
                </c:pt>
                <c:pt idx="721">
                  <c:v>82.444660835425921</c:v>
                </c:pt>
                <c:pt idx="722">
                  <c:v>82.449587308282389</c:v>
                </c:pt>
                <c:pt idx="723">
                  <c:v>82.436519134588792</c:v>
                </c:pt>
                <c:pt idx="724">
                  <c:v>82.394936621077719</c:v>
                </c:pt>
                <c:pt idx="725">
                  <c:v>82.332532453849609</c:v>
                </c:pt>
                <c:pt idx="726">
                  <c:v>82.20251334424259</c:v>
                </c:pt>
                <c:pt idx="727">
                  <c:v>82.025128044059429</c:v>
                </c:pt>
                <c:pt idx="728">
                  <c:v>81.882962475910091</c:v>
                </c:pt>
                <c:pt idx="729">
                  <c:v>81.781142524199339</c:v>
                </c:pt>
                <c:pt idx="730">
                  <c:v>81.681203313456635</c:v>
                </c:pt>
                <c:pt idx="731">
                  <c:v>81.604109683178635</c:v>
                </c:pt>
                <c:pt idx="732">
                  <c:v>81.554759065028946</c:v>
                </c:pt>
                <c:pt idx="733">
                  <c:v>81.534584050191256</c:v>
                </c:pt>
                <c:pt idx="734">
                  <c:v>81.522058331085972</c:v>
                </c:pt>
                <c:pt idx="735">
                  <c:v>81.516863680157428</c:v>
                </c:pt>
                <c:pt idx="736">
                  <c:v>81.549351648455513</c:v>
                </c:pt>
                <c:pt idx="737">
                  <c:v>81.605143688081</c:v>
                </c:pt>
                <c:pt idx="738">
                  <c:v>81.694084498107344</c:v>
                </c:pt>
                <c:pt idx="739">
                  <c:v>81.790453514319537</c:v>
                </c:pt>
                <c:pt idx="740">
                  <c:v>81.896346786779191</c:v>
                </c:pt>
                <c:pt idx="741">
                  <c:v>82.053294267922055</c:v>
                </c:pt>
                <c:pt idx="742">
                  <c:v>82.28001602534772</c:v>
                </c:pt>
                <c:pt idx="743">
                  <c:v>82.576172224462724</c:v>
                </c:pt>
                <c:pt idx="744">
                  <c:v>82.916797405703491</c:v>
                </c:pt>
                <c:pt idx="745">
                  <c:v>83.252970493210782</c:v>
                </c:pt>
                <c:pt idx="746">
                  <c:v>83.684794592669547</c:v>
                </c:pt>
                <c:pt idx="747">
                  <c:v>84.134163736978095</c:v>
                </c:pt>
                <c:pt idx="748">
                  <c:v>84.587320502318249</c:v>
                </c:pt>
                <c:pt idx="749">
                  <c:v>85.032962542122846</c:v>
                </c:pt>
                <c:pt idx="750">
                  <c:v>85.450624922273647</c:v>
                </c:pt>
                <c:pt idx="751">
                  <c:v>85.837543136405841</c:v>
                </c:pt>
                <c:pt idx="752">
                  <c:v>86.234621465088921</c:v>
                </c:pt>
                <c:pt idx="753">
                  <c:v>86.620612595411686</c:v>
                </c:pt>
                <c:pt idx="754">
                  <c:v>86.987065270606706</c:v>
                </c:pt>
                <c:pt idx="755">
                  <c:v>87.350925322418973</c:v>
                </c:pt>
                <c:pt idx="756">
                  <c:v>87.674274909045806</c:v>
                </c:pt>
                <c:pt idx="757">
                  <c:v>88.013472451004915</c:v>
                </c:pt>
                <c:pt idx="758">
                  <c:v>88.327364102305765</c:v>
                </c:pt>
                <c:pt idx="759">
                  <c:v>88.626802042813523</c:v>
                </c:pt>
                <c:pt idx="760">
                  <c:v>88.909973741373733</c:v>
                </c:pt>
                <c:pt idx="761">
                  <c:v>89.20795009340155</c:v>
                </c:pt>
                <c:pt idx="762">
                  <c:v>89.486415416185039</c:v>
                </c:pt>
                <c:pt idx="763">
                  <c:v>89.749254507247912</c:v>
                </c:pt>
                <c:pt idx="764">
                  <c:v>89.983202969855896</c:v>
                </c:pt>
                <c:pt idx="765">
                  <c:v>90.201912219996132</c:v>
                </c:pt>
                <c:pt idx="766">
                  <c:v>90.379442561434871</c:v>
                </c:pt>
                <c:pt idx="767">
                  <c:v>90.561333511108288</c:v>
                </c:pt>
                <c:pt idx="768">
                  <c:v>90.770137579397286</c:v>
                </c:pt>
                <c:pt idx="769">
                  <c:v>90.930081774333928</c:v>
                </c:pt>
                <c:pt idx="770">
                  <c:v>91.058617968785498</c:v>
                </c:pt>
                <c:pt idx="771">
                  <c:v>91.130516681928057</c:v>
                </c:pt>
                <c:pt idx="772">
                  <c:v>91.169364000882283</c:v>
                </c:pt>
                <c:pt idx="773">
                  <c:v>91.201541228474056</c:v>
                </c:pt>
                <c:pt idx="774">
                  <c:v>91.2296064882959</c:v>
                </c:pt>
                <c:pt idx="775">
                  <c:v>91.275468626377716</c:v>
                </c:pt>
                <c:pt idx="776">
                  <c:v>91.295417554971124</c:v>
                </c:pt>
                <c:pt idx="777">
                  <c:v>91.306542907790117</c:v>
                </c:pt>
                <c:pt idx="778">
                  <c:v>91.387327978197376</c:v>
                </c:pt>
                <c:pt idx="779">
                  <c:v>91.458000803939484</c:v>
                </c:pt>
                <c:pt idx="780">
                  <c:v>91.543897717544056</c:v>
                </c:pt>
                <c:pt idx="781">
                  <c:v>91.682540549737766</c:v>
                </c:pt>
                <c:pt idx="782">
                  <c:v>91.837675597150081</c:v>
                </c:pt>
                <c:pt idx="783">
                  <c:v>92.020373664174272</c:v>
                </c:pt>
                <c:pt idx="784">
                  <c:v>92.2168527744372</c:v>
                </c:pt>
                <c:pt idx="785">
                  <c:v>92.444915601445231</c:v>
                </c:pt>
                <c:pt idx="786">
                  <c:v>92.680520286034181</c:v>
                </c:pt>
                <c:pt idx="787">
                  <c:v>92.881482324776115</c:v>
                </c:pt>
                <c:pt idx="788">
                  <c:v>93.143892924232134</c:v>
                </c:pt>
                <c:pt idx="789">
                  <c:v>93.388713000739003</c:v>
                </c:pt>
                <c:pt idx="790">
                  <c:v>93.674363730095237</c:v>
                </c:pt>
                <c:pt idx="791">
                  <c:v>93.935010024488605</c:v>
                </c:pt>
                <c:pt idx="792">
                  <c:v>94.201165359681625</c:v>
                </c:pt>
                <c:pt idx="793">
                  <c:v>94.446363099249226</c:v>
                </c:pt>
                <c:pt idx="794">
                  <c:v>94.712556193386618</c:v>
                </c:pt>
                <c:pt idx="795">
                  <c:v>94.911238117372378</c:v>
                </c:pt>
                <c:pt idx="796">
                  <c:v>95.08927129216687</c:v>
                </c:pt>
                <c:pt idx="797">
                  <c:v>95.25761656205573</c:v>
                </c:pt>
                <c:pt idx="798">
                  <c:v>95.453389436287878</c:v>
                </c:pt>
                <c:pt idx="799">
                  <c:v>95.618812041999021</c:v>
                </c:pt>
                <c:pt idx="800">
                  <c:v>95.759607536888879</c:v>
                </c:pt>
                <c:pt idx="801">
                  <c:v>95.878903733080207</c:v>
                </c:pt>
                <c:pt idx="802">
                  <c:v>95.932332599307571</c:v>
                </c:pt>
                <c:pt idx="803">
                  <c:v>95.956731960601275</c:v>
                </c:pt>
                <c:pt idx="804">
                  <c:v>95.974575471840993</c:v>
                </c:pt>
                <c:pt idx="805">
                  <c:v>95.988847778518561</c:v>
                </c:pt>
                <c:pt idx="806">
                  <c:v>96.00126355084825</c:v>
                </c:pt>
                <c:pt idx="807">
                  <c:v>95.98372631505238</c:v>
                </c:pt>
                <c:pt idx="808">
                  <c:v>96.002444713055993</c:v>
                </c:pt>
                <c:pt idx="809">
                  <c:v>96.026747968713778</c:v>
                </c:pt>
                <c:pt idx="810">
                  <c:v>96.058465979204442</c:v>
                </c:pt>
                <c:pt idx="811">
                  <c:v>96.117105741023238</c:v>
                </c:pt>
                <c:pt idx="812">
                  <c:v>96.169881600352198</c:v>
                </c:pt>
                <c:pt idx="813">
                  <c:v>96.208729080366396</c:v>
                </c:pt>
                <c:pt idx="814">
                  <c:v>96.255169594885643</c:v>
                </c:pt>
                <c:pt idx="815">
                  <c:v>96.30436729047338</c:v>
                </c:pt>
                <c:pt idx="816">
                  <c:v>96.42648491087995</c:v>
                </c:pt>
                <c:pt idx="817">
                  <c:v>96.586256004438624</c:v>
                </c:pt>
                <c:pt idx="818">
                  <c:v>96.82395851367896</c:v>
                </c:pt>
                <c:pt idx="819">
                  <c:v>97.031029303245859</c:v>
                </c:pt>
                <c:pt idx="820">
                  <c:v>97.311917790720969</c:v>
                </c:pt>
                <c:pt idx="821">
                  <c:v>97.642804205340738</c:v>
                </c:pt>
                <c:pt idx="822">
                  <c:v>98.007515487403793</c:v>
                </c:pt>
                <c:pt idx="823">
                  <c:v>98.380140698721334</c:v>
                </c:pt>
                <c:pt idx="824">
                  <c:v>98.789043951047574</c:v>
                </c:pt>
                <c:pt idx="825">
                  <c:v>99.206666890513191</c:v>
                </c:pt>
                <c:pt idx="826">
                  <c:v>99.647536996601019</c:v>
                </c:pt>
                <c:pt idx="827">
                  <c:v>100.07788179135518</c:v>
                </c:pt>
                <c:pt idx="828">
                  <c:v>100.54155227811184</c:v>
                </c:pt>
                <c:pt idx="829">
                  <c:v>100.99513073659047</c:v>
                </c:pt>
                <c:pt idx="830">
                  <c:v>101.47804169497523</c:v>
                </c:pt>
                <c:pt idx="831">
                  <c:v>101.966232062119</c:v>
                </c:pt>
                <c:pt idx="832">
                  <c:v>102.45695743884012</c:v>
                </c:pt>
                <c:pt idx="833">
                  <c:v>102.95493377699972</c:v>
                </c:pt>
                <c:pt idx="834">
                  <c:v>103.41415665147365</c:v>
                </c:pt>
                <c:pt idx="835">
                  <c:v>103.87291949613638</c:v>
                </c:pt>
                <c:pt idx="836">
                  <c:v>104.30323470391984</c:v>
                </c:pt>
                <c:pt idx="837">
                  <c:v>104.72602092670786</c:v>
                </c:pt>
                <c:pt idx="838">
                  <c:v>105.12252877945858</c:v>
                </c:pt>
                <c:pt idx="839">
                  <c:v>105.55366495479309</c:v>
                </c:pt>
                <c:pt idx="840">
                  <c:v>105.96266515297296</c:v>
                </c:pt>
                <c:pt idx="841">
                  <c:v>106.32490005040681</c:v>
                </c:pt>
                <c:pt idx="842">
                  <c:v>106.717390721665</c:v>
                </c:pt>
                <c:pt idx="843">
                  <c:v>107.01030114961884</c:v>
                </c:pt>
                <c:pt idx="844">
                  <c:v>107.29129454915518</c:v>
                </c:pt>
                <c:pt idx="845">
                  <c:v>107.61624960679941</c:v>
                </c:pt>
                <c:pt idx="846">
                  <c:v>107.90604294563099</c:v>
                </c:pt>
                <c:pt idx="847">
                  <c:v>108.15536337627103</c:v>
                </c:pt>
                <c:pt idx="848">
                  <c:v>108.3544319729486</c:v>
                </c:pt>
                <c:pt idx="849">
                  <c:v>108.52670479570696</c:v>
                </c:pt>
                <c:pt idx="850">
                  <c:v>108.71182742249638</c:v>
                </c:pt>
                <c:pt idx="851">
                  <c:v>108.87260139810161</c:v>
                </c:pt>
                <c:pt idx="852">
                  <c:v>108.98698823032977</c:v>
                </c:pt>
                <c:pt idx="853">
                  <c:v>109.04515504254265</c:v>
                </c:pt>
                <c:pt idx="854">
                  <c:v>109.12509438623115</c:v>
                </c:pt>
                <c:pt idx="855">
                  <c:v>109.16069589101656</c:v>
                </c:pt>
                <c:pt idx="856">
                  <c:v>109.18408841549513</c:v>
                </c:pt>
                <c:pt idx="857">
                  <c:v>109.191305301155</c:v>
                </c:pt>
                <c:pt idx="858">
                  <c:v>109.19448959743562</c:v>
                </c:pt>
                <c:pt idx="859">
                  <c:v>109.16166813033864</c:v>
                </c:pt>
                <c:pt idx="860">
                  <c:v>109.1196758928304</c:v>
                </c:pt>
                <c:pt idx="861">
                  <c:v>109.06396277393929</c:v>
                </c:pt>
                <c:pt idx="862">
                  <c:v>108.99160514347422</c:v>
                </c:pt>
                <c:pt idx="863">
                  <c:v>108.94823985146587</c:v>
                </c:pt>
                <c:pt idx="864">
                  <c:v>108.91781165540954</c:v>
                </c:pt>
                <c:pt idx="865">
                  <c:v>108.89274856834024</c:v>
                </c:pt>
                <c:pt idx="866">
                  <c:v>108.87351522973387</c:v>
                </c:pt>
                <c:pt idx="867">
                  <c:v>108.86396067115561</c:v>
                </c:pt>
                <c:pt idx="868">
                  <c:v>108.92071332003674</c:v>
                </c:pt>
                <c:pt idx="869">
                  <c:v>108.94049631389466</c:v>
                </c:pt>
                <c:pt idx="870">
                  <c:v>108.95285438598351</c:v>
                </c:pt>
                <c:pt idx="871">
                  <c:v>108.89782821653577</c:v>
                </c:pt>
                <c:pt idx="872">
                  <c:v>108.84159979943878</c:v>
                </c:pt>
                <c:pt idx="873">
                  <c:v>108.79005185564402</c:v>
                </c:pt>
                <c:pt idx="874">
                  <c:v>108.75108528959314</c:v>
                </c:pt>
                <c:pt idx="875">
                  <c:v>108.70365172385982</c:v>
                </c:pt>
                <c:pt idx="876">
                  <c:v>108.58007124791531</c:v>
                </c:pt>
                <c:pt idx="877">
                  <c:v>108.46015122376582</c:v>
                </c:pt>
                <c:pt idx="878">
                  <c:v>108.2861318017496</c:v>
                </c:pt>
                <c:pt idx="879">
                  <c:v>108.16847422513474</c:v>
                </c:pt>
                <c:pt idx="880">
                  <c:v>108.09042238454212</c:v>
                </c:pt>
                <c:pt idx="881">
                  <c:v>107.9931169656641</c:v>
                </c:pt>
                <c:pt idx="882">
                  <c:v>107.92066548090642</c:v>
                </c:pt>
                <c:pt idx="883">
                  <c:v>107.81653697593131</c:v>
                </c:pt>
                <c:pt idx="884">
                  <c:v>107.7430809888659</c:v>
                </c:pt>
                <c:pt idx="885">
                  <c:v>107.69311060375307</c:v>
                </c:pt>
                <c:pt idx="886">
                  <c:v>107.69135257784306</c:v>
                </c:pt>
                <c:pt idx="887">
                  <c:v>107.69225397705701</c:v>
                </c:pt>
                <c:pt idx="888">
                  <c:v>107.72070257904075</c:v>
                </c:pt>
                <c:pt idx="889">
                  <c:v>107.71093420556946</c:v>
                </c:pt>
                <c:pt idx="890">
                  <c:v>107.69975919515495</c:v>
                </c:pt>
                <c:pt idx="891">
                  <c:v>107.71395943145049</c:v>
                </c:pt>
                <c:pt idx="892">
                  <c:v>107.72689766467657</c:v>
                </c:pt>
                <c:pt idx="893">
                  <c:v>107.75604153773939</c:v>
                </c:pt>
                <c:pt idx="894">
                  <c:v>107.74361770683234</c:v>
                </c:pt>
                <c:pt idx="895">
                  <c:v>107.71638714235748</c:v>
                </c:pt>
                <c:pt idx="896">
                  <c:v>107.68701014767575</c:v>
                </c:pt>
                <c:pt idx="897">
                  <c:v>107.62027578043866</c:v>
                </c:pt>
                <c:pt idx="898">
                  <c:v>107.55521566040868</c:v>
                </c:pt>
                <c:pt idx="899">
                  <c:v>107.52710724818124</c:v>
                </c:pt>
                <c:pt idx="900">
                  <c:v>107.55299195386414</c:v>
                </c:pt>
                <c:pt idx="901">
                  <c:v>107.62120694995149</c:v>
                </c:pt>
                <c:pt idx="902">
                  <c:v>107.69728461131363</c:v>
                </c:pt>
                <c:pt idx="903">
                  <c:v>107.80619185475094</c:v>
                </c:pt>
                <c:pt idx="904">
                  <c:v>107.91507099108765</c:v>
                </c:pt>
                <c:pt idx="905">
                  <c:v>108.06256949591535</c:v>
                </c:pt>
                <c:pt idx="906">
                  <c:v>108.26660587094342</c:v>
                </c:pt>
                <c:pt idx="907">
                  <c:v>108.54430747989393</c:v>
                </c:pt>
                <c:pt idx="908">
                  <c:v>108.81715242643892</c:v>
                </c:pt>
                <c:pt idx="909">
                  <c:v>109.0844581703806</c:v>
                </c:pt>
                <c:pt idx="910">
                  <c:v>109.37893851758632</c:v>
                </c:pt>
                <c:pt idx="911">
                  <c:v>109.76939666404364</c:v>
                </c:pt>
                <c:pt idx="912">
                  <c:v>110.16685601583622</c:v>
                </c:pt>
                <c:pt idx="913">
                  <c:v>110.55345709496873</c:v>
                </c:pt>
                <c:pt idx="914">
                  <c:v>110.94643244204492</c:v>
                </c:pt>
                <c:pt idx="915">
                  <c:v>111.33426848980045</c:v>
                </c:pt>
                <c:pt idx="916">
                  <c:v>111.70705585206672</c:v>
                </c:pt>
                <c:pt idx="917">
                  <c:v>112.03454646304277</c:v>
                </c:pt>
                <c:pt idx="918">
                  <c:v>112.29729343089645</c:v>
                </c:pt>
                <c:pt idx="919">
                  <c:v>112.48591986346659</c:v>
                </c:pt>
                <c:pt idx="920">
                  <c:v>112.6570975991833</c:v>
                </c:pt>
                <c:pt idx="921">
                  <c:v>112.78285987978228</c:v>
                </c:pt>
                <c:pt idx="922">
                  <c:v>112.87250398056732</c:v>
                </c:pt>
                <c:pt idx="923">
                  <c:v>112.92296633134022</c:v>
                </c:pt>
                <c:pt idx="924">
                  <c:v>112.95081446871993</c:v>
                </c:pt>
                <c:pt idx="925">
                  <c:v>112.9658119638987</c:v>
                </c:pt>
                <c:pt idx="926">
                  <c:v>112.97907234675829</c:v>
                </c:pt>
                <c:pt idx="927">
                  <c:v>112.96482575369426</c:v>
                </c:pt>
                <c:pt idx="928">
                  <c:v>112.95741575668153</c:v>
                </c:pt>
                <c:pt idx="929">
                  <c:v>112.92634338890269</c:v>
                </c:pt>
                <c:pt idx="930">
                  <c:v>112.93037897868859</c:v>
                </c:pt>
                <c:pt idx="931">
                  <c:v>112.9148412894066</c:v>
                </c:pt>
                <c:pt idx="932">
                  <c:v>112.86401393066681</c:v>
                </c:pt>
                <c:pt idx="933">
                  <c:v>112.80932803703818</c:v>
                </c:pt>
                <c:pt idx="934">
                  <c:v>112.75916952185888</c:v>
                </c:pt>
                <c:pt idx="935">
                  <c:v>112.7046177971833</c:v>
                </c:pt>
                <c:pt idx="936">
                  <c:v>112.64337217403383</c:v>
                </c:pt>
                <c:pt idx="937">
                  <c:v>112.56743186437849</c:v>
                </c:pt>
                <c:pt idx="938">
                  <c:v>112.45228413968852</c:v>
                </c:pt>
                <c:pt idx="939">
                  <c:v>112.30131104883775</c:v>
                </c:pt>
                <c:pt idx="940">
                  <c:v>112.06404270093425</c:v>
                </c:pt>
                <c:pt idx="941">
                  <c:v>111.84124928813702</c:v>
                </c:pt>
                <c:pt idx="942">
                  <c:v>111.60082140708005</c:v>
                </c:pt>
                <c:pt idx="943">
                  <c:v>111.33368927426325</c:v>
                </c:pt>
                <c:pt idx="944">
                  <c:v>111.02228782497444</c:v>
                </c:pt>
                <c:pt idx="945">
                  <c:v>110.75194976664154</c:v>
                </c:pt>
                <c:pt idx="946">
                  <c:v>110.52457796016412</c:v>
                </c:pt>
                <c:pt idx="947">
                  <c:v>110.33262649241544</c:v>
                </c:pt>
                <c:pt idx="948">
                  <c:v>110.18513030033537</c:v>
                </c:pt>
                <c:pt idx="949">
                  <c:v>110.09334676344641</c:v>
                </c:pt>
                <c:pt idx="950">
                  <c:v>110.04945260417358</c:v>
                </c:pt>
                <c:pt idx="951">
                  <c:v>110.03811896322377</c:v>
                </c:pt>
                <c:pt idx="952">
                  <c:v>110.12836260214785</c:v>
                </c:pt>
                <c:pt idx="953">
                  <c:v>110.2433554454124</c:v>
                </c:pt>
                <c:pt idx="954">
                  <c:v>110.43541485786585</c:v>
                </c:pt>
                <c:pt idx="955">
                  <c:v>110.61365710502692</c:v>
                </c:pt>
                <c:pt idx="956">
                  <c:v>110.84517961612957</c:v>
                </c:pt>
                <c:pt idx="957">
                  <c:v>111.01122695657013</c:v>
                </c:pt>
                <c:pt idx="958">
                  <c:v>111.16917788544423</c:v>
                </c:pt>
                <c:pt idx="959">
                  <c:v>111.25464038119196</c:v>
                </c:pt>
                <c:pt idx="960">
                  <c:v>111.32475730996693</c:v>
                </c:pt>
                <c:pt idx="961">
                  <c:v>111.31856965618168</c:v>
                </c:pt>
                <c:pt idx="962">
                  <c:v>111.24359558235373</c:v>
                </c:pt>
                <c:pt idx="963">
                  <c:v>111.12143046037762</c:v>
                </c:pt>
                <c:pt idx="964">
                  <c:v>110.9642798597668</c:v>
                </c:pt>
                <c:pt idx="965">
                  <c:v>110.71382156282931</c:v>
                </c:pt>
                <c:pt idx="966">
                  <c:v>110.37220767525049</c:v>
                </c:pt>
                <c:pt idx="967">
                  <c:v>110.03362392426729</c:v>
                </c:pt>
                <c:pt idx="968">
                  <c:v>109.61156138814431</c:v>
                </c:pt>
                <c:pt idx="969">
                  <c:v>109.20572831455317</c:v>
                </c:pt>
                <c:pt idx="970">
                  <c:v>108.78132538789603</c:v>
                </c:pt>
                <c:pt idx="971">
                  <c:v>108.33558985755272</c:v>
                </c:pt>
                <c:pt idx="972">
                  <c:v>107.91944191589741</c:v>
                </c:pt>
                <c:pt idx="973">
                  <c:v>107.51678088030056</c:v>
                </c:pt>
                <c:pt idx="974">
                  <c:v>107.19002030098609</c:v>
                </c:pt>
                <c:pt idx="975">
                  <c:v>106.8309094718544</c:v>
                </c:pt>
                <c:pt idx="976">
                  <c:v>106.50249819483356</c:v>
                </c:pt>
                <c:pt idx="977">
                  <c:v>106.21688816919276</c:v>
                </c:pt>
                <c:pt idx="978">
                  <c:v>105.98267861646143</c:v>
                </c:pt>
                <c:pt idx="979">
                  <c:v>105.82141627923633</c:v>
                </c:pt>
                <c:pt idx="980">
                  <c:v>105.73506738244144</c:v>
                </c:pt>
                <c:pt idx="981">
                  <c:v>105.6727884287745</c:v>
                </c:pt>
                <c:pt idx="982">
                  <c:v>105.65538267454667</c:v>
                </c:pt>
                <c:pt idx="983">
                  <c:v>105.68444105071845</c:v>
                </c:pt>
                <c:pt idx="984">
                  <c:v>105.70966227388966</c:v>
                </c:pt>
                <c:pt idx="985">
                  <c:v>105.75061980889154</c:v>
                </c:pt>
                <c:pt idx="986">
                  <c:v>105.81415953083572</c:v>
                </c:pt>
                <c:pt idx="987">
                  <c:v>105.9223076739261</c:v>
                </c:pt>
                <c:pt idx="988">
                  <c:v>106.08398131671831</c:v>
                </c:pt>
                <c:pt idx="989">
                  <c:v>106.26522373575904</c:v>
                </c:pt>
                <c:pt idx="990">
                  <c:v>106.522099162589</c:v>
                </c:pt>
                <c:pt idx="991">
                  <c:v>106.81184196230166</c:v>
                </c:pt>
                <c:pt idx="992">
                  <c:v>107.1247194717385</c:v>
                </c:pt>
                <c:pt idx="993">
                  <c:v>107.48819943823662</c:v>
                </c:pt>
                <c:pt idx="994">
                  <c:v>107.86693775735118</c:v>
                </c:pt>
                <c:pt idx="995">
                  <c:v>108.3195280499547</c:v>
                </c:pt>
                <c:pt idx="996">
                  <c:v>108.80005367721088</c:v>
                </c:pt>
                <c:pt idx="997">
                  <c:v>109.24589918482357</c:v>
                </c:pt>
                <c:pt idx="998">
                  <c:v>109.71771997692504</c:v>
                </c:pt>
                <c:pt idx="999">
                  <c:v>110.17581245453114</c:v>
                </c:pt>
                <c:pt idx="1000">
                  <c:v>110.61716616289517</c:v>
                </c:pt>
                <c:pt idx="1001">
                  <c:v>111.02394015237211</c:v>
                </c:pt>
                <c:pt idx="1002">
                  <c:v>111.39368487751638</c:v>
                </c:pt>
                <c:pt idx="1003">
                  <c:v>111.72895902298742</c:v>
                </c:pt>
                <c:pt idx="1004">
                  <c:v>111.99576318413128</c:v>
                </c:pt>
                <c:pt idx="1005">
                  <c:v>112.24935242920729</c:v>
                </c:pt>
                <c:pt idx="1006">
                  <c:v>112.53434395802937</c:v>
                </c:pt>
                <c:pt idx="1007">
                  <c:v>112.68454696254123</c:v>
                </c:pt>
                <c:pt idx="1008">
                  <c:v>112.74237835648995</c:v>
                </c:pt>
                <c:pt idx="1009">
                  <c:v>112.686109200415</c:v>
                </c:pt>
                <c:pt idx="1010">
                  <c:v>112.54167734053942</c:v>
                </c:pt>
                <c:pt idx="1011">
                  <c:v>112.32537485612542</c:v>
                </c:pt>
                <c:pt idx="1012">
                  <c:v>112.04678841289983</c:v>
                </c:pt>
                <c:pt idx="1013">
                  <c:v>111.6881710283489</c:v>
                </c:pt>
                <c:pt idx="1014">
                  <c:v>111.27616741962026</c:v>
                </c:pt>
                <c:pt idx="1015">
                  <c:v>110.83817348726171</c:v>
                </c:pt>
                <c:pt idx="1016">
                  <c:v>110.3921108707887</c:v>
                </c:pt>
                <c:pt idx="1017">
                  <c:v>109.95466045415621</c:v>
                </c:pt>
                <c:pt idx="1018">
                  <c:v>109.52257327884506</c:v>
                </c:pt>
                <c:pt idx="1019">
                  <c:v>109.11584364400645</c:v>
                </c:pt>
                <c:pt idx="1020">
                  <c:v>108.76418104585645</c:v>
                </c:pt>
                <c:pt idx="1021">
                  <c:v>108.46576037145329</c:v>
                </c:pt>
                <c:pt idx="1022">
                  <c:v>108.22545847102303</c:v>
                </c:pt>
                <c:pt idx="1023">
                  <c:v>107.9866771263877</c:v>
                </c:pt>
                <c:pt idx="1024">
                  <c:v>107.78380314481349</c:v>
                </c:pt>
                <c:pt idx="1025">
                  <c:v>107.5966578570976</c:v>
                </c:pt>
                <c:pt idx="1026">
                  <c:v>107.43998290609801</c:v>
                </c:pt>
                <c:pt idx="1027">
                  <c:v>107.30039255170962</c:v>
                </c:pt>
                <c:pt idx="1028">
                  <c:v>107.19100153694968</c:v>
                </c:pt>
                <c:pt idx="1029">
                  <c:v>107.06796924086163</c:v>
                </c:pt>
                <c:pt idx="1030">
                  <c:v>107.01026752353781</c:v>
                </c:pt>
                <c:pt idx="1031">
                  <c:v>106.98434757543527</c:v>
                </c:pt>
                <c:pt idx="1032">
                  <c:v>106.97308710276695</c:v>
                </c:pt>
                <c:pt idx="1033">
                  <c:v>106.92884097033613</c:v>
                </c:pt>
                <c:pt idx="1034">
                  <c:v>106.88211801384908</c:v>
                </c:pt>
                <c:pt idx="1035">
                  <c:v>106.90314979734104</c:v>
                </c:pt>
                <c:pt idx="1036">
                  <c:v>106.97640926600093</c:v>
                </c:pt>
                <c:pt idx="1037">
                  <c:v>107.04986076139974</c:v>
                </c:pt>
                <c:pt idx="1038">
                  <c:v>107.14026109207613</c:v>
                </c:pt>
                <c:pt idx="1039">
                  <c:v>107.24339393128825</c:v>
                </c:pt>
                <c:pt idx="1040">
                  <c:v>107.33772901148575</c:v>
                </c:pt>
                <c:pt idx="1041">
                  <c:v>107.4299504716487</c:v>
                </c:pt>
                <c:pt idx="1042">
                  <c:v>107.52572005588419</c:v>
                </c:pt>
                <c:pt idx="1043">
                  <c:v>107.62256701278596</c:v>
                </c:pt>
                <c:pt idx="1044">
                  <c:v>107.6827629457247</c:v>
                </c:pt>
                <c:pt idx="1045">
                  <c:v>107.69752608674672</c:v>
                </c:pt>
                <c:pt idx="1046">
                  <c:v>107.71530171241673</c:v>
                </c:pt>
                <c:pt idx="1047">
                  <c:v>107.74243828204497</c:v>
                </c:pt>
                <c:pt idx="1048">
                  <c:v>107.74465874394778</c:v>
                </c:pt>
                <c:pt idx="1049">
                  <c:v>107.68060096368514</c:v>
                </c:pt>
                <c:pt idx="1050">
                  <c:v>107.62524185561176</c:v>
                </c:pt>
                <c:pt idx="1051">
                  <c:v>107.54665766127437</c:v>
                </c:pt>
                <c:pt idx="1052">
                  <c:v>107.37049049736025</c:v>
                </c:pt>
                <c:pt idx="1053">
                  <c:v>107.22774934295401</c:v>
                </c:pt>
                <c:pt idx="1054">
                  <c:v>107.01750968406948</c:v>
                </c:pt>
                <c:pt idx="1055">
                  <c:v>106.83218028235852</c:v>
                </c:pt>
                <c:pt idx="1056">
                  <c:v>106.62221850776886</c:v>
                </c:pt>
                <c:pt idx="1057">
                  <c:v>106.39308179790932</c:v>
                </c:pt>
                <c:pt idx="1058">
                  <c:v>106.14253025315496</c:v>
                </c:pt>
                <c:pt idx="1059">
                  <c:v>105.8852318477431</c:v>
                </c:pt>
                <c:pt idx="1060">
                  <c:v>105.61799891181641</c:v>
                </c:pt>
                <c:pt idx="1061">
                  <c:v>105.45074035622505</c:v>
                </c:pt>
                <c:pt idx="1062">
                  <c:v>105.31565390855705</c:v>
                </c:pt>
                <c:pt idx="1063">
                  <c:v>105.20645083216287</c:v>
                </c:pt>
                <c:pt idx="1064">
                  <c:v>105.18737474265789</c:v>
                </c:pt>
                <c:pt idx="1065">
                  <c:v>105.2188945392741</c:v>
                </c:pt>
                <c:pt idx="1066">
                  <c:v>105.337520238742</c:v>
                </c:pt>
                <c:pt idx="1067">
                  <c:v>105.54281906532543</c:v>
                </c:pt>
                <c:pt idx="1068">
                  <c:v>105.79933018691494</c:v>
                </c:pt>
                <c:pt idx="1069">
                  <c:v>106.07900136417847</c:v>
                </c:pt>
                <c:pt idx="1070">
                  <c:v>106.39099923910814</c:v>
                </c:pt>
                <c:pt idx="1071">
                  <c:v>106.75779720834529</c:v>
                </c:pt>
                <c:pt idx="1072">
                  <c:v>107.11791542331208</c:v>
                </c:pt>
                <c:pt idx="1073">
                  <c:v>107.51801413931581</c:v>
                </c:pt>
                <c:pt idx="1074">
                  <c:v>107.9045878574461</c:v>
                </c:pt>
                <c:pt idx="1075">
                  <c:v>108.29079363355895</c:v>
                </c:pt>
                <c:pt idx="1076">
                  <c:v>108.7238534455086</c:v>
                </c:pt>
                <c:pt idx="1077">
                  <c:v>109.15745920992782</c:v>
                </c:pt>
                <c:pt idx="1078">
                  <c:v>109.55259967672603</c:v>
                </c:pt>
                <c:pt idx="1079">
                  <c:v>109.96879523004235</c:v>
                </c:pt>
                <c:pt idx="1080">
                  <c:v>110.41970000379956</c:v>
                </c:pt>
                <c:pt idx="1081">
                  <c:v>110.85908287540968</c:v>
                </c:pt>
                <c:pt idx="1082">
                  <c:v>111.26104292126803</c:v>
                </c:pt>
                <c:pt idx="1083">
                  <c:v>111.64442908015911</c:v>
                </c:pt>
                <c:pt idx="1084">
                  <c:v>112.0786483359082</c:v>
                </c:pt>
                <c:pt idx="1085">
                  <c:v>112.51153989543315</c:v>
                </c:pt>
                <c:pt idx="1086">
                  <c:v>112.8913999374996</c:v>
                </c:pt>
                <c:pt idx="1087">
                  <c:v>113.23400071385625</c:v>
                </c:pt>
                <c:pt idx="1088">
                  <c:v>113.56391696972351</c:v>
                </c:pt>
                <c:pt idx="1089">
                  <c:v>113.91727674682545</c:v>
                </c:pt>
                <c:pt idx="1090">
                  <c:v>114.20769813720584</c:v>
                </c:pt>
                <c:pt idx="1091">
                  <c:v>114.43481414672763</c:v>
                </c:pt>
                <c:pt idx="1092">
                  <c:v>114.58006966393513</c:v>
                </c:pt>
                <c:pt idx="1093">
                  <c:v>114.68285412431797</c:v>
                </c:pt>
                <c:pt idx="1094">
                  <c:v>114.69558648403543</c:v>
                </c:pt>
                <c:pt idx="1095">
                  <c:v>114.6722701518577</c:v>
                </c:pt>
                <c:pt idx="1096">
                  <c:v>114.5965859261275</c:v>
                </c:pt>
                <c:pt idx="1097">
                  <c:v>114.47592473585348</c:v>
                </c:pt>
                <c:pt idx="1098">
                  <c:v>114.34731325319594</c:v>
                </c:pt>
                <c:pt idx="1099">
                  <c:v>114.19176698565342</c:v>
                </c:pt>
                <c:pt idx="1100">
                  <c:v>114.02238265920295</c:v>
                </c:pt>
                <c:pt idx="1101">
                  <c:v>113.82778633479626</c:v>
                </c:pt>
                <c:pt idx="1102">
                  <c:v>113.59966247458587</c:v>
                </c:pt>
                <c:pt idx="1103">
                  <c:v>113.40088241511189</c:v>
                </c:pt>
                <c:pt idx="1104">
                  <c:v>113.20331727767656</c:v>
                </c:pt>
                <c:pt idx="1105">
                  <c:v>112.96706669690712</c:v>
                </c:pt>
                <c:pt idx="1106">
                  <c:v>112.70685888152452</c:v>
                </c:pt>
                <c:pt idx="1107">
                  <c:v>112.45397066298243</c:v>
                </c:pt>
                <c:pt idx="1108">
                  <c:v>112.21003647637333</c:v>
                </c:pt>
                <c:pt idx="1109">
                  <c:v>111.9527005983096</c:v>
                </c:pt>
                <c:pt idx="1110">
                  <c:v>111.72269163365652</c:v>
                </c:pt>
                <c:pt idx="1111">
                  <c:v>111.50978400729952</c:v>
                </c:pt>
                <c:pt idx="1112">
                  <c:v>111.30427620530365</c:v>
                </c:pt>
                <c:pt idx="1113">
                  <c:v>111.12887008518206</c:v>
                </c:pt>
                <c:pt idx="1114">
                  <c:v>110.9889731283621</c:v>
                </c:pt>
                <c:pt idx="1115">
                  <c:v>110.8820738039291</c:v>
                </c:pt>
                <c:pt idx="1116">
                  <c:v>110.85926026798427</c:v>
                </c:pt>
                <c:pt idx="1117">
                  <c:v>110.80298417071076</c:v>
                </c:pt>
                <c:pt idx="1118">
                  <c:v>110.7684523372173</c:v>
                </c:pt>
                <c:pt idx="1119">
                  <c:v>110.81722954331575</c:v>
                </c:pt>
                <c:pt idx="1120">
                  <c:v>110.95704802970336</c:v>
                </c:pt>
                <c:pt idx="1121">
                  <c:v>111.16262921661375</c:v>
                </c:pt>
                <c:pt idx="1122">
                  <c:v>111.39690195740465</c:v>
                </c:pt>
                <c:pt idx="1123">
                  <c:v>111.62712157764851</c:v>
                </c:pt>
                <c:pt idx="1124">
                  <c:v>111.82928115780965</c:v>
                </c:pt>
                <c:pt idx="1125">
                  <c:v>112.01648605551587</c:v>
                </c:pt>
                <c:pt idx="1126">
                  <c:v>112.20746082619689</c:v>
                </c:pt>
                <c:pt idx="1127">
                  <c:v>112.41456987131397</c:v>
                </c:pt>
                <c:pt idx="1128">
                  <c:v>112.53710324781514</c:v>
                </c:pt>
                <c:pt idx="1129">
                  <c:v>112.58758500493003</c:v>
                </c:pt>
                <c:pt idx="1130">
                  <c:v>112.63067293066118</c:v>
                </c:pt>
                <c:pt idx="1131">
                  <c:v>112.61244391609301</c:v>
                </c:pt>
                <c:pt idx="1132">
                  <c:v>112.52335287320334</c:v>
                </c:pt>
                <c:pt idx="1133">
                  <c:v>112.3993932747323</c:v>
                </c:pt>
                <c:pt idx="1134">
                  <c:v>112.22798810042283</c:v>
                </c:pt>
                <c:pt idx="1135">
                  <c:v>112.02200833023107</c:v>
                </c:pt>
                <c:pt idx="1136">
                  <c:v>111.80231773268126</c:v>
                </c:pt>
                <c:pt idx="1137">
                  <c:v>111.61470462523053</c:v>
                </c:pt>
                <c:pt idx="1138">
                  <c:v>111.41345348688908</c:v>
                </c:pt>
                <c:pt idx="1139">
                  <c:v>111.22245652844406</c:v>
                </c:pt>
                <c:pt idx="1140">
                  <c:v>110.98899570888852</c:v>
                </c:pt>
                <c:pt idx="1141">
                  <c:v>110.76877610886295</c:v>
                </c:pt>
                <c:pt idx="1142">
                  <c:v>110.60540604492331</c:v>
                </c:pt>
                <c:pt idx="1143">
                  <c:v>110.46146190917977</c:v>
                </c:pt>
                <c:pt idx="1144">
                  <c:v>110.33297733043518</c:v>
                </c:pt>
                <c:pt idx="1145">
                  <c:v>110.26158459305032</c:v>
                </c:pt>
                <c:pt idx="1146">
                  <c:v>110.21012038380044</c:v>
                </c:pt>
                <c:pt idx="1147">
                  <c:v>110.2009984149323</c:v>
                </c:pt>
                <c:pt idx="1148">
                  <c:v>110.17174956819866</c:v>
                </c:pt>
                <c:pt idx="1149">
                  <c:v>110.24103212365971</c:v>
                </c:pt>
                <c:pt idx="1150">
                  <c:v>110.30459171855914</c:v>
                </c:pt>
                <c:pt idx="1151">
                  <c:v>110.42925212917818</c:v>
                </c:pt>
                <c:pt idx="1152">
                  <c:v>110.6449034957522</c:v>
                </c:pt>
                <c:pt idx="1153">
                  <c:v>110.90381863152608</c:v>
                </c:pt>
                <c:pt idx="1154">
                  <c:v>111.17597664114568</c:v>
                </c:pt>
                <c:pt idx="1155">
                  <c:v>111.48356294974953</c:v>
                </c:pt>
                <c:pt idx="1156">
                  <c:v>111.79583550018917</c:v>
                </c:pt>
                <c:pt idx="1157">
                  <c:v>112.13372909382451</c:v>
                </c:pt>
                <c:pt idx="1158">
                  <c:v>112.49775244501295</c:v>
                </c:pt>
                <c:pt idx="1159">
                  <c:v>112.85285784272537</c:v>
                </c:pt>
                <c:pt idx="1160">
                  <c:v>113.18569579331827</c:v>
                </c:pt>
                <c:pt idx="1161">
                  <c:v>113.50888222950408</c:v>
                </c:pt>
                <c:pt idx="1162">
                  <c:v>113.88014128698038</c:v>
                </c:pt>
                <c:pt idx="1163">
                  <c:v>114.23106804536624</c:v>
                </c:pt>
                <c:pt idx="1164">
                  <c:v>114.55721175337219</c:v>
                </c:pt>
                <c:pt idx="1165">
                  <c:v>114.85481090615714</c:v>
                </c:pt>
                <c:pt idx="1166">
                  <c:v>115.14088617498712</c:v>
                </c:pt>
                <c:pt idx="1167">
                  <c:v>115.35856836087247</c:v>
                </c:pt>
                <c:pt idx="1168">
                  <c:v>115.54216679733598</c:v>
                </c:pt>
                <c:pt idx="1169">
                  <c:v>115.74221326448169</c:v>
                </c:pt>
                <c:pt idx="1170">
                  <c:v>115.90017590375314</c:v>
                </c:pt>
                <c:pt idx="1171">
                  <c:v>116.02951243537244</c:v>
                </c:pt>
                <c:pt idx="1172">
                  <c:v>116.08540403498284</c:v>
                </c:pt>
                <c:pt idx="1173">
                  <c:v>116.10263765849591</c:v>
                </c:pt>
                <c:pt idx="1174">
                  <c:v>116.0679280942077</c:v>
                </c:pt>
                <c:pt idx="1175">
                  <c:v>116.00707388351</c:v>
                </c:pt>
                <c:pt idx="1176">
                  <c:v>115.83959655807659</c:v>
                </c:pt>
                <c:pt idx="1177">
                  <c:v>115.63829505806159</c:v>
                </c:pt>
                <c:pt idx="1178">
                  <c:v>115.35200993410915</c:v>
                </c:pt>
                <c:pt idx="1179">
                  <c:v>115.02934514424179</c:v>
                </c:pt>
                <c:pt idx="1180">
                  <c:v>114.70346226900945</c:v>
                </c:pt>
                <c:pt idx="1181">
                  <c:v>114.3836239432199</c:v>
                </c:pt>
                <c:pt idx="1182">
                  <c:v>114.10427651960734</c:v>
                </c:pt>
                <c:pt idx="1183">
                  <c:v>113.77573343158906</c:v>
                </c:pt>
                <c:pt idx="1184">
                  <c:v>113.46031030998981</c:v>
                </c:pt>
                <c:pt idx="1185">
                  <c:v>113.1843622785449</c:v>
                </c:pt>
                <c:pt idx="1186">
                  <c:v>112.88239288985349</c:v>
                </c:pt>
                <c:pt idx="1187">
                  <c:v>112.60080043576765</c:v>
                </c:pt>
                <c:pt idx="1188">
                  <c:v>112.31582749222777</c:v>
                </c:pt>
                <c:pt idx="1189">
                  <c:v>111.98144037950212</c:v>
                </c:pt>
                <c:pt idx="1190">
                  <c:v>111.64944706450392</c:v>
                </c:pt>
                <c:pt idx="1191">
                  <c:v>111.36544443762007</c:v>
                </c:pt>
                <c:pt idx="1192">
                  <c:v>111.1013863044186</c:v>
                </c:pt>
                <c:pt idx="1193">
                  <c:v>110.85453090802669</c:v>
                </c:pt>
                <c:pt idx="1194">
                  <c:v>110.67016608439819</c:v>
                </c:pt>
                <c:pt idx="1195">
                  <c:v>110.51097904202561</c:v>
                </c:pt>
                <c:pt idx="1196">
                  <c:v>110.40106598373039</c:v>
                </c:pt>
                <c:pt idx="1197">
                  <c:v>110.32179603764877</c:v>
                </c:pt>
                <c:pt idx="1198">
                  <c:v>110.28253366050166</c:v>
                </c:pt>
                <c:pt idx="1199">
                  <c:v>110.2896312652791</c:v>
                </c:pt>
                <c:pt idx="1200">
                  <c:v>110.28767776925426</c:v>
                </c:pt>
                <c:pt idx="1201">
                  <c:v>110.31841161619275</c:v>
                </c:pt>
                <c:pt idx="1202">
                  <c:v>110.39020669804472</c:v>
                </c:pt>
                <c:pt idx="1203">
                  <c:v>110.49132971679522</c:v>
                </c:pt>
                <c:pt idx="1204">
                  <c:v>110.57754005760343</c:v>
                </c:pt>
                <c:pt idx="1205">
                  <c:v>110.70263883408425</c:v>
                </c:pt>
                <c:pt idx="1206">
                  <c:v>110.80425476937991</c:v>
                </c:pt>
                <c:pt idx="1207">
                  <c:v>110.87911102451331</c:v>
                </c:pt>
                <c:pt idx="1208">
                  <c:v>110.94386405242871</c:v>
                </c:pt>
                <c:pt idx="1209">
                  <c:v>111.00461450513966</c:v>
                </c:pt>
                <c:pt idx="1210">
                  <c:v>111.09786815557607</c:v>
                </c:pt>
                <c:pt idx="1211">
                  <c:v>111.19757923294584</c:v>
                </c:pt>
                <c:pt idx="1212">
                  <c:v>111.27290938577575</c:v>
                </c:pt>
                <c:pt idx="1213">
                  <c:v>111.32792547534305</c:v>
                </c:pt>
                <c:pt idx="1214">
                  <c:v>111.35807542981713</c:v>
                </c:pt>
                <c:pt idx="1215">
                  <c:v>111.35660719909292</c:v>
                </c:pt>
                <c:pt idx="1216">
                  <c:v>111.3486248187837</c:v>
                </c:pt>
                <c:pt idx="1217">
                  <c:v>111.3061625611674</c:v>
                </c:pt>
                <c:pt idx="1218">
                  <c:v>111.1656077738559</c:v>
                </c:pt>
                <c:pt idx="1219">
                  <c:v>111.07793227675151</c:v>
                </c:pt>
                <c:pt idx="1220">
                  <c:v>111.00204292806366</c:v>
                </c:pt>
                <c:pt idx="1221">
                  <c:v>110.91301474398587</c:v>
                </c:pt>
                <c:pt idx="1222">
                  <c:v>110.76013509297677</c:v>
                </c:pt>
                <c:pt idx="1223">
                  <c:v>110.56078162533113</c:v>
                </c:pt>
                <c:pt idx="1224">
                  <c:v>110.28120022368238</c:v>
                </c:pt>
                <c:pt idx="1225">
                  <c:v>110.02831774427089</c:v>
                </c:pt>
                <c:pt idx="1226">
                  <c:v>109.84620394635472</c:v>
                </c:pt>
                <c:pt idx="1227">
                  <c:v>109.71186528844139</c:v>
                </c:pt>
                <c:pt idx="1228">
                  <c:v>109.63621244126303</c:v>
                </c:pt>
                <c:pt idx="1229">
                  <c:v>109.60485698016132</c:v>
                </c:pt>
                <c:pt idx="1230">
                  <c:v>109.61215931901839</c:v>
                </c:pt>
                <c:pt idx="1231">
                  <c:v>109.64125627248016</c:v>
                </c:pt>
                <c:pt idx="1232">
                  <c:v>109.71270444885945</c:v>
                </c:pt>
                <c:pt idx="1233">
                  <c:v>109.81695619538129</c:v>
                </c:pt>
                <c:pt idx="1234">
                  <c:v>109.99440431125068</c:v>
                </c:pt>
                <c:pt idx="1235">
                  <c:v>110.1979333088515</c:v>
                </c:pt>
                <c:pt idx="1236">
                  <c:v>110.42638416626204</c:v>
                </c:pt>
                <c:pt idx="1237">
                  <c:v>110.69422426527451</c:v>
                </c:pt>
                <c:pt idx="1238">
                  <c:v>110.98783450385024</c:v>
                </c:pt>
                <c:pt idx="1239">
                  <c:v>111.33709238904774</c:v>
                </c:pt>
                <c:pt idx="1240">
                  <c:v>111.67221980513627</c:v>
                </c:pt>
                <c:pt idx="1241">
                  <c:v>112.03113506237422</c:v>
                </c:pt>
                <c:pt idx="1242">
                  <c:v>112.39748739777932</c:v>
                </c:pt>
                <c:pt idx="1243">
                  <c:v>112.76608292790384</c:v>
                </c:pt>
                <c:pt idx="1244">
                  <c:v>113.14380677103112</c:v>
                </c:pt>
                <c:pt idx="1245">
                  <c:v>113.50375299912083</c:v>
                </c:pt>
                <c:pt idx="1246">
                  <c:v>113.8330965423295</c:v>
                </c:pt>
                <c:pt idx="1247">
                  <c:v>114.16946626665708</c:v>
                </c:pt>
                <c:pt idx="1248">
                  <c:v>114.50102251985911</c:v>
                </c:pt>
                <c:pt idx="1249">
                  <c:v>114.82607719627686</c:v>
                </c:pt>
                <c:pt idx="1250">
                  <c:v>115.12500908897059</c:v>
                </c:pt>
                <c:pt idx="1251">
                  <c:v>115.40831868797676</c:v>
                </c:pt>
                <c:pt idx="1252">
                  <c:v>115.69652217581951</c:v>
                </c:pt>
                <c:pt idx="1253">
                  <c:v>116.00650538562071</c:v>
                </c:pt>
                <c:pt idx="1254">
                  <c:v>116.34306161883148</c:v>
                </c:pt>
                <c:pt idx="1255">
                  <c:v>116.66199266248896</c:v>
                </c:pt>
                <c:pt idx="1256">
                  <c:v>116.87433280868173</c:v>
                </c:pt>
                <c:pt idx="1257">
                  <c:v>117.03716866499445</c:v>
                </c:pt>
                <c:pt idx="1258">
                  <c:v>117.16056578619011</c:v>
                </c:pt>
                <c:pt idx="1259">
                  <c:v>117.25483362247466</c:v>
                </c:pt>
                <c:pt idx="1260">
                  <c:v>117.25178398198209</c:v>
                </c:pt>
                <c:pt idx="1261">
                  <c:v>117.1270233005484</c:v>
                </c:pt>
                <c:pt idx="1262">
                  <c:v>116.99035616490325</c:v>
                </c:pt>
                <c:pt idx="1263">
                  <c:v>116.85798329259023</c:v>
                </c:pt>
                <c:pt idx="1264">
                  <c:v>116.70693402865858</c:v>
                </c:pt>
                <c:pt idx="1265">
                  <c:v>116.50488312645641</c:v>
                </c:pt>
                <c:pt idx="1266">
                  <c:v>116.27140939268408</c:v>
                </c:pt>
                <c:pt idx="1267">
                  <c:v>116.02251936933749</c:v>
                </c:pt>
                <c:pt idx="1268">
                  <c:v>115.82288259541473</c:v>
                </c:pt>
                <c:pt idx="1269">
                  <c:v>115.62801643845003</c:v>
                </c:pt>
                <c:pt idx="1270">
                  <c:v>115.39132611866516</c:v>
                </c:pt>
                <c:pt idx="1271">
                  <c:v>115.12330841425693</c:v>
                </c:pt>
                <c:pt idx="1272">
                  <c:v>114.8749481689799</c:v>
                </c:pt>
                <c:pt idx="1273">
                  <c:v>114.6411318873425</c:v>
                </c:pt>
                <c:pt idx="1274">
                  <c:v>114.42069652722265</c:v>
                </c:pt>
                <c:pt idx="1275">
                  <c:v>114.1879949765658</c:v>
                </c:pt>
                <c:pt idx="1276">
                  <c:v>113.97817172924363</c:v>
                </c:pt>
                <c:pt idx="1277">
                  <c:v>113.81172101341849</c:v>
                </c:pt>
                <c:pt idx="1278">
                  <c:v>113.63944070520651</c:v>
                </c:pt>
                <c:pt idx="1279">
                  <c:v>113.49947651717873</c:v>
                </c:pt>
                <c:pt idx="1280">
                  <c:v>113.45029206455108</c:v>
                </c:pt>
                <c:pt idx="1281">
                  <c:v>113.46825327677651</c:v>
                </c:pt>
                <c:pt idx="1282">
                  <c:v>113.52906322083517</c:v>
                </c:pt>
                <c:pt idx="1283">
                  <c:v>113.61461545257195</c:v>
                </c:pt>
                <c:pt idx="1284">
                  <c:v>113.68453352352392</c:v>
                </c:pt>
                <c:pt idx="1285">
                  <c:v>113.74509410295312</c:v>
                </c:pt>
                <c:pt idx="1286">
                  <c:v>113.80336975754439</c:v>
                </c:pt>
                <c:pt idx="1287">
                  <c:v>113.85260414031509</c:v>
                </c:pt>
                <c:pt idx="1288">
                  <c:v>113.95017022194791</c:v>
                </c:pt>
                <c:pt idx="1289">
                  <c:v>114.04284638217085</c:v>
                </c:pt>
                <c:pt idx="1290">
                  <c:v>114.14816634539849</c:v>
                </c:pt>
                <c:pt idx="1291">
                  <c:v>114.23967240904213</c:v>
                </c:pt>
                <c:pt idx="1292">
                  <c:v>114.27488540657514</c:v>
                </c:pt>
                <c:pt idx="1293">
                  <c:v>114.30695855521188</c:v>
                </c:pt>
                <c:pt idx="1294">
                  <c:v>114.35744644001633</c:v>
                </c:pt>
                <c:pt idx="1295">
                  <c:v>114.3885959798012</c:v>
                </c:pt>
                <c:pt idx="1296">
                  <c:v>114.3608057660293</c:v>
                </c:pt>
                <c:pt idx="1297">
                  <c:v>114.36403409930583</c:v>
                </c:pt>
                <c:pt idx="1298">
                  <c:v>114.34730360970936</c:v>
                </c:pt>
                <c:pt idx="1299">
                  <c:v>114.32483658622618</c:v>
                </c:pt>
                <c:pt idx="1300">
                  <c:v>114.27054029932741</c:v>
                </c:pt>
                <c:pt idx="1301">
                  <c:v>114.2656795317757</c:v>
                </c:pt>
                <c:pt idx="1302">
                  <c:v>114.23367036345573</c:v>
                </c:pt>
                <c:pt idx="1303">
                  <c:v>114.15876233779591</c:v>
                </c:pt>
                <c:pt idx="1304">
                  <c:v>113.99541635965868</c:v>
                </c:pt>
                <c:pt idx="1305">
                  <c:v>113.81504700598761</c:v>
                </c:pt>
                <c:pt idx="1306">
                  <c:v>113.60864620328486</c:v>
                </c:pt>
                <c:pt idx="1307">
                  <c:v>113.44853849392682</c:v>
                </c:pt>
                <c:pt idx="1308">
                  <c:v>113.32544861288922</c:v>
                </c:pt>
                <c:pt idx="1309">
                  <c:v>113.25550381092373</c:v>
                </c:pt>
                <c:pt idx="1310">
                  <c:v>113.21702281271287</c:v>
                </c:pt>
                <c:pt idx="1311">
                  <c:v>113.24724982538208</c:v>
                </c:pt>
                <c:pt idx="1312">
                  <c:v>113.32771688465428</c:v>
                </c:pt>
                <c:pt idx="1313">
                  <c:v>113.47845009996415</c:v>
                </c:pt>
                <c:pt idx="1314">
                  <c:v>113.64940028715569</c:v>
                </c:pt>
                <c:pt idx="1315">
                  <c:v>113.82568478542422</c:v>
                </c:pt>
                <c:pt idx="1316">
                  <c:v>114.04634664248205</c:v>
                </c:pt>
                <c:pt idx="1317">
                  <c:v>114.253223443043</c:v>
                </c:pt>
                <c:pt idx="1318">
                  <c:v>114.48506938445787</c:v>
                </c:pt>
                <c:pt idx="1319">
                  <c:v>114.69337721461497</c:v>
                </c:pt>
                <c:pt idx="1320">
                  <c:v>114.88938190719676</c:v>
                </c:pt>
                <c:pt idx="1321">
                  <c:v>115.11610058162415</c:v>
                </c:pt>
                <c:pt idx="1322">
                  <c:v>115.33235847661965</c:v>
                </c:pt>
                <c:pt idx="1323">
                  <c:v>115.553343127418</c:v>
                </c:pt>
                <c:pt idx="1324">
                  <c:v>115.77125184734922</c:v>
                </c:pt>
                <c:pt idx="1325">
                  <c:v>116.01522465878988</c:v>
                </c:pt>
                <c:pt idx="1326">
                  <c:v>116.27592252992174</c:v>
                </c:pt>
                <c:pt idx="1327">
                  <c:v>116.48551157897407</c:v>
                </c:pt>
                <c:pt idx="1328">
                  <c:v>116.68758193001872</c:v>
                </c:pt>
                <c:pt idx="1329">
                  <c:v>116.91556616653335</c:v>
                </c:pt>
                <c:pt idx="1330">
                  <c:v>117.13789705842471</c:v>
                </c:pt>
                <c:pt idx="1331">
                  <c:v>117.32146214713902</c:v>
                </c:pt>
                <c:pt idx="1332">
                  <c:v>117.48654078696228</c:v>
                </c:pt>
                <c:pt idx="1333">
                  <c:v>117.67687014126334</c:v>
                </c:pt>
                <c:pt idx="1334">
                  <c:v>117.84001353114793</c:v>
                </c:pt>
                <c:pt idx="1335">
                  <c:v>117.9936068486128</c:v>
                </c:pt>
                <c:pt idx="1336">
                  <c:v>118.14136267353217</c:v>
                </c:pt>
                <c:pt idx="1337">
                  <c:v>118.24943725904265</c:v>
                </c:pt>
                <c:pt idx="1338">
                  <c:v>118.32206502340476</c:v>
                </c:pt>
                <c:pt idx="1339">
                  <c:v>118.32869952991528</c:v>
                </c:pt>
                <c:pt idx="1340">
                  <c:v>118.29116900340517</c:v>
                </c:pt>
                <c:pt idx="1341">
                  <c:v>118.20597452209452</c:v>
                </c:pt>
                <c:pt idx="1342">
                  <c:v>118.10144297156425</c:v>
                </c:pt>
                <c:pt idx="1343">
                  <c:v>117.93074966468987</c:v>
                </c:pt>
                <c:pt idx="1344">
                  <c:v>117.75169698039689</c:v>
                </c:pt>
                <c:pt idx="1345">
                  <c:v>117.52380749523401</c:v>
                </c:pt>
                <c:pt idx="1346">
                  <c:v>117.25309816285059</c:v>
                </c:pt>
                <c:pt idx="1347">
                  <c:v>116.97097758326767</c:v>
                </c:pt>
                <c:pt idx="1348">
                  <c:v>116.64908652260023</c:v>
                </c:pt>
                <c:pt idx="1349">
                  <c:v>116.33162161581909</c:v>
                </c:pt>
                <c:pt idx="1350">
                  <c:v>116.01707785171108</c:v>
                </c:pt>
                <c:pt idx="1351">
                  <c:v>115.71249259418148</c:v>
                </c:pt>
                <c:pt idx="1352">
                  <c:v>115.40572410911713</c:v>
                </c:pt>
                <c:pt idx="1353">
                  <c:v>115.09150054558592</c:v>
                </c:pt>
                <c:pt idx="1354">
                  <c:v>114.83116847227305</c:v>
                </c:pt>
                <c:pt idx="1355">
                  <c:v>114.53489777807604</c:v>
                </c:pt>
                <c:pt idx="1356">
                  <c:v>114.21443094352227</c:v>
                </c:pt>
                <c:pt idx="1357">
                  <c:v>113.9387151938992</c:v>
                </c:pt>
                <c:pt idx="1358">
                  <c:v>113.7083712981272</c:v>
                </c:pt>
                <c:pt idx="1359">
                  <c:v>113.55058262997251</c:v>
                </c:pt>
                <c:pt idx="1360">
                  <c:v>113.46179256299253</c:v>
                </c:pt>
                <c:pt idx="1361">
                  <c:v>113.43538983520612</c:v>
                </c:pt>
                <c:pt idx="1362">
                  <c:v>113.42295106080114</c:v>
                </c:pt>
                <c:pt idx="1363">
                  <c:v>113.48464289867111</c:v>
                </c:pt>
                <c:pt idx="1364">
                  <c:v>113.54254685433347</c:v>
                </c:pt>
                <c:pt idx="1365">
                  <c:v>113.61622357560989</c:v>
                </c:pt>
                <c:pt idx="1366">
                  <c:v>113.67448769398489</c:v>
                </c:pt>
                <c:pt idx="1367">
                  <c:v>113.72024093141279</c:v>
                </c:pt>
                <c:pt idx="1368">
                  <c:v>113.80091953514533</c:v>
                </c:pt>
                <c:pt idx="1369">
                  <c:v>113.89932726483728</c:v>
                </c:pt>
                <c:pt idx="1370">
                  <c:v>113.96227978821187</c:v>
                </c:pt>
                <c:pt idx="1371">
                  <c:v>113.99438759523557</c:v>
                </c:pt>
                <c:pt idx="1372">
                  <c:v>114.00070062503784</c:v>
                </c:pt>
                <c:pt idx="1373">
                  <c:v>113.99985836259549</c:v>
                </c:pt>
                <c:pt idx="1374">
                  <c:v>113.97257499345527</c:v>
                </c:pt>
                <c:pt idx="1375">
                  <c:v>113.92523015928982</c:v>
                </c:pt>
                <c:pt idx="1376">
                  <c:v>113.89675656087957</c:v>
                </c:pt>
                <c:pt idx="1377">
                  <c:v>113.85688910078454</c:v>
                </c:pt>
                <c:pt idx="1378">
                  <c:v>113.82979366467457</c:v>
                </c:pt>
                <c:pt idx="1379">
                  <c:v>113.79522239513672</c:v>
                </c:pt>
                <c:pt idx="1380">
                  <c:v>113.74949568788145</c:v>
                </c:pt>
                <c:pt idx="1381">
                  <c:v>113.68634660982279</c:v>
                </c:pt>
                <c:pt idx="1382">
                  <c:v>113.65272357276982</c:v>
                </c:pt>
                <c:pt idx="1383">
                  <c:v>113.6152551755126</c:v>
                </c:pt>
                <c:pt idx="1384">
                  <c:v>113.56668967248764</c:v>
                </c:pt>
                <c:pt idx="1385">
                  <c:v>113.49750624406131</c:v>
                </c:pt>
                <c:pt idx="1386">
                  <c:v>113.36207726925942</c:v>
                </c:pt>
                <c:pt idx="1387">
                  <c:v>113.23645646252878</c:v>
                </c:pt>
                <c:pt idx="1388">
                  <c:v>113.08038338683409</c:v>
                </c:pt>
                <c:pt idx="1389">
                  <c:v>112.92863829671563</c:v>
                </c:pt>
                <c:pt idx="1390">
                  <c:v>112.83326689466323</c:v>
                </c:pt>
                <c:pt idx="1391">
                  <c:v>112.81122861789309</c:v>
                </c:pt>
                <c:pt idx="1392">
                  <c:v>112.84302759276572</c:v>
                </c:pt>
                <c:pt idx="1393">
                  <c:v>112.90458064719607</c:v>
                </c:pt>
                <c:pt idx="1394">
                  <c:v>113.01762741496387</c:v>
                </c:pt>
                <c:pt idx="1395">
                  <c:v>113.18053901554936</c:v>
                </c:pt>
                <c:pt idx="1396">
                  <c:v>113.39541915645536</c:v>
                </c:pt>
                <c:pt idx="1397">
                  <c:v>113.62676817117334</c:v>
                </c:pt>
                <c:pt idx="1398">
                  <c:v>113.87015863951886</c:v>
                </c:pt>
                <c:pt idx="1399">
                  <c:v>114.16242552252116</c:v>
                </c:pt>
                <c:pt idx="1400">
                  <c:v>114.44690144150633</c:v>
                </c:pt>
                <c:pt idx="1401">
                  <c:v>114.68369093925919</c:v>
                </c:pt>
                <c:pt idx="1402">
                  <c:v>114.98423190866396</c:v>
                </c:pt>
                <c:pt idx="1403">
                  <c:v>115.22420839330115</c:v>
                </c:pt>
                <c:pt idx="1404">
                  <c:v>115.51557895770688</c:v>
                </c:pt>
                <c:pt idx="1405">
                  <c:v>115.76054220461297</c:v>
                </c:pt>
                <c:pt idx="1406">
                  <c:v>116.0153284878897</c:v>
                </c:pt>
                <c:pt idx="1407">
                  <c:v>116.26730550821119</c:v>
                </c:pt>
                <c:pt idx="1408">
                  <c:v>116.5483375466968</c:v>
                </c:pt>
                <c:pt idx="1409">
                  <c:v>116.82376165618183</c:v>
                </c:pt>
                <c:pt idx="1410">
                  <c:v>117.07696281600207</c:v>
                </c:pt>
                <c:pt idx="1411">
                  <c:v>117.27140789008176</c:v>
                </c:pt>
                <c:pt idx="1412">
                  <c:v>117.45833087986021</c:v>
                </c:pt>
                <c:pt idx="1413">
                  <c:v>117.62045692877626</c:v>
                </c:pt>
                <c:pt idx="1414">
                  <c:v>117.72780600603262</c:v>
                </c:pt>
                <c:pt idx="1415">
                  <c:v>117.76413150983757</c:v>
                </c:pt>
                <c:pt idx="1416">
                  <c:v>117.72330985766027</c:v>
                </c:pt>
                <c:pt idx="1417">
                  <c:v>117.6395082209478</c:v>
                </c:pt>
                <c:pt idx="1418">
                  <c:v>117.53297647370556</c:v>
                </c:pt>
                <c:pt idx="1419">
                  <c:v>117.40452828853121</c:v>
                </c:pt>
                <c:pt idx="1420">
                  <c:v>117.24998119715316</c:v>
                </c:pt>
                <c:pt idx="1421">
                  <c:v>117.03527736025138</c:v>
                </c:pt>
                <c:pt idx="1422">
                  <c:v>116.83624763148421</c:v>
                </c:pt>
                <c:pt idx="1423">
                  <c:v>116.56069496722989</c:v>
                </c:pt>
                <c:pt idx="1424">
                  <c:v>116.27915978835755</c:v>
                </c:pt>
                <c:pt idx="1425">
                  <c:v>116.00983802287391</c:v>
                </c:pt>
                <c:pt idx="1426">
                  <c:v>115.68707727273922</c:v>
                </c:pt>
                <c:pt idx="1427">
                  <c:v>115.38604076092987</c:v>
                </c:pt>
                <c:pt idx="1428">
                  <c:v>115.04433528711601</c:v>
                </c:pt>
                <c:pt idx="1429">
                  <c:v>114.70305381321928</c:v>
                </c:pt>
                <c:pt idx="1430">
                  <c:v>114.34584579048318</c:v>
                </c:pt>
                <c:pt idx="1431">
                  <c:v>113.98364897537388</c:v>
                </c:pt>
                <c:pt idx="1432">
                  <c:v>113.67610424261876</c:v>
                </c:pt>
                <c:pt idx="1433">
                  <c:v>113.33471372943112</c:v>
                </c:pt>
                <c:pt idx="1434">
                  <c:v>112.9685085463437</c:v>
                </c:pt>
                <c:pt idx="1435">
                  <c:v>112.62219752411481</c:v>
                </c:pt>
                <c:pt idx="1436">
                  <c:v>112.33882043287659</c:v>
                </c:pt>
                <c:pt idx="1437">
                  <c:v>112.0780619605807</c:v>
                </c:pt>
                <c:pt idx="1438">
                  <c:v>111.82058421883362</c:v>
                </c:pt>
                <c:pt idx="1439">
                  <c:v>111.58021693746542</c:v>
                </c:pt>
                <c:pt idx="1440">
                  <c:v>111.38219113389727</c:v>
                </c:pt>
                <c:pt idx="1441">
                  <c:v>111.18754401676482</c:v>
                </c:pt>
                <c:pt idx="1442">
                  <c:v>111.05080888080685</c:v>
                </c:pt>
                <c:pt idx="1443">
                  <c:v>110.8844621428447</c:v>
                </c:pt>
                <c:pt idx="1444">
                  <c:v>110.7747027004832</c:v>
                </c:pt>
                <c:pt idx="1445">
                  <c:v>110.68451410661933</c:v>
                </c:pt>
                <c:pt idx="1446">
                  <c:v>110.6160565955215</c:v>
                </c:pt>
                <c:pt idx="1447">
                  <c:v>110.62901002704419</c:v>
                </c:pt>
                <c:pt idx="1448">
                  <c:v>110.61995842065446</c:v>
                </c:pt>
                <c:pt idx="1449">
                  <c:v>110.60488285293651</c:v>
                </c:pt>
                <c:pt idx="1450">
                  <c:v>110.61050311923896</c:v>
                </c:pt>
                <c:pt idx="1451">
                  <c:v>110.64806234307024</c:v>
                </c:pt>
                <c:pt idx="1452">
                  <c:v>110.72780486140609</c:v>
                </c:pt>
                <c:pt idx="1453">
                  <c:v>110.75615833943839</c:v>
                </c:pt>
                <c:pt idx="1454">
                  <c:v>110.77673755897916</c:v>
                </c:pt>
                <c:pt idx="1455">
                  <c:v>110.81602241846319</c:v>
                </c:pt>
                <c:pt idx="1456">
                  <c:v>110.86239624004655</c:v>
                </c:pt>
                <c:pt idx="1457">
                  <c:v>110.9125557485918</c:v>
                </c:pt>
                <c:pt idx="1458">
                  <c:v>110.94718338439074</c:v>
                </c:pt>
                <c:pt idx="1459">
                  <c:v>110.98074557929486</c:v>
                </c:pt>
                <c:pt idx="1460">
                  <c:v>110.99172444642323</c:v>
                </c:pt>
                <c:pt idx="1461">
                  <c:v>110.97244458446119</c:v>
                </c:pt>
                <c:pt idx="1462">
                  <c:v>110.98450960387039</c:v>
                </c:pt>
                <c:pt idx="1463">
                  <c:v>110.99556120677603</c:v>
                </c:pt>
                <c:pt idx="1464">
                  <c:v>111.00574149861033</c:v>
                </c:pt>
                <c:pt idx="1465">
                  <c:v>110.94798708581287</c:v>
                </c:pt>
                <c:pt idx="1466">
                  <c:v>110.84214525774753</c:v>
                </c:pt>
                <c:pt idx="1467">
                  <c:v>110.76845084214003</c:v>
                </c:pt>
                <c:pt idx="1468">
                  <c:v>110.69039017199599</c:v>
                </c:pt>
                <c:pt idx="1469">
                  <c:v>110.58245661186061</c:v>
                </c:pt>
                <c:pt idx="1470">
                  <c:v>110.4419219243108</c:v>
                </c:pt>
                <c:pt idx="1471">
                  <c:v>110.29336574673844</c:v>
                </c:pt>
                <c:pt idx="1472">
                  <c:v>110.19312113125409</c:v>
                </c:pt>
                <c:pt idx="1473">
                  <c:v>110.14088068693026</c:v>
                </c:pt>
                <c:pt idx="1474">
                  <c:v>110.11595497401976</c:v>
                </c:pt>
                <c:pt idx="1475">
                  <c:v>110.11373932781646</c:v>
                </c:pt>
                <c:pt idx="1476">
                  <c:v>110.16443046903126</c:v>
                </c:pt>
                <c:pt idx="1477">
                  <c:v>110.21705660518479</c:v>
                </c:pt>
                <c:pt idx="1478">
                  <c:v>110.3329258883401</c:v>
                </c:pt>
                <c:pt idx="1479">
                  <c:v>110.47699599230751</c:v>
                </c:pt>
                <c:pt idx="1480">
                  <c:v>110.62364191655098</c:v>
                </c:pt>
                <c:pt idx="1481">
                  <c:v>110.78409247022213</c:v>
                </c:pt>
                <c:pt idx="1482">
                  <c:v>110.98848954374476</c:v>
                </c:pt>
                <c:pt idx="1483">
                  <c:v>111.23676399783923</c:v>
                </c:pt>
                <c:pt idx="1484">
                  <c:v>111.53256194177528</c:v>
                </c:pt>
                <c:pt idx="1485">
                  <c:v>111.82755261319251</c:v>
                </c:pt>
                <c:pt idx="1486">
                  <c:v>112.12066706517336</c:v>
                </c:pt>
                <c:pt idx="1487">
                  <c:v>112.37821916669947</c:v>
                </c:pt>
                <c:pt idx="1488">
                  <c:v>112.61938027630165</c:v>
                </c:pt>
                <c:pt idx="1489">
                  <c:v>112.86443605468797</c:v>
                </c:pt>
                <c:pt idx="1490">
                  <c:v>113.11498566083257</c:v>
                </c:pt>
                <c:pt idx="1491">
                  <c:v>113.35025056111597</c:v>
                </c:pt>
                <c:pt idx="1492">
                  <c:v>113.57527138268382</c:v>
                </c:pt>
                <c:pt idx="1493">
                  <c:v>113.78116434089675</c:v>
                </c:pt>
                <c:pt idx="1494">
                  <c:v>113.99963273798549</c:v>
                </c:pt>
                <c:pt idx="1495">
                  <c:v>114.18417963478161</c:v>
                </c:pt>
                <c:pt idx="1496">
                  <c:v>114.36052815815941</c:v>
                </c:pt>
                <c:pt idx="1497">
                  <c:v>114.4925951389082</c:v>
                </c:pt>
                <c:pt idx="1498">
                  <c:v>114.64530364709465</c:v>
                </c:pt>
                <c:pt idx="1499">
                  <c:v>114.73541885050432</c:v>
                </c:pt>
                <c:pt idx="1500">
                  <c:v>114.82098237605813</c:v>
                </c:pt>
                <c:pt idx="1501">
                  <c:v>114.8667848746129</c:v>
                </c:pt>
                <c:pt idx="1502">
                  <c:v>114.86315569998705</c:v>
                </c:pt>
                <c:pt idx="1503">
                  <c:v>114.80652061312239</c:v>
                </c:pt>
                <c:pt idx="1504">
                  <c:v>114.70080812176516</c:v>
                </c:pt>
                <c:pt idx="1505">
                  <c:v>114.55562346552148</c:v>
                </c:pt>
                <c:pt idx="1506">
                  <c:v>114.3944923155305</c:v>
                </c:pt>
                <c:pt idx="1507">
                  <c:v>114.19154144633922</c:v>
                </c:pt>
                <c:pt idx="1508">
                  <c:v>113.8924922293471</c:v>
                </c:pt>
                <c:pt idx="1509">
                  <c:v>113.64318086698238</c:v>
                </c:pt>
                <c:pt idx="1510">
                  <c:v>113.39670705575639</c:v>
                </c:pt>
                <c:pt idx="1511">
                  <c:v>113.14166827654059</c:v>
                </c:pt>
                <c:pt idx="1512">
                  <c:v>112.8176344698068</c:v>
                </c:pt>
                <c:pt idx="1513">
                  <c:v>112.51820937408344</c:v>
                </c:pt>
                <c:pt idx="1514">
                  <c:v>112.23296612647472</c:v>
                </c:pt>
                <c:pt idx="1515">
                  <c:v>111.9809803417503</c:v>
                </c:pt>
                <c:pt idx="1516">
                  <c:v>111.71222926322531</c:v>
                </c:pt>
                <c:pt idx="1517">
                  <c:v>111.50908384673097</c:v>
                </c:pt>
                <c:pt idx="1518">
                  <c:v>111.29752476373318</c:v>
                </c:pt>
                <c:pt idx="1519">
                  <c:v>111.14676233448156</c:v>
                </c:pt>
                <c:pt idx="1520">
                  <c:v>110.98317598346587</c:v>
                </c:pt>
                <c:pt idx="1521">
                  <c:v>110.81113723908844</c:v>
                </c:pt>
                <c:pt idx="1522">
                  <c:v>110.66001752420198</c:v>
                </c:pt>
                <c:pt idx="1523">
                  <c:v>110.55743421063946</c:v>
                </c:pt>
                <c:pt idx="1524">
                  <c:v>110.46678460574269</c:v>
                </c:pt>
                <c:pt idx="1525">
                  <c:v>110.40795181862978</c:v>
                </c:pt>
                <c:pt idx="1526">
                  <c:v>110.37135513762051</c:v>
                </c:pt>
                <c:pt idx="1527">
                  <c:v>110.39284607446974</c:v>
                </c:pt>
                <c:pt idx="1528">
                  <c:v>110.45163596692632</c:v>
                </c:pt>
                <c:pt idx="1529">
                  <c:v>110.56215459075314</c:v>
                </c:pt>
                <c:pt idx="1530">
                  <c:v>110.66982293077541</c:v>
                </c:pt>
                <c:pt idx="1531">
                  <c:v>110.75285673131461</c:v>
                </c:pt>
                <c:pt idx="1532">
                  <c:v>110.7737403157829</c:v>
                </c:pt>
                <c:pt idx="1533">
                  <c:v>110.78836444687261</c:v>
                </c:pt>
                <c:pt idx="1534">
                  <c:v>110.77654689904412</c:v>
                </c:pt>
                <c:pt idx="1535">
                  <c:v>110.76136432746451</c:v>
                </c:pt>
                <c:pt idx="1536">
                  <c:v>110.78707130309581</c:v>
                </c:pt>
                <c:pt idx="1537">
                  <c:v>110.7658795048264</c:v>
                </c:pt>
                <c:pt idx="1538">
                  <c:v>110.74228003928694</c:v>
                </c:pt>
                <c:pt idx="1539">
                  <c:v>110.73879085831321</c:v>
                </c:pt>
                <c:pt idx="1540">
                  <c:v>110.77463113358644</c:v>
                </c:pt>
                <c:pt idx="1541">
                  <c:v>110.7992149990544</c:v>
                </c:pt>
                <c:pt idx="1542">
                  <c:v>110.80747457019159</c:v>
                </c:pt>
                <c:pt idx="1543">
                  <c:v>110.86046466459686</c:v>
                </c:pt>
                <c:pt idx="1544">
                  <c:v>110.88728228989966</c:v>
                </c:pt>
                <c:pt idx="1545">
                  <c:v>110.86006339004363</c:v>
                </c:pt>
                <c:pt idx="1546">
                  <c:v>110.82005692922756</c:v>
                </c:pt>
                <c:pt idx="1547">
                  <c:v>110.78316464092815</c:v>
                </c:pt>
                <c:pt idx="1548">
                  <c:v>110.72777931103741</c:v>
                </c:pt>
                <c:pt idx="1549">
                  <c:v>110.69864707991542</c:v>
                </c:pt>
                <c:pt idx="1550">
                  <c:v>110.67228725692584</c:v>
                </c:pt>
                <c:pt idx="1551">
                  <c:v>110.65480252473694</c:v>
                </c:pt>
                <c:pt idx="1552">
                  <c:v>110.65422969264459</c:v>
                </c:pt>
                <c:pt idx="1553">
                  <c:v>110.67109173611206</c:v>
                </c:pt>
                <c:pt idx="1554">
                  <c:v>110.72022160098233</c:v>
                </c:pt>
                <c:pt idx="1555">
                  <c:v>110.77713247040357</c:v>
                </c:pt>
                <c:pt idx="1556">
                  <c:v>110.9108038308849</c:v>
                </c:pt>
                <c:pt idx="1557">
                  <c:v>111.11507862321746</c:v>
                </c:pt>
                <c:pt idx="1558">
                  <c:v>111.32512578514931</c:v>
                </c:pt>
                <c:pt idx="1559">
                  <c:v>111.57896038187594</c:v>
                </c:pt>
                <c:pt idx="1560">
                  <c:v>111.83781649344613</c:v>
                </c:pt>
                <c:pt idx="1561">
                  <c:v>112.04856273554783</c:v>
                </c:pt>
                <c:pt idx="1562">
                  <c:v>112.25701308493016</c:v>
                </c:pt>
                <c:pt idx="1563">
                  <c:v>112.4751597775299</c:v>
                </c:pt>
                <c:pt idx="1564">
                  <c:v>112.7274419963606</c:v>
                </c:pt>
                <c:pt idx="1565">
                  <c:v>112.94637505875461</c:v>
                </c:pt>
                <c:pt idx="1566">
                  <c:v>113.16328728448244</c:v>
                </c:pt>
                <c:pt idx="1567">
                  <c:v>113.4391119087951</c:v>
                </c:pt>
                <c:pt idx="1568">
                  <c:v>113.73039595345946</c:v>
                </c:pt>
                <c:pt idx="1569">
                  <c:v>113.97428564787815</c:v>
                </c:pt>
                <c:pt idx="1570">
                  <c:v>114.17249880439682</c:v>
                </c:pt>
                <c:pt idx="1571">
                  <c:v>114.377396922801</c:v>
                </c:pt>
                <c:pt idx="1572">
                  <c:v>114.58887884716316</c:v>
                </c:pt>
                <c:pt idx="1573">
                  <c:v>114.80504025622392</c:v>
                </c:pt>
                <c:pt idx="1574">
                  <c:v>115.02368536642696</c:v>
                </c:pt>
                <c:pt idx="1575">
                  <c:v>115.19889070066239</c:v>
                </c:pt>
                <c:pt idx="1576">
                  <c:v>115.34790651890667</c:v>
                </c:pt>
                <c:pt idx="1577">
                  <c:v>115.47598170399743</c:v>
                </c:pt>
                <c:pt idx="1578">
                  <c:v>115.57992689824314</c:v>
                </c:pt>
                <c:pt idx="1579">
                  <c:v>115.64745141754786</c:v>
                </c:pt>
                <c:pt idx="1580">
                  <c:v>115.66514654025097</c:v>
                </c:pt>
                <c:pt idx="1581">
                  <c:v>115.68165683509891</c:v>
                </c:pt>
                <c:pt idx="1582">
                  <c:v>115.632155375293</c:v>
                </c:pt>
                <c:pt idx="1583">
                  <c:v>115.54646526594772</c:v>
                </c:pt>
                <c:pt idx="1584">
                  <c:v>115.40812560436069</c:v>
                </c:pt>
                <c:pt idx="1585">
                  <c:v>115.2189905755917</c:v>
                </c:pt>
                <c:pt idx="1586">
                  <c:v>114.99083778835299</c:v>
                </c:pt>
                <c:pt idx="1587">
                  <c:v>114.74891136829265</c:v>
                </c:pt>
                <c:pt idx="1588">
                  <c:v>114.51891785686315</c:v>
                </c:pt>
                <c:pt idx="1589">
                  <c:v>114.26281187257023</c:v>
                </c:pt>
                <c:pt idx="1590">
                  <c:v>114.04102958633109</c:v>
                </c:pt>
                <c:pt idx="1591">
                  <c:v>113.78692290472512</c:v>
                </c:pt>
                <c:pt idx="1592">
                  <c:v>113.50722390860777</c:v>
                </c:pt>
                <c:pt idx="1593">
                  <c:v>113.22395134841697</c:v>
                </c:pt>
                <c:pt idx="1594">
                  <c:v>112.95600701649626</c:v>
                </c:pt>
                <c:pt idx="1595">
                  <c:v>112.73458240762569</c:v>
                </c:pt>
                <c:pt idx="1596">
                  <c:v>112.51980421777206</c:v>
                </c:pt>
                <c:pt idx="1597">
                  <c:v>112.31482861706388</c:v>
                </c:pt>
                <c:pt idx="1598">
                  <c:v>112.09920000842088</c:v>
                </c:pt>
                <c:pt idx="1599">
                  <c:v>111.89092868572868</c:v>
                </c:pt>
                <c:pt idx="1600">
                  <c:v>111.66016131867231</c:v>
                </c:pt>
                <c:pt idx="1601">
                  <c:v>111.44657017169163</c:v>
                </c:pt>
                <c:pt idx="1602">
                  <c:v>111.23752634712511</c:v>
                </c:pt>
                <c:pt idx="1603">
                  <c:v>111.00048863408118</c:v>
                </c:pt>
                <c:pt idx="1604">
                  <c:v>110.76400136353517</c:v>
                </c:pt>
                <c:pt idx="1605">
                  <c:v>110.57702878398116</c:v>
                </c:pt>
                <c:pt idx="1606">
                  <c:v>110.46441971462147</c:v>
                </c:pt>
                <c:pt idx="1607">
                  <c:v>110.32548431215314</c:v>
                </c:pt>
                <c:pt idx="1608">
                  <c:v>110.21187725229525</c:v>
                </c:pt>
                <c:pt idx="1609">
                  <c:v>110.14563473550649</c:v>
                </c:pt>
                <c:pt idx="1610">
                  <c:v>110.10531145746333</c:v>
                </c:pt>
                <c:pt idx="1611">
                  <c:v>110.09662682506413</c:v>
                </c:pt>
                <c:pt idx="1612">
                  <c:v>110.07174032589556</c:v>
                </c:pt>
                <c:pt idx="1613">
                  <c:v>110.04801650882521</c:v>
                </c:pt>
                <c:pt idx="1614">
                  <c:v>110.00896726144698</c:v>
                </c:pt>
                <c:pt idx="1615">
                  <c:v>110.00077510404375</c:v>
                </c:pt>
                <c:pt idx="1616">
                  <c:v>110.0021322140044</c:v>
                </c:pt>
                <c:pt idx="1617">
                  <c:v>110.03797225926972</c:v>
                </c:pt>
                <c:pt idx="1618">
                  <c:v>110.04288361934411</c:v>
                </c:pt>
                <c:pt idx="1619">
                  <c:v>110.06409487350618</c:v>
                </c:pt>
                <c:pt idx="1620">
                  <c:v>110.12317631413075</c:v>
                </c:pt>
                <c:pt idx="1621">
                  <c:v>110.2184486801123</c:v>
                </c:pt>
                <c:pt idx="1622">
                  <c:v>110.32718029100234</c:v>
                </c:pt>
                <c:pt idx="1623">
                  <c:v>110.4107124257475</c:v>
                </c:pt>
                <c:pt idx="1624">
                  <c:v>110.4888833538194</c:v>
                </c:pt>
                <c:pt idx="1625">
                  <c:v>110.5807886205271</c:v>
                </c:pt>
                <c:pt idx="1626">
                  <c:v>110.60232379249256</c:v>
                </c:pt>
                <c:pt idx="1627">
                  <c:v>110.60515325897802</c:v>
                </c:pt>
                <c:pt idx="1628">
                  <c:v>110.62673322789296</c:v>
                </c:pt>
                <c:pt idx="1629">
                  <c:v>110.65403534059315</c:v>
                </c:pt>
                <c:pt idx="1630">
                  <c:v>110.62118247351896</c:v>
                </c:pt>
                <c:pt idx="1631">
                  <c:v>110.56641055087154</c:v>
                </c:pt>
                <c:pt idx="1632">
                  <c:v>110.5170962171496</c:v>
                </c:pt>
                <c:pt idx="1633">
                  <c:v>110.49441986379797</c:v>
                </c:pt>
                <c:pt idx="1634">
                  <c:v>110.51257163835095</c:v>
                </c:pt>
                <c:pt idx="1635">
                  <c:v>110.60974441804619</c:v>
                </c:pt>
                <c:pt idx="1636">
                  <c:v>110.74625831036785</c:v>
                </c:pt>
                <c:pt idx="1637">
                  <c:v>110.92798118628771</c:v>
                </c:pt>
                <c:pt idx="1638">
                  <c:v>111.11605700940831</c:v>
                </c:pt>
                <c:pt idx="1639">
                  <c:v>111.3458673274927</c:v>
                </c:pt>
                <c:pt idx="1640">
                  <c:v>111.59544339009831</c:v>
                </c:pt>
                <c:pt idx="1641">
                  <c:v>111.86857809889931</c:v>
                </c:pt>
                <c:pt idx="1642">
                  <c:v>112.18607866302926</c:v>
                </c:pt>
                <c:pt idx="1643">
                  <c:v>112.46008836886678</c:v>
                </c:pt>
                <c:pt idx="1644">
                  <c:v>112.72805862850596</c:v>
                </c:pt>
                <c:pt idx="1645">
                  <c:v>113.00367569765378</c:v>
                </c:pt>
                <c:pt idx="1646">
                  <c:v>113.33690924745054</c:v>
                </c:pt>
                <c:pt idx="1647">
                  <c:v>113.59843947903124</c:v>
                </c:pt>
                <c:pt idx="1648">
                  <c:v>113.90264678123896</c:v>
                </c:pt>
                <c:pt idx="1649">
                  <c:v>114.19846181324186</c:v>
                </c:pt>
                <c:pt idx="1650">
                  <c:v>114.44225111955232</c:v>
                </c:pt>
                <c:pt idx="1651">
                  <c:v>114.61119216467804</c:v>
                </c:pt>
                <c:pt idx="1652">
                  <c:v>114.75685012288477</c:v>
                </c:pt>
                <c:pt idx="1653">
                  <c:v>114.88778537168311</c:v>
                </c:pt>
                <c:pt idx="1654">
                  <c:v>114.99927966274328</c:v>
                </c:pt>
                <c:pt idx="1655">
                  <c:v>115.13251251941389</c:v>
                </c:pt>
                <c:pt idx="1656">
                  <c:v>115.25206354122606</c:v>
                </c:pt>
                <c:pt idx="1657">
                  <c:v>115.36026392618285</c:v>
                </c:pt>
                <c:pt idx="1658">
                  <c:v>115.3976361808586</c:v>
                </c:pt>
                <c:pt idx="1659">
                  <c:v>115.44983632730001</c:v>
                </c:pt>
                <c:pt idx="1660">
                  <c:v>115.49924109296846</c:v>
                </c:pt>
                <c:pt idx="1661">
                  <c:v>115.50941621843778</c:v>
                </c:pt>
                <c:pt idx="1662">
                  <c:v>115.47089311555814</c:v>
                </c:pt>
                <c:pt idx="1663">
                  <c:v>115.38901153130971</c:v>
                </c:pt>
                <c:pt idx="1664">
                  <c:v>115.30916323292691</c:v>
                </c:pt>
                <c:pt idx="1665">
                  <c:v>115.20630319106424</c:v>
                </c:pt>
                <c:pt idx="1666">
                  <c:v>115.04563467965322</c:v>
                </c:pt>
                <c:pt idx="1667">
                  <c:v>114.89038236951869</c:v>
                </c:pt>
                <c:pt idx="1668">
                  <c:v>114.72518047199704</c:v>
                </c:pt>
                <c:pt idx="1669">
                  <c:v>114.56489883313061</c:v>
                </c:pt>
                <c:pt idx="1670">
                  <c:v>114.39068951346712</c:v>
                </c:pt>
                <c:pt idx="1671">
                  <c:v>114.20277836042092</c:v>
                </c:pt>
                <c:pt idx="1672">
                  <c:v>114.04765749081838</c:v>
                </c:pt>
                <c:pt idx="1673">
                  <c:v>113.89965279680257</c:v>
                </c:pt>
                <c:pt idx="1674">
                  <c:v>113.73984442877874</c:v>
                </c:pt>
                <c:pt idx="1675">
                  <c:v>113.60274267145795</c:v>
                </c:pt>
                <c:pt idx="1676">
                  <c:v>113.46242875226325</c:v>
                </c:pt>
                <c:pt idx="1677">
                  <c:v>113.32443814396312</c:v>
                </c:pt>
                <c:pt idx="1678">
                  <c:v>113.19751654230734</c:v>
                </c:pt>
                <c:pt idx="1679">
                  <c:v>113.07707881798926</c:v>
                </c:pt>
                <c:pt idx="1680">
                  <c:v>112.93830524457259</c:v>
                </c:pt>
                <c:pt idx="1681">
                  <c:v>112.79382559374784</c:v>
                </c:pt>
                <c:pt idx="1682">
                  <c:v>112.65628304992715</c:v>
                </c:pt>
                <c:pt idx="1683">
                  <c:v>112.48854978963656</c:v>
                </c:pt>
                <c:pt idx="1684">
                  <c:v>112.34817349133408</c:v>
                </c:pt>
                <c:pt idx="1685">
                  <c:v>112.23086952670884</c:v>
                </c:pt>
                <c:pt idx="1686">
                  <c:v>112.08268467237244</c:v>
                </c:pt>
                <c:pt idx="1687">
                  <c:v>111.94472439981645</c:v>
                </c:pt>
                <c:pt idx="1688">
                  <c:v>111.8074522982736</c:v>
                </c:pt>
                <c:pt idx="1689">
                  <c:v>111.70509906307468</c:v>
                </c:pt>
                <c:pt idx="1690">
                  <c:v>111.65205448914777</c:v>
                </c:pt>
                <c:pt idx="1691">
                  <c:v>111.64016731675109</c:v>
                </c:pt>
                <c:pt idx="1692">
                  <c:v>111.63082886357117</c:v>
                </c:pt>
                <c:pt idx="1693">
                  <c:v>111.61125322441596</c:v>
                </c:pt>
                <c:pt idx="1694">
                  <c:v>111.59702174281145</c:v>
                </c:pt>
                <c:pt idx="1695">
                  <c:v>111.61070149861199</c:v>
                </c:pt>
                <c:pt idx="1696">
                  <c:v>111.61330986422479</c:v>
                </c:pt>
                <c:pt idx="1697">
                  <c:v>111.638032105644</c:v>
                </c:pt>
                <c:pt idx="1698">
                  <c:v>111.67792160304982</c:v>
                </c:pt>
                <c:pt idx="1699">
                  <c:v>111.72071262576154</c:v>
                </c:pt>
                <c:pt idx="1700">
                  <c:v>111.75500530972351</c:v>
                </c:pt>
                <c:pt idx="1701">
                  <c:v>111.81751107513251</c:v>
                </c:pt>
                <c:pt idx="1702">
                  <c:v>111.88657847719003</c:v>
                </c:pt>
                <c:pt idx="1703">
                  <c:v>111.96314286435639</c:v>
                </c:pt>
                <c:pt idx="1704">
                  <c:v>112.05209594531064</c:v>
                </c:pt>
                <c:pt idx="1705">
                  <c:v>112.15419557861782</c:v>
                </c:pt>
                <c:pt idx="1706">
                  <c:v>112.25875167846094</c:v>
                </c:pt>
                <c:pt idx="1707">
                  <c:v>112.33503423345807</c:v>
                </c:pt>
                <c:pt idx="1708">
                  <c:v>112.40660213425599</c:v>
                </c:pt>
                <c:pt idx="1709">
                  <c:v>112.44093855834851</c:v>
                </c:pt>
                <c:pt idx="1710">
                  <c:v>112.44477386152309</c:v>
                </c:pt>
                <c:pt idx="1711">
                  <c:v>112.45826147318856</c:v>
                </c:pt>
                <c:pt idx="1712">
                  <c:v>112.5203466489824</c:v>
                </c:pt>
                <c:pt idx="1713">
                  <c:v>112.5970336548519</c:v>
                </c:pt>
                <c:pt idx="1714">
                  <c:v>112.71814720905044</c:v>
                </c:pt>
                <c:pt idx="1715">
                  <c:v>112.82735979655682</c:v>
                </c:pt>
                <c:pt idx="1716">
                  <c:v>112.99154489118074</c:v>
                </c:pt>
                <c:pt idx="1717">
                  <c:v>113.20557676216009</c:v>
                </c:pt>
                <c:pt idx="1718">
                  <c:v>113.43682684694305</c:v>
                </c:pt>
                <c:pt idx="1719">
                  <c:v>113.65269365140333</c:v>
                </c:pt>
                <c:pt idx="1720">
                  <c:v>113.9184387651581</c:v>
                </c:pt>
                <c:pt idx="1721">
                  <c:v>114.20337669227838</c:v>
                </c:pt>
                <c:pt idx="1722">
                  <c:v>114.48905776334405</c:v>
                </c:pt>
                <c:pt idx="1723">
                  <c:v>114.78233405212684</c:v>
                </c:pt>
                <c:pt idx="1724">
                  <c:v>115.07684805916691</c:v>
                </c:pt>
                <c:pt idx="1725">
                  <c:v>115.36612829086893</c:v>
                </c:pt>
                <c:pt idx="1726">
                  <c:v>115.62333405118731</c:v>
                </c:pt>
                <c:pt idx="1727">
                  <c:v>115.91857551382705</c:v>
                </c:pt>
                <c:pt idx="1728">
                  <c:v>116.17485290175942</c:v>
                </c:pt>
                <c:pt idx="1729">
                  <c:v>116.40799627323888</c:v>
                </c:pt>
                <c:pt idx="1730">
                  <c:v>116.6188700675652</c:v>
                </c:pt>
                <c:pt idx="1731">
                  <c:v>116.79117851654802</c:v>
                </c:pt>
                <c:pt idx="1732">
                  <c:v>116.90320758122947</c:v>
                </c:pt>
                <c:pt idx="1733">
                  <c:v>117.01334909465587</c:v>
                </c:pt>
                <c:pt idx="1734">
                  <c:v>117.14075476503606</c:v>
                </c:pt>
                <c:pt idx="1735">
                  <c:v>117.20833362798878</c:v>
                </c:pt>
                <c:pt idx="1736">
                  <c:v>117.29436328285438</c:v>
                </c:pt>
                <c:pt idx="1737">
                  <c:v>117.37075060074713</c:v>
                </c:pt>
                <c:pt idx="1738">
                  <c:v>117.44480894829528</c:v>
                </c:pt>
                <c:pt idx="1739">
                  <c:v>117.51446787137549</c:v>
                </c:pt>
                <c:pt idx="1740">
                  <c:v>117.52765659028304</c:v>
                </c:pt>
                <c:pt idx="1741">
                  <c:v>117.47396306661217</c:v>
                </c:pt>
                <c:pt idx="1742">
                  <c:v>117.38713917564388</c:v>
                </c:pt>
                <c:pt idx="1743">
                  <c:v>117.28255169729604</c:v>
                </c:pt>
                <c:pt idx="1744">
                  <c:v>117.19676651224947</c:v>
                </c:pt>
                <c:pt idx="1745">
                  <c:v>117.07292246896017</c:v>
                </c:pt>
                <c:pt idx="1746">
                  <c:v>116.91077306889954</c:v>
                </c:pt>
                <c:pt idx="1747">
                  <c:v>116.73488101266294</c:v>
                </c:pt>
                <c:pt idx="1748">
                  <c:v>116.56751506193721</c:v>
                </c:pt>
                <c:pt idx="1749">
                  <c:v>116.42117029267655</c:v>
                </c:pt>
                <c:pt idx="1750">
                  <c:v>116.24526520340895</c:v>
                </c:pt>
                <c:pt idx="1751">
                  <c:v>116.08642108765017</c:v>
                </c:pt>
                <c:pt idx="1752">
                  <c:v>115.91903040911252</c:v>
                </c:pt>
                <c:pt idx="1753">
                  <c:v>115.79259802867112</c:v>
                </c:pt>
                <c:pt idx="1754">
                  <c:v>115.63609819738816</c:v>
                </c:pt>
                <c:pt idx="1755">
                  <c:v>115.49235547230597</c:v>
                </c:pt>
                <c:pt idx="1756">
                  <c:v>115.33700866161041</c:v>
                </c:pt>
                <c:pt idx="1757">
                  <c:v>115.18583533077675</c:v>
                </c:pt>
                <c:pt idx="1758">
                  <c:v>115.02763860630026</c:v>
                </c:pt>
                <c:pt idx="1759">
                  <c:v>114.83487232820241</c:v>
                </c:pt>
                <c:pt idx="1760">
                  <c:v>114.70250346356242</c:v>
                </c:pt>
                <c:pt idx="1761">
                  <c:v>114.53776594281503</c:v>
                </c:pt>
                <c:pt idx="1762">
                  <c:v>114.37174217556935</c:v>
                </c:pt>
                <c:pt idx="1763">
                  <c:v>114.19356617676578</c:v>
                </c:pt>
                <c:pt idx="1764">
                  <c:v>114.01760350018675</c:v>
                </c:pt>
                <c:pt idx="1765">
                  <c:v>113.85565720881972</c:v>
                </c:pt>
                <c:pt idx="1766">
                  <c:v>113.74775518453372</c:v>
                </c:pt>
                <c:pt idx="1767">
                  <c:v>113.66515162274744</c:v>
                </c:pt>
                <c:pt idx="1768">
                  <c:v>113.56469479672676</c:v>
                </c:pt>
                <c:pt idx="1769">
                  <c:v>113.48112324106326</c:v>
                </c:pt>
                <c:pt idx="1770">
                  <c:v>113.41600170613862</c:v>
                </c:pt>
                <c:pt idx="1771">
                  <c:v>113.37614967683719</c:v>
                </c:pt>
                <c:pt idx="1772">
                  <c:v>113.33800925178343</c:v>
                </c:pt>
                <c:pt idx="1773">
                  <c:v>113.3219776277809</c:v>
                </c:pt>
                <c:pt idx="1774">
                  <c:v>113.29356491897074</c:v>
                </c:pt>
                <c:pt idx="1775">
                  <c:v>113.27684120714324</c:v>
                </c:pt>
                <c:pt idx="1776">
                  <c:v>113.28667509896384</c:v>
                </c:pt>
                <c:pt idx="1777">
                  <c:v>113.27964993547874</c:v>
                </c:pt>
                <c:pt idx="1778">
                  <c:v>113.35121072367295</c:v>
                </c:pt>
                <c:pt idx="1779">
                  <c:v>113.41594644850205</c:v>
                </c:pt>
                <c:pt idx="1780">
                  <c:v>113.50985586287219</c:v>
                </c:pt>
                <c:pt idx="1781">
                  <c:v>113.62474745604476</c:v>
                </c:pt>
                <c:pt idx="1782">
                  <c:v>113.71754935499067</c:v>
                </c:pt>
                <c:pt idx="1783">
                  <c:v>113.85712433808922</c:v>
                </c:pt>
                <c:pt idx="1784">
                  <c:v>114.00927496735406</c:v>
                </c:pt>
                <c:pt idx="1785">
                  <c:v>114.1255905768602</c:v>
                </c:pt>
                <c:pt idx="1786">
                  <c:v>114.20882879096966</c:v>
                </c:pt>
                <c:pt idx="1787">
                  <c:v>114.27749383712175</c:v>
                </c:pt>
                <c:pt idx="1788">
                  <c:v>114.32371940894721</c:v>
                </c:pt>
                <c:pt idx="1789">
                  <c:v>114.36000568007475</c:v>
                </c:pt>
                <c:pt idx="1790">
                  <c:v>114.39421375318524</c:v>
                </c:pt>
                <c:pt idx="1791">
                  <c:v>114.49249782487848</c:v>
                </c:pt>
                <c:pt idx="1792">
                  <c:v>114.55178551956618</c:v>
                </c:pt>
                <c:pt idx="1793">
                  <c:v>114.66715632249924</c:v>
                </c:pt>
                <c:pt idx="1794">
                  <c:v>114.779283550336</c:v>
                </c:pt>
                <c:pt idx="1795">
                  <c:v>114.9450343232614</c:v>
                </c:pt>
                <c:pt idx="1796">
                  <c:v>115.09764873699774</c:v>
                </c:pt>
                <c:pt idx="1797">
                  <c:v>115.24358308206541</c:v>
                </c:pt>
                <c:pt idx="1798">
                  <c:v>115.41184635954293</c:v>
                </c:pt>
                <c:pt idx="1799">
                  <c:v>115.59198457494226</c:v>
                </c:pt>
                <c:pt idx="1800">
                  <c:v>115.82440953160977</c:v>
                </c:pt>
                <c:pt idx="1801">
                  <c:v>116.05560246283054</c:v>
                </c:pt>
                <c:pt idx="1802">
                  <c:v>116.25568414164476</c:v>
                </c:pt>
                <c:pt idx="1803">
                  <c:v>116.43660690978814</c:v>
                </c:pt>
                <c:pt idx="1804">
                  <c:v>116.61337070004483</c:v>
                </c:pt>
                <c:pt idx="1805">
                  <c:v>116.81613166569387</c:v>
                </c:pt>
                <c:pt idx="1806">
                  <c:v>117.03000994122716</c:v>
                </c:pt>
                <c:pt idx="1807">
                  <c:v>117.2665894058696</c:v>
                </c:pt>
                <c:pt idx="1808">
                  <c:v>117.51427206105068</c:v>
                </c:pt>
                <c:pt idx="1809">
                  <c:v>117.74351770329605</c:v>
                </c:pt>
                <c:pt idx="1810">
                  <c:v>117.92646102473805</c:v>
                </c:pt>
                <c:pt idx="1811">
                  <c:v>118.13155792080214</c:v>
                </c:pt>
                <c:pt idx="1812">
                  <c:v>118.31869624006764</c:v>
                </c:pt>
                <c:pt idx="1813">
                  <c:v>118.44100777384597</c:v>
                </c:pt>
                <c:pt idx="1814">
                  <c:v>118.55480481055534</c:v>
                </c:pt>
                <c:pt idx="1815">
                  <c:v>118.72221067953917</c:v>
                </c:pt>
                <c:pt idx="1816">
                  <c:v>118.87117577504269</c:v>
                </c:pt>
                <c:pt idx="1817">
                  <c:v>118.97680236481874</c:v>
                </c:pt>
                <c:pt idx="1818">
                  <c:v>119.04214089984556</c:v>
                </c:pt>
                <c:pt idx="1819">
                  <c:v>119.11976945716562</c:v>
                </c:pt>
                <c:pt idx="1820">
                  <c:v>119.17924300252626</c:v>
                </c:pt>
                <c:pt idx="1821">
                  <c:v>119.21612411771805</c:v>
                </c:pt>
                <c:pt idx="1822">
                  <c:v>119.18662177062274</c:v>
                </c:pt>
                <c:pt idx="1823">
                  <c:v>119.08978397455823</c:v>
                </c:pt>
                <c:pt idx="1824">
                  <c:v>118.98377135675166</c:v>
                </c:pt>
                <c:pt idx="1825">
                  <c:v>118.87263946844412</c:v>
                </c:pt>
                <c:pt idx="1826">
                  <c:v>118.7160826183018</c:v>
                </c:pt>
                <c:pt idx="1827">
                  <c:v>118.52800258356157</c:v>
                </c:pt>
                <c:pt idx="1828">
                  <c:v>118.28891909205072</c:v>
                </c:pt>
                <c:pt idx="1829">
                  <c:v>118.10722814492328</c:v>
                </c:pt>
                <c:pt idx="1830">
                  <c:v>117.90911690091376</c:v>
                </c:pt>
                <c:pt idx="1831">
                  <c:v>117.74664257374123</c:v>
                </c:pt>
                <c:pt idx="1832">
                  <c:v>117.545654769724</c:v>
                </c:pt>
                <c:pt idx="1833">
                  <c:v>117.3436554908689</c:v>
                </c:pt>
                <c:pt idx="1834">
                  <c:v>117.15890975733926</c:v>
                </c:pt>
                <c:pt idx="1835">
                  <c:v>116.98798128374757</c:v>
                </c:pt>
                <c:pt idx="1836">
                  <c:v>116.80106544300159</c:v>
                </c:pt>
                <c:pt idx="1837">
                  <c:v>116.64196914925604</c:v>
                </c:pt>
                <c:pt idx="1838">
                  <c:v>116.45735227683549</c:v>
                </c:pt>
                <c:pt idx="1839">
                  <c:v>116.26574929401549</c:v>
                </c:pt>
                <c:pt idx="1840">
                  <c:v>116.08878339066297</c:v>
                </c:pt>
                <c:pt idx="1841">
                  <c:v>115.94179573337547</c:v>
                </c:pt>
                <c:pt idx="1842">
                  <c:v>115.77228475383504</c:v>
                </c:pt>
                <c:pt idx="1843">
                  <c:v>115.59103158294403</c:v>
                </c:pt>
                <c:pt idx="1844">
                  <c:v>115.38391530498959</c:v>
                </c:pt>
                <c:pt idx="1845">
                  <c:v>115.16471998404013</c:v>
                </c:pt>
                <c:pt idx="1846">
                  <c:v>114.96706328543269</c:v>
                </c:pt>
                <c:pt idx="1847">
                  <c:v>114.75335153201799</c:v>
                </c:pt>
                <c:pt idx="1848">
                  <c:v>114.53244854852204</c:v>
                </c:pt>
                <c:pt idx="1849">
                  <c:v>114.30574043101356</c:v>
                </c:pt>
                <c:pt idx="1850">
                  <c:v>114.11138532403332</c:v>
                </c:pt>
                <c:pt idx="1851">
                  <c:v>113.95811629000961</c:v>
                </c:pt>
                <c:pt idx="1852">
                  <c:v>113.79474975494524</c:v>
                </c:pt>
                <c:pt idx="1853">
                  <c:v>113.64446361263504</c:v>
                </c:pt>
                <c:pt idx="1854">
                  <c:v>113.52567950868226</c:v>
                </c:pt>
                <c:pt idx="1855">
                  <c:v>113.49309904653329</c:v>
                </c:pt>
                <c:pt idx="1856">
                  <c:v>113.49817449887583</c:v>
                </c:pt>
                <c:pt idx="1857">
                  <c:v>113.54531290062094</c:v>
                </c:pt>
                <c:pt idx="1858">
                  <c:v>113.63253066629859</c:v>
                </c:pt>
                <c:pt idx="1859">
                  <c:v>113.71022599956223</c:v>
                </c:pt>
                <c:pt idx="1860">
                  <c:v>113.81796476679625</c:v>
                </c:pt>
                <c:pt idx="1861">
                  <c:v>113.97922482261228</c:v>
                </c:pt>
                <c:pt idx="1862">
                  <c:v>114.12892330598225</c:v>
                </c:pt>
                <c:pt idx="1863">
                  <c:v>114.28312518859929</c:v>
                </c:pt>
                <c:pt idx="1864">
                  <c:v>114.46240721771868</c:v>
                </c:pt>
                <c:pt idx="1865">
                  <c:v>114.61809846024811</c:v>
                </c:pt>
                <c:pt idx="1866">
                  <c:v>114.77784731296107</c:v>
                </c:pt>
                <c:pt idx="1867">
                  <c:v>114.88813825653396</c:v>
                </c:pt>
                <c:pt idx="1868">
                  <c:v>114.9866569181123</c:v>
                </c:pt>
                <c:pt idx="1869">
                  <c:v>115.03299846998161</c:v>
                </c:pt>
                <c:pt idx="1870">
                  <c:v>115.14478565023069</c:v>
                </c:pt>
                <c:pt idx="1871">
                  <c:v>115.27502516676364</c:v>
                </c:pt>
                <c:pt idx="1872">
                  <c:v>115.38373047463629</c:v>
                </c:pt>
                <c:pt idx="1873">
                  <c:v>115.48558603726785</c:v>
                </c:pt>
                <c:pt idx="1874">
                  <c:v>115.6247236846739</c:v>
                </c:pt>
                <c:pt idx="1875">
                  <c:v>115.76748845917356</c:v>
                </c:pt>
                <c:pt idx="1876">
                  <c:v>115.96636837163736</c:v>
                </c:pt>
                <c:pt idx="1877">
                  <c:v>116.14354626231085</c:v>
                </c:pt>
                <c:pt idx="1878">
                  <c:v>116.2803257457782</c:v>
                </c:pt>
                <c:pt idx="1879">
                  <c:v>116.43189166172759</c:v>
                </c:pt>
                <c:pt idx="1880">
                  <c:v>116.56323755047234</c:v>
                </c:pt>
                <c:pt idx="1881">
                  <c:v>116.74575878294755</c:v>
                </c:pt>
                <c:pt idx="1882">
                  <c:v>116.87722557004362</c:v>
                </c:pt>
                <c:pt idx="1883">
                  <c:v>117.01039626295899</c:v>
                </c:pt>
                <c:pt idx="1884">
                  <c:v>117.12421113951505</c:v>
                </c:pt>
                <c:pt idx="1885">
                  <c:v>117.2263449069775</c:v>
                </c:pt>
                <c:pt idx="1886">
                  <c:v>117.3037895292732</c:v>
                </c:pt>
                <c:pt idx="1887">
                  <c:v>117.37698691989746</c:v>
                </c:pt>
                <c:pt idx="1888">
                  <c:v>117.45629772035653</c:v>
                </c:pt>
                <c:pt idx="1889">
                  <c:v>117.52208976039348</c:v>
                </c:pt>
                <c:pt idx="1890">
                  <c:v>117.59165355478193</c:v>
                </c:pt>
                <c:pt idx="1891">
                  <c:v>117.65926791144879</c:v>
                </c:pt>
                <c:pt idx="1892">
                  <c:v>117.71258282237613</c:v>
                </c:pt>
                <c:pt idx="1893">
                  <c:v>117.77855865620106</c:v>
                </c:pt>
                <c:pt idx="1894">
                  <c:v>117.840108872347</c:v>
                </c:pt>
                <c:pt idx="1895">
                  <c:v>117.93686476771094</c:v>
                </c:pt>
                <c:pt idx="1896">
                  <c:v>118.02245891893266</c:v>
                </c:pt>
                <c:pt idx="1897">
                  <c:v>118.11805943308454</c:v>
                </c:pt>
                <c:pt idx="1898">
                  <c:v>118.17858403992037</c:v>
                </c:pt>
                <c:pt idx="1899">
                  <c:v>118.21141745561845</c:v>
                </c:pt>
                <c:pt idx="1900">
                  <c:v>118.23692985354698</c:v>
                </c:pt>
                <c:pt idx="1901">
                  <c:v>118.26824607425935</c:v>
                </c:pt>
                <c:pt idx="1902">
                  <c:v>118.25357008255058</c:v>
                </c:pt>
                <c:pt idx="1903">
                  <c:v>118.20804369256754</c:v>
                </c:pt>
                <c:pt idx="1904">
                  <c:v>118.15456553058225</c:v>
                </c:pt>
                <c:pt idx="1905">
                  <c:v>118.08233738316227</c:v>
                </c:pt>
                <c:pt idx="1906">
                  <c:v>117.95492081747247</c:v>
                </c:pt>
                <c:pt idx="1907">
                  <c:v>117.78776005035193</c:v>
                </c:pt>
                <c:pt idx="1908">
                  <c:v>117.57349433986842</c:v>
                </c:pt>
                <c:pt idx="1909">
                  <c:v>117.37084700818453</c:v>
                </c:pt>
                <c:pt idx="1910">
                  <c:v>117.15097039394311</c:v>
                </c:pt>
                <c:pt idx="1911">
                  <c:v>116.97264169514142</c:v>
                </c:pt>
                <c:pt idx="1912">
                  <c:v>116.81803750231795</c:v>
                </c:pt>
                <c:pt idx="1913">
                  <c:v>116.67280631512345</c:v>
                </c:pt>
                <c:pt idx="1914">
                  <c:v>116.5345021866149</c:v>
                </c:pt>
                <c:pt idx="1915">
                  <c:v>116.43640498266258</c:v>
                </c:pt>
                <c:pt idx="1916">
                  <c:v>116.33960442172265</c:v>
                </c:pt>
                <c:pt idx="1917">
                  <c:v>116.19542474035207</c:v>
                </c:pt>
                <c:pt idx="1918">
                  <c:v>116.05556298728878</c:v>
                </c:pt>
                <c:pt idx="1919">
                  <c:v>115.91203762226736</c:v>
                </c:pt>
                <c:pt idx="1920">
                  <c:v>115.78840404781916</c:v>
                </c:pt>
                <c:pt idx="1921">
                  <c:v>115.67586056862264</c:v>
                </c:pt>
                <c:pt idx="1922">
                  <c:v>115.60078822540301</c:v>
                </c:pt>
                <c:pt idx="1923">
                  <c:v>115.47854588931422</c:v>
                </c:pt>
                <c:pt idx="1924">
                  <c:v>115.3533189221025</c:v>
                </c:pt>
                <c:pt idx="1925">
                  <c:v>115.19761664030177</c:v>
                </c:pt>
                <c:pt idx="1926">
                  <c:v>115.01882099417641</c:v>
                </c:pt>
                <c:pt idx="1927">
                  <c:v>114.81580670966737</c:v>
                </c:pt>
                <c:pt idx="1928">
                  <c:v>114.57919138680185</c:v>
                </c:pt>
                <c:pt idx="1929">
                  <c:v>114.34053276476132</c:v>
                </c:pt>
                <c:pt idx="1930">
                  <c:v>114.07085518965991</c:v>
                </c:pt>
                <c:pt idx="1931">
                  <c:v>113.8395158284888</c:v>
                </c:pt>
                <c:pt idx="1932">
                  <c:v>113.65997610012909</c:v>
                </c:pt>
                <c:pt idx="1933">
                  <c:v>113.52318322051123</c:v>
                </c:pt>
                <c:pt idx="1934">
                  <c:v>113.4380473595274</c:v>
                </c:pt>
                <c:pt idx="1935">
                  <c:v>113.40711327493085</c:v>
                </c:pt>
                <c:pt idx="1936">
                  <c:v>113.43866220132961</c:v>
                </c:pt>
                <c:pt idx="1937">
                  <c:v>113.46167054028261</c:v>
                </c:pt>
                <c:pt idx="1938">
                  <c:v>113.52779415876087</c:v>
                </c:pt>
                <c:pt idx="1939">
                  <c:v>113.61669103417057</c:v>
                </c:pt>
                <c:pt idx="1940">
                  <c:v>113.71446864904445</c:v>
                </c:pt>
                <c:pt idx="1941">
                  <c:v>113.81115590627158</c:v>
                </c:pt>
                <c:pt idx="1942">
                  <c:v>113.96391985018218</c:v>
                </c:pt>
                <c:pt idx="1943">
                  <c:v>114.11352179957517</c:v>
                </c:pt>
                <c:pt idx="1944">
                  <c:v>114.26657473469096</c:v>
                </c:pt>
                <c:pt idx="1945">
                  <c:v>114.39181095040026</c:v>
                </c:pt>
                <c:pt idx="1946">
                  <c:v>114.48655475169402</c:v>
                </c:pt>
                <c:pt idx="1947">
                  <c:v>114.60907076756304</c:v>
                </c:pt>
                <c:pt idx="1948">
                  <c:v>114.71238871477108</c:v>
                </c:pt>
                <c:pt idx="1949">
                  <c:v>114.82809480266866</c:v>
                </c:pt>
                <c:pt idx="1950">
                  <c:v>114.9871329679968</c:v>
                </c:pt>
                <c:pt idx="1951">
                  <c:v>115.1345148824617</c:v>
                </c:pt>
                <c:pt idx="1952">
                  <c:v>115.30202592543706</c:v>
                </c:pt>
                <c:pt idx="1953">
                  <c:v>115.46219807538306</c:v>
                </c:pt>
                <c:pt idx="1954">
                  <c:v>115.65069143834594</c:v>
                </c:pt>
                <c:pt idx="1955">
                  <c:v>115.8211197850588</c:v>
                </c:pt>
                <c:pt idx="1956">
                  <c:v>115.9685610004924</c:v>
                </c:pt>
                <c:pt idx="1957">
                  <c:v>116.13560523753256</c:v>
                </c:pt>
                <c:pt idx="1958">
                  <c:v>116.28323999486558</c:v>
                </c:pt>
                <c:pt idx="1959">
                  <c:v>116.40057281292005</c:v>
                </c:pt>
                <c:pt idx="1960">
                  <c:v>116.54878367877879</c:v>
                </c:pt>
                <c:pt idx="1961">
                  <c:v>116.72252536251783</c:v>
                </c:pt>
                <c:pt idx="1962">
                  <c:v>116.91867550736208</c:v>
                </c:pt>
                <c:pt idx="1963">
                  <c:v>117.05197155057816</c:v>
                </c:pt>
                <c:pt idx="1964">
                  <c:v>117.14313978378989</c:v>
                </c:pt>
                <c:pt idx="1965">
                  <c:v>117.22561196115754</c:v>
                </c:pt>
                <c:pt idx="1966">
                  <c:v>117.29388740287263</c:v>
                </c:pt>
                <c:pt idx="1967">
                  <c:v>117.34793752879645</c:v>
                </c:pt>
                <c:pt idx="1968">
                  <c:v>117.40337357883601</c:v>
                </c:pt>
                <c:pt idx="1969">
                  <c:v>117.44368644323997</c:v>
                </c:pt>
                <c:pt idx="1970">
                  <c:v>117.47332129898675</c:v>
                </c:pt>
                <c:pt idx="1971">
                  <c:v>117.47554334267261</c:v>
                </c:pt>
                <c:pt idx="1972">
                  <c:v>117.48125293368395</c:v>
                </c:pt>
                <c:pt idx="1973">
                  <c:v>117.54439516582406</c:v>
                </c:pt>
                <c:pt idx="1974">
                  <c:v>117.61900899811067</c:v>
                </c:pt>
                <c:pt idx="1975">
                  <c:v>117.71614041365966</c:v>
                </c:pt>
                <c:pt idx="1976">
                  <c:v>117.82599958852865</c:v>
                </c:pt>
                <c:pt idx="1977">
                  <c:v>117.93156317782142</c:v>
                </c:pt>
                <c:pt idx="1978">
                  <c:v>118.01876469975298</c:v>
                </c:pt>
                <c:pt idx="1979">
                  <c:v>118.09721175439415</c:v>
                </c:pt>
                <c:pt idx="1980">
                  <c:v>118.17732773592459</c:v>
                </c:pt>
                <c:pt idx="1981">
                  <c:v>118.23843566407845</c:v>
                </c:pt>
                <c:pt idx="1982">
                  <c:v>118.28716829817036</c:v>
                </c:pt>
                <c:pt idx="1983">
                  <c:v>118.29070637136618</c:v>
                </c:pt>
                <c:pt idx="1984">
                  <c:v>118.30704644684705</c:v>
                </c:pt>
                <c:pt idx="1985">
                  <c:v>118.25532160388755</c:v>
                </c:pt>
                <c:pt idx="1986">
                  <c:v>118.16875731566314</c:v>
                </c:pt>
                <c:pt idx="1987">
                  <c:v>118.04455674961368</c:v>
                </c:pt>
                <c:pt idx="1988">
                  <c:v>117.89381574489165</c:v>
                </c:pt>
                <c:pt idx="1989">
                  <c:v>117.69921824165122</c:v>
                </c:pt>
                <c:pt idx="1990">
                  <c:v>117.49243640734538</c:v>
                </c:pt>
                <c:pt idx="1991">
                  <c:v>117.24445186777189</c:v>
                </c:pt>
                <c:pt idx="1992">
                  <c:v>116.99798313731286</c:v>
                </c:pt>
                <c:pt idx="1993">
                  <c:v>116.78053023956294</c:v>
                </c:pt>
                <c:pt idx="1994">
                  <c:v>116.5593621392545</c:v>
                </c:pt>
                <c:pt idx="1995">
                  <c:v>116.33002087081246</c:v>
                </c:pt>
                <c:pt idx="1996">
                  <c:v>116.12294145791591</c:v>
                </c:pt>
                <c:pt idx="1997">
                  <c:v>115.95078836488001</c:v>
                </c:pt>
                <c:pt idx="1998">
                  <c:v>115.75504835739655</c:v>
                </c:pt>
                <c:pt idx="1999">
                  <c:v>115.56514126221215</c:v>
                </c:pt>
                <c:pt idx="2000">
                  <c:v>115.42577858311174</c:v>
                </c:pt>
                <c:pt idx="2001">
                  <c:v>115.32464906828412</c:v>
                </c:pt>
                <c:pt idx="2002">
                  <c:v>115.25064076656624</c:v>
                </c:pt>
                <c:pt idx="2003">
                  <c:v>115.20582788812587</c:v>
                </c:pt>
                <c:pt idx="2004">
                  <c:v>115.13719964999787</c:v>
                </c:pt>
                <c:pt idx="2005">
                  <c:v>115.01152341817155</c:v>
                </c:pt>
                <c:pt idx="2006">
                  <c:v>114.85129910063004</c:v>
                </c:pt>
                <c:pt idx="2007">
                  <c:v>114.67258549833311</c:v>
                </c:pt>
                <c:pt idx="2008">
                  <c:v>114.52002010041156</c:v>
                </c:pt>
                <c:pt idx="2009">
                  <c:v>114.3441776986368</c:v>
                </c:pt>
                <c:pt idx="2010">
                  <c:v>114.13998421342801</c:v>
                </c:pt>
                <c:pt idx="2011">
                  <c:v>113.91664112070892</c:v>
                </c:pt>
                <c:pt idx="2012">
                  <c:v>113.71273468098028</c:v>
                </c:pt>
                <c:pt idx="2013">
                  <c:v>113.58015976977528</c:v>
                </c:pt>
                <c:pt idx="2014">
                  <c:v>113.44696484312679</c:v>
                </c:pt>
                <c:pt idx="2015">
                  <c:v>113.38469874398209</c:v>
                </c:pt>
                <c:pt idx="2016">
                  <c:v>113.38461468510049</c:v>
                </c:pt>
                <c:pt idx="2017">
                  <c:v>113.40599152879255</c:v>
                </c:pt>
                <c:pt idx="2018">
                  <c:v>113.42384756428838</c:v>
                </c:pt>
                <c:pt idx="2019">
                  <c:v>113.47363525702882</c:v>
                </c:pt>
                <c:pt idx="2020">
                  <c:v>113.56605196092201</c:v>
                </c:pt>
                <c:pt idx="2021">
                  <c:v>113.66422657204043</c:v>
                </c:pt>
                <c:pt idx="2022">
                  <c:v>113.73483446700601</c:v>
                </c:pt>
                <c:pt idx="2023">
                  <c:v>113.79312355816226</c:v>
                </c:pt>
                <c:pt idx="2024">
                  <c:v>113.88527325276556</c:v>
                </c:pt>
                <c:pt idx="2025">
                  <c:v>113.9856787349821</c:v>
                </c:pt>
                <c:pt idx="2026">
                  <c:v>114.09375808002095</c:v>
                </c:pt>
                <c:pt idx="2027">
                  <c:v>114.2202871579164</c:v>
                </c:pt>
                <c:pt idx="2028">
                  <c:v>114.32786730154385</c:v>
                </c:pt>
                <c:pt idx="2029">
                  <c:v>114.41334207413973</c:v>
                </c:pt>
                <c:pt idx="2030">
                  <c:v>114.52340900994307</c:v>
                </c:pt>
                <c:pt idx="2031">
                  <c:v>114.66863921644617</c:v>
                </c:pt>
                <c:pt idx="2032">
                  <c:v>114.84042589814486</c:v>
                </c:pt>
                <c:pt idx="2033">
                  <c:v>114.97878092274544</c:v>
                </c:pt>
                <c:pt idx="2034">
                  <c:v>115.1395528744126</c:v>
                </c:pt>
                <c:pt idx="2035">
                  <c:v>115.30308164679822</c:v>
                </c:pt>
                <c:pt idx="2036">
                  <c:v>115.53059454965495</c:v>
                </c:pt>
                <c:pt idx="2037">
                  <c:v>115.77535231244151</c:v>
                </c:pt>
                <c:pt idx="2038">
                  <c:v>116.02112431247812</c:v>
                </c:pt>
                <c:pt idx="2039">
                  <c:v>116.26446885113533</c:v>
                </c:pt>
                <c:pt idx="2040">
                  <c:v>116.46049163174752</c:v>
                </c:pt>
                <c:pt idx="2041">
                  <c:v>116.6571664574102</c:v>
                </c:pt>
                <c:pt idx="2042">
                  <c:v>116.84132533488611</c:v>
                </c:pt>
                <c:pt idx="2043">
                  <c:v>117.05640701054591</c:v>
                </c:pt>
                <c:pt idx="2044">
                  <c:v>117.25422700124909</c:v>
                </c:pt>
                <c:pt idx="2045">
                  <c:v>117.42523847354879</c:v>
                </c:pt>
                <c:pt idx="2046">
                  <c:v>117.59178289224538</c:v>
                </c:pt>
                <c:pt idx="2047">
                  <c:v>117.71340194696538</c:v>
                </c:pt>
                <c:pt idx="2048">
                  <c:v>117.82453231296128</c:v>
                </c:pt>
                <c:pt idx="2049">
                  <c:v>117.90190707267588</c:v>
                </c:pt>
                <c:pt idx="2050">
                  <c:v>117.96819144787806</c:v>
                </c:pt>
                <c:pt idx="2051">
                  <c:v>118.01111913760346</c:v>
                </c:pt>
                <c:pt idx="2052">
                  <c:v>118.02952044383588</c:v>
                </c:pt>
                <c:pt idx="2053">
                  <c:v>118.053605840456</c:v>
                </c:pt>
                <c:pt idx="2054">
                  <c:v>118.07741179698344</c:v>
                </c:pt>
                <c:pt idx="2055">
                  <c:v>118.11567451355812</c:v>
                </c:pt>
                <c:pt idx="2056">
                  <c:v>118.17098686885983</c:v>
                </c:pt>
                <c:pt idx="2057">
                  <c:v>118.22642646382964</c:v>
                </c:pt>
                <c:pt idx="2058">
                  <c:v>118.27530171394459</c:v>
                </c:pt>
                <c:pt idx="2059">
                  <c:v>118.34157098422159</c:v>
                </c:pt>
                <c:pt idx="2060">
                  <c:v>118.4013604386882</c:v>
                </c:pt>
                <c:pt idx="2061">
                  <c:v>118.44151572628043</c:v>
                </c:pt>
                <c:pt idx="2062">
                  <c:v>118.42478886428468</c:v>
                </c:pt>
                <c:pt idx="2063">
                  <c:v>118.35895081774306</c:v>
                </c:pt>
                <c:pt idx="2064">
                  <c:v>118.25258361734674</c:v>
                </c:pt>
                <c:pt idx="2065">
                  <c:v>118.14905905373035</c:v>
                </c:pt>
                <c:pt idx="2066">
                  <c:v>118.02387972713419</c:v>
                </c:pt>
                <c:pt idx="2067">
                  <c:v>117.87650257480254</c:v>
                </c:pt>
                <c:pt idx="2068">
                  <c:v>117.68499814127229</c:v>
                </c:pt>
                <c:pt idx="2069">
                  <c:v>117.46634708626907</c:v>
                </c:pt>
                <c:pt idx="2070">
                  <c:v>117.22056266269533</c:v>
                </c:pt>
                <c:pt idx="2071">
                  <c:v>116.9732640014719</c:v>
                </c:pt>
                <c:pt idx="2072">
                  <c:v>116.74830650502716</c:v>
                </c:pt>
                <c:pt idx="2073">
                  <c:v>116.54499794309655</c:v>
                </c:pt>
                <c:pt idx="2074">
                  <c:v>116.36703975460833</c:v>
                </c:pt>
                <c:pt idx="2075">
                  <c:v>116.22324214226377</c:v>
                </c:pt>
                <c:pt idx="2076">
                  <c:v>116.08249019145605</c:v>
                </c:pt>
                <c:pt idx="2077">
                  <c:v>115.93557656327293</c:v>
                </c:pt>
                <c:pt idx="2078">
                  <c:v>115.82657483216832</c:v>
                </c:pt>
                <c:pt idx="2079">
                  <c:v>115.77801372154005</c:v>
                </c:pt>
                <c:pt idx="2080">
                  <c:v>115.75595799779332</c:v>
                </c:pt>
                <c:pt idx="2081">
                  <c:v>115.73781818954035</c:v>
                </c:pt>
                <c:pt idx="2082">
                  <c:v>115.69395516559436</c:v>
                </c:pt>
                <c:pt idx="2083">
                  <c:v>115.62888712813186</c:v>
                </c:pt>
                <c:pt idx="2084">
                  <c:v>115.48412590302699</c:v>
                </c:pt>
                <c:pt idx="2085">
                  <c:v>115.33873267709538</c:v>
                </c:pt>
                <c:pt idx="2086">
                  <c:v>115.18819602640764</c:v>
                </c:pt>
                <c:pt idx="2087">
                  <c:v>115.02258539341673</c:v>
                </c:pt>
                <c:pt idx="2088">
                  <c:v>114.82129108962299</c:v>
                </c:pt>
                <c:pt idx="2089">
                  <c:v>114.58393096858973</c:v>
                </c:pt>
                <c:pt idx="2090">
                  <c:v>114.33813118573038</c:v>
                </c:pt>
                <c:pt idx="2091">
                  <c:v>114.11069404670828</c:v>
                </c:pt>
                <c:pt idx="2092">
                  <c:v>113.88795871820442</c:v>
                </c:pt>
                <c:pt idx="2093">
                  <c:v>113.71250829796999</c:v>
                </c:pt>
                <c:pt idx="2094">
                  <c:v>113.52953602980455</c:v>
                </c:pt>
                <c:pt idx="2095">
                  <c:v>113.38249163288268</c:v>
                </c:pt>
                <c:pt idx="2096">
                  <c:v>113.28240049565994</c:v>
                </c:pt>
                <c:pt idx="2097">
                  <c:v>113.25900244384262</c:v>
                </c:pt>
                <c:pt idx="2098">
                  <c:v>113.29480024358858</c:v>
                </c:pt>
                <c:pt idx="2099">
                  <c:v>113.32065754167043</c:v>
                </c:pt>
                <c:pt idx="2100">
                  <c:v>113.4009045211549</c:v>
                </c:pt>
                <c:pt idx="2101">
                  <c:v>113.47821422324479</c:v>
                </c:pt>
                <c:pt idx="2102">
                  <c:v>113.55509058515442</c:v>
                </c:pt>
                <c:pt idx="2103">
                  <c:v>113.61598267458847</c:v>
                </c:pt>
                <c:pt idx="2104">
                  <c:v>113.72130653175978</c:v>
                </c:pt>
                <c:pt idx="2105">
                  <c:v>113.83869508867659</c:v>
                </c:pt>
                <c:pt idx="2106">
                  <c:v>113.96887123618281</c:v>
                </c:pt>
                <c:pt idx="2107">
                  <c:v>114.12052942393778</c:v>
                </c:pt>
                <c:pt idx="2108">
                  <c:v>114.27069295962967</c:v>
                </c:pt>
                <c:pt idx="2109">
                  <c:v>114.47021308069573</c:v>
                </c:pt>
                <c:pt idx="2110">
                  <c:v>114.62258940606226</c:v>
                </c:pt>
                <c:pt idx="2111">
                  <c:v>114.81617102529282</c:v>
                </c:pt>
                <c:pt idx="2112">
                  <c:v>114.9959044764326</c:v>
                </c:pt>
                <c:pt idx="2113">
                  <c:v>115.23456022086265</c:v>
                </c:pt>
                <c:pt idx="2114">
                  <c:v>115.49371332015291</c:v>
                </c:pt>
                <c:pt idx="2115">
                  <c:v>115.73678161733159</c:v>
                </c:pt>
                <c:pt idx="2116">
                  <c:v>115.92535171015459</c:v>
                </c:pt>
                <c:pt idx="2117">
                  <c:v>116.12133870416945</c:v>
                </c:pt>
                <c:pt idx="2118">
                  <c:v>116.3373142281517</c:v>
                </c:pt>
                <c:pt idx="2119">
                  <c:v>116.51220626690242</c:v>
                </c:pt>
                <c:pt idx="2120">
                  <c:v>116.69704291900449</c:v>
                </c:pt>
                <c:pt idx="2121">
                  <c:v>116.90373238231656</c:v>
                </c:pt>
                <c:pt idx="2122">
                  <c:v>117.07086143624666</c:v>
                </c:pt>
                <c:pt idx="2123">
                  <c:v>117.26106701627657</c:v>
                </c:pt>
                <c:pt idx="2124">
                  <c:v>117.43232198777068</c:v>
                </c:pt>
                <c:pt idx="2125">
                  <c:v>117.55059764854181</c:v>
                </c:pt>
                <c:pt idx="2126">
                  <c:v>117.63175528252482</c:v>
                </c:pt>
                <c:pt idx="2127">
                  <c:v>117.7243801073252</c:v>
                </c:pt>
                <c:pt idx="2128">
                  <c:v>117.78171596336881</c:v>
                </c:pt>
                <c:pt idx="2129">
                  <c:v>117.78326919208131</c:v>
                </c:pt>
                <c:pt idx="2130">
                  <c:v>117.75307753749611</c:v>
                </c:pt>
                <c:pt idx="2131">
                  <c:v>117.68362837691147</c:v>
                </c:pt>
                <c:pt idx="2132">
                  <c:v>117.61828211193315</c:v>
                </c:pt>
                <c:pt idx="2133">
                  <c:v>117.57870365686541</c:v>
                </c:pt>
                <c:pt idx="2134">
                  <c:v>117.50861803635682</c:v>
                </c:pt>
                <c:pt idx="2135">
                  <c:v>117.44652092738481</c:v>
                </c:pt>
                <c:pt idx="2136">
                  <c:v>117.40385086609652</c:v>
                </c:pt>
                <c:pt idx="2137">
                  <c:v>117.35266327565176</c:v>
                </c:pt>
                <c:pt idx="2138">
                  <c:v>117.36284954519047</c:v>
                </c:pt>
                <c:pt idx="2139">
                  <c:v>117.33802463709225</c:v>
                </c:pt>
                <c:pt idx="2140">
                  <c:v>117.36830605655878</c:v>
                </c:pt>
                <c:pt idx="2141">
                  <c:v>117.36581558786243</c:v>
                </c:pt>
                <c:pt idx="2142">
                  <c:v>117.35860509968356</c:v>
                </c:pt>
                <c:pt idx="2143">
                  <c:v>117.31530148278392</c:v>
                </c:pt>
                <c:pt idx="2144">
                  <c:v>117.25654406000814</c:v>
                </c:pt>
                <c:pt idx="2145">
                  <c:v>117.13776226585524</c:v>
                </c:pt>
                <c:pt idx="2146">
                  <c:v>117.01339600465661</c:v>
                </c:pt>
                <c:pt idx="2147">
                  <c:v>116.86786903752746</c:v>
                </c:pt>
                <c:pt idx="2148">
                  <c:v>116.72551095297706</c:v>
                </c:pt>
                <c:pt idx="2149">
                  <c:v>116.58153104484624</c:v>
                </c:pt>
                <c:pt idx="2150">
                  <c:v>116.36809280446147</c:v>
                </c:pt>
                <c:pt idx="2151">
                  <c:v>116.14320171578068</c:v>
                </c:pt>
                <c:pt idx="2152">
                  <c:v>115.91685901800911</c:v>
                </c:pt>
                <c:pt idx="2153">
                  <c:v>115.76868308866112</c:v>
                </c:pt>
                <c:pt idx="2154">
                  <c:v>115.62743765850674</c:v>
                </c:pt>
                <c:pt idx="2155">
                  <c:v>115.49677910968528</c:v>
                </c:pt>
                <c:pt idx="2156">
                  <c:v>115.38544680073923</c:v>
                </c:pt>
                <c:pt idx="2157">
                  <c:v>115.28742116609362</c:v>
                </c:pt>
                <c:pt idx="2158">
                  <c:v>115.21229641307917</c:v>
                </c:pt>
                <c:pt idx="2159">
                  <c:v>115.18144817257856</c:v>
                </c:pt>
                <c:pt idx="2160">
                  <c:v>115.17764892809659</c:v>
                </c:pt>
                <c:pt idx="2161">
                  <c:v>115.17363266621253</c:v>
                </c:pt>
                <c:pt idx="2162">
                  <c:v>115.14881999055585</c:v>
                </c:pt>
                <c:pt idx="2163">
                  <c:v>115.0697401567415</c:v>
                </c:pt>
                <c:pt idx="2164">
                  <c:v>114.96012982251807</c:v>
                </c:pt>
                <c:pt idx="2165">
                  <c:v>114.79017666706142</c:v>
                </c:pt>
                <c:pt idx="2166">
                  <c:v>114.61757818225934</c:v>
                </c:pt>
                <c:pt idx="2167">
                  <c:v>114.42139126380621</c:v>
                </c:pt>
                <c:pt idx="2168">
                  <c:v>114.18536104881548</c:v>
                </c:pt>
                <c:pt idx="2169">
                  <c:v>113.87056715380463</c:v>
                </c:pt>
                <c:pt idx="2170">
                  <c:v>113.56098245209675</c:v>
                </c:pt>
                <c:pt idx="2171">
                  <c:v>113.26494104945978</c:v>
                </c:pt>
                <c:pt idx="2172">
                  <c:v>113.02585484053817</c:v>
                </c:pt>
                <c:pt idx="2173">
                  <c:v>112.86047040798003</c:v>
                </c:pt>
                <c:pt idx="2174">
                  <c:v>112.74124194609267</c:v>
                </c:pt>
                <c:pt idx="2175">
                  <c:v>112.65504450125215</c:v>
                </c:pt>
                <c:pt idx="2176">
                  <c:v>112.62180217757118</c:v>
                </c:pt>
                <c:pt idx="2177">
                  <c:v>112.62334403893087</c:v>
                </c:pt>
                <c:pt idx="2178">
                  <c:v>112.69792368181349</c:v>
                </c:pt>
                <c:pt idx="2179">
                  <c:v>112.76362488470959</c:v>
                </c:pt>
                <c:pt idx="2180">
                  <c:v>112.9278806962284</c:v>
                </c:pt>
                <c:pt idx="2181">
                  <c:v>113.0934702024463</c:v>
                </c:pt>
                <c:pt idx="2182">
                  <c:v>113.30059040929675</c:v>
                </c:pt>
                <c:pt idx="2183">
                  <c:v>113.48261471947752</c:v>
                </c:pt>
                <c:pt idx="2184">
                  <c:v>113.6269131244933</c:v>
                </c:pt>
                <c:pt idx="2185">
                  <c:v>113.76915003544234</c:v>
                </c:pt>
                <c:pt idx="2186">
                  <c:v>113.94045773133568</c:v>
                </c:pt>
                <c:pt idx="2187">
                  <c:v>114.1161225883946</c:v>
                </c:pt>
                <c:pt idx="2188">
                  <c:v>114.31886136347615</c:v>
                </c:pt>
                <c:pt idx="2189">
                  <c:v>114.49982971291912</c:v>
                </c:pt>
                <c:pt idx="2190">
                  <c:v>114.69462318363485</c:v>
                </c:pt>
                <c:pt idx="2191">
                  <c:v>114.91421885279323</c:v>
                </c:pt>
                <c:pt idx="2192">
                  <c:v>115.12557308123625</c:v>
                </c:pt>
                <c:pt idx="2193">
                  <c:v>115.34746900006562</c:v>
                </c:pt>
                <c:pt idx="2194">
                  <c:v>115.57485642172861</c:v>
                </c:pt>
                <c:pt idx="2195">
                  <c:v>115.83018734546401</c:v>
                </c:pt>
                <c:pt idx="2196">
                  <c:v>116.08055924646037</c:v>
                </c:pt>
                <c:pt idx="2197">
                  <c:v>116.34518786726974</c:v>
                </c:pt>
                <c:pt idx="2198">
                  <c:v>116.62545413673567</c:v>
                </c:pt>
                <c:pt idx="2199">
                  <c:v>116.87665691109915</c:v>
                </c:pt>
                <c:pt idx="2200">
                  <c:v>117.08633278370698</c:v>
                </c:pt>
                <c:pt idx="2201">
                  <c:v>117.28775844027184</c:v>
                </c:pt>
                <c:pt idx="2202">
                  <c:v>117.5117279474136</c:v>
                </c:pt>
                <c:pt idx="2203">
                  <c:v>117.71204233283008</c:v>
                </c:pt>
                <c:pt idx="2204">
                  <c:v>117.88819239261733</c:v>
                </c:pt>
                <c:pt idx="2205">
                  <c:v>117.99064994083109</c:v>
                </c:pt>
                <c:pt idx="2206">
                  <c:v>118.01495217962908</c:v>
                </c:pt>
                <c:pt idx="2207">
                  <c:v>118.026004020706</c:v>
                </c:pt>
                <c:pt idx="2208">
                  <c:v>118.04689208677866</c:v>
                </c:pt>
                <c:pt idx="2209">
                  <c:v>118.00534574862776</c:v>
                </c:pt>
                <c:pt idx="2210">
                  <c:v>117.96153358593942</c:v>
                </c:pt>
                <c:pt idx="2211">
                  <c:v>117.83409067193097</c:v>
                </c:pt>
                <c:pt idx="2212">
                  <c:v>117.72815829691334</c:v>
                </c:pt>
                <c:pt idx="2213">
                  <c:v>117.58265037818906</c:v>
                </c:pt>
                <c:pt idx="2214">
                  <c:v>117.43570869151476</c:v>
                </c:pt>
                <c:pt idx="2215">
                  <c:v>117.26681872813374</c:v>
                </c:pt>
                <c:pt idx="2216">
                  <c:v>117.10358221827796</c:v>
                </c:pt>
                <c:pt idx="2217">
                  <c:v>116.99731003431849</c:v>
                </c:pt>
                <c:pt idx="2218">
                  <c:v>116.9105316958602</c:v>
                </c:pt>
                <c:pt idx="2219">
                  <c:v>116.85704889602921</c:v>
                </c:pt>
                <c:pt idx="2220">
                  <c:v>116.73789223650124</c:v>
                </c:pt>
                <c:pt idx="2221">
                  <c:v>116.64392271304359</c:v>
                </c:pt>
                <c:pt idx="2222">
                  <c:v>116.56185926876054</c:v>
                </c:pt>
                <c:pt idx="2223">
                  <c:v>116.48201878593578</c:v>
                </c:pt>
                <c:pt idx="2224">
                  <c:v>116.38140386566531</c:v>
                </c:pt>
                <c:pt idx="2225">
                  <c:v>116.28667955093098</c:v>
                </c:pt>
                <c:pt idx="2226">
                  <c:v>116.17471596182193</c:v>
                </c:pt>
                <c:pt idx="2227">
                  <c:v>116.03076346285035</c:v>
                </c:pt>
                <c:pt idx="2228">
                  <c:v>115.91430908536316</c:v>
                </c:pt>
                <c:pt idx="2229">
                  <c:v>115.77791320851985</c:v>
                </c:pt>
                <c:pt idx="2230">
                  <c:v>115.67084939296642</c:v>
                </c:pt>
                <c:pt idx="2231">
                  <c:v>115.55815747187357</c:v>
                </c:pt>
                <c:pt idx="2232">
                  <c:v>115.48044376607638</c:v>
                </c:pt>
                <c:pt idx="2233">
                  <c:v>115.5032458186257</c:v>
                </c:pt>
                <c:pt idx="2234">
                  <c:v>115.52627045174849</c:v>
                </c:pt>
                <c:pt idx="2235">
                  <c:v>115.53671298785169</c:v>
                </c:pt>
                <c:pt idx="2236">
                  <c:v>115.55358048081344</c:v>
                </c:pt>
                <c:pt idx="2237">
                  <c:v>115.58646988219181</c:v>
                </c:pt>
                <c:pt idx="2238">
                  <c:v>115.61202032119255</c:v>
                </c:pt>
                <c:pt idx="2239">
                  <c:v>115.60761759060321</c:v>
                </c:pt>
                <c:pt idx="2240">
                  <c:v>115.58445723252224</c:v>
                </c:pt>
                <c:pt idx="2241">
                  <c:v>115.49727391786131</c:v>
                </c:pt>
                <c:pt idx="2242">
                  <c:v>115.39554761414924</c:v>
                </c:pt>
                <c:pt idx="2243">
                  <c:v>115.24055818657288</c:v>
                </c:pt>
                <c:pt idx="2244">
                  <c:v>115.04175587944427</c:v>
                </c:pt>
                <c:pt idx="2245">
                  <c:v>114.82708299286166</c:v>
                </c:pt>
                <c:pt idx="2246">
                  <c:v>114.61496317457744</c:v>
                </c:pt>
                <c:pt idx="2247">
                  <c:v>114.37370349308023</c:v>
                </c:pt>
                <c:pt idx="2248">
                  <c:v>114.12024973330752</c:v>
                </c:pt>
                <c:pt idx="2249">
                  <c:v>113.81976523018314</c:v>
                </c:pt>
                <c:pt idx="2250">
                  <c:v>113.48633826582731</c:v>
                </c:pt>
                <c:pt idx="2251">
                  <c:v>113.18710186677146</c:v>
                </c:pt>
                <c:pt idx="2252">
                  <c:v>112.92998089458656</c:v>
                </c:pt>
                <c:pt idx="2253">
                  <c:v>112.73848300514965</c:v>
                </c:pt>
                <c:pt idx="2254">
                  <c:v>112.59479505911237</c:v>
                </c:pt>
                <c:pt idx="2255">
                  <c:v>112.52271153375533</c:v>
                </c:pt>
                <c:pt idx="2256">
                  <c:v>112.49766049197908</c:v>
                </c:pt>
                <c:pt idx="2257">
                  <c:v>112.48222138231803</c:v>
                </c:pt>
                <c:pt idx="2258">
                  <c:v>112.51344551002143</c:v>
                </c:pt>
                <c:pt idx="2259">
                  <c:v>112.62442971289464</c:v>
                </c:pt>
                <c:pt idx="2260">
                  <c:v>112.72409442021775</c:v>
                </c:pt>
                <c:pt idx="2261">
                  <c:v>112.88848618018332</c:v>
                </c:pt>
                <c:pt idx="2262">
                  <c:v>113.04205764392854</c:v>
                </c:pt>
                <c:pt idx="2263">
                  <c:v>113.20842604730775</c:v>
                </c:pt>
                <c:pt idx="2264">
                  <c:v>113.35874000734911</c:v>
                </c:pt>
                <c:pt idx="2265">
                  <c:v>113.50837288480302</c:v>
                </c:pt>
                <c:pt idx="2266">
                  <c:v>113.68807161177308</c:v>
                </c:pt>
                <c:pt idx="2267">
                  <c:v>113.84633531256318</c:v>
                </c:pt>
                <c:pt idx="2268">
                  <c:v>114.02775274839716</c:v>
                </c:pt>
                <c:pt idx="2269">
                  <c:v>114.20485430590648</c:v>
                </c:pt>
                <c:pt idx="2270">
                  <c:v>114.41205351966045</c:v>
                </c:pt>
                <c:pt idx="2271">
                  <c:v>114.56809771847404</c:v>
                </c:pt>
                <c:pt idx="2272">
                  <c:v>114.71382889150001</c:v>
                </c:pt>
                <c:pt idx="2273">
                  <c:v>114.8841697901789</c:v>
                </c:pt>
                <c:pt idx="2274">
                  <c:v>115.0844744103305</c:v>
                </c:pt>
                <c:pt idx="2275">
                  <c:v>115.30880475009852</c:v>
                </c:pt>
                <c:pt idx="2276">
                  <c:v>115.55397279452765</c:v>
                </c:pt>
                <c:pt idx="2277">
                  <c:v>115.8043728203488</c:v>
                </c:pt>
                <c:pt idx="2278">
                  <c:v>116.04765358622301</c:v>
                </c:pt>
                <c:pt idx="2279">
                  <c:v>116.29222401524933</c:v>
                </c:pt>
                <c:pt idx="2280">
                  <c:v>116.56376322767311</c:v>
                </c:pt>
                <c:pt idx="2281">
                  <c:v>116.79966354268294</c:v>
                </c:pt>
                <c:pt idx="2282">
                  <c:v>116.97508952154641</c:v>
                </c:pt>
                <c:pt idx="2283">
                  <c:v>117.1074658604177</c:v>
                </c:pt>
                <c:pt idx="2284">
                  <c:v>117.19471732679301</c:v>
                </c:pt>
                <c:pt idx="2285">
                  <c:v>117.23777141957534</c:v>
                </c:pt>
                <c:pt idx="2286">
                  <c:v>117.21660033759123</c:v>
                </c:pt>
                <c:pt idx="2287">
                  <c:v>117.20314445727131</c:v>
                </c:pt>
                <c:pt idx="2288">
                  <c:v>117.11037542919418</c:v>
                </c:pt>
                <c:pt idx="2289">
                  <c:v>116.99120248504165</c:v>
                </c:pt>
                <c:pt idx="2290">
                  <c:v>116.84356686639568</c:v>
                </c:pt>
                <c:pt idx="2291">
                  <c:v>116.71344471763085</c:v>
                </c:pt>
                <c:pt idx="2292">
                  <c:v>116.52766993900154</c:v>
                </c:pt>
                <c:pt idx="2293">
                  <c:v>116.32545886229792</c:v>
                </c:pt>
                <c:pt idx="2294">
                  <c:v>116.12109806234587</c:v>
                </c:pt>
                <c:pt idx="2295">
                  <c:v>115.90746216328355</c:v>
                </c:pt>
                <c:pt idx="2296">
                  <c:v>115.73471235501458</c:v>
                </c:pt>
                <c:pt idx="2297">
                  <c:v>115.5942584216447</c:v>
                </c:pt>
                <c:pt idx="2298">
                  <c:v>115.4930017975139</c:v>
                </c:pt>
                <c:pt idx="2299">
                  <c:v>115.43549881821031</c:v>
                </c:pt>
                <c:pt idx="2300">
                  <c:v>115.35487065135175</c:v>
                </c:pt>
                <c:pt idx="2301">
                  <c:v>115.26940289039028</c:v>
                </c:pt>
                <c:pt idx="2302">
                  <c:v>115.16813706205711</c:v>
                </c:pt>
                <c:pt idx="2303">
                  <c:v>115.09337856471426</c:v>
                </c:pt>
                <c:pt idx="2304">
                  <c:v>114.96782355213234</c:v>
                </c:pt>
                <c:pt idx="2305">
                  <c:v>114.84641849740505</c:v>
                </c:pt>
                <c:pt idx="2306">
                  <c:v>114.73632315163948</c:v>
                </c:pt>
                <c:pt idx="2307">
                  <c:v>114.62726538377548</c:v>
                </c:pt>
                <c:pt idx="2308">
                  <c:v>114.5349410439763</c:v>
                </c:pt>
                <c:pt idx="2309">
                  <c:v>114.45118028051766</c:v>
                </c:pt>
                <c:pt idx="2310">
                  <c:v>114.38216903070568</c:v>
                </c:pt>
                <c:pt idx="2311">
                  <c:v>114.27835785522433</c:v>
                </c:pt>
                <c:pt idx="2312">
                  <c:v>114.17605866071941</c:v>
                </c:pt>
                <c:pt idx="2313">
                  <c:v>114.12841684839226</c:v>
                </c:pt>
                <c:pt idx="2314">
                  <c:v>114.14213716254277</c:v>
                </c:pt>
                <c:pt idx="2315">
                  <c:v>114.18590744276999</c:v>
                </c:pt>
                <c:pt idx="2316">
                  <c:v>114.21975464942781</c:v>
                </c:pt>
                <c:pt idx="2317">
                  <c:v>114.28667176027059</c:v>
                </c:pt>
                <c:pt idx="2318">
                  <c:v>114.35420473095614</c:v>
                </c:pt>
                <c:pt idx="2319">
                  <c:v>114.40012441150728</c:v>
                </c:pt>
                <c:pt idx="2320">
                  <c:v>114.424357778849</c:v>
                </c:pt>
                <c:pt idx="2321">
                  <c:v>114.4448756832126</c:v>
                </c:pt>
                <c:pt idx="2322">
                  <c:v>114.43756427649795</c:v>
                </c:pt>
                <c:pt idx="2323">
                  <c:v>114.33469269797007</c:v>
                </c:pt>
                <c:pt idx="2324">
                  <c:v>114.18750678645713</c:v>
                </c:pt>
                <c:pt idx="2325">
                  <c:v>113.97562936231466</c:v>
                </c:pt>
                <c:pt idx="2326">
                  <c:v>113.77677209038377</c:v>
                </c:pt>
                <c:pt idx="2327">
                  <c:v>113.54712564711205</c:v>
                </c:pt>
                <c:pt idx="2328">
                  <c:v>113.29559441374022</c:v>
                </c:pt>
                <c:pt idx="2329">
                  <c:v>112.99922655182813</c:v>
                </c:pt>
                <c:pt idx="2330">
                  <c:v>112.68296861224159</c:v>
                </c:pt>
                <c:pt idx="2331">
                  <c:v>112.34530500827854</c:v>
                </c:pt>
                <c:pt idx="2332">
                  <c:v>112.02452774875479</c:v>
                </c:pt>
                <c:pt idx="2333">
                  <c:v>111.75639363923102</c:v>
                </c:pt>
                <c:pt idx="2334">
                  <c:v>111.50753272638048</c:v>
                </c:pt>
                <c:pt idx="2335">
                  <c:v>111.36207276365273</c:v>
                </c:pt>
                <c:pt idx="2336">
                  <c:v>111.24632961293008</c:v>
                </c:pt>
                <c:pt idx="2337">
                  <c:v>111.16750754568487</c:v>
                </c:pt>
                <c:pt idx="2338">
                  <c:v>111.11137230694807</c:v>
                </c:pt>
                <c:pt idx="2339">
                  <c:v>111.11451783551793</c:v>
                </c:pt>
                <c:pt idx="2340">
                  <c:v>111.13574618165805</c:v>
                </c:pt>
                <c:pt idx="2341">
                  <c:v>111.18798689808133</c:v>
                </c:pt>
                <c:pt idx="2342">
                  <c:v>111.23832510507697</c:v>
                </c:pt>
                <c:pt idx="2343">
                  <c:v>111.31764607048723</c:v>
                </c:pt>
                <c:pt idx="2344">
                  <c:v>111.41606921249391</c:v>
                </c:pt>
                <c:pt idx="2345">
                  <c:v>111.54527748698757</c:v>
                </c:pt>
                <c:pt idx="2346">
                  <c:v>111.64344334355282</c:v>
                </c:pt>
                <c:pt idx="2347">
                  <c:v>111.78135460974788</c:v>
                </c:pt>
                <c:pt idx="2348">
                  <c:v>111.90771503939102</c:v>
                </c:pt>
                <c:pt idx="2349">
                  <c:v>112.06452191227768</c:v>
                </c:pt>
                <c:pt idx="2350">
                  <c:v>112.19382016596806</c:v>
                </c:pt>
                <c:pt idx="2351">
                  <c:v>112.34145584323612</c:v>
                </c:pt>
                <c:pt idx="2352">
                  <c:v>112.47469437616655</c:v>
                </c:pt>
                <c:pt idx="2353">
                  <c:v>112.60890450100639</c:v>
                </c:pt>
                <c:pt idx="2354">
                  <c:v>112.82112140238688</c:v>
                </c:pt>
                <c:pt idx="2355">
                  <c:v>113.06131156364533</c:v>
                </c:pt>
                <c:pt idx="2356">
                  <c:v>113.3358894399005</c:v>
                </c:pt>
                <c:pt idx="2357">
                  <c:v>113.63313363122097</c:v>
                </c:pt>
                <c:pt idx="2358">
                  <c:v>113.96060805795072</c:v>
                </c:pt>
                <c:pt idx="2359">
                  <c:v>114.27448268364377</c:v>
                </c:pt>
                <c:pt idx="2360">
                  <c:v>114.58076989003673</c:v>
                </c:pt>
                <c:pt idx="2361">
                  <c:v>114.87263840770432</c:v>
                </c:pt>
                <c:pt idx="2362">
                  <c:v>115.14386885750028</c:v>
                </c:pt>
                <c:pt idx="2363">
                  <c:v>115.33947334417138</c:v>
                </c:pt>
                <c:pt idx="2364">
                  <c:v>115.50547675774295</c:v>
                </c:pt>
                <c:pt idx="2365">
                  <c:v>115.60296856265394</c:v>
                </c:pt>
                <c:pt idx="2366">
                  <c:v>115.61926808723784</c:v>
                </c:pt>
                <c:pt idx="2367">
                  <c:v>115.56268189522716</c:v>
                </c:pt>
                <c:pt idx="2368">
                  <c:v>115.49167037933022</c:v>
                </c:pt>
                <c:pt idx="2369">
                  <c:v>115.35551564290118</c:v>
                </c:pt>
                <c:pt idx="2370">
                  <c:v>115.19675311895018</c:v>
                </c:pt>
                <c:pt idx="2371">
                  <c:v>115.01228477596756</c:v>
                </c:pt>
                <c:pt idx="2372">
                  <c:v>114.82110654849676</c:v>
                </c:pt>
                <c:pt idx="2373">
                  <c:v>114.65786194809306</c:v>
                </c:pt>
                <c:pt idx="2374">
                  <c:v>114.4808509481053</c:v>
                </c:pt>
                <c:pt idx="2375">
                  <c:v>114.30641803064772</c:v>
                </c:pt>
                <c:pt idx="2376">
                  <c:v>114.1529424674308</c:v>
                </c:pt>
                <c:pt idx="2377">
                  <c:v>113.98551750533919</c:v>
                </c:pt>
                <c:pt idx="2378">
                  <c:v>113.85133830029794</c:v>
                </c:pt>
                <c:pt idx="2379">
                  <c:v>113.75692464089404</c:v>
                </c:pt>
                <c:pt idx="2380">
                  <c:v>113.65302341809758</c:v>
                </c:pt>
                <c:pt idx="2381">
                  <c:v>113.53353720148942</c:v>
                </c:pt>
                <c:pt idx="2382">
                  <c:v>113.39274551180839</c:v>
                </c:pt>
                <c:pt idx="2383">
                  <c:v>113.29616654352296</c:v>
                </c:pt>
                <c:pt idx="2384">
                  <c:v>113.1657677598927</c:v>
                </c:pt>
                <c:pt idx="2385">
                  <c:v>113.01530859246769</c:v>
                </c:pt>
                <c:pt idx="2386">
                  <c:v>112.85822329785348</c:v>
                </c:pt>
                <c:pt idx="2387">
                  <c:v>112.66534145462094</c:v>
                </c:pt>
                <c:pt idx="2388">
                  <c:v>112.48301715203168</c:v>
                </c:pt>
                <c:pt idx="2389">
                  <c:v>112.31544461713678</c:v>
                </c:pt>
                <c:pt idx="2390">
                  <c:v>112.14965878907108</c:v>
                </c:pt>
                <c:pt idx="2391">
                  <c:v>111.99218014688674</c:v>
                </c:pt>
                <c:pt idx="2392">
                  <c:v>111.87832902047107</c:v>
                </c:pt>
                <c:pt idx="2393">
                  <c:v>111.76761997032368</c:v>
                </c:pt>
                <c:pt idx="2394">
                  <c:v>111.68670194974918</c:v>
                </c:pt>
                <c:pt idx="2395">
                  <c:v>111.58000154072121</c:v>
                </c:pt>
                <c:pt idx="2396">
                  <c:v>111.43959830276061</c:v>
                </c:pt>
                <c:pt idx="2397">
                  <c:v>111.31778299437484</c:v>
                </c:pt>
                <c:pt idx="2398">
                  <c:v>111.22447365994141</c:v>
                </c:pt>
                <c:pt idx="2399">
                  <c:v>111.14245379669489</c:v>
                </c:pt>
                <c:pt idx="2400">
                  <c:v>111.09123100614724</c:v>
                </c:pt>
                <c:pt idx="2401">
                  <c:v>111.00361209476435</c:v>
                </c:pt>
                <c:pt idx="2402">
                  <c:v>110.91320625097177</c:v>
                </c:pt>
                <c:pt idx="2403">
                  <c:v>110.79835494374166</c:v>
                </c:pt>
                <c:pt idx="2404">
                  <c:v>110.66859537028677</c:v>
                </c:pt>
                <c:pt idx="2405">
                  <c:v>110.4986473545928</c:v>
                </c:pt>
                <c:pt idx="2406">
                  <c:v>110.26673012888375</c:v>
                </c:pt>
                <c:pt idx="2407">
                  <c:v>110.06609351845799</c:v>
                </c:pt>
                <c:pt idx="2408">
                  <c:v>109.85056399402612</c:v>
                </c:pt>
                <c:pt idx="2409">
                  <c:v>109.54622741531502</c:v>
                </c:pt>
                <c:pt idx="2410">
                  <c:v>109.25533610042223</c:v>
                </c:pt>
                <c:pt idx="2411">
                  <c:v>108.91076887944578</c:v>
                </c:pt>
                <c:pt idx="2412">
                  <c:v>108.60400538142949</c:v>
                </c:pt>
                <c:pt idx="2413">
                  <c:v>108.28382601875647</c:v>
                </c:pt>
                <c:pt idx="2414">
                  <c:v>108.03363206144404</c:v>
                </c:pt>
                <c:pt idx="2415">
                  <c:v>107.83243753792259</c:v>
                </c:pt>
                <c:pt idx="2416">
                  <c:v>107.63834884109404</c:v>
                </c:pt>
                <c:pt idx="2417">
                  <c:v>107.46471315991037</c:v>
                </c:pt>
                <c:pt idx="2418">
                  <c:v>107.31944932293224</c:v>
                </c:pt>
                <c:pt idx="2419">
                  <c:v>107.21246115931537</c:v>
                </c:pt>
                <c:pt idx="2420">
                  <c:v>107.16760287159214</c:v>
                </c:pt>
                <c:pt idx="2421">
                  <c:v>107.15522083484142</c:v>
                </c:pt>
                <c:pt idx="2422">
                  <c:v>107.16116161940739</c:v>
                </c:pt>
                <c:pt idx="2423">
                  <c:v>107.13360697763741</c:v>
                </c:pt>
                <c:pt idx="2424">
                  <c:v>107.1399858489013</c:v>
                </c:pt>
                <c:pt idx="2425">
                  <c:v>107.1447480784382</c:v>
                </c:pt>
                <c:pt idx="2426">
                  <c:v>107.17350753858574</c:v>
                </c:pt>
                <c:pt idx="2427">
                  <c:v>107.17034081335082</c:v>
                </c:pt>
                <c:pt idx="2428">
                  <c:v>107.15337669347868</c:v>
                </c:pt>
                <c:pt idx="2429">
                  <c:v>107.11886372041766</c:v>
                </c:pt>
                <c:pt idx="2430">
                  <c:v>107.04663725244731</c:v>
                </c:pt>
                <c:pt idx="2431">
                  <c:v>107.01571963868358</c:v>
                </c:pt>
                <c:pt idx="2432">
                  <c:v>107.06136119744491</c:v>
                </c:pt>
                <c:pt idx="2433">
                  <c:v>107.13467675562704</c:v>
                </c:pt>
                <c:pt idx="2434">
                  <c:v>107.2926003681935</c:v>
                </c:pt>
                <c:pt idx="2435">
                  <c:v>107.46933747856873</c:v>
                </c:pt>
                <c:pt idx="2436">
                  <c:v>107.66112711931288</c:v>
                </c:pt>
                <c:pt idx="2437">
                  <c:v>107.87070677213796</c:v>
                </c:pt>
                <c:pt idx="2438">
                  <c:v>108.10151884820247</c:v>
                </c:pt>
                <c:pt idx="2439">
                  <c:v>108.36562625821584</c:v>
                </c:pt>
                <c:pt idx="2440">
                  <c:v>108.67164833486885</c:v>
                </c:pt>
                <c:pt idx="2441">
                  <c:v>108.94622806497409</c:v>
                </c:pt>
                <c:pt idx="2442">
                  <c:v>109.17513757787549</c:v>
                </c:pt>
                <c:pt idx="2443">
                  <c:v>109.35025291053057</c:v>
                </c:pt>
                <c:pt idx="2444">
                  <c:v>109.49039116676913</c:v>
                </c:pt>
                <c:pt idx="2445">
                  <c:v>109.66422516975111</c:v>
                </c:pt>
                <c:pt idx="2446">
                  <c:v>109.79159692362684</c:v>
                </c:pt>
                <c:pt idx="2447">
                  <c:v>109.83453314254784</c:v>
                </c:pt>
                <c:pt idx="2448">
                  <c:v>109.82700135123413</c:v>
                </c:pt>
                <c:pt idx="2449">
                  <c:v>109.81615784211286</c:v>
                </c:pt>
                <c:pt idx="2450">
                  <c:v>109.76383367473494</c:v>
                </c:pt>
                <c:pt idx="2451">
                  <c:v>109.70378099166933</c:v>
                </c:pt>
                <c:pt idx="2452">
                  <c:v>109.6160447151168</c:v>
                </c:pt>
                <c:pt idx="2453">
                  <c:v>109.51820016382587</c:v>
                </c:pt>
                <c:pt idx="2454">
                  <c:v>109.38124629975478</c:v>
                </c:pt>
                <c:pt idx="2455">
                  <c:v>109.22160911425088</c:v>
                </c:pt>
                <c:pt idx="2456">
                  <c:v>109.04383264416165</c:v>
                </c:pt>
                <c:pt idx="2457">
                  <c:v>108.8122233702838</c:v>
                </c:pt>
                <c:pt idx="2458">
                  <c:v>108.58374653389227</c:v>
                </c:pt>
                <c:pt idx="2459">
                  <c:v>108.3779287035982</c:v>
                </c:pt>
                <c:pt idx="2460">
                  <c:v>108.20223388079349</c:v>
                </c:pt>
                <c:pt idx="2461">
                  <c:v>108.02278016001128</c:v>
                </c:pt>
                <c:pt idx="2462">
                  <c:v>107.88115088029357</c:v>
                </c:pt>
                <c:pt idx="2463">
                  <c:v>107.7069657262301</c:v>
                </c:pt>
                <c:pt idx="2464">
                  <c:v>107.52774889396981</c:v>
                </c:pt>
                <c:pt idx="2465">
                  <c:v>107.33854282235403</c:v>
                </c:pt>
                <c:pt idx="2466">
                  <c:v>107.1993525049328</c:v>
                </c:pt>
                <c:pt idx="2467">
                  <c:v>107.02528335582781</c:v>
                </c:pt>
                <c:pt idx="2468">
                  <c:v>106.8540477926343</c:v>
                </c:pt>
                <c:pt idx="2469">
                  <c:v>106.73151987937595</c:v>
                </c:pt>
                <c:pt idx="2470">
                  <c:v>106.59399289834413</c:v>
                </c:pt>
                <c:pt idx="2471">
                  <c:v>106.43522036419942</c:v>
                </c:pt>
                <c:pt idx="2472">
                  <c:v>106.31783257745396</c:v>
                </c:pt>
                <c:pt idx="2473">
                  <c:v>106.19473029385202</c:v>
                </c:pt>
                <c:pt idx="2474">
                  <c:v>106.10755186659243</c:v>
                </c:pt>
                <c:pt idx="2475">
                  <c:v>106.05136973597733</c:v>
                </c:pt>
                <c:pt idx="2476">
                  <c:v>106.01502501590019</c:v>
                </c:pt>
                <c:pt idx="2477">
                  <c:v>105.94264145962573</c:v>
                </c:pt>
                <c:pt idx="2478">
                  <c:v>105.86519093781995</c:v>
                </c:pt>
                <c:pt idx="2479">
                  <c:v>105.84130807331455</c:v>
                </c:pt>
                <c:pt idx="2480">
                  <c:v>105.81403326019731</c:v>
                </c:pt>
                <c:pt idx="2481">
                  <c:v>105.76843693022903</c:v>
                </c:pt>
                <c:pt idx="2482">
                  <c:v>105.68518287122102</c:v>
                </c:pt>
                <c:pt idx="2483">
                  <c:v>105.57463866561402</c:v>
                </c:pt>
                <c:pt idx="2484">
                  <c:v>105.47137805056664</c:v>
                </c:pt>
                <c:pt idx="2485">
                  <c:v>105.34175489979172</c:v>
                </c:pt>
                <c:pt idx="2486">
                  <c:v>105.18712119467531</c:v>
                </c:pt>
                <c:pt idx="2487">
                  <c:v>104.99788681336172</c:v>
                </c:pt>
                <c:pt idx="2488">
                  <c:v>104.7450494440028</c:v>
                </c:pt>
                <c:pt idx="2489">
                  <c:v>104.53577106704856</c:v>
                </c:pt>
                <c:pt idx="2490">
                  <c:v>104.25372050547935</c:v>
                </c:pt>
                <c:pt idx="2491">
                  <c:v>103.94152495129805</c:v>
                </c:pt>
                <c:pt idx="2492">
                  <c:v>103.60689102556493</c:v>
                </c:pt>
                <c:pt idx="2493">
                  <c:v>103.26141227128227</c:v>
                </c:pt>
                <c:pt idx="2494">
                  <c:v>102.95786606195962</c:v>
                </c:pt>
                <c:pt idx="2495">
                  <c:v>102.68050706361059</c:v>
                </c:pt>
                <c:pt idx="2496">
                  <c:v>102.37715169698204</c:v>
                </c:pt>
                <c:pt idx="2497">
                  <c:v>102.08381933700484</c:v>
                </c:pt>
                <c:pt idx="2498">
                  <c:v>101.7888945255656</c:v>
                </c:pt>
                <c:pt idx="2499">
                  <c:v>101.55637853136064</c:v>
                </c:pt>
                <c:pt idx="2500">
                  <c:v>101.42536284777202</c:v>
                </c:pt>
                <c:pt idx="2501">
                  <c:v>101.32552854235584</c:v>
                </c:pt>
                <c:pt idx="2502">
                  <c:v>101.27022427723573</c:v>
                </c:pt>
                <c:pt idx="2503">
                  <c:v>101.17564757933668</c:v>
                </c:pt>
                <c:pt idx="2504">
                  <c:v>101.14610655815061</c:v>
                </c:pt>
                <c:pt idx="2505">
                  <c:v>101.13203203977801</c:v>
                </c:pt>
                <c:pt idx="2506">
                  <c:v>101.14270199685869</c:v>
                </c:pt>
                <c:pt idx="2507">
                  <c:v>101.16883266370459</c:v>
                </c:pt>
                <c:pt idx="2508">
                  <c:v>101.15336408230512</c:v>
                </c:pt>
                <c:pt idx="2509">
                  <c:v>101.12672959043051</c:v>
                </c:pt>
                <c:pt idx="2510">
                  <c:v>101.11274512463822</c:v>
                </c:pt>
                <c:pt idx="2511">
                  <c:v>101.10779547046515</c:v>
                </c:pt>
                <c:pt idx="2512">
                  <c:v>101.12951701988069</c:v>
                </c:pt>
                <c:pt idx="2513">
                  <c:v>101.2575801068573</c:v>
                </c:pt>
                <c:pt idx="2514">
                  <c:v>101.43662545557622</c:v>
                </c:pt>
                <c:pt idx="2515">
                  <c:v>101.66003110208287</c:v>
                </c:pt>
                <c:pt idx="2516">
                  <c:v>101.90166930894567</c:v>
                </c:pt>
                <c:pt idx="2517">
                  <c:v>102.1675935440143</c:v>
                </c:pt>
                <c:pt idx="2518">
                  <c:v>102.46660261369372</c:v>
                </c:pt>
                <c:pt idx="2519">
                  <c:v>102.82339117309384</c:v>
                </c:pt>
                <c:pt idx="2520">
                  <c:v>103.17497106405398</c:v>
                </c:pt>
                <c:pt idx="2521">
                  <c:v>103.49977115925471</c:v>
                </c:pt>
                <c:pt idx="2522">
                  <c:v>103.78106091325988</c:v>
                </c:pt>
                <c:pt idx="2523">
                  <c:v>104.04230422195897</c:v>
                </c:pt>
                <c:pt idx="2524">
                  <c:v>104.24503610817689</c:v>
                </c:pt>
                <c:pt idx="2525">
                  <c:v>104.40723434520592</c:v>
                </c:pt>
                <c:pt idx="2526">
                  <c:v>104.51722111651858</c:v>
                </c:pt>
                <c:pt idx="2527">
                  <c:v>104.56210901133316</c:v>
                </c:pt>
                <c:pt idx="2528">
                  <c:v>104.54752469676333</c:v>
                </c:pt>
                <c:pt idx="2529">
                  <c:v>104.51918461413982</c:v>
                </c:pt>
                <c:pt idx="2530">
                  <c:v>104.43557865313373</c:v>
                </c:pt>
                <c:pt idx="2531">
                  <c:v>104.32006018921371</c:v>
                </c:pt>
                <c:pt idx="2532">
                  <c:v>104.19130687437796</c:v>
                </c:pt>
                <c:pt idx="2533">
                  <c:v>104.0369748039269</c:v>
                </c:pt>
                <c:pt idx="2534">
                  <c:v>103.89906038232942</c:v>
                </c:pt>
                <c:pt idx="2535">
                  <c:v>103.77073856824086</c:v>
                </c:pt>
                <c:pt idx="2536">
                  <c:v>103.60623247167447</c:v>
                </c:pt>
                <c:pt idx="2537">
                  <c:v>103.43275673530975</c:v>
                </c:pt>
                <c:pt idx="2538">
                  <c:v>103.25859129385651</c:v>
                </c:pt>
                <c:pt idx="2539">
                  <c:v>103.1102799503862</c:v>
                </c:pt>
                <c:pt idx="2540">
                  <c:v>102.96975409648101</c:v>
                </c:pt>
                <c:pt idx="2541">
                  <c:v>102.83503555720252</c:v>
                </c:pt>
                <c:pt idx="2542">
                  <c:v>102.7351066326235</c:v>
                </c:pt>
                <c:pt idx="2543">
                  <c:v>102.6526999272578</c:v>
                </c:pt>
                <c:pt idx="2544">
                  <c:v>102.55612278456205</c:v>
                </c:pt>
                <c:pt idx="2545">
                  <c:v>102.43780065150827</c:v>
                </c:pt>
                <c:pt idx="2546">
                  <c:v>102.33927752135149</c:v>
                </c:pt>
                <c:pt idx="2547">
                  <c:v>102.29035146538894</c:v>
                </c:pt>
                <c:pt idx="2548">
                  <c:v>102.22587319721387</c:v>
                </c:pt>
                <c:pt idx="2549">
                  <c:v>102.19483191729945</c:v>
                </c:pt>
                <c:pt idx="2550">
                  <c:v>102.17756830450705</c:v>
                </c:pt>
                <c:pt idx="2551">
                  <c:v>102.12660837915936</c:v>
                </c:pt>
                <c:pt idx="2552">
                  <c:v>102.02735770455277</c:v>
                </c:pt>
                <c:pt idx="2553">
                  <c:v>101.94931692975283</c:v>
                </c:pt>
                <c:pt idx="2554">
                  <c:v>101.90800369537109</c:v>
                </c:pt>
                <c:pt idx="2555">
                  <c:v>101.87276324715936</c:v>
                </c:pt>
                <c:pt idx="2556">
                  <c:v>101.89491384400334</c:v>
                </c:pt>
                <c:pt idx="2557">
                  <c:v>101.87544772116517</c:v>
                </c:pt>
                <c:pt idx="2558">
                  <c:v>101.80033328997318</c:v>
                </c:pt>
                <c:pt idx="2559">
                  <c:v>101.75573974838555</c:v>
                </c:pt>
                <c:pt idx="2560">
                  <c:v>101.70319978616922</c:v>
                </c:pt>
                <c:pt idx="2561">
                  <c:v>101.64469312903847</c:v>
                </c:pt>
                <c:pt idx="2562">
                  <c:v>101.58489321499583</c:v>
                </c:pt>
                <c:pt idx="2563">
                  <c:v>101.54984944964393</c:v>
                </c:pt>
                <c:pt idx="2564">
                  <c:v>101.48532173868331</c:v>
                </c:pt>
                <c:pt idx="2565">
                  <c:v>101.44383391936297</c:v>
                </c:pt>
                <c:pt idx="2566">
                  <c:v>101.35820146577338</c:v>
                </c:pt>
                <c:pt idx="2567">
                  <c:v>101.21451312337344</c:v>
                </c:pt>
                <c:pt idx="2568">
                  <c:v>101.01347200043125</c:v>
                </c:pt>
                <c:pt idx="2569">
                  <c:v>100.81344240729973</c:v>
                </c:pt>
                <c:pt idx="2570">
                  <c:v>100.63292366979731</c:v>
                </c:pt>
                <c:pt idx="2571">
                  <c:v>100.45386367143972</c:v>
                </c:pt>
                <c:pt idx="2572">
                  <c:v>100.28106030454934</c:v>
                </c:pt>
                <c:pt idx="2573">
                  <c:v>100.10400325441424</c:v>
                </c:pt>
                <c:pt idx="2574">
                  <c:v>99.93838677844056</c:v>
                </c:pt>
                <c:pt idx="2575">
                  <c:v>99.755478529862714</c:v>
                </c:pt>
                <c:pt idx="2576">
                  <c:v>99.571446567230311</c:v>
                </c:pt>
                <c:pt idx="2577">
                  <c:v>99.421090693676774</c:v>
                </c:pt>
                <c:pt idx="2578">
                  <c:v>99.290827616622948</c:v>
                </c:pt>
                <c:pt idx="2579">
                  <c:v>99.147751660860848</c:v>
                </c:pt>
                <c:pt idx="2580">
                  <c:v>99.005183675453964</c:v>
                </c:pt>
                <c:pt idx="2581">
                  <c:v>98.847134045756604</c:v>
                </c:pt>
                <c:pt idx="2582">
                  <c:v>98.73185607777458</c:v>
                </c:pt>
                <c:pt idx="2583">
                  <c:v>98.586894430484591</c:v>
                </c:pt>
                <c:pt idx="2584">
                  <c:v>98.449317824099182</c:v>
                </c:pt>
                <c:pt idx="2585">
                  <c:v>98.366184234708754</c:v>
                </c:pt>
                <c:pt idx="2586">
                  <c:v>98.295040389308141</c:v>
                </c:pt>
                <c:pt idx="2587">
                  <c:v>98.217605848101414</c:v>
                </c:pt>
                <c:pt idx="2588">
                  <c:v>98.191116207308085</c:v>
                </c:pt>
                <c:pt idx="2589">
                  <c:v>98.20421541990504</c:v>
                </c:pt>
                <c:pt idx="2590">
                  <c:v>98.246846386027272</c:v>
                </c:pt>
                <c:pt idx="2591">
                  <c:v>98.293240079297689</c:v>
                </c:pt>
                <c:pt idx="2592">
                  <c:v>98.377874985741215</c:v>
                </c:pt>
                <c:pt idx="2593">
                  <c:v>98.488106335370375</c:v>
                </c:pt>
                <c:pt idx="2594">
                  <c:v>98.66429157479881</c:v>
                </c:pt>
                <c:pt idx="2595">
                  <c:v>98.806287525727114</c:v>
                </c:pt>
                <c:pt idx="2596">
                  <c:v>98.98198470448034</c:v>
                </c:pt>
                <c:pt idx="2597">
                  <c:v>99.152699127448301</c:v>
                </c:pt>
                <c:pt idx="2598">
                  <c:v>99.352785874939087</c:v>
                </c:pt>
                <c:pt idx="2599">
                  <c:v>99.602522351073176</c:v>
                </c:pt>
                <c:pt idx="2600">
                  <c:v>99.92162591623304</c:v>
                </c:pt>
                <c:pt idx="2601">
                  <c:v>100.21154346392551</c:v>
                </c:pt>
                <c:pt idx="2602">
                  <c:v>100.48825749319005</c:v>
                </c:pt>
                <c:pt idx="2603">
                  <c:v>100.74951175860657</c:v>
                </c:pt>
                <c:pt idx="2604">
                  <c:v>100.98709241722143</c:v>
                </c:pt>
                <c:pt idx="2605">
                  <c:v>101.1990343366512</c:v>
                </c:pt>
                <c:pt idx="2606">
                  <c:v>101.40157609499106</c:v>
                </c:pt>
                <c:pt idx="2607">
                  <c:v>101.58885545030839</c:v>
                </c:pt>
                <c:pt idx="2608">
                  <c:v>101.7703532109043</c:v>
                </c:pt>
                <c:pt idx="2609">
                  <c:v>101.81543581545564</c:v>
                </c:pt>
                <c:pt idx="2610">
                  <c:v>101.87083675835162</c:v>
                </c:pt>
                <c:pt idx="2611">
                  <c:v>101.87155942004392</c:v>
                </c:pt>
                <c:pt idx="2612">
                  <c:v>101.87846598664835</c:v>
                </c:pt>
                <c:pt idx="2613">
                  <c:v>101.82725609082001</c:v>
                </c:pt>
                <c:pt idx="2614">
                  <c:v>101.77476014787717</c:v>
                </c:pt>
                <c:pt idx="2615">
                  <c:v>101.7154509070687</c:v>
                </c:pt>
                <c:pt idx="2616">
                  <c:v>101.63771473808062</c:v>
                </c:pt>
                <c:pt idx="2617">
                  <c:v>101.57489998494782</c:v>
                </c:pt>
                <c:pt idx="2618">
                  <c:v>101.49703705887944</c:v>
                </c:pt>
                <c:pt idx="2619">
                  <c:v>101.42231595074409</c:v>
                </c:pt>
                <c:pt idx="2620">
                  <c:v>101.29304461475684</c:v>
                </c:pt>
                <c:pt idx="2621">
                  <c:v>101.12712196795825</c:v>
                </c:pt>
                <c:pt idx="2622">
                  <c:v>100.94032090689403</c:v>
                </c:pt>
                <c:pt idx="2623">
                  <c:v>100.78212197180632</c:v>
                </c:pt>
                <c:pt idx="2624">
                  <c:v>100.61167404905957</c:v>
                </c:pt>
                <c:pt idx="2625">
                  <c:v>100.47938230407135</c:v>
                </c:pt>
                <c:pt idx="2626">
                  <c:v>100.39049489133888</c:v>
                </c:pt>
                <c:pt idx="2627">
                  <c:v>100.31574067435106</c:v>
                </c:pt>
                <c:pt idx="2628">
                  <c:v>100.28495316709819</c:v>
                </c:pt>
                <c:pt idx="2629">
                  <c:v>100.26547346959697</c:v>
                </c:pt>
                <c:pt idx="2630">
                  <c:v>100.25974643068972</c:v>
                </c:pt>
                <c:pt idx="2631">
                  <c:v>100.25518385945637</c:v>
                </c:pt>
                <c:pt idx="2632">
                  <c:v>100.26876616003391</c:v>
                </c:pt>
                <c:pt idx="2633">
                  <c:v>100.29902994127052</c:v>
                </c:pt>
                <c:pt idx="2634">
                  <c:v>100.386829435446</c:v>
                </c:pt>
                <c:pt idx="2635">
                  <c:v>100.47049651681593</c:v>
                </c:pt>
                <c:pt idx="2636">
                  <c:v>100.57456308984389</c:v>
                </c:pt>
                <c:pt idx="2637">
                  <c:v>100.66150334038774</c:v>
                </c:pt>
                <c:pt idx="2638">
                  <c:v>100.74805737938665</c:v>
                </c:pt>
                <c:pt idx="2639">
                  <c:v>100.82949164529558</c:v>
                </c:pt>
                <c:pt idx="2640">
                  <c:v>100.88161729882141</c:v>
                </c:pt>
                <c:pt idx="2641">
                  <c:v>100.92390539790573</c:v>
                </c:pt>
                <c:pt idx="2642">
                  <c:v>100.90082470821604</c:v>
                </c:pt>
                <c:pt idx="2643">
                  <c:v>100.86876871189658</c:v>
                </c:pt>
                <c:pt idx="2644">
                  <c:v>100.82217306004118</c:v>
                </c:pt>
                <c:pt idx="2645">
                  <c:v>100.80167274816613</c:v>
                </c:pt>
                <c:pt idx="2646">
                  <c:v>100.7472301900776</c:v>
                </c:pt>
                <c:pt idx="2647">
                  <c:v>100.63622084614852</c:v>
                </c:pt>
                <c:pt idx="2648">
                  <c:v>100.53362094117873</c:v>
                </c:pt>
                <c:pt idx="2649">
                  <c:v>100.38971249169401</c:v>
                </c:pt>
                <c:pt idx="2650">
                  <c:v>100.21365987507015</c:v>
                </c:pt>
                <c:pt idx="2651">
                  <c:v>100.07208193333837</c:v>
                </c:pt>
                <c:pt idx="2652">
                  <c:v>99.922232100857556</c:v>
                </c:pt>
                <c:pt idx="2653">
                  <c:v>99.770731122110149</c:v>
                </c:pt>
                <c:pt idx="2654">
                  <c:v>99.664976395263153</c:v>
                </c:pt>
                <c:pt idx="2655">
                  <c:v>99.54547085449326</c:v>
                </c:pt>
                <c:pt idx="2656">
                  <c:v>99.404855990886773</c:v>
                </c:pt>
                <c:pt idx="2657">
                  <c:v>99.221118012661151</c:v>
                </c:pt>
                <c:pt idx="2658">
                  <c:v>99.016073774316425</c:v>
                </c:pt>
                <c:pt idx="2659">
                  <c:v>98.837872996742064</c:v>
                </c:pt>
                <c:pt idx="2660">
                  <c:v>98.637835721964393</c:v>
                </c:pt>
                <c:pt idx="2661">
                  <c:v>98.483300057881507</c:v>
                </c:pt>
                <c:pt idx="2662">
                  <c:v>98.334500123967388</c:v>
                </c:pt>
                <c:pt idx="2663">
                  <c:v>98.150398630164716</c:v>
                </c:pt>
                <c:pt idx="2664">
                  <c:v>97.987333792715674</c:v>
                </c:pt>
                <c:pt idx="2665">
                  <c:v>97.811914282062077</c:v>
                </c:pt>
                <c:pt idx="2666">
                  <c:v>97.706536895277111</c:v>
                </c:pt>
                <c:pt idx="2667">
                  <c:v>97.609235465262856</c:v>
                </c:pt>
                <c:pt idx="2668">
                  <c:v>97.544990976515962</c:v>
                </c:pt>
                <c:pt idx="2669">
                  <c:v>97.517777654609404</c:v>
                </c:pt>
                <c:pt idx="2670">
                  <c:v>97.514846306236137</c:v>
                </c:pt>
                <c:pt idx="2671">
                  <c:v>97.521598154793054</c:v>
                </c:pt>
                <c:pt idx="2672">
                  <c:v>97.560974281996209</c:v>
                </c:pt>
                <c:pt idx="2673">
                  <c:v>97.654024438440473</c:v>
                </c:pt>
                <c:pt idx="2674">
                  <c:v>97.795744596314535</c:v>
                </c:pt>
                <c:pt idx="2675">
                  <c:v>97.999980645202825</c:v>
                </c:pt>
                <c:pt idx="2676">
                  <c:v>98.174215827419701</c:v>
                </c:pt>
                <c:pt idx="2677">
                  <c:v>98.386365462411362</c:v>
                </c:pt>
                <c:pt idx="2678">
                  <c:v>98.620772770392946</c:v>
                </c:pt>
                <c:pt idx="2679">
                  <c:v>98.926692902942506</c:v>
                </c:pt>
                <c:pt idx="2680">
                  <c:v>99.251747348741631</c:v>
                </c:pt>
                <c:pt idx="2681">
                  <c:v>99.587178188043964</c:v>
                </c:pt>
                <c:pt idx="2682">
                  <c:v>99.935901373063032</c:v>
                </c:pt>
                <c:pt idx="2683">
                  <c:v>100.25802368001925</c:v>
                </c:pt>
                <c:pt idx="2684">
                  <c:v>100.55236803341919</c:v>
                </c:pt>
                <c:pt idx="2685">
                  <c:v>100.78479963560713</c:v>
                </c:pt>
                <c:pt idx="2686">
                  <c:v>100.9908756609471</c:v>
                </c:pt>
                <c:pt idx="2687">
                  <c:v>101.12918936298506</c:v>
                </c:pt>
                <c:pt idx="2688">
                  <c:v>101.22959259331024</c:v>
                </c:pt>
                <c:pt idx="2689">
                  <c:v>101.26918196044912</c:v>
                </c:pt>
                <c:pt idx="2690">
                  <c:v>101.27773037729892</c:v>
                </c:pt>
                <c:pt idx="2691">
                  <c:v>101.28904790875352</c:v>
                </c:pt>
                <c:pt idx="2692">
                  <c:v>101.31626336853964</c:v>
                </c:pt>
                <c:pt idx="2693">
                  <c:v>101.33212780732707</c:v>
                </c:pt>
                <c:pt idx="2694">
                  <c:v>101.3306228251346</c:v>
                </c:pt>
                <c:pt idx="2695">
                  <c:v>101.25839652070289</c:v>
                </c:pt>
                <c:pt idx="2696">
                  <c:v>101.17155601928943</c:v>
                </c:pt>
                <c:pt idx="2697">
                  <c:v>101.08476464526976</c:v>
                </c:pt>
                <c:pt idx="2698">
                  <c:v>100.99968522443274</c:v>
                </c:pt>
                <c:pt idx="2699">
                  <c:v>100.88872904570043</c:v>
                </c:pt>
                <c:pt idx="2700">
                  <c:v>100.80404644704264</c:v>
                </c:pt>
                <c:pt idx="2701">
                  <c:v>100.69641200106385</c:v>
                </c:pt>
                <c:pt idx="2702">
                  <c:v>100.55347219672805</c:v>
                </c:pt>
                <c:pt idx="2703">
                  <c:v>100.37916761266005</c:v>
                </c:pt>
                <c:pt idx="2704">
                  <c:v>100.23597075585629</c:v>
                </c:pt>
                <c:pt idx="2705">
                  <c:v>100.09732355590788</c:v>
                </c:pt>
                <c:pt idx="2706">
                  <c:v>99.973703225084904</c:v>
                </c:pt>
                <c:pt idx="2707">
                  <c:v>99.856671884899654</c:v>
                </c:pt>
                <c:pt idx="2708">
                  <c:v>99.813167169824197</c:v>
                </c:pt>
                <c:pt idx="2709">
                  <c:v>99.782669121535079</c:v>
                </c:pt>
                <c:pt idx="2710">
                  <c:v>99.76989477673483</c:v>
                </c:pt>
                <c:pt idx="2711">
                  <c:v>99.790205343524434</c:v>
                </c:pt>
                <c:pt idx="2712">
                  <c:v>99.806194048902995</c:v>
                </c:pt>
                <c:pt idx="2713">
                  <c:v>99.836531994645981</c:v>
                </c:pt>
                <c:pt idx="2714">
                  <c:v>99.911142567869078</c:v>
                </c:pt>
                <c:pt idx="2715">
                  <c:v>99.997426798817287</c:v>
                </c:pt>
                <c:pt idx="2716">
                  <c:v>100.10322560584538</c:v>
                </c:pt>
                <c:pt idx="2717">
                  <c:v>100.20810841480794</c:v>
                </c:pt>
                <c:pt idx="2718">
                  <c:v>100.30276459240675</c:v>
                </c:pt>
                <c:pt idx="2719">
                  <c:v>100.4073458638273</c:v>
                </c:pt>
                <c:pt idx="2720">
                  <c:v>100.46264903265752</c:v>
                </c:pt>
                <c:pt idx="2721">
                  <c:v>100.51883024380048</c:v>
                </c:pt>
                <c:pt idx="2722">
                  <c:v>100.55397589226553</c:v>
                </c:pt>
                <c:pt idx="2723">
                  <c:v>100.56801175536854</c:v>
                </c:pt>
                <c:pt idx="2724">
                  <c:v>100.55732536336686</c:v>
                </c:pt>
                <c:pt idx="2725">
                  <c:v>100.55657530123726</c:v>
                </c:pt>
                <c:pt idx="2726">
                  <c:v>100.50467360222072</c:v>
                </c:pt>
                <c:pt idx="2727">
                  <c:v>100.47949795818609</c:v>
                </c:pt>
                <c:pt idx="2728">
                  <c:v>100.45497906471483</c:v>
                </c:pt>
                <c:pt idx="2729">
                  <c:v>100.3982085642087</c:v>
                </c:pt>
                <c:pt idx="2730">
                  <c:v>100.3253010833689</c:v>
                </c:pt>
                <c:pt idx="2731">
                  <c:v>100.19508242643077</c:v>
                </c:pt>
                <c:pt idx="2732">
                  <c:v>100.03417794258257</c:v>
                </c:pt>
                <c:pt idx="2733">
                  <c:v>99.844980858556639</c:v>
                </c:pt>
                <c:pt idx="2734">
                  <c:v>99.585661269091105</c:v>
                </c:pt>
                <c:pt idx="2735">
                  <c:v>99.32087955653644</c:v>
                </c:pt>
                <c:pt idx="2736">
                  <c:v>99.040497523953718</c:v>
                </c:pt>
                <c:pt idx="2737">
                  <c:v>98.786526179501735</c:v>
                </c:pt>
                <c:pt idx="2738">
                  <c:v>98.503186000549903</c:v>
                </c:pt>
                <c:pt idx="2739">
                  <c:v>98.245645320264018</c:v>
                </c:pt>
                <c:pt idx="2740">
                  <c:v>98.041077991680126</c:v>
                </c:pt>
                <c:pt idx="2741">
                  <c:v>97.829548977816742</c:v>
                </c:pt>
                <c:pt idx="2742">
                  <c:v>97.639043081727038</c:v>
                </c:pt>
                <c:pt idx="2743">
                  <c:v>97.47838279891144</c:v>
                </c:pt>
                <c:pt idx="2744">
                  <c:v>97.340541257234221</c:v>
                </c:pt>
                <c:pt idx="2745">
                  <c:v>97.275873317653705</c:v>
                </c:pt>
                <c:pt idx="2746">
                  <c:v>97.252260457844741</c:v>
                </c:pt>
                <c:pt idx="2747">
                  <c:v>97.249571062855566</c:v>
                </c:pt>
                <c:pt idx="2748">
                  <c:v>97.251045426734592</c:v>
                </c:pt>
                <c:pt idx="2749">
                  <c:v>97.301817711925167</c:v>
                </c:pt>
                <c:pt idx="2750">
                  <c:v>97.342902696933763</c:v>
                </c:pt>
                <c:pt idx="2751">
                  <c:v>97.369884506875138</c:v>
                </c:pt>
                <c:pt idx="2752">
                  <c:v>97.473798173567886</c:v>
                </c:pt>
                <c:pt idx="2753">
                  <c:v>97.600903283223118</c:v>
                </c:pt>
                <c:pt idx="2754">
                  <c:v>97.744480333376643</c:v>
                </c:pt>
                <c:pt idx="2755">
                  <c:v>97.932525210226487</c:v>
                </c:pt>
                <c:pt idx="2756">
                  <c:v>98.192623522468011</c:v>
                </c:pt>
                <c:pt idx="2757">
                  <c:v>98.405118138276848</c:v>
                </c:pt>
                <c:pt idx="2758">
                  <c:v>98.652700616345655</c:v>
                </c:pt>
                <c:pt idx="2759">
                  <c:v>98.988385637640974</c:v>
                </c:pt>
                <c:pt idx="2760">
                  <c:v>99.292578502804844</c:v>
                </c:pt>
                <c:pt idx="2761">
                  <c:v>99.664385501117437</c:v>
                </c:pt>
                <c:pt idx="2762">
                  <c:v>100.02441797041683</c:v>
                </c:pt>
                <c:pt idx="2763">
                  <c:v>100.39935089304367</c:v>
                </c:pt>
                <c:pt idx="2764">
                  <c:v>100.70771242659006</c:v>
                </c:pt>
                <c:pt idx="2765">
                  <c:v>100.93216819273373</c:v>
                </c:pt>
                <c:pt idx="2766">
                  <c:v>101.14936429702432</c:v>
                </c:pt>
                <c:pt idx="2767">
                  <c:v>101.33031662167483</c:v>
                </c:pt>
                <c:pt idx="2768">
                  <c:v>101.52884907028194</c:v>
                </c:pt>
                <c:pt idx="2769">
                  <c:v>101.67104173179675</c:v>
                </c:pt>
                <c:pt idx="2770">
                  <c:v>101.75237642825282</c:v>
                </c:pt>
                <c:pt idx="2771">
                  <c:v>101.80663110606102</c:v>
                </c:pt>
                <c:pt idx="2772">
                  <c:v>101.83710152947279</c:v>
                </c:pt>
                <c:pt idx="2773">
                  <c:v>101.91371614546517</c:v>
                </c:pt>
                <c:pt idx="2774">
                  <c:v>101.94673568844536</c:v>
                </c:pt>
                <c:pt idx="2775">
                  <c:v>101.97647378671213</c:v>
                </c:pt>
                <c:pt idx="2776">
                  <c:v>101.96616552433626</c:v>
                </c:pt>
                <c:pt idx="2777">
                  <c:v>101.9866570703748</c:v>
                </c:pt>
                <c:pt idx="2778">
                  <c:v>102.00057099546969</c:v>
                </c:pt>
                <c:pt idx="2779">
                  <c:v>102.01172924604866</c:v>
                </c:pt>
                <c:pt idx="2780">
                  <c:v>102.0701560185087</c:v>
                </c:pt>
                <c:pt idx="2781">
                  <c:v>102.11438675095242</c:v>
                </c:pt>
                <c:pt idx="2782">
                  <c:v>102.1522438180771</c:v>
                </c:pt>
                <c:pt idx="2783">
                  <c:v>102.17282177099291</c:v>
                </c:pt>
                <c:pt idx="2784">
                  <c:v>102.15201873219266</c:v>
                </c:pt>
                <c:pt idx="2785">
                  <c:v>102.12326836303907</c:v>
                </c:pt>
                <c:pt idx="2786">
                  <c:v>102.10290618606504</c:v>
                </c:pt>
                <c:pt idx="2787">
                  <c:v>102.07025587293342</c:v>
                </c:pt>
                <c:pt idx="2788">
                  <c:v>102.09635256804376</c:v>
                </c:pt>
                <c:pt idx="2789">
                  <c:v>102.12480193011642</c:v>
                </c:pt>
                <c:pt idx="2790">
                  <c:v>102.16172864217992</c:v>
                </c:pt>
                <c:pt idx="2791">
                  <c:v>102.20028142461115</c:v>
                </c:pt>
                <c:pt idx="2792">
                  <c:v>102.26696392230232</c:v>
                </c:pt>
                <c:pt idx="2793">
                  <c:v>102.32527550456085</c:v>
                </c:pt>
                <c:pt idx="2794">
                  <c:v>102.35458403770727</c:v>
                </c:pt>
                <c:pt idx="2795">
                  <c:v>102.32344918336568</c:v>
                </c:pt>
                <c:pt idx="2796">
                  <c:v>102.30054687227387</c:v>
                </c:pt>
                <c:pt idx="2797">
                  <c:v>102.32073628088172</c:v>
                </c:pt>
                <c:pt idx="2798">
                  <c:v>102.28997322175431</c:v>
                </c:pt>
                <c:pt idx="2799">
                  <c:v>102.25728927035792</c:v>
                </c:pt>
                <c:pt idx="2800">
                  <c:v>102.20910831755288</c:v>
                </c:pt>
                <c:pt idx="2801">
                  <c:v>102.14299981541095</c:v>
                </c:pt>
                <c:pt idx="2802">
                  <c:v>102.08801427673262</c:v>
                </c:pt>
                <c:pt idx="2803">
                  <c:v>102.04968192988429</c:v>
                </c:pt>
                <c:pt idx="2804">
                  <c:v>102.00004079320588</c:v>
                </c:pt>
                <c:pt idx="2805">
                  <c:v>101.99400646850201</c:v>
                </c:pt>
                <c:pt idx="2806">
                  <c:v>102.02404483635088</c:v>
                </c:pt>
                <c:pt idx="2807">
                  <c:v>102.08347294942109</c:v>
                </c:pt>
                <c:pt idx="2808">
                  <c:v>102.12646182924225</c:v>
                </c:pt>
                <c:pt idx="2809">
                  <c:v>102.1557194876344</c:v>
                </c:pt>
                <c:pt idx="2810">
                  <c:v>102.15877350388357</c:v>
                </c:pt>
                <c:pt idx="2811">
                  <c:v>102.15767226673657</c:v>
                </c:pt>
                <c:pt idx="2812">
                  <c:v>102.1079402668021</c:v>
                </c:pt>
                <c:pt idx="2813">
                  <c:v>102.03271037039143</c:v>
                </c:pt>
                <c:pt idx="2814">
                  <c:v>101.9504829351006</c:v>
                </c:pt>
                <c:pt idx="2815">
                  <c:v>101.8585009484556</c:v>
                </c:pt>
                <c:pt idx="2816">
                  <c:v>101.70707975925772</c:v>
                </c:pt>
                <c:pt idx="2817">
                  <c:v>101.53191944990517</c:v>
                </c:pt>
                <c:pt idx="2818">
                  <c:v>101.34344523638217</c:v>
                </c:pt>
                <c:pt idx="2819">
                  <c:v>101.11879303622473</c:v>
                </c:pt>
                <c:pt idx="2820">
                  <c:v>100.86770984103902</c:v>
                </c:pt>
                <c:pt idx="2821">
                  <c:v>100.65959179758994</c:v>
                </c:pt>
                <c:pt idx="2822">
                  <c:v>100.44296354202015</c:v>
                </c:pt>
                <c:pt idx="2823">
                  <c:v>100.24460781208909</c:v>
                </c:pt>
                <c:pt idx="2824">
                  <c:v>100.05087606004312</c:v>
                </c:pt>
                <c:pt idx="2825">
                  <c:v>99.901457388648055</c:v>
                </c:pt>
                <c:pt idx="2826">
                  <c:v>99.815196517837279</c:v>
                </c:pt>
                <c:pt idx="2827">
                  <c:v>99.746262355717732</c:v>
                </c:pt>
                <c:pt idx="2828">
                  <c:v>99.720066416185119</c:v>
                </c:pt>
                <c:pt idx="2829">
                  <c:v>99.704566199440123</c:v>
                </c:pt>
                <c:pt idx="2830">
                  <c:v>99.740663522491772</c:v>
                </c:pt>
                <c:pt idx="2831">
                  <c:v>99.805690223436599</c:v>
                </c:pt>
                <c:pt idx="2832">
                  <c:v>99.895471716612533</c:v>
                </c:pt>
                <c:pt idx="2833">
                  <c:v>100.01023321043276</c:v>
                </c:pt>
                <c:pt idx="2834">
                  <c:v>100.1477322306432</c:v>
                </c:pt>
                <c:pt idx="2835">
                  <c:v>100.30402310964988</c:v>
                </c:pt>
                <c:pt idx="2836">
                  <c:v>100.47500785710292</c:v>
                </c:pt>
                <c:pt idx="2837">
                  <c:v>100.73060340567388</c:v>
                </c:pt>
                <c:pt idx="2838">
                  <c:v>101.03654283756362</c:v>
                </c:pt>
                <c:pt idx="2839">
                  <c:v>101.32508517187186</c:v>
                </c:pt>
                <c:pt idx="2840">
                  <c:v>101.66128528451456</c:v>
                </c:pt>
                <c:pt idx="2841">
                  <c:v>101.98341015982128</c:v>
                </c:pt>
                <c:pt idx="2842">
                  <c:v>102.33975877902481</c:v>
                </c:pt>
                <c:pt idx="2843">
                  <c:v>102.73439125139387</c:v>
                </c:pt>
                <c:pt idx="2844">
                  <c:v>103.08794449569315</c:v>
                </c:pt>
                <c:pt idx="2845">
                  <c:v>103.38494733004818</c:v>
                </c:pt>
                <c:pt idx="2846">
                  <c:v>103.74450942720894</c:v>
                </c:pt>
                <c:pt idx="2847">
                  <c:v>104.06079315814414</c:v>
                </c:pt>
                <c:pt idx="2848">
                  <c:v>104.3585159378937</c:v>
                </c:pt>
                <c:pt idx="2849">
                  <c:v>104.66349698478645</c:v>
                </c:pt>
                <c:pt idx="2850">
                  <c:v>104.89837174020464</c:v>
                </c:pt>
                <c:pt idx="2851">
                  <c:v>105.09104089648318</c:v>
                </c:pt>
                <c:pt idx="2852">
                  <c:v>105.25928761507151</c:v>
                </c:pt>
                <c:pt idx="2853">
                  <c:v>105.4306620788915</c:v>
                </c:pt>
                <c:pt idx="2854">
                  <c:v>105.54435570677597</c:v>
                </c:pt>
                <c:pt idx="2855">
                  <c:v>105.61843817754935</c:v>
                </c:pt>
                <c:pt idx="2856">
                  <c:v>105.68746619141997</c:v>
                </c:pt>
                <c:pt idx="2857">
                  <c:v>105.73022917731915</c:v>
                </c:pt>
                <c:pt idx="2858">
                  <c:v>105.75008289015001</c:v>
                </c:pt>
                <c:pt idx="2859">
                  <c:v>105.72734740278661</c:v>
                </c:pt>
                <c:pt idx="2860">
                  <c:v>105.71013769993571</c:v>
                </c:pt>
                <c:pt idx="2861">
                  <c:v>105.65461621247816</c:v>
                </c:pt>
                <c:pt idx="2862">
                  <c:v>105.5948378149033</c:v>
                </c:pt>
                <c:pt idx="2863">
                  <c:v>105.51002084719931</c:v>
                </c:pt>
                <c:pt idx="2864">
                  <c:v>105.4060962190684</c:v>
                </c:pt>
                <c:pt idx="2865">
                  <c:v>105.32991296482851</c:v>
                </c:pt>
                <c:pt idx="2866">
                  <c:v>105.24808198678596</c:v>
                </c:pt>
                <c:pt idx="2867">
                  <c:v>105.18179594964749</c:v>
                </c:pt>
                <c:pt idx="2868">
                  <c:v>105.11170171743704</c:v>
                </c:pt>
                <c:pt idx="2869">
                  <c:v>105.0983490792788</c:v>
                </c:pt>
                <c:pt idx="2870">
                  <c:v>105.10070736819739</c:v>
                </c:pt>
                <c:pt idx="2871">
                  <c:v>105.09017362033482</c:v>
                </c:pt>
                <c:pt idx="2872">
                  <c:v>105.07002726540861</c:v>
                </c:pt>
                <c:pt idx="2873">
                  <c:v>105.05400712636605</c:v>
                </c:pt>
                <c:pt idx="2874">
                  <c:v>105.04769249628872</c:v>
                </c:pt>
                <c:pt idx="2875">
                  <c:v>105.03384333274794</c:v>
                </c:pt>
                <c:pt idx="2876">
                  <c:v>104.98992092515466</c:v>
                </c:pt>
                <c:pt idx="2877">
                  <c:v>104.97841231369908</c:v>
                </c:pt>
                <c:pt idx="2878">
                  <c:v>104.97950056890733</c:v>
                </c:pt>
                <c:pt idx="2879">
                  <c:v>104.97453737543158</c:v>
                </c:pt>
                <c:pt idx="2880">
                  <c:v>104.9313342906656</c:v>
                </c:pt>
                <c:pt idx="2881">
                  <c:v>104.90804286666416</c:v>
                </c:pt>
                <c:pt idx="2882">
                  <c:v>104.85520118353983</c:v>
                </c:pt>
                <c:pt idx="2883">
                  <c:v>104.81175666142951</c:v>
                </c:pt>
                <c:pt idx="2884">
                  <c:v>104.72788910504904</c:v>
                </c:pt>
                <c:pt idx="2885">
                  <c:v>104.61325931564289</c:v>
                </c:pt>
                <c:pt idx="2886">
                  <c:v>104.53676658463695</c:v>
                </c:pt>
                <c:pt idx="2887">
                  <c:v>104.44383533511257</c:v>
                </c:pt>
                <c:pt idx="2888">
                  <c:v>104.34575376241838</c:v>
                </c:pt>
                <c:pt idx="2889">
                  <c:v>104.25602580879674</c:v>
                </c:pt>
                <c:pt idx="2890">
                  <c:v>104.15204787253202</c:v>
                </c:pt>
                <c:pt idx="2891">
                  <c:v>104.01983012104905</c:v>
                </c:pt>
                <c:pt idx="2892">
                  <c:v>103.88381835415174</c:v>
                </c:pt>
                <c:pt idx="2893">
                  <c:v>103.73026474960733</c:v>
                </c:pt>
                <c:pt idx="2894">
                  <c:v>103.58597259942479</c:v>
                </c:pt>
                <c:pt idx="2895">
                  <c:v>103.47055853252603</c:v>
                </c:pt>
                <c:pt idx="2896">
                  <c:v>103.36168635570138</c:v>
                </c:pt>
                <c:pt idx="2897">
                  <c:v>103.18437506849354</c:v>
                </c:pt>
                <c:pt idx="2898">
                  <c:v>103.00444298662065</c:v>
                </c:pt>
                <c:pt idx="2899">
                  <c:v>102.77206766550034</c:v>
                </c:pt>
                <c:pt idx="2900">
                  <c:v>102.55498773759568</c:v>
                </c:pt>
                <c:pt idx="2901">
                  <c:v>102.36772111180665</c:v>
                </c:pt>
                <c:pt idx="2902">
                  <c:v>102.21416081827999</c:v>
                </c:pt>
                <c:pt idx="2903">
                  <c:v>102.06224982347973</c:v>
                </c:pt>
                <c:pt idx="2904">
                  <c:v>101.84998895004007</c:v>
                </c:pt>
                <c:pt idx="2905">
                  <c:v>101.65274566121975</c:v>
                </c:pt>
                <c:pt idx="2906">
                  <c:v>101.51723580990402</c:v>
                </c:pt>
                <c:pt idx="2907">
                  <c:v>101.42420400921299</c:v>
                </c:pt>
                <c:pt idx="2908">
                  <c:v>101.37353726188293</c:v>
                </c:pt>
                <c:pt idx="2909">
                  <c:v>101.34596538793842</c:v>
                </c:pt>
                <c:pt idx="2910">
                  <c:v>101.35523508408089</c:v>
                </c:pt>
                <c:pt idx="2911">
                  <c:v>101.44167114458843</c:v>
                </c:pt>
                <c:pt idx="2912">
                  <c:v>101.53591403504588</c:v>
                </c:pt>
                <c:pt idx="2913">
                  <c:v>101.60777999424604</c:v>
                </c:pt>
                <c:pt idx="2914">
                  <c:v>101.68912194382966</c:v>
                </c:pt>
                <c:pt idx="2915">
                  <c:v>101.78783782754937</c:v>
                </c:pt>
                <c:pt idx="2916">
                  <c:v>101.93492262129031</c:v>
                </c:pt>
                <c:pt idx="2917">
                  <c:v>102.1151970697149</c:v>
                </c:pt>
                <c:pt idx="2918">
                  <c:v>102.34107951833487</c:v>
                </c:pt>
                <c:pt idx="2919">
                  <c:v>102.53891908384408</c:v>
                </c:pt>
                <c:pt idx="2920">
                  <c:v>102.73901942313911</c:v>
                </c:pt>
                <c:pt idx="2921">
                  <c:v>102.90667170941703</c:v>
                </c:pt>
                <c:pt idx="2922">
                  <c:v>103.06898367583921</c:v>
                </c:pt>
                <c:pt idx="2923">
                  <c:v>103.23204380094396</c:v>
                </c:pt>
                <c:pt idx="2924">
                  <c:v>103.35530853920248</c:v>
                </c:pt>
                <c:pt idx="2925">
                  <c:v>103.48269152619793</c:v>
                </c:pt>
                <c:pt idx="2926">
                  <c:v>103.61581222256872</c:v>
                </c:pt>
                <c:pt idx="2927">
                  <c:v>103.76516534557439</c:v>
                </c:pt>
                <c:pt idx="2928">
                  <c:v>103.8871279799402</c:v>
                </c:pt>
                <c:pt idx="2929">
                  <c:v>104.03994961838306</c:v>
                </c:pt>
                <c:pt idx="2930">
                  <c:v>104.20666068436729</c:v>
                </c:pt>
                <c:pt idx="2931">
                  <c:v>104.3468411023011</c:v>
                </c:pt>
                <c:pt idx="2932">
                  <c:v>104.47411222941427</c:v>
                </c:pt>
                <c:pt idx="2933">
                  <c:v>104.55682026333014</c:v>
                </c:pt>
                <c:pt idx="2934">
                  <c:v>104.70954834336108</c:v>
                </c:pt>
                <c:pt idx="2935">
                  <c:v>104.81832545544505</c:v>
                </c:pt>
                <c:pt idx="2936">
                  <c:v>104.92683996588129</c:v>
                </c:pt>
                <c:pt idx="2937">
                  <c:v>105.07415419383651</c:v>
                </c:pt>
                <c:pt idx="2938">
                  <c:v>105.19890027485485</c:v>
                </c:pt>
                <c:pt idx="2939">
                  <c:v>105.33600866048423</c:v>
                </c:pt>
                <c:pt idx="2940">
                  <c:v>105.42677015023516</c:v>
                </c:pt>
                <c:pt idx="2941">
                  <c:v>105.57246859458377</c:v>
                </c:pt>
                <c:pt idx="2942">
                  <c:v>105.73565735621617</c:v>
                </c:pt>
                <c:pt idx="2943">
                  <c:v>105.83246670252269</c:v>
                </c:pt>
                <c:pt idx="2944">
                  <c:v>105.87562826508783</c:v>
                </c:pt>
                <c:pt idx="2945">
                  <c:v>105.92276371870227</c:v>
                </c:pt>
                <c:pt idx="2946">
                  <c:v>105.92123287052297</c:v>
                </c:pt>
                <c:pt idx="2947">
                  <c:v>105.95488707808119</c:v>
                </c:pt>
                <c:pt idx="2948">
                  <c:v>105.9900990232014</c:v>
                </c:pt>
                <c:pt idx="2949">
                  <c:v>106.00110457955698</c:v>
                </c:pt>
                <c:pt idx="2950">
                  <c:v>105.98709552135021</c:v>
                </c:pt>
                <c:pt idx="2951">
                  <c:v>105.98131394906136</c:v>
                </c:pt>
                <c:pt idx="2952">
                  <c:v>105.94089316740573</c:v>
                </c:pt>
                <c:pt idx="2953">
                  <c:v>105.8496000591925</c:v>
                </c:pt>
                <c:pt idx="2954">
                  <c:v>105.68909401602529</c:v>
                </c:pt>
                <c:pt idx="2955">
                  <c:v>105.51643591651603</c:v>
                </c:pt>
                <c:pt idx="2956">
                  <c:v>105.33627672208932</c:v>
                </c:pt>
                <c:pt idx="2957">
                  <c:v>105.15457586088549</c:v>
                </c:pt>
                <c:pt idx="2958">
                  <c:v>104.99496131455861</c:v>
                </c:pt>
                <c:pt idx="2959">
                  <c:v>104.88210486135637</c:v>
                </c:pt>
                <c:pt idx="2960">
                  <c:v>104.73470193901389</c:v>
                </c:pt>
                <c:pt idx="2961">
                  <c:v>104.58176382980977</c:v>
                </c:pt>
                <c:pt idx="2962">
                  <c:v>104.45001296791834</c:v>
                </c:pt>
                <c:pt idx="2963">
                  <c:v>104.30244760816937</c:v>
                </c:pt>
                <c:pt idx="2964">
                  <c:v>104.09451480333573</c:v>
                </c:pt>
                <c:pt idx="2965">
                  <c:v>103.89256682841186</c:v>
                </c:pt>
                <c:pt idx="2966">
                  <c:v>103.69933006547436</c:v>
                </c:pt>
                <c:pt idx="2967">
                  <c:v>103.5193519121555</c:v>
                </c:pt>
                <c:pt idx="2968">
                  <c:v>103.28318446511446</c:v>
                </c:pt>
                <c:pt idx="2969">
                  <c:v>103.04293084894637</c:v>
                </c:pt>
                <c:pt idx="2970">
                  <c:v>102.82132911148589</c:v>
                </c:pt>
                <c:pt idx="2971">
                  <c:v>102.64500012435553</c:v>
                </c:pt>
                <c:pt idx="2972">
                  <c:v>102.47489595504669</c:v>
                </c:pt>
                <c:pt idx="2973">
                  <c:v>102.2891887226227</c:v>
                </c:pt>
                <c:pt idx="2974">
                  <c:v>102.09538878080146</c:v>
                </c:pt>
                <c:pt idx="2975">
                  <c:v>101.86766076450711</c:v>
                </c:pt>
                <c:pt idx="2976">
                  <c:v>101.58246450494075</c:v>
                </c:pt>
                <c:pt idx="2977">
                  <c:v>101.27686141635917</c:v>
                </c:pt>
                <c:pt idx="2978">
                  <c:v>101.01010210312377</c:v>
                </c:pt>
                <c:pt idx="2979">
                  <c:v>100.70452037774848</c:v>
                </c:pt>
                <c:pt idx="2980">
                  <c:v>100.42032880131259</c:v>
                </c:pt>
                <c:pt idx="2981">
                  <c:v>100.17529842057471</c:v>
                </c:pt>
                <c:pt idx="2982">
                  <c:v>99.92748364089438</c:v>
                </c:pt>
                <c:pt idx="2983">
                  <c:v>99.700429228468707</c:v>
                </c:pt>
                <c:pt idx="2984">
                  <c:v>99.426959975146502</c:v>
                </c:pt>
                <c:pt idx="2985">
                  <c:v>99.16722054209859</c:v>
                </c:pt>
                <c:pt idx="2986">
                  <c:v>98.954862686384629</c:v>
                </c:pt>
                <c:pt idx="2987">
                  <c:v>98.801085789036634</c:v>
                </c:pt>
                <c:pt idx="2988">
                  <c:v>98.703780304660384</c:v>
                </c:pt>
                <c:pt idx="2989">
                  <c:v>98.621972299930491</c:v>
                </c:pt>
                <c:pt idx="2990">
                  <c:v>98.57793575165627</c:v>
                </c:pt>
                <c:pt idx="2991">
                  <c:v>98.578300952375301</c:v>
                </c:pt>
                <c:pt idx="2992">
                  <c:v>98.675173034447468</c:v>
                </c:pt>
                <c:pt idx="2993">
                  <c:v>98.784233877200265</c:v>
                </c:pt>
                <c:pt idx="2994">
                  <c:v>98.914928535960328</c:v>
                </c:pt>
                <c:pt idx="2995">
                  <c:v>99.035669623132293</c:v>
                </c:pt>
                <c:pt idx="2996">
                  <c:v>99.212927281861354</c:v>
                </c:pt>
                <c:pt idx="2997">
                  <c:v>99.392636148268551</c:v>
                </c:pt>
                <c:pt idx="2998">
                  <c:v>99.587634992231983</c:v>
                </c:pt>
                <c:pt idx="2999">
                  <c:v>99.755482642027786</c:v>
                </c:pt>
                <c:pt idx="3000">
                  <c:v>99.948910065819405</c:v>
                </c:pt>
                <c:pt idx="3001">
                  <c:v>100.15245871502212</c:v>
                </c:pt>
                <c:pt idx="3002">
                  <c:v>100.33928863672077</c:v>
                </c:pt>
                <c:pt idx="3003">
                  <c:v>100.53386417623963</c:v>
                </c:pt>
                <c:pt idx="3004">
                  <c:v>100.66426589633987</c:v>
                </c:pt>
                <c:pt idx="3005">
                  <c:v>100.80293494037574</c:v>
                </c:pt>
                <c:pt idx="3006">
                  <c:v>100.9644780473473</c:v>
                </c:pt>
                <c:pt idx="3007">
                  <c:v>101.15536437422126</c:v>
                </c:pt>
                <c:pt idx="3008">
                  <c:v>101.38442740865396</c:v>
                </c:pt>
                <c:pt idx="3009">
                  <c:v>101.54375682199144</c:v>
                </c:pt>
                <c:pt idx="3010">
                  <c:v>101.71047266966194</c:v>
                </c:pt>
                <c:pt idx="3011">
                  <c:v>101.85272097376252</c:v>
                </c:pt>
                <c:pt idx="3012">
                  <c:v>101.96189501647297</c:v>
                </c:pt>
                <c:pt idx="3013">
                  <c:v>102.09432997919092</c:v>
                </c:pt>
                <c:pt idx="3014">
                  <c:v>102.20246386146522</c:v>
                </c:pt>
                <c:pt idx="3015">
                  <c:v>102.32096799305589</c:v>
                </c:pt>
                <c:pt idx="3016">
                  <c:v>102.36177532636675</c:v>
                </c:pt>
                <c:pt idx="3017">
                  <c:v>102.43088941571847</c:v>
                </c:pt>
                <c:pt idx="3018">
                  <c:v>102.47797630947619</c:v>
                </c:pt>
                <c:pt idx="3019">
                  <c:v>102.54849881756255</c:v>
                </c:pt>
                <c:pt idx="3020">
                  <c:v>102.60234572685606</c:v>
                </c:pt>
                <c:pt idx="3021">
                  <c:v>102.66388710292316</c:v>
                </c:pt>
                <c:pt idx="3022">
                  <c:v>102.7185998585426</c:v>
                </c:pt>
                <c:pt idx="3023">
                  <c:v>102.7815061113557</c:v>
                </c:pt>
                <c:pt idx="3024">
                  <c:v>102.81186120096309</c:v>
                </c:pt>
                <c:pt idx="3025">
                  <c:v>102.81868696541085</c:v>
                </c:pt>
                <c:pt idx="3026">
                  <c:v>102.83914272514315</c:v>
                </c:pt>
                <c:pt idx="3027">
                  <c:v>102.87817973560853</c:v>
                </c:pt>
                <c:pt idx="3028">
                  <c:v>102.95420032855604</c:v>
                </c:pt>
                <c:pt idx="3029">
                  <c:v>102.93926373495461</c:v>
                </c:pt>
                <c:pt idx="3030">
                  <c:v>102.90442841119041</c:v>
                </c:pt>
                <c:pt idx="3031">
                  <c:v>102.89090693213964</c:v>
                </c:pt>
                <c:pt idx="3032">
                  <c:v>102.82835344847129</c:v>
                </c:pt>
                <c:pt idx="3033">
                  <c:v>102.75086538813134</c:v>
                </c:pt>
                <c:pt idx="3034">
                  <c:v>102.61955885125317</c:v>
                </c:pt>
                <c:pt idx="3035">
                  <c:v>102.51043500839674</c:v>
                </c:pt>
                <c:pt idx="3036">
                  <c:v>102.36232441187244</c:v>
                </c:pt>
                <c:pt idx="3037">
                  <c:v>102.25309140811184</c:v>
                </c:pt>
                <c:pt idx="3038">
                  <c:v>102.15411166756854</c:v>
                </c:pt>
                <c:pt idx="3039">
                  <c:v>102.11500606477924</c:v>
                </c:pt>
                <c:pt idx="3040">
                  <c:v>102.11509773231312</c:v>
                </c:pt>
                <c:pt idx="3041">
                  <c:v>102.05853342940667</c:v>
                </c:pt>
                <c:pt idx="3042">
                  <c:v>101.96138692220327</c:v>
                </c:pt>
                <c:pt idx="3043">
                  <c:v>101.8308078123046</c:v>
                </c:pt>
                <c:pt idx="3044">
                  <c:v>101.7099358542593</c:v>
                </c:pt>
                <c:pt idx="3045">
                  <c:v>101.62432997095603</c:v>
                </c:pt>
                <c:pt idx="3046">
                  <c:v>101.56242902333081</c:v>
                </c:pt>
                <c:pt idx="3047">
                  <c:v>101.46140700626519</c:v>
                </c:pt>
                <c:pt idx="3048">
                  <c:v>101.37430174644612</c:v>
                </c:pt>
                <c:pt idx="3049">
                  <c:v>101.26559145671135</c:v>
                </c:pt>
                <c:pt idx="3050">
                  <c:v>101.17407003203657</c:v>
                </c:pt>
                <c:pt idx="3051">
                  <c:v>101.07514062013294</c:v>
                </c:pt>
                <c:pt idx="3052">
                  <c:v>100.99583714454427</c:v>
                </c:pt>
                <c:pt idx="3053">
                  <c:v>100.9241769710832</c:v>
                </c:pt>
                <c:pt idx="3054">
                  <c:v>100.81754875836114</c:v>
                </c:pt>
                <c:pt idx="3055">
                  <c:v>100.74693123227846</c:v>
                </c:pt>
                <c:pt idx="3056">
                  <c:v>100.66184390524526</c:v>
                </c:pt>
                <c:pt idx="3057">
                  <c:v>100.54947802219569</c:v>
                </c:pt>
                <c:pt idx="3058">
                  <c:v>100.35545225449499</c:v>
                </c:pt>
                <c:pt idx="3059">
                  <c:v>100.16085452735852</c:v>
                </c:pt>
                <c:pt idx="3060">
                  <c:v>99.943747025540006</c:v>
                </c:pt>
                <c:pt idx="3061">
                  <c:v>99.727257209273205</c:v>
                </c:pt>
                <c:pt idx="3062">
                  <c:v>99.509662284416166</c:v>
                </c:pt>
                <c:pt idx="3063">
                  <c:v>99.251084033956786</c:v>
                </c:pt>
                <c:pt idx="3064">
                  <c:v>98.965595151813673</c:v>
                </c:pt>
                <c:pt idx="3065">
                  <c:v>98.701518955285678</c:v>
                </c:pt>
                <c:pt idx="3066">
                  <c:v>98.444655130084286</c:v>
                </c:pt>
                <c:pt idx="3067">
                  <c:v>98.264235239244087</c:v>
                </c:pt>
                <c:pt idx="3068">
                  <c:v>98.136442483045428</c:v>
                </c:pt>
                <c:pt idx="3069">
                  <c:v>98.018366212575728</c:v>
                </c:pt>
                <c:pt idx="3070">
                  <c:v>97.916541548972731</c:v>
                </c:pt>
                <c:pt idx="3071">
                  <c:v>97.878352730914841</c:v>
                </c:pt>
                <c:pt idx="3072">
                  <c:v>97.87348840266516</c:v>
                </c:pt>
                <c:pt idx="3073">
                  <c:v>97.889042572092876</c:v>
                </c:pt>
                <c:pt idx="3074">
                  <c:v>97.934984239278975</c:v>
                </c:pt>
                <c:pt idx="3075">
                  <c:v>97.949570477871376</c:v>
                </c:pt>
                <c:pt idx="3076">
                  <c:v>98.005973607017197</c:v>
                </c:pt>
                <c:pt idx="3077">
                  <c:v>98.092331499029996</c:v>
                </c:pt>
                <c:pt idx="3078">
                  <c:v>98.189764944066042</c:v>
                </c:pt>
                <c:pt idx="3079">
                  <c:v>98.292371630112314</c:v>
                </c:pt>
                <c:pt idx="3080">
                  <c:v>98.424955131551542</c:v>
                </c:pt>
                <c:pt idx="3081">
                  <c:v>98.586430061782181</c:v>
                </c:pt>
                <c:pt idx="3082">
                  <c:v>98.818317121291372</c:v>
                </c:pt>
                <c:pt idx="3083">
                  <c:v>99.056654576956419</c:v>
                </c:pt>
                <c:pt idx="3084">
                  <c:v>99.352876947557988</c:v>
                </c:pt>
                <c:pt idx="3085">
                  <c:v>99.651042790786121</c:v>
                </c:pt>
                <c:pt idx="3086">
                  <c:v>99.943246749602608</c:v>
                </c:pt>
                <c:pt idx="3087">
                  <c:v>100.26388253633941</c:v>
                </c:pt>
                <c:pt idx="3088">
                  <c:v>100.57464941983325</c:v>
                </c:pt>
                <c:pt idx="3089">
                  <c:v>100.88614217914105</c:v>
                </c:pt>
                <c:pt idx="3090">
                  <c:v>101.1698423830974</c:v>
                </c:pt>
                <c:pt idx="3091">
                  <c:v>101.46648676992423</c:v>
                </c:pt>
                <c:pt idx="3092">
                  <c:v>101.72667917150591</c:v>
                </c:pt>
                <c:pt idx="3093">
                  <c:v>101.95935552608348</c:v>
                </c:pt>
                <c:pt idx="3094">
                  <c:v>102.15968929622653</c:v>
                </c:pt>
                <c:pt idx="3095">
                  <c:v>102.3239446927947</c:v>
                </c:pt>
                <c:pt idx="3096">
                  <c:v>102.48326113311055</c:v>
                </c:pt>
                <c:pt idx="3097">
                  <c:v>102.63530311081716</c:v>
                </c:pt>
                <c:pt idx="3098">
                  <c:v>102.77821172914936</c:v>
                </c:pt>
                <c:pt idx="3099">
                  <c:v>102.86779938860404</c:v>
                </c:pt>
                <c:pt idx="3100">
                  <c:v>102.94539251790744</c:v>
                </c:pt>
                <c:pt idx="3101">
                  <c:v>103.05330136177797</c:v>
                </c:pt>
                <c:pt idx="3102">
                  <c:v>103.11628350813071</c:v>
                </c:pt>
                <c:pt idx="3103">
                  <c:v>103.20195713151689</c:v>
                </c:pt>
                <c:pt idx="3104">
                  <c:v>103.23673328848481</c:v>
                </c:pt>
                <c:pt idx="3105">
                  <c:v>103.24698839385837</c:v>
                </c:pt>
                <c:pt idx="3106">
                  <c:v>103.20085006073158</c:v>
                </c:pt>
                <c:pt idx="3107">
                  <c:v>103.18322758911336</c:v>
                </c:pt>
                <c:pt idx="3108">
                  <c:v>103.14658488141018</c:v>
                </c:pt>
                <c:pt idx="3109">
                  <c:v>103.10005312300231</c:v>
                </c:pt>
                <c:pt idx="3110">
                  <c:v>103.09682000736666</c:v>
                </c:pt>
                <c:pt idx="3111">
                  <c:v>103.05994944100179</c:v>
                </c:pt>
                <c:pt idx="3112">
                  <c:v>103.03876943697379</c:v>
                </c:pt>
                <c:pt idx="3113">
                  <c:v>103.01767337860859</c:v>
                </c:pt>
                <c:pt idx="3114">
                  <c:v>103.0261076021911</c:v>
                </c:pt>
                <c:pt idx="3115">
                  <c:v>103.02422508909943</c:v>
                </c:pt>
                <c:pt idx="3116">
                  <c:v>102.94316208653609</c:v>
                </c:pt>
                <c:pt idx="3117">
                  <c:v>102.87211604080612</c:v>
                </c:pt>
                <c:pt idx="3118">
                  <c:v>102.75793955300303</c:v>
                </c:pt>
                <c:pt idx="3119">
                  <c:v>102.7209025917528</c:v>
                </c:pt>
                <c:pt idx="3120">
                  <c:v>102.69701417799926</c:v>
                </c:pt>
                <c:pt idx="3121">
                  <c:v>102.68093031020184</c:v>
                </c:pt>
                <c:pt idx="3122">
                  <c:v>102.61691055186326</c:v>
                </c:pt>
                <c:pt idx="3123">
                  <c:v>102.50723756887768</c:v>
                </c:pt>
                <c:pt idx="3124">
                  <c:v>102.41892772983856</c:v>
                </c:pt>
                <c:pt idx="3125">
                  <c:v>102.29188905554618</c:v>
                </c:pt>
                <c:pt idx="3126">
                  <c:v>102.13990027482915</c:v>
                </c:pt>
                <c:pt idx="3127">
                  <c:v>101.96237847239871</c:v>
                </c:pt>
                <c:pt idx="3128">
                  <c:v>101.8216690150221</c:v>
                </c:pt>
                <c:pt idx="3129">
                  <c:v>101.68433426540331</c:v>
                </c:pt>
                <c:pt idx="3130">
                  <c:v>101.55070506680609</c:v>
                </c:pt>
                <c:pt idx="3131">
                  <c:v>101.41177361276412</c:v>
                </c:pt>
                <c:pt idx="3132">
                  <c:v>101.23789456376024</c:v>
                </c:pt>
                <c:pt idx="3133">
                  <c:v>101.02943771563878</c:v>
                </c:pt>
                <c:pt idx="3134">
                  <c:v>100.83458629778605</c:v>
                </c:pt>
                <c:pt idx="3135">
                  <c:v>100.67261984243274</c:v>
                </c:pt>
                <c:pt idx="3136">
                  <c:v>100.53013879863116</c:v>
                </c:pt>
                <c:pt idx="3137">
                  <c:v>100.37266773859686</c:v>
                </c:pt>
                <c:pt idx="3138">
                  <c:v>100.14863889117301</c:v>
                </c:pt>
                <c:pt idx="3139">
                  <c:v>99.913431088534935</c:v>
                </c:pt>
                <c:pt idx="3140">
                  <c:v>99.648859023718046</c:v>
                </c:pt>
                <c:pt idx="3141">
                  <c:v>99.41468367629237</c:v>
                </c:pt>
                <c:pt idx="3142">
                  <c:v>99.155239960451397</c:v>
                </c:pt>
                <c:pt idx="3143">
                  <c:v>98.894109041514483</c:v>
                </c:pt>
                <c:pt idx="3144">
                  <c:v>98.703452572143135</c:v>
                </c:pt>
                <c:pt idx="3145">
                  <c:v>98.522359267532693</c:v>
                </c:pt>
                <c:pt idx="3146">
                  <c:v>98.368270620943406</c:v>
                </c:pt>
                <c:pt idx="3147">
                  <c:v>98.182121899785471</c:v>
                </c:pt>
                <c:pt idx="3148">
                  <c:v>98.039428630333092</c:v>
                </c:pt>
                <c:pt idx="3149">
                  <c:v>97.946641992138822</c:v>
                </c:pt>
                <c:pt idx="3150">
                  <c:v>97.855676303359147</c:v>
                </c:pt>
                <c:pt idx="3151">
                  <c:v>97.821159143980807</c:v>
                </c:pt>
                <c:pt idx="3152">
                  <c:v>97.784087231451949</c:v>
                </c:pt>
                <c:pt idx="3153">
                  <c:v>97.760329018499945</c:v>
                </c:pt>
                <c:pt idx="3154">
                  <c:v>97.778660868479349</c:v>
                </c:pt>
                <c:pt idx="3155">
                  <c:v>97.797695040800832</c:v>
                </c:pt>
                <c:pt idx="3156">
                  <c:v>97.794364151521108</c:v>
                </c:pt>
                <c:pt idx="3157">
                  <c:v>97.786279861998565</c:v>
                </c:pt>
                <c:pt idx="3158">
                  <c:v>97.81332154171858</c:v>
                </c:pt>
                <c:pt idx="3159">
                  <c:v>97.855715768541614</c:v>
                </c:pt>
                <c:pt idx="3160">
                  <c:v>97.904154207148864</c:v>
                </c:pt>
                <c:pt idx="3161">
                  <c:v>97.993859383244327</c:v>
                </c:pt>
                <c:pt idx="3162">
                  <c:v>98.076528042963261</c:v>
                </c:pt>
                <c:pt idx="3163">
                  <c:v>98.21850591404619</c:v>
                </c:pt>
                <c:pt idx="3164">
                  <c:v>98.364846504948204</c:v>
                </c:pt>
                <c:pt idx="3165">
                  <c:v>98.585028289916139</c:v>
                </c:pt>
                <c:pt idx="3166">
                  <c:v>98.83185807995639</c:v>
                </c:pt>
                <c:pt idx="3167">
                  <c:v>99.101948795695037</c:v>
                </c:pt>
                <c:pt idx="3168">
                  <c:v>99.373610546102455</c:v>
                </c:pt>
                <c:pt idx="3169">
                  <c:v>99.680635046089961</c:v>
                </c:pt>
                <c:pt idx="3170">
                  <c:v>100.02762895048176</c:v>
                </c:pt>
                <c:pt idx="3171">
                  <c:v>100.34857986422777</c:v>
                </c:pt>
                <c:pt idx="3172">
                  <c:v>100.70043260266711</c:v>
                </c:pt>
                <c:pt idx="3173">
                  <c:v>100.99685959180204</c:v>
                </c:pt>
                <c:pt idx="3174">
                  <c:v>101.2565488595904</c:v>
                </c:pt>
                <c:pt idx="3175">
                  <c:v>101.51609522987658</c:v>
                </c:pt>
                <c:pt idx="3176">
                  <c:v>101.75552923083615</c:v>
                </c:pt>
                <c:pt idx="3177">
                  <c:v>102.01403767873809</c:v>
                </c:pt>
                <c:pt idx="3178">
                  <c:v>102.22804318356771</c:v>
                </c:pt>
                <c:pt idx="3179">
                  <c:v>102.36117443807677</c:v>
                </c:pt>
                <c:pt idx="3180">
                  <c:v>102.47810287168586</c:v>
                </c:pt>
                <c:pt idx="3181">
                  <c:v>102.55329763289042</c:v>
                </c:pt>
                <c:pt idx="3182">
                  <c:v>102.68233007326818</c:v>
                </c:pt>
                <c:pt idx="3183">
                  <c:v>102.79549176241031</c:v>
                </c:pt>
                <c:pt idx="3184">
                  <c:v>102.88268655839096</c:v>
                </c:pt>
                <c:pt idx="3185">
                  <c:v>102.97114178158598</c:v>
                </c:pt>
                <c:pt idx="3186">
                  <c:v>103.03830423157132</c:v>
                </c:pt>
                <c:pt idx="3187">
                  <c:v>103.06956230896648</c:v>
                </c:pt>
                <c:pt idx="3188">
                  <c:v>103.09556533739095</c:v>
                </c:pt>
                <c:pt idx="3189">
                  <c:v>103.08255982005389</c:v>
                </c:pt>
                <c:pt idx="3190">
                  <c:v>103.05111566336953</c:v>
                </c:pt>
                <c:pt idx="3191">
                  <c:v>103.05621906506687</c:v>
                </c:pt>
                <c:pt idx="3192">
                  <c:v>103.02067583250724</c:v>
                </c:pt>
                <c:pt idx="3193">
                  <c:v>102.9815636333954</c:v>
                </c:pt>
                <c:pt idx="3194">
                  <c:v>102.93495900413204</c:v>
                </c:pt>
                <c:pt idx="3195">
                  <c:v>102.88566653241757</c:v>
                </c:pt>
                <c:pt idx="3196">
                  <c:v>102.8245775598031</c:v>
                </c:pt>
                <c:pt idx="3197">
                  <c:v>102.70887822226304</c:v>
                </c:pt>
                <c:pt idx="3198">
                  <c:v>102.59210246494577</c:v>
                </c:pt>
                <c:pt idx="3199">
                  <c:v>102.41992992747053</c:v>
                </c:pt>
                <c:pt idx="3200">
                  <c:v>102.27263447423393</c:v>
                </c:pt>
                <c:pt idx="3201">
                  <c:v>102.15425525156034</c:v>
                </c:pt>
                <c:pt idx="3202">
                  <c:v>102.02010774138327</c:v>
                </c:pt>
                <c:pt idx="3203">
                  <c:v>101.91341794441092</c:v>
                </c:pt>
                <c:pt idx="3204">
                  <c:v>101.79463842884097</c:v>
                </c:pt>
                <c:pt idx="3205">
                  <c:v>101.69772915398367</c:v>
                </c:pt>
                <c:pt idx="3206">
                  <c:v>101.55881578166185</c:v>
                </c:pt>
                <c:pt idx="3207">
                  <c:v>101.38664901293508</c:v>
                </c:pt>
                <c:pt idx="3208">
                  <c:v>101.25369919063586</c:v>
                </c:pt>
                <c:pt idx="3209">
                  <c:v>101.16105920345683</c:v>
                </c:pt>
                <c:pt idx="3210">
                  <c:v>101.06192387169412</c:v>
                </c:pt>
                <c:pt idx="3211">
                  <c:v>101.02761399418955</c:v>
                </c:pt>
                <c:pt idx="3212">
                  <c:v>100.98476787908768</c:v>
                </c:pt>
                <c:pt idx="3213">
                  <c:v>100.94238229448762</c:v>
                </c:pt>
                <c:pt idx="3214">
                  <c:v>100.8337134247369</c:v>
                </c:pt>
                <c:pt idx="3215">
                  <c:v>100.67599472014038</c:v>
                </c:pt>
                <c:pt idx="3216">
                  <c:v>100.51240584920751</c:v>
                </c:pt>
                <c:pt idx="3217">
                  <c:v>100.38409173071103</c:v>
                </c:pt>
                <c:pt idx="3218">
                  <c:v>100.27871365511201</c:v>
                </c:pt>
                <c:pt idx="3219">
                  <c:v>100.07963327217811</c:v>
                </c:pt>
                <c:pt idx="3220">
                  <c:v>99.855059183876605</c:v>
                </c:pt>
                <c:pt idx="3221">
                  <c:v>99.638900754474975</c:v>
                </c:pt>
                <c:pt idx="3222">
                  <c:v>99.426274030530536</c:v>
                </c:pt>
                <c:pt idx="3223">
                  <c:v>99.2062487027016</c:v>
                </c:pt>
                <c:pt idx="3224">
                  <c:v>98.999820627686375</c:v>
                </c:pt>
                <c:pt idx="3225">
                  <c:v>98.822803254032067</c:v>
                </c:pt>
                <c:pt idx="3226">
                  <c:v>98.680995492182944</c:v>
                </c:pt>
                <c:pt idx="3227">
                  <c:v>98.528743150573504</c:v>
                </c:pt>
                <c:pt idx="3228">
                  <c:v>98.37475083323433</c:v>
                </c:pt>
                <c:pt idx="3229">
                  <c:v>98.257886155820657</c:v>
                </c:pt>
                <c:pt idx="3230">
                  <c:v>98.200477049147423</c:v>
                </c:pt>
                <c:pt idx="3231">
                  <c:v>98.10395963034324</c:v>
                </c:pt>
                <c:pt idx="3232">
                  <c:v>98.054109159066641</c:v>
                </c:pt>
                <c:pt idx="3233">
                  <c:v>98.031142834914647</c:v>
                </c:pt>
                <c:pt idx="3234">
                  <c:v>98.04785829860792</c:v>
                </c:pt>
                <c:pt idx="3235">
                  <c:v>98.092236448858188</c:v>
                </c:pt>
                <c:pt idx="3236">
                  <c:v>98.10923290377184</c:v>
                </c:pt>
                <c:pt idx="3237">
                  <c:v>98.1601290215972</c:v>
                </c:pt>
                <c:pt idx="3238">
                  <c:v>98.209658494608817</c:v>
                </c:pt>
                <c:pt idx="3239">
                  <c:v>98.276419271835834</c:v>
                </c:pt>
                <c:pt idx="3240">
                  <c:v>98.346452286410013</c:v>
                </c:pt>
                <c:pt idx="3241">
                  <c:v>98.420639966378118</c:v>
                </c:pt>
                <c:pt idx="3242">
                  <c:v>98.482339372301709</c:v>
                </c:pt>
                <c:pt idx="3243">
                  <c:v>98.580377759523088</c:v>
                </c:pt>
                <c:pt idx="3244">
                  <c:v>98.710197920168028</c:v>
                </c:pt>
                <c:pt idx="3245">
                  <c:v>98.869848521360893</c:v>
                </c:pt>
                <c:pt idx="3246">
                  <c:v>99.011222318719518</c:v>
                </c:pt>
                <c:pt idx="3247">
                  <c:v>99.187935418401452</c:v>
                </c:pt>
                <c:pt idx="3248">
                  <c:v>99.350942286545504</c:v>
                </c:pt>
                <c:pt idx="3249">
                  <c:v>99.550380053125238</c:v>
                </c:pt>
                <c:pt idx="3250">
                  <c:v>99.772282545581177</c:v>
                </c:pt>
                <c:pt idx="3251">
                  <c:v>100.02517319786992</c:v>
                </c:pt>
                <c:pt idx="3252">
                  <c:v>100.29935270873197</c:v>
                </c:pt>
                <c:pt idx="3253">
                  <c:v>100.59520017504488</c:v>
                </c:pt>
                <c:pt idx="3254">
                  <c:v>100.91436881725204</c:v>
                </c:pt>
                <c:pt idx="3255">
                  <c:v>101.20658320024545</c:v>
                </c:pt>
                <c:pt idx="3256">
                  <c:v>101.42313043964066</c:v>
                </c:pt>
                <c:pt idx="3257">
                  <c:v>101.65267055267003</c:v>
                </c:pt>
                <c:pt idx="3258">
                  <c:v>101.91672915471922</c:v>
                </c:pt>
                <c:pt idx="3259">
                  <c:v>102.13914140696978</c:v>
                </c:pt>
                <c:pt idx="3260">
                  <c:v>102.30345878439655</c:v>
                </c:pt>
                <c:pt idx="3261">
                  <c:v>102.42737294327638</c:v>
                </c:pt>
                <c:pt idx="3262">
                  <c:v>102.57076302015366</c:v>
                </c:pt>
                <c:pt idx="3263">
                  <c:v>102.73946879636537</c:v>
                </c:pt>
                <c:pt idx="3264">
                  <c:v>102.89645811818006</c:v>
                </c:pt>
                <c:pt idx="3265">
                  <c:v>103.02339918836587</c:v>
                </c:pt>
                <c:pt idx="3266">
                  <c:v>103.10627495996097</c:v>
                </c:pt>
                <c:pt idx="3267">
                  <c:v>103.14869997505765</c:v>
                </c:pt>
                <c:pt idx="3268">
                  <c:v>103.17050718604798</c:v>
                </c:pt>
                <c:pt idx="3269">
                  <c:v>103.20511325183224</c:v>
                </c:pt>
                <c:pt idx="3270">
                  <c:v>103.24866255733188</c:v>
                </c:pt>
                <c:pt idx="3271">
                  <c:v>103.25661263020726</c:v>
                </c:pt>
                <c:pt idx="3272">
                  <c:v>103.25384758249898</c:v>
                </c:pt>
                <c:pt idx="3273">
                  <c:v>103.24275653588987</c:v>
                </c:pt>
                <c:pt idx="3274">
                  <c:v>103.24943244478121</c:v>
                </c:pt>
                <c:pt idx="3275">
                  <c:v>103.24084858132433</c:v>
                </c:pt>
                <c:pt idx="3276">
                  <c:v>103.24624815817883</c:v>
                </c:pt>
                <c:pt idx="3277">
                  <c:v>103.22072742331368</c:v>
                </c:pt>
                <c:pt idx="3278">
                  <c:v>103.20328664195739</c:v>
                </c:pt>
                <c:pt idx="3279">
                  <c:v>103.10868587050666</c:v>
                </c:pt>
                <c:pt idx="3280">
                  <c:v>102.98572613023387</c:v>
                </c:pt>
                <c:pt idx="3281">
                  <c:v>102.88290930663743</c:v>
                </c:pt>
                <c:pt idx="3282">
                  <c:v>102.82316006256436</c:v>
                </c:pt>
                <c:pt idx="3283">
                  <c:v>102.85465986868294</c:v>
                </c:pt>
                <c:pt idx="3284">
                  <c:v>102.84838742916277</c:v>
                </c:pt>
                <c:pt idx="3285">
                  <c:v>102.83315374751292</c:v>
                </c:pt>
                <c:pt idx="3286">
                  <c:v>102.8159030118392</c:v>
                </c:pt>
                <c:pt idx="3287">
                  <c:v>102.70487198847344</c:v>
                </c:pt>
                <c:pt idx="3288">
                  <c:v>102.5702676868593</c:v>
                </c:pt>
                <c:pt idx="3289">
                  <c:v>102.39539630212322</c:v>
                </c:pt>
                <c:pt idx="3290">
                  <c:v>102.22898230045352</c:v>
                </c:pt>
                <c:pt idx="3291">
                  <c:v>102.02294170046738</c:v>
                </c:pt>
                <c:pt idx="3292">
                  <c:v>101.78584220370196</c:v>
                </c:pt>
                <c:pt idx="3293">
                  <c:v>101.61001728348846</c:v>
                </c:pt>
                <c:pt idx="3294">
                  <c:v>101.4813709779865</c:v>
                </c:pt>
                <c:pt idx="3295">
                  <c:v>101.35638961010274</c:v>
                </c:pt>
                <c:pt idx="3296">
                  <c:v>101.27347722485065</c:v>
                </c:pt>
                <c:pt idx="3297">
                  <c:v>101.17421542767346</c:v>
                </c:pt>
                <c:pt idx="3298">
                  <c:v>101.07175266908355</c:v>
                </c:pt>
                <c:pt idx="3299">
                  <c:v>101.00226059004318</c:v>
                </c:pt>
                <c:pt idx="3300">
                  <c:v>100.90420384508366</c:v>
                </c:pt>
                <c:pt idx="3301">
                  <c:v>100.7821868141973</c:v>
                </c:pt>
                <c:pt idx="3302">
                  <c:v>100.66926483455636</c:v>
                </c:pt>
                <c:pt idx="3303">
                  <c:v>100.53206227201791</c:v>
                </c:pt>
                <c:pt idx="3304">
                  <c:v>100.38801941045296</c:v>
                </c:pt>
                <c:pt idx="3305">
                  <c:v>100.20127510871514</c:v>
                </c:pt>
                <c:pt idx="3306">
                  <c:v>100.00513735846367</c:v>
                </c:pt>
                <c:pt idx="3307">
                  <c:v>99.821730141953651</c:v>
                </c:pt>
                <c:pt idx="3308">
                  <c:v>99.579880793948774</c:v>
                </c:pt>
                <c:pt idx="3309">
                  <c:v>99.325557205901575</c:v>
                </c:pt>
                <c:pt idx="3310">
                  <c:v>99.095074394442818</c:v>
                </c:pt>
                <c:pt idx="3311">
                  <c:v>98.915326001099558</c:v>
                </c:pt>
                <c:pt idx="3312">
                  <c:v>98.721500440954429</c:v>
                </c:pt>
                <c:pt idx="3313">
                  <c:v>98.643958470169295</c:v>
                </c:pt>
                <c:pt idx="3314">
                  <c:v>98.634057472424928</c:v>
                </c:pt>
                <c:pt idx="3315">
                  <c:v>98.631904650954695</c:v>
                </c:pt>
                <c:pt idx="3316">
                  <c:v>98.654137561493599</c:v>
                </c:pt>
                <c:pt idx="3317">
                  <c:v>98.680293205066093</c:v>
                </c:pt>
                <c:pt idx="3318">
                  <c:v>98.770429746090912</c:v>
                </c:pt>
                <c:pt idx="3319">
                  <c:v>98.888313367297954</c:v>
                </c:pt>
                <c:pt idx="3320">
                  <c:v>99.00008583085237</c:v>
                </c:pt>
                <c:pt idx="3321">
                  <c:v>99.114337954961229</c:v>
                </c:pt>
                <c:pt idx="3322">
                  <c:v>99.272774924454737</c:v>
                </c:pt>
                <c:pt idx="3323">
                  <c:v>99.435019726095817</c:v>
                </c:pt>
                <c:pt idx="3324">
                  <c:v>99.644438459516181</c:v>
                </c:pt>
                <c:pt idx="3325">
                  <c:v>99.850407684213963</c:v>
                </c:pt>
                <c:pt idx="3326">
                  <c:v>100.08131598418738</c:v>
                </c:pt>
                <c:pt idx="3327">
                  <c:v>100.32060918687833</c:v>
                </c:pt>
                <c:pt idx="3328">
                  <c:v>100.53666561481482</c:v>
                </c:pt>
                <c:pt idx="3329">
                  <c:v>100.79264330758672</c:v>
                </c:pt>
                <c:pt idx="3330">
                  <c:v>101.0296622570792</c:v>
                </c:pt>
                <c:pt idx="3331">
                  <c:v>101.30307110775776</c:v>
                </c:pt>
                <c:pt idx="3332">
                  <c:v>101.62684993444157</c:v>
                </c:pt>
                <c:pt idx="3333">
                  <c:v>101.97167410988556</c:v>
                </c:pt>
                <c:pt idx="3334">
                  <c:v>102.28833777944557</c:v>
                </c:pt>
                <c:pt idx="3335">
                  <c:v>102.60167817161901</c:v>
                </c:pt>
                <c:pt idx="3336">
                  <c:v>102.8586858275342</c:v>
                </c:pt>
                <c:pt idx="3337">
                  <c:v>103.10116056081236</c:v>
                </c:pt>
                <c:pt idx="3338">
                  <c:v>103.33111525615202</c:v>
                </c:pt>
                <c:pt idx="3339">
                  <c:v>103.57386498214341</c:v>
                </c:pt>
                <c:pt idx="3340">
                  <c:v>103.77656771675539</c:v>
                </c:pt>
                <c:pt idx="3341">
                  <c:v>103.93697629214344</c:v>
                </c:pt>
                <c:pt idx="3342">
                  <c:v>104.08852409208133</c:v>
                </c:pt>
                <c:pt idx="3343">
                  <c:v>104.2579877604081</c:v>
                </c:pt>
                <c:pt idx="3344">
                  <c:v>104.41959191972856</c:v>
                </c:pt>
                <c:pt idx="3345">
                  <c:v>104.55344237292117</c:v>
                </c:pt>
                <c:pt idx="3346">
                  <c:v>104.64818599261564</c:v>
                </c:pt>
                <c:pt idx="3347">
                  <c:v>104.71907051273503</c:v>
                </c:pt>
                <c:pt idx="3348">
                  <c:v>104.75056081395353</c:v>
                </c:pt>
                <c:pt idx="3349">
                  <c:v>104.78381499729132</c:v>
                </c:pt>
                <c:pt idx="3350">
                  <c:v>104.82699015892341</c:v>
                </c:pt>
                <c:pt idx="3351">
                  <c:v>104.8082047191872</c:v>
                </c:pt>
                <c:pt idx="3352">
                  <c:v>104.81463180482579</c:v>
                </c:pt>
                <c:pt idx="3353">
                  <c:v>104.77608045693731</c:v>
                </c:pt>
                <c:pt idx="3354">
                  <c:v>104.76403904529018</c:v>
                </c:pt>
                <c:pt idx="3355">
                  <c:v>104.73451322275064</c:v>
                </c:pt>
                <c:pt idx="3356">
                  <c:v>104.72473132944023</c:v>
                </c:pt>
                <c:pt idx="3357">
                  <c:v>104.72656819146823</c:v>
                </c:pt>
                <c:pt idx="3358">
                  <c:v>104.67180361744146</c:v>
                </c:pt>
                <c:pt idx="3359">
                  <c:v>104.65794005435343</c:v>
                </c:pt>
                <c:pt idx="3360">
                  <c:v>104.6365311409253</c:v>
                </c:pt>
                <c:pt idx="3361">
                  <c:v>104.59383303880477</c:v>
                </c:pt>
                <c:pt idx="3362">
                  <c:v>104.55420208302172</c:v>
                </c:pt>
                <c:pt idx="3363">
                  <c:v>104.56638660389986</c:v>
                </c:pt>
                <c:pt idx="3364">
                  <c:v>104.57330166731242</c:v>
                </c:pt>
                <c:pt idx="3365">
                  <c:v>104.56947185477843</c:v>
                </c:pt>
                <c:pt idx="3366">
                  <c:v>104.62996018628886</c:v>
                </c:pt>
                <c:pt idx="3367">
                  <c:v>104.64340248963528</c:v>
                </c:pt>
                <c:pt idx="3368">
                  <c:v>104.61085482068566</c:v>
                </c:pt>
                <c:pt idx="3369">
                  <c:v>104.52518143546148</c:v>
                </c:pt>
                <c:pt idx="3370">
                  <c:v>104.47249720436004</c:v>
                </c:pt>
                <c:pt idx="3371">
                  <c:v>104.35506056573006</c:v>
                </c:pt>
                <c:pt idx="3372">
                  <c:v>104.20565057280957</c:v>
                </c:pt>
                <c:pt idx="3373">
                  <c:v>104.04040261360996</c:v>
                </c:pt>
                <c:pt idx="3374">
                  <c:v>103.86358155903727</c:v>
                </c:pt>
                <c:pt idx="3375">
                  <c:v>103.66822120739673</c:v>
                </c:pt>
                <c:pt idx="3376">
                  <c:v>103.44862157924904</c:v>
                </c:pt>
                <c:pt idx="3377">
                  <c:v>103.17971274807739</c:v>
                </c:pt>
                <c:pt idx="3378">
                  <c:v>102.91089145767197</c:v>
                </c:pt>
                <c:pt idx="3379">
                  <c:v>102.66051210094871</c:v>
                </c:pt>
                <c:pt idx="3380">
                  <c:v>102.41426637575425</c:v>
                </c:pt>
                <c:pt idx="3381">
                  <c:v>102.18447147318156</c:v>
                </c:pt>
                <c:pt idx="3382">
                  <c:v>101.94159026148905</c:v>
                </c:pt>
                <c:pt idx="3383">
                  <c:v>101.67041100817796</c:v>
                </c:pt>
                <c:pt idx="3384">
                  <c:v>101.44127588536293</c:v>
                </c:pt>
                <c:pt idx="3385">
                  <c:v>101.22208174934417</c:v>
                </c:pt>
                <c:pt idx="3386">
                  <c:v>101.02494688254995</c:v>
                </c:pt>
                <c:pt idx="3387">
                  <c:v>100.82449400799651</c:v>
                </c:pt>
                <c:pt idx="3388">
                  <c:v>100.62585200826851</c:v>
                </c:pt>
                <c:pt idx="3389">
                  <c:v>100.39017932653641</c:v>
                </c:pt>
                <c:pt idx="3390">
                  <c:v>100.14549481218722</c:v>
                </c:pt>
                <c:pt idx="3391">
                  <c:v>99.992960587450568</c:v>
                </c:pt>
                <c:pt idx="3392">
                  <c:v>99.876383338440917</c:v>
                </c:pt>
                <c:pt idx="3393">
                  <c:v>99.82684370521973</c:v>
                </c:pt>
                <c:pt idx="3394">
                  <c:v>99.751222871425227</c:v>
                </c:pt>
                <c:pt idx="3395">
                  <c:v>99.714945982792372</c:v>
                </c:pt>
                <c:pt idx="3396">
                  <c:v>99.678344575008168</c:v>
                </c:pt>
                <c:pt idx="3397">
                  <c:v>99.66064075524848</c:v>
                </c:pt>
                <c:pt idx="3398">
                  <c:v>99.639599092194089</c:v>
                </c:pt>
                <c:pt idx="3399">
                  <c:v>99.661635069714166</c:v>
                </c:pt>
                <c:pt idx="3400">
                  <c:v>99.680422479832714</c:v>
                </c:pt>
                <c:pt idx="3401">
                  <c:v>99.695149463283741</c:v>
                </c:pt>
                <c:pt idx="3402">
                  <c:v>99.715179068109322</c:v>
                </c:pt>
                <c:pt idx="3403">
                  <c:v>99.740811330440636</c:v>
                </c:pt>
                <c:pt idx="3404">
                  <c:v>99.796258797580563</c:v>
                </c:pt>
                <c:pt idx="3405">
                  <c:v>99.850435775232967</c:v>
                </c:pt>
                <c:pt idx="3406">
                  <c:v>99.931853474634849</c:v>
                </c:pt>
                <c:pt idx="3407">
                  <c:v>100.02577337889954</c:v>
                </c:pt>
                <c:pt idx="3408">
                  <c:v>100.13409690716595</c:v>
                </c:pt>
                <c:pt idx="3409">
                  <c:v>100.24743626613149</c:v>
                </c:pt>
                <c:pt idx="3410">
                  <c:v>100.47574360665695</c:v>
                </c:pt>
                <c:pt idx="3411">
                  <c:v>100.72925040737583</c:v>
                </c:pt>
                <c:pt idx="3412">
                  <c:v>101.00685457234364</c:v>
                </c:pt>
                <c:pt idx="3413">
                  <c:v>101.30783521864568</c:v>
                </c:pt>
                <c:pt idx="3414">
                  <c:v>101.59694955391909</c:v>
                </c:pt>
                <c:pt idx="3415">
                  <c:v>101.88049474709126</c:v>
                </c:pt>
                <c:pt idx="3416">
                  <c:v>102.19644684359773</c:v>
                </c:pt>
                <c:pt idx="3417">
                  <c:v>102.44897375272059</c:v>
                </c:pt>
                <c:pt idx="3418">
                  <c:v>102.68917510956744</c:v>
                </c:pt>
                <c:pt idx="3419">
                  <c:v>102.93170796720887</c:v>
                </c:pt>
                <c:pt idx="3420">
                  <c:v>103.19575699232837</c:v>
                </c:pt>
                <c:pt idx="3421">
                  <c:v>103.40306678408901</c:v>
                </c:pt>
                <c:pt idx="3422">
                  <c:v>103.57415032625624</c:v>
                </c:pt>
                <c:pt idx="3423">
                  <c:v>103.70305325046336</c:v>
                </c:pt>
                <c:pt idx="3424">
                  <c:v>103.84754661002596</c:v>
                </c:pt>
                <c:pt idx="3425">
                  <c:v>104.016727638216</c:v>
                </c:pt>
                <c:pt idx="3426">
                  <c:v>104.19175252494612</c:v>
                </c:pt>
                <c:pt idx="3427">
                  <c:v>104.24477957685322</c:v>
                </c:pt>
                <c:pt idx="3428">
                  <c:v>104.25501133340249</c:v>
                </c:pt>
                <c:pt idx="3429">
                  <c:v>104.23192068812736</c:v>
                </c:pt>
                <c:pt idx="3430">
                  <c:v>104.21058789246439</c:v>
                </c:pt>
                <c:pt idx="3431">
                  <c:v>104.20115953101953</c:v>
                </c:pt>
                <c:pt idx="3432">
                  <c:v>104.1541679288339</c:v>
                </c:pt>
                <c:pt idx="3433">
                  <c:v>104.08110695987436</c:v>
                </c:pt>
                <c:pt idx="3434">
                  <c:v>103.98494886897917</c:v>
                </c:pt>
                <c:pt idx="3435">
                  <c:v>103.89530303001895</c:v>
                </c:pt>
                <c:pt idx="3436">
                  <c:v>103.81674358587227</c:v>
                </c:pt>
                <c:pt idx="3437">
                  <c:v>103.72515336733974</c:v>
                </c:pt>
                <c:pt idx="3438">
                  <c:v>103.62816312844684</c:v>
                </c:pt>
                <c:pt idx="3439">
                  <c:v>103.48217326083102</c:v>
                </c:pt>
                <c:pt idx="3440">
                  <c:v>103.34268889177666</c:v>
                </c:pt>
                <c:pt idx="3441">
                  <c:v>103.179801785398</c:v>
                </c:pt>
                <c:pt idx="3442">
                  <c:v>103.01774824011838</c:v>
                </c:pt>
                <c:pt idx="3443">
                  <c:v>102.8783736857731</c:v>
                </c:pt>
                <c:pt idx="3444">
                  <c:v>102.73640173213116</c:v>
                </c:pt>
                <c:pt idx="3445">
                  <c:v>102.59852130361473</c:v>
                </c:pt>
                <c:pt idx="3446">
                  <c:v>102.51414540139035</c:v>
                </c:pt>
                <c:pt idx="3447">
                  <c:v>102.42930287454992</c:v>
                </c:pt>
                <c:pt idx="3448">
                  <c:v>102.35938049461036</c:v>
                </c:pt>
                <c:pt idx="3449">
                  <c:v>102.27469609911053</c:v>
                </c:pt>
                <c:pt idx="3450">
                  <c:v>102.17975010081645</c:v>
                </c:pt>
                <c:pt idx="3451">
                  <c:v>102.07860092817923</c:v>
                </c:pt>
                <c:pt idx="3452">
                  <c:v>101.95482736303521</c:v>
                </c:pt>
                <c:pt idx="3453">
                  <c:v>101.77717676589099</c:v>
                </c:pt>
                <c:pt idx="3454">
                  <c:v>101.61151285841015</c:v>
                </c:pt>
                <c:pt idx="3455">
                  <c:v>101.44483543353716</c:v>
                </c:pt>
                <c:pt idx="3456">
                  <c:v>101.27134945862049</c:v>
                </c:pt>
                <c:pt idx="3457">
                  <c:v>101.07320221444478</c:v>
                </c:pt>
                <c:pt idx="3458">
                  <c:v>100.84831688499467</c:v>
                </c:pt>
                <c:pt idx="3459">
                  <c:v>100.62350193966348</c:v>
                </c:pt>
                <c:pt idx="3460">
                  <c:v>100.35632614972798</c:v>
                </c:pt>
                <c:pt idx="3461">
                  <c:v>100.11657296767514</c:v>
                </c:pt>
                <c:pt idx="3462">
                  <c:v>99.845246434130161</c:v>
                </c:pt>
                <c:pt idx="3463">
                  <c:v>99.555316883854601</c:v>
                </c:pt>
                <c:pt idx="3464">
                  <c:v>99.210403983768231</c:v>
                </c:pt>
                <c:pt idx="3465">
                  <c:v>98.930297437479339</c:v>
                </c:pt>
                <c:pt idx="3466">
                  <c:v>98.731779549015087</c:v>
                </c:pt>
                <c:pt idx="3467">
                  <c:v>98.56365162179452</c:v>
                </c:pt>
                <c:pt idx="3468">
                  <c:v>98.420502808224327</c:v>
                </c:pt>
                <c:pt idx="3469">
                  <c:v>98.217274692064876</c:v>
                </c:pt>
                <c:pt idx="3470">
                  <c:v>98.026951191125676</c:v>
                </c:pt>
                <c:pt idx="3471">
                  <c:v>97.853196263044438</c:v>
                </c:pt>
                <c:pt idx="3472">
                  <c:v>97.763772123601584</c:v>
                </c:pt>
                <c:pt idx="3473">
                  <c:v>97.653791551781609</c:v>
                </c:pt>
                <c:pt idx="3474">
                  <c:v>97.537035839550597</c:v>
                </c:pt>
                <c:pt idx="3475">
                  <c:v>97.436980574194493</c:v>
                </c:pt>
                <c:pt idx="3476">
                  <c:v>97.432317271819571</c:v>
                </c:pt>
                <c:pt idx="3477">
                  <c:v>97.448363151287055</c:v>
                </c:pt>
                <c:pt idx="3478">
                  <c:v>97.470209402219027</c:v>
                </c:pt>
                <c:pt idx="3479">
                  <c:v>97.493955650514891</c:v>
                </c:pt>
                <c:pt idx="3480">
                  <c:v>97.486729189061947</c:v>
                </c:pt>
                <c:pt idx="3481">
                  <c:v>97.501720217035157</c:v>
                </c:pt>
                <c:pt idx="3482">
                  <c:v>97.564513108499895</c:v>
                </c:pt>
                <c:pt idx="3483">
                  <c:v>97.694974046317142</c:v>
                </c:pt>
                <c:pt idx="3484">
                  <c:v>97.830319649359552</c:v>
                </c:pt>
                <c:pt idx="3485">
                  <c:v>97.966713104978638</c:v>
                </c:pt>
                <c:pt idx="3486">
                  <c:v>98.081493941043306</c:v>
                </c:pt>
                <c:pt idx="3487">
                  <c:v>98.226259272009145</c:v>
                </c:pt>
                <c:pt idx="3488">
                  <c:v>98.423963971561378</c:v>
                </c:pt>
                <c:pt idx="3489">
                  <c:v>98.602173153708407</c:v>
                </c:pt>
                <c:pt idx="3490">
                  <c:v>98.771017447116449</c:v>
                </c:pt>
                <c:pt idx="3491">
                  <c:v>98.918902706229133</c:v>
                </c:pt>
                <c:pt idx="3492">
                  <c:v>99.094729277292871</c:v>
                </c:pt>
                <c:pt idx="3493">
                  <c:v>99.257636285934439</c:v>
                </c:pt>
                <c:pt idx="3494">
                  <c:v>99.352951618108435</c:v>
                </c:pt>
                <c:pt idx="3495">
                  <c:v>99.485253148559096</c:v>
                </c:pt>
                <c:pt idx="3496">
                  <c:v>99.593364297214222</c:v>
                </c:pt>
                <c:pt idx="3497">
                  <c:v>99.736428559009326</c:v>
                </c:pt>
                <c:pt idx="3498">
                  <c:v>99.844484628405993</c:v>
                </c:pt>
                <c:pt idx="3499">
                  <c:v>99.91381549228845</c:v>
                </c:pt>
                <c:pt idx="3500">
                  <c:v>100.01452801240875</c:v>
                </c:pt>
                <c:pt idx="3501">
                  <c:v>100.09930446545656</c:v>
                </c:pt>
                <c:pt idx="3502">
                  <c:v>100.2329769865654</c:v>
                </c:pt>
                <c:pt idx="3503">
                  <c:v>100.31909738472525</c:v>
                </c:pt>
                <c:pt idx="3504">
                  <c:v>100.31791446064568</c:v>
                </c:pt>
                <c:pt idx="3505">
                  <c:v>100.31148944345271</c:v>
                </c:pt>
                <c:pt idx="3506">
                  <c:v>100.31878437346965</c:v>
                </c:pt>
                <c:pt idx="3507">
                  <c:v>100.35244786342831</c:v>
                </c:pt>
                <c:pt idx="3508">
                  <c:v>100.37747572016313</c:v>
                </c:pt>
                <c:pt idx="3509">
                  <c:v>100.31870566298991</c:v>
                </c:pt>
                <c:pt idx="3510">
                  <c:v>100.3088485213316</c:v>
                </c:pt>
                <c:pt idx="3511">
                  <c:v>100.23366712336392</c:v>
                </c:pt>
                <c:pt idx="3512">
                  <c:v>100.2114071603055</c:v>
                </c:pt>
                <c:pt idx="3513">
                  <c:v>100.1387409211961</c:v>
                </c:pt>
                <c:pt idx="3514">
                  <c:v>100.05762694707207</c:v>
                </c:pt>
                <c:pt idx="3515">
                  <c:v>99.908816917222822</c:v>
                </c:pt>
                <c:pt idx="3516">
                  <c:v>99.782415906721084</c:v>
                </c:pt>
                <c:pt idx="3517">
                  <c:v>99.640759674035181</c:v>
                </c:pt>
                <c:pt idx="3518">
                  <c:v>99.531780430837486</c:v>
                </c:pt>
                <c:pt idx="3519">
                  <c:v>99.395620150660477</c:v>
                </c:pt>
                <c:pt idx="3520">
                  <c:v>99.236713628533622</c:v>
                </c:pt>
                <c:pt idx="3521">
                  <c:v>99.078589923408103</c:v>
                </c:pt>
                <c:pt idx="3522">
                  <c:v>98.908700108844926</c:v>
                </c:pt>
                <c:pt idx="3523">
                  <c:v>98.794133601059912</c:v>
                </c:pt>
                <c:pt idx="3524">
                  <c:v>98.722812272871622</c:v>
                </c:pt>
                <c:pt idx="3525">
                  <c:v>98.644178777689518</c:v>
                </c:pt>
                <c:pt idx="3526">
                  <c:v>98.586625495157307</c:v>
                </c:pt>
                <c:pt idx="3527">
                  <c:v>98.510483486609616</c:v>
                </c:pt>
                <c:pt idx="3528">
                  <c:v>98.455629227368121</c:v>
                </c:pt>
                <c:pt idx="3529">
                  <c:v>98.444902592901883</c:v>
                </c:pt>
                <c:pt idx="3530">
                  <c:v>98.410861151138562</c:v>
                </c:pt>
                <c:pt idx="3531">
                  <c:v>98.376795669625864</c:v>
                </c:pt>
                <c:pt idx="3532">
                  <c:v>98.236110896287343</c:v>
                </c:pt>
                <c:pt idx="3533">
                  <c:v>98.084584121430893</c:v>
                </c:pt>
                <c:pt idx="3534">
                  <c:v>97.919808560904016</c:v>
                </c:pt>
                <c:pt idx="3535">
                  <c:v>97.709867867902815</c:v>
                </c:pt>
                <c:pt idx="3536">
                  <c:v>97.489223398862734</c:v>
                </c:pt>
                <c:pt idx="3537">
                  <c:v>97.217048458338084</c:v>
                </c:pt>
                <c:pt idx="3538">
                  <c:v>96.917550525603318</c:v>
                </c:pt>
                <c:pt idx="3539">
                  <c:v>96.597506532255537</c:v>
                </c:pt>
                <c:pt idx="3540">
                  <c:v>96.297755634031361</c:v>
                </c:pt>
                <c:pt idx="3541">
                  <c:v>95.988696715360405</c:v>
                </c:pt>
                <c:pt idx="3542">
                  <c:v>95.726270700469712</c:v>
                </c:pt>
                <c:pt idx="3543">
                  <c:v>95.417215126352758</c:v>
                </c:pt>
                <c:pt idx="3544">
                  <c:v>95.113445139234145</c:v>
                </c:pt>
                <c:pt idx="3545">
                  <c:v>94.837181649255939</c:v>
                </c:pt>
                <c:pt idx="3546">
                  <c:v>94.518410478835492</c:v>
                </c:pt>
                <c:pt idx="3547">
                  <c:v>94.335935754712153</c:v>
                </c:pt>
                <c:pt idx="3548">
                  <c:v>94.215141266638682</c:v>
                </c:pt>
                <c:pt idx="3549">
                  <c:v>94.099925264226897</c:v>
                </c:pt>
                <c:pt idx="3550">
                  <c:v>93.927810972542687</c:v>
                </c:pt>
                <c:pt idx="3551">
                  <c:v>93.757919026870653</c:v>
                </c:pt>
                <c:pt idx="3552">
                  <c:v>93.623876485170356</c:v>
                </c:pt>
                <c:pt idx="3553">
                  <c:v>93.494853728736786</c:v>
                </c:pt>
                <c:pt idx="3554">
                  <c:v>93.40007278739391</c:v>
                </c:pt>
                <c:pt idx="3555">
                  <c:v>93.300802114552141</c:v>
                </c:pt>
                <c:pt idx="3556">
                  <c:v>93.233141029796073</c:v>
                </c:pt>
                <c:pt idx="3557">
                  <c:v>93.229819816788321</c:v>
                </c:pt>
                <c:pt idx="3558">
                  <c:v>93.241782628597193</c:v>
                </c:pt>
                <c:pt idx="3559">
                  <c:v>93.271238560066607</c:v>
                </c:pt>
                <c:pt idx="3560">
                  <c:v>93.307984830296007</c:v>
                </c:pt>
                <c:pt idx="3561">
                  <c:v>93.321245566687239</c:v>
                </c:pt>
                <c:pt idx="3562">
                  <c:v>93.414079818738188</c:v>
                </c:pt>
                <c:pt idx="3563">
                  <c:v>93.518017415841911</c:v>
                </c:pt>
                <c:pt idx="3564">
                  <c:v>93.665968627259545</c:v>
                </c:pt>
                <c:pt idx="3565">
                  <c:v>93.813117093924333</c:v>
                </c:pt>
                <c:pt idx="3566">
                  <c:v>93.943016419268133</c:v>
                </c:pt>
                <c:pt idx="3567">
                  <c:v>94.088061215677271</c:v>
                </c:pt>
                <c:pt idx="3568">
                  <c:v>94.233032193438973</c:v>
                </c:pt>
                <c:pt idx="3569">
                  <c:v>94.41189410194734</c:v>
                </c:pt>
                <c:pt idx="3570">
                  <c:v>94.584470950681919</c:v>
                </c:pt>
                <c:pt idx="3571">
                  <c:v>94.73570189810691</c:v>
                </c:pt>
                <c:pt idx="3572">
                  <c:v>94.904213141690732</c:v>
                </c:pt>
                <c:pt idx="3573">
                  <c:v>95.050015807557273</c:v>
                </c:pt>
                <c:pt idx="3574">
                  <c:v>95.177325556462165</c:v>
                </c:pt>
                <c:pt idx="3575">
                  <c:v>95.259683189524225</c:v>
                </c:pt>
                <c:pt idx="3576">
                  <c:v>95.337631025270554</c:v>
                </c:pt>
                <c:pt idx="3577">
                  <c:v>95.44835431187461</c:v>
                </c:pt>
                <c:pt idx="3578">
                  <c:v>95.559532615024011</c:v>
                </c:pt>
                <c:pt idx="3579">
                  <c:v>95.666444272770605</c:v>
                </c:pt>
                <c:pt idx="3580">
                  <c:v>95.722389914556587</c:v>
                </c:pt>
                <c:pt idx="3581">
                  <c:v>95.78329959473939</c:v>
                </c:pt>
                <c:pt idx="3582">
                  <c:v>95.858651616146801</c:v>
                </c:pt>
                <c:pt idx="3583">
                  <c:v>95.930602124274884</c:v>
                </c:pt>
                <c:pt idx="3584">
                  <c:v>96.016619911335212</c:v>
                </c:pt>
                <c:pt idx="3585">
                  <c:v>96.101080533517276</c:v>
                </c:pt>
                <c:pt idx="3586">
                  <c:v>96.179123582556954</c:v>
                </c:pt>
                <c:pt idx="3587">
                  <c:v>96.237015830972851</c:v>
                </c:pt>
                <c:pt idx="3588">
                  <c:v>96.294212082110064</c:v>
                </c:pt>
                <c:pt idx="3589">
                  <c:v>96.310578609829392</c:v>
                </c:pt>
                <c:pt idx="3590">
                  <c:v>96.291758620891386</c:v>
                </c:pt>
                <c:pt idx="3591">
                  <c:v>96.233452334864623</c:v>
                </c:pt>
                <c:pt idx="3592">
                  <c:v>96.188742511266696</c:v>
                </c:pt>
                <c:pt idx="3593">
                  <c:v>96.103524601443056</c:v>
                </c:pt>
                <c:pt idx="3594">
                  <c:v>95.978848581484414</c:v>
                </c:pt>
                <c:pt idx="3595">
                  <c:v>95.810560172139233</c:v>
                </c:pt>
                <c:pt idx="3596">
                  <c:v>95.63448825863442</c:v>
                </c:pt>
                <c:pt idx="3597">
                  <c:v>95.431762220490526</c:v>
                </c:pt>
                <c:pt idx="3598">
                  <c:v>95.258453955919606</c:v>
                </c:pt>
                <c:pt idx="3599">
                  <c:v>95.152865067222322</c:v>
                </c:pt>
                <c:pt idx="3600">
                  <c:v>95.054205463627113</c:v>
                </c:pt>
                <c:pt idx="3601">
                  <c:v>94.933957367776415</c:v>
                </c:pt>
                <c:pt idx="3602">
                  <c:v>94.751499140711616</c:v>
                </c:pt>
                <c:pt idx="3603">
                  <c:v>94.562489193235081</c:v>
                </c:pt>
                <c:pt idx="3604">
                  <c:v>94.386140844186443</c:v>
                </c:pt>
                <c:pt idx="3605">
                  <c:v>94.275855350533178</c:v>
                </c:pt>
                <c:pt idx="3606">
                  <c:v>94.174812926287075</c:v>
                </c:pt>
                <c:pt idx="3607">
                  <c:v>94.067327627045302</c:v>
                </c:pt>
                <c:pt idx="3608">
                  <c:v>93.92239118957194</c:v>
                </c:pt>
                <c:pt idx="3609">
                  <c:v>93.808928700466225</c:v>
                </c:pt>
                <c:pt idx="3610">
                  <c:v>93.689923897990994</c:v>
                </c:pt>
                <c:pt idx="3611">
                  <c:v>93.571088462779358</c:v>
                </c:pt>
                <c:pt idx="3612">
                  <c:v>93.431038152284657</c:v>
                </c:pt>
                <c:pt idx="3613">
                  <c:v>93.266140648551016</c:v>
                </c:pt>
                <c:pt idx="3614">
                  <c:v>93.081939166109919</c:v>
                </c:pt>
                <c:pt idx="3615">
                  <c:v>92.930267173069865</c:v>
                </c:pt>
                <c:pt idx="3616">
                  <c:v>92.763440200500384</c:v>
                </c:pt>
                <c:pt idx="3617">
                  <c:v>92.596632626057655</c:v>
                </c:pt>
                <c:pt idx="3618">
                  <c:v>92.408025481073807</c:v>
                </c:pt>
                <c:pt idx="3619">
                  <c:v>92.178820741373187</c:v>
                </c:pt>
                <c:pt idx="3620">
                  <c:v>91.964248379673109</c:v>
                </c:pt>
                <c:pt idx="3621">
                  <c:v>91.756180728891636</c:v>
                </c:pt>
                <c:pt idx="3622">
                  <c:v>91.522680190658264</c:v>
                </c:pt>
                <c:pt idx="3623">
                  <c:v>91.256862525545557</c:v>
                </c:pt>
                <c:pt idx="3624">
                  <c:v>90.977927136435625</c:v>
                </c:pt>
                <c:pt idx="3625">
                  <c:v>90.722933874627941</c:v>
                </c:pt>
                <c:pt idx="3626">
                  <c:v>90.461050505796337</c:v>
                </c:pt>
                <c:pt idx="3627">
                  <c:v>90.173332691476091</c:v>
                </c:pt>
                <c:pt idx="3628">
                  <c:v>89.910789982337405</c:v>
                </c:pt>
                <c:pt idx="3629">
                  <c:v>89.729428340525558</c:v>
                </c:pt>
                <c:pt idx="3630">
                  <c:v>89.560882155388256</c:v>
                </c:pt>
                <c:pt idx="3631">
                  <c:v>89.384954804380101</c:v>
                </c:pt>
                <c:pt idx="3632">
                  <c:v>89.177036799054591</c:v>
                </c:pt>
                <c:pt idx="3633">
                  <c:v>88.948640308382366</c:v>
                </c:pt>
                <c:pt idx="3634">
                  <c:v>88.729365281793804</c:v>
                </c:pt>
                <c:pt idx="3635">
                  <c:v>88.567692249805006</c:v>
                </c:pt>
                <c:pt idx="3636">
                  <c:v>88.382706457023275</c:v>
                </c:pt>
                <c:pt idx="3637">
                  <c:v>88.307867279847557</c:v>
                </c:pt>
                <c:pt idx="3638">
                  <c:v>88.248101445761847</c:v>
                </c:pt>
                <c:pt idx="3639">
                  <c:v>88.328865797404731</c:v>
                </c:pt>
                <c:pt idx="3640">
                  <c:v>88.452353741196916</c:v>
                </c:pt>
                <c:pt idx="3641">
                  <c:v>88.609321333892709</c:v>
                </c:pt>
                <c:pt idx="3642">
                  <c:v>88.787051170731132</c:v>
                </c:pt>
                <c:pt idx="3643">
                  <c:v>88.95843250358034</c:v>
                </c:pt>
                <c:pt idx="3644">
                  <c:v>89.125169115151891</c:v>
                </c:pt>
                <c:pt idx="3645">
                  <c:v>89.309194066371234</c:v>
                </c:pt>
                <c:pt idx="3646">
                  <c:v>89.464790054270225</c:v>
                </c:pt>
                <c:pt idx="3647">
                  <c:v>89.587848420326168</c:v>
                </c:pt>
                <c:pt idx="3648">
                  <c:v>89.723191978581738</c:v>
                </c:pt>
                <c:pt idx="3649">
                  <c:v>89.853515351165555</c:v>
                </c:pt>
                <c:pt idx="3650">
                  <c:v>89.9939099958047</c:v>
                </c:pt>
                <c:pt idx="3651">
                  <c:v>90.126633051547657</c:v>
                </c:pt>
                <c:pt idx="3652">
                  <c:v>90.217878619795712</c:v>
                </c:pt>
                <c:pt idx="3653">
                  <c:v>90.343012064144602</c:v>
                </c:pt>
                <c:pt idx="3654">
                  <c:v>90.535890430272602</c:v>
                </c:pt>
                <c:pt idx="3655">
                  <c:v>90.779831807861612</c:v>
                </c:pt>
                <c:pt idx="3656">
                  <c:v>91.046830125717534</c:v>
                </c:pt>
                <c:pt idx="3657">
                  <c:v>91.334334015856456</c:v>
                </c:pt>
                <c:pt idx="3658">
                  <c:v>91.649873345689215</c:v>
                </c:pt>
                <c:pt idx="3659">
                  <c:v>91.971034322310672</c:v>
                </c:pt>
                <c:pt idx="3660">
                  <c:v>92.293952765126633</c:v>
                </c:pt>
                <c:pt idx="3661">
                  <c:v>92.584164835985021</c:v>
                </c:pt>
                <c:pt idx="3662">
                  <c:v>92.847101518750122</c:v>
                </c:pt>
                <c:pt idx="3663">
                  <c:v>93.048445271243281</c:v>
                </c:pt>
                <c:pt idx="3664">
                  <c:v>93.260654593118346</c:v>
                </c:pt>
                <c:pt idx="3665">
                  <c:v>93.42554410350526</c:v>
                </c:pt>
                <c:pt idx="3666">
                  <c:v>93.540635773406208</c:v>
                </c:pt>
                <c:pt idx="3667">
                  <c:v>93.598695278229158</c:v>
                </c:pt>
                <c:pt idx="3668">
                  <c:v>93.635155838480401</c:v>
                </c:pt>
                <c:pt idx="3669">
                  <c:v>93.646747434637234</c:v>
                </c:pt>
                <c:pt idx="3670">
                  <c:v>93.676539796233612</c:v>
                </c:pt>
                <c:pt idx="3671">
                  <c:v>93.73176956108648</c:v>
                </c:pt>
                <c:pt idx="3672">
                  <c:v>93.722599361320462</c:v>
                </c:pt>
                <c:pt idx="3673">
                  <c:v>93.69311003613889</c:v>
                </c:pt>
                <c:pt idx="3674">
                  <c:v>93.626134475725806</c:v>
                </c:pt>
                <c:pt idx="3675">
                  <c:v>93.596444129057332</c:v>
                </c:pt>
                <c:pt idx="3676">
                  <c:v>93.588816114084082</c:v>
                </c:pt>
                <c:pt idx="3677">
                  <c:v>93.584793341508643</c:v>
                </c:pt>
                <c:pt idx="3678">
                  <c:v>93.579861458164046</c:v>
                </c:pt>
                <c:pt idx="3679">
                  <c:v>93.585918708552001</c:v>
                </c:pt>
                <c:pt idx="3680">
                  <c:v>93.600556373172651</c:v>
                </c:pt>
                <c:pt idx="3681">
                  <c:v>93.525650398167585</c:v>
                </c:pt>
                <c:pt idx="3682">
                  <c:v>93.414330512861014</c:v>
                </c:pt>
                <c:pt idx="3683">
                  <c:v>93.283547675183158</c:v>
                </c:pt>
                <c:pt idx="3684">
                  <c:v>93.148411950387739</c:v>
                </c:pt>
                <c:pt idx="3685">
                  <c:v>93.040361452718031</c:v>
                </c:pt>
                <c:pt idx="3686">
                  <c:v>92.883244752600945</c:v>
                </c:pt>
                <c:pt idx="3687">
                  <c:v>92.695733418550105</c:v>
                </c:pt>
                <c:pt idx="3688">
                  <c:v>92.523246691325511</c:v>
                </c:pt>
                <c:pt idx="3689">
                  <c:v>92.390329055690628</c:v>
                </c:pt>
                <c:pt idx="3690">
                  <c:v>92.267347815694194</c:v>
                </c:pt>
                <c:pt idx="3691">
                  <c:v>92.178217103080172</c:v>
                </c:pt>
                <c:pt idx="3692">
                  <c:v>92.078808344542637</c:v>
                </c:pt>
                <c:pt idx="3693">
                  <c:v>91.948904056702247</c:v>
                </c:pt>
                <c:pt idx="3694">
                  <c:v>91.775090164053665</c:v>
                </c:pt>
                <c:pt idx="3695">
                  <c:v>91.645918302363881</c:v>
                </c:pt>
                <c:pt idx="3696">
                  <c:v>91.526412573880876</c:v>
                </c:pt>
                <c:pt idx="3697">
                  <c:v>91.454691807073161</c:v>
                </c:pt>
                <c:pt idx="3698">
                  <c:v>91.374161914929715</c:v>
                </c:pt>
                <c:pt idx="3699">
                  <c:v>91.293083734178552</c:v>
                </c:pt>
                <c:pt idx="3700">
                  <c:v>91.225739036971063</c:v>
                </c:pt>
                <c:pt idx="3701">
                  <c:v>91.214965066573839</c:v>
                </c:pt>
                <c:pt idx="3702">
                  <c:v>91.180000469395367</c:v>
                </c:pt>
                <c:pt idx="3703">
                  <c:v>91.112272601991194</c:v>
                </c:pt>
                <c:pt idx="3704">
                  <c:v>91.029245236199344</c:v>
                </c:pt>
                <c:pt idx="3705">
                  <c:v>90.919281461155776</c:v>
                </c:pt>
                <c:pt idx="3706">
                  <c:v>90.769489668613133</c:v>
                </c:pt>
                <c:pt idx="3707">
                  <c:v>90.599896519974635</c:v>
                </c:pt>
                <c:pt idx="3708">
                  <c:v>90.439335394267147</c:v>
                </c:pt>
                <c:pt idx="3709">
                  <c:v>90.280685732446997</c:v>
                </c:pt>
                <c:pt idx="3710">
                  <c:v>90.090414742058769</c:v>
                </c:pt>
                <c:pt idx="3711">
                  <c:v>89.913280455115327</c:v>
                </c:pt>
                <c:pt idx="3712">
                  <c:v>89.758462861562165</c:v>
                </c:pt>
                <c:pt idx="3713">
                  <c:v>89.597594723177934</c:v>
                </c:pt>
                <c:pt idx="3714">
                  <c:v>89.417529070219373</c:v>
                </c:pt>
                <c:pt idx="3715">
                  <c:v>89.286012048026492</c:v>
                </c:pt>
                <c:pt idx="3716">
                  <c:v>89.176635032616772</c:v>
                </c:pt>
                <c:pt idx="3717">
                  <c:v>89.065384886197606</c:v>
                </c:pt>
                <c:pt idx="3718">
                  <c:v>89.032126169360453</c:v>
                </c:pt>
                <c:pt idx="3719">
                  <c:v>89.025514230625205</c:v>
                </c:pt>
                <c:pt idx="3720">
                  <c:v>89.058532248527825</c:v>
                </c:pt>
                <c:pt idx="3721">
                  <c:v>89.179506916142955</c:v>
                </c:pt>
                <c:pt idx="3722">
                  <c:v>89.330813825784944</c:v>
                </c:pt>
                <c:pt idx="3723">
                  <c:v>89.529114415838819</c:v>
                </c:pt>
                <c:pt idx="3724">
                  <c:v>89.772412243121934</c:v>
                </c:pt>
                <c:pt idx="3725">
                  <c:v>90.047943034082209</c:v>
                </c:pt>
                <c:pt idx="3726">
                  <c:v>90.365839891240242</c:v>
                </c:pt>
                <c:pt idx="3727">
                  <c:v>90.676864804434388</c:v>
                </c:pt>
                <c:pt idx="3728">
                  <c:v>90.955862901946233</c:v>
                </c:pt>
                <c:pt idx="3729">
                  <c:v>91.270726258224599</c:v>
                </c:pt>
                <c:pt idx="3730">
                  <c:v>91.617665052382108</c:v>
                </c:pt>
                <c:pt idx="3731">
                  <c:v>91.926115165371371</c:v>
                </c:pt>
                <c:pt idx="3732">
                  <c:v>92.295725084412993</c:v>
                </c:pt>
                <c:pt idx="3733">
                  <c:v>92.654776758848982</c:v>
                </c:pt>
                <c:pt idx="3734">
                  <c:v>93.046718309683882</c:v>
                </c:pt>
                <c:pt idx="3735">
                  <c:v>93.401957259652676</c:v>
                </c:pt>
                <c:pt idx="3736">
                  <c:v>93.815957095302466</c:v>
                </c:pt>
                <c:pt idx="3737">
                  <c:v>94.19035190487331</c:v>
                </c:pt>
                <c:pt idx="3738">
                  <c:v>94.557478141083848</c:v>
                </c:pt>
                <c:pt idx="3739">
                  <c:v>94.937295708469776</c:v>
                </c:pt>
                <c:pt idx="3740">
                  <c:v>95.267968051027964</c:v>
                </c:pt>
                <c:pt idx="3741">
                  <c:v>95.55332716609648</c:v>
                </c:pt>
                <c:pt idx="3742">
                  <c:v>95.802337874644223</c:v>
                </c:pt>
                <c:pt idx="3743">
                  <c:v>96.021065743481557</c:v>
                </c:pt>
                <c:pt idx="3744">
                  <c:v>96.225654916556877</c:v>
                </c:pt>
                <c:pt idx="3745">
                  <c:v>96.395694272971639</c:v>
                </c:pt>
                <c:pt idx="3746">
                  <c:v>96.569913186965209</c:v>
                </c:pt>
                <c:pt idx="3747">
                  <c:v>96.721096048228375</c:v>
                </c:pt>
                <c:pt idx="3748">
                  <c:v>96.872052869757425</c:v>
                </c:pt>
                <c:pt idx="3749">
                  <c:v>96.973510884022147</c:v>
                </c:pt>
                <c:pt idx="3750">
                  <c:v>97.068698756625054</c:v>
                </c:pt>
                <c:pt idx="3751">
                  <c:v>97.131899709739372</c:v>
                </c:pt>
                <c:pt idx="3752">
                  <c:v>97.176888160854645</c:v>
                </c:pt>
                <c:pt idx="3753">
                  <c:v>97.199953412402053</c:v>
                </c:pt>
                <c:pt idx="3754">
                  <c:v>97.154741681017995</c:v>
                </c:pt>
                <c:pt idx="3755">
                  <c:v>97.077347316980934</c:v>
                </c:pt>
                <c:pt idx="3756">
                  <c:v>97.033700545188935</c:v>
                </c:pt>
                <c:pt idx="3757">
                  <c:v>97.02266380106748</c:v>
                </c:pt>
                <c:pt idx="3758">
                  <c:v>97.028783664640144</c:v>
                </c:pt>
                <c:pt idx="3759">
                  <c:v>97.037279465582827</c:v>
                </c:pt>
                <c:pt idx="3760">
                  <c:v>96.972143681106687</c:v>
                </c:pt>
                <c:pt idx="3761">
                  <c:v>96.917436593043803</c:v>
                </c:pt>
                <c:pt idx="3762">
                  <c:v>96.852012070408804</c:v>
                </c:pt>
                <c:pt idx="3763">
                  <c:v>96.791120439884068</c:v>
                </c:pt>
                <c:pt idx="3764">
                  <c:v>96.725667198969433</c:v>
                </c:pt>
                <c:pt idx="3765">
                  <c:v>96.670105293210597</c:v>
                </c:pt>
                <c:pt idx="3766">
                  <c:v>96.622817095885907</c:v>
                </c:pt>
                <c:pt idx="3767">
                  <c:v>96.536030196405946</c:v>
                </c:pt>
                <c:pt idx="3768">
                  <c:v>96.404092793862816</c:v>
                </c:pt>
                <c:pt idx="3769">
                  <c:v>96.300075836436406</c:v>
                </c:pt>
                <c:pt idx="3770">
                  <c:v>96.217209131765102</c:v>
                </c:pt>
                <c:pt idx="3771">
                  <c:v>96.119815103505061</c:v>
                </c:pt>
                <c:pt idx="3772">
                  <c:v>96.030864936317755</c:v>
                </c:pt>
                <c:pt idx="3773">
                  <c:v>95.933040704384226</c:v>
                </c:pt>
                <c:pt idx="3774">
                  <c:v>95.787489055759607</c:v>
                </c:pt>
                <c:pt idx="3775">
                  <c:v>95.610439851051694</c:v>
                </c:pt>
                <c:pt idx="3776">
                  <c:v>95.417223163896708</c:v>
                </c:pt>
                <c:pt idx="3777">
                  <c:v>95.313128520518788</c:v>
                </c:pt>
                <c:pt idx="3778">
                  <c:v>95.221678124553435</c:v>
                </c:pt>
                <c:pt idx="3779">
                  <c:v>95.152267291476917</c:v>
                </c:pt>
                <c:pt idx="3780">
                  <c:v>95.050432659670733</c:v>
                </c:pt>
                <c:pt idx="3781">
                  <c:v>94.968832443877758</c:v>
                </c:pt>
                <c:pt idx="3782">
                  <c:v>94.879972877948248</c:v>
                </c:pt>
                <c:pt idx="3783">
                  <c:v>94.837340374449553</c:v>
                </c:pt>
                <c:pt idx="3784">
                  <c:v>94.807837207351284</c:v>
                </c:pt>
                <c:pt idx="3785">
                  <c:v>94.762962261387671</c:v>
                </c:pt>
                <c:pt idx="3786">
                  <c:v>94.678550886020545</c:v>
                </c:pt>
                <c:pt idx="3787">
                  <c:v>94.565912163500997</c:v>
                </c:pt>
                <c:pt idx="3788">
                  <c:v>94.466864258181303</c:v>
                </c:pt>
                <c:pt idx="3789">
                  <c:v>94.372957521928356</c:v>
                </c:pt>
                <c:pt idx="3790">
                  <c:v>94.251555381229821</c:v>
                </c:pt>
                <c:pt idx="3791">
                  <c:v>94.124371692985676</c:v>
                </c:pt>
                <c:pt idx="3792">
                  <c:v>93.989399400303498</c:v>
                </c:pt>
                <c:pt idx="3793">
                  <c:v>93.891650174578558</c:v>
                </c:pt>
                <c:pt idx="3794">
                  <c:v>93.793019594943445</c:v>
                </c:pt>
                <c:pt idx="3795">
                  <c:v>93.688919463667006</c:v>
                </c:pt>
                <c:pt idx="3796">
                  <c:v>93.537630179280072</c:v>
                </c:pt>
                <c:pt idx="3797">
                  <c:v>93.401219420255231</c:v>
                </c:pt>
                <c:pt idx="3798">
                  <c:v>93.26163328927224</c:v>
                </c:pt>
                <c:pt idx="3799">
                  <c:v>93.155091060273307</c:v>
                </c:pt>
                <c:pt idx="3800">
                  <c:v>93.097972237911875</c:v>
                </c:pt>
                <c:pt idx="3801">
                  <c:v>93.078106543425847</c:v>
                </c:pt>
                <c:pt idx="3802">
                  <c:v>93.108428076774018</c:v>
                </c:pt>
                <c:pt idx="3803">
                  <c:v>93.14442727380208</c:v>
                </c:pt>
                <c:pt idx="3804">
                  <c:v>93.217147306128638</c:v>
                </c:pt>
                <c:pt idx="3805">
                  <c:v>93.303265020234036</c:v>
                </c:pt>
                <c:pt idx="3806">
                  <c:v>93.460433837679332</c:v>
                </c:pt>
                <c:pt idx="3807">
                  <c:v>93.633486550428358</c:v>
                </c:pt>
                <c:pt idx="3808">
                  <c:v>93.872613292160636</c:v>
                </c:pt>
                <c:pt idx="3809">
                  <c:v>94.074206699282115</c:v>
                </c:pt>
                <c:pt idx="3810">
                  <c:v>94.315687657321874</c:v>
                </c:pt>
                <c:pt idx="3811">
                  <c:v>94.556052445561818</c:v>
                </c:pt>
                <c:pt idx="3812">
                  <c:v>94.81128579704918</c:v>
                </c:pt>
                <c:pt idx="3813">
                  <c:v>95.089975006643172</c:v>
                </c:pt>
                <c:pt idx="3814">
                  <c:v>95.423368642513168</c:v>
                </c:pt>
                <c:pt idx="3815">
                  <c:v>95.765437651909934</c:v>
                </c:pt>
                <c:pt idx="3816">
                  <c:v>96.121196921716702</c:v>
                </c:pt>
                <c:pt idx="3817">
                  <c:v>96.478367214540583</c:v>
                </c:pt>
                <c:pt idx="3818">
                  <c:v>96.845200363191978</c:v>
                </c:pt>
                <c:pt idx="3819">
                  <c:v>97.207349892305714</c:v>
                </c:pt>
                <c:pt idx="3820">
                  <c:v>97.530312745745093</c:v>
                </c:pt>
                <c:pt idx="3821">
                  <c:v>97.837003214670588</c:v>
                </c:pt>
                <c:pt idx="3822">
                  <c:v>98.111349272514431</c:v>
                </c:pt>
                <c:pt idx="3823">
                  <c:v>98.387068655413898</c:v>
                </c:pt>
                <c:pt idx="3824">
                  <c:v>98.665166219715132</c:v>
                </c:pt>
                <c:pt idx="3825">
                  <c:v>98.923551663976909</c:v>
                </c:pt>
                <c:pt idx="3826">
                  <c:v>99.163634668416321</c:v>
                </c:pt>
                <c:pt idx="3827">
                  <c:v>99.377744271924897</c:v>
                </c:pt>
                <c:pt idx="3828">
                  <c:v>99.518688343620951</c:v>
                </c:pt>
                <c:pt idx="3829">
                  <c:v>99.643087142900725</c:v>
                </c:pt>
                <c:pt idx="3830">
                  <c:v>99.816688563295116</c:v>
                </c:pt>
                <c:pt idx="3831">
                  <c:v>99.962146389647515</c:v>
                </c:pt>
                <c:pt idx="3832">
                  <c:v>100.06609555676339</c:v>
                </c:pt>
                <c:pt idx="3833">
                  <c:v>100.1250540935862</c:v>
                </c:pt>
                <c:pt idx="3834">
                  <c:v>100.2102636728853</c:v>
                </c:pt>
                <c:pt idx="3835">
                  <c:v>100.26241634418528</c:v>
                </c:pt>
                <c:pt idx="3836">
                  <c:v>100.30901405068158</c:v>
                </c:pt>
                <c:pt idx="3837">
                  <c:v>100.32733581932469</c:v>
                </c:pt>
                <c:pt idx="3838">
                  <c:v>100.32215113315557</c:v>
                </c:pt>
                <c:pt idx="3839">
                  <c:v>100.35892969929873</c:v>
                </c:pt>
                <c:pt idx="3840">
                  <c:v>100.36688273221246</c:v>
                </c:pt>
                <c:pt idx="3841">
                  <c:v>100.40432415200398</c:v>
                </c:pt>
                <c:pt idx="3842">
                  <c:v>100.42441900960527</c:v>
                </c:pt>
                <c:pt idx="3843">
                  <c:v>100.46343121106229</c:v>
                </c:pt>
                <c:pt idx="3844">
                  <c:v>100.55281473054619</c:v>
                </c:pt>
                <c:pt idx="3845">
                  <c:v>100.61978857556383</c:v>
                </c:pt>
                <c:pt idx="3846">
                  <c:v>100.69716674379043</c:v>
                </c:pt>
                <c:pt idx="3847">
                  <c:v>100.7517565722718</c:v>
                </c:pt>
                <c:pt idx="3848">
                  <c:v>100.82922515018461</c:v>
                </c:pt>
                <c:pt idx="3849">
                  <c:v>100.8616601805018</c:v>
                </c:pt>
                <c:pt idx="3850">
                  <c:v>100.90540911775429</c:v>
                </c:pt>
                <c:pt idx="3851">
                  <c:v>100.95612542862767</c:v>
                </c:pt>
                <c:pt idx="3852">
                  <c:v>100.95171515613593</c:v>
                </c:pt>
                <c:pt idx="3853">
                  <c:v>100.9461001201437</c:v>
                </c:pt>
                <c:pt idx="3854">
                  <c:v>100.98328999632818</c:v>
                </c:pt>
                <c:pt idx="3855">
                  <c:v>101.00778656295746</c:v>
                </c:pt>
                <c:pt idx="3856">
                  <c:v>100.98477667997163</c:v>
                </c:pt>
                <c:pt idx="3857">
                  <c:v>100.90012723652457</c:v>
                </c:pt>
                <c:pt idx="3858">
                  <c:v>100.78564616431579</c:v>
                </c:pt>
                <c:pt idx="3859">
                  <c:v>100.67923714693295</c:v>
                </c:pt>
                <c:pt idx="3860">
                  <c:v>100.5357105809846</c:v>
                </c:pt>
                <c:pt idx="3861">
                  <c:v>100.38531151042979</c:v>
                </c:pt>
                <c:pt idx="3862">
                  <c:v>100.18039045515626</c:v>
                </c:pt>
                <c:pt idx="3863">
                  <c:v>99.952342676662042</c:v>
                </c:pt>
                <c:pt idx="3864">
                  <c:v>99.748090101748218</c:v>
                </c:pt>
                <c:pt idx="3865">
                  <c:v>99.558180899658936</c:v>
                </c:pt>
                <c:pt idx="3866">
                  <c:v>99.371952559239574</c:v>
                </c:pt>
                <c:pt idx="3867">
                  <c:v>99.243833500060234</c:v>
                </c:pt>
                <c:pt idx="3868">
                  <c:v>99.112547726163399</c:v>
                </c:pt>
                <c:pt idx="3869">
                  <c:v>98.991584147281998</c:v>
                </c:pt>
                <c:pt idx="3870">
                  <c:v>98.879154561734069</c:v>
                </c:pt>
                <c:pt idx="3871">
                  <c:v>98.764175332066955</c:v>
                </c:pt>
                <c:pt idx="3872">
                  <c:v>98.626580886351476</c:v>
                </c:pt>
                <c:pt idx="3873">
                  <c:v>98.491690329268692</c:v>
                </c:pt>
                <c:pt idx="3874">
                  <c:v>98.357127590992775</c:v>
                </c:pt>
                <c:pt idx="3875">
                  <c:v>98.20309419704401</c:v>
                </c:pt>
                <c:pt idx="3876">
                  <c:v>98.003225488781112</c:v>
                </c:pt>
                <c:pt idx="3877">
                  <c:v>97.831984012401492</c:v>
                </c:pt>
                <c:pt idx="3878">
                  <c:v>97.645593160184077</c:v>
                </c:pt>
                <c:pt idx="3879">
                  <c:v>97.479403697403171</c:v>
                </c:pt>
                <c:pt idx="3880">
                  <c:v>97.379471569106158</c:v>
                </c:pt>
                <c:pt idx="3881">
                  <c:v>97.324261724211766</c:v>
                </c:pt>
                <c:pt idx="3882">
                  <c:v>97.379763251743555</c:v>
                </c:pt>
                <c:pt idx="3883">
                  <c:v>97.467345793027619</c:v>
                </c:pt>
                <c:pt idx="3884">
                  <c:v>97.612904809840728</c:v>
                </c:pt>
                <c:pt idx="3885">
                  <c:v>97.810808443708353</c:v>
                </c:pt>
                <c:pt idx="3886">
                  <c:v>98.015893072480495</c:v>
                </c:pt>
                <c:pt idx="3887">
                  <c:v>98.262816081811366</c:v>
                </c:pt>
                <c:pt idx="3888">
                  <c:v>98.5060295602119</c:v>
                </c:pt>
                <c:pt idx="3889">
                  <c:v>98.79062785669916</c:v>
                </c:pt>
                <c:pt idx="3890">
                  <c:v>99.092671891417766</c:v>
                </c:pt>
                <c:pt idx="3891">
                  <c:v>99.377086017233424</c:v>
                </c:pt>
                <c:pt idx="3892">
                  <c:v>99.662250676762795</c:v>
                </c:pt>
                <c:pt idx="3893">
                  <c:v>99.971127530933757</c:v>
                </c:pt>
                <c:pt idx="3894">
                  <c:v>100.31257727431506</c:v>
                </c:pt>
                <c:pt idx="3895">
                  <c:v>100.6930870601666</c:v>
                </c:pt>
                <c:pt idx="3896">
                  <c:v>101.08970016885297</c:v>
                </c:pt>
                <c:pt idx="3897">
                  <c:v>101.42914222515964</c:v>
                </c:pt>
                <c:pt idx="3898">
                  <c:v>101.70202424788343</c:v>
                </c:pt>
                <c:pt idx="3899">
                  <c:v>101.98246067416856</c:v>
                </c:pt>
                <c:pt idx="3900">
                  <c:v>102.3170013632345</c:v>
                </c:pt>
                <c:pt idx="3901">
                  <c:v>102.66383110266327</c:v>
                </c:pt>
                <c:pt idx="3902">
                  <c:v>102.95794490013374</c:v>
                </c:pt>
                <c:pt idx="3903">
                  <c:v>103.2090641344529</c:v>
                </c:pt>
                <c:pt idx="3904">
                  <c:v>103.42814211834524</c:v>
                </c:pt>
                <c:pt idx="3905">
                  <c:v>103.66000449656974</c:v>
                </c:pt>
                <c:pt idx="3906">
                  <c:v>103.90194807675239</c:v>
                </c:pt>
                <c:pt idx="3907">
                  <c:v>104.08364734460831</c:v>
                </c:pt>
                <c:pt idx="3908">
                  <c:v>104.24467842724671</c:v>
                </c:pt>
                <c:pt idx="3909">
                  <c:v>104.41443494114837</c:v>
                </c:pt>
                <c:pt idx="3910">
                  <c:v>104.57947932647109</c:v>
                </c:pt>
                <c:pt idx="3911">
                  <c:v>104.75107190146963</c:v>
                </c:pt>
                <c:pt idx="3912">
                  <c:v>104.81443269176943</c:v>
                </c:pt>
                <c:pt idx="3913">
                  <c:v>104.86404013052629</c:v>
                </c:pt>
                <c:pt idx="3914">
                  <c:v>104.91368890664101</c:v>
                </c:pt>
                <c:pt idx="3915">
                  <c:v>104.98956961347169</c:v>
                </c:pt>
                <c:pt idx="3916">
                  <c:v>105.06534808966737</c:v>
                </c:pt>
                <c:pt idx="3917">
                  <c:v>105.0900989962857</c:v>
                </c:pt>
                <c:pt idx="3918">
                  <c:v>105.03505205316546</c:v>
                </c:pt>
                <c:pt idx="3919">
                  <c:v>104.94705734119113</c:v>
                </c:pt>
                <c:pt idx="3920">
                  <c:v>104.85671832978686</c:v>
                </c:pt>
                <c:pt idx="3921">
                  <c:v>104.84776076650805</c:v>
                </c:pt>
                <c:pt idx="3922">
                  <c:v>104.86113582304353</c:v>
                </c:pt>
                <c:pt idx="3923">
                  <c:v>104.86517971805438</c:v>
                </c:pt>
                <c:pt idx="3924">
                  <c:v>104.81099947902305</c:v>
                </c:pt>
                <c:pt idx="3925">
                  <c:v>104.78727148592957</c:v>
                </c:pt>
                <c:pt idx="3926">
                  <c:v>104.76248336948267</c:v>
                </c:pt>
                <c:pt idx="3927">
                  <c:v>104.77146840853673</c:v>
                </c:pt>
                <c:pt idx="3928">
                  <c:v>104.78572136556308</c:v>
                </c:pt>
                <c:pt idx="3929">
                  <c:v>104.74415232929768</c:v>
                </c:pt>
                <c:pt idx="3930">
                  <c:v>104.71890903822948</c:v>
                </c:pt>
                <c:pt idx="3931">
                  <c:v>104.75927750862621</c:v>
                </c:pt>
                <c:pt idx="3932">
                  <c:v>104.80538981345313</c:v>
                </c:pt>
                <c:pt idx="3933">
                  <c:v>104.8353972271196</c:v>
                </c:pt>
                <c:pt idx="3934">
                  <c:v>104.84511155513879</c:v>
                </c:pt>
                <c:pt idx="3935">
                  <c:v>104.82603240032533</c:v>
                </c:pt>
                <c:pt idx="3936">
                  <c:v>104.79882746611142</c:v>
                </c:pt>
                <c:pt idx="3937">
                  <c:v>104.74131886293472</c:v>
                </c:pt>
                <c:pt idx="3938">
                  <c:v>104.64958225406723</c:v>
                </c:pt>
                <c:pt idx="3939">
                  <c:v>104.54015187414845</c:v>
                </c:pt>
                <c:pt idx="3940">
                  <c:v>104.47573773910875</c:v>
                </c:pt>
                <c:pt idx="3941">
                  <c:v>104.41033285807836</c:v>
                </c:pt>
                <c:pt idx="3942">
                  <c:v>104.30050977304782</c:v>
                </c:pt>
                <c:pt idx="3943">
                  <c:v>104.1438886667333</c:v>
                </c:pt>
                <c:pt idx="3944">
                  <c:v>103.98515443135939</c:v>
                </c:pt>
                <c:pt idx="3945">
                  <c:v>103.82985570315958</c:v>
                </c:pt>
                <c:pt idx="3946">
                  <c:v>103.6670142078947</c:v>
                </c:pt>
                <c:pt idx="3947">
                  <c:v>103.54188317774771</c:v>
                </c:pt>
                <c:pt idx="3948">
                  <c:v>103.38890210797483</c:v>
                </c:pt>
                <c:pt idx="3949">
                  <c:v>103.21189953132324</c:v>
                </c:pt>
                <c:pt idx="3950">
                  <c:v>102.99445120052491</c:v>
                </c:pt>
                <c:pt idx="3951">
                  <c:v>102.8049404268761</c:v>
                </c:pt>
                <c:pt idx="3952">
                  <c:v>102.66863633839158</c:v>
                </c:pt>
                <c:pt idx="3953">
                  <c:v>102.55069635682702</c:v>
                </c:pt>
                <c:pt idx="3954">
                  <c:v>102.44012648695232</c:v>
                </c:pt>
                <c:pt idx="3955">
                  <c:v>102.28942471167923</c:v>
                </c:pt>
                <c:pt idx="3956">
                  <c:v>102.14059198689498</c:v>
                </c:pt>
                <c:pt idx="3957">
                  <c:v>102.01810363949222</c:v>
                </c:pt>
                <c:pt idx="3958">
                  <c:v>101.91453320964597</c:v>
                </c:pt>
                <c:pt idx="3959">
                  <c:v>101.79314292082603</c:v>
                </c:pt>
                <c:pt idx="3960">
                  <c:v>101.69574346077705</c:v>
                </c:pt>
                <c:pt idx="3961">
                  <c:v>101.61752048531012</c:v>
                </c:pt>
                <c:pt idx="3962">
                  <c:v>101.54780698221441</c:v>
                </c:pt>
                <c:pt idx="3963">
                  <c:v>101.50457755687384</c:v>
                </c:pt>
                <c:pt idx="3964">
                  <c:v>101.49679626105987</c:v>
                </c:pt>
                <c:pt idx="3965">
                  <c:v>101.49796061658311</c:v>
                </c:pt>
                <c:pt idx="3966">
                  <c:v>101.5578358407239</c:v>
                </c:pt>
                <c:pt idx="3967">
                  <c:v>101.6525658877114</c:v>
                </c:pt>
                <c:pt idx="3968">
                  <c:v>101.76760385990973</c:v>
                </c:pt>
                <c:pt idx="3969">
                  <c:v>101.95408095879621</c:v>
                </c:pt>
                <c:pt idx="3970">
                  <c:v>102.13758894565431</c:v>
                </c:pt>
                <c:pt idx="3971">
                  <c:v>102.39190086138814</c:v>
                </c:pt>
                <c:pt idx="3972">
                  <c:v>102.65524682700206</c:v>
                </c:pt>
                <c:pt idx="3973">
                  <c:v>102.96398788228338</c:v>
                </c:pt>
                <c:pt idx="3974">
                  <c:v>103.30493336355069</c:v>
                </c:pt>
                <c:pt idx="3975">
                  <c:v>103.62020738370704</c:v>
                </c:pt>
                <c:pt idx="3976">
                  <c:v>103.91613563071772</c:v>
                </c:pt>
                <c:pt idx="3977">
                  <c:v>104.28107961941458</c:v>
                </c:pt>
                <c:pt idx="3978">
                  <c:v>104.61239097571175</c:v>
                </c:pt>
                <c:pt idx="3979">
                  <c:v>104.92426228736602</c:v>
                </c:pt>
                <c:pt idx="3980">
                  <c:v>105.22929344943458</c:v>
                </c:pt>
                <c:pt idx="3981">
                  <c:v>105.55560650064722</c:v>
                </c:pt>
                <c:pt idx="3982">
                  <c:v>105.86542053433362</c:v>
                </c:pt>
                <c:pt idx="3983">
                  <c:v>106.16508993650631</c:v>
                </c:pt>
                <c:pt idx="3984">
                  <c:v>106.40454736840573</c:v>
                </c:pt>
                <c:pt idx="3985">
                  <c:v>106.615231586916</c:v>
                </c:pt>
                <c:pt idx="3986">
                  <c:v>106.84091459161029</c:v>
                </c:pt>
                <c:pt idx="3987">
                  <c:v>106.96777637812737</c:v>
                </c:pt>
                <c:pt idx="3988">
                  <c:v>107.08132333232803</c:v>
                </c:pt>
                <c:pt idx="3989">
                  <c:v>107.07678276137507</c:v>
                </c:pt>
                <c:pt idx="3990">
                  <c:v>107.07864027291623</c:v>
                </c:pt>
                <c:pt idx="3991">
                  <c:v>107.05133056903216</c:v>
                </c:pt>
                <c:pt idx="3992">
                  <c:v>107.03500559258629</c:v>
                </c:pt>
                <c:pt idx="3993">
                  <c:v>107.0267534772462</c:v>
                </c:pt>
                <c:pt idx="3994">
                  <c:v>107.02171280676779</c:v>
                </c:pt>
                <c:pt idx="3995">
                  <c:v>107.00493929598763</c:v>
                </c:pt>
                <c:pt idx="3996">
                  <c:v>106.98832887434033</c:v>
                </c:pt>
                <c:pt idx="3997">
                  <c:v>106.98461225968735</c:v>
                </c:pt>
                <c:pt idx="3998">
                  <c:v>106.96283850421231</c:v>
                </c:pt>
                <c:pt idx="3999">
                  <c:v>106.95229760370694</c:v>
                </c:pt>
                <c:pt idx="4000">
                  <c:v>106.93229802332155</c:v>
                </c:pt>
                <c:pt idx="4001">
                  <c:v>106.87511458761179</c:v>
                </c:pt>
                <c:pt idx="4002">
                  <c:v>106.88747527391392</c:v>
                </c:pt>
                <c:pt idx="4003">
                  <c:v>106.94940282378843</c:v>
                </c:pt>
                <c:pt idx="4004">
                  <c:v>106.98057381760427</c:v>
                </c:pt>
                <c:pt idx="4005">
                  <c:v>106.97849225047261</c:v>
                </c:pt>
                <c:pt idx="4006">
                  <c:v>106.95496869722739</c:v>
                </c:pt>
                <c:pt idx="4007">
                  <c:v>106.92547485199752</c:v>
                </c:pt>
                <c:pt idx="4008">
                  <c:v>106.92254576508464</c:v>
                </c:pt>
                <c:pt idx="4009">
                  <c:v>106.84295687417675</c:v>
                </c:pt>
                <c:pt idx="4010">
                  <c:v>106.74323309350913</c:v>
                </c:pt>
                <c:pt idx="4011">
                  <c:v>106.60695695555415</c:v>
                </c:pt>
                <c:pt idx="4012">
                  <c:v>106.49772434054832</c:v>
                </c:pt>
                <c:pt idx="4013">
                  <c:v>106.4458773216742</c:v>
                </c:pt>
                <c:pt idx="4014">
                  <c:v>106.37335837891648</c:v>
                </c:pt>
                <c:pt idx="4015">
                  <c:v>106.28078050629556</c:v>
                </c:pt>
                <c:pt idx="4016">
                  <c:v>106.21447202539072</c:v>
                </c:pt>
                <c:pt idx="4017">
                  <c:v>106.15830240883216</c:v>
                </c:pt>
                <c:pt idx="4018">
                  <c:v>106.06031522491571</c:v>
                </c:pt>
                <c:pt idx="4019">
                  <c:v>105.95175016516323</c:v>
                </c:pt>
                <c:pt idx="4020">
                  <c:v>105.83050935110276</c:v>
                </c:pt>
                <c:pt idx="4021">
                  <c:v>105.6701624597117</c:v>
                </c:pt>
                <c:pt idx="4022">
                  <c:v>105.49914764387097</c:v>
                </c:pt>
                <c:pt idx="4023">
                  <c:v>105.32698681189487</c:v>
                </c:pt>
                <c:pt idx="4024">
                  <c:v>105.14921550131112</c:v>
                </c:pt>
                <c:pt idx="4025">
                  <c:v>104.93737729291912</c:v>
                </c:pt>
                <c:pt idx="4026">
                  <c:v>104.67875773550008</c:v>
                </c:pt>
                <c:pt idx="4027">
                  <c:v>104.40652946047599</c:v>
                </c:pt>
                <c:pt idx="4028">
                  <c:v>104.11543656673719</c:v>
                </c:pt>
                <c:pt idx="4029">
                  <c:v>103.84703269979424</c:v>
                </c:pt>
                <c:pt idx="4030">
                  <c:v>103.55745757458503</c:v>
                </c:pt>
                <c:pt idx="4031">
                  <c:v>103.31831616628835</c:v>
                </c:pt>
                <c:pt idx="4032">
                  <c:v>103.11933747838611</c:v>
                </c:pt>
                <c:pt idx="4033">
                  <c:v>102.93123371271528</c:v>
                </c:pt>
                <c:pt idx="4034">
                  <c:v>102.78681621967711</c:v>
                </c:pt>
                <c:pt idx="4035">
                  <c:v>102.64383980549658</c:v>
                </c:pt>
                <c:pt idx="4036">
                  <c:v>102.56319195145709</c:v>
                </c:pt>
                <c:pt idx="4037">
                  <c:v>102.50278919615241</c:v>
                </c:pt>
                <c:pt idx="4038">
                  <c:v>102.43247164112513</c:v>
                </c:pt>
                <c:pt idx="4039">
                  <c:v>102.33033907199331</c:v>
                </c:pt>
                <c:pt idx="4040">
                  <c:v>102.25753587337269</c:v>
                </c:pt>
                <c:pt idx="4041">
                  <c:v>102.12828831411967</c:v>
                </c:pt>
                <c:pt idx="4042">
                  <c:v>102.02794568712524</c:v>
                </c:pt>
                <c:pt idx="4043">
                  <c:v>101.94638237857201</c:v>
                </c:pt>
                <c:pt idx="4044">
                  <c:v>101.9351998574549</c:v>
                </c:pt>
                <c:pt idx="4045">
                  <c:v>101.89732370679793</c:v>
                </c:pt>
                <c:pt idx="4046">
                  <c:v>101.87754502028474</c:v>
                </c:pt>
                <c:pt idx="4047">
                  <c:v>101.83289686096246</c:v>
                </c:pt>
                <c:pt idx="4048">
                  <c:v>101.82723716884766</c:v>
                </c:pt>
                <c:pt idx="4049">
                  <c:v>101.83330060805622</c:v>
                </c:pt>
                <c:pt idx="4050">
                  <c:v>101.85881546325641</c:v>
                </c:pt>
                <c:pt idx="4051">
                  <c:v>101.87835962475943</c:v>
                </c:pt>
                <c:pt idx="4052">
                  <c:v>101.89854444843689</c:v>
                </c:pt>
                <c:pt idx="4053">
                  <c:v>101.97620325268235</c:v>
                </c:pt>
                <c:pt idx="4054">
                  <c:v>102.07859352976205</c:v>
                </c:pt>
                <c:pt idx="4055">
                  <c:v>102.2627365414729</c:v>
                </c:pt>
                <c:pt idx="4056">
                  <c:v>102.477906188746</c:v>
                </c:pt>
                <c:pt idx="4057">
                  <c:v>102.7358310328118</c:v>
                </c:pt>
                <c:pt idx="4058">
                  <c:v>103.01212812623986</c:v>
                </c:pt>
                <c:pt idx="4059">
                  <c:v>103.27905976517397</c:v>
                </c:pt>
                <c:pt idx="4060">
                  <c:v>103.57274715961789</c:v>
                </c:pt>
                <c:pt idx="4061">
                  <c:v>103.8866544400769</c:v>
                </c:pt>
                <c:pt idx="4062">
                  <c:v>104.19029589859852</c:v>
                </c:pt>
                <c:pt idx="4063">
                  <c:v>104.45732530852739</c:v>
                </c:pt>
                <c:pt idx="4064">
                  <c:v>104.77131016290949</c:v>
                </c:pt>
                <c:pt idx="4065">
                  <c:v>105.02522118174724</c:v>
                </c:pt>
                <c:pt idx="4066">
                  <c:v>105.24122139188317</c:v>
                </c:pt>
                <c:pt idx="4067">
                  <c:v>105.43956126679836</c:v>
                </c:pt>
                <c:pt idx="4068">
                  <c:v>105.5897862297346</c:v>
                </c:pt>
                <c:pt idx="4069">
                  <c:v>105.73497044481257</c:v>
                </c:pt>
                <c:pt idx="4070">
                  <c:v>105.8217548858748</c:v>
                </c:pt>
                <c:pt idx="4071">
                  <c:v>105.86124714331288</c:v>
                </c:pt>
                <c:pt idx="4072">
                  <c:v>105.90855230971077</c:v>
                </c:pt>
                <c:pt idx="4073">
                  <c:v>105.91593909598032</c:v>
                </c:pt>
                <c:pt idx="4074">
                  <c:v>105.88963118037849</c:v>
                </c:pt>
                <c:pt idx="4075">
                  <c:v>105.84001154537377</c:v>
                </c:pt>
                <c:pt idx="4076">
                  <c:v>105.77088524068907</c:v>
                </c:pt>
                <c:pt idx="4077">
                  <c:v>105.72436961983102</c:v>
                </c:pt>
                <c:pt idx="4078">
                  <c:v>105.66882940700066</c:v>
                </c:pt>
                <c:pt idx="4079">
                  <c:v>105.59199885773624</c:v>
                </c:pt>
                <c:pt idx="4080">
                  <c:v>105.47300494058611</c:v>
                </c:pt>
                <c:pt idx="4081">
                  <c:v>105.36213468544919</c:v>
                </c:pt>
                <c:pt idx="4082">
                  <c:v>105.18078069359591</c:v>
                </c:pt>
                <c:pt idx="4083">
                  <c:v>104.96778924045735</c:v>
                </c:pt>
                <c:pt idx="4084">
                  <c:v>104.66628536164839</c:v>
                </c:pt>
                <c:pt idx="4085">
                  <c:v>104.4347844395317</c:v>
                </c:pt>
                <c:pt idx="4086">
                  <c:v>104.22217415796798</c:v>
                </c:pt>
                <c:pt idx="4087">
                  <c:v>104.0552818841669</c:v>
                </c:pt>
                <c:pt idx="4088">
                  <c:v>103.87951158521167</c:v>
                </c:pt>
                <c:pt idx="4089">
                  <c:v>103.69510586559049</c:v>
                </c:pt>
                <c:pt idx="4090">
                  <c:v>103.5485347373631</c:v>
                </c:pt>
                <c:pt idx="4091">
                  <c:v>103.40268521160348</c:v>
                </c:pt>
                <c:pt idx="4092">
                  <c:v>103.31001467573749</c:v>
                </c:pt>
                <c:pt idx="4093">
                  <c:v>103.22543644224012</c:v>
                </c:pt>
                <c:pt idx="4094">
                  <c:v>103.17716777727674</c:v>
                </c:pt>
                <c:pt idx="4095">
                  <c:v>103.16968116462249</c:v>
                </c:pt>
                <c:pt idx="4096">
                  <c:v>103.11941158454984</c:v>
                </c:pt>
                <c:pt idx="4097">
                  <c:v>103.07793370366522</c:v>
                </c:pt>
                <c:pt idx="4098">
                  <c:v>102.9910034720096</c:v>
                </c:pt>
                <c:pt idx="4099">
                  <c:v>102.87961201294121</c:v>
                </c:pt>
                <c:pt idx="4100">
                  <c:v>102.72082461430215</c:v>
                </c:pt>
                <c:pt idx="4101">
                  <c:v>102.5637257267346</c:v>
                </c:pt>
                <c:pt idx="4102">
                  <c:v>102.39184623135291</c:v>
                </c:pt>
                <c:pt idx="4103">
                  <c:v>102.25831883305899</c:v>
                </c:pt>
                <c:pt idx="4104">
                  <c:v>102.08049342630638</c:v>
                </c:pt>
                <c:pt idx="4105">
                  <c:v>101.91454361385375</c:v>
                </c:pt>
                <c:pt idx="4106">
                  <c:v>101.6712224323158</c:v>
                </c:pt>
                <c:pt idx="4107">
                  <c:v>101.42011265854048</c:v>
                </c:pt>
                <c:pt idx="4108">
                  <c:v>101.15831985620403</c:v>
                </c:pt>
                <c:pt idx="4109">
                  <c:v>100.90415308080932</c:v>
                </c:pt>
                <c:pt idx="4110">
                  <c:v>100.61874300929874</c:v>
                </c:pt>
                <c:pt idx="4111">
                  <c:v>100.30096650358884</c:v>
                </c:pt>
                <c:pt idx="4112">
                  <c:v>100.06072013936087</c:v>
                </c:pt>
                <c:pt idx="4113">
                  <c:v>99.820048219585004</c:v>
                </c:pt>
                <c:pt idx="4114">
                  <c:v>99.600238287115744</c:v>
                </c:pt>
                <c:pt idx="4115">
                  <c:v>99.36766019331597</c:v>
                </c:pt>
                <c:pt idx="4116">
                  <c:v>99.179336891754645</c:v>
                </c:pt>
                <c:pt idx="4117">
                  <c:v>99.068730735957928</c:v>
                </c:pt>
                <c:pt idx="4118">
                  <c:v>99.026647035093461</c:v>
                </c:pt>
                <c:pt idx="4119">
                  <c:v>98.944474189816972</c:v>
                </c:pt>
                <c:pt idx="4120">
                  <c:v>98.82759644913817</c:v>
                </c:pt>
                <c:pt idx="4121">
                  <c:v>98.76742148590067</c:v>
                </c:pt>
                <c:pt idx="4122">
                  <c:v>98.750303123799029</c:v>
                </c:pt>
                <c:pt idx="4123">
                  <c:v>98.804023363539926</c:v>
                </c:pt>
                <c:pt idx="4124">
                  <c:v>98.85257299753161</c:v>
                </c:pt>
                <c:pt idx="4125">
                  <c:v>98.909347357702899</c:v>
                </c:pt>
                <c:pt idx="4126">
                  <c:v>98.935273280223697</c:v>
                </c:pt>
                <c:pt idx="4127">
                  <c:v>99.003161088412696</c:v>
                </c:pt>
                <c:pt idx="4128">
                  <c:v>99.068738809564806</c:v>
                </c:pt>
                <c:pt idx="4129">
                  <c:v>99.121601572729929</c:v>
                </c:pt>
                <c:pt idx="4130">
                  <c:v>99.157512371692277</c:v>
                </c:pt>
                <c:pt idx="4131">
                  <c:v>99.177612467122415</c:v>
                </c:pt>
                <c:pt idx="4132">
                  <c:v>99.202338188482656</c:v>
                </c:pt>
                <c:pt idx="4133">
                  <c:v>99.215450883426072</c:v>
                </c:pt>
                <c:pt idx="4134">
                  <c:v>99.282509583312745</c:v>
                </c:pt>
                <c:pt idx="4135">
                  <c:v>99.344152025451947</c:v>
                </c:pt>
                <c:pt idx="4136">
                  <c:v>99.455972729354485</c:v>
                </c:pt>
                <c:pt idx="4137">
                  <c:v>99.592943251777413</c:v>
                </c:pt>
                <c:pt idx="4138">
                  <c:v>99.778705543822213</c:v>
                </c:pt>
                <c:pt idx="4139">
                  <c:v>99.96969088236105</c:v>
                </c:pt>
                <c:pt idx="4140">
                  <c:v>100.19211235066226</c:v>
                </c:pt>
                <c:pt idx="4141">
                  <c:v>100.45406658362549</c:v>
                </c:pt>
                <c:pt idx="4142">
                  <c:v>100.75016451816332</c:v>
                </c:pt>
                <c:pt idx="4143">
                  <c:v>100.97039041237427</c:v>
                </c:pt>
                <c:pt idx="4144">
                  <c:v>101.17876250606419</c:v>
                </c:pt>
                <c:pt idx="4145">
                  <c:v>101.37308630719593</c:v>
                </c:pt>
                <c:pt idx="4146">
                  <c:v>101.54470939250827</c:v>
                </c:pt>
                <c:pt idx="4147">
                  <c:v>101.68080956163244</c:v>
                </c:pt>
                <c:pt idx="4148">
                  <c:v>101.81831864661827</c:v>
                </c:pt>
                <c:pt idx="4149">
                  <c:v>101.99267828816288</c:v>
                </c:pt>
                <c:pt idx="4150">
                  <c:v>102.12013390467783</c:v>
                </c:pt>
                <c:pt idx="4151">
                  <c:v>102.22371991924533</c:v>
                </c:pt>
                <c:pt idx="4152">
                  <c:v>102.26928608080819</c:v>
                </c:pt>
                <c:pt idx="4153">
                  <c:v>102.42199471133556</c:v>
                </c:pt>
                <c:pt idx="4154">
                  <c:v>102.49603666034714</c:v>
                </c:pt>
                <c:pt idx="4155">
                  <c:v>102.55934335544509</c:v>
                </c:pt>
                <c:pt idx="4156">
                  <c:v>102.55605170206863</c:v>
                </c:pt>
                <c:pt idx="4157">
                  <c:v>102.60614355883256</c:v>
                </c:pt>
                <c:pt idx="4158">
                  <c:v>102.59396680911173</c:v>
                </c:pt>
                <c:pt idx="4159">
                  <c:v>102.66262223293535</c:v>
                </c:pt>
                <c:pt idx="4160">
                  <c:v>102.70645663571024</c:v>
                </c:pt>
                <c:pt idx="4161">
                  <c:v>102.71259383135609</c:v>
                </c:pt>
                <c:pt idx="4162">
                  <c:v>102.71606283620096</c:v>
                </c:pt>
                <c:pt idx="4163">
                  <c:v>102.6921826890877</c:v>
                </c:pt>
                <c:pt idx="4164">
                  <c:v>102.62579898229043</c:v>
                </c:pt>
                <c:pt idx="4165">
                  <c:v>102.51019137997969</c:v>
                </c:pt>
                <c:pt idx="4166">
                  <c:v>102.39886552177035</c:v>
                </c:pt>
                <c:pt idx="4167">
                  <c:v>102.26349656301811</c:v>
                </c:pt>
                <c:pt idx="4168">
                  <c:v>102.12495043380316</c:v>
                </c:pt>
                <c:pt idx="4169">
                  <c:v>102.03955722709595</c:v>
                </c:pt>
                <c:pt idx="4170">
                  <c:v>101.97543550157197</c:v>
                </c:pt>
                <c:pt idx="4171">
                  <c:v>101.85822308700301</c:v>
                </c:pt>
                <c:pt idx="4172">
                  <c:v>101.7251697268137</c:v>
                </c:pt>
                <c:pt idx="4173">
                  <c:v>101.63780052121989</c:v>
                </c:pt>
                <c:pt idx="4174">
                  <c:v>101.563759636369</c:v>
                </c:pt>
                <c:pt idx="4175">
                  <c:v>101.47770337350602</c:v>
                </c:pt>
                <c:pt idx="4176">
                  <c:v>101.30743272860819</c:v>
                </c:pt>
                <c:pt idx="4177">
                  <c:v>101.19265787988851</c:v>
                </c:pt>
                <c:pt idx="4178">
                  <c:v>101.13368978200671</c:v>
                </c:pt>
                <c:pt idx="4179">
                  <c:v>101.01620059338099</c:v>
                </c:pt>
                <c:pt idx="4180">
                  <c:v>100.82245327940301</c:v>
                </c:pt>
                <c:pt idx="4181">
                  <c:v>100.61320360517858</c:v>
                </c:pt>
                <c:pt idx="4182">
                  <c:v>100.43048382014061</c:v>
                </c:pt>
                <c:pt idx="4183">
                  <c:v>100.20909192400423</c:v>
                </c:pt>
                <c:pt idx="4184">
                  <c:v>99.931334495560634</c:v>
                </c:pt>
                <c:pt idx="4185">
                  <c:v>99.667605160511883</c:v>
                </c:pt>
                <c:pt idx="4186">
                  <c:v>99.384950374759455</c:v>
                </c:pt>
                <c:pt idx="4187">
                  <c:v>99.109306656373235</c:v>
                </c:pt>
                <c:pt idx="4188">
                  <c:v>98.820328731635342</c:v>
                </c:pt>
                <c:pt idx="4189">
                  <c:v>98.51299997060157</c:v>
                </c:pt>
                <c:pt idx="4190">
                  <c:v>98.27588034896479</c:v>
                </c:pt>
                <c:pt idx="4191">
                  <c:v>97.997695196973865</c:v>
                </c:pt>
                <c:pt idx="4192">
                  <c:v>97.730748204985602</c:v>
                </c:pt>
                <c:pt idx="4193">
                  <c:v>97.499989363068678</c:v>
                </c:pt>
                <c:pt idx="4194">
                  <c:v>97.26850975838866</c:v>
                </c:pt>
                <c:pt idx="4195">
                  <c:v>97.077503261849245</c:v>
                </c:pt>
                <c:pt idx="4196">
                  <c:v>96.88193303052725</c:v>
                </c:pt>
                <c:pt idx="4197">
                  <c:v>96.695260354426878</c:v>
                </c:pt>
                <c:pt idx="4198">
                  <c:v>96.57627172863468</c:v>
                </c:pt>
                <c:pt idx="4199">
                  <c:v>96.52564995371246</c:v>
                </c:pt>
                <c:pt idx="4200">
                  <c:v>96.468053028877918</c:v>
                </c:pt>
                <c:pt idx="4201">
                  <c:v>96.391854875207855</c:v>
                </c:pt>
                <c:pt idx="4202">
                  <c:v>96.322362238371369</c:v>
                </c:pt>
                <c:pt idx="4203">
                  <c:v>96.26048030845422</c:v>
                </c:pt>
                <c:pt idx="4204">
                  <c:v>96.245998502331034</c:v>
                </c:pt>
                <c:pt idx="4205">
                  <c:v>96.256138450254099</c:v>
                </c:pt>
                <c:pt idx="4206">
                  <c:v>96.281736559884905</c:v>
                </c:pt>
                <c:pt idx="4207">
                  <c:v>96.347627613678469</c:v>
                </c:pt>
                <c:pt idx="4208">
                  <c:v>96.449592103028181</c:v>
                </c:pt>
                <c:pt idx="4209">
                  <c:v>96.572900385141864</c:v>
                </c:pt>
                <c:pt idx="4210">
                  <c:v>96.708414738923096</c:v>
                </c:pt>
                <c:pt idx="4211">
                  <c:v>96.863585323654121</c:v>
                </c:pt>
                <c:pt idx="4212">
                  <c:v>97.055783078451853</c:v>
                </c:pt>
                <c:pt idx="4213">
                  <c:v>97.311178517464242</c:v>
                </c:pt>
                <c:pt idx="4214">
                  <c:v>97.525117668893827</c:v>
                </c:pt>
                <c:pt idx="4215">
                  <c:v>97.76549787068403</c:v>
                </c:pt>
                <c:pt idx="4216">
                  <c:v>97.972397894295185</c:v>
                </c:pt>
                <c:pt idx="4217">
                  <c:v>98.196081217721428</c:v>
                </c:pt>
                <c:pt idx="4218">
                  <c:v>98.432761754267801</c:v>
                </c:pt>
                <c:pt idx="4219">
                  <c:v>98.666819533716648</c:v>
                </c:pt>
                <c:pt idx="4220">
                  <c:v>98.910102117395397</c:v>
                </c:pt>
                <c:pt idx="4221">
                  <c:v>99.168780520764372</c:v>
                </c:pt>
                <c:pt idx="4222">
                  <c:v>99.436889369263682</c:v>
                </c:pt>
                <c:pt idx="4223">
                  <c:v>99.689396597846809</c:v>
                </c:pt>
                <c:pt idx="4224">
                  <c:v>99.922549385013383</c:v>
                </c:pt>
                <c:pt idx="4225">
                  <c:v>100.1318101540347</c:v>
                </c:pt>
                <c:pt idx="4226">
                  <c:v>100.34110251328606</c:v>
                </c:pt>
                <c:pt idx="4227">
                  <c:v>100.5455028675439</c:v>
                </c:pt>
                <c:pt idx="4228">
                  <c:v>100.78380128632884</c:v>
                </c:pt>
                <c:pt idx="4229">
                  <c:v>101.01953800438947</c:v>
                </c:pt>
                <c:pt idx="4230">
                  <c:v>101.1684039183648</c:v>
                </c:pt>
                <c:pt idx="4231">
                  <c:v>101.26560650135735</c:v>
                </c:pt>
                <c:pt idx="4232">
                  <c:v>101.28200715918817</c:v>
                </c:pt>
                <c:pt idx="4233">
                  <c:v>101.2536760439245</c:v>
                </c:pt>
                <c:pt idx="4234">
                  <c:v>101.18977677506852</c:v>
                </c:pt>
                <c:pt idx="4235">
                  <c:v>101.13640598996894</c:v>
                </c:pt>
                <c:pt idx="4236">
                  <c:v>101.08041544258069</c:v>
                </c:pt>
                <c:pt idx="4237">
                  <c:v>101.03507393830471</c:v>
                </c:pt>
                <c:pt idx="4238">
                  <c:v>100.93565261647652</c:v>
                </c:pt>
                <c:pt idx="4239">
                  <c:v>100.81940116311178</c:v>
                </c:pt>
                <c:pt idx="4240">
                  <c:v>100.63328290685527</c:v>
                </c:pt>
                <c:pt idx="4241">
                  <c:v>100.4804806200701</c:v>
                </c:pt>
                <c:pt idx="4242">
                  <c:v>100.2890144493328</c:v>
                </c:pt>
                <c:pt idx="4243">
                  <c:v>100.10457750862768</c:v>
                </c:pt>
                <c:pt idx="4244">
                  <c:v>99.880943931793595</c:v>
                </c:pt>
                <c:pt idx="4245">
                  <c:v>99.65087857568102</c:v>
                </c:pt>
                <c:pt idx="4246">
                  <c:v>99.427211381640873</c:v>
                </c:pt>
                <c:pt idx="4247">
                  <c:v>99.234518381683088</c:v>
                </c:pt>
                <c:pt idx="4248">
                  <c:v>99.115936705685414</c:v>
                </c:pt>
                <c:pt idx="4249">
                  <c:v>99.023537223138902</c:v>
                </c:pt>
                <c:pt idx="4250">
                  <c:v>98.890455798927661</c:v>
                </c:pt>
                <c:pt idx="4251">
                  <c:v>98.744999237489552</c:v>
                </c:pt>
                <c:pt idx="4252">
                  <c:v>98.609909788851141</c:v>
                </c:pt>
                <c:pt idx="4253">
                  <c:v>98.50515712646056</c:v>
                </c:pt>
                <c:pt idx="4254">
                  <c:v>98.491906193493904</c:v>
                </c:pt>
                <c:pt idx="4255">
                  <c:v>98.438176226528782</c:v>
                </c:pt>
                <c:pt idx="4256">
                  <c:v>98.345013270331066</c:v>
                </c:pt>
                <c:pt idx="4257">
                  <c:v>98.25730562149009</c:v>
                </c:pt>
                <c:pt idx="4258">
                  <c:v>98.186893713335095</c:v>
                </c:pt>
                <c:pt idx="4259">
                  <c:v>98.144318651372785</c:v>
                </c:pt>
                <c:pt idx="4260">
                  <c:v>98.064438335151081</c:v>
                </c:pt>
                <c:pt idx="4261">
                  <c:v>97.945365421942739</c:v>
                </c:pt>
                <c:pt idx="4262">
                  <c:v>97.766353146770214</c:v>
                </c:pt>
                <c:pt idx="4263">
                  <c:v>97.569522372264018</c:v>
                </c:pt>
                <c:pt idx="4264">
                  <c:v>97.360215503033871</c:v>
                </c:pt>
                <c:pt idx="4265">
                  <c:v>97.143674173498383</c:v>
                </c:pt>
                <c:pt idx="4266">
                  <c:v>96.913206599947387</c:v>
                </c:pt>
                <c:pt idx="4267">
                  <c:v>96.629382180781889</c:v>
                </c:pt>
                <c:pt idx="4268">
                  <c:v>96.397493349942252</c:v>
                </c:pt>
                <c:pt idx="4269">
                  <c:v>96.19070572720716</c:v>
                </c:pt>
                <c:pt idx="4270">
                  <c:v>96.002553393458257</c:v>
                </c:pt>
                <c:pt idx="4271">
                  <c:v>95.801893934436706</c:v>
                </c:pt>
                <c:pt idx="4272">
                  <c:v>95.545919180624566</c:v>
                </c:pt>
                <c:pt idx="4273">
                  <c:v>95.308973373008584</c:v>
                </c:pt>
                <c:pt idx="4274">
                  <c:v>95.156946062210153</c:v>
                </c:pt>
                <c:pt idx="4275">
                  <c:v>94.992848077286496</c:v>
                </c:pt>
                <c:pt idx="4276">
                  <c:v>94.879882933838132</c:v>
                </c:pt>
                <c:pt idx="4277">
                  <c:v>94.700989224035112</c:v>
                </c:pt>
                <c:pt idx="4278">
                  <c:v>94.60631327809935</c:v>
                </c:pt>
                <c:pt idx="4279">
                  <c:v>94.568894859873268</c:v>
                </c:pt>
                <c:pt idx="4280">
                  <c:v>94.582182134741728</c:v>
                </c:pt>
                <c:pt idx="4281">
                  <c:v>94.562716011903561</c:v>
                </c:pt>
                <c:pt idx="4282">
                  <c:v>94.526887841155968</c:v>
                </c:pt>
                <c:pt idx="4283">
                  <c:v>94.513074902283009</c:v>
                </c:pt>
                <c:pt idx="4284">
                  <c:v>94.479498625089221</c:v>
                </c:pt>
                <c:pt idx="4285">
                  <c:v>94.516298450292126</c:v>
                </c:pt>
                <c:pt idx="4286">
                  <c:v>94.519999269715299</c:v>
                </c:pt>
                <c:pt idx="4287">
                  <c:v>94.589297461083106</c:v>
                </c:pt>
                <c:pt idx="4288">
                  <c:v>94.666066531890621</c:v>
                </c:pt>
                <c:pt idx="4289">
                  <c:v>94.772560131359896</c:v>
                </c:pt>
                <c:pt idx="4290">
                  <c:v>94.872788688785434</c:v>
                </c:pt>
                <c:pt idx="4291">
                  <c:v>95.013974180806358</c:v>
                </c:pt>
                <c:pt idx="4292">
                  <c:v>95.175317125600742</c:v>
                </c:pt>
                <c:pt idx="4293">
                  <c:v>95.403185113468297</c:v>
                </c:pt>
                <c:pt idx="4294">
                  <c:v>95.636894477515852</c:v>
                </c:pt>
                <c:pt idx="4295">
                  <c:v>95.905624991574541</c:v>
                </c:pt>
                <c:pt idx="4296">
                  <c:v>96.206526726674028</c:v>
                </c:pt>
                <c:pt idx="4297">
                  <c:v>96.541892069677502</c:v>
                </c:pt>
                <c:pt idx="4298">
                  <c:v>96.888507714550542</c:v>
                </c:pt>
                <c:pt idx="4299">
                  <c:v>97.197765357370585</c:v>
                </c:pt>
                <c:pt idx="4300">
                  <c:v>97.541110323160893</c:v>
                </c:pt>
                <c:pt idx="4301">
                  <c:v>97.827390147032958</c:v>
                </c:pt>
                <c:pt idx="4302">
                  <c:v>98.061877392213162</c:v>
                </c:pt>
                <c:pt idx="4303">
                  <c:v>98.268292597798492</c:v>
                </c:pt>
                <c:pt idx="4304">
                  <c:v>98.45010016053682</c:v>
                </c:pt>
                <c:pt idx="4305">
                  <c:v>98.634111765755748</c:v>
                </c:pt>
                <c:pt idx="4306">
                  <c:v>98.809506102144042</c:v>
                </c:pt>
                <c:pt idx="4307">
                  <c:v>98.940948747122391</c:v>
                </c:pt>
                <c:pt idx="4308">
                  <c:v>99.043379532151619</c:v>
                </c:pt>
                <c:pt idx="4309">
                  <c:v>99.170031715782727</c:v>
                </c:pt>
                <c:pt idx="4310">
                  <c:v>99.256141071885509</c:v>
                </c:pt>
                <c:pt idx="4311">
                  <c:v>99.332630093517963</c:v>
                </c:pt>
                <c:pt idx="4312">
                  <c:v>99.431210823578652</c:v>
                </c:pt>
                <c:pt idx="4313">
                  <c:v>99.513625462534449</c:v>
                </c:pt>
                <c:pt idx="4314">
                  <c:v>99.570715163694132</c:v>
                </c:pt>
                <c:pt idx="4315">
                  <c:v>99.597186447595277</c:v>
                </c:pt>
                <c:pt idx="4316">
                  <c:v>99.59008947864811</c:v>
                </c:pt>
                <c:pt idx="4317">
                  <c:v>99.571973911463431</c:v>
                </c:pt>
                <c:pt idx="4318">
                  <c:v>99.560711228169183</c:v>
                </c:pt>
                <c:pt idx="4319">
                  <c:v>99.451572223540069</c:v>
                </c:pt>
                <c:pt idx="4320">
                  <c:v>99.316577229864649</c:v>
                </c:pt>
                <c:pt idx="4321">
                  <c:v>99.135041206643962</c:v>
                </c:pt>
                <c:pt idx="4322">
                  <c:v>98.964575233161867</c:v>
                </c:pt>
                <c:pt idx="4323">
                  <c:v>98.74817533904897</c:v>
                </c:pt>
                <c:pt idx="4324">
                  <c:v>98.540722661325589</c:v>
                </c:pt>
                <c:pt idx="4325">
                  <c:v>98.341059353029976</c:v>
                </c:pt>
                <c:pt idx="4326">
                  <c:v>98.152262570947016</c:v>
                </c:pt>
                <c:pt idx="4327">
                  <c:v>97.924312765837371</c:v>
                </c:pt>
                <c:pt idx="4328">
                  <c:v>97.726777656345249</c:v>
                </c:pt>
                <c:pt idx="4329">
                  <c:v>97.527439638121663</c:v>
                </c:pt>
                <c:pt idx="4330">
                  <c:v>97.345302021496607</c:v>
                </c:pt>
                <c:pt idx="4331">
                  <c:v>97.207839303856119</c:v>
                </c:pt>
                <c:pt idx="4332">
                  <c:v>97.108477395577623</c:v>
                </c:pt>
                <c:pt idx="4333">
                  <c:v>96.957316969526829</c:v>
                </c:pt>
                <c:pt idx="4334">
                  <c:v>96.869769899632956</c:v>
                </c:pt>
                <c:pt idx="4335">
                  <c:v>96.761275800064453</c:v>
                </c:pt>
                <c:pt idx="4336">
                  <c:v>96.67774256726409</c:v>
                </c:pt>
                <c:pt idx="4337">
                  <c:v>96.661154810567822</c:v>
                </c:pt>
                <c:pt idx="4338">
                  <c:v>96.628707046243463</c:v>
                </c:pt>
                <c:pt idx="4339">
                  <c:v>96.64857563067244</c:v>
                </c:pt>
                <c:pt idx="4340">
                  <c:v>96.675819910895811</c:v>
                </c:pt>
                <c:pt idx="4341">
                  <c:v>96.744160052809292</c:v>
                </c:pt>
                <c:pt idx="4342">
                  <c:v>96.712452165210479</c:v>
                </c:pt>
                <c:pt idx="4343">
                  <c:v>96.637825879575146</c:v>
                </c:pt>
                <c:pt idx="4344">
                  <c:v>96.511164771379882</c:v>
                </c:pt>
                <c:pt idx="4345">
                  <c:v>96.310571719312208</c:v>
                </c:pt>
                <c:pt idx="4346">
                  <c:v>96.150398583992185</c:v>
                </c:pt>
                <c:pt idx="4347">
                  <c:v>95.933925560929666</c:v>
                </c:pt>
                <c:pt idx="4348">
                  <c:v>95.676126201884841</c:v>
                </c:pt>
                <c:pt idx="4349">
                  <c:v>95.392905099574833</c:v>
                </c:pt>
                <c:pt idx="4350">
                  <c:v>95.09686167332751</c:v>
                </c:pt>
                <c:pt idx="4351">
                  <c:v>94.822072490101235</c:v>
                </c:pt>
                <c:pt idx="4352">
                  <c:v>94.522459272449922</c:v>
                </c:pt>
                <c:pt idx="4353">
                  <c:v>94.18016748267631</c:v>
                </c:pt>
                <c:pt idx="4354">
                  <c:v>93.826797356108401</c:v>
                </c:pt>
                <c:pt idx="4355">
                  <c:v>93.490787038553165</c:v>
                </c:pt>
                <c:pt idx="4356">
                  <c:v>93.174704505503328</c:v>
                </c:pt>
                <c:pt idx="4357">
                  <c:v>92.854192514571537</c:v>
                </c:pt>
                <c:pt idx="4358">
                  <c:v>92.551164979552695</c:v>
                </c:pt>
                <c:pt idx="4359">
                  <c:v>92.352537063980208</c:v>
                </c:pt>
                <c:pt idx="4360">
                  <c:v>92.196774698874236</c:v>
                </c:pt>
                <c:pt idx="4361">
                  <c:v>92.148791689142385</c:v>
                </c:pt>
                <c:pt idx="4362">
                  <c:v>92.135002695065467</c:v>
                </c:pt>
                <c:pt idx="4363">
                  <c:v>92.117315622785981</c:v>
                </c:pt>
                <c:pt idx="4364">
                  <c:v>92.091164584371711</c:v>
                </c:pt>
                <c:pt idx="4365">
                  <c:v>92.139925676950924</c:v>
                </c:pt>
                <c:pt idx="4366">
                  <c:v>92.160640818781587</c:v>
                </c:pt>
                <c:pt idx="4367">
                  <c:v>92.23877367408501</c:v>
                </c:pt>
                <c:pt idx="4368">
                  <c:v>92.371029046241645</c:v>
                </c:pt>
                <c:pt idx="4369">
                  <c:v>92.501397413515363</c:v>
                </c:pt>
                <c:pt idx="4370">
                  <c:v>92.61953702597755</c:v>
                </c:pt>
                <c:pt idx="4371">
                  <c:v>92.813050507825835</c:v>
                </c:pt>
                <c:pt idx="4372">
                  <c:v>93.080003457184333</c:v>
                </c:pt>
                <c:pt idx="4373">
                  <c:v>93.365731290001222</c:v>
                </c:pt>
                <c:pt idx="4374">
                  <c:v>93.641712684720616</c:v>
                </c:pt>
                <c:pt idx="4375">
                  <c:v>93.90871043287116</c:v>
                </c:pt>
                <c:pt idx="4376">
                  <c:v>94.223169871029199</c:v>
                </c:pt>
                <c:pt idx="4377">
                  <c:v>94.600676391760103</c:v>
                </c:pt>
                <c:pt idx="4378">
                  <c:v>95.028047788167626</c:v>
                </c:pt>
                <c:pt idx="4379">
                  <c:v>95.452885527044543</c:v>
                </c:pt>
                <c:pt idx="4380">
                  <c:v>95.881138140825811</c:v>
                </c:pt>
                <c:pt idx="4381">
                  <c:v>96.279923534553689</c:v>
                </c:pt>
                <c:pt idx="4382">
                  <c:v>96.614222856427261</c:v>
                </c:pt>
                <c:pt idx="4383">
                  <c:v>96.951183177097434</c:v>
                </c:pt>
                <c:pt idx="4384">
                  <c:v>97.257778935348568</c:v>
                </c:pt>
                <c:pt idx="4385">
                  <c:v>97.548161259093845</c:v>
                </c:pt>
                <c:pt idx="4386">
                  <c:v>97.829641072981744</c:v>
                </c:pt>
                <c:pt idx="4387">
                  <c:v>98.062137915189936</c:v>
                </c:pt>
                <c:pt idx="4388">
                  <c:v>98.281565039547857</c:v>
                </c:pt>
                <c:pt idx="4389">
                  <c:v>98.484962148457711</c:v>
                </c:pt>
                <c:pt idx="4390">
                  <c:v>98.656842214252535</c:v>
                </c:pt>
                <c:pt idx="4391">
                  <c:v>98.808335780887518</c:v>
                </c:pt>
                <c:pt idx="4392">
                  <c:v>98.95831617644015</c:v>
                </c:pt>
                <c:pt idx="4393">
                  <c:v>99.083774011887826</c:v>
                </c:pt>
                <c:pt idx="4394">
                  <c:v>99.171445713453437</c:v>
                </c:pt>
                <c:pt idx="4395">
                  <c:v>99.258006098461152</c:v>
                </c:pt>
                <c:pt idx="4396">
                  <c:v>99.25773780009753</c:v>
                </c:pt>
                <c:pt idx="4397">
                  <c:v>99.270126404787376</c:v>
                </c:pt>
                <c:pt idx="4398">
                  <c:v>99.240917983035217</c:v>
                </c:pt>
                <c:pt idx="4399">
                  <c:v>99.149111011649154</c:v>
                </c:pt>
                <c:pt idx="4400">
                  <c:v>98.977283870747087</c:v>
                </c:pt>
                <c:pt idx="4401">
                  <c:v>98.812344341593459</c:v>
                </c:pt>
                <c:pt idx="4402">
                  <c:v>98.68926161011558</c:v>
                </c:pt>
                <c:pt idx="4403">
                  <c:v>98.580779616752466</c:v>
                </c:pt>
                <c:pt idx="4404">
                  <c:v>98.459914428344618</c:v>
                </c:pt>
                <c:pt idx="4405">
                  <c:v>98.325964628534521</c:v>
                </c:pt>
                <c:pt idx="4406">
                  <c:v>98.169321190204442</c:v>
                </c:pt>
                <c:pt idx="4407">
                  <c:v>97.916146811666138</c:v>
                </c:pt>
                <c:pt idx="4408">
                  <c:v>97.649354160085039</c:v>
                </c:pt>
                <c:pt idx="4409">
                  <c:v>97.392979109491378</c:v>
                </c:pt>
                <c:pt idx="4410">
                  <c:v>97.144673634949228</c:v>
                </c:pt>
                <c:pt idx="4411">
                  <c:v>96.925170753584283</c:v>
                </c:pt>
                <c:pt idx="4412">
                  <c:v>96.747465970807227</c:v>
                </c:pt>
                <c:pt idx="4413">
                  <c:v>96.644617724074052</c:v>
                </c:pt>
                <c:pt idx="4414">
                  <c:v>96.489488928667186</c:v>
                </c:pt>
                <c:pt idx="4415">
                  <c:v>96.387637704087723</c:v>
                </c:pt>
                <c:pt idx="4416">
                  <c:v>96.278077561274529</c:v>
                </c:pt>
                <c:pt idx="4417">
                  <c:v>96.192050880746038</c:v>
                </c:pt>
                <c:pt idx="4418">
                  <c:v>96.111984066527114</c:v>
                </c:pt>
                <c:pt idx="4419">
                  <c:v>96.050382291138163</c:v>
                </c:pt>
                <c:pt idx="4420">
                  <c:v>96.020427058186911</c:v>
                </c:pt>
                <c:pt idx="4421">
                  <c:v>95.988611273555833</c:v>
                </c:pt>
                <c:pt idx="4422">
                  <c:v>95.911435164368029</c:v>
                </c:pt>
                <c:pt idx="4423">
                  <c:v>95.771889468629254</c:v>
                </c:pt>
                <c:pt idx="4424">
                  <c:v>95.611337621554696</c:v>
                </c:pt>
                <c:pt idx="4425">
                  <c:v>95.429369473507762</c:v>
                </c:pt>
                <c:pt idx="4426">
                  <c:v>95.243076474862335</c:v>
                </c:pt>
                <c:pt idx="4427">
                  <c:v>95.049065652614033</c:v>
                </c:pt>
                <c:pt idx="4428">
                  <c:v>94.820869543941598</c:v>
                </c:pt>
                <c:pt idx="4429">
                  <c:v>94.587961859021306</c:v>
                </c:pt>
                <c:pt idx="4430">
                  <c:v>94.338008473126877</c:v>
                </c:pt>
                <c:pt idx="4431">
                  <c:v>94.094559114654544</c:v>
                </c:pt>
                <c:pt idx="4432">
                  <c:v>93.877723218894644</c:v>
                </c:pt>
                <c:pt idx="4433">
                  <c:v>93.680526069337589</c:v>
                </c:pt>
                <c:pt idx="4434">
                  <c:v>93.527348197790019</c:v>
                </c:pt>
                <c:pt idx="4435">
                  <c:v>93.305640757342516</c:v>
                </c:pt>
                <c:pt idx="4436">
                  <c:v>93.031533394458776</c:v>
                </c:pt>
                <c:pt idx="4437">
                  <c:v>92.753893718808641</c:v>
                </c:pt>
                <c:pt idx="4438">
                  <c:v>92.519200667956582</c:v>
                </c:pt>
                <c:pt idx="4439">
                  <c:v>92.309077579672476</c:v>
                </c:pt>
                <c:pt idx="4440">
                  <c:v>92.145683216432943</c:v>
                </c:pt>
                <c:pt idx="4441">
                  <c:v>91.999347836121913</c:v>
                </c:pt>
                <c:pt idx="4442">
                  <c:v>91.831843802423236</c:v>
                </c:pt>
                <c:pt idx="4443">
                  <c:v>91.639474518733834</c:v>
                </c:pt>
                <c:pt idx="4444">
                  <c:v>91.500152842402912</c:v>
                </c:pt>
                <c:pt idx="4445">
                  <c:v>91.343181483423862</c:v>
                </c:pt>
                <c:pt idx="4446">
                  <c:v>91.254770801611329</c:v>
                </c:pt>
                <c:pt idx="4447">
                  <c:v>91.177446048330424</c:v>
                </c:pt>
                <c:pt idx="4448">
                  <c:v>91.129526635461431</c:v>
                </c:pt>
                <c:pt idx="4449">
                  <c:v>91.137123836699814</c:v>
                </c:pt>
                <c:pt idx="4450">
                  <c:v>91.197687491374637</c:v>
                </c:pt>
                <c:pt idx="4451">
                  <c:v>91.302543842700203</c:v>
                </c:pt>
                <c:pt idx="4452">
                  <c:v>91.460106974544161</c:v>
                </c:pt>
                <c:pt idx="4453">
                  <c:v>91.647813279731821</c:v>
                </c:pt>
                <c:pt idx="4454">
                  <c:v>91.929600829623851</c:v>
                </c:pt>
                <c:pt idx="4455">
                  <c:v>92.19260226183205</c:v>
                </c:pt>
                <c:pt idx="4456">
                  <c:v>92.530121701710769</c:v>
                </c:pt>
                <c:pt idx="4457">
                  <c:v>92.870281800966453</c:v>
                </c:pt>
                <c:pt idx="4458">
                  <c:v>93.202440591057055</c:v>
                </c:pt>
                <c:pt idx="4459">
                  <c:v>93.557662256617505</c:v>
                </c:pt>
                <c:pt idx="4460">
                  <c:v>93.928601068349593</c:v>
                </c:pt>
                <c:pt idx="4461">
                  <c:v>94.30735915107276</c:v>
                </c:pt>
                <c:pt idx="4462">
                  <c:v>94.608537139317733</c:v>
                </c:pt>
                <c:pt idx="4463">
                  <c:v>94.927322966858426</c:v>
                </c:pt>
                <c:pt idx="4464">
                  <c:v>95.265789408343849</c:v>
                </c:pt>
                <c:pt idx="4465">
                  <c:v>95.614780294441928</c:v>
                </c:pt>
                <c:pt idx="4466">
                  <c:v>95.900218496130208</c:v>
                </c:pt>
                <c:pt idx="4467">
                  <c:v>96.152894456351305</c:v>
                </c:pt>
                <c:pt idx="4468">
                  <c:v>96.350293333523666</c:v>
                </c:pt>
                <c:pt idx="4469">
                  <c:v>96.520371187713252</c:v>
                </c:pt>
                <c:pt idx="4470">
                  <c:v>96.682676745126983</c:v>
                </c:pt>
                <c:pt idx="4471">
                  <c:v>96.797136992554883</c:v>
                </c:pt>
                <c:pt idx="4472">
                  <c:v>96.860849060006146</c:v>
                </c:pt>
                <c:pt idx="4473">
                  <c:v>96.882664249370578</c:v>
                </c:pt>
                <c:pt idx="4474">
                  <c:v>96.92564800339953</c:v>
                </c:pt>
                <c:pt idx="4475">
                  <c:v>96.926896329760083</c:v>
                </c:pt>
                <c:pt idx="4476">
                  <c:v>96.912772487409214</c:v>
                </c:pt>
                <c:pt idx="4477">
                  <c:v>96.830448198754624</c:v>
                </c:pt>
                <c:pt idx="4478">
                  <c:v>96.734544958923479</c:v>
                </c:pt>
                <c:pt idx="4479">
                  <c:v>96.662480989057784</c:v>
                </c:pt>
                <c:pt idx="4480">
                  <c:v>96.626570190095407</c:v>
                </c:pt>
                <c:pt idx="4481">
                  <c:v>96.596469817524252</c:v>
                </c:pt>
                <c:pt idx="4482">
                  <c:v>96.575722022125518</c:v>
                </c:pt>
                <c:pt idx="4483">
                  <c:v>96.542677215189826</c:v>
                </c:pt>
                <c:pt idx="4484">
                  <c:v>96.454841594097218</c:v>
                </c:pt>
                <c:pt idx="4485">
                  <c:v>96.400198172755793</c:v>
                </c:pt>
                <c:pt idx="4486">
                  <c:v>96.35723468157336</c:v>
                </c:pt>
                <c:pt idx="4487">
                  <c:v>96.316883623317551</c:v>
                </c:pt>
                <c:pt idx="4488">
                  <c:v>96.194646482756482</c:v>
                </c:pt>
                <c:pt idx="4489">
                  <c:v>96.084322149451552</c:v>
                </c:pt>
                <c:pt idx="4490">
                  <c:v>95.933340155543135</c:v>
                </c:pt>
                <c:pt idx="4491">
                  <c:v>95.773747588844017</c:v>
                </c:pt>
                <c:pt idx="4492">
                  <c:v>95.592647933002638</c:v>
                </c:pt>
                <c:pt idx="4493">
                  <c:v>95.445596436766792</c:v>
                </c:pt>
                <c:pt idx="4494">
                  <c:v>95.339904028982104</c:v>
                </c:pt>
                <c:pt idx="4495">
                  <c:v>95.240086501888484</c:v>
                </c:pt>
                <c:pt idx="4496">
                  <c:v>95.194326332780946</c:v>
                </c:pt>
                <c:pt idx="4497">
                  <c:v>95.203224815302576</c:v>
                </c:pt>
                <c:pt idx="4498">
                  <c:v>95.170849314110697</c:v>
                </c:pt>
                <c:pt idx="4499">
                  <c:v>95.107146827636385</c:v>
                </c:pt>
                <c:pt idx="4500">
                  <c:v>95.081542762264874</c:v>
                </c:pt>
                <c:pt idx="4501">
                  <c:v>95.100118892307151</c:v>
                </c:pt>
                <c:pt idx="4502">
                  <c:v>95.167378363030778</c:v>
                </c:pt>
                <c:pt idx="4503">
                  <c:v>95.132124708932196</c:v>
                </c:pt>
                <c:pt idx="4504">
                  <c:v>95.096947259906074</c:v>
                </c:pt>
                <c:pt idx="4505">
                  <c:v>95.042493092356324</c:v>
                </c:pt>
                <c:pt idx="4506">
                  <c:v>94.978001080990012</c:v>
                </c:pt>
                <c:pt idx="4507">
                  <c:v>94.83185678505231</c:v>
                </c:pt>
                <c:pt idx="4508">
                  <c:v>94.65207726371564</c:v>
                </c:pt>
                <c:pt idx="4509">
                  <c:v>94.431826845706212</c:v>
                </c:pt>
                <c:pt idx="4510">
                  <c:v>94.189201039811721</c:v>
                </c:pt>
                <c:pt idx="4511">
                  <c:v>93.956560692714334</c:v>
                </c:pt>
                <c:pt idx="4512">
                  <c:v>93.720159415059499</c:v>
                </c:pt>
                <c:pt idx="4513">
                  <c:v>93.470211598952403</c:v>
                </c:pt>
                <c:pt idx="4514">
                  <c:v>93.222718079005489</c:v>
                </c:pt>
                <c:pt idx="4515">
                  <c:v>92.979927323046766</c:v>
                </c:pt>
                <c:pt idx="4516">
                  <c:v>92.723002442574099</c:v>
                </c:pt>
                <c:pt idx="4517">
                  <c:v>92.4423092123359</c:v>
                </c:pt>
                <c:pt idx="4518">
                  <c:v>92.14149047013008</c:v>
                </c:pt>
                <c:pt idx="4519">
                  <c:v>91.797231898316653</c:v>
                </c:pt>
                <c:pt idx="4520">
                  <c:v>91.468726786881135</c:v>
                </c:pt>
                <c:pt idx="4521">
                  <c:v>91.194445802301402</c:v>
                </c:pt>
                <c:pt idx="4522">
                  <c:v>90.951726865413235</c:v>
                </c:pt>
                <c:pt idx="4523">
                  <c:v>90.721652095799712</c:v>
                </c:pt>
                <c:pt idx="4524">
                  <c:v>90.480086051469144</c:v>
                </c:pt>
                <c:pt idx="4525">
                  <c:v>90.288488125890481</c:v>
                </c:pt>
                <c:pt idx="4526">
                  <c:v>90.188008423410423</c:v>
                </c:pt>
                <c:pt idx="4527">
                  <c:v>90.079849472590539</c:v>
                </c:pt>
                <c:pt idx="4528">
                  <c:v>89.944872845634521</c:v>
                </c:pt>
                <c:pt idx="4529">
                  <c:v>89.877789735091298</c:v>
                </c:pt>
                <c:pt idx="4530">
                  <c:v>89.857316204934236</c:v>
                </c:pt>
                <c:pt idx="4531">
                  <c:v>89.852579985367839</c:v>
                </c:pt>
                <c:pt idx="4532">
                  <c:v>89.863337885758369</c:v>
                </c:pt>
                <c:pt idx="4533">
                  <c:v>89.960844637276253</c:v>
                </c:pt>
                <c:pt idx="4534">
                  <c:v>90.067046000449338</c:v>
                </c:pt>
                <c:pt idx="4535">
                  <c:v>90.184395166380611</c:v>
                </c:pt>
                <c:pt idx="4536">
                  <c:v>90.33764118860735</c:v>
                </c:pt>
                <c:pt idx="4537">
                  <c:v>90.524584307100497</c:v>
                </c:pt>
                <c:pt idx="4538">
                  <c:v>90.703264462998348</c:v>
                </c:pt>
                <c:pt idx="4539">
                  <c:v>90.920303691558772</c:v>
                </c:pt>
                <c:pt idx="4540">
                  <c:v>91.104253652790021</c:v>
                </c:pt>
                <c:pt idx="4541">
                  <c:v>91.315056130113831</c:v>
                </c:pt>
                <c:pt idx="4542">
                  <c:v>91.523521025581843</c:v>
                </c:pt>
                <c:pt idx="4543">
                  <c:v>91.733969849783861</c:v>
                </c:pt>
                <c:pt idx="4544">
                  <c:v>91.957671888104372</c:v>
                </c:pt>
                <c:pt idx="4545">
                  <c:v>92.124511326137863</c:v>
                </c:pt>
                <c:pt idx="4546">
                  <c:v>92.295029982232435</c:v>
                </c:pt>
                <c:pt idx="4547">
                  <c:v>92.443800683712652</c:v>
                </c:pt>
                <c:pt idx="4548">
                  <c:v>92.55080210904481</c:v>
                </c:pt>
                <c:pt idx="4549">
                  <c:v>92.586354787658451</c:v>
                </c:pt>
                <c:pt idx="4550">
                  <c:v>92.624860908275906</c:v>
                </c:pt>
                <c:pt idx="4551">
                  <c:v>92.637954513946767</c:v>
                </c:pt>
                <c:pt idx="4552">
                  <c:v>92.639552072023378</c:v>
                </c:pt>
                <c:pt idx="4553">
                  <c:v>92.653931491794566</c:v>
                </c:pt>
                <c:pt idx="4554">
                  <c:v>92.610050845891521</c:v>
                </c:pt>
                <c:pt idx="4555">
                  <c:v>92.51673568191444</c:v>
                </c:pt>
                <c:pt idx="4556">
                  <c:v>92.407459381618551</c:v>
                </c:pt>
                <c:pt idx="4557">
                  <c:v>92.313420960108644</c:v>
                </c:pt>
                <c:pt idx="4558">
                  <c:v>92.219851238738755</c:v>
                </c:pt>
                <c:pt idx="4559">
                  <c:v>92.11689993899607</c:v>
                </c:pt>
                <c:pt idx="4560">
                  <c:v>92.008875933166067</c:v>
                </c:pt>
                <c:pt idx="4561">
                  <c:v>91.905582657290168</c:v>
                </c:pt>
                <c:pt idx="4562">
                  <c:v>91.788419586195218</c:v>
                </c:pt>
                <c:pt idx="4563">
                  <c:v>91.643949214448355</c:v>
                </c:pt>
                <c:pt idx="4564">
                  <c:v>91.51786998282634</c:v>
                </c:pt>
                <c:pt idx="4565">
                  <c:v>91.371092656161039</c:v>
                </c:pt>
                <c:pt idx="4566">
                  <c:v>91.279765776063186</c:v>
                </c:pt>
                <c:pt idx="4567">
                  <c:v>91.079274793712415</c:v>
                </c:pt>
                <c:pt idx="4568">
                  <c:v>90.86464125682383</c:v>
                </c:pt>
                <c:pt idx="4569">
                  <c:v>90.659193939124819</c:v>
                </c:pt>
                <c:pt idx="4570">
                  <c:v>90.445040414353528</c:v>
                </c:pt>
                <c:pt idx="4571">
                  <c:v>90.208658163110996</c:v>
                </c:pt>
                <c:pt idx="4572">
                  <c:v>89.95982974173964</c:v>
                </c:pt>
                <c:pt idx="4573">
                  <c:v>89.718136956879832</c:v>
                </c:pt>
                <c:pt idx="4574">
                  <c:v>89.532812860004213</c:v>
                </c:pt>
                <c:pt idx="4575">
                  <c:v>89.357870750397922</c:v>
                </c:pt>
                <c:pt idx="4576">
                  <c:v>89.21780063898666</c:v>
                </c:pt>
                <c:pt idx="4577">
                  <c:v>89.07812795244665</c:v>
                </c:pt>
                <c:pt idx="4578">
                  <c:v>88.946364716969242</c:v>
                </c:pt>
                <c:pt idx="4579">
                  <c:v>88.8418126464652</c:v>
                </c:pt>
                <c:pt idx="4580">
                  <c:v>88.76812461042482</c:v>
                </c:pt>
                <c:pt idx="4581">
                  <c:v>88.73814025306207</c:v>
                </c:pt>
                <c:pt idx="4582">
                  <c:v>88.728149257779293</c:v>
                </c:pt>
                <c:pt idx="4583">
                  <c:v>88.756757872689874</c:v>
                </c:pt>
                <c:pt idx="4584">
                  <c:v>88.781390679815701</c:v>
                </c:pt>
                <c:pt idx="4585">
                  <c:v>88.739455337517484</c:v>
                </c:pt>
                <c:pt idx="4586">
                  <c:v>88.695076712340779</c:v>
                </c:pt>
                <c:pt idx="4587">
                  <c:v>88.602594655561816</c:v>
                </c:pt>
                <c:pt idx="4588">
                  <c:v>88.541307843353408</c:v>
                </c:pt>
                <c:pt idx="4589">
                  <c:v>88.485348753718128</c:v>
                </c:pt>
                <c:pt idx="4590">
                  <c:v>88.456692113886106</c:v>
                </c:pt>
                <c:pt idx="4591">
                  <c:v>88.412397710556732</c:v>
                </c:pt>
                <c:pt idx="4592">
                  <c:v>88.37538830567199</c:v>
                </c:pt>
                <c:pt idx="4593">
                  <c:v>88.286122992167378</c:v>
                </c:pt>
                <c:pt idx="4594">
                  <c:v>88.225413374464921</c:v>
                </c:pt>
                <c:pt idx="4595">
                  <c:v>88.114934827110829</c:v>
                </c:pt>
                <c:pt idx="4596">
                  <c:v>88.039896038258831</c:v>
                </c:pt>
                <c:pt idx="4597">
                  <c:v>87.911439324190908</c:v>
                </c:pt>
                <c:pt idx="4598">
                  <c:v>87.720598539982689</c:v>
                </c:pt>
                <c:pt idx="4599">
                  <c:v>87.510786804152943</c:v>
                </c:pt>
                <c:pt idx="4600">
                  <c:v>87.28179015252411</c:v>
                </c:pt>
                <c:pt idx="4601">
                  <c:v>87.027637469321746</c:v>
                </c:pt>
                <c:pt idx="4602">
                  <c:v>86.768051396957333</c:v>
                </c:pt>
                <c:pt idx="4603">
                  <c:v>86.491466287363025</c:v>
                </c:pt>
                <c:pt idx="4604">
                  <c:v>86.194409273082186</c:v>
                </c:pt>
                <c:pt idx="4605">
                  <c:v>85.951073373072347</c:v>
                </c:pt>
                <c:pt idx="4606">
                  <c:v>85.749210548442832</c:v>
                </c:pt>
                <c:pt idx="4607">
                  <c:v>85.604444665679722</c:v>
                </c:pt>
                <c:pt idx="4608">
                  <c:v>85.454934934749019</c:v>
                </c:pt>
                <c:pt idx="4609">
                  <c:v>85.27942786427576</c:v>
                </c:pt>
                <c:pt idx="4610">
                  <c:v>85.121310599789325</c:v>
                </c:pt>
                <c:pt idx="4611">
                  <c:v>85.004523491349303</c:v>
                </c:pt>
                <c:pt idx="4612">
                  <c:v>84.957650798252502</c:v>
                </c:pt>
                <c:pt idx="4613">
                  <c:v>84.947037076835386</c:v>
                </c:pt>
                <c:pt idx="4614">
                  <c:v>84.98273601464642</c:v>
                </c:pt>
                <c:pt idx="4615">
                  <c:v>84.996605642060715</c:v>
                </c:pt>
                <c:pt idx="4616">
                  <c:v>85.060089090737705</c:v>
                </c:pt>
                <c:pt idx="4617">
                  <c:v>85.189491022462562</c:v>
                </c:pt>
                <c:pt idx="4618">
                  <c:v>85.328282786741909</c:v>
                </c:pt>
                <c:pt idx="4619">
                  <c:v>85.486522943315265</c:v>
                </c:pt>
                <c:pt idx="4620">
                  <c:v>85.661474240259594</c:v>
                </c:pt>
                <c:pt idx="4621">
                  <c:v>85.815898235993444</c:v>
                </c:pt>
                <c:pt idx="4622">
                  <c:v>85.986242414381195</c:v>
                </c:pt>
                <c:pt idx="4623">
                  <c:v>86.171012250637531</c:v>
                </c:pt>
                <c:pt idx="4624">
                  <c:v>86.351880368572267</c:v>
                </c:pt>
                <c:pt idx="4625">
                  <c:v>86.52263253548854</c:v>
                </c:pt>
                <c:pt idx="4626">
                  <c:v>86.645064479275518</c:v>
                </c:pt>
                <c:pt idx="4627">
                  <c:v>86.792508717495281</c:v>
                </c:pt>
                <c:pt idx="4628">
                  <c:v>86.861631218204735</c:v>
                </c:pt>
                <c:pt idx="4629">
                  <c:v>86.893102674745734</c:v>
                </c:pt>
                <c:pt idx="4630">
                  <c:v>86.857987543019306</c:v>
                </c:pt>
                <c:pt idx="4631">
                  <c:v>86.807868087521953</c:v>
                </c:pt>
                <c:pt idx="4632">
                  <c:v>86.716673369955558</c:v>
                </c:pt>
                <c:pt idx="4633">
                  <c:v>86.590681603916238</c:v>
                </c:pt>
                <c:pt idx="4634">
                  <c:v>86.489541315683354</c:v>
                </c:pt>
                <c:pt idx="4635">
                  <c:v>86.35252686623933</c:v>
                </c:pt>
                <c:pt idx="4636">
                  <c:v>86.247083929097087</c:v>
                </c:pt>
                <c:pt idx="4637">
                  <c:v>86.105443364423181</c:v>
                </c:pt>
                <c:pt idx="4638">
                  <c:v>86.013233668330471</c:v>
                </c:pt>
                <c:pt idx="4639">
                  <c:v>85.904175637187535</c:v>
                </c:pt>
                <c:pt idx="4640">
                  <c:v>85.801860092474769</c:v>
                </c:pt>
                <c:pt idx="4641">
                  <c:v>85.688641761016783</c:v>
                </c:pt>
                <c:pt idx="4642">
                  <c:v>85.585009743632298</c:v>
                </c:pt>
                <c:pt idx="4643">
                  <c:v>85.445226645624999</c:v>
                </c:pt>
                <c:pt idx="4644">
                  <c:v>85.31616123187672</c:v>
                </c:pt>
                <c:pt idx="4645">
                  <c:v>85.157470935274688</c:v>
                </c:pt>
                <c:pt idx="4646">
                  <c:v>84.98020761452203</c:v>
                </c:pt>
                <c:pt idx="4647">
                  <c:v>84.724605034581174</c:v>
                </c:pt>
                <c:pt idx="4648">
                  <c:v>84.493545361620534</c:v>
                </c:pt>
                <c:pt idx="4649">
                  <c:v>84.2289982967215</c:v>
                </c:pt>
                <c:pt idx="4650">
                  <c:v>83.985976688425296</c:v>
                </c:pt>
                <c:pt idx="4651">
                  <c:v>83.75067436300732</c:v>
                </c:pt>
                <c:pt idx="4652">
                  <c:v>83.562856545404372</c:v>
                </c:pt>
                <c:pt idx="4653">
                  <c:v>83.385834655517925</c:v>
                </c:pt>
                <c:pt idx="4654">
                  <c:v>83.236593748949446</c:v>
                </c:pt>
                <c:pt idx="4655">
                  <c:v>83.098116066556017</c:v>
                </c:pt>
                <c:pt idx="4656">
                  <c:v>82.986417186072245</c:v>
                </c:pt>
                <c:pt idx="4657">
                  <c:v>82.906821436850322</c:v>
                </c:pt>
                <c:pt idx="4658">
                  <c:v>82.861309551807054</c:v>
                </c:pt>
                <c:pt idx="4659">
                  <c:v>82.801595905649336</c:v>
                </c:pt>
                <c:pt idx="4660">
                  <c:v>82.782922017630113</c:v>
                </c:pt>
                <c:pt idx="4661">
                  <c:v>82.771959768024033</c:v>
                </c:pt>
                <c:pt idx="4662">
                  <c:v>82.757604128107161</c:v>
                </c:pt>
                <c:pt idx="4663">
                  <c:v>82.78134943556357</c:v>
                </c:pt>
                <c:pt idx="4664">
                  <c:v>82.801173366322644</c:v>
                </c:pt>
                <c:pt idx="4665">
                  <c:v>82.819815281914359</c:v>
                </c:pt>
                <c:pt idx="4666">
                  <c:v>82.816672011953401</c:v>
                </c:pt>
                <c:pt idx="4667">
                  <c:v>82.807671171335258</c:v>
                </c:pt>
                <c:pt idx="4668">
                  <c:v>82.788505071329439</c:v>
                </c:pt>
                <c:pt idx="4669">
                  <c:v>82.771075701222316</c:v>
                </c:pt>
                <c:pt idx="4670">
                  <c:v>82.756205477538771</c:v>
                </c:pt>
                <c:pt idx="4671">
                  <c:v>82.723325030891473</c:v>
                </c:pt>
                <c:pt idx="4672">
                  <c:v>82.679219269557251</c:v>
                </c:pt>
                <c:pt idx="4673">
                  <c:v>82.639071023558358</c:v>
                </c:pt>
                <c:pt idx="4674">
                  <c:v>82.565549044141676</c:v>
                </c:pt>
                <c:pt idx="4675">
                  <c:v>82.475968412026688</c:v>
                </c:pt>
                <c:pt idx="4676">
                  <c:v>82.385519929768037</c:v>
                </c:pt>
                <c:pt idx="4677">
                  <c:v>82.28668903043301</c:v>
                </c:pt>
                <c:pt idx="4678">
                  <c:v>82.188029925229259</c:v>
                </c:pt>
                <c:pt idx="4679">
                  <c:v>82.086328950122876</c:v>
                </c:pt>
                <c:pt idx="4680">
                  <c:v>81.960245825733537</c:v>
                </c:pt>
                <c:pt idx="4681">
                  <c:v>81.784305803452241</c:v>
                </c:pt>
                <c:pt idx="4682">
                  <c:v>81.527081268719243</c:v>
                </c:pt>
                <c:pt idx="4683">
                  <c:v>81.267837755897972</c:v>
                </c:pt>
                <c:pt idx="4684">
                  <c:v>81.001161063006677</c:v>
                </c:pt>
                <c:pt idx="4685">
                  <c:v>80.801560503850851</c:v>
                </c:pt>
                <c:pt idx="4686">
                  <c:v>80.617894889661642</c:v>
                </c:pt>
                <c:pt idx="4687">
                  <c:v>80.453699249327585</c:v>
                </c:pt>
                <c:pt idx="4688">
                  <c:v>80.331350212319705</c:v>
                </c:pt>
                <c:pt idx="4689">
                  <c:v>80.204365981341681</c:v>
                </c:pt>
                <c:pt idx="4690">
                  <c:v>80.034145883794693</c:v>
                </c:pt>
                <c:pt idx="4691">
                  <c:v>79.843380230587911</c:v>
                </c:pt>
                <c:pt idx="4692">
                  <c:v>79.733869885107751</c:v>
                </c:pt>
                <c:pt idx="4693">
                  <c:v>79.672516941940259</c:v>
                </c:pt>
                <c:pt idx="4694">
                  <c:v>79.640514175763641</c:v>
                </c:pt>
                <c:pt idx="4695">
                  <c:v>79.677734606448624</c:v>
                </c:pt>
                <c:pt idx="4696">
                  <c:v>79.679772786652379</c:v>
                </c:pt>
                <c:pt idx="4697">
                  <c:v>79.765159335773959</c:v>
                </c:pt>
                <c:pt idx="4698">
                  <c:v>79.898083220151364</c:v>
                </c:pt>
                <c:pt idx="4699">
                  <c:v>80.037978552727367</c:v>
                </c:pt>
                <c:pt idx="4700">
                  <c:v>80.196419588871805</c:v>
                </c:pt>
                <c:pt idx="4701">
                  <c:v>80.372607403576481</c:v>
                </c:pt>
                <c:pt idx="4702">
                  <c:v>80.587859221401501</c:v>
                </c:pt>
                <c:pt idx="4703">
                  <c:v>80.820749472744055</c:v>
                </c:pt>
                <c:pt idx="4704">
                  <c:v>81.084271925778012</c:v>
                </c:pt>
                <c:pt idx="4705">
                  <c:v>81.307656298234178</c:v>
                </c:pt>
                <c:pt idx="4706">
                  <c:v>81.495346640977957</c:v>
                </c:pt>
                <c:pt idx="4707">
                  <c:v>81.656005978977049</c:v>
                </c:pt>
                <c:pt idx="4708">
                  <c:v>81.815045221448429</c:v>
                </c:pt>
                <c:pt idx="4709">
                  <c:v>81.938641974429345</c:v>
                </c:pt>
                <c:pt idx="4710">
                  <c:v>82.008327487676738</c:v>
                </c:pt>
                <c:pt idx="4711">
                  <c:v>82.000426944421974</c:v>
                </c:pt>
                <c:pt idx="4712">
                  <c:v>81.959969501322462</c:v>
                </c:pt>
                <c:pt idx="4713">
                  <c:v>81.841403010890104</c:v>
                </c:pt>
                <c:pt idx="4714">
                  <c:v>81.724966504104643</c:v>
                </c:pt>
                <c:pt idx="4715">
                  <c:v>81.568602782927556</c:v>
                </c:pt>
                <c:pt idx="4716">
                  <c:v>81.433197143513254</c:v>
                </c:pt>
                <c:pt idx="4717">
                  <c:v>81.246745399455691</c:v>
                </c:pt>
                <c:pt idx="4718">
                  <c:v>81.058342661517401</c:v>
                </c:pt>
                <c:pt idx="4719">
                  <c:v>80.899943163242767</c:v>
                </c:pt>
                <c:pt idx="4720">
                  <c:v>80.755497867231639</c:v>
                </c:pt>
                <c:pt idx="4721">
                  <c:v>80.556922844620615</c:v>
                </c:pt>
                <c:pt idx="4722">
                  <c:v>80.340560794502835</c:v>
                </c:pt>
                <c:pt idx="4723">
                  <c:v>80.120884157255617</c:v>
                </c:pt>
                <c:pt idx="4724">
                  <c:v>79.912386216997987</c:v>
                </c:pt>
                <c:pt idx="4725">
                  <c:v>79.731257283804709</c:v>
                </c:pt>
                <c:pt idx="4726">
                  <c:v>79.501110325812505</c:v>
                </c:pt>
                <c:pt idx="4727">
                  <c:v>79.220015055579722</c:v>
                </c:pt>
                <c:pt idx="4728">
                  <c:v>78.918564651922338</c:v>
                </c:pt>
                <c:pt idx="4729">
                  <c:v>78.571714616222991</c:v>
                </c:pt>
                <c:pt idx="4730">
                  <c:v>78.231991888373685</c:v>
                </c:pt>
                <c:pt idx="4731">
                  <c:v>77.901756248288464</c:v>
                </c:pt>
                <c:pt idx="4732">
                  <c:v>77.594558084464438</c:v>
                </c:pt>
                <c:pt idx="4733">
                  <c:v>77.269323462084486</c:v>
                </c:pt>
                <c:pt idx="4734">
                  <c:v>76.981360202180497</c:v>
                </c:pt>
                <c:pt idx="4735">
                  <c:v>76.691995965535511</c:v>
                </c:pt>
                <c:pt idx="4736">
                  <c:v>76.419763207965815</c:v>
                </c:pt>
                <c:pt idx="4737">
                  <c:v>76.196867659554769</c:v>
                </c:pt>
                <c:pt idx="4738">
                  <c:v>75.9675556179604</c:v>
                </c:pt>
                <c:pt idx="4739">
                  <c:v>75.785433090118318</c:v>
                </c:pt>
                <c:pt idx="4740">
                  <c:v>75.657128789682503</c:v>
                </c:pt>
                <c:pt idx="4741">
                  <c:v>75.579745629206272</c:v>
                </c:pt>
                <c:pt idx="4742">
                  <c:v>75.49264029588204</c:v>
                </c:pt>
                <c:pt idx="4743">
                  <c:v>75.430057522662793</c:v>
                </c:pt>
                <c:pt idx="4744">
                  <c:v>75.404101403207335</c:v>
                </c:pt>
                <c:pt idx="4745">
                  <c:v>75.356004567263781</c:v>
                </c:pt>
                <c:pt idx="4746">
                  <c:v>75.366012339834242</c:v>
                </c:pt>
                <c:pt idx="4747">
                  <c:v>75.339625360365218</c:v>
                </c:pt>
                <c:pt idx="4748">
                  <c:v>75.300232267021627</c:v>
                </c:pt>
                <c:pt idx="4749">
                  <c:v>75.283580823562801</c:v>
                </c:pt>
                <c:pt idx="4750">
                  <c:v>75.308440275598301</c:v>
                </c:pt>
                <c:pt idx="4751">
                  <c:v>75.260839196502261</c:v>
                </c:pt>
                <c:pt idx="4752">
                  <c:v>75.184156387759259</c:v>
                </c:pt>
                <c:pt idx="4753">
                  <c:v>75.075716139657274</c:v>
                </c:pt>
                <c:pt idx="4754">
                  <c:v>74.97087149811172</c:v>
                </c:pt>
                <c:pt idx="4755">
                  <c:v>74.817060848600036</c:v>
                </c:pt>
                <c:pt idx="4756">
                  <c:v>74.636559867571705</c:v>
                </c:pt>
                <c:pt idx="4757">
                  <c:v>74.551161978333255</c:v>
                </c:pt>
                <c:pt idx="4758">
                  <c:v>74.525406843487204</c:v>
                </c:pt>
                <c:pt idx="4759">
                  <c:v>74.475605871901138</c:v>
                </c:pt>
                <c:pt idx="4760">
                  <c:v>74.411643299971502</c:v>
                </c:pt>
                <c:pt idx="4761">
                  <c:v>74.286535615760997</c:v>
                </c:pt>
                <c:pt idx="4762">
                  <c:v>74.142383258397629</c:v>
                </c:pt>
                <c:pt idx="4763">
                  <c:v>73.888905331700059</c:v>
                </c:pt>
                <c:pt idx="4764">
                  <c:v>73.633144085179026</c:v>
                </c:pt>
                <c:pt idx="4765">
                  <c:v>73.377241384772418</c:v>
                </c:pt>
                <c:pt idx="4766">
                  <c:v>73.139297970234807</c:v>
                </c:pt>
                <c:pt idx="4767">
                  <c:v>72.94637448871589</c:v>
                </c:pt>
                <c:pt idx="4768">
                  <c:v>72.771467471356928</c:v>
                </c:pt>
                <c:pt idx="4769">
                  <c:v>72.60026476388839</c:v>
                </c:pt>
                <c:pt idx="4770">
                  <c:v>72.425030326127725</c:v>
                </c:pt>
                <c:pt idx="4771">
                  <c:v>72.271708107059368</c:v>
                </c:pt>
                <c:pt idx="4772">
                  <c:v>72.165485057707073</c:v>
                </c:pt>
                <c:pt idx="4773">
                  <c:v>72.101067413336906</c:v>
                </c:pt>
                <c:pt idx="4774">
                  <c:v>72.067972145225085</c:v>
                </c:pt>
                <c:pt idx="4775">
                  <c:v>72.070768054109905</c:v>
                </c:pt>
                <c:pt idx="4776">
                  <c:v>72.091499441769372</c:v>
                </c:pt>
                <c:pt idx="4777">
                  <c:v>72.105882856992039</c:v>
                </c:pt>
                <c:pt idx="4778">
                  <c:v>72.167903405972822</c:v>
                </c:pt>
                <c:pt idx="4779">
                  <c:v>72.251823550651082</c:v>
                </c:pt>
                <c:pt idx="4780">
                  <c:v>72.351672586647496</c:v>
                </c:pt>
                <c:pt idx="4781">
                  <c:v>72.474374435206428</c:v>
                </c:pt>
                <c:pt idx="4782">
                  <c:v>72.619090303569891</c:v>
                </c:pt>
                <c:pt idx="4783">
                  <c:v>72.841898408496661</c:v>
                </c:pt>
                <c:pt idx="4784">
                  <c:v>73.084724574583703</c:v>
                </c:pt>
                <c:pt idx="4785">
                  <c:v>73.307551468587775</c:v>
                </c:pt>
                <c:pt idx="4786">
                  <c:v>73.501155717754855</c:v>
                </c:pt>
                <c:pt idx="4787">
                  <c:v>73.693901402657033</c:v>
                </c:pt>
                <c:pt idx="4788">
                  <c:v>73.869323433973108</c:v>
                </c:pt>
                <c:pt idx="4789">
                  <c:v>74.010253102424755</c:v>
                </c:pt>
                <c:pt idx="4790">
                  <c:v>74.121769913154083</c:v>
                </c:pt>
                <c:pt idx="4791">
                  <c:v>74.174723232993315</c:v>
                </c:pt>
                <c:pt idx="4792">
                  <c:v>74.176803720959597</c:v>
                </c:pt>
                <c:pt idx="4793">
                  <c:v>74.203181300841123</c:v>
                </c:pt>
                <c:pt idx="4794">
                  <c:v>74.164090676628703</c:v>
                </c:pt>
                <c:pt idx="4795">
                  <c:v>74.122771663666526</c:v>
                </c:pt>
                <c:pt idx="4796">
                  <c:v>74.016724068572785</c:v>
                </c:pt>
                <c:pt idx="4797">
                  <c:v>73.877874228090704</c:v>
                </c:pt>
                <c:pt idx="4798">
                  <c:v>73.754084389336469</c:v>
                </c:pt>
                <c:pt idx="4799">
                  <c:v>73.602044512402969</c:v>
                </c:pt>
                <c:pt idx="4800">
                  <c:v>73.426620318181747</c:v>
                </c:pt>
                <c:pt idx="4801">
                  <c:v>73.24993698376494</c:v>
                </c:pt>
                <c:pt idx="4802">
                  <c:v>73.059430540346256</c:v>
                </c:pt>
                <c:pt idx="4803">
                  <c:v>72.820839433853038</c:v>
                </c:pt>
                <c:pt idx="4804">
                  <c:v>72.559567966681954</c:v>
                </c:pt>
                <c:pt idx="4805">
                  <c:v>72.32872097944589</c:v>
                </c:pt>
                <c:pt idx="4806">
                  <c:v>72.057806827896755</c:v>
                </c:pt>
                <c:pt idx="4807">
                  <c:v>71.745701540533403</c:v>
                </c:pt>
                <c:pt idx="4808">
                  <c:v>71.470994099922805</c:v>
                </c:pt>
                <c:pt idx="4809">
                  <c:v>71.164361438895583</c:v>
                </c:pt>
                <c:pt idx="4810">
                  <c:v>70.883038580826963</c:v>
                </c:pt>
                <c:pt idx="4811">
                  <c:v>70.60737654087832</c:v>
                </c:pt>
                <c:pt idx="4812">
                  <c:v>70.324645995330599</c:v>
                </c:pt>
                <c:pt idx="4813">
                  <c:v>70.038546058717813</c:v>
                </c:pt>
                <c:pt idx="4814">
                  <c:v>69.749398073821723</c:v>
                </c:pt>
                <c:pt idx="4815">
                  <c:v>69.460333088392801</c:v>
                </c:pt>
                <c:pt idx="4816">
                  <c:v>69.202855678287264</c:v>
                </c:pt>
                <c:pt idx="4817">
                  <c:v>68.939391886092167</c:v>
                </c:pt>
                <c:pt idx="4818">
                  <c:v>68.714827285394648</c:v>
                </c:pt>
                <c:pt idx="4819">
                  <c:v>68.506455839705595</c:v>
                </c:pt>
                <c:pt idx="4820">
                  <c:v>68.364315487880816</c:v>
                </c:pt>
                <c:pt idx="4821">
                  <c:v>68.260649759711612</c:v>
                </c:pt>
                <c:pt idx="4822">
                  <c:v>68.171664150488837</c:v>
                </c:pt>
                <c:pt idx="4823">
                  <c:v>68.086641670234101</c:v>
                </c:pt>
                <c:pt idx="4824">
                  <c:v>68.027021578320358</c:v>
                </c:pt>
                <c:pt idx="4825">
                  <c:v>68.005383293871205</c:v>
                </c:pt>
                <c:pt idx="4826">
                  <c:v>68.011751450896796</c:v>
                </c:pt>
                <c:pt idx="4827">
                  <c:v>68.014403446030556</c:v>
                </c:pt>
                <c:pt idx="4828">
                  <c:v>68.040670840818407</c:v>
                </c:pt>
                <c:pt idx="4829">
                  <c:v>68.040408220722583</c:v>
                </c:pt>
                <c:pt idx="4830">
                  <c:v>68.038033128080272</c:v>
                </c:pt>
                <c:pt idx="4831">
                  <c:v>67.988012837502907</c:v>
                </c:pt>
                <c:pt idx="4832">
                  <c:v>67.899598994292219</c:v>
                </c:pt>
                <c:pt idx="4833">
                  <c:v>67.809462371585496</c:v>
                </c:pt>
                <c:pt idx="4834">
                  <c:v>67.728708145714663</c:v>
                </c:pt>
                <c:pt idx="4835">
                  <c:v>67.610123066823121</c:v>
                </c:pt>
                <c:pt idx="4836">
                  <c:v>67.489327032855016</c:v>
                </c:pt>
                <c:pt idx="4837">
                  <c:v>67.344629371568416</c:v>
                </c:pt>
                <c:pt idx="4838">
                  <c:v>67.230799290341793</c:v>
                </c:pt>
                <c:pt idx="4839">
                  <c:v>67.129232536971188</c:v>
                </c:pt>
                <c:pt idx="4840">
                  <c:v>67.037736095168398</c:v>
                </c:pt>
                <c:pt idx="4841">
                  <c:v>66.892311924466455</c:v>
                </c:pt>
                <c:pt idx="4842">
                  <c:v>66.737726111824685</c:v>
                </c:pt>
                <c:pt idx="4843">
                  <c:v>66.550983635456646</c:v>
                </c:pt>
                <c:pt idx="4844">
                  <c:v>66.321156880787811</c:v>
                </c:pt>
                <c:pt idx="4845">
                  <c:v>66.067695434366243</c:v>
                </c:pt>
                <c:pt idx="4846">
                  <c:v>65.839635012660423</c:v>
                </c:pt>
                <c:pt idx="4847">
                  <c:v>65.627031982936558</c:v>
                </c:pt>
                <c:pt idx="4848">
                  <c:v>65.483885019350566</c:v>
                </c:pt>
                <c:pt idx="4849">
                  <c:v>65.316722876377071</c:v>
                </c:pt>
                <c:pt idx="4850">
                  <c:v>65.168298863045237</c:v>
                </c:pt>
                <c:pt idx="4851">
                  <c:v>65.005466237033474</c:v>
                </c:pt>
                <c:pt idx="4852">
                  <c:v>64.822371186817193</c:v>
                </c:pt>
                <c:pt idx="4853">
                  <c:v>64.642534161699643</c:v>
                </c:pt>
                <c:pt idx="4854">
                  <c:v>64.518919696698973</c:v>
                </c:pt>
                <c:pt idx="4855">
                  <c:v>64.433184692262557</c:v>
                </c:pt>
                <c:pt idx="4856">
                  <c:v>64.35417289747906</c:v>
                </c:pt>
                <c:pt idx="4857">
                  <c:v>64.32022040726045</c:v>
                </c:pt>
                <c:pt idx="4858">
                  <c:v>64.332597391433396</c:v>
                </c:pt>
                <c:pt idx="4859">
                  <c:v>64.339493356679682</c:v>
                </c:pt>
                <c:pt idx="4860">
                  <c:v>64.375399496968768</c:v>
                </c:pt>
                <c:pt idx="4861">
                  <c:v>64.40046685359647</c:v>
                </c:pt>
                <c:pt idx="4862">
                  <c:v>64.481571324255555</c:v>
                </c:pt>
                <c:pt idx="4863">
                  <c:v>64.616893800201254</c:v>
                </c:pt>
                <c:pt idx="4864">
                  <c:v>64.788839579831119</c:v>
                </c:pt>
                <c:pt idx="4865">
                  <c:v>64.975126936518478</c:v>
                </c:pt>
                <c:pt idx="4866">
                  <c:v>65.135736012248572</c:v>
                </c:pt>
                <c:pt idx="4867">
                  <c:v>65.309171760726329</c:v>
                </c:pt>
                <c:pt idx="4868">
                  <c:v>65.484402903305494</c:v>
                </c:pt>
                <c:pt idx="4869">
                  <c:v>65.683267793290767</c:v>
                </c:pt>
                <c:pt idx="4870">
                  <c:v>65.860303616039261</c:v>
                </c:pt>
                <c:pt idx="4871">
                  <c:v>66.024887051940766</c:v>
                </c:pt>
                <c:pt idx="4872">
                  <c:v>66.109870079827061</c:v>
                </c:pt>
                <c:pt idx="4873">
                  <c:v>66.169319522289356</c:v>
                </c:pt>
                <c:pt idx="4874">
                  <c:v>66.18743701307514</c:v>
                </c:pt>
                <c:pt idx="4875">
                  <c:v>66.189914628443333</c:v>
                </c:pt>
                <c:pt idx="4876">
                  <c:v>66.183353825173015</c:v>
                </c:pt>
                <c:pt idx="4877">
                  <c:v>66.097159847816698</c:v>
                </c:pt>
                <c:pt idx="4878">
                  <c:v>66.021103971298317</c:v>
                </c:pt>
                <c:pt idx="4879">
                  <c:v>65.913292199564793</c:v>
                </c:pt>
                <c:pt idx="4880">
                  <c:v>65.814037227499099</c:v>
                </c:pt>
                <c:pt idx="4881">
                  <c:v>65.712461678125138</c:v>
                </c:pt>
                <c:pt idx="4882">
                  <c:v>65.585775565019247</c:v>
                </c:pt>
                <c:pt idx="4883">
                  <c:v>65.451703285346213</c:v>
                </c:pt>
                <c:pt idx="4884">
                  <c:v>65.31719467491402</c:v>
                </c:pt>
                <c:pt idx="4885">
                  <c:v>65.194584147234593</c:v>
                </c:pt>
                <c:pt idx="4886">
                  <c:v>65.08136688889833</c:v>
                </c:pt>
                <c:pt idx="4887">
                  <c:v>64.952208669949556</c:v>
                </c:pt>
                <c:pt idx="4888">
                  <c:v>64.849410841844914</c:v>
                </c:pt>
                <c:pt idx="4889">
                  <c:v>64.732973792481161</c:v>
                </c:pt>
                <c:pt idx="4890">
                  <c:v>64.618591027031755</c:v>
                </c:pt>
                <c:pt idx="4891">
                  <c:v>64.513807058487785</c:v>
                </c:pt>
                <c:pt idx="4892">
                  <c:v>64.406486060162649</c:v>
                </c:pt>
                <c:pt idx="4893">
                  <c:v>64.286777734504511</c:v>
                </c:pt>
                <c:pt idx="4894">
                  <c:v>64.140812772005731</c:v>
                </c:pt>
                <c:pt idx="4895">
                  <c:v>64.012739125381117</c:v>
                </c:pt>
                <c:pt idx="4896">
                  <c:v>63.880735689422714</c:v>
                </c:pt>
                <c:pt idx="4897">
                  <c:v>63.764081772675219</c:v>
                </c:pt>
                <c:pt idx="4898">
                  <c:v>63.64130623526647</c:v>
                </c:pt>
                <c:pt idx="4899">
                  <c:v>63.556648307190791</c:v>
                </c:pt>
                <c:pt idx="4900">
                  <c:v>63.435364098645557</c:v>
                </c:pt>
                <c:pt idx="4901">
                  <c:v>63.369472337361344</c:v>
                </c:pt>
                <c:pt idx="4902">
                  <c:v>63.341275051002313</c:v>
                </c:pt>
                <c:pt idx="4903">
                  <c:v>63.331369145512205</c:v>
                </c:pt>
                <c:pt idx="4904">
                  <c:v>63.343906936413148</c:v>
                </c:pt>
                <c:pt idx="4905">
                  <c:v>63.400418631842903</c:v>
                </c:pt>
                <c:pt idx="4906">
                  <c:v>63.490766956078268</c:v>
                </c:pt>
                <c:pt idx="4907">
                  <c:v>63.559414719645318</c:v>
                </c:pt>
                <c:pt idx="4908">
                  <c:v>63.583059172427824</c:v>
                </c:pt>
                <c:pt idx="4909">
                  <c:v>63.604651565147051</c:v>
                </c:pt>
                <c:pt idx="4910">
                  <c:v>63.60359180384782</c:v>
                </c:pt>
                <c:pt idx="4911">
                  <c:v>63.58111264385861</c:v>
                </c:pt>
                <c:pt idx="4912">
                  <c:v>63.558432159201857</c:v>
                </c:pt>
                <c:pt idx="4913">
                  <c:v>63.524822537017236</c:v>
                </c:pt>
                <c:pt idx="4914">
                  <c:v>63.479539877527891</c:v>
                </c:pt>
                <c:pt idx="4915">
                  <c:v>63.421782661451942</c:v>
                </c:pt>
                <c:pt idx="4916">
                  <c:v>63.32692178068482</c:v>
                </c:pt>
                <c:pt idx="4917">
                  <c:v>63.294471139171591</c:v>
                </c:pt>
                <c:pt idx="4918">
                  <c:v>63.254421595034664</c:v>
                </c:pt>
                <c:pt idx="4919">
                  <c:v>63.197887748149917</c:v>
                </c:pt>
                <c:pt idx="4920">
                  <c:v>63.126619617602564</c:v>
                </c:pt>
                <c:pt idx="4921">
                  <c:v>63.056004277791189</c:v>
                </c:pt>
                <c:pt idx="4922">
                  <c:v>62.979025315835209</c:v>
                </c:pt>
                <c:pt idx="4923">
                  <c:v>62.861335540691776</c:v>
                </c:pt>
                <c:pt idx="4924">
                  <c:v>62.675752607721058</c:v>
                </c:pt>
                <c:pt idx="4925">
                  <c:v>62.468601208605264</c:v>
                </c:pt>
                <c:pt idx="4926">
                  <c:v>62.259312971975298</c:v>
                </c:pt>
                <c:pt idx="4927">
                  <c:v>62.083276848820006</c:v>
                </c:pt>
                <c:pt idx="4928">
                  <c:v>61.901380304196998</c:v>
                </c:pt>
                <c:pt idx="4929">
                  <c:v>61.68354080202954</c:v>
                </c:pt>
                <c:pt idx="4930">
                  <c:v>61.476516356836221</c:v>
                </c:pt>
                <c:pt idx="4931">
                  <c:v>61.269400822389052</c:v>
                </c:pt>
                <c:pt idx="4932">
                  <c:v>61.075787441461692</c:v>
                </c:pt>
                <c:pt idx="4933">
                  <c:v>60.862791482682837</c:v>
                </c:pt>
                <c:pt idx="4934">
                  <c:v>60.680310316275829</c:v>
                </c:pt>
                <c:pt idx="4935">
                  <c:v>60.530115849835688</c:v>
                </c:pt>
                <c:pt idx="4936">
                  <c:v>60.392177725808779</c:v>
                </c:pt>
                <c:pt idx="4937">
                  <c:v>60.323993926174936</c:v>
                </c:pt>
                <c:pt idx="4938">
                  <c:v>60.268372585040652</c:v>
                </c:pt>
                <c:pt idx="4939">
                  <c:v>60.257244635076383</c:v>
                </c:pt>
                <c:pt idx="4940">
                  <c:v>60.252765621546558</c:v>
                </c:pt>
                <c:pt idx="4941">
                  <c:v>60.252471684032777</c:v>
                </c:pt>
                <c:pt idx="4942">
                  <c:v>60.296451802964647</c:v>
                </c:pt>
                <c:pt idx="4943">
                  <c:v>60.424628824521136</c:v>
                </c:pt>
                <c:pt idx="4944">
                  <c:v>60.551573042838513</c:v>
                </c:pt>
                <c:pt idx="4945">
                  <c:v>60.69957010969712</c:v>
                </c:pt>
                <c:pt idx="4946">
                  <c:v>60.856289339650154</c:v>
                </c:pt>
                <c:pt idx="4947">
                  <c:v>61.001929430616251</c:v>
                </c:pt>
                <c:pt idx="4948">
                  <c:v>61.16368901473583</c:v>
                </c:pt>
                <c:pt idx="4949">
                  <c:v>61.276144738695073</c:v>
                </c:pt>
                <c:pt idx="4950">
                  <c:v>61.419450532551458</c:v>
                </c:pt>
                <c:pt idx="4951">
                  <c:v>61.565158105983187</c:v>
                </c:pt>
                <c:pt idx="4952">
                  <c:v>61.74601124145309</c:v>
                </c:pt>
                <c:pt idx="4953">
                  <c:v>61.919250381248304</c:v>
                </c:pt>
                <c:pt idx="4954">
                  <c:v>62.020627452025778</c:v>
                </c:pt>
                <c:pt idx="4955">
                  <c:v>62.070588739249466</c:v>
                </c:pt>
                <c:pt idx="4956">
                  <c:v>62.095422468115181</c:v>
                </c:pt>
                <c:pt idx="4957">
                  <c:v>62.045807847772338</c:v>
                </c:pt>
                <c:pt idx="4958">
                  <c:v>61.982006701932939</c:v>
                </c:pt>
                <c:pt idx="4959">
                  <c:v>61.889796212011696</c:v>
                </c:pt>
                <c:pt idx="4960">
                  <c:v>61.83331840608826</c:v>
                </c:pt>
                <c:pt idx="4961">
                  <c:v>61.726782981392596</c:v>
                </c:pt>
                <c:pt idx="4962">
                  <c:v>61.651914571754233</c:v>
                </c:pt>
                <c:pt idx="4963">
                  <c:v>61.570222218476673</c:v>
                </c:pt>
                <c:pt idx="4964">
                  <c:v>61.479273535042758</c:v>
                </c:pt>
                <c:pt idx="4965">
                  <c:v>61.377528222161352</c:v>
                </c:pt>
                <c:pt idx="4966">
                  <c:v>61.273522653674931</c:v>
                </c:pt>
                <c:pt idx="4967">
                  <c:v>61.169492071024841</c:v>
                </c:pt>
                <c:pt idx="4968">
                  <c:v>61.080997168918067</c:v>
                </c:pt>
                <c:pt idx="4969">
                  <c:v>60.992400228104273</c:v>
                </c:pt>
                <c:pt idx="4970">
                  <c:v>60.902582071782192</c:v>
                </c:pt>
                <c:pt idx="4971">
                  <c:v>60.82288104316698</c:v>
                </c:pt>
                <c:pt idx="4972">
                  <c:v>60.754092843014142</c:v>
                </c:pt>
                <c:pt idx="4973">
                  <c:v>60.666067875756134</c:v>
                </c:pt>
                <c:pt idx="4974">
                  <c:v>60.568078170433871</c:v>
                </c:pt>
                <c:pt idx="4975">
                  <c:v>60.46238989981682</c:v>
                </c:pt>
                <c:pt idx="4976">
                  <c:v>60.396612999458085</c:v>
                </c:pt>
                <c:pt idx="4977">
                  <c:v>60.329687061838236</c:v>
                </c:pt>
                <c:pt idx="4978">
                  <c:v>60.254999060065948</c:v>
                </c:pt>
                <c:pt idx="4979">
                  <c:v>60.198684141288787</c:v>
                </c:pt>
                <c:pt idx="4980">
                  <c:v>60.161693030711106</c:v>
                </c:pt>
                <c:pt idx="4981">
                  <c:v>60.125135621188541</c:v>
                </c:pt>
                <c:pt idx="4982">
                  <c:v>60.106681794267537</c:v>
                </c:pt>
                <c:pt idx="4983">
                  <c:v>60.144753390537176</c:v>
                </c:pt>
                <c:pt idx="4984">
                  <c:v>60.198615874457879</c:v>
                </c:pt>
                <c:pt idx="4985">
                  <c:v>60.264809303020677</c:v>
                </c:pt>
                <c:pt idx="4986">
                  <c:v>60.347380705022424</c:v>
                </c:pt>
                <c:pt idx="4987">
                  <c:v>60.431318628558216</c:v>
                </c:pt>
                <c:pt idx="4988">
                  <c:v>60.487785571482327</c:v>
                </c:pt>
                <c:pt idx="4989">
                  <c:v>60.513738234987798</c:v>
                </c:pt>
                <c:pt idx="4990">
                  <c:v>60.504919877185294</c:v>
                </c:pt>
                <c:pt idx="4991">
                  <c:v>60.500912994514906</c:v>
                </c:pt>
                <c:pt idx="4992">
                  <c:v>60.477993162614212</c:v>
                </c:pt>
                <c:pt idx="4993">
                  <c:v>60.453050774411736</c:v>
                </c:pt>
                <c:pt idx="4994">
                  <c:v>60.418044898047071</c:v>
                </c:pt>
                <c:pt idx="4995">
                  <c:v>60.383988880266976</c:v>
                </c:pt>
                <c:pt idx="4996">
                  <c:v>60.344339881342819</c:v>
                </c:pt>
                <c:pt idx="4997">
                  <c:v>60.313747050126437</c:v>
                </c:pt>
                <c:pt idx="4998">
                  <c:v>60.267872377948713</c:v>
                </c:pt>
                <c:pt idx="4999">
                  <c:v>60.259147537029065</c:v>
                </c:pt>
                <c:pt idx="5000">
                  <c:v>60.214093661844643</c:v>
                </c:pt>
                <c:pt idx="5001">
                  <c:v>60.166897362941093</c:v>
                </c:pt>
                <c:pt idx="5002">
                  <c:v>60.082960057039607</c:v>
                </c:pt>
                <c:pt idx="5003">
                  <c:v>59.998402575497643</c:v>
                </c:pt>
                <c:pt idx="5004">
                  <c:v>59.887631709775285</c:v>
                </c:pt>
                <c:pt idx="5005">
                  <c:v>59.724443143723263</c:v>
                </c:pt>
                <c:pt idx="5006">
                  <c:v>59.518777290768462</c:v>
                </c:pt>
                <c:pt idx="5007">
                  <c:v>59.323230586461065</c:v>
                </c:pt>
                <c:pt idx="5008">
                  <c:v>59.150632036205174</c:v>
                </c:pt>
                <c:pt idx="5009">
                  <c:v>59.003749478727457</c:v>
                </c:pt>
                <c:pt idx="5010">
                  <c:v>58.849394540090152</c:v>
                </c:pt>
                <c:pt idx="5011">
                  <c:v>58.671523373561044</c:v>
                </c:pt>
                <c:pt idx="5012">
                  <c:v>58.503160075700791</c:v>
                </c:pt>
                <c:pt idx="5013">
                  <c:v>58.306786250023173</c:v>
                </c:pt>
                <c:pt idx="5014">
                  <c:v>58.139023485792734</c:v>
                </c:pt>
                <c:pt idx="5015">
                  <c:v>57.956727619697993</c:v>
                </c:pt>
                <c:pt idx="5016">
                  <c:v>57.811514085909629</c:v>
                </c:pt>
                <c:pt idx="5017">
                  <c:v>57.691395264847287</c:v>
                </c:pt>
                <c:pt idx="5018">
                  <c:v>57.602052977781433</c:v>
                </c:pt>
                <c:pt idx="5019">
                  <c:v>57.537690793621806</c:v>
                </c:pt>
                <c:pt idx="5020">
                  <c:v>57.482328323153759</c:v>
                </c:pt>
                <c:pt idx="5021">
                  <c:v>57.479030364013369</c:v>
                </c:pt>
                <c:pt idx="5022">
                  <c:v>57.498936079110585</c:v>
                </c:pt>
                <c:pt idx="5023">
                  <c:v>57.545643055522447</c:v>
                </c:pt>
                <c:pt idx="5024">
                  <c:v>57.624605090612469</c:v>
                </c:pt>
                <c:pt idx="5025">
                  <c:v>57.763561936025361</c:v>
                </c:pt>
                <c:pt idx="5026">
                  <c:v>57.903946193854551</c:v>
                </c:pt>
                <c:pt idx="5027">
                  <c:v>58.037906564248779</c:v>
                </c:pt>
                <c:pt idx="5028">
                  <c:v>58.178290706074989</c:v>
                </c:pt>
                <c:pt idx="5029">
                  <c:v>58.309100251668383</c:v>
                </c:pt>
                <c:pt idx="5030">
                  <c:v>58.435739475142334</c:v>
                </c:pt>
                <c:pt idx="5031">
                  <c:v>58.559250972290911</c:v>
                </c:pt>
                <c:pt idx="5032">
                  <c:v>58.730706227615606</c:v>
                </c:pt>
                <c:pt idx="5033">
                  <c:v>58.907273819230113</c:v>
                </c:pt>
                <c:pt idx="5034">
                  <c:v>59.069565249774698</c:v>
                </c:pt>
                <c:pt idx="5035">
                  <c:v>59.156042808528397</c:v>
                </c:pt>
                <c:pt idx="5036">
                  <c:v>59.199607502183206</c:v>
                </c:pt>
                <c:pt idx="5037">
                  <c:v>59.19334464017858</c:v>
                </c:pt>
                <c:pt idx="5038">
                  <c:v>59.161803627035965</c:v>
                </c:pt>
                <c:pt idx="5039">
                  <c:v>59.1028074167574</c:v>
                </c:pt>
                <c:pt idx="5040">
                  <c:v>59.038318506937848</c:v>
                </c:pt>
                <c:pt idx="5041">
                  <c:v>58.965837931925989</c:v>
                </c:pt>
                <c:pt idx="5042">
                  <c:v>58.888558221355034</c:v>
                </c:pt>
                <c:pt idx="5043">
                  <c:v>58.809459039406221</c:v>
                </c:pt>
                <c:pt idx="5044">
                  <c:v>58.717779833785521</c:v>
                </c:pt>
                <c:pt idx="5045">
                  <c:v>58.618150528660166</c:v>
                </c:pt>
                <c:pt idx="5046">
                  <c:v>58.521396182325248</c:v>
                </c:pt>
                <c:pt idx="5047">
                  <c:v>58.395386855195042</c:v>
                </c:pt>
                <c:pt idx="5048">
                  <c:v>58.302995095766384</c:v>
                </c:pt>
                <c:pt idx="5049">
                  <c:v>58.210181533015039</c:v>
                </c:pt>
                <c:pt idx="5050">
                  <c:v>58.141176567404408</c:v>
                </c:pt>
                <c:pt idx="5051">
                  <c:v>58.083651438113186</c:v>
                </c:pt>
                <c:pt idx="5052">
                  <c:v>57.982552920532761</c:v>
                </c:pt>
                <c:pt idx="5053">
                  <c:v>57.878026311592571</c:v>
                </c:pt>
                <c:pt idx="5054">
                  <c:v>57.770729481463277</c:v>
                </c:pt>
                <c:pt idx="5055">
                  <c:v>57.680002256330219</c:v>
                </c:pt>
                <c:pt idx="5056">
                  <c:v>57.599493366001106</c:v>
                </c:pt>
                <c:pt idx="5057">
                  <c:v>57.539234129003233</c:v>
                </c:pt>
                <c:pt idx="5058">
                  <c:v>57.471976751048956</c:v>
                </c:pt>
                <c:pt idx="5059">
                  <c:v>57.409631709695304</c:v>
                </c:pt>
                <c:pt idx="5060">
                  <c:v>57.392717473030331</c:v>
                </c:pt>
                <c:pt idx="5061">
                  <c:v>57.358986939138653</c:v>
                </c:pt>
                <c:pt idx="5062">
                  <c:v>57.364796021570768</c:v>
                </c:pt>
                <c:pt idx="5063">
                  <c:v>57.381304248519662</c:v>
                </c:pt>
                <c:pt idx="5064">
                  <c:v>57.399584342938603</c:v>
                </c:pt>
                <c:pt idx="5065">
                  <c:v>57.482791424070271</c:v>
                </c:pt>
                <c:pt idx="5066">
                  <c:v>57.57113642862425</c:v>
                </c:pt>
                <c:pt idx="5067">
                  <c:v>57.682582366272484</c:v>
                </c:pt>
                <c:pt idx="5068">
                  <c:v>57.776784657886573</c:v>
                </c:pt>
                <c:pt idx="5069">
                  <c:v>57.860514997373684</c:v>
                </c:pt>
                <c:pt idx="5070">
                  <c:v>57.925138067556951</c:v>
                </c:pt>
                <c:pt idx="5071">
                  <c:v>57.969154066950182</c:v>
                </c:pt>
                <c:pt idx="5072">
                  <c:v>58.000297601052424</c:v>
                </c:pt>
                <c:pt idx="5073">
                  <c:v>57.997999291259298</c:v>
                </c:pt>
                <c:pt idx="5074">
                  <c:v>58.000721218071497</c:v>
                </c:pt>
                <c:pt idx="5075">
                  <c:v>57.975429371184539</c:v>
                </c:pt>
                <c:pt idx="5076">
                  <c:v>57.97493278146343</c:v>
                </c:pt>
                <c:pt idx="5077">
                  <c:v>57.973591255055553</c:v>
                </c:pt>
                <c:pt idx="5078">
                  <c:v>57.927288727527142</c:v>
                </c:pt>
                <c:pt idx="5079">
                  <c:v>57.895164194473701</c:v>
                </c:pt>
                <c:pt idx="5080">
                  <c:v>57.874353706724506</c:v>
                </c:pt>
                <c:pt idx="5081">
                  <c:v>57.853651648629132</c:v>
                </c:pt>
                <c:pt idx="5082">
                  <c:v>57.832940789767051</c:v>
                </c:pt>
                <c:pt idx="5083">
                  <c:v>57.786119669843998</c:v>
                </c:pt>
                <c:pt idx="5084">
                  <c:v>57.684627851969282</c:v>
                </c:pt>
                <c:pt idx="5085">
                  <c:v>57.572770195241638</c:v>
                </c:pt>
                <c:pt idx="5086">
                  <c:v>57.404931609253744</c:v>
                </c:pt>
                <c:pt idx="5087">
                  <c:v>57.236715188183624</c:v>
                </c:pt>
                <c:pt idx="5088">
                  <c:v>57.072665346304127</c:v>
                </c:pt>
                <c:pt idx="5089">
                  <c:v>56.921797563214191</c:v>
                </c:pt>
                <c:pt idx="5090">
                  <c:v>56.761652673167085</c:v>
                </c:pt>
                <c:pt idx="5091">
                  <c:v>56.588134999781268</c:v>
                </c:pt>
                <c:pt idx="5092">
                  <c:v>56.406620441057207</c:v>
                </c:pt>
                <c:pt idx="5093">
                  <c:v>56.233473358690887</c:v>
                </c:pt>
                <c:pt idx="5094">
                  <c:v>56.047026504386544</c:v>
                </c:pt>
                <c:pt idx="5095">
                  <c:v>55.873278520094757</c:v>
                </c:pt>
                <c:pt idx="5096">
                  <c:v>55.695187968770398</c:v>
                </c:pt>
                <c:pt idx="5097">
                  <c:v>55.545327154777169</c:v>
                </c:pt>
                <c:pt idx="5098">
                  <c:v>55.422049839649603</c:v>
                </c:pt>
                <c:pt idx="5099">
                  <c:v>55.344820255802738</c:v>
                </c:pt>
                <c:pt idx="5100">
                  <c:v>55.2746338398821</c:v>
                </c:pt>
                <c:pt idx="5101">
                  <c:v>55.237121253353898</c:v>
                </c:pt>
                <c:pt idx="5102">
                  <c:v>55.209499471049241</c:v>
                </c:pt>
                <c:pt idx="5103">
                  <c:v>55.232748165302951</c:v>
                </c:pt>
                <c:pt idx="5104">
                  <c:v>55.302389512080211</c:v>
                </c:pt>
                <c:pt idx="5105">
                  <c:v>55.417088441543278</c:v>
                </c:pt>
                <c:pt idx="5106">
                  <c:v>55.59150129185204</c:v>
                </c:pt>
                <c:pt idx="5107">
                  <c:v>55.747146185465247</c:v>
                </c:pt>
                <c:pt idx="5108">
                  <c:v>55.849952614079292</c:v>
                </c:pt>
                <c:pt idx="5109">
                  <c:v>55.967693761312205</c:v>
                </c:pt>
                <c:pt idx="5110">
                  <c:v>56.120907579666493</c:v>
                </c:pt>
                <c:pt idx="5111">
                  <c:v>56.284155480626836</c:v>
                </c:pt>
                <c:pt idx="5112">
                  <c:v>56.411812179320968</c:v>
                </c:pt>
                <c:pt idx="5113">
                  <c:v>56.563296752580513</c:v>
                </c:pt>
                <c:pt idx="5114">
                  <c:v>56.728140733797417</c:v>
                </c:pt>
                <c:pt idx="5115">
                  <c:v>56.840902162838404</c:v>
                </c:pt>
                <c:pt idx="5116">
                  <c:v>56.933790238505054</c:v>
                </c:pt>
                <c:pt idx="5117">
                  <c:v>56.964613107666651</c:v>
                </c:pt>
                <c:pt idx="5118">
                  <c:v>56.960688083912224</c:v>
                </c:pt>
                <c:pt idx="5119">
                  <c:v>56.907165020518775</c:v>
                </c:pt>
                <c:pt idx="5120">
                  <c:v>56.8529200105881</c:v>
                </c:pt>
                <c:pt idx="5121">
                  <c:v>56.786844599279036</c:v>
                </c:pt>
                <c:pt idx="5122">
                  <c:v>56.725979020037236</c:v>
                </c:pt>
                <c:pt idx="5123">
                  <c:v>56.662759785502445</c:v>
                </c:pt>
                <c:pt idx="5124">
                  <c:v>56.607916681292828</c:v>
                </c:pt>
                <c:pt idx="5125">
                  <c:v>56.529969527810557</c:v>
                </c:pt>
                <c:pt idx="5126">
                  <c:v>56.42724989860362</c:v>
                </c:pt>
                <c:pt idx="5127">
                  <c:v>56.335101548638612</c:v>
                </c:pt>
                <c:pt idx="5128">
                  <c:v>56.232233979119179</c:v>
                </c:pt>
                <c:pt idx="5129">
                  <c:v>56.16188561638392</c:v>
                </c:pt>
                <c:pt idx="5130">
                  <c:v>56.104541152927354</c:v>
                </c:pt>
                <c:pt idx="5131">
                  <c:v>56.033020143467738</c:v>
                </c:pt>
                <c:pt idx="5132">
                  <c:v>55.956141862238219</c:v>
                </c:pt>
                <c:pt idx="5133">
                  <c:v>55.850487214037734</c:v>
                </c:pt>
                <c:pt idx="5134">
                  <c:v>55.723290637330109</c:v>
                </c:pt>
                <c:pt idx="5135">
                  <c:v>55.629208217796553</c:v>
                </c:pt>
                <c:pt idx="5136">
                  <c:v>55.547660928345245</c:v>
                </c:pt>
                <c:pt idx="5137">
                  <c:v>55.466957549749679</c:v>
                </c:pt>
                <c:pt idx="5138">
                  <c:v>55.393543973023085</c:v>
                </c:pt>
                <c:pt idx="5139">
                  <c:v>55.345224424005529</c:v>
                </c:pt>
                <c:pt idx="5140">
                  <c:v>55.32987723000457</c:v>
                </c:pt>
                <c:pt idx="5141">
                  <c:v>55.339865953657871</c:v>
                </c:pt>
                <c:pt idx="5142">
                  <c:v>55.371093535294321</c:v>
                </c:pt>
                <c:pt idx="5143">
                  <c:v>55.364081494716658</c:v>
                </c:pt>
                <c:pt idx="5144">
                  <c:v>55.409502355051394</c:v>
                </c:pt>
                <c:pt idx="5145">
                  <c:v>55.457257449336964</c:v>
                </c:pt>
                <c:pt idx="5146">
                  <c:v>55.548360672916594</c:v>
                </c:pt>
                <c:pt idx="5147">
                  <c:v>55.658537679251239</c:v>
                </c:pt>
                <c:pt idx="5148">
                  <c:v>55.773330392920563</c:v>
                </c:pt>
                <c:pt idx="5149">
                  <c:v>55.89420218790103</c:v>
                </c:pt>
                <c:pt idx="5150">
                  <c:v>56.028671103227857</c:v>
                </c:pt>
                <c:pt idx="5151">
                  <c:v>56.115971210919952</c:v>
                </c:pt>
                <c:pt idx="5152">
                  <c:v>56.19955757668037</c:v>
                </c:pt>
                <c:pt idx="5153">
                  <c:v>56.275730759680499</c:v>
                </c:pt>
                <c:pt idx="5154">
                  <c:v>56.362862855027252</c:v>
                </c:pt>
                <c:pt idx="5155">
                  <c:v>56.399151671357757</c:v>
                </c:pt>
                <c:pt idx="5156">
                  <c:v>56.424810726132769</c:v>
                </c:pt>
                <c:pt idx="5157">
                  <c:v>56.460541401513048</c:v>
                </c:pt>
                <c:pt idx="5158">
                  <c:v>56.479908389929882</c:v>
                </c:pt>
                <c:pt idx="5159">
                  <c:v>56.480501913655857</c:v>
                </c:pt>
                <c:pt idx="5160">
                  <c:v>56.448391846607102</c:v>
                </c:pt>
                <c:pt idx="5161">
                  <c:v>56.430354026114543</c:v>
                </c:pt>
                <c:pt idx="5162">
                  <c:v>56.426871646243463</c:v>
                </c:pt>
                <c:pt idx="5163">
                  <c:v>56.412207345028392</c:v>
                </c:pt>
                <c:pt idx="5164">
                  <c:v>56.35688888444318</c:v>
                </c:pt>
                <c:pt idx="5165">
                  <c:v>56.247186653823391</c:v>
                </c:pt>
                <c:pt idx="5166">
                  <c:v>56.098936164290251</c:v>
                </c:pt>
                <c:pt idx="5167">
                  <c:v>55.955973617665741</c:v>
                </c:pt>
                <c:pt idx="5168">
                  <c:v>55.761129510036106</c:v>
                </c:pt>
                <c:pt idx="5169">
                  <c:v>55.622265461162108</c:v>
                </c:pt>
                <c:pt idx="5170">
                  <c:v>55.461818159089901</c:v>
                </c:pt>
                <c:pt idx="5171">
                  <c:v>55.269811273694351</c:v>
                </c:pt>
                <c:pt idx="5172">
                  <c:v>55.099817696676723</c:v>
                </c:pt>
                <c:pt idx="5173">
                  <c:v>54.916972315705827</c:v>
                </c:pt>
                <c:pt idx="5174">
                  <c:v>54.727568986996388</c:v>
                </c:pt>
                <c:pt idx="5175">
                  <c:v>54.526720892149243</c:v>
                </c:pt>
                <c:pt idx="5176">
                  <c:v>54.352949261771116</c:v>
                </c:pt>
                <c:pt idx="5177">
                  <c:v>54.184348218233531</c:v>
                </c:pt>
                <c:pt idx="5178">
                  <c:v>54.03002434049813</c:v>
                </c:pt>
                <c:pt idx="5179">
                  <c:v>53.897417245391281</c:v>
                </c:pt>
                <c:pt idx="5180">
                  <c:v>53.784499180414478</c:v>
                </c:pt>
                <c:pt idx="5181">
                  <c:v>53.716005590382224</c:v>
                </c:pt>
                <c:pt idx="5182">
                  <c:v>53.65626250936257</c:v>
                </c:pt>
                <c:pt idx="5183">
                  <c:v>53.632755695346681</c:v>
                </c:pt>
                <c:pt idx="5184">
                  <c:v>53.635139328353794</c:v>
                </c:pt>
                <c:pt idx="5185">
                  <c:v>53.694669886156241</c:v>
                </c:pt>
                <c:pt idx="5186">
                  <c:v>53.775924914761283</c:v>
                </c:pt>
                <c:pt idx="5187">
                  <c:v>53.881827504110582</c:v>
                </c:pt>
                <c:pt idx="5188">
                  <c:v>53.997907282789562</c:v>
                </c:pt>
                <c:pt idx="5189">
                  <c:v>54.114343112880285</c:v>
                </c:pt>
                <c:pt idx="5190">
                  <c:v>54.236008687617506</c:v>
                </c:pt>
                <c:pt idx="5191">
                  <c:v>54.383776571270396</c:v>
                </c:pt>
                <c:pt idx="5192">
                  <c:v>54.541974892883047</c:v>
                </c:pt>
                <c:pt idx="5193">
                  <c:v>54.703517706156873</c:v>
                </c:pt>
                <c:pt idx="5194">
                  <c:v>54.863982968991039</c:v>
                </c:pt>
                <c:pt idx="5195">
                  <c:v>55.03269660896207</c:v>
                </c:pt>
                <c:pt idx="5196">
                  <c:v>55.142945257405643</c:v>
                </c:pt>
                <c:pt idx="5197">
                  <c:v>55.188100474028197</c:v>
                </c:pt>
                <c:pt idx="5198">
                  <c:v>55.185593730618542</c:v>
                </c:pt>
                <c:pt idx="5199">
                  <c:v>55.187652755095677</c:v>
                </c:pt>
                <c:pt idx="5200">
                  <c:v>55.155063257308427</c:v>
                </c:pt>
                <c:pt idx="5201">
                  <c:v>55.099972185804809</c:v>
                </c:pt>
                <c:pt idx="5202">
                  <c:v>55.041664535608184</c:v>
                </c:pt>
                <c:pt idx="5203">
                  <c:v>55.015619824015459</c:v>
                </c:pt>
                <c:pt idx="5204">
                  <c:v>54.993032048397694</c:v>
                </c:pt>
                <c:pt idx="5205">
                  <c:v>54.926451161837122</c:v>
                </c:pt>
                <c:pt idx="5206">
                  <c:v>54.862761935495918</c:v>
                </c:pt>
                <c:pt idx="5207">
                  <c:v>54.762820760843042</c:v>
                </c:pt>
                <c:pt idx="5208">
                  <c:v>54.682854680181116</c:v>
                </c:pt>
                <c:pt idx="5209">
                  <c:v>54.591361707586081</c:v>
                </c:pt>
                <c:pt idx="5210">
                  <c:v>54.516245283814321</c:v>
                </c:pt>
                <c:pt idx="5211">
                  <c:v>54.483483068197287</c:v>
                </c:pt>
                <c:pt idx="5212">
                  <c:v>54.423026793662025</c:v>
                </c:pt>
                <c:pt idx="5213">
                  <c:v>54.311003624919685</c:v>
                </c:pt>
                <c:pt idx="5214">
                  <c:v>54.202069336818347</c:v>
                </c:pt>
                <c:pt idx="5215">
                  <c:v>54.102408029716486</c:v>
                </c:pt>
                <c:pt idx="5216">
                  <c:v>54.019552618701368</c:v>
                </c:pt>
                <c:pt idx="5217">
                  <c:v>53.952688576919961</c:v>
                </c:pt>
                <c:pt idx="5218">
                  <c:v>53.876025796967674</c:v>
                </c:pt>
                <c:pt idx="5219">
                  <c:v>53.802218443638424</c:v>
                </c:pt>
                <c:pt idx="5220">
                  <c:v>53.760373785171254</c:v>
                </c:pt>
                <c:pt idx="5221">
                  <c:v>53.748303306894869</c:v>
                </c:pt>
                <c:pt idx="5222">
                  <c:v>53.772930629886964</c:v>
                </c:pt>
                <c:pt idx="5223">
                  <c:v>53.793659391406116</c:v>
                </c:pt>
                <c:pt idx="5224">
                  <c:v>53.834964894902257</c:v>
                </c:pt>
                <c:pt idx="5225">
                  <c:v>53.890495741522763</c:v>
                </c:pt>
                <c:pt idx="5226">
                  <c:v>53.95019567712675</c:v>
                </c:pt>
                <c:pt idx="5227">
                  <c:v>54.056666233349617</c:v>
                </c:pt>
                <c:pt idx="5228">
                  <c:v>54.178386214268656</c:v>
                </c:pt>
                <c:pt idx="5229">
                  <c:v>54.306143226529393</c:v>
                </c:pt>
                <c:pt idx="5230">
                  <c:v>54.431523855849008</c:v>
                </c:pt>
                <c:pt idx="5231">
                  <c:v>54.549206651205687</c:v>
                </c:pt>
                <c:pt idx="5232">
                  <c:v>54.663878687221242</c:v>
                </c:pt>
                <c:pt idx="5233">
                  <c:v>54.755756632230906</c:v>
                </c:pt>
                <c:pt idx="5234">
                  <c:v>54.863592805816381</c:v>
                </c:pt>
                <c:pt idx="5235">
                  <c:v>54.929948304576655</c:v>
                </c:pt>
                <c:pt idx="5236">
                  <c:v>54.971788264196853</c:v>
                </c:pt>
                <c:pt idx="5237">
                  <c:v>55.012457930876494</c:v>
                </c:pt>
                <c:pt idx="5238">
                  <c:v>55.014836344653119</c:v>
                </c:pt>
                <c:pt idx="5239">
                  <c:v>55.011082600243974</c:v>
                </c:pt>
                <c:pt idx="5240">
                  <c:v>55.003219632584567</c:v>
                </c:pt>
                <c:pt idx="5241">
                  <c:v>54.995689359931596</c:v>
                </c:pt>
                <c:pt idx="5242">
                  <c:v>54.985419940202014</c:v>
                </c:pt>
                <c:pt idx="5243">
                  <c:v>54.96224092417274</c:v>
                </c:pt>
                <c:pt idx="5244">
                  <c:v>54.926721315666633</c:v>
                </c:pt>
                <c:pt idx="5245">
                  <c:v>54.865274472947284</c:v>
                </c:pt>
                <c:pt idx="5246">
                  <c:v>54.773648874362877</c:v>
                </c:pt>
                <c:pt idx="5247">
                  <c:v>54.637487349088758</c:v>
                </c:pt>
                <c:pt idx="5248">
                  <c:v>54.463786257657908</c:v>
                </c:pt>
                <c:pt idx="5249">
                  <c:v>54.30398983326409</c:v>
                </c:pt>
                <c:pt idx="5250">
                  <c:v>54.157408871152406</c:v>
                </c:pt>
                <c:pt idx="5251">
                  <c:v>54.016007388171438</c:v>
                </c:pt>
                <c:pt idx="5252">
                  <c:v>53.869232910698649</c:v>
                </c:pt>
                <c:pt idx="5253">
                  <c:v>53.721380827110998</c:v>
                </c:pt>
                <c:pt idx="5254">
                  <c:v>53.560933707275453</c:v>
                </c:pt>
                <c:pt idx="5255">
                  <c:v>53.372920031773518</c:v>
                </c:pt>
                <c:pt idx="5256">
                  <c:v>53.188780197513061</c:v>
                </c:pt>
                <c:pt idx="5257">
                  <c:v>53.020916542763182</c:v>
                </c:pt>
                <c:pt idx="5258">
                  <c:v>52.900034301486272</c:v>
                </c:pt>
                <c:pt idx="5259">
                  <c:v>52.782064759911364</c:v>
                </c:pt>
                <c:pt idx="5260">
                  <c:v>52.696637962980788</c:v>
                </c:pt>
                <c:pt idx="5261">
                  <c:v>52.631557337666763</c:v>
                </c:pt>
                <c:pt idx="5262">
                  <c:v>52.579203123711643</c:v>
                </c:pt>
                <c:pt idx="5263">
                  <c:v>52.543256412797355</c:v>
                </c:pt>
                <c:pt idx="5264">
                  <c:v>52.558490845214664</c:v>
                </c:pt>
                <c:pt idx="5265">
                  <c:v>52.612848958435542</c:v>
                </c:pt>
                <c:pt idx="5266">
                  <c:v>52.70356355145443</c:v>
                </c:pt>
                <c:pt idx="5267">
                  <c:v>52.816505377596542</c:v>
                </c:pt>
                <c:pt idx="5268">
                  <c:v>52.94250088463707</c:v>
                </c:pt>
                <c:pt idx="5269">
                  <c:v>53.08180020354574</c:v>
                </c:pt>
                <c:pt idx="5270">
                  <c:v>53.229821762498112</c:v>
                </c:pt>
                <c:pt idx="5271">
                  <c:v>53.372493845209213</c:v>
                </c:pt>
                <c:pt idx="5272">
                  <c:v>53.513450120431415</c:v>
                </c:pt>
                <c:pt idx="5273">
                  <c:v>53.676240667332387</c:v>
                </c:pt>
                <c:pt idx="5274">
                  <c:v>53.850499205215854</c:v>
                </c:pt>
                <c:pt idx="5275">
                  <c:v>54.045142976959781</c:v>
                </c:pt>
                <c:pt idx="5276">
                  <c:v>54.193263320286519</c:v>
                </c:pt>
                <c:pt idx="5277">
                  <c:v>54.275392023397075</c:v>
                </c:pt>
                <c:pt idx="5278">
                  <c:v>54.331894895517557</c:v>
                </c:pt>
                <c:pt idx="5279">
                  <c:v>54.390674437911784</c:v>
                </c:pt>
                <c:pt idx="5280">
                  <c:v>54.407088353112883</c:v>
                </c:pt>
                <c:pt idx="5281">
                  <c:v>54.40132118738849</c:v>
                </c:pt>
                <c:pt idx="5282">
                  <c:v>54.405437470556009</c:v>
                </c:pt>
                <c:pt idx="5283">
                  <c:v>54.414798636438249</c:v>
                </c:pt>
                <c:pt idx="5284">
                  <c:v>54.413102687319466</c:v>
                </c:pt>
                <c:pt idx="5285">
                  <c:v>54.39438414292507</c:v>
                </c:pt>
                <c:pt idx="5286">
                  <c:v>54.395806079988532</c:v>
                </c:pt>
                <c:pt idx="5287">
                  <c:v>54.356339706235616</c:v>
                </c:pt>
                <c:pt idx="5288">
                  <c:v>54.296455355575659</c:v>
                </c:pt>
                <c:pt idx="5289">
                  <c:v>54.201282176185984</c:v>
                </c:pt>
                <c:pt idx="5290">
                  <c:v>54.119038408917092</c:v>
                </c:pt>
                <c:pt idx="5291">
                  <c:v>54.057218216416587</c:v>
                </c:pt>
                <c:pt idx="5292">
                  <c:v>54.001108793802089</c:v>
                </c:pt>
                <c:pt idx="5293">
                  <c:v>53.90769287474911</c:v>
                </c:pt>
                <c:pt idx="5294">
                  <c:v>53.788724839181043</c:v>
                </c:pt>
                <c:pt idx="5295">
                  <c:v>53.700816877630935</c:v>
                </c:pt>
                <c:pt idx="5296">
                  <c:v>53.555566103450545</c:v>
                </c:pt>
                <c:pt idx="5297">
                  <c:v>53.477819775630614</c:v>
                </c:pt>
                <c:pt idx="5298">
                  <c:v>53.389773072025378</c:v>
                </c:pt>
                <c:pt idx="5299">
                  <c:v>53.309762746140777</c:v>
                </c:pt>
                <c:pt idx="5300">
                  <c:v>53.247654672121193</c:v>
                </c:pt>
                <c:pt idx="5301">
                  <c:v>53.23078813790805</c:v>
                </c:pt>
                <c:pt idx="5302">
                  <c:v>53.203154988338426</c:v>
                </c:pt>
                <c:pt idx="5303">
                  <c:v>53.200015352212546</c:v>
                </c:pt>
                <c:pt idx="5304">
                  <c:v>53.203492986404889</c:v>
                </c:pt>
                <c:pt idx="5305">
                  <c:v>53.216450295536333</c:v>
                </c:pt>
                <c:pt idx="5306">
                  <c:v>53.253804490117567</c:v>
                </c:pt>
                <c:pt idx="5307">
                  <c:v>53.327702850563469</c:v>
                </c:pt>
                <c:pt idx="5308">
                  <c:v>53.471569438632145</c:v>
                </c:pt>
                <c:pt idx="5309">
                  <c:v>53.603444476488583</c:v>
                </c:pt>
                <c:pt idx="5310">
                  <c:v>53.704446954186537</c:v>
                </c:pt>
                <c:pt idx="5311">
                  <c:v>53.833464634986477</c:v>
                </c:pt>
                <c:pt idx="5312">
                  <c:v>53.932480976174929</c:v>
                </c:pt>
                <c:pt idx="5313">
                  <c:v>54.031214060066745</c:v>
                </c:pt>
                <c:pt idx="5314">
                  <c:v>54.112635698783052</c:v>
                </c:pt>
                <c:pt idx="5315">
                  <c:v>54.205251372081769</c:v>
                </c:pt>
                <c:pt idx="5316">
                  <c:v>54.279949886998658</c:v>
                </c:pt>
                <c:pt idx="5317">
                  <c:v>54.351282943139864</c:v>
                </c:pt>
                <c:pt idx="5318">
                  <c:v>54.404483938370085</c:v>
                </c:pt>
                <c:pt idx="5319">
                  <c:v>54.452444120276589</c:v>
                </c:pt>
                <c:pt idx="5320">
                  <c:v>54.466025366080274</c:v>
                </c:pt>
                <c:pt idx="5321">
                  <c:v>54.446744252104565</c:v>
                </c:pt>
                <c:pt idx="5322">
                  <c:v>54.419919739759749</c:v>
                </c:pt>
                <c:pt idx="5323">
                  <c:v>54.389998187576317</c:v>
                </c:pt>
                <c:pt idx="5324">
                  <c:v>54.349415639342602</c:v>
                </c:pt>
                <c:pt idx="5325">
                  <c:v>54.317847593042814</c:v>
                </c:pt>
                <c:pt idx="5326">
                  <c:v>54.229063272555379</c:v>
                </c:pt>
                <c:pt idx="5327">
                  <c:v>54.10503431686589</c:v>
                </c:pt>
                <c:pt idx="5328">
                  <c:v>53.976537616726191</c:v>
                </c:pt>
                <c:pt idx="5329">
                  <c:v>53.805343183300273</c:v>
                </c:pt>
                <c:pt idx="5330">
                  <c:v>53.676054602179214</c:v>
                </c:pt>
                <c:pt idx="5331">
                  <c:v>53.543547237107788</c:v>
                </c:pt>
                <c:pt idx="5332">
                  <c:v>53.43268205063395</c:v>
                </c:pt>
                <c:pt idx="5333">
                  <c:v>53.301976884291214</c:v>
                </c:pt>
                <c:pt idx="5334">
                  <c:v>53.166527905153991</c:v>
                </c:pt>
                <c:pt idx="5335">
                  <c:v>52.99141967488292</c:v>
                </c:pt>
                <c:pt idx="5336">
                  <c:v>52.840039149532544</c:v>
                </c:pt>
                <c:pt idx="5337">
                  <c:v>52.692622562670536</c:v>
                </c:pt>
                <c:pt idx="5338">
                  <c:v>52.555187830966254</c:v>
                </c:pt>
                <c:pt idx="5339">
                  <c:v>52.438054309699218</c:v>
                </c:pt>
                <c:pt idx="5340">
                  <c:v>52.349607173614473</c:v>
                </c:pt>
                <c:pt idx="5341">
                  <c:v>52.288577074510449</c:v>
                </c:pt>
                <c:pt idx="5342">
                  <c:v>52.247694232968662</c:v>
                </c:pt>
                <c:pt idx="5343">
                  <c:v>52.197377860132924</c:v>
                </c:pt>
                <c:pt idx="5344">
                  <c:v>52.192493441397829</c:v>
                </c:pt>
                <c:pt idx="5345">
                  <c:v>52.206874727190737</c:v>
                </c:pt>
                <c:pt idx="5346">
                  <c:v>52.259706157125876</c:v>
                </c:pt>
                <c:pt idx="5347">
                  <c:v>52.354950722581663</c:v>
                </c:pt>
                <c:pt idx="5348">
                  <c:v>52.482450317119103</c:v>
                </c:pt>
                <c:pt idx="5349">
                  <c:v>52.606066873081303</c:v>
                </c:pt>
                <c:pt idx="5350">
                  <c:v>52.769007341536799</c:v>
                </c:pt>
                <c:pt idx="5351">
                  <c:v>52.922439322885488</c:v>
                </c:pt>
                <c:pt idx="5352">
                  <c:v>53.085274353470162</c:v>
                </c:pt>
                <c:pt idx="5353">
                  <c:v>53.229220222474105</c:v>
                </c:pt>
                <c:pt idx="5354">
                  <c:v>53.385863262942969</c:v>
                </c:pt>
                <c:pt idx="5355">
                  <c:v>53.557075636338382</c:v>
                </c:pt>
                <c:pt idx="5356">
                  <c:v>53.745366381053607</c:v>
                </c:pt>
                <c:pt idx="5357">
                  <c:v>53.879564650981663</c:v>
                </c:pt>
                <c:pt idx="5358">
                  <c:v>53.974156768887283</c:v>
                </c:pt>
                <c:pt idx="5359">
                  <c:v>54.013279640518562</c:v>
                </c:pt>
                <c:pt idx="5360">
                  <c:v>54.065084045466875</c:v>
                </c:pt>
                <c:pt idx="5361">
                  <c:v>54.104636908338072</c:v>
                </c:pt>
                <c:pt idx="5362">
                  <c:v>54.107907639919162</c:v>
                </c:pt>
                <c:pt idx="5363">
                  <c:v>54.098944189473293</c:v>
                </c:pt>
                <c:pt idx="5364">
                  <c:v>54.1048982868286</c:v>
                </c:pt>
                <c:pt idx="5365">
                  <c:v>54.145383370663026</c:v>
                </c:pt>
                <c:pt idx="5366">
                  <c:v>54.158779280233503</c:v>
                </c:pt>
                <c:pt idx="5367">
                  <c:v>54.145046792775538</c:v>
                </c:pt>
                <c:pt idx="5368">
                  <c:v>54.099919021748448</c:v>
                </c:pt>
                <c:pt idx="5369">
                  <c:v>54.04846365794441</c:v>
                </c:pt>
                <c:pt idx="5370">
                  <c:v>53.991071097642418</c:v>
                </c:pt>
                <c:pt idx="5371">
                  <c:v>53.924788181839823</c:v>
                </c:pt>
                <c:pt idx="5372">
                  <c:v>53.885713119654952</c:v>
                </c:pt>
                <c:pt idx="5373">
                  <c:v>53.832521298918373</c:v>
                </c:pt>
                <c:pt idx="5374">
                  <c:v>53.768660748012451</c:v>
                </c:pt>
                <c:pt idx="5375">
                  <c:v>53.646175385035519</c:v>
                </c:pt>
                <c:pt idx="5376">
                  <c:v>53.526640733286456</c:v>
                </c:pt>
                <c:pt idx="5377">
                  <c:v>53.436108623352567</c:v>
                </c:pt>
                <c:pt idx="5378">
                  <c:v>53.343922105021036</c:v>
                </c:pt>
                <c:pt idx="5379">
                  <c:v>53.258688958645749</c:v>
                </c:pt>
                <c:pt idx="5380">
                  <c:v>53.191606940785036</c:v>
                </c:pt>
                <c:pt idx="5381">
                  <c:v>53.152450514655833</c:v>
                </c:pt>
                <c:pt idx="5382">
                  <c:v>53.122732220863412</c:v>
                </c:pt>
                <c:pt idx="5383">
                  <c:v>53.119259640351892</c:v>
                </c:pt>
                <c:pt idx="5384">
                  <c:v>53.101340661897851</c:v>
                </c:pt>
                <c:pt idx="5385">
                  <c:v>53.112508283060137</c:v>
                </c:pt>
                <c:pt idx="5386">
                  <c:v>53.145746238141228</c:v>
                </c:pt>
                <c:pt idx="5387">
                  <c:v>53.200495314035351</c:v>
                </c:pt>
                <c:pt idx="5388">
                  <c:v>53.305153069970601</c:v>
                </c:pt>
                <c:pt idx="5389">
                  <c:v>53.423809937942849</c:v>
                </c:pt>
                <c:pt idx="5390">
                  <c:v>53.536802497199105</c:v>
                </c:pt>
                <c:pt idx="5391">
                  <c:v>53.666013685590869</c:v>
                </c:pt>
                <c:pt idx="5392">
                  <c:v>53.789947872519534</c:v>
                </c:pt>
                <c:pt idx="5393">
                  <c:v>53.886001138481546</c:v>
                </c:pt>
                <c:pt idx="5394">
                  <c:v>53.987888684163494</c:v>
                </c:pt>
                <c:pt idx="5395">
                  <c:v>54.090213215608458</c:v>
                </c:pt>
                <c:pt idx="5396">
                  <c:v>54.190522812378838</c:v>
                </c:pt>
                <c:pt idx="5397">
                  <c:v>54.28534101010451</c:v>
                </c:pt>
                <c:pt idx="5398">
                  <c:v>54.339248341639426</c:v>
                </c:pt>
                <c:pt idx="5399">
                  <c:v>54.387691958496539</c:v>
                </c:pt>
                <c:pt idx="5400">
                  <c:v>54.414124000744152</c:v>
                </c:pt>
                <c:pt idx="5401">
                  <c:v>54.412118056769501</c:v>
                </c:pt>
                <c:pt idx="5402">
                  <c:v>54.398932404684196</c:v>
                </c:pt>
                <c:pt idx="5403">
                  <c:v>54.378088913217859</c:v>
                </c:pt>
                <c:pt idx="5404">
                  <c:v>54.343253681204693</c:v>
                </c:pt>
                <c:pt idx="5405">
                  <c:v>54.298624667869348</c:v>
                </c:pt>
                <c:pt idx="5406">
                  <c:v>54.252092972149484</c:v>
                </c:pt>
                <c:pt idx="5407">
                  <c:v>54.160088984309631</c:v>
                </c:pt>
                <c:pt idx="5408">
                  <c:v>54.026347364976452</c:v>
                </c:pt>
                <c:pt idx="5409">
                  <c:v>53.88251590419727</c:v>
                </c:pt>
                <c:pt idx="5410">
                  <c:v>53.709561790389728</c:v>
                </c:pt>
                <c:pt idx="5411">
                  <c:v>53.57411767063391</c:v>
                </c:pt>
                <c:pt idx="5412">
                  <c:v>53.415357788379978</c:v>
                </c:pt>
                <c:pt idx="5413">
                  <c:v>53.284693879950197</c:v>
                </c:pt>
                <c:pt idx="5414">
                  <c:v>53.163202849883369</c:v>
                </c:pt>
                <c:pt idx="5415">
                  <c:v>52.989664967048945</c:v>
                </c:pt>
                <c:pt idx="5416">
                  <c:v>52.822499950112032</c:v>
                </c:pt>
                <c:pt idx="5417">
                  <c:v>52.659966113862396</c:v>
                </c:pt>
                <c:pt idx="5418">
                  <c:v>52.531364669543876</c:v>
                </c:pt>
                <c:pt idx="5419">
                  <c:v>52.391888975686292</c:v>
                </c:pt>
                <c:pt idx="5420">
                  <c:v>52.278703139776489</c:v>
                </c:pt>
                <c:pt idx="5421">
                  <c:v>52.195247265839789</c:v>
                </c:pt>
                <c:pt idx="5422">
                  <c:v>52.113095938159148</c:v>
                </c:pt>
                <c:pt idx="5423">
                  <c:v>52.087165199689338</c:v>
                </c:pt>
                <c:pt idx="5424">
                  <c:v>52.042099865472984</c:v>
                </c:pt>
                <c:pt idx="5425">
                  <c:v>52.023275968539821</c:v>
                </c:pt>
                <c:pt idx="5426">
                  <c:v>52.04515335275677</c:v>
                </c:pt>
                <c:pt idx="5427">
                  <c:v>52.098332696632319</c:v>
                </c:pt>
                <c:pt idx="5428">
                  <c:v>52.188724790367516</c:v>
                </c:pt>
                <c:pt idx="5429">
                  <c:v>52.307514996215509</c:v>
                </c:pt>
                <c:pt idx="5430">
                  <c:v>52.453657184078622</c:v>
                </c:pt>
                <c:pt idx="5431">
                  <c:v>52.548301063772264</c:v>
                </c:pt>
                <c:pt idx="5432">
                  <c:v>52.678167212187461</c:v>
                </c:pt>
                <c:pt idx="5433">
                  <c:v>52.801894020977407</c:v>
                </c:pt>
                <c:pt idx="5434">
                  <c:v>52.973630915686705</c:v>
                </c:pt>
                <c:pt idx="5435">
                  <c:v>53.147017673480974</c:v>
                </c:pt>
                <c:pt idx="5436">
                  <c:v>53.341536945880392</c:v>
                </c:pt>
                <c:pt idx="5437">
                  <c:v>53.501233016089962</c:v>
                </c:pt>
                <c:pt idx="5438">
                  <c:v>53.648725996658051</c:v>
                </c:pt>
                <c:pt idx="5439">
                  <c:v>53.726825657985849</c:v>
                </c:pt>
                <c:pt idx="5440">
                  <c:v>53.765409848086897</c:v>
                </c:pt>
                <c:pt idx="5441">
                  <c:v>53.797519350005459</c:v>
                </c:pt>
                <c:pt idx="5442">
                  <c:v>53.83193811427622</c:v>
                </c:pt>
                <c:pt idx="5443">
                  <c:v>53.842243460117494</c:v>
                </c:pt>
                <c:pt idx="5444">
                  <c:v>53.845769914229606</c:v>
                </c:pt>
                <c:pt idx="5445">
                  <c:v>53.849156113075203</c:v>
                </c:pt>
                <c:pt idx="5446">
                  <c:v>53.880949462736233</c:v>
                </c:pt>
                <c:pt idx="5447">
                  <c:v>53.881004357118343</c:v>
                </c:pt>
                <c:pt idx="5448">
                  <c:v>53.878246896029999</c:v>
                </c:pt>
                <c:pt idx="5449">
                  <c:v>53.838883609564945</c:v>
                </c:pt>
                <c:pt idx="5450">
                  <c:v>53.784565691075102</c:v>
                </c:pt>
                <c:pt idx="5451">
                  <c:v>53.736447051186396</c:v>
                </c:pt>
                <c:pt idx="5452">
                  <c:v>53.687035972958569</c:v>
                </c:pt>
                <c:pt idx="5453">
                  <c:v>53.644975888978287</c:v>
                </c:pt>
                <c:pt idx="5454">
                  <c:v>53.554390367297593</c:v>
                </c:pt>
                <c:pt idx="5455">
                  <c:v>53.444671262915705</c:v>
                </c:pt>
                <c:pt idx="5456">
                  <c:v>53.317130990622523</c:v>
                </c:pt>
                <c:pt idx="5457">
                  <c:v>53.188946303320627</c:v>
                </c:pt>
                <c:pt idx="5458">
                  <c:v>53.08628883081829</c:v>
                </c:pt>
                <c:pt idx="5459">
                  <c:v>52.992061853276887</c:v>
                </c:pt>
                <c:pt idx="5460">
                  <c:v>52.901448506858827</c:v>
                </c:pt>
                <c:pt idx="5461">
                  <c:v>52.819480687878233</c:v>
                </c:pt>
                <c:pt idx="5462">
                  <c:v>52.770934881704356</c:v>
                </c:pt>
                <c:pt idx="5463">
                  <c:v>52.764217204021271</c:v>
                </c:pt>
                <c:pt idx="5464">
                  <c:v>52.750795941735049</c:v>
                </c:pt>
                <c:pt idx="5465">
                  <c:v>52.749684303175364</c:v>
                </c:pt>
                <c:pt idx="5466">
                  <c:v>52.759405193620822</c:v>
                </c:pt>
                <c:pt idx="5467">
                  <c:v>52.784245911994574</c:v>
                </c:pt>
                <c:pt idx="5468">
                  <c:v>52.85651674278693</c:v>
                </c:pt>
                <c:pt idx="5469">
                  <c:v>52.983161818981557</c:v>
                </c:pt>
                <c:pt idx="5470">
                  <c:v>53.121334100216522</c:v>
                </c:pt>
                <c:pt idx="5471">
                  <c:v>53.26117558520621</c:v>
                </c:pt>
                <c:pt idx="5472">
                  <c:v>53.371580160045404</c:v>
                </c:pt>
                <c:pt idx="5473">
                  <c:v>53.484291864247588</c:v>
                </c:pt>
                <c:pt idx="5474">
                  <c:v>53.599022918475498</c:v>
                </c:pt>
                <c:pt idx="5475">
                  <c:v>53.709712172675658</c:v>
                </c:pt>
                <c:pt idx="5476">
                  <c:v>53.830996305265884</c:v>
                </c:pt>
                <c:pt idx="5477">
                  <c:v>53.930855169059036</c:v>
                </c:pt>
                <c:pt idx="5478">
                  <c:v>54.029866215327189</c:v>
                </c:pt>
                <c:pt idx="5479">
                  <c:v>54.080936783382455</c:v>
                </c:pt>
                <c:pt idx="5480">
                  <c:v>54.116300036674282</c:v>
                </c:pt>
                <c:pt idx="5481">
                  <c:v>54.135691766109915</c:v>
                </c:pt>
                <c:pt idx="5482">
                  <c:v>54.141035605153803</c:v>
                </c:pt>
                <c:pt idx="5483">
                  <c:v>54.12005048145862</c:v>
                </c:pt>
                <c:pt idx="5484">
                  <c:v>54.111047613250371</c:v>
                </c:pt>
                <c:pt idx="5485">
                  <c:v>54.067695832018707</c:v>
                </c:pt>
                <c:pt idx="5486">
                  <c:v>54.031996662934837</c:v>
                </c:pt>
                <c:pt idx="5487">
                  <c:v>53.976741967495755</c:v>
                </c:pt>
                <c:pt idx="5488">
                  <c:v>53.882492682339858</c:v>
                </c:pt>
                <c:pt idx="5489">
                  <c:v>53.762881031539862</c:v>
                </c:pt>
                <c:pt idx="5490">
                  <c:v>53.574520145265353</c:v>
                </c:pt>
                <c:pt idx="5491">
                  <c:v>53.419316523595832</c:v>
                </c:pt>
                <c:pt idx="5492">
                  <c:v>53.289803428871785</c:v>
                </c:pt>
                <c:pt idx="5493">
                  <c:v>53.198157010351693</c:v>
                </c:pt>
                <c:pt idx="5494">
                  <c:v>53.074576344563312</c:v>
                </c:pt>
                <c:pt idx="5495">
                  <c:v>52.954239207054613</c:v>
                </c:pt>
                <c:pt idx="5496">
                  <c:v>52.817212576630304</c:v>
                </c:pt>
                <c:pt idx="5497">
                  <c:v>52.683815790922161</c:v>
                </c:pt>
                <c:pt idx="5498">
                  <c:v>52.519192783536802</c:v>
                </c:pt>
                <c:pt idx="5499">
                  <c:v>52.376438991232405</c:v>
                </c:pt>
                <c:pt idx="5500">
                  <c:v>52.229802250786101</c:v>
                </c:pt>
                <c:pt idx="5501">
                  <c:v>52.144579301155403</c:v>
                </c:pt>
                <c:pt idx="5502">
                  <c:v>52.049610082850322</c:v>
                </c:pt>
                <c:pt idx="5503">
                  <c:v>51.979290374720271</c:v>
                </c:pt>
                <c:pt idx="5504">
                  <c:v>51.903418452763312</c:v>
                </c:pt>
                <c:pt idx="5505">
                  <c:v>51.869820130579214</c:v>
                </c:pt>
                <c:pt idx="5506">
                  <c:v>51.873068114938455</c:v>
                </c:pt>
                <c:pt idx="5507">
                  <c:v>51.894605567555743</c:v>
                </c:pt>
                <c:pt idx="5508">
                  <c:v>51.961581705303452</c:v>
                </c:pt>
                <c:pt idx="5509">
                  <c:v>52.047658260644987</c:v>
                </c:pt>
                <c:pt idx="5510">
                  <c:v>52.177406726205561</c:v>
                </c:pt>
                <c:pt idx="5511">
                  <c:v>52.318165116023685</c:v>
                </c:pt>
                <c:pt idx="5512">
                  <c:v>52.449891379511818</c:v>
                </c:pt>
                <c:pt idx="5513">
                  <c:v>52.576796464653341</c:v>
                </c:pt>
                <c:pt idx="5514">
                  <c:v>52.708739212651146</c:v>
                </c:pt>
                <c:pt idx="5515">
                  <c:v>52.870842670312747</c:v>
                </c:pt>
                <c:pt idx="5516">
                  <c:v>53.048869445608084</c:v>
                </c:pt>
                <c:pt idx="5517">
                  <c:v>53.210824734664399</c:v>
                </c:pt>
                <c:pt idx="5518">
                  <c:v>53.375381107825085</c:v>
                </c:pt>
                <c:pt idx="5519">
                  <c:v>53.495862514314368</c:v>
                </c:pt>
                <c:pt idx="5520">
                  <c:v>53.586485992189544</c:v>
                </c:pt>
                <c:pt idx="5521">
                  <c:v>53.655858502826106</c:v>
                </c:pt>
                <c:pt idx="5522">
                  <c:v>53.706348596619002</c:v>
                </c:pt>
                <c:pt idx="5523">
                  <c:v>53.724636811567947</c:v>
                </c:pt>
                <c:pt idx="5524">
                  <c:v>53.736348817876767</c:v>
                </c:pt>
                <c:pt idx="5525">
                  <c:v>53.765075699234615</c:v>
                </c:pt>
                <c:pt idx="5526">
                  <c:v>53.805660178023565</c:v>
                </c:pt>
                <c:pt idx="5527">
                  <c:v>53.837246600301192</c:v>
                </c:pt>
                <c:pt idx="5528">
                  <c:v>53.831844537402191</c:v>
                </c:pt>
                <c:pt idx="5529">
                  <c:v>53.808286562380651</c:v>
                </c:pt>
                <c:pt idx="5530">
                  <c:v>53.754547620743907</c:v>
                </c:pt>
                <c:pt idx="5531">
                  <c:v>53.702649893482274</c:v>
                </c:pt>
                <c:pt idx="5532">
                  <c:v>53.651981066808126</c:v>
                </c:pt>
                <c:pt idx="5533">
                  <c:v>53.609727234182365</c:v>
                </c:pt>
                <c:pt idx="5534">
                  <c:v>53.569021534284786</c:v>
                </c:pt>
                <c:pt idx="5535">
                  <c:v>53.52003578419086</c:v>
                </c:pt>
                <c:pt idx="5536">
                  <c:v>53.424003444060403</c:v>
                </c:pt>
                <c:pt idx="5537">
                  <c:v>53.309280097061063</c:v>
                </c:pt>
                <c:pt idx="5538">
                  <c:v>53.222730356278333</c:v>
                </c:pt>
                <c:pt idx="5539">
                  <c:v>53.112786583907031</c:v>
                </c:pt>
                <c:pt idx="5540">
                  <c:v>53.006718541627748</c:v>
                </c:pt>
                <c:pt idx="5541">
                  <c:v>52.904668089282268</c:v>
                </c:pt>
                <c:pt idx="5542">
                  <c:v>52.816333319080876</c:v>
                </c:pt>
                <c:pt idx="5543">
                  <c:v>52.789557843023452</c:v>
                </c:pt>
                <c:pt idx="5544">
                  <c:v>52.770015023600635</c:v>
                </c:pt>
                <c:pt idx="5545">
                  <c:v>52.764416898551332</c:v>
                </c:pt>
                <c:pt idx="5546">
                  <c:v>52.773884689741038</c:v>
                </c:pt>
                <c:pt idx="5547">
                  <c:v>52.805530582275118</c:v>
                </c:pt>
                <c:pt idx="5548">
                  <c:v>52.860341439934373</c:v>
                </c:pt>
                <c:pt idx="5549">
                  <c:v>52.962716595043247</c:v>
                </c:pt>
                <c:pt idx="5550">
                  <c:v>53.085339022342296</c:v>
                </c:pt>
                <c:pt idx="5551">
                  <c:v>53.226335021163024</c:v>
                </c:pt>
                <c:pt idx="5552">
                  <c:v>53.35946769879844</c:v>
                </c:pt>
                <c:pt idx="5553">
                  <c:v>53.478253343341066</c:v>
                </c:pt>
                <c:pt idx="5554">
                  <c:v>53.572256202727345</c:v>
                </c:pt>
                <c:pt idx="5555">
                  <c:v>53.67855229026609</c:v>
                </c:pt>
                <c:pt idx="5556">
                  <c:v>53.783560416203805</c:v>
                </c:pt>
                <c:pt idx="5557">
                  <c:v>53.911014242803816</c:v>
                </c:pt>
                <c:pt idx="5558">
                  <c:v>54.006516990742917</c:v>
                </c:pt>
                <c:pt idx="5559">
                  <c:v>54.089123171221694</c:v>
                </c:pt>
                <c:pt idx="5560">
                  <c:v>54.125006339592616</c:v>
                </c:pt>
                <c:pt idx="5561">
                  <c:v>54.128024902987434</c:v>
                </c:pt>
                <c:pt idx="5562">
                  <c:v>54.117126579907229</c:v>
                </c:pt>
                <c:pt idx="5563">
                  <c:v>54.129050188753482</c:v>
                </c:pt>
                <c:pt idx="5564">
                  <c:v>54.116622588281587</c:v>
                </c:pt>
                <c:pt idx="5565">
                  <c:v>54.064806580733595</c:v>
                </c:pt>
                <c:pt idx="5566">
                  <c:v>54.033259374216506</c:v>
                </c:pt>
                <c:pt idx="5567">
                  <c:v>53.998105850599252</c:v>
                </c:pt>
                <c:pt idx="5568">
                  <c:v>53.933451737381674</c:v>
                </c:pt>
                <c:pt idx="5569">
                  <c:v>53.818021361190965</c:v>
                </c:pt>
                <c:pt idx="5570">
                  <c:v>53.682974791177351</c:v>
                </c:pt>
                <c:pt idx="5571">
                  <c:v>53.494959062852004</c:v>
                </c:pt>
                <c:pt idx="5572">
                  <c:v>53.347958534627708</c:v>
                </c:pt>
                <c:pt idx="5573">
                  <c:v>53.206024179545871</c:v>
                </c:pt>
                <c:pt idx="5574">
                  <c:v>53.09217916383593</c:v>
                </c:pt>
                <c:pt idx="5575">
                  <c:v>52.984375180793137</c:v>
                </c:pt>
                <c:pt idx="5576">
                  <c:v>52.829331315868785</c:v>
                </c:pt>
                <c:pt idx="5577">
                  <c:v>52.67105825854275</c:v>
                </c:pt>
                <c:pt idx="5578">
                  <c:v>52.536082824210474</c:v>
                </c:pt>
                <c:pt idx="5579">
                  <c:v>52.399585775718286</c:v>
                </c:pt>
                <c:pt idx="5580">
                  <c:v>52.228708611350399</c:v>
                </c:pt>
                <c:pt idx="5581">
                  <c:v>52.09396925072695</c:v>
                </c:pt>
                <c:pt idx="5582">
                  <c:v>51.991867989755868</c:v>
                </c:pt>
                <c:pt idx="5583">
                  <c:v>51.894702371320228</c:v>
                </c:pt>
                <c:pt idx="5584">
                  <c:v>51.824997611306216</c:v>
                </c:pt>
                <c:pt idx="5585">
                  <c:v>51.785960845589173</c:v>
                </c:pt>
                <c:pt idx="5586">
                  <c:v>51.763328821366748</c:v>
                </c:pt>
                <c:pt idx="5587">
                  <c:v>51.750731957134029</c:v>
                </c:pt>
                <c:pt idx="5588">
                  <c:v>51.795482326137623</c:v>
                </c:pt>
                <c:pt idx="5589">
                  <c:v>51.846811083465781</c:v>
                </c:pt>
                <c:pt idx="5590">
                  <c:v>51.950348793319336</c:v>
                </c:pt>
                <c:pt idx="5591">
                  <c:v>52.06214296148574</c:v>
                </c:pt>
                <c:pt idx="5592">
                  <c:v>52.208746336242974</c:v>
                </c:pt>
                <c:pt idx="5593">
                  <c:v>52.332228184038271</c:v>
                </c:pt>
                <c:pt idx="5594">
                  <c:v>52.477563686694971</c:v>
                </c:pt>
                <c:pt idx="5595">
                  <c:v>52.613373145605081</c:v>
                </c:pt>
                <c:pt idx="5596">
                  <c:v>52.753607412695516</c:v>
                </c:pt>
                <c:pt idx="5597">
                  <c:v>52.924490543589833</c:v>
                </c:pt>
                <c:pt idx="5598">
                  <c:v>53.115972547239373</c:v>
                </c:pt>
                <c:pt idx="5599">
                  <c:v>53.267379039771498</c:v>
                </c:pt>
                <c:pt idx="5600">
                  <c:v>53.407576771578867</c:v>
                </c:pt>
                <c:pt idx="5601">
                  <c:v>53.492370031977636</c:v>
                </c:pt>
                <c:pt idx="5602">
                  <c:v>53.56794334954678</c:v>
                </c:pt>
                <c:pt idx="5603">
                  <c:v>53.602018643655768</c:v>
                </c:pt>
                <c:pt idx="5604">
                  <c:v>53.64553403287016</c:v>
                </c:pt>
                <c:pt idx="5605">
                  <c:v>53.666461078184668</c:v>
                </c:pt>
                <c:pt idx="5606">
                  <c:v>53.691024893303464</c:v>
                </c:pt>
                <c:pt idx="5607">
                  <c:v>53.697243472186912</c:v>
                </c:pt>
                <c:pt idx="5608">
                  <c:v>53.717973926460772</c:v>
                </c:pt>
                <c:pt idx="5609">
                  <c:v>53.714325634980923</c:v>
                </c:pt>
                <c:pt idx="5610">
                  <c:v>53.690523755650823</c:v>
                </c:pt>
                <c:pt idx="5611">
                  <c:v>53.652959948660019</c:v>
                </c:pt>
                <c:pt idx="5612">
                  <c:v>53.593843280301776</c:v>
                </c:pt>
                <c:pt idx="5613">
                  <c:v>53.530978220760339</c:v>
                </c:pt>
                <c:pt idx="5614">
                  <c:v>53.464181355918804</c:v>
                </c:pt>
                <c:pt idx="5615">
                  <c:v>53.405255648094439</c:v>
                </c:pt>
                <c:pt idx="5616">
                  <c:v>53.310671050780677</c:v>
                </c:pt>
                <c:pt idx="5617">
                  <c:v>53.175987893314264</c:v>
                </c:pt>
                <c:pt idx="5618">
                  <c:v>53.046304208108339</c:v>
                </c:pt>
                <c:pt idx="5619">
                  <c:v>52.926965333269159</c:v>
                </c:pt>
                <c:pt idx="5620">
                  <c:v>52.814689236514333</c:v>
                </c:pt>
                <c:pt idx="5621">
                  <c:v>52.718324603293887</c:v>
                </c:pt>
                <c:pt idx="5622">
                  <c:v>52.633065317225338</c:v>
                </c:pt>
                <c:pt idx="5623">
                  <c:v>52.575119614421318</c:v>
                </c:pt>
                <c:pt idx="5624">
                  <c:v>52.554861622611526</c:v>
                </c:pt>
                <c:pt idx="5625">
                  <c:v>52.533672845647601</c:v>
                </c:pt>
                <c:pt idx="5626">
                  <c:v>52.53605038561637</c:v>
                </c:pt>
                <c:pt idx="5627">
                  <c:v>52.576158164922028</c:v>
                </c:pt>
                <c:pt idx="5628">
                  <c:v>52.593217249383251</c:v>
                </c:pt>
                <c:pt idx="5629">
                  <c:v>52.661391643133562</c:v>
                </c:pt>
                <c:pt idx="5630">
                  <c:v>52.779366832373249</c:v>
                </c:pt>
                <c:pt idx="5631">
                  <c:v>52.913954822441049</c:v>
                </c:pt>
                <c:pt idx="5632">
                  <c:v>53.051782918544063</c:v>
                </c:pt>
                <c:pt idx="5633">
                  <c:v>53.174533099081145</c:v>
                </c:pt>
                <c:pt idx="5634">
                  <c:v>53.286855199643867</c:v>
                </c:pt>
                <c:pt idx="5635">
                  <c:v>53.419433112264599</c:v>
                </c:pt>
                <c:pt idx="5636">
                  <c:v>53.507678250347162</c:v>
                </c:pt>
                <c:pt idx="5637">
                  <c:v>53.612678661677691</c:v>
                </c:pt>
                <c:pt idx="5638">
                  <c:v>53.721784343074575</c:v>
                </c:pt>
                <c:pt idx="5639">
                  <c:v>53.827953662369595</c:v>
                </c:pt>
                <c:pt idx="5640">
                  <c:v>53.900906388978164</c:v>
                </c:pt>
                <c:pt idx="5641">
                  <c:v>53.958253476996752</c:v>
                </c:pt>
                <c:pt idx="5642">
                  <c:v>53.992703502796267</c:v>
                </c:pt>
                <c:pt idx="5643">
                  <c:v>53.98585731277948</c:v>
                </c:pt>
                <c:pt idx="5644">
                  <c:v>53.993403316010344</c:v>
                </c:pt>
                <c:pt idx="5645">
                  <c:v>53.941593535413517</c:v>
                </c:pt>
                <c:pt idx="5646">
                  <c:v>53.909657801033283</c:v>
                </c:pt>
                <c:pt idx="5647">
                  <c:v>53.856376687042108</c:v>
                </c:pt>
                <c:pt idx="5648">
                  <c:v>53.771766473497202</c:v>
                </c:pt>
                <c:pt idx="5649">
                  <c:v>53.71247686694737</c:v>
                </c:pt>
                <c:pt idx="5650">
                  <c:v>53.604779155982477</c:v>
                </c:pt>
                <c:pt idx="5651">
                  <c:v>53.457164826595303</c:v>
                </c:pt>
                <c:pt idx="5652">
                  <c:v>53.286169939695846</c:v>
                </c:pt>
                <c:pt idx="5653">
                  <c:v>53.124636158960783</c:v>
                </c:pt>
                <c:pt idx="5654">
                  <c:v>52.992612805156384</c:v>
                </c:pt>
                <c:pt idx="5655">
                  <c:v>52.900768954409799</c:v>
                </c:pt>
                <c:pt idx="5656">
                  <c:v>52.784748642807159</c:v>
                </c:pt>
                <c:pt idx="5657">
                  <c:v>52.669181394824598</c:v>
                </c:pt>
                <c:pt idx="5658">
                  <c:v>52.489313566203471</c:v>
                </c:pt>
                <c:pt idx="5659">
                  <c:v>52.323467574812362</c:v>
                </c:pt>
                <c:pt idx="5660">
                  <c:v>52.172028015980771</c:v>
                </c:pt>
                <c:pt idx="5661">
                  <c:v>52.036487181400602</c:v>
                </c:pt>
                <c:pt idx="5662">
                  <c:v>51.920937053548656</c:v>
                </c:pt>
                <c:pt idx="5663">
                  <c:v>51.822101953661466</c:v>
                </c:pt>
                <c:pt idx="5664">
                  <c:v>51.75253720798726</c:v>
                </c:pt>
                <c:pt idx="5665">
                  <c:v>51.717047628685698</c:v>
                </c:pt>
                <c:pt idx="5666">
                  <c:v>51.676695012365506</c:v>
                </c:pt>
                <c:pt idx="5667">
                  <c:v>51.649192073947738</c:v>
                </c:pt>
                <c:pt idx="5668">
                  <c:v>51.64495655826402</c:v>
                </c:pt>
                <c:pt idx="5669">
                  <c:v>51.684427884145698</c:v>
                </c:pt>
                <c:pt idx="5670">
                  <c:v>51.765675676825985</c:v>
                </c:pt>
                <c:pt idx="5671">
                  <c:v>51.861108979321379</c:v>
                </c:pt>
                <c:pt idx="5672">
                  <c:v>51.99268952668416</c:v>
                </c:pt>
                <c:pt idx="5673">
                  <c:v>52.126979441798547</c:v>
                </c:pt>
                <c:pt idx="5674">
                  <c:v>52.246227234944975</c:v>
                </c:pt>
                <c:pt idx="5675">
                  <c:v>52.381057458868248</c:v>
                </c:pt>
                <c:pt idx="5676">
                  <c:v>52.548661674193824</c:v>
                </c:pt>
                <c:pt idx="5677">
                  <c:v>52.707117489363391</c:v>
                </c:pt>
                <c:pt idx="5678">
                  <c:v>52.866208835268182</c:v>
                </c:pt>
                <c:pt idx="5679">
                  <c:v>53.034456130596141</c:v>
                </c:pt>
                <c:pt idx="5680">
                  <c:v>53.140529087452002</c:v>
                </c:pt>
                <c:pt idx="5681">
                  <c:v>53.254046467142295</c:v>
                </c:pt>
                <c:pt idx="5682">
                  <c:v>53.319861036753721</c:v>
                </c:pt>
                <c:pt idx="5683">
                  <c:v>53.393177211475624</c:v>
                </c:pt>
                <c:pt idx="5684">
                  <c:v>53.425771413705348</c:v>
                </c:pt>
                <c:pt idx="5685">
                  <c:v>53.466279895439961</c:v>
                </c:pt>
                <c:pt idx="5686">
                  <c:v>53.463430667812425</c:v>
                </c:pt>
                <c:pt idx="5687">
                  <c:v>53.471406850561742</c:v>
                </c:pt>
                <c:pt idx="5688">
                  <c:v>53.485976870680318</c:v>
                </c:pt>
                <c:pt idx="5689">
                  <c:v>53.506935278695423</c:v>
                </c:pt>
                <c:pt idx="5690">
                  <c:v>53.520892694185164</c:v>
                </c:pt>
                <c:pt idx="5691">
                  <c:v>53.454266531464732</c:v>
                </c:pt>
                <c:pt idx="5692">
                  <c:v>53.375373352798796</c:v>
                </c:pt>
                <c:pt idx="5693">
                  <c:v>53.32957231115536</c:v>
                </c:pt>
                <c:pt idx="5694">
                  <c:v>53.265152529748704</c:v>
                </c:pt>
                <c:pt idx="5695">
                  <c:v>53.22404533931757</c:v>
                </c:pt>
                <c:pt idx="5696">
                  <c:v>53.152475646008277</c:v>
                </c:pt>
                <c:pt idx="5697">
                  <c:v>53.059720530742226</c:v>
                </c:pt>
                <c:pt idx="5698">
                  <c:v>52.918194259344517</c:v>
                </c:pt>
                <c:pt idx="5699">
                  <c:v>52.832024294332413</c:v>
                </c:pt>
                <c:pt idx="5700">
                  <c:v>52.694194066800641</c:v>
                </c:pt>
                <c:pt idx="5701">
                  <c:v>52.585254244286716</c:v>
                </c:pt>
                <c:pt idx="5702">
                  <c:v>52.493845105926326</c:v>
                </c:pt>
                <c:pt idx="5703">
                  <c:v>52.427664622730859</c:v>
                </c:pt>
                <c:pt idx="5704">
                  <c:v>52.38388720669289</c:v>
                </c:pt>
                <c:pt idx="5705">
                  <c:v>52.363084701167701</c:v>
                </c:pt>
                <c:pt idx="5706">
                  <c:v>52.362805347678055</c:v>
                </c:pt>
                <c:pt idx="5707">
                  <c:v>52.389317662478881</c:v>
                </c:pt>
                <c:pt idx="5708">
                  <c:v>52.387044765980434</c:v>
                </c:pt>
                <c:pt idx="5709">
                  <c:v>52.445702702249143</c:v>
                </c:pt>
                <c:pt idx="5710">
                  <c:v>52.523193015659707</c:v>
                </c:pt>
                <c:pt idx="5711">
                  <c:v>52.630331534811717</c:v>
                </c:pt>
                <c:pt idx="5712">
                  <c:v>52.740408655963684</c:v>
                </c:pt>
                <c:pt idx="5713">
                  <c:v>52.893151845342636</c:v>
                </c:pt>
                <c:pt idx="5714">
                  <c:v>53.029866483167872</c:v>
                </c:pt>
                <c:pt idx="5715">
                  <c:v>53.120633123220003</c:v>
                </c:pt>
                <c:pt idx="5716">
                  <c:v>53.222507012251079</c:v>
                </c:pt>
                <c:pt idx="5717">
                  <c:v>53.345068266240446</c:v>
                </c:pt>
                <c:pt idx="5718">
                  <c:v>53.454993717532126</c:v>
                </c:pt>
                <c:pt idx="5719">
                  <c:v>53.579241238798701</c:v>
                </c:pt>
                <c:pt idx="5720">
                  <c:v>53.677921130552839</c:v>
                </c:pt>
                <c:pt idx="5721">
                  <c:v>53.740145313725797</c:v>
                </c:pt>
                <c:pt idx="5722">
                  <c:v>53.749148181934068</c:v>
                </c:pt>
                <c:pt idx="5723">
                  <c:v>53.758702891836165</c:v>
                </c:pt>
                <c:pt idx="5724">
                  <c:v>53.743601407652065</c:v>
                </c:pt>
                <c:pt idx="5725">
                  <c:v>53.722803991621163</c:v>
                </c:pt>
                <c:pt idx="5726">
                  <c:v>53.703711726410205</c:v>
                </c:pt>
                <c:pt idx="5727">
                  <c:v>53.675689476968692</c:v>
                </c:pt>
                <c:pt idx="5728">
                  <c:v>53.624418196660429</c:v>
                </c:pt>
                <c:pt idx="5729">
                  <c:v>53.575039391516725</c:v>
                </c:pt>
                <c:pt idx="5730">
                  <c:v>53.494877964163656</c:v>
                </c:pt>
                <c:pt idx="5731">
                  <c:v>53.355614593999967</c:v>
                </c:pt>
                <c:pt idx="5732">
                  <c:v>53.192102791123212</c:v>
                </c:pt>
                <c:pt idx="5733">
                  <c:v>53.01340806485031</c:v>
                </c:pt>
                <c:pt idx="5734">
                  <c:v>52.877351051181414</c:v>
                </c:pt>
                <c:pt idx="5735">
                  <c:v>52.76321448108434</c:v>
                </c:pt>
                <c:pt idx="5736">
                  <c:v>52.64648828712734</c:v>
                </c:pt>
                <c:pt idx="5737">
                  <c:v>52.529132495806081</c:v>
                </c:pt>
                <c:pt idx="5738">
                  <c:v>52.383455207597095</c:v>
                </c:pt>
                <c:pt idx="5739">
                  <c:v>52.215623569712783</c:v>
                </c:pt>
                <c:pt idx="5740">
                  <c:v>52.069114128575372</c:v>
                </c:pt>
                <c:pt idx="5741">
                  <c:v>51.928387719454172</c:v>
                </c:pt>
                <c:pt idx="5742">
                  <c:v>51.782705491858067</c:v>
                </c:pt>
                <c:pt idx="5743">
                  <c:v>51.645988411607419</c:v>
                </c:pt>
                <c:pt idx="5744">
                  <c:v>51.535665703000383</c:v>
                </c:pt>
                <c:pt idx="5745">
                  <c:v>51.45849206620688</c:v>
                </c:pt>
                <c:pt idx="5746">
                  <c:v>51.398864524105115</c:v>
                </c:pt>
                <c:pt idx="5747">
                  <c:v>51.367918407795337</c:v>
                </c:pt>
                <c:pt idx="5748">
                  <c:v>51.350387920739479</c:v>
                </c:pt>
                <c:pt idx="5749">
                  <c:v>51.371001870474139</c:v>
                </c:pt>
                <c:pt idx="5750">
                  <c:v>51.402424013413025</c:v>
                </c:pt>
                <c:pt idx="5751">
                  <c:v>51.491855615691797</c:v>
                </c:pt>
                <c:pt idx="5752">
                  <c:v>51.630085209136887</c:v>
                </c:pt>
                <c:pt idx="5753">
                  <c:v>51.761708427354264</c:v>
                </c:pt>
                <c:pt idx="5754">
                  <c:v>51.892006706203183</c:v>
                </c:pt>
                <c:pt idx="5755">
                  <c:v>52.028256054399932</c:v>
                </c:pt>
                <c:pt idx="5756">
                  <c:v>52.16164337128744</c:v>
                </c:pt>
                <c:pt idx="5757">
                  <c:v>52.334104732762682</c:v>
                </c:pt>
                <c:pt idx="5758">
                  <c:v>52.513067721119214</c:v>
                </c:pt>
                <c:pt idx="5759">
                  <c:v>52.688445649686358</c:v>
                </c:pt>
                <c:pt idx="5760">
                  <c:v>52.868117457379995</c:v>
                </c:pt>
                <c:pt idx="5761">
                  <c:v>53.01379851870238</c:v>
                </c:pt>
                <c:pt idx="5762">
                  <c:v>53.105184478388267</c:v>
                </c:pt>
                <c:pt idx="5763">
                  <c:v>53.177393381372376</c:v>
                </c:pt>
                <c:pt idx="5764">
                  <c:v>53.230686044423287</c:v>
                </c:pt>
                <c:pt idx="5765">
                  <c:v>53.288731043796922</c:v>
                </c:pt>
                <c:pt idx="5766">
                  <c:v>53.311058420293755</c:v>
                </c:pt>
                <c:pt idx="5767">
                  <c:v>53.342243940243172</c:v>
                </c:pt>
                <c:pt idx="5768">
                  <c:v>53.372333505255241</c:v>
                </c:pt>
                <c:pt idx="5769">
                  <c:v>53.40437853167294</c:v>
                </c:pt>
                <c:pt idx="5770">
                  <c:v>53.415189212473869</c:v>
                </c:pt>
                <c:pt idx="5771">
                  <c:v>53.384009265580211</c:v>
                </c:pt>
                <c:pt idx="5772">
                  <c:v>53.361240550914061</c:v>
                </c:pt>
                <c:pt idx="5773">
                  <c:v>53.285185615537181</c:v>
                </c:pt>
                <c:pt idx="5774">
                  <c:v>53.238163818696648</c:v>
                </c:pt>
                <c:pt idx="5775">
                  <c:v>53.179072140640365</c:v>
                </c:pt>
                <c:pt idx="5776">
                  <c:v>53.13731421952906</c:v>
                </c:pt>
                <c:pt idx="5777">
                  <c:v>53.081370506831291</c:v>
                </c:pt>
                <c:pt idx="5778">
                  <c:v>52.978132024209941</c:v>
                </c:pt>
                <c:pt idx="5779">
                  <c:v>52.856560543057007</c:v>
                </c:pt>
                <c:pt idx="5780">
                  <c:v>52.725880207976154</c:v>
                </c:pt>
                <c:pt idx="5781">
                  <c:v>52.648674037395885</c:v>
                </c:pt>
                <c:pt idx="5782">
                  <c:v>52.54827060481859</c:v>
                </c:pt>
                <c:pt idx="5783">
                  <c:v>52.482877732190254</c:v>
                </c:pt>
                <c:pt idx="5784">
                  <c:v>52.41927046687578</c:v>
                </c:pt>
                <c:pt idx="5785">
                  <c:v>52.358229319983572</c:v>
                </c:pt>
                <c:pt idx="5786">
                  <c:v>52.340365405821203</c:v>
                </c:pt>
                <c:pt idx="5787">
                  <c:v>52.34927122014652</c:v>
                </c:pt>
                <c:pt idx="5788">
                  <c:v>52.362342713436497</c:v>
                </c:pt>
                <c:pt idx="5789">
                  <c:v>52.371504484907796</c:v>
                </c:pt>
                <c:pt idx="5790">
                  <c:v>52.419949969590512</c:v>
                </c:pt>
                <c:pt idx="5791">
                  <c:v>52.497577557526633</c:v>
                </c:pt>
                <c:pt idx="5792">
                  <c:v>52.6176447541649</c:v>
                </c:pt>
                <c:pt idx="5793">
                  <c:v>52.760080736385042</c:v>
                </c:pt>
                <c:pt idx="5794">
                  <c:v>52.899152336058521</c:v>
                </c:pt>
                <c:pt idx="5795">
                  <c:v>53.030369173441294</c:v>
                </c:pt>
                <c:pt idx="5796">
                  <c:v>53.138767103060808</c:v>
                </c:pt>
                <c:pt idx="5797">
                  <c:v>53.252118610652502</c:v>
                </c:pt>
                <c:pt idx="5798">
                  <c:v>53.381191023259433</c:v>
                </c:pt>
                <c:pt idx="5799">
                  <c:v>53.496726192114636</c:v>
                </c:pt>
                <c:pt idx="5800">
                  <c:v>53.608055778123685</c:v>
                </c:pt>
                <c:pt idx="5801">
                  <c:v>53.701584354201437</c:v>
                </c:pt>
                <c:pt idx="5802">
                  <c:v>53.773263643614932</c:v>
                </c:pt>
                <c:pt idx="5803">
                  <c:v>53.78633861504656</c:v>
                </c:pt>
                <c:pt idx="5804">
                  <c:v>53.803151363260469</c:v>
                </c:pt>
                <c:pt idx="5805">
                  <c:v>53.814048902805744</c:v>
                </c:pt>
                <c:pt idx="5806">
                  <c:v>53.807796520776506</c:v>
                </c:pt>
                <c:pt idx="5807">
                  <c:v>53.777303100757656</c:v>
                </c:pt>
                <c:pt idx="5808">
                  <c:v>53.739856509807545</c:v>
                </c:pt>
                <c:pt idx="5809">
                  <c:v>53.706883249575228</c:v>
                </c:pt>
                <c:pt idx="5810">
                  <c:v>53.640883602579095</c:v>
                </c:pt>
                <c:pt idx="5811">
                  <c:v>53.541011507807042</c:v>
                </c:pt>
                <c:pt idx="5812">
                  <c:v>53.419137077647889</c:v>
                </c:pt>
                <c:pt idx="5813">
                  <c:v>53.248147124807829</c:v>
                </c:pt>
                <c:pt idx="5814">
                  <c:v>53.08420304009141</c:v>
                </c:pt>
                <c:pt idx="5815">
                  <c:v>52.948042158022034</c:v>
                </c:pt>
                <c:pt idx="5816">
                  <c:v>52.80635793763534</c:v>
                </c:pt>
                <c:pt idx="5817">
                  <c:v>52.692297596128803</c:v>
                </c:pt>
                <c:pt idx="5818">
                  <c:v>52.560554555051432</c:v>
                </c:pt>
                <c:pt idx="5819">
                  <c:v>52.391693108409264</c:v>
                </c:pt>
                <c:pt idx="5820">
                  <c:v>52.197702787767504</c:v>
                </c:pt>
                <c:pt idx="5821">
                  <c:v>52.048776714597004</c:v>
                </c:pt>
                <c:pt idx="5822">
                  <c:v>51.916864873322091</c:v>
                </c:pt>
                <c:pt idx="5823">
                  <c:v>51.772208181333575</c:v>
                </c:pt>
                <c:pt idx="5824">
                  <c:v>51.64183452236076</c:v>
                </c:pt>
                <c:pt idx="5825">
                  <c:v>51.53511438027197</c:v>
                </c:pt>
                <c:pt idx="5826">
                  <c:v>51.462344982843547</c:v>
                </c:pt>
                <c:pt idx="5827">
                  <c:v>51.408583073808714</c:v>
                </c:pt>
                <c:pt idx="5828">
                  <c:v>51.361471539936133</c:v>
                </c:pt>
                <c:pt idx="5829">
                  <c:v>51.35045541900157</c:v>
                </c:pt>
                <c:pt idx="5830">
                  <c:v>51.37507249302449</c:v>
                </c:pt>
                <c:pt idx="5831">
                  <c:v>51.436613743972153</c:v>
                </c:pt>
                <c:pt idx="5832">
                  <c:v>51.512759167651822</c:v>
                </c:pt>
                <c:pt idx="5833">
                  <c:v>51.62654168415613</c:v>
                </c:pt>
                <c:pt idx="5834">
                  <c:v>51.738420089190043</c:v>
                </c:pt>
                <c:pt idx="5835">
                  <c:v>51.888856703040737</c:v>
                </c:pt>
                <c:pt idx="5836">
                  <c:v>52.048038522447172</c:v>
                </c:pt>
                <c:pt idx="5837">
                  <c:v>52.185287985161935</c:v>
                </c:pt>
                <c:pt idx="5838">
                  <c:v>52.347894262538645</c:v>
                </c:pt>
                <c:pt idx="5839">
                  <c:v>52.521974354686584</c:v>
                </c:pt>
                <c:pt idx="5840">
                  <c:v>52.714835942331341</c:v>
                </c:pt>
                <c:pt idx="5841">
                  <c:v>52.85856530064661</c:v>
                </c:pt>
                <c:pt idx="5842">
                  <c:v>52.997651684700372</c:v>
                </c:pt>
                <c:pt idx="5843">
                  <c:v>53.084565364067274</c:v>
                </c:pt>
                <c:pt idx="5844">
                  <c:v>53.156660085914375</c:v>
                </c:pt>
                <c:pt idx="5845">
                  <c:v>53.214123182362982</c:v>
                </c:pt>
                <c:pt idx="5846">
                  <c:v>53.2520114109453</c:v>
                </c:pt>
                <c:pt idx="5847">
                  <c:v>53.272345746580676</c:v>
                </c:pt>
                <c:pt idx="5848">
                  <c:v>53.288792156762078</c:v>
                </c:pt>
                <c:pt idx="5849">
                  <c:v>53.331998154837542</c:v>
                </c:pt>
                <c:pt idx="5850">
                  <c:v>53.347855493392409</c:v>
                </c:pt>
                <c:pt idx="5851">
                  <c:v>53.329079952787488</c:v>
                </c:pt>
                <c:pt idx="5852">
                  <c:v>53.305429952656489</c:v>
                </c:pt>
                <c:pt idx="5853">
                  <c:v>53.282747426749111</c:v>
                </c:pt>
                <c:pt idx="5854">
                  <c:v>53.249253544046034</c:v>
                </c:pt>
                <c:pt idx="5855">
                  <c:v>53.183324099793985</c:v>
                </c:pt>
                <c:pt idx="5856">
                  <c:v>53.145772097218163</c:v>
                </c:pt>
                <c:pt idx="5857">
                  <c:v>53.126806710928598</c:v>
                </c:pt>
                <c:pt idx="5858">
                  <c:v>53.048175783427077</c:v>
                </c:pt>
                <c:pt idx="5859">
                  <c:v>52.9598485391476</c:v>
                </c:pt>
                <c:pt idx="5860">
                  <c:v>52.868726295447779</c:v>
                </c:pt>
                <c:pt idx="5861">
                  <c:v>52.750890325555616</c:v>
                </c:pt>
                <c:pt idx="5862">
                  <c:v>52.640559558635019</c:v>
                </c:pt>
                <c:pt idx="5863">
                  <c:v>52.550801579193411</c:v>
                </c:pt>
                <c:pt idx="5864">
                  <c:v>52.440340232187665</c:v>
                </c:pt>
                <c:pt idx="5865">
                  <c:v>52.376590511884508</c:v>
                </c:pt>
                <c:pt idx="5866">
                  <c:v>52.347356504501661</c:v>
                </c:pt>
                <c:pt idx="5867">
                  <c:v>52.338634911297632</c:v>
                </c:pt>
                <c:pt idx="5868">
                  <c:v>52.357176669834921</c:v>
                </c:pt>
                <c:pt idx="5869">
                  <c:v>52.364212874042828</c:v>
                </c:pt>
                <c:pt idx="5870">
                  <c:v>52.385969495582479</c:v>
                </c:pt>
                <c:pt idx="5871">
                  <c:v>52.447819561177518</c:v>
                </c:pt>
                <c:pt idx="5872">
                  <c:v>52.519574560907159</c:v>
                </c:pt>
                <c:pt idx="5873">
                  <c:v>52.660534088166827</c:v>
                </c:pt>
                <c:pt idx="5874">
                  <c:v>52.82135621572067</c:v>
                </c:pt>
                <c:pt idx="5875">
                  <c:v>52.958623362510743</c:v>
                </c:pt>
                <c:pt idx="5876">
                  <c:v>53.060617355598609</c:v>
                </c:pt>
                <c:pt idx="5877">
                  <c:v>53.15675818199086</c:v>
                </c:pt>
                <c:pt idx="5878">
                  <c:v>53.250766087270001</c:v>
                </c:pt>
                <c:pt idx="5879">
                  <c:v>53.370335048045753</c:v>
                </c:pt>
                <c:pt idx="5880">
                  <c:v>53.484179271705223</c:v>
                </c:pt>
                <c:pt idx="5881">
                  <c:v>53.576276919343641</c:v>
                </c:pt>
                <c:pt idx="5882">
                  <c:v>53.658562587480205</c:v>
                </c:pt>
                <c:pt idx="5883">
                  <c:v>53.701413406058407</c:v>
                </c:pt>
                <c:pt idx="5884">
                  <c:v>53.709733925328777</c:v>
                </c:pt>
                <c:pt idx="5885">
                  <c:v>53.696407423289472</c:v>
                </c:pt>
                <c:pt idx="5886">
                  <c:v>53.692408519356427</c:v>
                </c:pt>
                <c:pt idx="5887">
                  <c:v>53.697373455681891</c:v>
                </c:pt>
                <c:pt idx="5888">
                  <c:v>53.656085217733853</c:v>
                </c:pt>
                <c:pt idx="5889">
                  <c:v>53.614604532874665</c:v>
                </c:pt>
                <c:pt idx="5890">
                  <c:v>53.575818500624408</c:v>
                </c:pt>
                <c:pt idx="5891">
                  <c:v>53.519087021768648</c:v>
                </c:pt>
                <c:pt idx="5892">
                  <c:v>53.440527174559833</c:v>
                </c:pt>
                <c:pt idx="5893">
                  <c:v>53.280616764926513</c:v>
                </c:pt>
                <c:pt idx="5894">
                  <c:v>53.124361310195475</c:v>
                </c:pt>
                <c:pt idx="5895">
                  <c:v>52.952926986806609</c:v>
                </c:pt>
                <c:pt idx="5896">
                  <c:v>52.820219743090348</c:v>
                </c:pt>
                <c:pt idx="5897">
                  <c:v>52.692595565631223</c:v>
                </c:pt>
                <c:pt idx="5898">
                  <c:v>52.578179060794753</c:v>
                </c:pt>
                <c:pt idx="5899">
                  <c:v>52.425191725888496</c:v>
                </c:pt>
                <c:pt idx="5900">
                  <c:v>52.265482023861267</c:v>
                </c:pt>
                <c:pt idx="5901">
                  <c:v>52.102172834502333</c:v>
                </c:pt>
                <c:pt idx="5902">
                  <c:v>51.936898593310701</c:v>
                </c:pt>
                <c:pt idx="5903">
                  <c:v>51.798007613122429</c:v>
                </c:pt>
                <c:pt idx="5904">
                  <c:v>51.635653241776915</c:v>
                </c:pt>
                <c:pt idx="5905">
                  <c:v>51.52935715423817</c:v>
                </c:pt>
                <c:pt idx="5906">
                  <c:v>51.441367629251111</c:v>
                </c:pt>
                <c:pt idx="5907">
                  <c:v>51.382603557450139</c:v>
                </c:pt>
                <c:pt idx="5908">
                  <c:v>51.336074017258021</c:v>
                </c:pt>
                <c:pt idx="5909">
                  <c:v>51.307625123471482</c:v>
                </c:pt>
                <c:pt idx="5910">
                  <c:v>51.326059994844407</c:v>
                </c:pt>
                <c:pt idx="5911">
                  <c:v>51.367985601839088</c:v>
                </c:pt>
                <c:pt idx="5912">
                  <c:v>51.435435113201422</c:v>
                </c:pt>
                <c:pt idx="5913">
                  <c:v>51.554703598150162</c:v>
                </c:pt>
                <c:pt idx="5914">
                  <c:v>51.654906984326672</c:v>
                </c:pt>
                <c:pt idx="5915">
                  <c:v>51.802454564014766</c:v>
                </c:pt>
                <c:pt idx="5916">
                  <c:v>51.934388206302046</c:v>
                </c:pt>
                <c:pt idx="5917">
                  <c:v>52.065010818698774</c:v>
                </c:pt>
                <c:pt idx="5918">
                  <c:v>52.215772634446431</c:v>
                </c:pt>
                <c:pt idx="5919">
                  <c:v>52.406352266213716</c:v>
                </c:pt>
                <c:pt idx="5920">
                  <c:v>52.584930845154794</c:v>
                </c:pt>
                <c:pt idx="5921">
                  <c:v>52.789492661362765</c:v>
                </c:pt>
                <c:pt idx="5922">
                  <c:v>52.938889702241575</c:v>
                </c:pt>
                <c:pt idx="5923">
                  <c:v>53.059258949788166</c:v>
                </c:pt>
                <c:pt idx="5924">
                  <c:v>53.128717519431085</c:v>
                </c:pt>
                <c:pt idx="5925">
                  <c:v>53.173810702967103</c:v>
                </c:pt>
                <c:pt idx="5926">
                  <c:v>53.230784786846549</c:v>
                </c:pt>
                <c:pt idx="5927">
                  <c:v>53.268493994032369</c:v>
                </c:pt>
                <c:pt idx="5928">
                  <c:v>53.261660375008368</c:v>
                </c:pt>
                <c:pt idx="5929">
                  <c:v>53.292889223332416</c:v>
                </c:pt>
                <c:pt idx="5930">
                  <c:v>53.329325934148883</c:v>
                </c:pt>
                <c:pt idx="5931">
                  <c:v>53.367030083876266</c:v>
                </c:pt>
                <c:pt idx="5932">
                  <c:v>53.367819552279002</c:v>
                </c:pt>
                <c:pt idx="5933">
                  <c:v>53.344747649716936</c:v>
                </c:pt>
                <c:pt idx="5934">
                  <c:v>53.295231361406508</c:v>
                </c:pt>
                <c:pt idx="5935">
                  <c:v>53.246761565808285</c:v>
                </c:pt>
                <c:pt idx="5936">
                  <c:v>53.197512089532687</c:v>
                </c:pt>
                <c:pt idx="5937">
                  <c:v>53.176203645860362</c:v>
                </c:pt>
                <c:pt idx="5938">
                  <c:v>53.148140808888797</c:v>
                </c:pt>
                <c:pt idx="5939">
                  <c:v>53.094963789363575</c:v>
                </c:pt>
                <c:pt idx="5940">
                  <c:v>53.003683825136669</c:v>
                </c:pt>
                <c:pt idx="5941">
                  <c:v>52.916494633210512</c:v>
                </c:pt>
                <c:pt idx="5942">
                  <c:v>52.784431045496376</c:v>
                </c:pt>
                <c:pt idx="5943">
                  <c:v>52.715254979201283</c:v>
                </c:pt>
                <c:pt idx="5944">
                  <c:v>52.614459354988398</c:v>
                </c:pt>
                <c:pt idx="5945">
                  <c:v>52.548259453552504</c:v>
                </c:pt>
                <c:pt idx="5946">
                  <c:v>52.514874995703273</c:v>
                </c:pt>
                <c:pt idx="5947">
                  <c:v>52.483587288955853</c:v>
                </c:pt>
                <c:pt idx="5948">
                  <c:v>52.485047997338448</c:v>
                </c:pt>
                <c:pt idx="5949">
                  <c:v>52.496829996482184</c:v>
                </c:pt>
                <c:pt idx="5950">
                  <c:v>52.48296069672331</c:v>
                </c:pt>
                <c:pt idx="5951">
                  <c:v>52.529015728285238</c:v>
                </c:pt>
                <c:pt idx="5952">
                  <c:v>52.572803041201333</c:v>
                </c:pt>
                <c:pt idx="5953">
                  <c:v>52.661556874635885</c:v>
                </c:pt>
                <c:pt idx="5954">
                  <c:v>52.775401952903259</c:v>
                </c:pt>
                <c:pt idx="5955">
                  <c:v>52.900193858091768</c:v>
                </c:pt>
                <c:pt idx="5956">
                  <c:v>53.020854853180708</c:v>
                </c:pt>
                <c:pt idx="5957">
                  <c:v>53.152401564547766</c:v>
                </c:pt>
                <c:pt idx="5958">
                  <c:v>53.249365085506867</c:v>
                </c:pt>
                <c:pt idx="5959">
                  <c:v>53.352530161968282</c:v>
                </c:pt>
                <c:pt idx="5960">
                  <c:v>53.454662019457579</c:v>
                </c:pt>
                <c:pt idx="5961">
                  <c:v>53.557120697999913</c:v>
                </c:pt>
                <c:pt idx="5962">
                  <c:v>53.651130822979269</c:v>
                </c:pt>
                <c:pt idx="5963">
                  <c:v>53.730474635021686</c:v>
                </c:pt>
                <c:pt idx="5964">
                  <c:v>53.784181014459399</c:v>
                </c:pt>
                <c:pt idx="5965">
                  <c:v>53.782156448968777</c:v>
                </c:pt>
                <c:pt idx="5966">
                  <c:v>53.790947526347473</c:v>
                </c:pt>
                <c:pt idx="5967">
                  <c:v>53.80320226870947</c:v>
                </c:pt>
                <c:pt idx="5968">
                  <c:v>53.783663083766662</c:v>
                </c:pt>
                <c:pt idx="5969">
                  <c:v>53.745942011065416</c:v>
                </c:pt>
                <c:pt idx="5970">
                  <c:v>53.7141273874118</c:v>
                </c:pt>
                <c:pt idx="5971">
                  <c:v>53.663107813966164</c:v>
                </c:pt>
                <c:pt idx="5972">
                  <c:v>53.600416360919979</c:v>
                </c:pt>
                <c:pt idx="5973">
                  <c:v>53.475087636587581</c:v>
                </c:pt>
                <c:pt idx="5974">
                  <c:v>53.331780514095598</c:v>
                </c:pt>
                <c:pt idx="5975">
                  <c:v>53.175752879439749</c:v>
                </c:pt>
                <c:pt idx="5976">
                  <c:v>53.010714508352372</c:v>
                </c:pt>
                <c:pt idx="5977">
                  <c:v>52.872425467023845</c:v>
                </c:pt>
                <c:pt idx="5978">
                  <c:v>52.786461075999746</c:v>
                </c:pt>
                <c:pt idx="5979">
                  <c:v>52.659029614329491</c:v>
                </c:pt>
                <c:pt idx="5980">
                  <c:v>52.498930957974956</c:v>
                </c:pt>
                <c:pt idx="5981">
                  <c:v>52.353844374163415</c:v>
                </c:pt>
                <c:pt idx="5982">
                  <c:v>52.184877770465057</c:v>
                </c:pt>
                <c:pt idx="5983">
                  <c:v>52.045593803264502</c:v>
                </c:pt>
                <c:pt idx="5984">
                  <c:v>51.907503413739668</c:v>
                </c:pt>
                <c:pt idx="5985">
                  <c:v>51.77191942874515</c:v>
                </c:pt>
                <c:pt idx="5986">
                  <c:v>51.685229517526608</c:v>
                </c:pt>
                <c:pt idx="5987">
                  <c:v>51.600371487102144</c:v>
                </c:pt>
                <c:pt idx="5988">
                  <c:v>51.556268997897007</c:v>
                </c:pt>
                <c:pt idx="5989">
                  <c:v>51.509157464024426</c:v>
                </c:pt>
                <c:pt idx="5990">
                  <c:v>51.482313885594088</c:v>
                </c:pt>
                <c:pt idx="5991">
                  <c:v>51.490424181228818</c:v>
                </c:pt>
                <c:pt idx="5992">
                  <c:v>51.520971556068723</c:v>
                </c:pt>
                <c:pt idx="5993">
                  <c:v>51.617665140296275</c:v>
                </c:pt>
                <c:pt idx="5994">
                  <c:v>51.723765667324969</c:v>
                </c:pt>
                <c:pt idx="5995">
                  <c:v>51.873626806500866</c:v>
                </c:pt>
                <c:pt idx="5996">
                  <c:v>52.03510110591418</c:v>
                </c:pt>
                <c:pt idx="5997">
                  <c:v>52.182817613111048</c:v>
                </c:pt>
                <c:pt idx="5998">
                  <c:v>52.351941009634103</c:v>
                </c:pt>
                <c:pt idx="5999">
                  <c:v>52.496439666353147</c:v>
                </c:pt>
                <c:pt idx="6000">
                  <c:v>52.661020632927894</c:v>
                </c:pt>
                <c:pt idx="6001">
                  <c:v>52.847088113944288</c:v>
                </c:pt>
                <c:pt idx="6002">
                  <c:v>53.043015014753159</c:v>
                </c:pt>
                <c:pt idx="6003">
                  <c:v>53.196855104589254</c:v>
                </c:pt>
                <c:pt idx="6004">
                  <c:v>53.311204279433611</c:v>
                </c:pt>
                <c:pt idx="6005">
                  <c:v>53.380788452194849</c:v>
                </c:pt>
                <c:pt idx="6006">
                  <c:v>53.447695925471471</c:v>
                </c:pt>
                <c:pt idx="6007">
                  <c:v>53.498987297867032</c:v>
                </c:pt>
                <c:pt idx="6008">
                  <c:v>53.547080737180245</c:v>
                </c:pt>
                <c:pt idx="6009">
                  <c:v>53.571726966061135</c:v>
                </c:pt>
                <c:pt idx="6010">
                  <c:v>53.615022650513481</c:v>
                </c:pt>
                <c:pt idx="6011">
                  <c:v>53.659262176201828</c:v>
                </c:pt>
                <c:pt idx="6012">
                  <c:v>53.691512505130845</c:v>
                </c:pt>
                <c:pt idx="6013">
                  <c:v>53.679304490415099</c:v>
                </c:pt>
                <c:pt idx="6014">
                  <c:v>53.629099270476331</c:v>
                </c:pt>
                <c:pt idx="6015">
                  <c:v>53.558022319336317</c:v>
                </c:pt>
                <c:pt idx="6016">
                  <c:v>53.490742335626521</c:v>
                </c:pt>
                <c:pt idx="6017">
                  <c:v>53.429044748565211</c:v>
                </c:pt>
                <c:pt idx="6018">
                  <c:v>53.405368332130891</c:v>
                </c:pt>
                <c:pt idx="6019">
                  <c:v>53.338619884297628</c:v>
                </c:pt>
                <c:pt idx="6020">
                  <c:v>53.264612713133872</c:v>
                </c:pt>
                <c:pt idx="6021">
                  <c:v>53.173030648758107</c:v>
                </c:pt>
                <c:pt idx="6022">
                  <c:v>53.070206718672196</c:v>
                </c:pt>
                <c:pt idx="6023">
                  <c:v>52.981601600674779</c:v>
                </c:pt>
                <c:pt idx="6024">
                  <c:v>52.909956458105974</c:v>
                </c:pt>
                <c:pt idx="6025">
                  <c:v>52.821597658469464</c:v>
                </c:pt>
                <c:pt idx="6026">
                  <c:v>52.739419566770636</c:v>
                </c:pt>
                <c:pt idx="6027">
                  <c:v>52.719980364293029</c:v>
                </c:pt>
                <c:pt idx="6028">
                  <c:v>52.68147761338453</c:v>
                </c:pt>
                <c:pt idx="6029">
                  <c:v>52.680540500886721</c:v>
                </c:pt>
                <c:pt idx="6030">
                  <c:v>52.693360704854193</c:v>
                </c:pt>
                <c:pt idx="6031">
                  <c:v>52.691814223638858</c:v>
                </c:pt>
                <c:pt idx="6032">
                  <c:v>52.712527146456353</c:v>
                </c:pt>
                <c:pt idx="6033">
                  <c:v>52.769775623091661</c:v>
                </c:pt>
                <c:pt idx="6034">
                  <c:v>52.856331543887102</c:v>
                </c:pt>
                <c:pt idx="6035">
                  <c:v>52.97699253897607</c:v>
                </c:pt>
                <c:pt idx="6036">
                  <c:v>53.120763022196591</c:v>
                </c:pt>
                <c:pt idx="6037">
                  <c:v>53.238935176871394</c:v>
                </c:pt>
                <c:pt idx="6038">
                  <c:v>53.340687241903851</c:v>
                </c:pt>
                <c:pt idx="6039">
                  <c:v>53.440980722004987</c:v>
                </c:pt>
                <c:pt idx="6040">
                  <c:v>53.525265213262038</c:v>
                </c:pt>
                <c:pt idx="6041">
                  <c:v>53.636122257374332</c:v>
                </c:pt>
                <c:pt idx="6042">
                  <c:v>53.763426912445098</c:v>
                </c:pt>
                <c:pt idx="6043">
                  <c:v>53.854782301936908</c:v>
                </c:pt>
                <c:pt idx="6044">
                  <c:v>53.925781879342246</c:v>
                </c:pt>
                <c:pt idx="6045">
                  <c:v>53.962086883651551</c:v>
                </c:pt>
                <c:pt idx="6046">
                  <c:v>53.97931445515453</c:v>
                </c:pt>
                <c:pt idx="6047">
                  <c:v>53.992976363522033</c:v>
                </c:pt>
                <c:pt idx="6048">
                  <c:v>54.007142692780981</c:v>
                </c:pt>
                <c:pt idx="6049">
                  <c:v>53.975315290936692</c:v>
                </c:pt>
                <c:pt idx="6050">
                  <c:v>53.942370729072181</c:v>
                </c:pt>
                <c:pt idx="6051">
                  <c:v>53.89787857023741</c:v>
                </c:pt>
                <c:pt idx="6052">
                  <c:v>53.85262568751002</c:v>
                </c:pt>
                <c:pt idx="6053">
                  <c:v>53.784573213512154</c:v>
                </c:pt>
                <c:pt idx="6054">
                  <c:v>53.665554910940322</c:v>
                </c:pt>
                <c:pt idx="6055">
                  <c:v>53.512789034169231</c:v>
                </c:pt>
                <c:pt idx="6056">
                  <c:v>53.329554023472397</c:v>
                </c:pt>
                <c:pt idx="6057">
                  <c:v>53.160277715809279</c:v>
                </c:pt>
                <c:pt idx="6058">
                  <c:v>53.065656434775761</c:v>
                </c:pt>
                <c:pt idx="6059">
                  <c:v>52.949751754210354</c:v>
                </c:pt>
                <c:pt idx="6060">
                  <c:v>52.799965352297868</c:v>
                </c:pt>
                <c:pt idx="6061">
                  <c:v>52.663028594174634</c:v>
                </c:pt>
                <c:pt idx="6062">
                  <c:v>52.519309993013742</c:v>
                </c:pt>
                <c:pt idx="6063">
                  <c:v>52.364115538727908</c:v>
                </c:pt>
                <c:pt idx="6064">
                  <c:v>52.204700957048999</c:v>
                </c:pt>
                <c:pt idx="6065">
                  <c:v>52.083303782848752</c:v>
                </c:pt>
                <c:pt idx="6066">
                  <c:v>51.95612687313745</c:v>
                </c:pt>
                <c:pt idx="6067">
                  <c:v>51.848537795490408</c:v>
                </c:pt>
                <c:pt idx="6068">
                  <c:v>51.77867725087394</c:v>
                </c:pt>
                <c:pt idx="6069">
                  <c:v>51.726295990089355</c:v>
                </c:pt>
                <c:pt idx="6070">
                  <c:v>51.696519811835415</c:v>
                </c:pt>
                <c:pt idx="6071">
                  <c:v>51.678769039549103</c:v>
                </c:pt>
                <c:pt idx="6072">
                  <c:v>51.691976955984586</c:v>
                </c:pt>
                <c:pt idx="6073">
                  <c:v>51.74088328299257</c:v>
                </c:pt>
                <c:pt idx="6074">
                  <c:v>51.843029993975101</c:v>
                </c:pt>
                <c:pt idx="6075">
                  <c:v>51.970734478788401</c:v>
                </c:pt>
                <c:pt idx="6076">
                  <c:v>52.114628464546293</c:v>
                </c:pt>
                <c:pt idx="6077">
                  <c:v>52.260511930753772</c:v>
                </c:pt>
                <c:pt idx="6078">
                  <c:v>52.417613363892627</c:v>
                </c:pt>
                <c:pt idx="6079">
                  <c:v>52.558612969192978</c:v>
                </c:pt>
                <c:pt idx="6080">
                  <c:v>52.711268394103264</c:v>
                </c:pt>
                <c:pt idx="6081">
                  <c:v>52.896936478459779</c:v>
                </c:pt>
                <c:pt idx="6082">
                  <c:v>53.109312695985309</c:v>
                </c:pt>
                <c:pt idx="6083">
                  <c:v>53.290448180409022</c:v>
                </c:pt>
                <c:pt idx="6084">
                  <c:v>53.429013064171613</c:v>
                </c:pt>
                <c:pt idx="6085">
                  <c:v>53.539493618361107</c:v>
                </c:pt>
                <c:pt idx="6086">
                  <c:v>53.612280132807456</c:v>
                </c:pt>
                <c:pt idx="6087">
                  <c:v>53.689093677952414</c:v>
                </c:pt>
                <c:pt idx="6088">
                  <c:v>53.724918599348818</c:v>
                </c:pt>
                <c:pt idx="6089">
                  <c:v>53.764956018512905</c:v>
                </c:pt>
                <c:pt idx="6090">
                  <c:v>53.794743573854866</c:v>
                </c:pt>
                <c:pt idx="6091">
                  <c:v>53.816490666883247</c:v>
                </c:pt>
                <c:pt idx="6092">
                  <c:v>53.832207029002376</c:v>
                </c:pt>
                <c:pt idx="6093">
                  <c:v>53.863328726515775</c:v>
                </c:pt>
                <c:pt idx="6094">
                  <c:v>53.849168871204995</c:v>
                </c:pt>
                <c:pt idx="6095">
                  <c:v>53.822049839605548</c:v>
                </c:pt>
                <c:pt idx="6096">
                  <c:v>53.760592683195419</c:v>
                </c:pt>
                <c:pt idx="6097">
                  <c:v>53.680072651717502</c:v>
                </c:pt>
                <c:pt idx="6098">
                  <c:v>53.616489957337585</c:v>
                </c:pt>
                <c:pt idx="6099">
                  <c:v>53.573536125845088</c:v>
                </c:pt>
                <c:pt idx="6100">
                  <c:v>53.503180969572263</c:v>
                </c:pt>
                <c:pt idx="6101">
                  <c:v>53.409042194167718</c:v>
                </c:pt>
                <c:pt idx="6102">
                  <c:v>53.287786712673118</c:v>
                </c:pt>
                <c:pt idx="6103">
                  <c:v>53.185312055045443</c:v>
                </c:pt>
                <c:pt idx="6104">
                  <c:v>53.08920031669367</c:v>
                </c:pt>
                <c:pt idx="6105">
                  <c:v>52.991723225204403</c:v>
                </c:pt>
                <c:pt idx="6106">
                  <c:v>52.901149229914196</c:v>
                </c:pt>
                <c:pt idx="6107">
                  <c:v>52.830770388061218</c:v>
                </c:pt>
                <c:pt idx="6108">
                  <c:v>52.776925285752284</c:v>
                </c:pt>
                <c:pt idx="6109">
                  <c:v>52.738947910784297</c:v>
                </c:pt>
                <c:pt idx="6110">
                  <c:v>52.72994843322865</c:v>
                </c:pt>
                <c:pt idx="6111">
                  <c:v>52.712736063090652</c:v>
                </c:pt>
                <c:pt idx="6112">
                  <c:v>52.734836708049656</c:v>
                </c:pt>
                <c:pt idx="6113">
                  <c:v>52.747834797729155</c:v>
                </c:pt>
                <c:pt idx="6114">
                  <c:v>52.816770768083785</c:v>
                </c:pt>
                <c:pt idx="6115">
                  <c:v>52.906002710320273</c:v>
                </c:pt>
                <c:pt idx="6116">
                  <c:v>53.02899260110788</c:v>
                </c:pt>
                <c:pt idx="6117">
                  <c:v>53.156856104852288</c:v>
                </c:pt>
                <c:pt idx="6118">
                  <c:v>53.251507270014557</c:v>
                </c:pt>
                <c:pt idx="6119">
                  <c:v>53.334526704995568</c:v>
                </c:pt>
                <c:pt idx="6120">
                  <c:v>53.430124294865216</c:v>
                </c:pt>
                <c:pt idx="6121">
                  <c:v>53.552507437669668</c:v>
                </c:pt>
                <c:pt idx="6122">
                  <c:v>53.665902513120891</c:v>
                </c:pt>
                <c:pt idx="6123">
                  <c:v>53.787618098012203</c:v>
                </c:pt>
                <c:pt idx="6124">
                  <c:v>53.865605888077013</c:v>
                </c:pt>
                <c:pt idx="6125">
                  <c:v>53.937211564782636</c:v>
                </c:pt>
                <c:pt idx="6126">
                  <c:v>53.946242530374889</c:v>
                </c:pt>
                <c:pt idx="6127">
                  <c:v>53.962526814408641</c:v>
                </c:pt>
                <c:pt idx="6128">
                  <c:v>54.00318325753944</c:v>
                </c:pt>
                <c:pt idx="6129">
                  <c:v>54.017955730594601</c:v>
                </c:pt>
                <c:pt idx="6130">
                  <c:v>54.010546384302984</c:v>
                </c:pt>
                <c:pt idx="6131">
                  <c:v>53.980563877899051</c:v>
                </c:pt>
                <c:pt idx="6132">
                  <c:v>53.946996040133087</c:v>
                </c:pt>
                <c:pt idx="6133">
                  <c:v>53.885255454448561</c:v>
                </c:pt>
                <c:pt idx="6134">
                  <c:v>53.789701195473882</c:v>
                </c:pt>
                <c:pt idx="6135">
                  <c:v>53.67329281509835</c:v>
                </c:pt>
                <c:pt idx="6136">
                  <c:v>53.513500610112168</c:v>
                </c:pt>
                <c:pt idx="6137">
                  <c:v>53.352091319296377</c:v>
                </c:pt>
                <c:pt idx="6138">
                  <c:v>53.202618881694093</c:v>
                </c:pt>
                <c:pt idx="6139">
                  <c:v>53.095383944915156</c:v>
                </c:pt>
                <c:pt idx="6140">
                  <c:v>52.97799140461867</c:v>
                </c:pt>
                <c:pt idx="6141">
                  <c:v>52.844106178020603</c:v>
                </c:pt>
                <c:pt idx="6142">
                  <c:v>52.689689788100004</c:v>
                </c:pt>
                <c:pt idx="6143">
                  <c:v>52.510933377653899</c:v>
                </c:pt>
                <c:pt idx="6144">
                  <c:v>52.371861777980428</c:v>
                </c:pt>
                <c:pt idx="6145">
                  <c:v>52.239808296696729</c:v>
                </c:pt>
                <c:pt idx="6146">
                  <c:v>52.088435888412228</c:v>
                </c:pt>
                <c:pt idx="6147">
                  <c:v>51.966105981709148</c:v>
                </c:pt>
                <c:pt idx="6148">
                  <c:v>51.828606824715308</c:v>
                </c:pt>
                <c:pt idx="6149">
                  <c:v>51.750175143238636</c:v>
                </c:pt>
                <c:pt idx="6150">
                  <c:v>51.703643723751881</c:v>
                </c:pt>
                <c:pt idx="6151">
                  <c:v>51.636675864465964</c:v>
                </c:pt>
                <c:pt idx="6152">
                  <c:v>51.613390611116941</c:v>
                </c:pt>
                <c:pt idx="6153">
                  <c:v>51.630153781359319</c:v>
                </c:pt>
                <c:pt idx="6154">
                  <c:v>51.691104767691279</c:v>
                </c:pt>
                <c:pt idx="6155">
                  <c:v>51.78074622851441</c:v>
                </c:pt>
                <c:pt idx="6156">
                  <c:v>51.89221305453205</c:v>
                </c:pt>
                <c:pt idx="6157">
                  <c:v>52.026399522597217</c:v>
                </c:pt>
                <c:pt idx="6158">
                  <c:v>52.155582578953897</c:v>
                </c:pt>
                <c:pt idx="6159">
                  <c:v>52.302559753667808</c:v>
                </c:pt>
                <c:pt idx="6160">
                  <c:v>52.457161124228584</c:v>
                </c:pt>
                <c:pt idx="6161">
                  <c:v>52.627463408571494</c:v>
                </c:pt>
                <c:pt idx="6162">
                  <c:v>52.817916759934256</c:v>
                </c:pt>
                <c:pt idx="6163">
                  <c:v>53.012968747762983</c:v>
                </c:pt>
                <c:pt idx="6164">
                  <c:v>53.17397550049958</c:v>
                </c:pt>
                <c:pt idx="6165">
                  <c:v>53.325106794254225</c:v>
                </c:pt>
                <c:pt idx="6166">
                  <c:v>53.4488740371714</c:v>
                </c:pt>
                <c:pt idx="6167">
                  <c:v>53.52599483595052</c:v>
                </c:pt>
                <c:pt idx="6168">
                  <c:v>53.59837183957427</c:v>
                </c:pt>
                <c:pt idx="6169">
                  <c:v>53.652982053444525</c:v>
                </c:pt>
                <c:pt idx="6170">
                  <c:v>53.706104883859624</c:v>
                </c:pt>
                <c:pt idx="6171">
                  <c:v>53.72554828840488</c:v>
                </c:pt>
                <c:pt idx="6172">
                  <c:v>53.751239977285422</c:v>
                </c:pt>
                <c:pt idx="6173">
                  <c:v>53.799559817721558</c:v>
                </c:pt>
                <c:pt idx="6174">
                  <c:v>53.821592594127452</c:v>
                </c:pt>
                <c:pt idx="6175">
                  <c:v>53.815354252121239</c:v>
                </c:pt>
                <c:pt idx="6176">
                  <c:v>53.785204049553087</c:v>
                </c:pt>
                <c:pt idx="6177">
                  <c:v>53.725598457707775</c:v>
                </c:pt>
                <c:pt idx="6178">
                  <c:v>53.663437408743981</c:v>
                </c:pt>
                <c:pt idx="6179">
                  <c:v>53.606403795743148</c:v>
                </c:pt>
                <c:pt idx="6180">
                  <c:v>53.575184246656399</c:v>
                </c:pt>
                <c:pt idx="6181">
                  <c:v>53.484007668086292</c:v>
                </c:pt>
                <c:pt idx="6182">
                  <c:v>53.409753078564847</c:v>
                </c:pt>
                <c:pt idx="6183">
                  <c:v>53.320862277986741</c:v>
                </c:pt>
                <c:pt idx="6184">
                  <c:v>53.215139896299654</c:v>
                </c:pt>
                <c:pt idx="6185">
                  <c:v>53.107150539077672</c:v>
                </c:pt>
                <c:pt idx="6186">
                  <c:v>52.982323474624508</c:v>
                </c:pt>
                <c:pt idx="6187">
                  <c:v>52.906930863727261</c:v>
                </c:pt>
                <c:pt idx="6188">
                  <c:v>52.829137763333428</c:v>
                </c:pt>
                <c:pt idx="6189">
                  <c:v>52.775208017514117</c:v>
                </c:pt>
                <c:pt idx="6190">
                  <c:v>52.752924387038149</c:v>
                </c:pt>
                <c:pt idx="6191">
                  <c:v>52.761538936814581</c:v>
                </c:pt>
                <c:pt idx="6192">
                  <c:v>52.751865001743582</c:v>
                </c:pt>
                <c:pt idx="6193">
                  <c:v>52.781832781455385</c:v>
                </c:pt>
                <c:pt idx="6194">
                  <c:v>52.819756309371598</c:v>
                </c:pt>
                <c:pt idx="6195">
                  <c:v>52.903949292614612</c:v>
                </c:pt>
                <c:pt idx="6196">
                  <c:v>53.013128470876993</c:v>
                </c:pt>
                <c:pt idx="6197">
                  <c:v>53.140404350009327</c:v>
                </c:pt>
                <c:pt idx="6198">
                  <c:v>53.284716457043906</c:v>
                </c:pt>
                <c:pt idx="6199">
                  <c:v>53.376719230958628</c:v>
                </c:pt>
                <c:pt idx="6200">
                  <c:v>53.489693810658459</c:v>
                </c:pt>
                <c:pt idx="6201">
                  <c:v>53.596381572449296</c:v>
                </c:pt>
                <c:pt idx="6202">
                  <c:v>53.712311519330157</c:v>
                </c:pt>
                <c:pt idx="6203">
                  <c:v>53.804022138450144</c:v>
                </c:pt>
                <c:pt idx="6204">
                  <c:v>53.893860145769054</c:v>
                </c:pt>
                <c:pt idx="6205">
                  <c:v>54.003320970550135</c:v>
                </c:pt>
                <c:pt idx="6206">
                  <c:v>54.056458608572335</c:v>
                </c:pt>
                <c:pt idx="6207">
                  <c:v>54.077918319862988</c:v>
                </c:pt>
                <c:pt idx="6208">
                  <c:v>54.098402897120593</c:v>
                </c:pt>
                <c:pt idx="6209">
                  <c:v>54.138722958138366</c:v>
                </c:pt>
                <c:pt idx="6210">
                  <c:v>54.133249018272139</c:v>
                </c:pt>
                <c:pt idx="6211">
                  <c:v>54.150687408113747</c:v>
                </c:pt>
                <c:pt idx="6212">
                  <c:v>54.150728742348356</c:v>
                </c:pt>
                <c:pt idx="6213">
                  <c:v>54.152740638743694</c:v>
                </c:pt>
                <c:pt idx="6214">
                  <c:v>54.167098076716968</c:v>
                </c:pt>
                <c:pt idx="6215">
                  <c:v>54.123060026169767</c:v>
                </c:pt>
                <c:pt idx="6216">
                  <c:v>54.02928176676717</c:v>
                </c:pt>
                <c:pt idx="6217">
                  <c:v>53.899217959583289</c:v>
                </c:pt>
                <c:pt idx="6218">
                  <c:v>53.756191516839351</c:v>
                </c:pt>
                <c:pt idx="6219">
                  <c:v>53.624739040302167</c:v>
                </c:pt>
                <c:pt idx="6220">
                  <c:v>53.474873998212203</c:v>
                </c:pt>
                <c:pt idx="6221">
                  <c:v>53.328358289050684</c:v>
                </c:pt>
                <c:pt idx="6222">
                  <c:v>53.200441806422482</c:v>
                </c:pt>
                <c:pt idx="6223">
                  <c:v>53.01402644434188</c:v>
                </c:pt>
                <c:pt idx="6224">
                  <c:v>52.825175536953196</c:v>
                </c:pt>
                <c:pt idx="6225">
                  <c:v>52.666114017672285</c:v>
                </c:pt>
                <c:pt idx="6226">
                  <c:v>52.504445213421995</c:v>
                </c:pt>
                <c:pt idx="6227">
                  <c:v>52.385694636243443</c:v>
                </c:pt>
                <c:pt idx="6228">
                  <c:v>52.293411346751292</c:v>
                </c:pt>
                <c:pt idx="6229">
                  <c:v>52.173595027982032</c:v>
                </c:pt>
                <c:pt idx="6230">
                  <c:v>52.111938927076068</c:v>
                </c:pt>
                <c:pt idx="6231">
                  <c:v>52.052355639623151</c:v>
                </c:pt>
                <c:pt idx="6232">
                  <c:v>52.02116230157133</c:v>
                </c:pt>
                <c:pt idx="6233">
                  <c:v>51.993771489514337</c:v>
                </c:pt>
                <c:pt idx="6234">
                  <c:v>51.987522811099602</c:v>
                </c:pt>
                <c:pt idx="6235">
                  <c:v>52.021981530216756</c:v>
                </c:pt>
                <c:pt idx="6236">
                  <c:v>52.093176422439043</c:v>
                </c:pt>
                <c:pt idx="6237">
                  <c:v>52.185567039512989</c:v>
                </c:pt>
                <c:pt idx="6238">
                  <c:v>52.31199824373455</c:v>
                </c:pt>
                <c:pt idx="6239">
                  <c:v>52.448063015047872</c:v>
                </c:pt>
                <c:pt idx="6240">
                  <c:v>52.568448447934884</c:v>
                </c:pt>
                <c:pt idx="6241">
                  <c:v>52.724564202294701</c:v>
                </c:pt>
                <c:pt idx="6242">
                  <c:v>52.881427933492617</c:v>
                </c:pt>
                <c:pt idx="6243">
                  <c:v>53.094116756231514</c:v>
                </c:pt>
                <c:pt idx="6244">
                  <c:v>53.296139817750266</c:v>
                </c:pt>
                <c:pt idx="6245">
                  <c:v>53.504098433253439</c:v>
                </c:pt>
                <c:pt idx="6246">
                  <c:v>53.682735925168849</c:v>
                </c:pt>
                <c:pt idx="6247">
                  <c:v>53.822140059439462</c:v>
                </c:pt>
                <c:pt idx="6248">
                  <c:v>53.94288753194774</c:v>
                </c:pt>
                <c:pt idx="6249">
                  <c:v>54.044412139758499</c:v>
                </c:pt>
                <c:pt idx="6250">
                  <c:v>54.159407332373711</c:v>
                </c:pt>
                <c:pt idx="6251">
                  <c:v>54.260123311702948</c:v>
                </c:pt>
                <c:pt idx="6252">
                  <c:v>54.380782449148811</c:v>
                </c:pt>
                <c:pt idx="6253">
                  <c:v>54.478209458398155</c:v>
                </c:pt>
                <c:pt idx="6254">
                  <c:v>54.605526749457951</c:v>
                </c:pt>
                <c:pt idx="6255">
                  <c:v>54.691430553025441</c:v>
                </c:pt>
                <c:pt idx="6256">
                  <c:v>54.775616205692963</c:v>
                </c:pt>
                <c:pt idx="6257">
                  <c:v>54.798227596769834</c:v>
                </c:pt>
                <c:pt idx="6258">
                  <c:v>54.774348889877814</c:v>
                </c:pt>
                <c:pt idx="6259">
                  <c:v>54.744381652854479</c:v>
                </c:pt>
                <c:pt idx="6260">
                  <c:v>54.672963933369431</c:v>
                </c:pt>
                <c:pt idx="6261">
                  <c:v>54.583298142232813</c:v>
                </c:pt>
                <c:pt idx="6262">
                  <c:v>54.4789393111203</c:v>
                </c:pt>
                <c:pt idx="6263">
                  <c:v>54.336901954722293</c:v>
                </c:pt>
                <c:pt idx="6264">
                  <c:v>54.234721430985893</c:v>
                </c:pt>
                <c:pt idx="6265">
                  <c:v>54.103091876594782</c:v>
                </c:pt>
                <c:pt idx="6266">
                  <c:v>53.970224104488295</c:v>
                </c:pt>
                <c:pt idx="6267">
                  <c:v>53.849833923771307</c:v>
                </c:pt>
                <c:pt idx="6268">
                  <c:v>53.774285885985798</c:v>
                </c:pt>
                <c:pt idx="6269">
                  <c:v>53.689381296925326</c:v>
                </c:pt>
                <c:pt idx="6270">
                  <c:v>53.636107665716075</c:v>
                </c:pt>
                <c:pt idx="6271">
                  <c:v>53.595772749577868</c:v>
                </c:pt>
                <c:pt idx="6272">
                  <c:v>53.594146415066319</c:v>
                </c:pt>
                <c:pt idx="6273">
                  <c:v>53.622464438427954</c:v>
                </c:pt>
                <c:pt idx="6274">
                  <c:v>53.664368067680925</c:v>
                </c:pt>
                <c:pt idx="6275">
                  <c:v>53.68385651207111</c:v>
                </c:pt>
                <c:pt idx="6276">
                  <c:v>53.755182922544513</c:v>
                </c:pt>
                <c:pt idx="6277">
                  <c:v>53.895206732642109</c:v>
                </c:pt>
                <c:pt idx="6278">
                  <c:v>54.032588514419217</c:v>
                </c:pt>
                <c:pt idx="6279">
                  <c:v>54.131931088733658</c:v>
                </c:pt>
                <c:pt idx="6280">
                  <c:v>54.235823928461521</c:v>
                </c:pt>
                <c:pt idx="6281">
                  <c:v>54.3135835692133</c:v>
                </c:pt>
                <c:pt idx="6282">
                  <c:v>54.40374694980359</c:v>
                </c:pt>
                <c:pt idx="6283">
                  <c:v>54.517993224382664</c:v>
                </c:pt>
                <c:pt idx="6284">
                  <c:v>54.642593485733002</c:v>
                </c:pt>
                <c:pt idx="6285">
                  <c:v>54.766774867197611</c:v>
                </c:pt>
                <c:pt idx="6286">
                  <c:v>54.881915081974064</c:v>
                </c:pt>
                <c:pt idx="6287">
                  <c:v>54.95052451996326</c:v>
                </c:pt>
                <c:pt idx="6288">
                  <c:v>54.997194030649823</c:v>
                </c:pt>
                <c:pt idx="6289">
                  <c:v>55.031190990908236</c:v>
                </c:pt>
                <c:pt idx="6290">
                  <c:v>55.098606300115904</c:v>
                </c:pt>
                <c:pt idx="6291">
                  <c:v>55.168448194173585</c:v>
                </c:pt>
                <c:pt idx="6292">
                  <c:v>55.262250252745297</c:v>
                </c:pt>
                <c:pt idx="6293">
                  <c:v>55.314952980370279</c:v>
                </c:pt>
                <c:pt idx="6294">
                  <c:v>55.366860594473664</c:v>
                </c:pt>
                <c:pt idx="6295">
                  <c:v>55.380709303609088</c:v>
                </c:pt>
                <c:pt idx="6296">
                  <c:v>55.374147081707761</c:v>
                </c:pt>
                <c:pt idx="6297">
                  <c:v>55.362452103423514</c:v>
                </c:pt>
                <c:pt idx="6298">
                  <c:v>55.276313157865701</c:v>
                </c:pt>
                <c:pt idx="6299">
                  <c:v>55.167251026098796</c:v>
                </c:pt>
                <c:pt idx="6300">
                  <c:v>55.051168514616919</c:v>
                </c:pt>
                <c:pt idx="6301">
                  <c:v>54.870597872759141</c:v>
                </c:pt>
                <c:pt idx="6302">
                  <c:v>54.699528717012932</c:v>
                </c:pt>
                <c:pt idx="6303">
                  <c:v>54.555243391477646</c:v>
                </c:pt>
                <c:pt idx="6304">
                  <c:v>54.39940071105903</c:v>
                </c:pt>
                <c:pt idx="6305">
                  <c:v>54.244446252747593</c:v>
                </c:pt>
                <c:pt idx="6306">
                  <c:v>54.077521629360398</c:v>
                </c:pt>
                <c:pt idx="6307">
                  <c:v>53.935165675875709</c:v>
                </c:pt>
                <c:pt idx="6308">
                  <c:v>53.799986681964924</c:v>
                </c:pt>
                <c:pt idx="6309">
                  <c:v>53.709640170612815</c:v>
                </c:pt>
                <c:pt idx="6310">
                  <c:v>53.617892607894227</c:v>
                </c:pt>
                <c:pt idx="6311">
                  <c:v>53.535076099108792</c:v>
                </c:pt>
                <c:pt idx="6312">
                  <c:v>53.493270105111918</c:v>
                </c:pt>
                <c:pt idx="6313">
                  <c:v>53.42629732447606</c:v>
                </c:pt>
                <c:pt idx="6314">
                  <c:v>53.420565559863213</c:v>
                </c:pt>
                <c:pt idx="6315">
                  <c:v>53.458953253174855</c:v>
                </c:pt>
                <c:pt idx="6316">
                  <c:v>53.509575829029608</c:v>
                </c:pt>
                <c:pt idx="6317">
                  <c:v>53.586062695175507</c:v>
                </c:pt>
                <c:pt idx="6318">
                  <c:v>53.68068266303959</c:v>
                </c:pt>
                <c:pt idx="6319">
                  <c:v>53.775663679481617</c:v>
                </c:pt>
                <c:pt idx="6320">
                  <c:v>53.870853090702326</c:v>
                </c:pt>
                <c:pt idx="6321">
                  <c:v>53.982105316872229</c:v>
                </c:pt>
                <c:pt idx="6322">
                  <c:v>54.116987549685149</c:v>
                </c:pt>
                <c:pt idx="6323">
                  <c:v>54.294306850017023</c:v>
                </c:pt>
                <c:pt idx="6324">
                  <c:v>54.459688858374285</c:v>
                </c:pt>
                <c:pt idx="6325">
                  <c:v>54.644938563922011</c:v>
                </c:pt>
                <c:pt idx="6326">
                  <c:v>54.832260613047701</c:v>
                </c:pt>
                <c:pt idx="6327">
                  <c:v>54.987690699927043</c:v>
                </c:pt>
                <c:pt idx="6328">
                  <c:v>55.104505933642116</c:v>
                </c:pt>
                <c:pt idx="6329">
                  <c:v>55.210805019868651</c:v>
                </c:pt>
                <c:pt idx="6330">
                  <c:v>55.3534277158656</c:v>
                </c:pt>
                <c:pt idx="6331">
                  <c:v>55.485270819863466</c:v>
                </c:pt>
                <c:pt idx="6332">
                  <c:v>55.614065971841107</c:v>
                </c:pt>
                <c:pt idx="6333">
                  <c:v>55.738851911702127</c:v>
                </c:pt>
                <c:pt idx="6334">
                  <c:v>55.852613915513572</c:v>
                </c:pt>
                <c:pt idx="6335">
                  <c:v>55.926186076968648</c:v>
                </c:pt>
                <c:pt idx="6336">
                  <c:v>55.986930138634918</c:v>
                </c:pt>
                <c:pt idx="6337">
                  <c:v>56.003374302115624</c:v>
                </c:pt>
                <c:pt idx="6338">
                  <c:v>55.985736219109583</c:v>
                </c:pt>
                <c:pt idx="6339">
                  <c:v>55.948563713389284</c:v>
                </c:pt>
                <c:pt idx="6340">
                  <c:v>55.932423551313974</c:v>
                </c:pt>
                <c:pt idx="6341">
                  <c:v>55.857295805753999</c:v>
                </c:pt>
                <c:pt idx="6342">
                  <c:v>55.75632931694242</c:v>
                </c:pt>
                <c:pt idx="6343">
                  <c:v>55.648134600894728</c:v>
                </c:pt>
                <c:pt idx="6344">
                  <c:v>55.553014377922914</c:v>
                </c:pt>
                <c:pt idx="6345">
                  <c:v>55.435304192235975</c:v>
                </c:pt>
                <c:pt idx="6346">
                  <c:v>55.295856715451386</c:v>
                </c:pt>
                <c:pt idx="6347">
                  <c:v>55.185397901224427</c:v>
                </c:pt>
                <c:pt idx="6348">
                  <c:v>55.089409938381969</c:v>
                </c:pt>
                <c:pt idx="6349">
                  <c:v>55.029684169820236</c:v>
                </c:pt>
                <c:pt idx="6350">
                  <c:v>54.996412304498435</c:v>
                </c:pt>
                <c:pt idx="6351">
                  <c:v>54.961664993240532</c:v>
                </c:pt>
                <c:pt idx="6352">
                  <c:v>54.918805033756094</c:v>
                </c:pt>
                <c:pt idx="6353">
                  <c:v>54.927863222562422</c:v>
                </c:pt>
                <c:pt idx="6354">
                  <c:v>54.969454763272381</c:v>
                </c:pt>
                <c:pt idx="6355">
                  <c:v>55.050866130616932</c:v>
                </c:pt>
                <c:pt idx="6356">
                  <c:v>55.142617329285528</c:v>
                </c:pt>
                <c:pt idx="6357">
                  <c:v>55.245531910179778</c:v>
                </c:pt>
                <c:pt idx="6358">
                  <c:v>55.345198005880384</c:v>
                </c:pt>
                <c:pt idx="6359">
                  <c:v>55.463674406947739</c:v>
                </c:pt>
                <c:pt idx="6360">
                  <c:v>55.558259004261501</c:v>
                </c:pt>
                <c:pt idx="6361">
                  <c:v>55.637819638593115</c:v>
                </c:pt>
                <c:pt idx="6362">
                  <c:v>55.718743536418138</c:v>
                </c:pt>
                <c:pt idx="6363">
                  <c:v>55.843944280638567</c:v>
                </c:pt>
                <c:pt idx="6364">
                  <c:v>55.976361599409074</c:v>
                </c:pt>
                <c:pt idx="6365">
                  <c:v>56.100137659876488</c:v>
                </c:pt>
                <c:pt idx="6366">
                  <c:v>56.238335072731196</c:v>
                </c:pt>
                <c:pt idx="6367">
                  <c:v>56.354116113524007</c:v>
                </c:pt>
                <c:pt idx="6368">
                  <c:v>56.416756630098057</c:v>
                </c:pt>
                <c:pt idx="6369">
                  <c:v>56.474494018051516</c:v>
                </c:pt>
                <c:pt idx="6370">
                  <c:v>56.512501807395644</c:v>
                </c:pt>
                <c:pt idx="6371">
                  <c:v>56.590870249627642</c:v>
                </c:pt>
                <c:pt idx="6372">
                  <c:v>56.593723213184688</c:v>
                </c:pt>
                <c:pt idx="6373">
                  <c:v>56.591108872466741</c:v>
                </c:pt>
                <c:pt idx="6374">
                  <c:v>56.544017010210013</c:v>
                </c:pt>
                <c:pt idx="6375">
                  <c:v>56.489379459392865</c:v>
                </c:pt>
                <c:pt idx="6376">
                  <c:v>56.369761273584224</c:v>
                </c:pt>
                <c:pt idx="6377">
                  <c:v>56.22230040373325</c:v>
                </c:pt>
                <c:pt idx="6378">
                  <c:v>56.07184437837914</c:v>
                </c:pt>
                <c:pt idx="6379">
                  <c:v>55.92957714609048</c:v>
                </c:pt>
                <c:pt idx="6380">
                  <c:v>55.807997557171767</c:v>
                </c:pt>
                <c:pt idx="6381">
                  <c:v>55.737399435085408</c:v>
                </c:pt>
                <c:pt idx="6382">
                  <c:v>55.658670678219451</c:v>
                </c:pt>
                <c:pt idx="6383">
                  <c:v>55.549987776645111</c:v>
                </c:pt>
                <c:pt idx="6384">
                  <c:v>55.433759435266964</c:v>
                </c:pt>
                <c:pt idx="6385">
                  <c:v>55.323977542122655</c:v>
                </c:pt>
                <c:pt idx="6386">
                  <c:v>55.188228826174267</c:v>
                </c:pt>
                <c:pt idx="6387">
                  <c:v>55.068843986819289</c:v>
                </c:pt>
                <c:pt idx="6388">
                  <c:v>54.969627726940018</c:v>
                </c:pt>
                <c:pt idx="6389">
                  <c:v>54.878349614940191</c:v>
                </c:pt>
                <c:pt idx="6390">
                  <c:v>54.802840940184957</c:v>
                </c:pt>
                <c:pt idx="6391">
                  <c:v>54.770764938746403</c:v>
                </c:pt>
                <c:pt idx="6392">
                  <c:v>54.744388210916846</c:v>
                </c:pt>
                <c:pt idx="6393">
                  <c:v>54.785835631901072</c:v>
                </c:pt>
                <c:pt idx="6394">
                  <c:v>54.846030804723434</c:v>
                </c:pt>
                <c:pt idx="6395">
                  <c:v>54.910211913898735</c:v>
                </c:pt>
                <c:pt idx="6396">
                  <c:v>54.991439770278397</c:v>
                </c:pt>
                <c:pt idx="6397">
                  <c:v>55.066883578955569</c:v>
                </c:pt>
                <c:pt idx="6398">
                  <c:v>55.147267385424534</c:v>
                </c:pt>
                <c:pt idx="6399">
                  <c:v>55.214485745906849</c:v>
                </c:pt>
                <c:pt idx="6400">
                  <c:v>55.297589853945539</c:v>
                </c:pt>
                <c:pt idx="6401">
                  <c:v>55.369314904409457</c:v>
                </c:pt>
                <c:pt idx="6402">
                  <c:v>55.45259413915938</c:v>
                </c:pt>
                <c:pt idx="6403">
                  <c:v>55.518979104142147</c:v>
                </c:pt>
                <c:pt idx="6404">
                  <c:v>55.632819230348247</c:v>
                </c:pt>
                <c:pt idx="6405">
                  <c:v>55.761164403280198</c:v>
                </c:pt>
                <c:pt idx="6406">
                  <c:v>55.905342886303544</c:v>
                </c:pt>
                <c:pt idx="6407">
                  <c:v>56.059337094315602</c:v>
                </c:pt>
                <c:pt idx="6408">
                  <c:v>56.149205137694857</c:v>
                </c:pt>
                <c:pt idx="6409">
                  <c:v>56.23150457106388</c:v>
                </c:pt>
                <c:pt idx="6410">
                  <c:v>56.317057002007807</c:v>
                </c:pt>
                <c:pt idx="6411">
                  <c:v>56.373716366014598</c:v>
                </c:pt>
                <c:pt idx="6412">
                  <c:v>56.400883639201211</c:v>
                </c:pt>
                <c:pt idx="6413">
                  <c:v>56.399755574583594</c:v>
                </c:pt>
                <c:pt idx="6414">
                  <c:v>56.383666370252591</c:v>
                </c:pt>
                <c:pt idx="6415">
                  <c:v>56.312544096521933</c:v>
                </c:pt>
                <c:pt idx="6416">
                  <c:v>56.260217915468424</c:v>
                </c:pt>
                <c:pt idx="6417">
                  <c:v>56.199736812106607</c:v>
                </c:pt>
                <c:pt idx="6418">
                  <c:v>56.12049825782799</c:v>
                </c:pt>
                <c:pt idx="6419">
                  <c:v>56.085598325411922</c:v>
                </c:pt>
                <c:pt idx="6420">
                  <c:v>56.062254821465103</c:v>
                </c:pt>
                <c:pt idx="6421">
                  <c:v>56.038981819771379</c:v>
                </c:pt>
                <c:pt idx="6422">
                  <c:v>56.045955559399445</c:v>
                </c:pt>
                <c:pt idx="6423">
                  <c:v>56.013793866083411</c:v>
                </c:pt>
                <c:pt idx="6424">
                  <c:v>55.958655565009458</c:v>
                </c:pt>
                <c:pt idx="6425">
                  <c:v>55.913844538533283</c:v>
                </c:pt>
                <c:pt idx="6426">
                  <c:v>55.856086044634282</c:v>
                </c:pt>
                <c:pt idx="6427">
                  <c:v>55.782260196801353</c:v>
                </c:pt>
                <c:pt idx="6428">
                  <c:v>55.714806116644169</c:v>
                </c:pt>
                <c:pt idx="6429">
                  <c:v>55.691513931112119</c:v>
                </c:pt>
                <c:pt idx="6430">
                  <c:v>55.729022576185329</c:v>
                </c:pt>
                <c:pt idx="6431">
                  <c:v>55.74504852476985</c:v>
                </c:pt>
                <c:pt idx="6432">
                  <c:v>55.802236607638207</c:v>
                </c:pt>
                <c:pt idx="6433">
                  <c:v>55.891854303402887</c:v>
                </c:pt>
                <c:pt idx="6434">
                  <c:v>55.966923201515186</c:v>
                </c:pt>
                <c:pt idx="6435">
                  <c:v>56.022786863953399</c:v>
                </c:pt>
                <c:pt idx="6436">
                  <c:v>56.129819761236128</c:v>
                </c:pt>
                <c:pt idx="6437">
                  <c:v>56.19405176243464</c:v>
                </c:pt>
                <c:pt idx="6438">
                  <c:v>56.28823221755907</c:v>
                </c:pt>
                <c:pt idx="6439">
                  <c:v>56.365554412861371</c:v>
                </c:pt>
                <c:pt idx="6440">
                  <c:v>56.446889547135868</c:v>
                </c:pt>
                <c:pt idx="6441">
                  <c:v>56.525219592278631</c:v>
                </c:pt>
                <c:pt idx="6442">
                  <c:v>56.566676156145526</c:v>
                </c:pt>
                <c:pt idx="6443">
                  <c:v>56.6299807163631</c:v>
                </c:pt>
                <c:pt idx="6444">
                  <c:v>56.720787356809886</c:v>
                </c:pt>
                <c:pt idx="6445">
                  <c:v>56.783658351715523</c:v>
                </c:pt>
                <c:pt idx="6446">
                  <c:v>56.879379349037428</c:v>
                </c:pt>
                <c:pt idx="6447">
                  <c:v>56.96910435024251</c:v>
                </c:pt>
                <c:pt idx="6448">
                  <c:v>57.03338018970819</c:v>
                </c:pt>
                <c:pt idx="6449">
                  <c:v>57.03969803328517</c:v>
                </c:pt>
                <c:pt idx="6450">
                  <c:v>57.048820020640257</c:v>
                </c:pt>
                <c:pt idx="6451">
                  <c:v>56.976553507234648</c:v>
                </c:pt>
                <c:pt idx="6452">
                  <c:v>56.908170346758396</c:v>
                </c:pt>
                <c:pt idx="6453">
                  <c:v>56.781964806661271</c:v>
                </c:pt>
                <c:pt idx="6454">
                  <c:v>56.651019076300052</c:v>
                </c:pt>
                <c:pt idx="6455">
                  <c:v>56.520761691082889</c:v>
                </c:pt>
                <c:pt idx="6456">
                  <c:v>56.437865228011255</c:v>
                </c:pt>
                <c:pt idx="6457">
                  <c:v>56.360099903916897</c:v>
                </c:pt>
                <c:pt idx="6458">
                  <c:v>56.278678384304349</c:v>
                </c:pt>
                <c:pt idx="6459">
                  <c:v>56.155880219797339</c:v>
                </c:pt>
                <c:pt idx="6460">
                  <c:v>56.05405085562537</c:v>
                </c:pt>
                <c:pt idx="6461">
                  <c:v>55.97041515323194</c:v>
                </c:pt>
                <c:pt idx="6462">
                  <c:v>55.927106238660201</c:v>
                </c:pt>
                <c:pt idx="6463">
                  <c:v>55.893445458903599</c:v>
                </c:pt>
                <c:pt idx="6464">
                  <c:v>55.841812189110257</c:v>
                </c:pt>
                <c:pt idx="6465">
                  <c:v>55.739197275642127</c:v>
                </c:pt>
                <c:pt idx="6466">
                  <c:v>55.696271238040907</c:v>
                </c:pt>
                <c:pt idx="6467">
                  <c:v>55.629918721280916</c:v>
                </c:pt>
                <c:pt idx="6468">
                  <c:v>55.554641018529971</c:v>
                </c:pt>
                <c:pt idx="6469">
                  <c:v>55.52797577861476</c:v>
                </c:pt>
                <c:pt idx="6470">
                  <c:v>55.55582924063151</c:v>
                </c:pt>
                <c:pt idx="6471">
                  <c:v>55.504251962141282</c:v>
                </c:pt>
                <c:pt idx="6472">
                  <c:v>55.500851253969998</c:v>
                </c:pt>
                <c:pt idx="6473">
                  <c:v>55.490146158108878</c:v>
                </c:pt>
                <c:pt idx="6474">
                  <c:v>55.50079284323072</c:v>
                </c:pt>
                <c:pt idx="6475">
                  <c:v>55.520063084989388</c:v>
                </c:pt>
                <c:pt idx="6476">
                  <c:v>55.559858191718</c:v>
                </c:pt>
                <c:pt idx="6477">
                  <c:v>55.538010669632122</c:v>
                </c:pt>
                <c:pt idx="6478">
                  <c:v>55.531001261318629</c:v>
                </c:pt>
                <c:pt idx="6479">
                  <c:v>55.508764547335758</c:v>
                </c:pt>
                <c:pt idx="6480">
                  <c:v>55.479411109126836</c:v>
                </c:pt>
                <c:pt idx="6481">
                  <c:v>55.485136648757916</c:v>
                </c:pt>
                <c:pt idx="6482">
                  <c:v>55.498438394522069</c:v>
                </c:pt>
                <c:pt idx="6483">
                  <c:v>55.481583222029514</c:v>
                </c:pt>
                <c:pt idx="6484">
                  <c:v>55.518445510247759</c:v>
                </c:pt>
                <c:pt idx="6485">
                  <c:v>55.581084393353223</c:v>
                </c:pt>
                <c:pt idx="6486">
                  <c:v>55.653328445843371</c:v>
                </c:pt>
                <c:pt idx="6487">
                  <c:v>55.716758259871519</c:v>
                </c:pt>
                <c:pt idx="6488">
                  <c:v>55.762049107834606</c:v>
                </c:pt>
                <c:pt idx="6489">
                  <c:v>55.718562118724385</c:v>
                </c:pt>
                <c:pt idx="6490">
                  <c:v>55.693326749627374</c:v>
                </c:pt>
                <c:pt idx="6491">
                  <c:v>55.670677468835471</c:v>
                </c:pt>
                <c:pt idx="6492">
                  <c:v>55.628546085226546</c:v>
                </c:pt>
                <c:pt idx="6493">
                  <c:v>55.628633280442344</c:v>
                </c:pt>
                <c:pt idx="6494">
                  <c:v>55.548112950445748</c:v>
                </c:pt>
                <c:pt idx="6495">
                  <c:v>55.52696001904561</c:v>
                </c:pt>
                <c:pt idx="6496">
                  <c:v>55.552674898936246</c:v>
                </c:pt>
                <c:pt idx="6497">
                  <c:v>55.572632627947783</c:v>
                </c:pt>
                <c:pt idx="6498">
                  <c:v>55.612550435226929</c:v>
                </c:pt>
                <c:pt idx="6499">
                  <c:v>55.647192145124528</c:v>
                </c:pt>
                <c:pt idx="6500">
                  <c:v>55.669280393305492</c:v>
                </c:pt>
                <c:pt idx="6501">
                  <c:v>55.752287014836327</c:v>
                </c:pt>
                <c:pt idx="6502">
                  <c:v>55.805759671826401</c:v>
                </c:pt>
                <c:pt idx="6503">
                  <c:v>55.863813474779349</c:v>
                </c:pt>
                <c:pt idx="6504">
                  <c:v>55.913532016054646</c:v>
                </c:pt>
                <c:pt idx="6505">
                  <c:v>55.925153297239845</c:v>
                </c:pt>
                <c:pt idx="6506">
                  <c:v>55.906663806296017</c:v>
                </c:pt>
                <c:pt idx="6507">
                  <c:v>55.90524131228613</c:v>
                </c:pt>
                <c:pt idx="6508">
                  <c:v>55.92737716586597</c:v>
                </c:pt>
                <c:pt idx="6509">
                  <c:v>55.902529160088733</c:v>
                </c:pt>
                <c:pt idx="6510">
                  <c:v>55.859518874088074</c:v>
                </c:pt>
                <c:pt idx="6511">
                  <c:v>55.845158174197309</c:v>
                </c:pt>
                <c:pt idx="6512">
                  <c:v>55.852915169255553</c:v>
                </c:pt>
                <c:pt idx="6513">
                  <c:v>55.860542633653601</c:v>
                </c:pt>
                <c:pt idx="6514">
                  <c:v>55.873466537518546</c:v>
                </c:pt>
                <c:pt idx="6515">
                  <c:v>55.857412413240766</c:v>
                </c:pt>
                <c:pt idx="6516">
                  <c:v>55.882776002139281</c:v>
                </c:pt>
                <c:pt idx="6517">
                  <c:v>55.926876449348583</c:v>
                </c:pt>
                <c:pt idx="6518">
                  <c:v>55.929235724721565</c:v>
                </c:pt>
                <c:pt idx="6519">
                  <c:v>55.923878641105077</c:v>
                </c:pt>
                <c:pt idx="6520">
                  <c:v>55.957919162657369</c:v>
                </c:pt>
                <c:pt idx="6521">
                  <c:v>55.996674692751029</c:v>
                </c:pt>
                <c:pt idx="6522">
                  <c:v>55.992622952266785</c:v>
                </c:pt>
                <c:pt idx="6523">
                  <c:v>55.970642433853342</c:v>
                </c:pt>
                <c:pt idx="6524">
                  <c:v>55.954243085021872</c:v>
                </c:pt>
                <c:pt idx="6525">
                  <c:v>55.976788950083709</c:v>
                </c:pt>
                <c:pt idx="6526">
                  <c:v>55.948671386050307</c:v>
                </c:pt>
                <c:pt idx="6527">
                  <c:v>55.978673546670201</c:v>
                </c:pt>
                <c:pt idx="6528">
                  <c:v>55.961310034052346</c:v>
                </c:pt>
                <c:pt idx="6529">
                  <c:v>55.931931996741113</c:v>
                </c:pt>
                <c:pt idx="6530">
                  <c:v>55.788765282970637</c:v>
                </c:pt>
                <c:pt idx="6531">
                  <c:v>55.713528580746193</c:v>
                </c:pt>
                <c:pt idx="6532">
                  <c:v>55.616413460036469</c:v>
                </c:pt>
                <c:pt idx="6533">
                  <c:v>55.493504417284996</c:v>
                </c:pt>
                <c:pt idx="6534">
                  <c:v>55.411205374899801</c:v>
                </c:pt>
                <c:pt idx="6535">
                  <c:v>55.340824672831161</c:v>
                </c:pt>
                <c:pt idx="6536">
                  <c:v>55.255401644456839</c:v>
                </c:pt>
                <c:pt idx="6537">
                  <c:v>55.191348775370095</c:v>
                </c:pt>
                <c:pt idx="6538">
                  <c:v>55.134639119771613</c:v>
                </c:pt>
                <c:pt idx="6539">
                  <c:v>55.097498464088943</c:v>
                </c:pt>
                <c:pt idx="6540">
                  <c:v>55.045662678880753</c:v>
                </c:pt>
                <c:pt idx="6541">
                  <c:v>54.984470184050537</c:v>
                </c:pt>
                <c:pt idx="6542">
                  <c:v>54.938647836840609</c:v>
                </c:pt>
                <c:pt idx="6543">
                  <c:v>54.910698211273235</c:v>
                </c:pt>
                <c:pt idx="6544">
                  <c:v>54.880648918416576</c:v>
                </c:pt>
                <c:pt idx="6545">
                  <c:v>54.780497036350539</c:v>
                </c:pt>
                <c:pt idx="6546">
                  <c:v>54.664478398065143</c:v>
                </c:pt>
                <c:pt idx="6547">
                  <c:v>54.554535646368294</c:v>
                </c:pt>
                <c:pt idx="6548">
                  <c:v>54.419230516573556</c:v>
                </c:pt>
                <c:pt idx="6549">
                  <c:v>54.259592247745822</c:v>
                </c:pt>
                <c:pt idx="6550">
                  <c:v>54.121520690633439</c:v>
                </c:pt>
                <c:pt idx="6551">
                  <c:v>54.010261040203851</c:v>
                </c:pt>
                <c:pt idx="6552">
                  <c:v>53.862850568797874</c:v>
                </c:pt>
                <c:pt idx="6553">
                  <c:v>53.723110997109615</c:v>
                </c:pt>
                <c:pt idx="6554">
                  <c:v>53.608017418836795</c:v>
                </c:pt>
                <c:pt idx="6555">
                  <c:v>53.499957021329998</c:v>
                </c:pt>
                <c:pt idx="6556">
                  <c:v>53.389722621081859</c:v>
                </c:pt>
                <c:pt idx="6557">
                  <c:v>53.300224158048344</c:v>
                </c:pt>
                <c:pt idx="6558">
                  <c:v>53.203093170464648</c:v>
                </c:pt>
                <c:pt idx="6559">
                  <c:v>53.086075856642253</c:v>
                </c:pt>
                <c:pt idx="6560">
                  <c:v>52.995050928628757</c:v>
                </c:pt>
                <c:pt idx="6561">
                  <c:v>52.876359732316402</c:v>
                </c:pt>
                <c:pt idx="6562">
                  <c:v>52.771601058630878</c:v>
                </c:pt>
                <c:pt idx="6563">
                  <c:v>52.639965974415055</c:v>
                </c:pt>
                <c:pt idx="6564">
                  <c:v>52.560816925638242</c:v>
                </c:pt>
                <c:pt idx="6565">
                  <c:v>52.517530648920321</c:v>
                </c:pt>
                <c:pt idx="6566">
                  <c:v>52.470310379756725</c:v>
                </c:pt>
                <c:pt idx="6567">
                  <c:v>52.470728280177191</c:v>
                </c:pt>
                <c:pt idx="6568">
                  <c:v>52.498779753634196</c:v>
                </c:pt>
                <c:pt idx="6569">
                  <c:v>52.495426471736771</c:v>
                </c:pt>
                <c:pt idx="6570">
                  <c:v>52.561317971170823</c:v>
                </c:pt>
                <c:pt idx="6571">
                  <c:v>52.59799262925101</c:v>
                </c:pt>
                <c:pt idx="6572">
                  <c:v>52.613824100864178</c:v>
                </c:pt>
                <c:pt idx="6573">
                  <c:v>52.632252178533555</c:v>
                </c:pt>
                <c:pt idx="6574">
                  <c:v>52.600746192324159</c:v>
                </c:pt>
                <c:pt idx="6575">
                  <c:v>52.554007800282335</c:v>
                </c:pt>
                <c:pt idx="6576">
                  <c:v>52.512995933273487</c:v>
                </c:pt>
                <c:pt idx="6577">
                  <c:v>52.463791438276417</c:v>
                </c:pt>
                <c:pt idx="6578">
                  <c:v>52.40278787329396</c:v>
                </c:pt>
                <c:pt idx="6579">
                  <c:v>52.414089390165266</c:v>
                </c:pt>
                <c:pt idx="6580">
                  <c:v>52.308719096261477</c:v>
                </c:pt>
                <c:pt idx="6581">
                  <c:v>52.240025810481782</c:v>
                </c:pt>
                <c:pt idx="6582">
                  <c:v>52.170154983655777</c:v>
                </c:pt>
                <c:pt idx="6583">
                  <c:v>52.114505846569593</c:v>
                </c:pt>
                <c:pt idx="6584">
                  <c:v>52.051765276052912</c:v>
                </c:pt>
                <c:pt idx="6585">
                  <c:v>51.964238827015983</c:v>
                </c:pt>
                <c:pt idx="6586">
                  <c:v>51.803342788715121</c:v>
                </c:pt>
                <c:pt idx="6587">
                  <c:v>51.643028407902385</c:v>
                </c:pt>
                <c:pt idx="6588">
                  <c:v>51.44625102193924</c:v>
                </c:pt>
                <c:pt idx="6589">
                  <c:v>51.289205344820658</c:v>
                </c:pt>
                <c:pt idx="6590">
                  <c:v>51.121122740773679</c:v>
                </c:pt>
                <c:pt idx="6591">
                  <c:v>50.93360810865255</c:v>
                </c:pt>
                <c:pt idx="6592">
                  <c:v>50.771281789113885</c:v>
                </c:pt>
                <c:pt idx="6593">
                  <c:v>50.580085945342745</c:v>
                </c:pt>
                <c:pt idx="6594">
                  <c:v>50.427869297922705</c:v>
                </c:pt>
                <c:pt idx="6595">
                  <c:v>50.26222620900046</c:v>
                </c:pt>
                <c:pt idx="6596">
                  <c:v>50.096161620747537</c:v>
                </c:pt>
                <c:pt idx="6597">
                  <c:v>49.990185093300234</c:v>
                </c:pt>
                <c:pt idx="6598">
                  <c:v>49.840949967455799</c:v>
                </c:pt>
                <c:pt idx="6599">
                  <c:v>49.752666160702375</c:v>
                </c:pt>
                <c:pt idx="6600">
                  <c:v>49.602434746025104</c:v>
                </c:pt>
                <c:pt idx="6601">
                  <c:v>49.484046417497147</c:v>
                </c:pt>
                <c:pt idx="6602">
                  <c:v>49.340690781961655</c:v>
                </c:pt>
                <c:pt idx="6603">
                  <c:v>49.206777918286264</c:v>
                </c:pt>
                <c:pt idx="6604">
                  <c:v>49.071097403806924</c:v>
                </c:pt>
                <c:pt idx="6605">
                  <c:v>48.927233275351419</c:v>
                </c:pt>
                <c:pt idx="6606">
                  <c:v>48.784063325841252</c:v>
                </c:pt>
                <c:pt idx="6607">
                  <c:v>48.665310624315538</c:v>
                </c:pt>
                <c:pt idx="6608">
                  <c:v>48.621533312189896</c:v>
                </c:pt>
                <c:pt idx="6609">
                  <c:v>48.548865407475532</c:v>
                </c:pt>
                <c:pt idx="6610">
                  <c:v>48.513158982541064</c:v>
                </c:pt>
                <c:pt idx="6611">
                  <c:v>48.497251413264237</c:v>
                </c:pt>
                <c:pt idx="6612">
                  <c:v>48.452311452803066</c:v>
                </c:pt>
                <c:pt idx="6613">
                  <c:v>48.431767172548938</c:v>
                </c:pt>
                <c:pt idx="6614">
                  <c:v>48.348931434744692</c:v>
                </c:pt>
                <c:pt idx="6615">
                  <c:v>48.31533583505734</c:v>
                </c:pt>
                <c:pt idx="6616">
                  <c:v>48.237549819558552</c:v>
                </c:pt>
                <c:pt idx="6617">
                  <c:v>48.178228850410932</c:v>
                </c:pt>
                <c:pt idx="6618">
                  <c:v>48.074309952954572</c:v>
                </c:pt>
                <c:pt idx="6619">
                  <c:v>47.966912591221181</c:v>
                </c:pt>
                <c:pt idx="6620">
                  <c:v>47.855703397885911</c:v>
                </c:pt>
                <c:pt idx="6621">
                  <c:v>47.722299921168712</c:v>
                </c:pt>
                <c:pt idx="6622">
                  <c:v>47.604288342101128</c:v>
                </c:pt>
                <c:pt idx="6623">
                  <c:v>47.475702127421108</c:v>
                </c:pt>
                <c:pt idx="6624">
                  <c:v>47.366777650546616</c:v>
                </c:pt>
                <c:pt idx="6625">
                  <c:v>47.259399286610289</c:v>
                </c:pt>
                <c:pt idx="6626">
                  <c:v>47.10358404181536</c:v>
                </c:pt>
                <c:pt idx="6627">
                  <c:v>46.909194628536476</c:v>
                </c:pt>
                <c:pt idx="6628">
                  <c:v>46.724994831552934</c:v>
                </c:pt>
                <c:pt idx="6629">
                  <c:v>46.53607870754837</c:v>
                </c:pt>
                <c:pt idx="6630">
                  <c:v>46.359612157630778</c:v>
                </c:pt>
                <c:pt idx="6631">
                  <c:v>46.189615477301544</c:v>
                </c:pt>
                <c:pt idx="6632">
                  <c:v>46.042908746090838</c:v>
                </c:pt>
                <c:pt idx="6633">
                  <c:v>45.899063184020378</c:v>
                </c:pt>
                <c:pt idx="6634">
                  <c:v>45.731316546553046</c:v>
                </c:pt>
                <c:pt idx="6635">
                  <c:v>45.57179063722154</c:v>
                </c:pt>
                <c:pt idx="6636">
                  <c:v>45.424779433175893</c:v>
                </c:pt>
                <c:pt idx="6637">
                  <c:v>45.269150689960114</c:v>
                </c:pt>
                <c:pt idx="6638">
                  <c:v>45.124117605515515</c:v>
                </c:pt>
                <c:pt idx="6639">
                  <c:v>45.010270529634688</c:v>
                </c:pt>
                <c:pt idx="6640">
                  <c:v>44.873396537380913</c:v>
                </c:pt>
                <c:pt idx="6641">
                  <c:v>44.711677193325507</c:v>
                </c:pt>
                <c:pt idx="6642">
                  <c:v>44.549484987585785</c:v>
                </c:pt>
                <c:pt idx="6643">
                  <c:v>44.378686841180411</c:v>
                </c:pt>
                <c:pt idx="6644">
                  <c:v>44.238320967437744</c:v>
                </c:pt>
                <c:pt idx="6645">
                  <c:v>44.115321206989407</c:v>
                </c:pt>
                <c:pt idx="6646">
                  <c:v>44.011454120310781</c:v>
                </c:pt>
                <c:pt idx="6647">
                  <c:v>43.910792450665262</c:v>
                </c:pt>
                <c:pt idx="6648">
                  <c:v>43.857277131138829</c:v>
                </c:pt>
                <c:pt idx="6649">
                  <c:v>43.816469784464402</c:v>
                </c:pt>
                <c:pt idx="6650">
                  <c:v>43.840980876052484</c:v>
                </c:pt>
                <c:pt idx="6651">
                  <c:v>43.885613926808688</c:v>
                </c:pt>
                <c:pt idx="6652">
                  <c:v>43.956749854950829</c:v>
                </c:pt>
                <c:pt idx="6653">
                  <c:v>43.94654877902741</c:v>
                </c:pt>
                <c:pt idx="6654">
                  <c:v>43.900769521756921</c:v>
                </c:pt>
                <c:pt idx="6655">
                  <c:v>43.888210850389498</c:v>
                </c:pt>
                <c:pt idx="6656">
                  <c:v>43.880612503805686</c:v>
                </c:pt>
                <c:pt idx="6657">
                  <c:v>43.868534092881312</c:v>
                </c:pt>
                <c:pt idx="6658">
                  <c:v>43.852106545122538</c:v>
                </c:pt>
                <c:pt idx="6659">
                  <c:v>43.82667765150596</c:v>
                </c:pt>
                <c:pt idx="6660">
                  <c:v>43.774626926310766</c:v>
                </c:pt>
                <c:pt idx="6661">
                  <c:v>43.710027287413567</c:v>
                </c:pt>
                <c:pt idx="6662">
                  <c:v>43.657249934399495</c:v>
                </c:pt>
                <c:pt idx="6663">
                  <c:v>43.628304775655117</c:v>
                </c:pt>
                <c:pt idx="6664">
                  <c:v>43.563131926399549</c:v>
                </c:pt>
                <c:pt idx="6665">
                  <c:v>43.463894078513867</c:v>
                </c:pt>
                <c:pt idx="6666">
                  <c:v>43.321317223760488</c:v>
                </c:pt>
                <c:pt idx="6667">
                  <c:v>43.166688424052587</c:v>
                </c:pt>
                <c:pt idx="6668">
                  <c:v>43.025182148315061</c:v>
                </c:pt>
                <c:pt idx="6669">
                  <c:v>42.869845999671128</c:v>
                </c:pt>
                <c:pt idx="6670">
                  <c:v>42.73268292285146</c:v>
                </c:pt>
                <c:pt idx="6671">
                  <c:v>42.584191438835987</c:v>
                </c:pt>
                <c:pt idx="6672">
                  <c:v>42.441804641254386</c:v>
                </c:pt>
                <c:pt idx="6673">
                  <c:v>42.27855902012481</c:v>
                </c:pt>
                <c:pt idx="6674">
                  <c:v>42.12714151839883</c:v>
                </c:pt>
                <c:pt idx="6675">
                  <c:v>41.999707969300175</c:v>
                </c:pt>
                <c:pt idx="6676">
                  <c:v>41.861890871753765</c:v>
                </c:pt>
                <c:pt idx="6677">
                  <c:v>41.704852241764875</c:v>
                </c:pt>
                <c:pt idx="6678">
                  <c:v>41.560055491650665</c:v>
                </c:pt>
                <c:pt idx="6679">
                  <c:v>41.422357673349026</c:v>
                </c:pt>
                <c:pt idx="6680">
                  <c:v>41.257659658083334</c:v>
                </c:pt>
                <c:pt idx="6681">
                  <c:v>41.111178106457267</c:v>
                </c:pt>
                <c:pt idx="6682">
                  <c:v>40.924840725715491</c:v>
                </c:pt>
                <c:pt idx="6683">
                  <c:v>40.7712428803896</c:v>
                </c:pt>
                <c:pt idx="6684">
                  <c:v>40.61849359421587</c:v>
                </c:pt>
                <c:pt idx="6685">
                  <c:v>40.486938678753624</c:v>
                </c:pt>
                <c:pt idx="6686">
                  <c:v>40.371261870209921</c:v>
                </c:pt>
                <c:pt idx="6687">
                  <c:v>40.288361720455903</c:v>
                </c:pt>
                <c:pt idx="6688">
                  <c:v>40.234254166275015</c:v>
                </c:pt>
                <c:pt idx="6689">
                  <c:v>40.204483445418774</c:v>
                </c:pt>
                <c:pt idx="6690">
                  <c:v>40.148350465561599</c:v>
                </c:pt>
                <c:pt idx="6691">
                  <c:v>40.113834512998551</c:v>
                </c:pt>
                <c:pt idx="6692">
                  <c:v>40.073355234782781</c:v>
                </c:pt>
                <c:pt idx="6693">
                  <c:v>40.026817550421043</c:v>
                </c:pt>
                <c:pt idx="6694">
                  <c:v>39.924150486892408</c:v>
                </c:pt>
                <c:pt idx="6695">
                  <c:v>39.83788708707042</c:v>
                </c:pt>
                <c:pt idx="6696">
                  <c:v>39.754291608353512</c:v>
                </c:pt>
                <c:pt idx="6697">
                  <c:v>39.634721382585923</c:v>
                </c:pt>
                <c:pt idx="6698">
                  <c:v>39.540900685826941</c:v>
                </c:pt>
                <c:pt idx="6699">
                  <c:v>39.431891156696601</c:v>
                </c:pt>
                <c:pt idx="6700">
                  <c:v>39.296218344963847</c:v>
                </c:pt>
                <c:pt idx="6701">
                  <c:v>39.173327304405248</c:v>
                </c:pt>
                <c:pt idx="6702">
                  <c:v>39.079866000521875</c:v>
                </c:pt>
                <c:pt idx="6703">
                  <c:v>38.995532627545785</c:v>
                </c:pt>
                <c:pt idx="6704">
                  <c:v>38.859482422500349</c:v>
                </c:pt>
                <c:pt idx="6705">
                  <c:v>38.688970473268739</c:v>
                </c:pt>
                <c:pt idx="6706">
                  <c:v>38.510285151720687</c:v>
                </c:pt>
                <c:pt idx="6707">
                  <c:v>38.334098663273437</c:v>
                </c:pt>
                <c:pt idx="6708">
                  <c:v>38.151971925610447</c:v>
                </c:pt>
                <c:pt idx="6709">
                  <c:v>37.968183125640515</c:v>
                </c:pt>
                <c:pt idx="6710">
                  <c:v>37.797255036237985</c:v>
                </c:pt>
                <c:pt idx="6711">
                  <c:v>37.6007384725281</c:v>
                </c:pt>
                <c:pt idx="6712">
                  <c:v>37.45450962232615</c:v>
                </c:pt>
                <c:pt idx="6713">
                  <c:v>37.281918825046162</c:v>
                </c:pt>
                <c:pt idx="6714">
                  <c:v>37.130357423425274</c:v>
                </c:pt>
                <c:pt idx="6715">
                  <c:v>36.987372504638934</c:v>
                </c:pt>
                <c:pt idx="6716">
                  <c:v>36.876317735655</c:v>
                </c:pt>
                <c:pt idx="6717">
                  <c:v>36.739706487967787</c:v>
                </c:pt>
                <c:pt idx="6718">
                  <c:v>36.599113121194463</c:v>
                </c:pt>
                <c:pt idx="6719">
                  <c:v>36.478749434584493</c:v>
                </c:pt>
                <c:pt idx="6720">
                  <c:v>36.347854016158401</c:v>
                </c:pt>
                <c:pt idx="6721">
                  <c:v>36.205437730651255</c:v>
                </c:pt>
                <c:pt idx="6722">
                  <c:v>36.121053367696128</c:v>
                </c:pt>
                <c:pt idx="6723">
                  <c:v>36.011772337045443</c:v>
                </c:pt>
                <c:pt idx="6724">
                  <c:v>35.960193325334423</c:v>
                </c:pt>
                <c:pt idx="6725">
                  <c:v>35.91604333757909</c:v>
                </c:pt>
                <c:pt idx="6726">
                  <c:v>35.919655454614194</c:v>
                </c:pt>
                <c:pt idx="6727">
                  <c:v>35.933093460898633</c:v>
                </c:pt>
                <c:pt idx="6728">
                  <c:v>35.999718098165076</c:v>
                </c:pt>
                <c:pt idx="6729">
                  <c:v>35.990523396117901</c:v>
                </c:pt>
                <c:pt idx="6730">
                  <c:v>36.037866226499297</c:v>
                </c:pt>
                <c:pt idx="6731">
                  <c:v>35.985487987894381</c:v>
                </c:pt>
                <c:pt idx="6732">
                  <c:v>35.962866783164984</c:v>
                </c:pt>
                <c:pt idx="6733">
                  <c:v>35.87263696074146</c:v>
                </c:pt>
                <c:pt idx="6734">
                  <c:v>35.847982596781371</c:v>
                </c:pt>
                <c:pt idx="6735">
                  <c:v>35.74930805452717</c:v>
                </c:pt>
                <c:pt idx="6736">
                  <c:v>35.702544207638887</c:v>
                </c:pt>
                <c:pt idx="6737">
                  <c:v>35.651088843834842</c:v>
                </c:pt>
                <c:pt idx="6738">
                  <c:v>35.572405500540441</c:v>
                </c:pt>
                <c:pt idx="6739">
                  <c:v>35.49190878942489</c:v>
                </c:pt>
                <c:pt idx="6740">
                  <c:v>35.394252510679237</c:v>
                </c:pt>
                <c:pt idx="6741">
                  <c:v>35.286251899861277</c:v>
                </c:pt>
                <c:pt idx="6742">
                  <c:v>35.164318461867772</c:v>
                </c:pt>
                <c:pt idx="6743">
                  <c:v>35.004677558819481</c:v>
                </c:pt>
                <c:pt idx="6744">
                  <c:v>34.841900525526277</c:v>
                </c:pt>
                <c:pt idx="6745">
                  <c:v>34.647805213369232</c:v>
                </c:pt>
                <c:pt idx="6746">
                  <c:v>34.502915092906548</c:v>
                </c:pt>
                <c:pt idx="6747">
                  <c:v>34.341124962035799</c:v>
                </c:pt>
                <c:pt idx="6748">
                  <c:v>34.212911893973327</c:v>
                </c:pt>
                <c:pt idx="6749">
                  <c:v>34.073781355947553</c:v>
                </c:pt>
                <c:pt idx="6750">
                  <c:v>33.968363956541211</c:v>
                </c:pt>
                <c:pt idx="6751">
                  <c:v>33.841454838548408</c:v>
                </c:pt>
                <c:pt idx="6752">
                  <c:v>33.703383281425801</c:v>
                </c:pt>
                <c:pt idx="6753">
                  <c:v>33.623870376446568</c:v>
                </c:pt>
                <c:pt idx="6754">
                  <c:v>33.511313646347624</c:v>
                </c:pt>
                <c:pt idx="6755">
                  <c:v>33.406292643032884</c:v>
                </c:pt>
                <c:pt idx="6756">
                  <c:v>33.301970830237018</c:v>
                </c:pt>
                <c:pt idx="6757">
                  <c:v>33.182488046947896</c:v>
                </c:pt>
                <c:pt idx="6758">
                  <c:v>33.081596845997147</c:v>
                </c:pt>
                <c:pt idx="6759">
                  <c:v>32.955332851583982</c:v>
                </c:pt>
                <c:pt idx="6760">
                  <c:v>32.861981692743598</c:v>
                </c:pt>
                <c:pt idx="6761">
                  <c:v>32.758102077532847</c:v>
                </c:pt>
                <c:pt idx="6762">
                  <c:v>32.708954092818907</c:v>
                </c:pt>
                <c:pt idx="6763">
                  <c:v>32.671117109661886</c:v>
                </c:pt>
                <c:pt idx="6764">
                  <c:v>32.686153767493501</c:v>
                </c:pt>
                <c:pt idx="6765">
                  <c:v>32.709530191065582</c:v>
                </c:pt>
                <c:pt idx="6766">
                  <c:v>32.728783935309274</c:v>
                </c:pt>
                <c:pt idx="6767">
                  <c:v>32.720596181609899</c:v>
                </c:pt>
                <c:pt idx="6768">
                  <c:v>32.724838732899471</c:v>
                </c:pt>
                <c:pt idx="6769">
                  <c:v>32.701740268505475</c:v>
                </c:pt>
                <c:pt idx="6770">
                  <c:v>32.62282190297244</c:v>
                </c:pt>
                <c:pt idx="6771">
                  <c:v>32.588990008487549</c:v>
                </c:pt>
                <c:pt idx="6772">
                  <c:v>32.478453317302609</c:v>
                </c:pt>
                <c:pt idx="6773">
                  <c:v>32.381171095332192</c:v>
                </c:pt>
                <c:pt idx="6774">
                  <c:v>32.241935646756431</c:v>
                </c:pt>
                <c:pt idx="6775">
                  <c:v>32.122637202594689</c:v>
                </c:pt>
                <c:pt idx="6776">
                  <c:v>31.996572489434172</c:v>
                </c:pt>
                <c:pt idx="6777">
                  <c:v>31.835789374201667</c:v>
                </c:pt>
                <c:pt idx="6778">
                  <c:v>31.71330918718855</c:v>
                </c:pt>
                <c:pt idx="6779">
                  <c:v>31.534721920824069</c:v>
                </c:pt>
                <c:pt idx="6780">
                  <c:v>31.353158467864787</c:v>
                </c:pt>
                <c:pt idx="6781">
                  <c:v>31.144517831316431</c:v>
                </c:pt>
                <c:pt idx="6782">
                  <c:v>30.956288230499471</c:v>
                </c:pt>
                <c:pt idx="6783">
                  <c:v>30.737024627971362</c:v>
                </c:pt>
                <c:pt idx="6784">
                  <c:v>30.535306326168147</c:v>
                </c:pt>
                <c:pt idx="6785">
                  <c:v>30.336653966164601</c:v>
                </c:pt>
                <c:pt idx="6786">
                  <c:v>30.165150900174925</c:v>
                </c:pt>
                <c:pt idx="6787">
                  <c:v>29.992649354767412</c:v>
                </c:pt>
                <c:pt idx="6788">
                  <c:v>29.872336357975854</c:v>
                </c:pt>
                <c:pt idx="6789">
                  <c:v>29.721889100509724</c:v>
                </c:pt>
                <c:pt idx="6790">
                  <c:v>29.590723528729697</c:v>
                </c:pt>
                <c:pt idx="6791">
                  <c:v>29.449659661831646</c:v>
                </c:pt>
                <c:pt idx="6792">
                  <c:v>29.354705544957501</c:v>
                </c:pt>
                <c:pt idx="6793">
                  <c:v>29.244620279805741</c:v>
                </c:pt>
                <c:pt idx="6794">
                  <c:v>29.103876916865769</c:v>
                </c:pt>
                <c:pt idx="6795">
                  <c:v>29.034383334927391</c:v>
                </c:pt>
                <c:pt idx="6796">
                  <c:v>28.901895644033768</c:v>
                </c:pt>
                <c:pt idx="6797">
                  <c:v>28.845964248539303</c:v>
                </c:pt>
                <c:pt idx="6798">
                  <c:v>28.742922084457053</c:v>
                </c:pt>
                <c:pt idx="6799">
                  <c:v>28.684318314723448</c:v>
                </c:pt>
                <c:pt idx="6800">
                  <c:v>28.620718930315235</c:v>
                </c:pt>
                <c:pt idx="6801">
                  <c:v>28.618166494083599</c:v>
                </c:pt>
                <c:pt idx="6802">
                  <c:v>28.600448375062033</c:v>
                </c:pt>
                <c:pt idx="6803">
                  <c:v>28.642209332866301</c:v>
                </c:pt>
                <c:pt idx="6804">
                  <c:v>28.685991780555788</c:v>
                </c:pt>
                <c:pt idx="6805">
                  <c:v>28.724495339104365</c:v>
                </c:pt>
                <c:pt idx="6806">
                  <c:v>28.741564948612837</c:v>
                </c:pt>
                <c:pt idx="6807">
                  <c:v>28.717247749915206</c:v>
                </c:pt>
                <c:pt idx="6808">
                  <c:v>28.708651856110311</c:v>
                </c:pt>
                <c:pt idx="6809">
                  <c:v>28.741121249567076</c:v>
                </c:pt>
                <c:pt idx="6810">
                  <c:v>28.72597565074447</c:v>
                </c:pt>
                <c:pt idx="6811">
                  <c:v>28.710529464114984</c:v>
                </c:pt>
                <c:pt idx="6812">
                  <c:v>28.617497051598086</c:v>
                </c:pt>
                <c:pt idx="6813">
                  <c:v>28.568464430618295</c:v>
                </c:pt>
                <c:pt idx="6814">
                  <c:v>28.466822075748986</c:v>
                </c:pt>
                <c:pt idx="6815">
                  <c:v>28.426405757239419</c:v>
                </c:pt>
                <c:pt idx="6816">
                  <c:v>28.260696487379175</c:v>
                </c:pt>
                <c:pt idx="6817">
                  <c:v>28.135875483619273</c:v>
                </c:pt>
                <c:pt idx="6818">
                  <c:v>28.020411532371654</c:v>
                </c:pt>
                <c:pt idx="6819">
                  <c:v>27.904131747439475</c:v>
                </c:pt>
                <c:pt idx="6820">
                  <c:v>27.707774082594167</c:v>
                </c:pt>
                <c:pt idx="6821">
                  <c:v>27.590170800744641</c:v>
                </c:pt>
                <c:pt idx="6822">
                  <c:v>27.420341267746185</c:v>
                </c:pt>
                <c:pt idx="6823">
                  <c:v>27.296832112609579</c:v>
                </c:pt>
                <c:pt idx="6824">
                  <c:v>27.203308169879175</c:v>
                </c:pt>
                <c:pt idx="6825">
                  <c:v>27.068948358391754</c:v>
                </c:pt>
                <c:pt idx="6826">
                  <c:v>26.97284339366869</c:v>
                </c:pt>
                <c:pt idx="6827">
                  <c:v>26.875771380222581</c:v>
                </c:pt>
                <c:pt idx="6828">
                  <c:v>26.795302442470931</c:v>
                </c:pt>
                <c:pt idx="6829">
                  <c:v>26.76007379884879</c:v>
                </c:pt>
                <c:pt idx="6830">
                  <c:v>26.728351437032199</c:v>
                </c:pt>
                <c:pt idx="6831">
                  <c:v>26.648801543630309</c:v>
                </c:pt>
                <c:pt idx="6832">
                  <c:v>26.578891354603719</c:v>
                </c:pt>
                <c:pt idx="6833">
                  <c:v>26.54117040301221</c:v>
                </c:pt>
                <c:pt idx="6834">
                  <c:v>26.497645805254322</c:v>
                </c:pt>
                <c:pt idx="6835">
                  <c:v>26.465942423651441</c:v>
                </c:pt>
                <c:pt idx="6836">
                  <c:v>26.414910149661814</c:v>
                </c:pt>
                <c:pt idx="6837">
                  <c:v>26.406043287523062</c:v>
                </c:pt>
                <c:pt idx="6838">
                  <c:v>26.356809698077605</c:v>
                </c:pt>
                <c:pt idx="6839">
                  <c:v>26.42367491198242</c:v>
                </c:pt>
                <c:pt idx="6840">
                  <c:v>26.44833705904783</c:v>
                </c:pt>
                <c:pt idx="6841">
                  <c:v>26.449901386914899</c:v>
                </c:pt>
                <c:pt idx="6842">
                  <c:v>26.443554915478355</c:v>
                </c:pt>
                <c:pt idx="6843">
                  <c:v>26.408764300750072</c:v>
                </c:pt>
                <c:pt idx="6844">
                  <c:v>26.448229185845801</c:v>
                </c:pt>
                <c:pt idx="6845">
                  <c:v>26.415237308221155</c:v>
                </c:pt>
                <c:pt idx="6846">
                  <c:v>26.373463860990192</c:v>
                </c:pt>
                <c:pt idx="6847">
                  <c:v>26.264218148719326</c:v>
                </c:pt>
                <c:pt idx="6848">
                  <c:v>26.213494971614324</c:v>
                </c:pt>
                <c:pt idx="6849">
                  <c:v>26.107038771407758</c:v>
                </c:pt>
                <c:pt idx="6850">
                  <c:v>26.0201523567045</c:v>
                </c:pt>
                <c:pt idx="6851">
                  <c:v>25.864152814598206</c:v>
                </c:pt>
                <c:pt idx="6852">
                  <c:v>25.72904390194801</c:v>
                </c:pt>
                <c:pt idx="6853">
                  <c:v>25.573117442424138</c:v>
                </c:pt>
                <c:pt idx="6854">
                  <c:v>25.425922781869215</c:v>
                </c:pt>
                <c:pt idx="6855">
                  <c:v>25.263928168632315</c:v>
                </c:pt>
                <c:pt idx="6856">
                  <c:v>25.109493662799782</c:v>
                </c:pt>
                <c:pt idx="6857">
                  <c:v>24.892819263582705</c:v>
                </c:pt>
                <c:pt idx="6858">
                  <c:v>24.720660597436332</c:v>
                </c:pt>
                <c:pt idx="6859">
                  <c:v>24.52784495152542</c:v>
                </c:pt>
                <c:pt idx="6860">
                  <c:v>24.389933910324054</c:v>
                </c:pt>
                <c:pt idx="6861">
                  <c:v>24.268329795823075</c:v>
                </c:pt>
                <c:pt idx="6862">
                  <c:v>24.077550839249067</c:v>
                </c:pt>
                <c:pt idx="6863">
                  <c:v>23.933188805932254</c:v>
                </c:pt>
                <c:pt idx="6864">
                  <c:v>23.814195521593486</c:v>
                </c:pt>
                <c:pt idx="6865">
                  <c:v>23.691535389347766</c:v>
                </c:pt>
                <c:pt idx="6866">
                  <c:v>23.566818843246356</c:v>
                </c:pt>
                <c:pt idx="6867">
                  <c:v>23.423474105763272</c:v>
                </c:pt>
                <c:pt idx="6868">
                  <c:v>23.383184881143361</c:v>
                </c:pt>
                <c:pt idx="6869">
                  <c:v>23.318353058583462</c:v>
                </c:pt>
                <c:pt idx="6870">
                  <c:v>23.232613692094326</c:v>
                </c:pt>
                <c:pt idx="6871">
                  <c:v>23.151370017714942</c:v>
                </c:pt>
                <c:pt idx="6872">
                  <c:v>23.074703266520487</c:v>
                </c:pt>
                <c:pt idx="6873">
                  <c:v>23.040136336150184</c:v>
                </c:pt>
                <c:pt idx="6874">
                  <c:v>22.978043607162292</c:v>
                </c:pt>
                <c:pt idx="6875">
                  <c:v>22.922748041196979</c:v>
                </c:pt>
                <c:pt idx="6876">
                  <c:v>22.929013358350979</c:v>
                </c:pt>
                <c:pt idx="6877">
                  <c:v>22.884350229170799</c:v>
                </c:pt>
                <c:pt idx="6878">
                  <c:v>22.892635391305987</c:v>
                </c:pt>
                <c:pt idx="6879">
                  <c:v>22.881785605111446</c:v>
                </c:pt>
                <c:pt idx="6880">
                  <c:v>22.960472317245404</c:v>
                </c:pt>
                <c:pt idx="6881">
                  <c:v>22.942722673195696</c:v>
                </c:pt>
                <c:pt idx="6882">
                  <c:v>22.957020362642211</c:v>
                </c:pt>
                <c:pt idx="6883">
                  <c:v>22.997896213729252</c:v>
                </c:pt>
                <c:pt idx="6884">
                  <c:v>22.984748232240477</c:v>
                </c:pt>
                <c:pt idx="6885">
                  <c:v>22.957367091834001</c:v>
                </c:pt>
                <c:pt idx="6886">
                  <c:v>22.955914551521818</c:v>
                </c:pt>
                <c:pt idx="6887">
                  <c:v>22.89009818699942</c:v>
                </c:pt>
                <c:pt idx="6888">
                  <c:v>22.863907809284697</c:v>
                </c:pt>
                <c:pt idx="6889">
                  <c:v>22.768892228102839</c:v>
                </c:pt>
                <c:pt idx="6890">
                  <c:v>22.71699849318442</c:v>
                </c:pt>
                <c:pt idx="6891">
                  <c:v>22.648956932388117</c:v>
                </c:pt>
                <c:pt idx="6892">
                  <c:v>22.548044901777562</c:v>
                </c:pt>
                <c:pt idx="6893">
                  <c:v>22.474681185552566</c:v>
                </c:pt>
                <c:pt idx="6894">
                  <c:v>22.354251557278502</c:v>
                </c:pt>
                <c:pt idx="6895">
                  <c:v>22.257640061650893</c:v>
                </c:pt>
                <c:pt idx="6896">
                  <c:v>22.188918441364983</c:v>
                </c:pt>
                <c:pt idx="6897">
                  <c:v>22.122734310014152</c:v>
                </c:pt>
                <c:pt idx="6898">
                  <c:v>22.081812653632749</c:v>
                </c:pt>
                <c:pt idx="6899">
                  <c:v>22.052015677212527</c:v>
                </c:pt>
                <c:pt idx="6900">
                  <c:v>22.022650242400243</c:v>
                </c:pt>
                <c:pt idx="6901">
                  <c:v>21.952182914441586</c:v>
                </c:pt>
                <c:pt idx="6902">
                  <c:v>21.930885575244762</c:v>
                </c:pt>
                <c:pt idx="6903">
                  <c:v>21.938891064503267</c:v>
                </c:pt>
                <c:pt idx="6904">
                  <c:v>21.942723839193647</c:v>
                </c:pt>
                <c:pt idx="6905">
                  <c:v>21.914532329017547</c:v>
                </c:pt>
                <c:pt idx="6906">
                  <c:v>21.920632119684605</c:v>
                </c:pt>
                <c:pt idx="6907">
                  <c:v>21.884027221067502</c:v>
                </c:pt>
                <c:pt idx="6908">
                  <c:v>21.905884779303157</c:v>
                </c:pt>
                <c:pt idx="6909">
                  <c:v>21.892116048998101</c:v>
                </c:pt>
                <c:pt idx="6910">
                  <c:v>21.919355540431489</c:v>
                </c:pt>
                <c:pt idx="6911">
                  <c:v>21.924793149610394</c:v>
                </c:pt>
                <c:pt idx="6912">
                  <c:v>21.935486573192073</c:v>
                </c:pt>
                <c:pt idx="6913">
                  <c:v>21.984578967446591</c:v>
                </c:pt>
                <c:pt idx="6914">
                  <c:v>21.956290630963913</c:v>
                </c:pt>
                <c:pt idx="6915">
                  <c:v>21.971761211998686</c:v>
                </c:pt>
                <c:pt idx="6916">
                  <c:v>21.934399909262204</c:v>
                </c:pt>
                <c:pt idx="6917">
                  <c:v>21.959930444429599</c:v>
                </c:pt>
                <c:pt idx="6918">
                  <c:v>21.949030306380511</c:v>
                </c:pt>
                <c:pt idx="6919">
                  <c:v>21.991304204146154</c:v>
                </c:pt>
                <c:pt idx="6920">
                  <c:v>21.962118686083958</c:v>
                </c:pt>
                <c:pt idx="6921">
                  <c:v>21.914980885146623</c:v>
                </c:pt>
                <c:pt idx="6922">
                  <c:v>21.900507604694763</c:v>
                </c:pt>
                <c:pt idx="6923">
                  <c:v>21.872274211793719</c:v>
                </c:pt>
                <c:pt idx="6924">
                  <c:v>21.924127342355682</c:v>
                </c:pt>
                <c:pt idx="6925">
                  <c:v>21.915199849031655</c:v>
                </c:pt>
                <c:pt idx="6926">
                  <c:v>21.943845442868785</c:v>
                </c:pt>
                <c:pt idx="6927">
                  <c:v>21.925332882540385</c:v>
                </c:pt>
                <c:pt idx="6928">
                  <c:v>21.945824892440864</c:v>
                </c:pt>
                <c:pt idx="6929">
                  <c:v>21.909881851843394</c:v>
                </c:pt>
                <c:pt idx="6930">
                  <c:v>21.929422146227726</c:v>
                </c:pt>
                <c:pt idx="6931">
                  <c:v>21.965601071821904</c:v>
                </c:pt>
                <c:pt idx="6932">
                  <c:v>21.963523838076664</c:v>
                </c:pt>
                <c:pt idx="6933">
                  <c:v>21.96194436571783</c:v>
                </c:pt>
                <c:pt idx="6934">
                  <c:v>21.922969100189857</c:v>
                </c:pt>
                <c:pt idx="6935">
                  <c:v>21.925771513238715</c:v>
                </c:pt>
                <c:pt idx="6936">
                  <c:v>21.93042190046457</c:v>
                </c:pt>
                <c:pt idx="6937">
                  <c:v>21.926519932415754</c:v>
                </c:pt>
                <c:pt idx="6938">
                  <c:v>21.978711529666363</c:v>
                </c:pt>
                <c:pt idx="6939">
                  <c:v>21.92393893857567</c:v>
                </c:pt>
                <c:pt idx="6940">
                  <c:v>21.938224491609425</c:v>
                </c:pt>
                <c:pt idx="6941">
                  <c:v>21.891732498004348</c:v>
                </c:pt>
                <c:pt idx="6942">
                  <c:v>21.924413608647399</c:v>
                </c:pt>
                <c:pt idx="6943">
                  <c:v>21.946491797836117</c:v>
                </c:pt>
                <c:pt idx="6944">
                  <c:v>21.894595712664362</c:v>
                </c:pt>
                <c:pt idx="6945">
                  <c:v>21.932765763159271</c:v>
                </c:pt>
                <c:pt idx="6946">
                  <c:v>21.923671031525988</c:v>
                </c:pt>
                <c:pt idx="6947">
                  <c:v>21.900441730507559</c:v>
                </c:pt>
                <c:pt idx="6948">
                  <c:v>21.913292072587932</c:v>
                </c:pt>
                <c:pt idx="6949">
                  <c:v>21.882311554676882</c:v>
                </c:pt>
                <c:pt idx="6950">
                  <c:v>21.922876333142785</c:v>
                </c:pt>
                <c:pt idx="6951">
                  <c:v>21.86906855979942</c:v>
                </c:pt>
                <c:pt idx="6952">
                  <c:v>21.893183488369115</c:v>
                </c:pt>
                <c:pt idx="6953">
                  <c:v>21.876740158530708</c:v>
                </c:pt>
                <c:pt idx="6954">
                  <c:v>21.876010923303362</c:v>
                </c:pt>
                <c:pt idx="6955">
                  <c:v>21.890200801418008</c:v>
                </c:pt>
                <c:pt idx="6956">
                  <c:v>21.873743076097217</c:v>
                </c:pt>
                <c:pt idx="6957">
                  <c:v>21.90069525496305</c:v>
                </c:pt>
                <c:pt idx="6958">
                  <c:v>21.876966556199903</c:v>
                </c:pt>
                <c:pt idx="6959">
                  <c:v>21.916659432078067</c:v>
                </c:pt>
                <c:pt idx="6960">
                  <c:v>21.960423598680205</c:v>
                </c:pt>
                <c:pt idx="6961">
                  <c:v>21.942984763515398</c:v>
                </c:pt>
                <c:pt idx="6962">
                  <c:v>21.995070037568386</c:v>
                </c:pt>
                <c:pt idx="6963">
                  <c:v>21.954325655474769</c:v>
                </c:pt>
                <c:pt idx="6964">
                  <c:v>21.983076887234514</c:v>
                </c:pt>
                <c:pt idx="6965">
                  <c:v>21.958427356749102</c:v>
                </c:pt>
                <c:pt idx="6966">
                  <c:v>21.969191116128442</c:v>
                </c:pt>
                <c:pt idx="6967">
                  <c:v>21.948123737882732</c:v>
                </c:pt>
                <c:pt idx="6968">
                  <c:v>21.945409957498953</c:v>
                </c:pt>
                <c:pt idx="6969">
                  <c:v>21.973004818421249</c:v>
                </c:pt>
                <c:pt idx="6970">
                  <c:v>21.979545971178876</c:v>
                </c:pt>
                <c:pt idx="6971">
                  <c:v>21.974106214118617</c:v>
                </c:pt>
                <c:pt idx="6972">
                  <c:v>21.979644962533417</c:v>
                </c:pt>
                <c:pt idx="6973">
                  <c:v>21.984913350531599</c:v>
                </c:pt>
                <c:pt idx="6974">
                  <c:v>21.963188269499899</c:v>
                </c:pt>
                <c:pt idx="6975">
                  <c:v>21.997956506093274</c:v>
                </c:pt>
                <c:pt idx="6976">
                  <c:v>21.986000466936506</c:v>
                </c:pt>
                <c:pt idx="6977">
                  <c:v>22.024268515035839</c:v>
                </c:pt>
                <c:pt idx="6978">
                  <c:v>21.986670458674638</c:v>
                </c:pt>
                <c:pt idx="6979">
                  <c:v>22.021124783717227</c:v>
                </c:pt>
                <c:pt idx="6980">
                  <c:v>22.032246017936075</c:v>
                </c:pt>
                <c:pt idx="6981">
                  <c:v>22.035858112993125</c:v>
                </c:pt>
                <c:pt idx="6982">
                  <c:v>22.04309716867094</c:v>
                </c:pt>
                <c:pt idx="6983">
                  <c:v>22.002182972313893</c:v>
                </c:pt>
                <c:pt idx="6984">
                  <c:v>22.056714223169859</c:v>
                </c:pt>
                <c:pt idx="6985">
                  <c:v>22.052303655010675</c:v>
                </c:pt>
                <c:pt idx="6986">
                  <c:v>22.038628004010452</c:v>
                </c:pt>
                <c:pt idx="6987">
                  <c:v>22.049051139957196</c:v>
                </c:pt>
                <c:pt idx="6988">
                  <c:v>22.051430379193665</c:v>
                </c:pt>
                <c:pt idx="6989">
                  <c:v>22.054807627650877</c:v>
                </c:pt>
                <c:pt idx="6990">
                  <c:v>22.059844769285597</c:v>
                </c:pt>
                <c:pt idx="6991">
                  <c:v>22.033343980843775</c:v>
                </c:pt>
                <c:pt idx="6992">
                  <c:v>22.035016318434529</c:v>
                </c:pt>
                <c:pt idx="6993">
                  <c:v>22.023346350499367</c:v>
                </c:pt>
                <c:pt idx="6994">
                  <c:v>22.036778966557318</c:v>
                </c:pt>
                <c:pt idx="6995">
                  <c:v>22.058602387337157</c:v>
                </c:pt>
                <c:pt idx="6996">
                  <c:v>22.039865423792531</c:v>
                </c:pt>
                <c:pt idx="6997">
                  <c:v>22.030407997474789</c:v>
                </c:pt>
                <c:pt idx="6998">
                  <c:v>22.029869826340693</c:v>
                </c:pt>
                <c:pt idx="6999">
                  <c:v>22.050754170850329</c:v>
                </c:pt>
                <c:pt idx="7000">
                  <c:v>22.053684525935655</c:v>
                </c:pt>
                <c:pt idx="7001">
                  <c:v>22.050080683395425</c:v>
                </c:pt>
                <c:pt idx="7002">
                  <c:v>22.004301426124936</c:v>
                </c:pt>
                <c:pt idx="7003">
                  <c:v>22.027912310612912</c:v>
                </c:pt>
                <c:pt idx="7004">
                  <c:v>22.034708135556631</c:v>
                </c:pt>
                <c:pt idx="7005">
                  <c:v>22.024347483454701</c:v>
                </c:pt>
                <c:pt idx="7006">
                  <c:v>22.021865012102264</c:v>
                </c:pt>
                <c:pt idx="7007">
                  <c:v>21.981231412521893</c:v>
                </c:pt>
                <c:pt idx="7008">
                  <c:v>21.976258101056047</c:v>
                </c:pt>
                <c:pt idx="7009">
                  <c:v>21.944140854944912</c:v>
                </c:pt>
                <c:pt idx="7010">
                  <c:v>21.981135351392179</c:v>
                </c:pt>
                <c:pt idx="7011">
                  <c:v>21.979621000045288</c:v>
                </c:pt>
                <c:pt idx="7012">
                  <c:v>21.964100155297025</c:v>
                </c:pt>
                <c:pt idx="7013">
                  <c:v>21.986654252090631</c:v>
                </c:pt>
                <c:pt idx="7014">
                  <c:v>21.959257131876523</c:v>
                </c:pt>
                <c:pt idx="7015">
                  <c:v>21.989217962896753</c:v>
                </c:pt>
                <c:pt idx="7016">
                  <c:v>21.958022521765031</c:v>
                </c:pt>
                <c:pt idx="7017">
                  <c:v>22.008845590067523</c:v>
                </c:pt>
                <c:pt idx="7018">
                  <c:v>21.984382320479696</c:v>
                </c:pt>
                <c:pt idx="7019">
                  <c:v>22.020727422825061</c:v>
                </c:pt>
                <c:pt idx="7020">
                  <c:v>22.000594465140999</c:v>
                </c:pt>
                <c:pt idx="7021">
                  <c:v>21.990253685434123</c:v>
                </c:pt>
                <c:pt idx="7022">
                  <c:v>21.962388226477046</c:v>
                </c:pt>
                <c:pt idx="7023">
                  <c:v>21.966799140404838</c:v>
                </c:pt>
                <c:pt idx="7024">
                  <c:v>21.945051615661963</c:v>
                </c:pt>
                <c:pt idx="7025">
                  <c:v>21.944426074204575</c:v>
                </c:pt>
                <c:pt idx="7026">
                  <c:v>21.91672660040582</c:v>
                </c:pt>
                <c:pt idx="7027">
                  <c:v>21.921724597909659</c:v>
                </c:pt>
                <c:pt idx="7028">
                  <c:v>21.932726460555919</c:v>
                </c:pt>
                <c:pt idx="7029">
                  <c:v>21.934803694301159</c:v>
                </c:pt>
                <c:pt idx="7030">
                  <c:v>21.9597883122551</c:v>
                </c:pt>
                <c:pt idx="7031">
                  <c:v>21.92978625224017</c:v>
                </c:pt>
                <c:pt idx="7032">
                  <c:v>21.957597575457882</c:v>
                </c:pt>
                <c:pt idx="7033">
                  <c:v>21.921205812514547</c:v>
                </c:pt>
                <c:pt idx="7034">
                  <c:v>21.93620933809035</c:v>
                </c:pt>
                <c:pt idx="7035">
                  <c:v>21.966412005268701</c:v>
                </c:pt>
                <c:pt idx="7036">
                  <c:v>21.944664502503883</c:v>
                </c:pt>
                <c:pt idx="7037">
                  <c:v>21.961805092635981</c:v>
                </c:pt>
                <c:pt idx="7038">
                  <c:v>21.91633576336945</c:v>
                </c:pt>
                <c:pt idx="7039">
                  <c:v>21.909109235414221</c:v>
                </c:pt>
                <c:pt idx="7040">
                  <c:v>21.886617173920115</c:v>
                </c:pt>
                <c:pt idx="7041">
                  <c:v>21.890388733933296</c:v>
                </c:pt>
                <c:pt idx="7042">
                  <c:v>21.89463991445119</c:v>
                </c:pt>
                <c:pt idx="7043">
                  <c:v>21.884231693197624</c:v>
                </c:pt>
                <c:pt idx="7044">
                  <c:v>21.926735963392424</c:v>
                </c:pt>
                <c:pt idx="7045">
                  <c:v>21.911850583116617</c:v>
                </c:pt>
                <c:pt idx="7046">
                  <c:v>21.922214849680707</c:v>
                </c:pt>
                <c:pt idx="7047">
                  <c:v>21.945384841206241</c:v>
                </c:pt>
                <c:pt idx="7048">
                  <c:v>21.975283477816326</c:v>
                </c:pt>
                <c:pt idx="7049">
                  <c:v>21.968030597048028</c:v>
                </c:pt>
                <c:pt idx="7050">
                  <c:v>21.994057927712024</c:v>
                </c:pt>
                <c:pt idx="7051">
                  <c:v>21.990877160281205</c:v>
                </c:pt>
                <c:pt idx="7052">
                  <c:v>21.983249855959595</c:v>
                </c:pt>
                <c:pt idx="7053">
                  <c:v>21.923096254384024</c:v>
                </c:pt>
                <c:pt idx="7054">
                  <c:v>21.918376972997077</c:v>
                </c:pt>
                <c:pt idx="7055">
                  <c:v>21.924703998152104</c:v>
                </c:pt>
                <c:pt idx="7056">
                  <c:v>21.909266386098047</c:v>
                </c:pt>
                <c:pt idx="7057">
                  <c:v>21.931246943233422</c:v>
                </c:pt>
                <c:pt idx="7058">
                  <c:v>21.940466077616104</c:v>
                </c:pt>
                <c:pt idx="7059">
                  <c:v>21.957382239932176</c:v>
                </c:pt>
                <c:pt idx="7060">
                  <c:v>21.949362383516362</c:v>
                </c:pt>
                <c:pt idx="7061">
                  <c:v>21.978610309866216</c:v>
                </c:pt>
                <c:pt idx="7062">
                  <c:v>21.973162324302109</c:v>
                </c:pt>
                <c:pt idx="7063">
                  <c:v>21.949131800880505</c:v>
                </c:pt>
                <c:pt idx="7064">
                  <c:v>21.981974313880425</c:v>
                </c:pt>
                <c:pt idx="7065">
                  <c:v>21.944789930121779</c:v>
                </c:pt>
                <c:pt idx="7066">
                  <c:v>21.942866692625216</c:v>
                </c:pt>
                <c:pt idx="7067">
                  <c:v>21.92963768833464</c:v>
                </c:pt>
                <c:pt idx="7068">
                  <c:v>21.950184269510384</c:v>
                </c:pt>
                <c:pt idx="7069">
                  <c:v>21.91904044916118</c:v>
                </c:pt>
                <c:pt idx="7070">
                  <c:v>21.935212110287235</c:v>
                </c:pt>
                <c:pt idx="7071">
                  <c:v>21.908378129339699</c:v>
                </c:pt>
                <c:pt idx="7072">
                  <c:v>21.904201761516248</c:v>
                </c:pt>
                <c:pt idx="7073">
                  <c:v>21.894938704312718</c:v>
                </c:pt>
                <c:pt idx="7074">
                  <c:v>21.913359711383627</c:v>
                </c:pt>
                <c:pt idx="7075">
                  <c:v>21.934286282812202</c:v>
                </c:pt>
                <c:pt idx="7076">
                  <c:v>21.94820982879375</c:v>
                </c:pt>
                <c:pt idx="7077">
                  <c:v>21.972982122171409</c:v>
                </c:pt>
                <c:pt idx="7078">
                  <c:v>21.936224915262788</c:v>
                </c:pt>
                <c:pt idx="7079">
                  <c:v>21.973785019203447</c:v>
                </c:pt>
                <c:pt idx="7080">
                  <c:v>21.945651047140974</c:v>
                </c:pt>
                <c:pt idx="7081">
                  <c:v>21.954790578187943</c:v>
                </c:pt>
                <c:pt idx="7082">
                  <c:v>21.962160041901388</c:v>
                </c:pt>
                <c:pt idx="7083">
                  <c:v>22.005632026548177</c:v>
                </c:pt>
                <c:pt idx="7084">
                  <c:v>21.974376257268354</c:v>
                </c:pt>
                <c:pt idx="7085">
                  <c:v>21.980465654629377</c:v>
                </c:pt>
                <c:pt idx="7086">
                  <c:v>21.975791527036954</c:v>
                </c:pt>
                <c:pt idx="7087">
                  <c:v>21.963376843927094</c:v>
                </c:pt>
                <c:pt idx="7088">
                  <c:v>21.948202153651909</c:v>
                </c:pt>
                <c:pt idx="7089">
                  <c:v>21.951664502784201</c:v>
                </c:pt>
                <c:pt idx="7090">
                  <c:v>21.951798447790093</c:v>
                </c:pt>
                <c:pt idx="7091">
                  <c:v>21.942034601567183</c:v>
                </c:pt>
                <c:pt idx="7092">
                  <c:v>21.947141483356813</c:v>
                </c:pt>
                <c:pt idx="7093">
                  <c:v>21.943871123079564</c:v>
                </c:pt>
                <c:pt idx="7094">
                  <c:v>21.932998783847758</c:v>
                </c:pt>
                <c:pt idx="7095">
                  <c:v>21.95177790892356</c:v>
                </c:pt>
                <c:pt idx="7096">
                  <c:v>21.927495230457541</c:v>
                </c:pt>
                <c:pt idx="7097">
                  <c:v>21.909214164775896</c:v>
                </c:pt>
                <c:pt idx="7098">
                  <c:v>21.90652959244634</c:v>
                </c:pt>
                <c:pt idx="7099">
                  <c:v>21.902741851786057</c:v>
                </c:pt>
                <c:pt idx="7100">
                  <c:v>21.870741416229855</c:v>
                </c:pt>
                <c:pt idx="7101">
                  <c:v>21.858658820154485</c:v>
                </c:pt>
                <c:pt idx="7102">
                  <c:v>21.860531597800048</c:v>
                </c:pt>
                <c:pt idx="7103">
                  <c:v>21.832557254557155</c:v>
                </c:pt>
                <c:pt idx="7104">
                  <c:v>21.845571055929344</c:v>
                </c:pt>
                <c:pt idx="7105">
                  <c:v>21.861940256598334</c:v>
                </c:pt>
                <c:pt idx="7106">
                  <c:v>21.883494293609523</c:v>
                </c:pt>
                <c:pt idx="7107">
                  <c:v>21.871032335020388</c:v>
                </c:pt>
                <c:pt idx="7108">
                  <c:v>21.872105538921566</c:v>
                </c:pt>
                <c:pt idx="7109">
                  <c:v>21.885365686916849</c:v>
                </c:pt>
                <c:pt idx="7110">
                  <c:v>21.885754406059117</c:v>
                </c:pt>
                <c:pt idx="7111">
                  <c:v>21.899939045980133</c:v>
                </c:pt>
                <c:pt idx="7112">
                  <c:v>21.875767402896106</c:v>
                </c:pt>
                <c:pt idx="7113">
                  <c:v>21.8783742054855</c:v>
                </c:pt>
                <c:pt idx="7114">
                  <c:v>21.840355998420048</c:v>
                </c:pt>
                <c:pt idx="7115">
                  <c:v>21.840724709550901</c:v>
                </c:pt>
                <c:pt idx="7116">
                  <c:v>21.826032012455755</c:v>
                </c:pt>
                <c:pt idx="7117">
                  <c:v>21.824219321307474</c:v>
                </c:pt>
                <c:pt idx="7118">
                  <c:v>21.830412248704292</c:v>
                </c:pt>
                <c:pt idx="7119">
                  <c:v>21.817778207430162</c:v>
                </c:pt>
                <c:pt idx="7120">
                  <c:v>21.8372431992812</c:v>
                </c:pt>
                <c:pt idx="7121">
                  <c:v>21.790959040074348</c:v>
                </c:pt>
                <c:pt idx="7122">
                  <c:v>21.828215707882247</c:v>
                </c:pt>
                <c:pt idx="7123">
                  <c:v>21.808271570143436</c:v>
                </c:pt>
                <c:pt idx="7124">
                  <c:v>21.830817309075925</c:v>
                </c:pt>
                <c:pt idx="7125">
                  <c:v>21.818372706484226</c:v>
                </c:pt>
                <c:pt idx="7126">
                  <c:v>21.813090595489264</c:v>
                </c:pt>
                <c:pt idx="7127">
                  <c:v>21.823420491719485</c:v>
                </c:pt>
                <c:pt idx="7128">
                  <c:v>21.806783097582084</c:v>
                </c:pt>
                <c:pt idx="7129">
                  <c:v>21.826103679894249</c:v>
                </c:pt>
                <c:pt idx="7130">
                  <c:v>21.790624888690097</c:v>
                </c:pt>
                <c:pt idx="7131">
                  <c:v>21.811377508202376</c:v>
                </c:pt>
                <c:pt idx="7132">
                  <c:v>21.775199604470714</c:v>
                </c:pt>
                <c:pt idx="7133">
                  <c:v>21.765562569667559</c:v>
                </c:pt>
                <c:pt idx="7134">
                  <c:v>21.781935426078558</c:v>
                </c:pt>
                <c:pt idx="7135">
                  <c:v>21.807091901081563</c:v>
                </c:pt>
                <c:pt idx="7136">
                  <c:v>21.804314298213274</c:v>
                </c:pt>
                <c:pt idx="7137">
                  <c:v>21.799634950865627</c:v>
                </c:pt>
                <c:pt idx="7138">
                  <c:v>21.768183261711229</c:v>
                </c:pt>
                <c:pt idx="7139">
                  <c:v>21.81236892829963</c:v>
                </c:pt>
                <c:pt idx="7140">
                  <c:v>21.773128626726585</c:v>
                </c:pt>
                <c:pt idx="7141">
                  <c:v>21.784042628465059</c:v>
                </c:pt>
                <c:pt idx="7142">
                  <c:v>21.76397252829587</c:v>
                </c:pt>
                <c:pt idx="7143">
                  <c:v>21.751558781960984</c:v>
                </c:pt>
                <c:pt idx="7144">
                  <c:v>21.740616143167536</c:v>
                </c:pt>
                <c:pt idx="7145">
                  <c:v>21.722907338271053</c:v>
                </c:pt>
                <c:pt idx="7146">
                  <c:v>21.76061084853491</c:v>
                </c:pt>
                <c:pt idx="7147">
                  <c:v>21.681986659120689</c:v>
                </c:pt>
                <c:pt idx="7148">
                  <c:v>21.724781655864675</c:v>
                </c:pt>
                <c:pt idx="7149">
                  <c:v>21.677391291507384</c:v>
                </c:pt>
                <c:pt idx="7150">
                  <c:v>21.723206957680354</c:v>
                </c:pt>
                <c:pt idx="7151">
                  <c:v>21.706288195364625</c:v>
                </c:pt>
                <c:pt idx="7152">
                  <c:v>21.758723373432716</c:v>
                </c:pt>
                <c:pt idx="7153">
                  <c:v>21.728961172853904</c:v>
                </c:pt>
                <c:pt idx="7154">
                  <c:v>21.758263924821655</c:v>
                </c:pt>
                <c:pt idx="7155">
                  <c:v>21.762186255938996</c:v>
                </c:pt>
                <c:pt idx="7156">
                  <c:v>21.761462836852672</c:v>
                </c:pt>
                <c:pt idx="7157">
                  <c:v>21.764761903068852</c:v>
                </c:pt>
                <c:pt idx="7158">
                  <c:v>21.731702069368627</c:v>
                </c:pt>
                <c:pt idx="7159">
                  <c:v>21.717999720648436</c:v>
                </c:pt>
                <c:pt idx="7160">
                  <c:v>21.704384883757509</c:v>
                </c:pt>
                <c:pt idx="7161">
                  <c:v>21.714659537384811</c:v>
                </c:pt>
                <c:pt idx="7162">
                  <c:v>21.729718784679424</c:v>
                </c:pt>
                <c:pt idx="7163">
                  <c:v>21.728078486494148</c:v>
                </c:pt>
                <c:pt idx="7164">
                  <c:v>21.730644507818081</c:v>
                </c:pt>
                <c:pt idx="7165">
                  <c:v>21.68191754506292</c:v>
                </c:pt>
                <c:pt idx="7166">
                  <c:v>21.745499452080871</c:v>
                </c:pt>
                <c:pt idx="7167">
                  <c:v>21.753755720782639</c:v>
                </c:pt>
                <c:pt idx="7168">
                  <c:v>21.767464345577935</c:v>
                </c:pt>
                <c:pt idx="7169">
                  <c:v>21.750660025988378</c:v>
                </c:pt>
                <c:pt idx="7170">
                  <c:v>21.765268974492944</c:v>
                </c:pt>
                <c:pt idx="7171">
                  <c:v>21.763096213063246</c:v>
                </c:pt>
                <c:pt idx="7172">
                  <c:v>21.78526438058794</c:v>
                </c:pt>
                <c:pt idx="7173">
                  <c:v>21.789654121663851</c:v>
                </c:pt>
                <c:pt idx="7174">
                  <c:v>21.771922384478206</c:v>
                </c:pt>
                <c:pt idx="7175">
                  <c:v>21.788771487580064</c:v>
                </c:pt>
                <c:pt idx="7176">
                  <c:v>21.778731579026051</c:v>
                </c:pt>
                <c:pt idx="7177">
                  <c:v>21.821159538976417</c:v>
                </c:pt>
                <c:pt idx="7178">
                  <c:v>21.812708569352058</c:v>
                </c:pt>
                <c:pt idx="7179">
                  <c:v>21.785113535616496</c:v>
                </c:pt>
                <c:pt idx="7180">
                  <c:v>21.790561521180603</c:v>
                </c:pt>
                <c:pt idx="7181">
                  <c:v>21.799678679618193</c:v>
                </c:pt>
                <c:pt idx="7182">
                  <c:v>21.79465930387995</c:v>
                </c:pt>
                <c:pt idx="7183">
                  <c:v>21.813737484631364</c:v>
                </c:pt>
                <c:pt idx="7184">
                  <c:v>21.755977908370323</c:v>
                </c:pt>
                <c:pt idx="7185">
                  <c:v>21.755341803539043</c:v>
                </c:pt>
                <c:pt idx="7186">
                  <c:v>21.788154792137568</c:v>
                </c:pt>
                <c:pt idx="7187">
                  <c:v>21.763937938475081</c:v>
                </c:pt>
                <c:pt idx="7188">
                  <c:v>21.75678864370165</c:v>
                </c:pt>
                <c:pt idx="7189">
                  <c:v>21.729011046451038</c:v>
                </c:pt>
                <c:pt idx="7190">
                  <c:v>21.715232736676057</c:v>
                </c:pt>
                <c:pt idx="7191">
                  <c:v>21.730670637174228</c:v>
                </c:pt>
                <c:pt idx="7192">
                  <c:v>21.758764611375589</c:v>
                </c:pt>
                <c:pt idx="7193">
                  <c:v>21.770245435378374</c:v>
                </c:pt>
                <c:pt idx="7194">
                  <c:v>21.7623599635583</c:v>
                </c:pt>
                <c:pt idx="7195">
                  <c:v>21.783169819884819</c:v>
                </c:pt>
                <c:pt idx="7196">
                  <c:v>21.784348512687089</c:v>
                </c:pt>
                <c:pt idx="7197">
                  <c:v>21.81764706390976</c:v>
                </c:pt>
                <c:pt idx="7198">
                  <c:v>21.797263158002956</c:v>
                </c:pt>
                <c:pt idx="7199">
                  <c:v>21.79380411043849</c:v>
                </c:pt>
                <c:pt idx="7200">
                  <c:v>21.780102620813025</c:v>
                </c:pt>
                <c:pt idx="7201">
                  <c:v>21.790872996239344</c:v>
                </c:pt>
                <c:pt idx="7202">
                  <c:v>21.762036821500576</c:v>
                </c:pt>
                <c:pt idx="7203">
                  <c:v>21.770382935441777</c:v>
                </c:pt>
                <c:pt idx="7204">
                  <c:v>21.693147832755503</c:v>
                </c:pt>
                <c:pt idx="7205">
                  <c:v>21.685076518631302</c:v>
                </c:pt>
                <c:pt idx="7206">
                  <c:v>21.667336746445681</c:v>
                </c:pt>
                <c:pt idx="7207">
                  <c:v>21.678333224266822</c:v>
                </c:pt>
                <c:pt idx="7208">
                  <c:v>21.635958795664362</c:v>
                </c:pt>
                <c:pt idx="7209">
                  <c:v>21.67149510079641</c:v>
                </c:pt>
                <c:pt idx="7210">
                  <c:v>21.657460488271198</c:v>
                </c:pt>
                <c:pt idx="7211">
                  <c:v>21.629948723069084</c:v>
                </c:pt>
                <c:pt idx="7212">
                  <c:v>21.638023058727331</c:v>
                </c:pt>
                <c:pt idx="7213">
                  <c:v>21.624849220908281</c:v>
                </c:pt>
                <c:pt idx="7214">
                  <c:v>21.639174315473081</c:v>
                </c:pt>
                <c:pt idx="7215">
                  <c:v>21.643538044023082</c:v>
                </c:pt>
                <c:pt idx="7216">
                  <c:v>21.640459240397742</c:v>
                </c:pt>
                <c:pt idx="7217">
                  <c:v>21.647039858246941</c:v>
                </c:pt>
                <c:pt idx="7218">
                  <c:v>21.580794113373756</c:v>
                </c:pt>
                <c:pt idx="7219">
                  <c:v>21.585466719349583</c:v>
                </c:pt>
                <c:pt idx="7220">
                  <c:v>21.592661864204317</c:v>
                </c:pt>
                <c:pt idx="7221">
                  <c:v>21.57948802638527</c:v>
                </c:pt>
                <c:pt idx="7222">
                  <c:v>21.568513905359168</c:v>
                </c:pt>
                <c:pt idx="7223">
                  <c:v>21.594320519410406</c:v>
                </c:pt>
                <c:pt idx="7224">
                  <c:v>21.583356452638899</c:v>
                </c:pt>
                <c:pt idx="7225">
                  <c:v>21.569322602025096</c:v>
                </c:pt>
                <c:pt idx="7226">
                  <c:v>21.565225982631897</c:v>
                </c:pt>
                <c:pt idx="7227">
                  <c:v>21.537497934548192</c:v>
                </c:pt>
                <c:pt idx="7228">
                  <c:v>21.572835630731923</c:v>
                </c:pt>
                <c:pt idx="7229">
                  <c:v>21.551648735405841</c:v>
                </c:pt>
                <c:pt idx="7230">
                  <c:v>21.579665853848589</c:v>
                </c:pt>
                <c:pt idx="7231">
                  <c:v>21.617053990649914</c:v>
                </c:pt>
                <c:pt idx="7232">
                  <c:v>21.624712984972238</c:v>
                </c:pt>
                <c:pt idx="7233">
                  <c:v>21.613591750753386</c:v>
                </c:pt>
                <c:pt idx="7234">
                  <c:v>21.641348623604081</c:v>
                </c:pt>
                <c:pt idx="7235">
                  <c:v>21.65847664235821</c:v>
                </c:pt>
                <c:pt idx="7236">
                  <c:v>21.631203621471148</c:v>
                </c:pt>
                <c:pt idx="7237">
                  <c:v>21.679992572107576</c:v>
                </c:pt>
                <c:pt idx="7238">
                  <c:v>21.666864513779373</c:v>
                </c:pt>
                <c:pt idx="7239">
                  <c:v>21.672441320816191</c:v>
                </c:pt>
                <c:pt idx="7240">
                  <c:v>21.643227567374513</c:v>
                </c:pt>
                <c:pt idx="7241">
                  <c:v>21.657555754561461</c:v>
                </c:pt>
                <c:pt idx="7242">
                  <c:v>21.676380839042885</c:v>
                </c:pt>
                <c:pt idx="7243">
                  <c:v>21.662558940472781</c:v>
                </c:pt>
                <c:pt idx="7244">
                  <c:v>21.673485067053697</c:v>
                </c:pt>
                <c:pt idx="7245">
                  <c:v>21.706110375596317</c:v>
                </c:pt>
                <c:pt idx="7246">
                  <c:v>21.706973938258407</c:v>
                </c:pt>
                <c:pt idx="7247">
                  <c:v>21.704126097236912</c:v>
                </c:pt>
                <c:pt idx="7248">
                  <c:v>21.690059728058909</c:v>
                </c:pt>
                <c:pt idx="7249">
                  <c:v>21.684084832032653</c:v>
                </c:pt>
                <c:pt idx="7250">
                  <c:v>21.692441667747513</c:v>
                </c:pt>
                <c:pt idx="7251">
                  <c:v>21.670886442920292</c:v>
                </c:pt>
                <c:pt idx="7252">
                  <c:v>21.68443865916522</c:v>
                </c:pt>
                <c:pt idx="7253">
                  <c:v>21.650748996847359</c:v>
                </c:pt>
                <c:pt idx="7254">
                  <c:v>21.629739431947844</c:v>
                </c:pt>
                <c:pt idx="7255">
                  <c:v>21.661315491105992</c:v>
                </c:pt>
                <c:pt idx="7256">
                  <c:v>21.621835901779843</c:v>
                </c:pt>
                <c:pt idx="7257">
                  <c:v>21.668172875987391</c:v>
                </c:pt>
                <c:pt idx="7258">
                  <c:v>21.644472962736963</c:v>
                </c:pt>
                <c:pt idx="7259">
                  <c:v>21.66324867931057</c:v>
                </c:pt>
                <c:pt idx="7260">
                  <c:v>21.678187179390829</c:v>
                </c:pt>
                <c:pt idx="7261">
                  <c:v>21.674949227798738</c:v>
                </c:pt>
                <c:pt idx="7262">
                  <c:v>21.700512636106836</c:v>
                </c:pt>
                <c:pt idx="7263">
                  <c:v>21.660348987383397</c:v>
                </c:pt>
                <c:pt idx="7264">
                  <c:v>21.699457724077668</c:v>
                </c:pt>
                <c:pt idx="7265">
                  <c:v>21.659664699524338</c:v>
                </c:pt>
                <c:pt idx="7266">
                  <c:v>21.737837430785724</c:v>
                </c:pt>
                <c:pt idx="7267">
                  <c:v>21.698233216416025</c:v>
                </c:pt>
                <c:pt idx="7268">
                  <c:v>21.72209415446326</c:v>
                </c:pt>
                <c:pt idx="7269">
                  <c:v>21.692359845078695</c:v>
                </c:pt>
                <c:pt idx="7270">
                  <c:v>21.700017429079601</c:v>
                </c:pt>
                <c:pt idx="7271">
                  <c:v>21.724528523837414</c:v>
                </c:pt>
                <c:pt idx="7272">
                  <c:v>21.702864921723414</c:v>
                </c:pt>
                <c:pt idx="7273">
                  <c:v>21.720690093370894</c:v>
                </c:pt>
                <c:pt idx="7274">
                  <c:v>21.690942919098376</c:v>
                </c:pt>
                <c:pt idx="7275">
                  <c:v>21.758227574484092</c:v>
                </c:pt>
                <c:pt idx="7276">
                  <c:v>21.711481694782659</c:v>
                </c:pt>
                <c:pt idx="7277">
                  <c:v>21.743597974513261</c:v>
                </c:pt>
                <c:pt idx="7278">
                  <c:v>21.691282031656119</c:v>
                </c:pt>
                <c:pt idx="7279">
                  <c:v>21.699353927044637</c:v>
                </c:pt>
                <c:pt idx="7280">
                  <c:v>21.690636261422302</c:v>
                </c:pt>
                <c:pt idx="7281">
                  <c:v>21.681942828380109</c:v>
                </c:pt>
                <c:pt idx="7282">
                  <c:v>21.708417256669584</c:v>
                </c:pt>
                <c:pt idx="7283">
                  <c:v>21.689463985946865</c:v>
                </c:pt>
                <c:pt idx="7284">
                  <c:v>21.741254426846485</c:v>
                </c:pt>
                <c:pt idx="7285">
                  <c:v>21.714037728083337</c:v>
                </c:pt>
                <c:pt idx="7286">
                  <c:v>21.742373067182143</c:v>
                </c:pt>
                <c:pt idx="7287">
                  <c:v>21.726040670488718</c:v>
                </c:pt>
                <c:pt idx="7288">
                  <c:v>21.705190168582668</c:v>
                </c:pt>
                <c:pt idx="7289">
                  <c:v>21.714756155228635</c:v>
                </c:pt>
                <c:pt idx="7290">
                  <c:v>21.687323867608693</c:v>
                </c:pt>
                <c:pt idx="7291">
                  <c:v>21.733815861213767</c:v>
                </c:pt>
                <c:pt idx="7292">
                  <c:v>21.693522342318726</c:v>
                </c:pt>
                <c:pt idx="7293">
                  <c:v>21.703654070296775</c:v>
                </c:pt>
                <c:pt idx="7294">
                  <c:v>21.701900104094364</c:v>
                </c:pt>
                <c:pt idx="7295">
                  <c:v>21.697091810146848</c:v>
                </c:pt>
                <c:pt idx="7296">
                  <c:v>21.676041207397457</c:v>
                </c:pt>
                <c:pt idx="7297">
                  <c:v>21.692099817440088</c:v>
                </c:pt>
                <c:pt idx="7298">
                  <c:v>21.685442695534331</c:v>
                </c:pt>
                <c:pt idx="7299">
                  <c:v>21.681654954874048</c:v>
                </c:pt>
                <c:pt idx="7300">
                  <c:v>21.678243024396576</c:v>
                </c:pt>
                <c:pt idx="7301">
                  <c:v>21.673628641717794</c:v>
                </c:pt>
                <c:pt idx="7302">
                  <c:v>21.685517059699194</c:v>
                </c:pt>
                <c:pt idx="7303">
                  <c:v>21.622351580359371</c:v>
                </c:pt>
                <c:pt idx="7304">
                  <c:v>21.685085841981376</c:v>
                </c:pt>
                <c:pt idx="7305">
                  <c:v>21.643102301871444</c:v>
                </c:pt>
                <c:pt idx="7306">
                  <c:v>21.683957221736474</c:v>
                </c:pt>
                <c:pt idx="7307">
                  <c:v>21.66865246101629</c:v>
                </c:pt>
                <c:pt idx="7308">
                  <c:v>21.668761345302102</c:v>
                </c:pt>
                <c:pt idx="7309">
                  <c:v>21.681023381672535</c:v>
                </c:pt>
                <c:pt idx="7310">
                  <c:v>21.613831284562902</c:v>
                </c:pt>
                <c:pt idx="7311">
                  <c:v>21.649011400910531</c:v>
                </c:pt>
                <c:pt idx="7312">
                  <c:v>21.583913497549091</c:v>
                </c:pt>
                <c:pt idx="7313">
                  <c:v>21.632624766273967</c:v>
                </c:pt>
                <c:pt idx="7314">
                  <c:v>21.620576800780142</c:v>
                </c:pt>
                <c:pt idx="7315">
                  <c:v>21.645691550893954</c:v>
                </c:pt>
                <c:pt idx="7316">
                  <c:v>21.618214079663051</c:v>
                </c:pt>
                <c:pt idx="7317">
                  <c:v>21.616094814768552</c:v>
                </c:pt>
                <c:pt idx="7318">
                  <c:v>21.668584939324067</c:v>
                </c:pt>
                <c:pt idx="7319">
                  <c:v>21.628824633485657</c:v>
                </c:pt>
                <c:pt idx="7320">
                  <c:v>21.653864179514475</c:v>
                </c:pt>
                <c:pt idx="7321">
                  <c:v>21.647250499354787</c:v>
                </c:pt>
                <c:pt idx="7322">
                  <c:v>21.646856801886042</c:v>
                </c:pt>
                <c:pt idx="7323">
                  <c:v>21.645057915569584</c:v>
                </c:pt>
                <c:pt idx="7324">
                  <c:v>21.678355486875045</c:v>
                </c:pt>
                <c:pt idx="7325">
                  <c:v>21.64282027463415</c:v>
                </c:pt>
                <c:pt idx="7326">
                  <c:v>21.655349390986842</c:v>
                </c:pt>
                <c:pt idx="7327">
                  <c:v>21.622728395314176</c:v>
                </c:pt>
                <c:pt idx="7328">
                  <c:v>21.629018971218997</c:v>
                </c:pt>
                <c:pt idx="7329">
                  <c:v>21.622287327639086</c:v>
                </c:pt>
                <c:pt idx="7330">
                  <c:v>21.607869090057914</c:v>
                </c:pt>
                <c:pt idx="7331">
                  <c:v>21.625275262538331</c:v>
                </c:pt>
                <c:pt idx="7332">
                  <c:v>21.613233676691646</c:v>
                </c:pt>
                <c:pt idx="7333">
                  <c:v>21.66037225717039</c:v>
                </c:pt>
                <c:pt idx="7334">
                  <c:v>21.60916256479878</c:v>
                </c:pt>
                <c:pt idx="7335">
                  <c:v>21.62111843272292</c:v>
                </c:pt>
                <c:pt idx="7336">
                  <c:v>21.63082450404622</c:v>
                </c:pt>
                <c:pt idx="7337">
                  <c:v>21.663338191166314</c:v>
                </c:pt>
                <c:pt idx="7338">
                  <c:v>21.657815099809419</c:v>
                </c:pt>
                <c:pt idx="7339">
                  <c:v>21.660501527904774</c:v>
                </c:pt>
                <c:pt idx="7340">
                  <c:v>21.64024100626958</c:v>
                </c:pt>
                <c:pt idx="7341">
                  <c:v>21.658939972371694</c:v>
                </c:pt>
                <c:pt idx="7342">
                  <c:v>21.644760191104954</c:v>
                </c:pt>
                <c:pt idx="7343">
                  <c:v>21.642588412186306</c:v>
                </c:pt>
                <c:pt idx="7344">
                  <c:v>21.59694523138548</c:v>
                </c:pt>
                <c:pt idx="7345">
                  <c:v>21.567372054741003</c:v>
                </c:pt>
                <c:pt idx="7346">
                  <c:v>21.63022548409856</c:v>
                </c:pt>
                <c:pt idx="7347">
                  <c:v>21.610088125298287</c:v>
                </c:pt>
                <c:pt idx="7348">
                  <c:v>21.607201910404171</c:v>
                </c:pt>
                <c:pt idx="7349">
                  <c:v>21.584959828092504</c:v>
                </c:pt>
                <c:pt idx="7350">
                  <c:v>21.605435101670842</c:v>
                </c:pt>
                <c:pt idx="7351">
                  <c:v>21.62850846467347</c:v>
                </c:pt>
                <c:pt idx="7352">
                  <c:v>21.622442828113659</c:v>
                </c:pt>
                <c:pt idx="7353">
                  <c:v>21.616349740092257</c:v>
                </c:pt>
                <c:pt idx="7354">
                  <c:v>21.626113604274824</c:v>
                </c:pt>
                <c:pt idx="7355">
                  <c:v>21.658002190438044</c:v>
                </c:pt>
                <c:pt idx="7356">
                  <c:v>21.660484661790477</c:v>
                </c:pt>
                <c:pt idx="7357">
                  <c:v>21.692772147429643</c:v>
                </c:pt>
                <c:pt idx="7358">
                  <c:v>21.674451035946145</c:v>
                </c:pt>
                <c:pt idx="7359">
                  <c:v>21.68809413735919</c:v>
                </c:pt>
                <c:pt idx="7360">
                  <c:v>21.682531470723138</c:v>
                </c:pt>
                <c:pt idx="7361">
                  <c:v>21.663212355896881</c:v>
                </c:pt>
                <c:pt idx="7362">
                  <c:v>21.675282264146993</c:v>
                </c:pt>
                <c:pt idx="7363">
                  <c:v>21.646838021095146</c:v>
                </c:pt>
                <c:pt idx="7364">
                  <c:v>21.67771028723984</c:v>
                </c:pt>
                <c:pt idx="7365">
                  <c:v>21.631945318715459</c:v>
                </c:pt>
                <c:pt idx="7366">
                  <c:v>21.699137415825092</c:v>
                </c:pt>
                <c:pt idx="7367">
                  <c:v>21.64157510021553</c:v>
                </c:pt>
                <c:pt idx="7368">
                  <c:v>21.654344576577159</c:v>
                </c:pt>
                <c:pt idx="7369">
                  <c:v>21.638165475868728</c:v>
                </c:pt>
                <c:pt idx="7370">
                  <c:v>21.637396324755134</c:v>
                </c:pt>
                <c:pt idx="7371">
                  <c:v>21.64992434511732</c:v>
                </c:pt>
                <c:pt idx="7372">
                  <c:v>21.648155639769662</c:v>
                </c:pt>
                <c:pt idx="7373">
                  <c:v>21.64930586345378</c:v>
                </c:pt>
                <c:pt idx="7374">
                  <c:v>21.687671006310921</c:v>
                </c:pt>
                <c:pt idx="7375">
                  <c:v>21.656281573168059</c:v>
                </c:pt>
                <c:pt idx="7376">
                  <c:v>21.690312457671819</c:v>
                </c:pt>
                <c:pt idx="7377">
                  <c:v>21.684547484520461</c:v>
                </c:pt>
                <c:pt idx="7378">
                  <c:v>21.680335039124692</c:v>
                </c:pt>
                <c:pt idx="7379">
                  <c:v>21.669689066447766</c:v>
                </c:pt>
                <c:pt idx="7380">
                  <c:v>21.666231961339729</c:v>
                </c:pt>
                <c:pt idx="7381">
                  <c:v>21.667746312686628</c:v>
                </c:pt>
                <c:pt idx="7382">
                  <c:v>21.657180393359983</c:v>
                </c:pt>
                <c:pt idx="7383">
                  <c:v>21.674247313030893</c:v>
                </c:pt>
                <c:pt idx="7384">
                  <c:v>21.669596088415361</c:v>
                </c:pt>
                <c:pt idx="7385">
                  <c:v>21.641032766823624</c:v>
                </c:pt>
                <c:pt idx="7386">
                  <c:v>21.644644861880675</c:v>
                </c:pt>
                <c:pt idx="7387">
                  <c:v>21.619992394039041</c:v>
                </c:pt>
                <c:pt idx="7388">
                  <c:v>21.655476242318869</c:v>
                </c:pt>
                <c:pt idx="7389">
                  <c:v>21.626950307245185</c:v>
                </c:pt>
                <c:pt idx="7390">
                  <c:v>21.666797315914575</c:v>
                </c:pt>
                <c:pt idx="7391">
                  <c:v>21.652459836574753</c:v>
                </c:pt>
                <c:pt idx="7392">
                  <c:v>21.636252788132715</c:v>
                </c:pt>
                <c:pt idx="7393">
                  <c:v>21.636252788132708</c:v>
                </c:pt>
                <c:pt idx="7394">
                  <c:v>21.630582658643295</c:v>
                </c:pt>
                <c:pt idx="7395">
                  <c:v>21.657235528441326</c:v>
                </c:pt>
                <c:pt idx="7396">
                  <c:v>21.656910136913336</c:v>
                </c:pt>
                <c:pt idx="7397">
                  <c:v>21.633740145387797</c:v>
                </c:pt>
                <c:pt idx="7398">
                  <c:v>21.62276736547085</c:v>
                </c:pt>
                <c:pt idx="7399">
                  <c:v>21.637043918510656</c:v>
                </c:pt>
                <c:pt idx="7400">
                  <c:v>21.607672744875153</c:v>
                </c:pt>
                <c:pt idx="7401">
                  <c:v>21.62164807004222</c:v>
                </c:pt>
                <c:pt idx="7402">
                  <c:v>21.588192628549063</c:v>
                </c:pt>
                <c:pt idx="7403">
                  <c:v>21.60814646731545</c:v>
                </c:pt>
                <c:pt idx="7404">
                  <c:v>21.608412187325161</c:v>
                </c:pt>
                <c:pt idx="7405">
                  <c:v>21.635637219484686</c:v>
                </c:pt>
                <c:pt idx="7406">
                  <c:v>21.641550943287591</c:v>
                </c:pt>
                <c:pt idx="7407">
                  <c:v>21.611077655921171</c:v>
                </c:pt>
                <c:pt idx="7408">
                  <c:v>21.618186691962556</c:v>
                </c:pt>
                <c:pt idx="7409">
                  <c:v>21.63108596331351</c:v>
                </c:pt>
                <c:pt idx="7410">
                  <c:v>21.659645768960932</c:v>
                </c:pt>
                <c:pt idx="7411">
                  <c:v>21.654494503985319</c:v>
                </c:pt>
                <c:pt idx="7412">
                  <c:v>21.631445417412419</c:v>
                </c:pt>
                <c:pt idx="7413">
                  <c:v>21.672923979356387</c:v>
                </c:pt>
                <c:pt idx="7414">
                  <c:v>21.643912042737991</c:v>
                </c:pt>
                <c:pt idx="7415">
                  <c:v>21.691294732301518</c:v>
                </c:pt>
                <c:pt idx="7416">
                  <c:v>21.661457424802741</c:v>
                </c:pt>
                <c:pt idx="7417">
                  <c:v>21.692643372735869</c:v>
                </c:pt>
                <c:pt idx="7418">
                  <c:v>21.656881936619349</c:v>
                </c:pt>
                <c:pt idx="7419">
                  <c:v>21.684293765876891</c:v>
                </c:pt>
                <c:pt idx="7420">
                  <c:v>21.65782818799531</c:v>
                </c:pt>
                <c:pt idx="7421">
                  <c:v>21.680302240836706</c:v>
                </c:pt>
                <c:pt idx="7422">
                  <c:v>21.672408700410042</c:v>
                </c:pt>
                <c:pt idx="7423">
                  <c:v>21.663890500049977</c:v>
                </c:pt>
                <c:pt idx="7424">
                  <c:v>21.680386367048641</c:v>
                </c:pt>
                <c:pt idx="7425">
                  <c:v>21.64355689570267</c:v>
                </c:pt>
                <c:pt idx="7426">
                  <c:v>21.66618360505192</c:v>
                </c:pt>
                <c:pt idx="7427">
                  <c:v>21.610194463272929</c:v>
                </c:pt>
                <c:pt idx="7428">
                  <c:v>21.653348562861357</c:v>
                </c:pt>
                <c:pt idx="7429">
                  <c:v>21.641793038997786</c:v>
                </c:pt>
                <c:pt idx="7430">
                  <c:v>21.607060680433015</c:v>
                </c:pt>
                <c:pt idx="7431">
                  <c:v>21.673650542415178</c:v>
                </c:pt>
                <c:pt idx="7432">
                  <c:v>21.625173904548998</c:v>
                </c:pt>
                <c:pt idx="7433">
                  <c:v>21.653183215849644</c:v>
                </c:pt>
                <c:pt idx="7434">
                  <c:v>21.658490879503475</c:v>
                </c:pt>
                <c:pt idx="7435">
                  <c:v>21.679658717408063</c:v>
                </c:pt>
                <c:pt idx="7436">
                  <c:v>21.685387116421577</c:v>
                </c:pt>
                <c:pt idx="7437">
                  <c:v>21.657563892293595</c:v>
                </c:pt>
                <c:pt idx="7438">
                  <c:v>21.697225456904047</c:v>
                </c:pt>
                <c:pt idx="7439">
                  <c:v>21.670612489619625</c:v>
                </c:pt>
                <c:pt idx="7440">
                  <c:v>21.710640916979642</c:v>
                </c:pt>
                <c:pt idx="7441">
                  <c:v>21.698268267039456</c:v>
                </c:pt>
                <c:pt idx="7442">
                  <c:v>21.700523150303933</c:v>
                </c:pt>
                <c:pt idx="7443">
                  <c:v>21.728516155990011</c:v>
                </c:pt>
                <c:pt idx="7444">
                  <c:v>21.751589524536314</c:v>
                </c:pt>
                <c:pt idx="7445">
                  <c:v>21.770099075709044</c:v>
                </c:pt>
                <c:pt idx="7446">
                  <c:v>21.762813732884489</c:v>
                </c:pt>
                <c:pt idx="7447">
                  <c:v>21.781512698986607</c:v>
                </c:pt>
                <c:pt idx="7448">
                  <c:v>21.788488127558033</c:v>
                </c:pt>
                <c:pt idx="7449">
                  <c:v>21.77910744776273</c:v>
                </c:pt>
                <c:pt idx="7450">
                  <c:v>21.773007374179379</c:v>
                </c:pt>
                <c:pt idx="7451">
                  <c:v>21.791267184636538</c:v>
                </c:pt>
                <c:pt idx="7452">
                  <c:v>21.786017158533763</c:v>
                </c:pt>
                <c:pt idx="7453">
                  <c:v>21.807259858196733</c:v>
                </c:pt>
                <c:pt idx="7454">
                  <c:v>21.793070685052125</c:v>
                </c:pt>
                <c:pt idx="7455">
                  <c:v>21.790211155561728</c:v>
                </c:pt>
                <c:pt idx="7456">
                  <c:v>21.816098505480898</c:v>
                </c:pt>
                <c:pt idx="7457">
                  <c:v>21.801813748207174</c:v>
                </c:pt>
                <c:pt idx="7458">
                  <c:v>21.816925747982477</c:v>
                </c:pt>
                <c:pt idx="7459">
                  <c:v>21.865254492195323</c:v>
                </c:pt>
                <c:pt idx="7460">
                  <c:v>21.862175688569984</c:v>
                </c:pt>
                <c:pt idx="7461">
                  <c:v>21.86169965548461</c:v>
                </c:pt>
                <c:pt idx="7462">
                  <c:v>21.898156853105508</c:v>
                </c:pt>
                <c:pt idx="7463">
                  <c:v>21.895834437032622</c:v>
                </c:pt>
                <c:pt idx="7464">
                  <c:v>21.871185192574252</c:v>
                </c:pt>
                <c:pt idx="7465">
                  <c:v>21.869320736558691</c:v>
                </c:pt>
                <c:pt idx="7466">
                  <c:v>21.918086880106557</c:v>
                </c:pt>
                <c:pt idx="7467">
                  <c:v>21.905074250798108</c:v>
                </c:pt>
                <c:pt idx="7468">
                  <c:v>21.898515205539699</c:v>
                </c:pt>
                <c:pt idx="7469">
                  <c:v>21.921674650253944</c:v>
                </c:pt>
                <c:pt idx="7470">
                  <c:v>21.922640497345466</c:v>
                </c:pt>
                <c:pt idx="7471">
                  <c:v>21.953103870075552</c:v>
                </c:pt>
                <c:pt idx="7472">
                  <c:v>21.92268688845202</c:v>
                </c:pt>
                <c:pt idx="7473">
                  <c:v>21.941861875077233</c:v>
                </c:pt>
                <c:pt idx="7474">
                  <c:v>21.941158848778326</c:v>
                </c:pt>
                <c:pt idx="7475">
                  <c:v>21.990008299673143</c:v>
                </c:pt>
                <c:pt idx="7476">
                  <c:v>21.94195959350375</c:v>
                </c:pt>
                <c:pt idx="7477">
                  <c:v>21.962390432446306</c:v>
                </c:pt>
                <c:pt idx="7478">
                  <c:v>21.948814878184205</c:v>
                </c:pt>
                <c:pt idx="7479">
                  <c:v>21.941491544355177</c:v>
                </c:pt>
                <c:pt idx="7480">
                  <c:v>21.962734244018144</c:v>
                </c:pt>
                <c:pt idx="7481">
                  <c:v>21.942498381737149</c:v>
                </c:pt>
                <c:pt idx="7482">
                  <c:v>21.954608123080842</c:v>
                </c:pt>
                <c:pt idx="7483">
                  <c:v>21.952312041857063</c:v>
                </c:pt>
                <c:pt idx="7484">
                  <c:v>21.970568358723405</c:v>
                </c:pt>
                <c:pt idx="7485">
                  <c:v>21.952503024649932</c:v>
                </c:pt>
                <c:pt idx="7486">
                  <c:v>21.941695888236953</c:v>
                </c:pt>
                <c:pt idx="7487">
                  <c:v>21.935411168813097</c:v>
                </c:pt>
                <c:pt idx="7488">
                  <c:v>21.918714045274857</c:v>
                </c:pt>
                <c:pt idx="7489">
                  <c:v>21.907221110806319</c:v>
                </c:pt>
                <c:pt idx="7490">
                  <c:v>21.929038649279317</c:v>
                </c:pt>
                <c:pt idx="7491">
                  <c:v>21.895152965542021</c:v>
                </c:pt>
                <c:pt idx="7492">
                  <c:v>21.90850280621364</c:v>
                </c:pt>
                <c:pt idx="7493">
                  <c:v>21.91616180053596</c:v>
                </c:pt>
                <c:pt idx="7494">
                  <c:v>21.944255740574224</c:v>
                </c:pt>
                <c:pt idx="7495">
                  <c:v>21.936948897123703</c:v>
                </c:pt>
                <c:pt idx="7496">
                  <c:v>21.935143233984636</c:v>
                </c:pt>
                <c:pt idx="7497">
                  <c:v>21.98380659237862</c:v>
                </c:pt>
                <c:pt idx="7498">
                  <c:v>21.939698980231828</c:v>
                </c:pt>
                <c:pt idx="7499">
                  <c:v>21.987089344589119</c:v>
                </c:pt>
                <c:pt idx="7500">
                  <c:v>21.937874000668558</c:v>
                </c:pt>
                <c:pt idx="7501">
                  <c:v>21.976868112919011</c:v>
                </c:pt>
                <c:pt idx="7502">
                  <c:v>21.923787506377241</c:v>
                </c:pt>
                <c:pt idx="7503">
                  <c:v>21.964421105957612</c:v>
                </c:pt>
                <c:pt idx="7504">
                  <c:v>21.922917330219036</c:v>
                </c:pt>
                <c:pt idx="7505">
                  <c:v>21.887024674120415</c:v>
                </c:pt>
                <c:pt idx="7506">
                  <c:v>21.842313081804782</c:v>
                </c:pt>
                <c:pt idx="7507">
                  <c:v>21.857783662839559</c:v>
                </c:pt>
                <c:pt idx="7508">
                  <c:v>21.873930192710048</c:v>
                </c:pt>
                <c:pt idx="7509">
                  <c:v>21.870521304155645</c:v>
                </c:pt>
                <c:pt idx="7510">
                  <c:v>21.877121295404482</c:v>
                </c:pt>
                <c:pt idx="7511">
                  <c:v>21.861296816514376</c:v>
                </c:pt>
                <c:pt idx="7512">
                  <c:v>21.856834554225653</c:v>
                </c:pt>
                <c:pt idx="7513">
                  <c:v>21.863783710247525</c:v>
                </c:pt>
                <c:pt idx="7514">
                  <c:v>21.857303728447825</c:v>
                </c:pt>
                <c:pt idx="7515">
                  <c:v>21.91192178102553</c:v>
                </c:pt>
                <c:pt idx="7516">
                  <c:v>21.874724978062975</c:v>
                </c:pt>
                <c:pt idx="7517">
                  <c:v>21.896733455939628</c:v>
                </c:pt>
                <c:pt idx="7518">
                  <c:v>21.896253835434905</c:v>
                </c:pt>
                <c:pt idx="7519">
                  <c:v>21.906090639488173</c:v>
                </c:pt>
                <c:pt idx="7520">
                  <c:v>21.889687843265008</c:v>
                </c:pt>
                <c:pt idx="7521">
                  <c:v>21.891860604694706</c:v>
                </c:pt>
                <c:pt idx="7522">
                  <c:v>21.896367495039492</c:v>
                </c:pt>
                <c:pt idx="7523">
                  <c:v>21.885714329414689</c:v>
                </c:pt>
                <c:pt idx="7524">
                  <c:v>21.900536798581118</c:v>
                </c:pt>
                <c:pt idx="7525">
                  <c:v>21.923925602717102</c:v>
                </c:pt>
                <c:pt idx="7526">
                  <c:v>21.919589268646316</c:v>
                </c:pt>
                <c:pt idx="7527">
                  <c:v>21.894943633673769</c:v>
                </c:pt>
                <c:pt idx="7528">
                  <c:v>21.90674802889243</c:v>
                </c:pt>
                <c:pt idx="7529">
                  <c:v>21.922599109522867</c:v>
                </c:pt>
                <c:pt idx="7530">
                  <c:v>21.904085575690655</c:v>
                </c:pt>
                <c:pt idx="7531">
                  <c:v>21.899430679541791</c:v>
                </c:pt>
                <c:pt idx="7532">
                  <c:v>21.910674439401731</c:v>
                </c:pt>
                <c:pt idx="7533">
                  <c:v>21.914162153687442</c:v>
                </c:pt>
                <c:pt idx="7534">
                  <c:v>21.949925628540253</c:v>
                </c:pt>
                <c:pt idx="7535">
                  <c:v>21.940385483337984</c:v>
                </c:pt>
                <c:pt idx="7536">
                  <c:v>21.931540480705742</c:v>
                </c:pt>
                <c:pt idx="7537">
                  <c:v>21.918415753594928</c:v>
                </c:pt>
                <c:pt idx="7538">
                  <c:v>21.977776822630076</c:v>
                </c:pt>
                <c:pt idx="7539">
                  <c:v>21.992469519725223</c:v>
                </c:pt>
                <c:pt idx="7540">
                  <c:v>21.961022468817401</c:v>
                </c:pt>
                <c:pt idx="7541">
                  <c:v>21.971720217510107</c:v>
                </c:pt>
                <c:pt idx="7542">
                  <c:v>21.953956139538967</c:v>
                </c:pt>
                <c:pt idx="7543">
                  <c:v>21.962569843686754</c:v>
                </c:pt>
                <c:pt idx="7544">
                  <c:v>21.949243528234195</c:v>
                </c:pt>
                <c:pt idx="7545">
                  <c:v>21.94752753376175</c:v>
                </c:pt>
                <c:pt idx="7546">
                  <c:v>21.932705095261298</c:v>
                </c:pt>
                <c:pt idx="7547">
                  <c:v>21.932705095261298</c:v>
                </c:pt>
                <c:pt idx="7548">
                  <c:v>21.929927843735705</c:v>
                </c:pt>
                <c:pt idx="7549">
                  <c:v>21.960927203254823</c:v>
                </c:pt>
                <c:pt idx="7550">
                  <c:v>21.93270878930614</c:v>
                </c:pt>
                <c:pt idx="7551">
                  <c:v>21.923892308253834</c:v>
                </c:pt>
                <c:pt idx="7552">
                  <c:v>21.939960634001078</c:v>
                </c:pt>
                <c:pt idx="7553">
                  <c:v>21.914762839614085</c:v>
                </c:pt>
                <c:pt idx="7554">
                  <c:v>21.964795207248816</c:v>
                </c:pt>
                <c:pt idx="7555">
                  <c:v>21.938761927776369</c:v>
                </c:pt>
                <c:pt idx="7556">
                  <c:v>21.980445836523984</c:v>
                </c:pt>
                <c:pt idx="7557">
                  <c:v>21.983524515737944</c:v>
                </c:pt>
                <c:pt idx="7558">
                  <c:v>21.987103948110615</c:v>
                </c:pt>
                <c:pt idx="7559">
                  <c:v>21.961944249724354</c:v>
                </c:pt>
                <c:pt idx="7560">
                  <c:v>21.947979743093057</c:v>
                </c:pt>
                <c:pt idx="7561">
                  <c:v>21.964106633556199</c:v>
                </c:pt>
                <c:pt idx="7562">
                  <c:v>21.938973747585646</c:v>
                </c:pt>
                <c:pt idx="7563">
                  <c:v>21.971262916129948</c:v>
                </c:pt>
                <c:pt idx="7564">
                  <c:v>21.935355281261273</c:v>
                </c:pt>
                <c:pt idx="7565">
                  <c:v>21.942600082052142</c:v>
                </c:pt>
                <c:pt idx="7566">
                  <c:v>21.942190926013659</c:v>
                </c:pt>
                <c:pt idx="7567">
                  <c:v>21.958768837153293</c:v>
                </c:pt>
                <c:pt idx="7568">
                  <c:v>21.979286814169001</c:v>
                </c:pt>
                <c:pt idx="7569">
                  <c:v>21.978076557325462</c:v>
                </c:pt>
                <c:pt idx="7570">
                  <c:v>21.978678556267866</c:v>
                </c:pt>
                <c:pt idx="7571">
                  <c:v>21.961147981038057</c:v>
                </c:pt>
                <c:pt idx="7572">
                  <c:v>21.995207075959364</c:v>
                </c:pt>
                <c:pt idx="7573">
                  <c:v>21.928269314083696</c:v>
                </c:pt>
                <c:pt idx="7574">
                  <c:v>21.962193966573828</c:v>
                </c:pt>
                <c:pt idx="7575">
                  <c:v>21.965778486733345</c:v>
                </c:pt>
                <c:pt idx="7576">
                  <c:v>21.947080273630462</c:v>
                </c:pt>
                <c:pt idx="7577">
                  <c:v>21.979116989314182</c:v>
                </c:pt>
                <c:pt idx="7578">
                  <c:v>21.941618089158723</c:v>
                </c:pt>
                <c:pt idx="7579">
                  <c:v>21.951907280099569</c:v>
                </c:pt>
                <c:pt idx="7580">
                  <c:v>21.921695256020193</c:v>
                </c:pt>
                <c:pt idx="7581">
                  <c:v>21.916648081321071</c:v>
                </c:pt>
                <c:pt idx="7582">
                  <c:v>21.883676981336517</c:v>
                </c:pt>
                <c:pt idx="7583">
                  <c:v>21.90470447861923</c:v>
                </c:pt>
                <c:pt idx="7584">
                  <c:v>21.902037774790468</c:v>
                </c:pt>
                <c:pt idx="7585">
                  <c:v>21.884909756036336</c:v>
                </c:pt>
                <c:pt idx="7586">
                  <c:v>21.915408424275391</c:v>
                </c:pt>
                <c:pt idx="7587">
                  <c:v>21.9001048414578</c:v>
                </c:pt>
                <c:pt idx="7588">
                  <c:v>21.936462200804428</c:v>
                </c:pt>
                <c:pt idx="7589">
                  <c:v>21.931046980470018</c:v>
                </c:pt>
                <c:pt idx="7590">
                  <c:v>21.95730185006375</c:v>
                </c:pt>
                <c:pt idx="7591">
                  <c:v>21.948620718473197</c:v>
                </c:pt>
                <c:pt idx="7592">
                  <c:v>21.936091602120506</c:v>
                </c:pt>
                <c:pt idx="7593">
                  <c:v>21.939542538618657</c:v>
                </c:pt>
                <c:pt idx="7594">
                  <c:v>21.946055023802494</c:v>
                </c:pt>
                <c:pt idx="7595">
                  <c:v>21.949191151376393</c:v>
                </c:pt>
                <c:pt idx="7596">
                  <c:v>21.938946908918997</c:v>
                </c:pt>
                <c:pt idx="7597">
                  <c:v>21.940506284032697</c:v>
                </c:pt>
                <c:pt idx="7598">
                  <c:v>21.918337960804092</c:v>
                </c:pt>
                <c:pt idx="7599">
                  <c:v>21.977617808728272</c:v>
                </c:pt>
                <c:pt idx="7600">
                  <c:v>21.939569202103648</c:v>
                </c:pt>
                <c:pt idx="7601">
                  <c:v>21.972067065724318</c:v>
                </c:pt>
                <c:pt idx="7602">
                  <c:v>21.987179034833648</c:v>
                </c:pt>
                <c:pt idx="7603">
                  <c:v>21.985643363322477</c:v>
                </c:pt>
                <c:pt idx="7604">
                  <c:v>22.01474944524292</c:v>
                </c:pt>
                <c:pt idx="7605">
                  <c:v>22.002086340724883</c:v>
                </c:pt>
                <c:pt idx="7606">
                  <c:v>22.059587194675828</c:v>
                </c:pt>
                <c:pt idx="7607">
                  <c:v>22.012291000126471</c:v>
                </c:pt>
                <c:pt idx="7608">
                  <c:v>22.040967642012181</c:v>
                </c:pt>
                <c:pt idx="7609">
                  <c:v>22.049088714071829</c:v>
                </c:pt>
                <c:pt idx="7610">
                  <c:v>22.031326868504983</c:v>
                </c:pt>
                <c:pt idx="7611">
                  <c:v>22.030377916413499</c:v>
                </c:pt>
                <c:pt idx="7612">
                  <c:v>22.016001763211115</c:v>
                </c:pt>
                <c:pt idx="7613">
                  <c:v>22.059570035833559</c:v>
                </c:pt>
                <c:pt idx="7614">
                  <c:v>22.021492400356355</c:v>
                </c:pt>
                <c:pt idx="7615">
                  <c:v>22.067941988434328</c:v>
                </c:pt>
                <c:pt idx="7616">
                  <c:v>22.01224517963362</c:v>
                </c:pt>
                <c:pt idx="7617">
                  <c:v>22.045293935450193</c:v>
                </c:pt>
                <c:pt idx="7618">
                  <c:v>22.000877105722022</c:v>
                </c:pt>
                <c:pt idx="7619">
                  <c:v>22.017453200172554</c:v>
                </c:pt>
                <c:pt idx="7620">
                  <c:v>22.014057203973792</c:v>
                </c:pt>
                <c:pt idx="7621">
                  <c:v>22.014346731412942</c:v>
                </c:pt>
                <c:pt idx="7622">
                  <c:v>22.033841680637689</c:v>
                </c:pt>
                <c:pt idx="7623">
                  <c:v>22.02379950512373</c:v>
                </c:pt>
                <c:pt idx="7624">
                  <c:v>22.01901732751098</c:v>
                </c:pt>
                <c:pt idx="7625">
                  <c:v>21.992129082794953</c:v>
                </c:pt>
                <c:pt idx="7626">
                  <c:v>22.02853418278951</c:v>
                </c:pt>
                <c:pt idx="7627">
                  <c:v>22.014930463387309</c:v>
                </c:pt>
                <c:pt idx="7628">
                  <c:v>22.039840138730465</c:v>
                </c:pt>
                <c:pt idx="7629">
                  <c:v>22.01443228832251</c:v>
                </c:pt>
                <c:pt idx="7630">
                  <c:v>22.050649900820048</c:v>
                </c:pt>
                <c:pt idx="7631">
                  <c:v>22.017957168700185</c:v>
                </c:pt>
                <c:pt idx="7632">
                  <c:v>21.988552987887399</c:v>
                </c:pt>
                <c:pt idx="7633">
                  <c:v>22.014272949348609</c:v>
                </c:pt>
                <c:pt idx="7634">
                  <c:v>21.974006218327162</c:v>
                </c:pt>
                <c:pt idx="7635">
                  <c:v>21.998736917990129</c:v>
                </c:pt>
                <c:pt idx="7636">
                  <c:v>21.972561358711904</c:v>
                </c:pt>
                <c:pt idx="7637">
                  <c:v>22.007192471355811</c:v>
                </c:pt>
                <c:pt idx="7638">
                  <c:v>21.968751544690434</c:v>
                </c:pt>
                <c:pt idx="7639">
                  <c:v>21.996602593155487</c:v>
                </c:pt>
                <c:pt idx="7640">
                  <c:v>22.010098532748547</c:v>
                </c:pt>
                <c:pt idx="7641">
                  <c:v>22.013487987142817</c:v>
                </c:pt>
                <c:pt idx="7642">
                  <c:v>21.985664763014853</c:v>
                </c:pt>
                <c:pt idx="7643">
                  <c:v>21.968134349390549</c:v>
                </c:pt>
                <c:pt idx="7644">
                  <c:v>22.020911107022755</c:v>
                </c:pt>
                <c:pt idx="7645">
                  <c:v>21.987893956291735</c:v>
                </c:pt>
                <c:pt idx="7646">
                  <c:v>22.025148326715801</c:v>
                </c:pt>
                <c:pt idx="7647">
                  <c:v>22.005680828118766</c:v>
                </c:pt>
                <c:pt idx="7648">
                  <c:v>21.999487607944154</c:v>
                </c:pt>
                <c:pt idx="7649">
                  <c:v>21.992898741858642</c:v>
                </c:pt>
                <c:pt idx="7650">
                  <c:v>21.985930522949921</c:v>
                </c:pt>
                <c:pt idx="7651">
                  <c:v>22.023061141625703</c:v>
                </c:pt>
                <c:pt idx="7652">
                  <c:v>21.98012515930197</c:v>
                </c:pt>
                <c:pt idx="7653">
                  <c:v>22.037646300983049</c:v>
                </c:pt>
                <c:pt idx="7654">
                  <c:v>21.999234321274091</c:v>
                </c:pt>
                <c:pt idx="7655">
                  <c:v>22.054017697757253</c:v>
                </c:pt>
                <c:pt idx="7656">
                  <c:v>22.025934726358223</c:v>
                </c:pt>
                <c:pt idx="7657">
                  <c:v>22.031289533408088</c:v>
                </c:pt>
                <c:pt idx="7658">
                  <c:v>22.033108902994591</c:v>
                </c:pt>
                <c:pt idx="7659">
                  <c:v>22.033442659980061</c:v>
                </c:pt>
                <c:pt idx="7660">
                  <c:v>22.065068492436744</c:v>
                </c:pt>
                <c:pt idx="7661">
                  <c:v>22.033376068396773</c:v>
                </c:pt>
                <c:pt idx="7662">
                  <c:v>22.095711595903698</c:v>
                </c:pt>
                <c:pt idx="7663">
                  <c:v>22.055110986512265</c:v>
                </c:pt>
                <c:pt idx="7664">
                  <c:v>22.0985793473459</c:v>
                </c:pt>
                <c:pt idx="7665">
                  <c:v>22.035592141096249</c:v>
                </c:pt>
                <c:pt idx="7666">
                  <c:v>22.069610765084782</c:v>
                </c:pt>
                <c:pt idx="7667">
                  <c:v>22.083019566604701</c:v>
                </c:pt>
                <c:pt idx="7668">
                  <c:v>22.051671300102338</c:v>
                </c:pt>
                <c:pt idx="7669">
                  <c:v>22.093635413843597</c:v>
                </c:pt>
                <c:pt idx="7670">
                  <c:v>22.080375826540646</c:v>
                </c:pt>
                <c:pt idx="7671">
                  <c:v>22.113742171671838</c:v>
                </c:pt>
                <c:pt idx="7672">
                  <c:v>22.071746852496595</c:v>
                </c:pt>
                <c:pt idx="7673">
                  <c:v>22.083066172016579</c:v>
                </c:pt>
                <c:pt idx="7674">
                  <c:v>22.04785645619868</c:v>
                </c:pt>
                <c:pt idx="7675">
                  <c:v>22.061233837602014</c:v>
                </c:pt>
                <c:pt idx="7676">
                  <c:v>22.071527162241143</c:v>
                </c:pt>
                <c:pt idx="7677">
                  <c:v>22.090197305342382</c:v>
                </c:pt>
                <c:pt idx="7678">
                  <c:v>22.121779185573395</c:v>
                </c:pt>
                <c:pt idx="7679">
                  <c:v>22.091525394553528</c:v>
                </c:pt>
                <c:pt idx="7680">
                  <c:v>22.117664723498088</c:v>
                </c:pt>
                <c:pt idx="7681">
                  <c:v>22.093303789703512</c:v>
                </c:pt>
                <c:pt idx="7682">
                  <c:v>22.105070975775558</c:v>
                </c:pt>
                <c:pt idx="7683">
                  <c:v>22.079876340414632</c:v>
                </c:pt>
                <c:pt idx="7684">
                  <c:v>22.102540765698308</c:v>
                </c:pt>
                <c:pt idx="7685">
                  <c:v>22.093083321420906</c:v>
                </c:pt>
                <c:pt idx="7686">
                  <c:v>22.108746694324019</c:v>
                </c:pt>
                <c:pt idx="7687">
                  <c:v>22.072756474864498</c:v>
                </c:pt>
                <c:pt idx="7688">
                  <c:v>22.095805561437402</c:v>
                </c:pt>
                <c:pt idx="7689">
                  <c:v>22.102957229810247</c:v>
                </c:pt>
                <c:pt idx="7690">
                  <c:v>22.109920579969671</c:v>
                </c:pt>
                <c:pt idx="7691">
                  <c:v>22.093885425410701</c:v>
                </c:pt>
                <c:pt idx="7692">
                  <c:v>22.084061239688673</c:v>
                </c:pt>
                <c:pt idx="7693">
                  <c:v>22.118733077173214</c:v>
                </c:pt>
                <c:pt idx="7694">
                  <c:v>22.119423683463644</c:v>
                </c:pt>
                <c:pt idx="7695">
                  <c:v>22.127782633678397</c:v>
                </c:pt>
                <c:pt idx="7696">
                  <c:v>22.066319152918343</c:v>
                </c:pt>
                <c:pt idx="7697">
                  <c:v>22.134735231868646</c:v>
                </c:pt>
                <c:pt idx="7698">
                  <c:v>22.125084418768967</c:v>
                </c:pt>
                <c:pt idx="7699">
                  <c:v>22.171916674355213</c:v>
                </c:pt>
                <c:pt idx="7700">
                  <c:v>22.145233472386931</c:v>
                </c:pt>
                <c:pt idx="7701">
                  <c:v>22.136977209228835</c:v>
                </c:pt>
                <c:pt idx="7702">
                  <c:v>22.170523315341246</c:v>
                </c:pt>
                <c:pt idx="7703">
                  <c:v>22.137415052408969</c:v>
                </c:pt>
                <c:pt idx="7704">
                  <c:v>22.161420141748589</c:v>
                </c:pt>
                <c:pt idx="7705">
                  <c:v>22.130345206035166</c:v>
                </c:pt>
                <c:pt idx="7706">
                  <c:v>22.135793191599273</c:v>
                </c:pt>
                <c:pt idx="7707">
                  <c:v>22.110793853697523</c:v>
                </c:pt>
                <c:pt idx="7708">
                  <c:v>22.120730878545128</c:v>
                </c:pt>
                <c:pt idx="7709">
                  <c:v>22.103790773769767</c:v>
                </c:pt>
                <c:pt idx="7710">
                  <c:v>22.07916779536917</c:v>
                </c:pt>
                <c:pt idx="7711">
                  <c:v>22.114693958637467</c:v>
                </c:pt>
                <c:pt idx="7712">
                  <c:v>22.121363151502091</c:v>
                </c:pt>
                <c:pt idx="7713">
                  <c:v>22.111324276465993</c:v>
                </c:pt>
                <c:pt idx="7714">
                  <c:v>22.117875326241737</c:v>
                </c:pt>
                <c:pt idx="7715">
                  <c:v>22.135643879626485</c:v>
                </c:pt>
                <c:pt idx="7716">
                  <c:v>22.094083348113934</c:v>
                </c:pt>
                <c:pt idx="7717">
                  <c:v>22.114437432311927</c:v>
                </c:pt>
                <c:pt idx="7718">
                  <c:v>22.102682766693636</c:v>
                </c:pt>
                <c:pt idx="7719">
                  <c:v>22.099668066301522</c:v>
                </c:pt>
                <c:pt idx="7720">
                  <c:v>22.075315180981093</c:v>
                </c:pt>
                <c:pt idx="7721">
                  <c:v>22.07312794032579</c:v>
                </c:pt>
                <c:pt idx="7722">
                  <c:v>22.094112009129542</c:v>
                </c:pt>
                <c:pt idx="7723">
                  <c:v>22.075560067434665</c:v>
                </c:pt>
                <c:pt idx="7724">
                  <c:v>22.048092628962753</c:v>
                </c:pt>
                <c:pt idx="7725">
                  <c:v>22.024444057786543</c:v>
                </c:pt>
                <c:pt idx="7726">
                  <c:v>22.057787678770676</c:v>
                </c:pt>
                <c:pt idx="7727">
                  <c:v>22.062240431272986</c:v>
                </c:pt>
                <c:pt idx="7728">
                  <c:v>22.055451014022498</c:v>
                </c:pt>
                <c:pt idx="7729">
                  <c:v>22.070809170204672</c:v>
                </c:pt>
                <c:pt idx="7730">
                  <c:v>22.023371591224141</c:v>
                </c:pt>
                <c:pt idx="7731">
                  <c:v>22.061612335903323</c:v>
                </c:pt>
                <c:pt idx="7732">
                  <c:v>22.073694931978686</c:v>
                </c:pt>
                <c:pt idx="7733">
                  <c:v>22.083589838888418</c:v>
                </c:pt>
                <c:pt idx="7734">
                  <c:v>22.05202345100642</c:v>
                </c:pt>
                <c:pt idx="7735">
                  <c:v>22.107344935100663</c:v>
                </c:pt>
                <c:pt idx="7736">
                  <c:v>22.097386368607065</c:v>
                </c:pt>
                <c:pt idx="7737">
                  <c:v>22.090530574036034</c:v>
                </c:pt>
                <c:pt idx="7738">
                  <c:v>22.072427473522996</c:v>
                </c:pt>
                <c:pt idx="7739">
                  <c:v>22.102388018797303</c:v>
                </c:pt>
                <c:pt idx="7740">
                  <c:v>22.075105285243978</c:v>
                </c:pt>
                <c:pt idx="7741">
                  <c:v>22.061845137248699</c:v>
                </c:pt>
                <c:pt idx="7742">
                  <c:v>22.129713127071653</c:v>
                </c:pt>
                <c:pt idx="7743">
                  <c:v>22.116484140740731</c:v>
                </c:pt>
                <c:pt idx="7744">
                  <c:v>22.136445172380888</c:v>
                </c:pt>
                <c:pt idx="7745">
                  <c:v>22.11326427121994</c:v>
                </c:pt>
                <c:pt idx="7746">
                  <c:v>22.130593958362699</c:v>
                </c:pt>
                <c:pt idx="7747">
                  <c:v>22.148495513515041</c:v>
                </c:pt>
                <c:pt idx="7748">
                  <c:v>22.141693872547904</c:v>
                </c:pt>
                <c:pt idx="7749">
                  <c:v>22.149492638776845</c:v>
                </c:pt>
                <c:pt idx="7750">
                  <c:v>22.156198480598221</c:v>
                </c:pt>
                <c:pt idx="7751">
                  <c:v>22.14626987984937</c:v>
                </c:pt>
                <c:pt idx="7752">
                  <c:v>22.17306708534452</c:v>
                </c:pt>
                <c:pt idx="7753">
                  <c:v>22.175023797478477</c:v>
                </c:pt>
                <c:pt idx="7754">
                  <c:v>22.158083692703116</c:v>
                </c:pt>
                <c:pt idx="7755">
                  <c:v>22.127724731278551</c:v>
                </c:pt>
                <c:pt idx="7756">
                  <c:v>22.144475432759318</c:v>
                </c:pt>
                <c:pt idx="7757">
                  <c:v>22.137619638188291</c:v>
                </c:pt>
                <c:pt idx="7758">
                  <c:v>22.131857387090868</c:v>
                </c:pt>
                <c:pt idx="7759">
                  <c:v>22.151764016959248</c:v>
                </c:pt>
                <c:pt idx="7760">
                  <c:v>22.135146398844981</c:v>
                </c:pt>
                <c:pt idx="7761">
                  <c:v>22.137238480824195</c:v>
                </c:pt>
                <c:pt idx="7762">
                  <c:v>22.140382332944618</c:v>
                </c:pt>
                <c:pt idx="7763">
                  <c:v>22.147113976524537</c:v>
                </c:pt>
                <c:pt idx="7764">
                  <c:v>22.153654824913204</c:v>
                </c:pt>
                <c:pt idx="7765">
                  <c:v>22.145635716659047</c:v>
                </c:pt>
                <c:pt idx="7766">
                  <c:v>22.129389709881213</c:v>
                </c:pt>
                <c:pt idx="7767">
                  <c:v>22.121093189300105</c:v>
                </c:pt>
                <c:pt idx="7768">
                  <c:v>22.136881121436801</c:v>
                </c:pt>
                <c:pt idx="7769">
                  <c:v>22.145027360441329</c:v>
                </c:pt>
                <c:pt idx="7770">
                  <c:v>22.153827299138353</c:v>
                </c:pt>
                <c:pt idx="7771">
                  <c:v>22.134184202967447</c:v>
                </c:pt>
                <c:pt idx="7772">
                  <c:v>22.138498311021436</c:v>
                </c:pt>
                <c:pt idx="7773">
                  <c:v>22.165941468962107</c:v>
                </c:pt>
                <c:pt idx="7774">
                  <c:v>22.142837560455426</c:v>
                </c:pt>
                <c:pt idx="7775">
                  <c:v>22.131815752142934</c:v>
                </c:pt>
                <c:pt idx="7776">
                  <c:v>22.116415570748909</c:v>
                </c:pt>
                <c:pt idx="7777">
                  <c:v>22.141074300145441</c:v>
                </c:pt>
                <c:pt idx="7778">
                  <c:v>22.115058356089243</c:v>
                </c:pt>
                <c:pt idx="7779">
                  <c:v>22.101107213232098</c:v>
                </c:pt>
                <c:pt idx="7780">
                  <c:v>22.120912316626629</c:v>
                </c:pt>
                <c:pt idx="7781">
                  <c:v>22.077830564411403</c:v>
                </c:pt>
                <c:pt idx="7782">
                  <c:v>22.102304178000541</c:v>
                </c:pt>
                <c:pt idx="7783">
                  <c:v>22.066507574450391</c:v>
                </c:pt>
                <c:pt idx="7784">
                  <c:v>22.093713628582631</c:v>
                </c:pt>
                <c:pt idx="7785">
                  <c:v>22.101083092296076</c:v>
                </c:pt>
                <c:pt idx="7786">
                  <c:v>22.064231654604164</c:v>
                </c:pt>
                <c:pt idx="7787">
                  <c:v>22.109830994790737</c:v>
                </c:pt>
                <c:pt idx="7788">
                  <c:v>22.101342632327967</c:v>
                </c:pt>
                <c:pt idx="7789">
                  <c:v>22.141497546094868</c:v>
                </c:pt>
                <c:pt idx="7790">
                  <c:v>22.136515312054641</c:v>
                </c:pt>
                <c:pt idx="7791">
                  <c:v>22.149733363359942</c:v>
                </c:pt>
                <c:pt idx="7792">
                  <c:v>22.126333952721158</c:v>
                </c:pt>
                <c:pt idx="7793">
                  <c:v>22.127750605590922</c:v>
                </c:pt>
                <c:pt idx="7794">
                  <c:v>22.112625398278229</c:v>
                </c:pt>
                <c:pt idx="7795">
                  <c:v>22.115640064507247</c:v>
                </c:pt>
                <c:pt idx="7796">
                  <c:v>22.119003376043565</c:v>
                </c:pt>
                <c:pt idx="7797">
                  <c:v>22.119932260567058</c:v>
                </c:pt>
                <c:pt idx="7798">
                  <c:v>22.095615069610584</c:v>
                </c:pt>
                <c:pt idx="7799">
                  <c:v>22.152780620588391</c:v>
                </c:pt>
                <c:pt idx="7800">
                  <c:v>22.155296174012229</c:v>
                </c:pt>
                <c:pt idx="7801">
                  <c:v>22.170299699588032</c:v>
                </c:pt>
                <c:pt idx="7802">
                  <c:v>22.162029529899591</c:v>
                </c:pt>
                <c:pt idx="7803">
                  <c:v>22.157809018352175</c:v>
                </c:pt>
                <c:pt idx="7804">
                  <c:v>22.137876062811827</c:v>
                </c:pt>
                <c:pt idx="7805">
                  <c:v>22.159476353731101</c:v>
                </c:pt>
                <c:pt idx="7806">
                  <c:v>22.105077354980693</c:v>
                </c:pt>
                <c:pt idx="7807">
                  <c:v>22.140838763917227</c:v>
                </c:pt>
                <c:pt idx="7808">
                  <c:v>22.126971948340891</c:v>
                </c:pt>
                <c:pt idx="7809">
                  <c:v>22.083959097351912</c:v>
                </c:pt>
                <c:pt idx="7810">
                  <c:v>22.101698869537536</c:v>
                </c:pt>
                <c:pt idx="7811">
                  <c:v>22.0977541089248</c:v>
                </c:pt>
                <c:pt idx="7812">
                  <c:v>22.092144784549831</c:v>
                </c:pt>
                <c:pt idx="7813">
                  <c:v>22.086299260421416</c:v>
                </c:pt>
                <c:pt idx="7814">
                  <c:v>22.124573417653224</c:v>
                </c:pt>
                <c:pt idx="7815">
                  <c:v>22.12689583372611</c:v>
                </c:pt>
                <c:pt idx="7816">
                  <c:v>22.095535862658661</c:v>
                </c:pt>
                <c:pt idx="7817">
                  <c:v>22.14407195346417</c:v>
                </c:pt>
                <c:pt idx="7818">
                  <c:v>22.120945746426838</c:v>
                </c:pt>
                <c:pt idx="7819">
                  <c:v>22.079465190229097</c:v>
                </c:pt>
                <c:pt idx="7820">
                  <c:v>22.079552328302245</c:v>
                </c:pt>
                <c:pt idx="7821">
                  <c:v>22.045247025127331</c:v>
                </c:pt>
                <c:pt idx="7822">
                  <c:v>22.054645878840844</c:v>
                </c:pt>
                <c:pt idx="7823">
                  <c:v>22.037244160830078</c:v>
                </c:pt>
                <c:pt idx="7824">
                  <c:v>22.044756038539614</c:v>
                </c:pt>
                <c:pt idx="7825">
                  <c:v>22.000720140190268</c:v>
                </c:pt>
                <c:pt idx="7826">
                  <c:v>22.00752747332637</c:v>
                </c:pt>
                <c:pt idx="7827">
                  <c:v>22.042636873960269</c:v>
                </c:pt>
                <c:pt idx="7828">
                  <c:v>22.028259049437438</c:v>
                </c:pt>
                <c:pt idx="7829">
                  <c:v>22.009596399498442</c:v>
                </c:pt>
                <c:pt idx="7830">
                  <c:v>21.985673289375619</c:v>
                </c:pt>
                <c:pt idx="7831">
                  <c:v>22.01673841237535</c:v>
                </c:pt>
                <c:pt idx="7832">
                  <c:v>22.013255278103443</c:v>
                </c:pt>
                <c:pt idx="7833">
                  <c:v>22.007546018179934</c:v>
                </c:pt>
                <c:pt idx="7834">
                  <c:v>22.009902279502377</c:v>
                </c:pt>
                <c:pt idx="7835">
                  <c:v>21.995661843799414</c:v>
                </c:pt>
                <c:pt idx="7836">
                  <c:v>22.02674741509222</c:v>
                </c:pt>
                <c:pt idx="7837">
                  <c:v>22.033177204522733</c:v>
                </c:pt>
                <c:pt idx="7838">
                  <c:v>22.043001390244761</c:v>
                </c:pt>
                <c:pt idx="7839">
                  <c:v>22.030218337621811</c:v>
                </c:pt>
                <c:pt idx="7840">
                  <c:v>22.020047931273606</c:v>
                </c:pt>
                <c:pt idx="7841">
                  <c:v>22.021516749130853</c:v>
                </c:pt>
                <c:pt idx="7842">
                  <c:v>22.033699883852503</c:v>
                </c:pt>
                <c:pt idx="7843">
                  <c:v>22.040605052216669</c:v>
                </c:pt>
                <c:pt idx="7844">
                  <c:v>22.038392511758914</c:v>
                </c:pt>
                <c:pt idx="7845">
                  <c:v>22.003708250724987</c:v>
                </c:pt>
                <c:pt idx="7846">
                  <c:v>21.982282608678489</c:v>
                </c:pt>
                <c:pt idx="7847">
                  <c:v>21.989250827587206</c:v>
                </c:pt>
                <c:pt idx="7848">
                  <c:v>22.009614174452508</c:v>
                </c:pt>
                <c:pt idx="7849">
                  <c:v>21.992099819215699</c:v>
                </c:pt>
                <c:pt idx="7850">
                  <c:v>21.99736423808746</c:v>
                </c:pt>
                <c:pt idx="7851">
                  <c:v>21.991277652583843</c:v>
                </c:pt>
                <c:pt idx="7852">
                  <c:v>22.028841871278395</c:v>
                </c:pt>
                <c:pt idx="7853">
                  <c:v>22.025369157923095</c:v>
                </c:pt>
                <c:pt idx="7854">
                  <c:v>22.033028056840575</c:v>
                </c:pt>
                <c:pt idx="7855">
                  <c:v>22.071325406976886</c:v>
                </c:pt>
                <c:pt idx="7856">
                  <c:v>22.10623520000517</c:v>
                </c:pt>
                <c:pt idx="7857">
                  <c:v>22.082110745704352</c:v>
                </c:pt>
                <c:pt idx="7858">
                  <c:v>22.113391294561403</c:v>
                </c:pt>
                <c:pt idx="7859">
                  <c:v>22.108474654956474</c:v>
                </c:pt>
                <c:pt idx="7860">
                  <c:v>22.120845328523892</c:v>
                </c:pt>
                <c:pt idx="7861">
                  <c:v>22.110491069952559</c:v>
                </c:pt>
                <c:pt idx="7862">
                  <c:v>22.125927435307727</c:v>
                </c:pt>
                <c:pt idx="7863">
                  <c:v>22.147085436796782</c:v>
                </c:pt>
                <c:pt idx="7864">
                  <c:v>22.144293623086991</c:v>
                </c:pt>
                <c:pt idx="7865">
                  <c:v>22.118745608665758</c:v>
                </c:pt>
                <c:pt idx="7866">
                  <c:v>22.115448605303438</c:v>
                </c:pt>
                <c:pt idx="7867">
                  <c:v>22.098268758880479</c:v>
                </c:pt>
                <c:pt idx="7868">
                  <c:v>22.073626342951172</c:v>
                </c:pt>
                <c:pt idx="7869">
                  <c:v>22.108474460010139</c:v>
                </c:pt>
                <c:pt idx="7870">
                  <c:v>22.104446417290752</c:v>
                </c:pt>
                <c:pt idx="7871">
                  <c:v>22.124101190955248</c:v>
                </c:pt>
                <c:pt idx="7872">
                  <c:v>22.087496292338145</c:v>
                </c:pt>
                <c:pt idx="7873">
                  <c:v>22.105622278162187</c:v>
                </c:pt>
                <c:pt idx="7874">
                  <c:v>22.055753266232184</c:v>
                </c:pt>
                <c:pt idx="7875">
                  <c:v>22.064519323079914</c:v>
                </c:pt>
                <c:pt idx="7876">
                  <c:v>22.064519323079914</c:v>
                </c:pt>
                <c:pt idx="7877">
                  <c:v>22.067443501078106</c:v>
                </c:pt>
                <c:pt idx="7878">
                  <c:v>22.075861031247424</c:v>
                </c:pt>
                <c:pt idx="7879">
                  <c:v>22.082553308248215</c:v>
                </c:pt>
                <c:pt idx="7880">
                  <c:v>22.096312090067865</c:v>
                </c:pt>
                <c:pt idx="7881">
                  <c:v>22.118276960061596</c:v>
                </c:pt>
                <c:pt idx="7882">
                  <c:v>22.105263158689411</c:v>
                </c:pt>
                <c:pt idx="7883">
                  <c:v>22.083112794464697</c:v>
                </c:pt>
                <c:pt idx="7884">
                  <c:v>22.106941243218721</c:v>
                </c:pt>
                <c:pt idx="7885">
                  <c:v>22.105464438638336</c:v>
                </c:pt>
                <c:pt idx="7886">
                  <c:v>22.098498681037288</c:v>
                </c:pt>
                <c:pt idx="7887">
                  <c:v>22.114961118174715</c:v>
                </c:pt>
                <c:pt idx="7888">
                  <c:v>22.077021981625585</c:v>
                </c:pt>
                <c:pt idx="7889">
                  <c:v>22.082869386275892</c:v>
                </c:pt>
                <c:pt idx="7890">
                  <c:v>22.104045342456526</c:v>
                </c:pt>
                <c:pt idx="7891">
                  <c:v>22.100574118549314</c:v>
                </c:pt>
                <c:pt idx="7892">
                  <c:v>22.103099005624983</c:v>
                </c:pt>
                <c:pt idx="7893">
                  <c:v>22.125393494118402</c:v>
                </c:pt>
                <c:pt idx="7894">
                  <c:v>22.118553807934031</c:v>
                </c:pt>
                <c:pt idx="7895">
                  <c:v>22.105890703415994</c:v>
                </c:pt>
                <c:pt idx="7896">
                  <c:v>22.121102152185745</c:v>
                </c:pt>
                <c:pt idx="7897">
                  <c:v>22.14507013815204</c:v>
                </c:pt>
                <c:pt idx="7898">
                  <c:v>22.156049274286296</c:v>
                </c:pt>
                <c:pt idx="7899">
                  <c:v>22.125622991963102</c:v>
                </c:pt>
                <c:pt idx="7900">
                  <c:v>22.136799897411553</c:v>
                </c:pt>
                <c:pt idx="7901">
                  <c:v>22.163064416986224</c:v>
                </c:pt>
                <c:pt idx="7902">
                  <c:v>22.164385626399984</c:v>
                </c:pt>
                <c:pt idx="7903">
                  <c:v>22.170058148519377</c:v>
                </c:pt>
                <c:pt idx="7904">
                  <c:v>22.159171295366484</c:v>
                </c:pt>
                <c:pt idx="7905">
                  <c:v>22.156079634543399</c:v>
                </c:pt>
                <c:pt idx="7906">
                  <c:v>22.145443290138125</c:v>
                </c:pt>
                <c:pt idx="7907">
                  <c:v>22.124609823964974</c:v>
                </c:pt>
                <c:pt idx="7908">
                  <c:v>22.139673044941325</c:v>
                </c:pt>
                <c:pt idx="7909">
                  <c:v>22.131821325271201</c:v>
                </c:pt>
                <c:pt idx="7910">
                  <c:v>22.143854191869405</c:v>
                </c:pt>
                <c:pt idx="7911">
                  <c:v>22.12634589426283</c:v>
                </c:pt>
                <c:pt idx="7912">
                  <c:v>22.117061904988542</c:v>
                </c:pt>
                <c:pt idx="7913">
                  <c:v>22.088168732642998</c:v>
                </c:pt>
                <c:pt idx="7914">
                  <c:v>22.100126925968951</c:v>
                </c:pt>
                <c:pt idx="7915">
                  <c:v>22.104003359396934</c:v>
                </c:pt>
                <c:pt idx="7916">
                  <c:v>22.115848154775609</c:v>
                </c:pt>
                <c:pt idx="7917">
                  <c:v>22.072750289538629</c:v>
                </c:pt>
                <c:pt idx="7918">
                  <c:v>22.095251005923476</c:v>
                </c:pt>
                <c:pt idx="7919">
                  <c:v>22.070601761465106</c:v>
                </c:pt>
                <c:pt idx="7920">
                  <c:v>22.056112313487187</c:v>
                </c:pt>
                <c:pt idx="7921">
                  <c:v>22.056608045973203</c:v>
                </c:pt>
                <c:pt idx="7922">
                  <c:v>22.063894981492513</c:v>
                </c:pt>
                <c:pt idx="7923">
                  <c:v>22.06612655422671</c:v>
                </c:pt>
                <c:pt idx="7924">
                  <c:v>22.049757353557723</c:v>
                </c:pt>
                <c:pt idx="7925">
                  <c:v>22.049757356727451</c:v>
                </c:pt>
                <c:pt idx="7926">
                  <c:v>22.049856843320995</c:v>
                </c:pt>
                <c:pt idx="7927">
                  <c:v>22.042162952190484</c:v>
                </c:pt>
                <c:pt idx="7928">
                  <c:v>22.035294013579556</c:v>
                </c:pt>
                <c:pt idx="7929">
                  <c:v>22.066126848071992</c:v>
                </c:pt>
                <c:pt idx="7930">
                  <c:v>22.063208742168047</c:v>
                </c:pt>
                <c:pt idx="7931">
                  <c:v>22.037631991495672</c:v>
                </c:pt>
                <c:pt idx="7932">
                  <c:v>22.075357843492789</c:v>
                </c:pt>
                <c:pt idx="7933">
                  <c:v>22.043849312583603</c:v>
                </c:pt>
                <c:pt idx="7934">
                  <c:v>22.057055000220398</c:v>
                </c:pt>
                <c:pt idx="7935">
                  <c:v>22.050235290789232</c:v>
                </c:pt>
                <c:pt idx="7936">
                  <c:v>22.046917801241506</c:v>
                </c:pt>
                <c:pt idx="7937">
                  <c:v>22.03421035132661</c:v>
                </c:pt>
                <c:pt idx="7938">
                  <c:v>22.020308016770898</c:v>
                </c:pt>
                <c:pt idx="7939">
                  <c:v>22.025723237105307</c:v>
                </c:pt>
                <c:pt idx="7940">
                  <c:v>22.022326220037172</c:v>
                </c:pt>
                <c:pt idx="7941">
                  <c:v>21.991528645480958</c:v>
                </c:pt>
                <c:pt idx="7942">
                  <c:v>22.030999484722194</c:v>
                </c:pt>
                <c:pt idx="7943">
                  <c:v>22.026855314672499</c:v>
                </c:pt>
                <c:pt idx="7944">
                  <c:v>22.054827000514319</c:v>
                </c:pt>
                <c:pt idx="7945">
                  <c:v>22.058548135277775</c:v>
                </c:pt>
                <c:pt idx="7946">
                  <c:v>22.060594475785983</c:v>
                </c:pt>
                <c:pt idx="7947">
                  <c:v>22.041622420058584</c:v>
                </c:pt>
                <c:pt idx="7948">
                  <c:v>22.069321893857339</c:v>
                </c:pt>
                <c:pt idx="7949">
                  <c:v>21.999045568112017</c:v>
                </c:pt>
                <c:pt idx="7950">
                  <c:v>22.061918156972276</c:v>
                </c:pt>
                <c:pt idx="7951">
                  <c:v>22.043564278031958</c:v>
                </c:pt>
                <c:pt idx="7952">
                  <c:v>22.035678836877857</c:v>
                </c:pt>
                <c:pt idx="7953">
                  <c:v>22.072703062567022</c:v>
                </c:pt>
                <c:pt idx="7954">
                  <c:v>22.064606545546088</c:v>
                </c:pt>
                <c:pt idx="7955">
                  <c:v>22.056127792010969</c:v>
                </c:pt>
                <c:pt idx="7956">
                  <c:v>22.034522004056928</c:v>
                </c:pt>
                <c:pt idx="7957">
                  <c:v>22.085878068364227</c:v>
                </c:pt>
                <c:pt idx="7958">
                  <c:v>22.058274633549427</c:v>
                </c:pt>
                <c:pt idx="7959">
                  <c:v>22.037993237465958</c:v>
                </c:pt>
                <c:pt idx="7960">
                  <c:v>22.030365933144353</c:v>
                </c:pt>
                <c:pt idx="7961">
                  <c:v>22.035911052592741</c:v>
                </c:pt>
                <c:pt idx="7962">
                  <c:v>22.033403238490941</c:v>
                </c:pt>
                <c:pt idx="7963">
                  <c:v>22.02835831640666</c:v>
                </c:pt>
                <c:pt idx="7964">
                  <c:v>22.048253786618162</c:v>
                </c:pt>
                <c:pt idx="7965">
                  <c:v>22.040848843637082</c:v>
                </c:pt>
                <c:pt idx="7966">
                  <c:v>22.065802654312098</c:v>
                </c:pt>
                <c:pt idx="7967">
                  <c:v>22.047653726087994</c:v>
                </c:pt>
                <c:pt idx="7968">
                  <c:v>22.062924552141538</c:v>
                </c:pt>
                <c:pt idx="7969">
                  <c:v>22.039538290644579</c:v>
                </c:pt>
                <c:pt idx="7970">
                  <c:v>22.033387285191203</c:v>
                </c:pt>
                <c:pt idx="7971">
                  <c:v>22.017659857253879</c:v>
                </c:pt>
                <c:pt idx="7972">
                  <c:v>22.015845187506386</c:v>
                </c:pt>
                <c:pt idx="7973">
                  <c:v>21.999796897226236</c:v>
                </c:pt>
                <c:pt idx="7974">
                  <c:v>22.01339984911149</c:v>
                </c:pt>
                <c:pt idx="7975">
                  <c:v>21.999466575974157</c:v>
                </c:pt>
                <c:pt idx="7976">
                  <c:v>22.004344480456954</c:v>
                </c:pt>
                <c:pt idx="7977">
                  <c:v>21.972768411148675</c:v>
                </c:pt>
                <c:pt idx="7978">
                  <c:v>21.999936485159992</c:v>
                </c:pt>
                <c:pt idx="7979">
                  <c:v>22.017272440179429</c:v>
                </c:pt>
                <c:pt idx="7980">
                  <c:v>22.005283580832639</c:v>
                </c:pt>
                <c:pt idx="7981">
                  <c:v>22.028254864208552</c:v>
                </c:pt>
                <c:pt idx="7982">
                  <c:v>22.023599968059685</c:v>
                </c:pt>
                <c:pt idx="7983">
                  <c:v>22.049514387964244</c:v>
                </c:pt>
                <c:pt idx="7984">
                  <c:v>22.025972994774424</c:v>
                </c:pt>
                <c:pt idx="7985">
                  <c:v>22.043802965112889</c:v>
                </c:pt>
                <c:pt idx="7986">
                  <c:v>22.036992798066461</c:v>
                </c:pt>
                <c:pt idx="7987">
                  <c:v>22.008837268345143</c:v>
                </c:pt>
                <c:pt idx="7988">
                  <c:v>22.040558397509951</c:v>
                </c:pt>
                <c:pt idx="7989">
                  <c:v>22.045919830458683</c:v>
                </c:pt>
                <c:pt idx="7990">
                  <c:v>22.039243600296782</c:v>
                </c:pt>
                <c:pt idx="7991">
                  <c:v>22.036798039024589</c:v>
                </c:pt>
                <c:pt idx="7992">
                  <c:v>22.064621263152553</c:v>
                </c:pt>
                <c:pt idx="7993">
                  <c:v>22.03744008446122</c:v>
                </c:pt>
                <c:pt idx="7994">
                  <c:v>22.03870707567193</c:v>
                </c:pt>
                <c:pt idx="7995">
                  <c:v>22.0589090510313</c:v>
                </c:pt>
                <c:pt idx="7996">
                  <c:v>22.077530938135833</c:v>
                </c:pt>
                <c:pt idx="7997">
                  <c:v>22.066572154409673</c:v>
                </c:pt>
                <c:pt idx="7998">
                  <c:v>22.088154694713545</c:v>
                </c:pt>
                <c:pt idx="7999">
                  <c:v>22.108933438913702</c:v>
                </c:pt>
                <c:pt idx="8000">
                  <c:v>22.098773639068295</c:v>
                </c:pt>
                <c:pt idx="8001">
                  <c:v>22.120848989003019</c:v>
                </c:pt>
                <c:pt idx="8002">
                  <c:v>22.122059245846557</c:v>
                </c:pt>
                <c:pt idx="8003">
                  <c:v>22.120450702737003</c:v>
                </c:pt>
                <c:pt idx="8004">
                  <c:v>22.096857656051306</c:v>
                </c:pt>
                <c:pt idx="8005">
                  <c:v>22.078265901923469</c:v>
                </c:pt>
                <c:pt idx="8006">
                  <c:v>22.089712541501228</c:v>
                </c:pt>
                <c:pt idx="8007">
                  <c:v>22.090481692614819</c:v>
                </c:pt>
                <c:pt idx="8008">
                  <c:v>22.087341113614563</c:v>
                </c:pt>
                <c:pt idx="8009">
                  <c:v>22.041398915817037</c:v>
                </c:pt>
                <c:pt idx="8010">
                  <c:v>22.065143181098534</c:v>
                </c:pt>
                <c:pt idx="8011">
                  <c:v>22.070795019837842</c:v>
                </c:pt>
                <c:pt idx="8012">
                  <c:v>22.052398852201311</c:v>
                </c:pt>
                <c:pt idx="8013">
                  <c:v>22.052816752621784</c:v>
                </c:pt>
                <c:pt idx="8014">
                  <c:v>22.010825196368526</c:v>
                </c:pt>
                <c:pt idx="8015">
                  <c:v>22.027938401035343</c:v>
                </c:pt>
                <c:pt idx="8016">
                  <c:v>22.003682321588716</c:v>
                </c:pt>
                <c:pt idx="8017">
                  <c:v>21.989840348731672</c:v>
                </c:pt>
                <c:pt idx="8018">
                  <c:v>21.976474217914721</c:v>
                </c:pt>
                <c:pt idx="8019">
                  <c:v>21.967150509628702</c:v>
                </c:pt>
                <c:pt idx="8020">
                  <c:v>21.937255997343222</c:v>
                </c:pt>
                <c:pt idx="8021">
                  <c:v>21.939246688427467</c:v>
                </c:pt>
                <c:pt idx="8022">
                  <c:v>21.946337829356992</c:v>
                </c:pt>
                <c:pt idx="8023">
                  <c:v>21.938241312336061</c:v>
                </c:pt>
                <c:pt idx="8024">
                  <c:v>21.939800348691481</c:v>
                </c:pt>
                <c:pt idx="8025">
                  <c:v>21.946567039429972</c:v>
                </c:pt>
                <c:pt idx="8026">
                  <c:v>21.910823739585432</c:v>
                </c:pt>
                <c:pt idx="8027">
                  <c:v>21.890718368450916</c:v>
                </c:pt>
                <c:pt idx="8028">
                  <c:v>21.893839964875038</c:v>
                </c:pt>
                <c:pt idx="8029">
                  <c:v>21.906747681178029</c:v>
                </c:pt>
                <c:pt idx="8030">
                  <c:v>21.90829214572064</c:v>
                </c:pt>
                <c:pt idx="8031">
                  <c:v>21.934817508612745</c:v>
                </c:pt>
                <c:pt idx="8032">
                  <c:v>21.921810708588335</c:v>
                </c:pt>
                <c:pt idx="8033">
                  <c:v>21.947606379467999</c:v>
                </c:pt>
                <c:pt idx="8034">
                  <c:v>21.958024326821796</c:v>
                </c:pt>
                <c:pt idx="8035">
                  <c:v>21.977929561274273</c:v>
                </c:pt>
                <c:pt idx="8036">
                  <c:v>21.948458078515824</c:v>
                </c:pt>
                <c:pt idx="8037">
                  <c:v>21.97836174868138</c:v>
                </c:pt>
                <c:pt idx="8038">
                  <c:v>21.981845318364886</c:v>
                </c:pt>
                <c:pt idx="8039">
                  <c:v>21.98157389067276</c:v>
                </c:pt>
                <c:pt idx="8040">
                  <c:v>21.961838592047339</c:v>
                </c:pt>
                <c:pt idx="8041">
                  <c:v>21.995581832009883</c:v>
                </c:pt>
                <c:pt idx="8042">
                  <c:v>22.010133231335178</c:v>
                </c:pt>
                <c:pt idx="8043">
                  <c:v>21.982913822598235</c:v>
                </c:pt>
                <c:pt idx="8044">
                  <c:v>22.01718768009524</c:v>
                </c:pt>
                <c:pt idx="8045">
                  <c:v>21.996746179019841</c:v>
                </c:pt>
                <c:pt idx="8046">
                  <c:v>22.012039311949753</c:v>
                </c:pt>
                <c:pt idx="8047">
                  <c:v>21.970062088890337</c:v>
                </c:pt>
                <c:pt idx="8048">
                  <c:v>22.013554274213185</c:v>
                </c:pt>
                <c:pt idx="8049">
                  <c:v>21.966722018626939</c:v>
                </c:pt>
                <c:pt idx="8050">
                  <c:v>21.97661614769547</c:v>
                </c:pt>
                <c:pt idx="8051">
                  <c:v>21.971436082654087</c:v>
                </c:pt>
                <c:pt idx="8052">
                  <c:v>21.95854693115399</c:v>
                </c:pt>
                <c:pt idx="8053">
                  <c:v>22.002664657934222</c:v>
                </c:pt>
                <c:pt idx="8054">
                  <c:v>21.960956870798029</c:v>
                </c:pt>
                <c:pt idx="8055">
                  <c:v>21.968108539170878</c:v>
                </c:pt>
                <c:pt idx="8056">
                  <c:v>21.942142576591063</c:v>
                </c:pt>
                <c:pt idx="8057">
                  <c:v>21.968630766096663</c:v>
                </c:pt>
                <c:pt idx="8058">
                  <c:v>21.968814326379352</c:v>
                </c:pt>
                <c:pt idx="8059">
                  <c:v>21.957639124663384</c:v>
                </c:pt>
                <c:pt idx="8060">
                  <c:v>21.949313596504059</c:v>
                </c:pt>
                <c:pt idx="8061">
                  <c:v>21.925434592925249</c:v>
                </c:pt>
                <c:pt idx="8062">
                  <c:v>21.931132743622637</c:v>
                </c:pt>
                <c:pt idx="8063">
                  <c:v>21.946269102756101</c:v>
                </c:pt>
                <c:pt idx="8064">
                  <c:v>21.92003304194137</c:v>
                </c:pt>
                <c:pt idx="8065">
                  <c:v>21.894067079361559</c:v>
                </c:pt>
                <c:pt idx="8066">
                  <c:v>21.89223758773694</c:v>
                </c:pt>
                <c:pt idx="8067">
                  <c:v>21.885412168096501</c:v>
                </c:pt>
                <c:pt idx="8068">
                  <c:v>21.910284543123584</c:v>
                </c:pt>
                <c:pt idx="8069">
                  <c:v>21.913038476331248</c:v>
                </c:pt>
                <c:pt idx="8070">
                  <c:v>21.93939064875704</c:v>
                </c:pt>
                <c:pt idx="8071">
                  <c:v>21.914357171955018</c:v>
                </c:pt>
                <c:pt idx="8072">
                  <c:v>21.903539768858963</c:v>
                </c:pt>
                <c:pt idx="8073">
                  <c:v>21.898738955984506</c:v>
                </c:pt>
                <c:pt idx="8074">
                  <c:v>21.948747791130231</c:v>
                </c:pt>
                <c:pt idx="8075">
                  <c:v>21.944711563333872</c:v>
                </c:pt>
                <c:pt idx="8076">
                  <c:v>21.907096185145647</c:v>
                </c:pt>
                <c:pt idx="8077">
                  <c:v>21.902643414573152</c:v>
                </c:pt>
                <c:pt idx="8078">
                  <c:v>21.895058747941313</c:v>
                </c:pt>
                <c:pt idx="8079">
                  <c:v>21.903574091411009</c:v>
                </c:pt>
                <c:pt idx="8080">
                  <c:v>21.931092700655199</c:v>
                </c:pt>
                <c:pt idx="8081">
                  <c:v>21.903293472553262</c:v>
                </c:pt>
                <c:pt idx="8082">
                  <c:v>21.915708128483143</c:v>
                </c:pt>
                <c:pt idx="8083">
                  <c:v>21.927027448003127</c:v>
                </c:pt>
                <c:pt idx="8084">
                  <c:v>21.951688667520962</c:v>
                </c:pt>
                <c:pt idx="8085">
                  <c:v>21.908548017415459</c:v>
                </c:pt>
                <c:pt idx="8086">
                  <c:v>21.941455549705971</c:v>
                </c:pt>
                <c:pt idx="8087">
                  <c:v>21.984821311154938</c:v>
                </c:pt>
                <c:pt idx="8088">
                  <c:v>22.009435882563395</c:v>
                </c:pt>
                <c:pt idx="8089">
                  <c:v>22.005130229080279</c:v>
                </c:pt>
                <c:pt idx="8090">
                  <c:v>22.022427479171764</c:v>
                </c:pt>
                <c:pt idx="8091">
                  <c:v>22.050980760096959</c:v>
                </c:pt>
                <c:pt idx="8092">
                  <c:v>22.010802680899122</c:v>
                </c:pt>
                <c:pt idx="8093">
                  <c:v>22.026672491706496</c:v>
                </c:pt>
                <c:pt idx="8094">
                  <c:v>21.980803445941866</c:v>
                </c:pt>
                <c:pt idx="8095">
                  <c:v>21.992216857580594</c:v>
                </c:pt>
                <c:pt idx="8096">
                  <c:v>21.967427476024458</c:v>
                </c:pt>
                <c:pt idx="8097">
                  <c:v>22.005329635157828</c:v>
                </c:pt>
                <c:pt idx="8098">
                  <c:v>21.983391715297405</c:v>
                </c:pt>
                <c:pt idx="8099">
                  <c:v>21.968569276796952</c:v>
                </c:pt>
                <c:pt idx="8100">
                  <c:v>21.990598503779811</c:v>
                </c:pt>
                <c:pt idx="8101">
                  <c:v>21.969095639638237</c:v>
                </c:pt>
                <c:pt idx="8102">
                  <c:v>21.986835411823861</c:v>
                </c:pt>
                <c:pt idx="8103">
                  <c:v>21.988669123729871</c:v>
                </c:pt>
                <c:pt idx="8104">
                  <c:v>21.990172279373592</c:v>
                </c:pt>
                <c:pt idx="8105">
                  <c:v>21.988124263075349</c:v>
                </c:pt>
                <c:pt idx="8106">
                  <c:v>21.950176929498678</c:v>
                </c:pt>
                <c:pt idx="8107">
                  <c:v>21.974813102799519</c:v>
                </c:pt>
                <c:pt idx="8108">
                  <c:v>21.976329779548223</c:v>
                </c:pt>
                <c:pt idx="8109">
                  <c:v>21.939180588996688</c:v>
                </c:pt>
                <c:pt idx="8110">
                  <c:v>21.910615841950047</c:v>
                </c:pt>
                <c:pt idx="8111">
                  <c:v>21.904431453093906</c:v>
                </c:pt>
                <c:pt idx="8112">
                  <c:v>21.900368701580092</c:v>
                </c:pt>
                <c:pt idx="8113">
                  <c:v>21.872503242623015</c:v>
                </c:pt>
                <c:pt idx="8114">
                  <c:v>21.893988455781948</c:v>
                </c:pt>
                <c:pt idx="8115">
                  <c:v>21.880820035326359</c:v>
                </c:pt>
                <c:pt idx="8116">
                  <c:v>21.876978104881534</c:v>
                </c:pt>
                <c:pt idx="8117">
                  <c:v>21.870327217427398</c:v>
                </c:pt>
                <c:pt idx="8118">
                  <c:v>21.893148562428717</c:v>
                </c:pt>
                <c:pt idx="8119">
                  <c:v>21.884915185351041</c:v>
                </c:pt>
                <c:pt idx="8120">
                  <c:v>21.876115288666327</c:v>
                </c:pt>
                <c:pt idx="8121">
                  <c:v>21.898283669897587</c:v>
                </c:pt>
                <c:pt idx="8122">
                  <c:v>21.862066231475936</c:v>
                </c:pt>
                <c:pt idx="8123">
                  <c:v>21.904151614302073</c:v>
                </c:pt>
                <c:pt idx="8124">
                  <c:v>21.877051043793436</c:v>
                </c:pt>
                <c:pt idx="8125">
                  <c:v>21.945569909627309</c:v>
                </c:pt>
                <c:pt idx="8126">
                  <c:v>21.913990496351655</c:v>
                </c:pt>
                <c:pt idx="8127">
                  <c:v>21.903167867589662</c:v>
                </c:pt>
                <c:pt idx="8128">
                  <c:v>21.926225160377964</c:v>
                </c:pt>
                <c:pt idx="8129">
                  <c:v>21.9609438539199</c:v>
                </c:pt>
                <c:pt idx="8130">
                  <c:v>21.975871109090132</c:v>
                </c:pt>
                <c:pt idx="8131">
                  <c:v>21.950198874869599</c:v>
                </c:pt>
                <c:pt idx="8132">
                  <c:v>21.97342152752195</c:v>
                </c:pt>
                <c:pt idx="8133">
                  <c:v>21.97023471670499</c:v>
                </c:pt>
                <c:pt idx="8134">
                  <c:v>21.965820468792128</c:v>
                </c:pt>
                <c:pt idx="8135">
                  <c:v>21.951523515838382</c:v>
                </c:pt>
                <c:pt idx="8136">
                  <c:v>21.982265481946264</c:v>
                </c:pt>
                <c:pt idx="8137">
                  <c:v>21.966744249152129</c:v>
                </c:pt>
                <c:pt idx="8138">
                  <c:v>21.946600158940122</c:v>
                </c:pt>
                <c:pt idx="8139">
                  <c:v>21.939990848230288</c:v>
                </c:pt>
                <c:pt idx="8140">
                  <c:v>21.894347669904604</c:v>
                </c:pt>
                <c:pt idx="8141">
                  <c:v>21.902857204102023</c:v>
                </c:pt>
                <c:pt idx="8142">
                  <c:v>21.934992498403616</c:v>
                </c:pt>
                <c:pt idx="8143">
                  <c:v>21.905956983312738</c:v>
                </c:pt>
                <c:pt idx="8144">
                  <c:v>21.918935393507692</c:v>
                </c:pt>
                <c:pt idx="8145">
                  <c:v>21.92844172599975</c:v>
                </c:pt>
                <c:pt idx="8146">
                  <c:v>21.935519931040677</c:v>
                </c:pt>
                <c:pt idx="8147">
                  <c:v>21.924954011714036</c:v>
                </c:pt>
                <c:pt idx="8148">
                  <c:v>21.903930631241934</c:v>
                </c:pt>
                <c:pt idx="8149">
                  <c:v>21.875361123515528</c:v>
                </c:pt>
                <c:pt idx="8150">
                  <c:v>21.892561501441424</c:v>
                </c:pt>
                <c:pt idx="8151">
                  <c:v>21.863248863417947</c:v>
                </c:pt>
                <c:pt idx="8152">
                  <c:v>21.897592854168234</c:v>
                </c:pt>
                <c:pt idx="8153">
                  <c:v>21.878910844990838</c:v>
                </c:pt>
                <c:pt idx="8154">
                  <c:v>21.894929873162752</c:v>
                </c:pt>
                <c:pt idx="8155">
                  <c:v>21.873055182468843</c:v>
                </c:pt>
                <c:pt idx="8156">
                  <c:v>21.90439017678667</c:v>
                </c:pt>
                <c:pt idx="8157">
                  <c:v>21.887841086015037</c:v>
                </c:pt>
                <c:pt idx="8158">
                  <c:v>21.888876123509188</c:v>
                </c:pt>
                <c:pt idx="8159">
                  <c:v>21.884055962771335</c:v>
                </c:pt>
                <c:pt idx="8160">
                  <c:v>21.881905546419734</c:v>
                </c:pt>
                <c:pt idx="8161">
                  <c:v>21.852004341396555</c:v>
                </c:pt>
                <c:pt idx="8162">
                  <c:v>21.863059848420303</c:v>
                </c:pt>
                <c:pt idx="8163">
                  <c:v>21.836177409726076</c:v>
                </c:pt>
                <c:pt idx="8164">
                  <c:v>21.832693867222552</c:v>
                </c:pt>
                <c:pt idx="8165">
                  <c:v>21.800938035075244</c:v>
                </c:pt>
                <c:pt idx="8166">
                  <c:v>21.788723353069305</c:v>
                </c:pt>
                <c:pt idx="8167">
                  <c:v>21.764066293407296</c:v>
                </c:pt>
                <c:pt idx="8168">
                  <c:v>21.788284881451055</c:v>
                </c:pt>
                <c:pt idx="8169">
                  <c:v>21.837200462811147</c:v>
                </c:pt>
                <c:pt idx="8170">
                  <c:v>21.806817857284052</c:v>
                </c:pt>
                <c:pt idx="8171">
                  <c:v>21.834695498438819</c:v>
                </c:pt>
                <c:pt idx="8172">
                  <c:v>21.80339762634884</c:v>
                </c:pt>
                <c:pt idx="8173">
                  <c:v>21.8475925429798</c:v>
                </c:pt>
                <c:pt idx="8174">
                  <c:v>21.852698997895097</c:v>
                </c:pt>
                <c:pt idx="8175">
                  <c:v>21.837573796126083</c:v>
                </c:pt>
                <c:pt idx="8176">
                  <c:v>21.881691128708553</c:v>
                </c:pt>
                <c:pt idx="8177">
                  <c:v>21.846581728074653</c:v>
                </c:pt>
                <c:pt idx="8178">
                  <c:v>21.853347578149833</c:v>
                </c:pt>
                <c:pt idx="8179">
                  <c:v>21.899978988805834</c:v>
                </c:pt>
                <c:pt idx="8180">
                  <c:v>21.927376109019939</c:v>
                </c:pt>
                <c:pt idx="8181">
                  <c:v>21.901565792868201</c:v>
                </c:pt>
                <c:pt idx="8182">
                  <c:v>21.891445207737906</c:v>
                </c:pt>
                <c:pt idx="8183">
                  <c:v>21.908669683267874</c:v>
                </c:pt>
                <c:pt idx="8184">
                  <c:v>21.887767574470217</c:v>
                </c:pt>
                <c:pt idx="8185">
                  <c:v>21.915778373041743</c:v>
                </c:pt>
                <c:pt idx="8186">
                  <c:v>21.882370385676055</c:v>
                </c:pt>
                <c:pt idx="8187">
                  <c:v>21.913698023426047</c:v>
                </c:pt>
                <c:pt idx="8188">
                  <c:v>21.908560205389346</c:v>
                </c:pt>
                <c:pt idx="8189">
                  <c:v>21.947170354529835</c:v>
                </c:pt>
                <c:pt idx="8190">
                  <c:v>21.927741043751237</c:v>
                </c:pt>
                <c:pt idx="8191">
                  <c:v>21.967690144081239</c:v>
                </c:pt>
                <c:pt idx="8192">
                  <c:v>21.971144375947247</c:v>
                </c:pt>
                <c:pt idx="8193">
                  <c:v>21.943640739579063</c:v>
                </c:pt>
                <c:pt idx="8194">
                  <c:v>21.963122345366127</c:v>
                </c:pt>
                <c:pt idx="8195">
                  <c:v>21.967447993331412</c:v>
                </c:pt>
                <c:pt idx="8196">
                  <c:v>21.987753404284092</c:v>
                </c:pt>
                <c:pt idx="8197">
                  <c:v>21.949889786434326</c:v>
                </c:pt>
                <c:pt idx="8198">
                  <c:v>21.955989577101381</c:v>
                </c:pt>
                <c:pt idx="8199">
                  <c:v>21.935208075679473</c:v>
                </c:pt>
                <c:pt idx="8200">
                  <c:v>21.949326558826296</c:v>
                </c:pt>
                <c:pt idx="8201">
                  <c:v>21.926253195823669</c:v>
                </c:pt>
                <c:pt idx="8202">
                  <c:v>21.890848756949694</c:v>
                </c:pt>
                <c:pt idx="8203">
                  <c:v>21.873187654927836</c:v>
                </c:pt>
                <c:pt idx="8204">
                  <c:v>21.878403283207803</c:v>
                </c:pt>
                <c:pt idx="8205">
                  <c:v>21.863502167870724</c:v>
                </c:pt>
                <c:pt idx="8206">
                  <c:v>21.835072799985447</c:v>
                </c:pt>
                <c:pt idx="8207">
                  <c:v>21.837150033730687</c:v>
                </c:pt>
                <c:pt idx="8208">
                  <c:v>21.801805505863793</c:v>
                </c:pt>
                <c:pt idx="8209">
                  <c:v>21.789333983320763</c:v>
                </c:pt>
                <c:pt idx="8210">
                  <c:v>21.740961113399674</c:v>
                </c:pt>
                <c:pt idx="8211">
                  <c:v>21.752136291122213</c:v>
                </c:pt>
                <c:pt idx="8212">
                  <c:v>21.750926034278674</c:v>
                </c:pt>
                <c:pt idx="8213">
                  <c:v>21.69509619530508</c:v>
                </c:pt>
                <c:pt idx="8214">
                  <c:v>21.697142535813288</c:v>
                </c:pt>
                <c:pt idx="8215">
                  <c:v>21.707007282434795</c:v>
                </c:pt>
                <c:pt idx="8216">
                  <c:v>21.732205076821792</c:v>
                </c:pt>
                <c:pt idx="8217">
                  <c:v>21.693038919890505</c:v>
                </c:pt>
                <c:pt idx="8218">
                  <c:v>21.738293914008587</c:v>
                </c:pt>
                <c:pt idx="8219">
                  <c:v>21.695406832277666</c:v>
                </c:pt>
                <c:pt idx="8220">
                  <c:v>21.713170876085712</c:v>
                </c:pt>
                <c:pt idx="8221">
                  <c:v>21.719543741888415</c:v>
                </c:pt>
                <c:pt idx="8222">
                  <c:v>21.769940585853909</c:v>
                </c:pt>
                <c:pt idx="8223">
                  <c:v>21.740299384423409</c:v>
                </c:pt>
                <c:pt idx="8224">
                  <c:v>21.779539685996451</c:v>
                </c:pt>
                <c:pt idx="8225">
                  <c:v>21.764536160420647</c:v>
                </c:pt>
                <c:pt idx="8226">
                  <c:v>21.770515968568589</c:v>
                </c:pt>
                <c:pt idx="8227">
                  <c:v>21.765961252260787</c:v>
                </c:pt>
                <c:pt idx="8228">
                  <c:v>21.759020526671854</c:v>
                </c:pt>
                <c:pt idx="8229">
                  <c:v>21.745089193993248</c:v>
                </c:pt>
                <c:pt idx="8230">
                  <c:v>21.747380153341247</c:v>
                </c:pt>
                <c:pt idx="8231">
                  <c:v>21.727327409900301</c:v>
                </c:pt>
                <c:pt idx="8232">
                  <c:v>21.725609982504935</c:v>
                </c:pt>
                <c:pt idx="8233">
                  <c:v>21.768965205950757</c:v>
                </c:pt>
                <c:pt idx="8234">
                  <c:v>21.747296537017309</c:v>
                </c:pt>
                <c:pt idx="8235">
                  <c:v>21.782013596063837</c:v>
                </c:pt>
                <c:pt idx="8236">
                  <c:v>21.762278294268686</c:v>
                </c:pt>
                <c:pt idx="8237">
                  <c:v>21.763641028778743</c:v>
                </c:pt>
                <c:pt idx="8238">
                  <c:v>21.763269699042119</c:v>
                </c:pt>
                <c:pt idx="8239">
                  <c:v>21.7462090370875</c:v>
                </c:pt>
                <c:pt idx="8240">
                  <c:v>21.745596294524272</c:v>
                </c:pt>
                <c:pt idx="8241">
                  <c:v>21.763727083761822</c:v>
                </c:pt>
                <c:pt idx="8242">
                  <c:v>21.757218749914426</c:v>
                </c:pt>
                <c:pt idx="8243">
                  <c:v>21.755068333562821</c:v>
                </c:pt>
                <c:pt idx="8244">
                  <c:v>21.761908019747192</c:v>
                </c:pt>
                <c:pt idx="8245">
                  <c:v>21.752846043233532</c:v>
                </c:pt>
                <c:pt idx="8246">
                  <c:v>21.755366331649427</c:v>
                </c:pt>
                <c:pt idx="8247">
                  <c:v>21.721092474152421</c:v>
                </c:pt>
                <c:pt idx="8248">
                  <c:v>21.704267813889746</c:v>
                </c:pt>
                <c:pt idx="8249">
                  <c:v>21.722817407230647</c:v>
                </c:pt>
                <c:pt idx="8250">
                  <c:v>21.733948480354197</c:v>
                </c:pt>
                <c:pt idx="8251">
                  <c:v>21.705354970563658</c:v>
                </c:pt>
                <c:pt idx="8252">
                  <c:v>21.724732067057964</c:v>
                </c:pt>
                <c:pt idx="8253">
                  <c:v>21.712551211091171</c:v>
                </c:pt>
                <c:pt idx="8254">
                  <c:v>21.704892216768851</c:v>
                </c:pt>
                <c:pt idx="8255">
                  <c:v>21.733092617665747</c:v>
                </c:pt>
                <c:pt idx="8256">
                  <c:v>21.684774594335785</c:v>
                </c:pt>
                <c:pt idx="8257">
                  <c:v>21.711247046917308</c:v>
                </c:pt>
                <c:pt idx="8258">
                  <c:v>21.681673851053581</c:v>
                </c:pt>
                <c:pt idx="8259">
                  <c:v>21.699927708178066</c:v>
                </c:pt>
                <c:pt idx="8260">
                  <c:v>21.701404512758455</c:v>
                </c:pt>
                <c:pt idx="8261">
                  <c:v>21.707100975206572</c:v>
                </c:pt>
                <c:pt idx="8262">
                  <c:v>21.746847525207144</c:v>
                </c:pt>
                <c:pt idx="8263">
                  <c:v>21.764355822813719</c:v>
                </c:pt>
                <c:pt idx="8264">
                  <c:v>21.75276895922439</c:v>
                </c:pt>
                <c:pt idx="8265">
                  <c:v>21.764490050587778</c:v>
                </c:pt>
                <c:pt idx="8266">
                  <c:v>21.764490050587778</c:v>
                </c:pt>
                <c:pt idx="8267">
                  <c:v>21.81947815934938</c:v>
                </c:pt>
                <c:pt idx="8268">
                  <c:v>21.793402590605673</c:v>
                </c:pt>
                <c:pt idx="8269">
                  <c:v>21.815872637513316</c:v>
                </c:pt>
                <c:pt idx="8270">
                  <c:v>21.82206556491013</c:v>
                </c:pt>
                <c:pt idx="8271">
                  <c:v>21.836386932268653</c:v>
                </c:pt>
                <c:pt idx="8272">
                  <c:v>21.823092375285043</c:v>
                </c:pt>
                <c:pt idx="8273">
                  <c:v>21.812677329958731</c:v>
                </c:pt>
                <c:pt idx="8274">
                  <c:v>21.860938274112289</c:v>
                </c:pt>
                <c:pt idx="8275">
                  <c:v>21.80852549364019</c:v>
                </c:pt>
                <c:pt idx="8276">
                  <c:v>21.852437345775716</c:v>
                </c:pt>
                <c:pt idx="8277">
                  <c:v>21.851508461252223</c:v>
                </c:pt>
                <c:pt idx="8278">
                  <c:v>21.858377399863148</c:v>
                </c:pt>
                <c:pt idx="8279">
                  <c:v>21.859013504694435</c:v>
                </c:pt>
                <c:pt idx="8280">
                  <c:v>21.866786825991017</c:v>
                </c:pt>
                <c:pt idx="8281">
                  <c:v>21.916277204487272</c:v>
                </c:pt>
                <c:pt idx="8282">
                  <c:v>21.870990041858338</c:v>
                </c:pt>
                <c:pt idx="8283">
                  <c:v>21.918667878447366</c:v>
                </c:pt>
                <c:pt idx="8284">
                  <c:v>21.880372021788645</c:v>
                </c:pt>
                <c:pt idx="8285">
                  <c:v>21.90146636329742</c:v>
                </c:pt>
                <c:pt idx="8286">
                  <c:v>21.901097652166566</c:v>
                </c:pt>
                <c:pt idx="8287">
                  <c:v>21.919310983840923</c:v>
                </c:pt>
                <c:pt idx="8288">
                  <c:v>21.878172813966447</c:v>
                </c:pt>
                <c:pt idx="8289">
                  <c:v>21.901665138865372</c:v>
                </c:pt>
                <c:pt idx="8290">
                  <c:v>21.891250679635849</c:v>
                </c:pt>
                <c:pt idx="8291">
                  <c:v>21.900963343279539</c:v>
                </c:pt>
                <c:pt idx="8292">
                  <c:v>21.880370184417394</c:v>
                </c:pt>
                <c:pt idx="8293">
                  <c:v>21.874838748738632</c:v>
                </c:pt>
                <c:pt idx="8294">
                  <c:v>21.856276179710971</c:v>
                </c:pt>
                <c:pt idx="8295">
                  <c:v>21.821372001465253</c:v>
                </c:pt>
                <c:pt idx="8296">
                  <c:v>21.832494081412626</c:v>
                </c:pt>
                <c:pt idx="8297">
                  <c:v>21.829013325381329</c:v>
                </c:pt>
                <c:pt idx="8298">
                  <c:v>21.815409605979131</c:v>
                </c:pt>
                <c:pt idx="8299">
                  <c:v>21.8523490426705</c:v>
                </c:pt>
                <c:pt idx="8300">
                  <c:v>21.829214984264127</c:v>
                </c:pt>
                <c:pt idx="8301">
                  <c:v>21.87972372418816</c:v>
                </c:pt>
                <c:pt idx="8302">
                  <c:v>21.870531843577353</c:v>
                </c:pt>
                <c:pt idx="8303">
                  <c:v>21.88153278809045</c:v>
                </c:pt>
                <c:pt idx="8304">
                  <c:v>21.847201345161015</c:v>
                </c:pt>
                <c:pt idx="8305">
                  <c:v>21.878765072591342</c:v>
                </c:pt>
                <c:pt idx="8306">
                  <c:v>21.883784202951478</c:v>
                </c:pt>
                <c:pt idx="8307">
                  <c:v>21.864966772261639</c:v>
                </c:pt>
                <c:pt idx="8308">
                  <c:v>21.893373325850831</c:v>
                </c:pt>
                <c:pt idx="8309">
                  <c:v>21.883499117517044</c:v>
                </c:pt>
                <c:pt idx="8310">
                  <c:v>21.904333689715806</c:v>
                </c:pt>
                <c:pt idx="8311">
                  <c:v>21.888747228323822</c:v>
                </c:pt>
                <c:pt idx="8312">
                  <c:v>21.909846796553456</c:v>
                </c:pt>
                <c:pt idx="8313">
                  <c:v>21.867150396262037</c:v>
                </c:pt>
                <c:pt idx="8314">
                  <c:v>21.899165370862285</c:v>
                </c:pt>
                <c:pt idx="8315">
                  <c:v>21.867591886822833</c:v>
                </c:pt>
                <c:pt idx="8316">
                  <c:v>21.873945556604191</c:v>
                </c:pt>
                <c:pt idx="8317">
                  <c:v>21.883177377738203</c:v>
                </c:pt>
                <c:pt idx="8318">
                  <c:v>21.871311107957681</c:v>
                </c:pt>
                <c:pt idx="8319">
                  <c:v>21.927073964777335</c:v>
                </c:pt>
                <c:pt idx="8320">
                  <c:v>21.895626913869513</c:v>
                </c:pt>
                <c:pt idx="8321">
                  <c:v>21.939471367956877</c:v>
                </c:pt>
                <c:pt idx="8322">
                  <c:v>21.909218476725279</c:v>
                </c:pt>
                <c:pt idx="8323">
                  <c:v>21.935308942519388</c:v>
                </c:pt>
                <c:pt idx="8324">
                  <c:v>21.929591462454205</c:v>
                </c:pt>
                <c:pt idx="8325">
                  <c:v>21.89651464476216</c:v>
                </c:pt>
                <c:pt idx="8326">
                  <c:v>21.887691979666631</c:v>
                </c:pt>
                <c:pt idx="8327">
                  <c:v>21.903703476721105</c:v>
                </c:pt>
                <c:pt idx="8328">
                  <c:v>21.888122266299121</c:v>
                </c:pt>
                <c:pt idx="8329">
                  <c:v>21.87455347115419</c:v>
                </c:pt>
                <c:pt idx="8330">
                  <c:v>21.892269683353977</c:v>
                </c:pt>
                <c:pt idx="8331">
                  <c:v>21.887572330774795</c:v>
                </c:pt>
                <c:pt idx="8332">
                  <c:v>21.883110068486076</c:v>
                </c:pt>
                <c:pt idx="8333">
                  <c:v>21.819631383286808</c:v>
                </c:pt>
                <c:pt idx="8334">
                  <c:v>21.86920041594383</c:v>
                </c:pt>
                <c:pt idx="8335">
                  <c:v>21.89311158676648</c:v>
                </c:pt>
                <c:pt idx="8336">
                  <c:v>21.908701319221542</c:v>
                </c:pt>
                <c:pt idx="8337">
                  <c:v>21.905276933193335</c:v>
                </c:pt>
                <c:pt idx="8338">
                  <c:v>21.889750366982632</c:v>
                </c:pt>
                <c:pt idx="8339">
                  <c:v>21.908782201145929</c:v>
                </c:pt>
                <c:pt idx="8340">
                  <c:v>21.894194981090536</c:v>
                </c:pt>
                <c:pt idx="8341">
                  <c:v>21.926678694791779</c:v>
                </c:pt>
                <c:pt idx="8342">
                  <c:v>21.915704591725326</c:v>
                </c:pt>
                <c:pt idx="8343">
                  <c:v>21.922584479004964</c:v>
                </c:pt>
                <c:pt idx="8344">
                  <c:v>21.899288260811407</c:v>
                </c:pt>
                <c:pt idx="8345">
                  <c:v>21.913156124483322</c:v>
                </c:pt>
                <c:pt idx="8346">
                  <c:v>21.902951724206957</c:v>
                </c:pt>
                <c:pt idx="8347">
                  <c:v>21.899536442010454</c:v>
                </c:pt>
                <c:pt idx="8348">
                  <c:v>21.909219213242906</c:v>
                </c:pt>
                <c:pt idx="8349">
                  <c:v>21.863778657347972</c:v>
                </c:pt>
                <c:pt idx="8350">
                  <c:v>21.884463806338527</c:v>
                </c:pt>
                <c:pt idx="8351">
                  <c:v>21.851816165524617</c:v>
                </c:pt>
                <c:pt idx="8352">
                  <c:v>21.84714355954879</c:v>
                </c:pt>
                <c:pt idx="8353">
                  <c:v>21.867960960977264</c:v>
                </c:pt>
                <c:pt idx="8354">
                  <c:v>21.848311201922606</c:v>
                </c:pt>
                <c:pt idx="8355">
                  <c:v>21.84077680422465</c:v>
                </c:pt>
                <c:pt idx="8356">
                  <c:v>21.851405514581611</c:v>
                </c:pt>
                <c:pt idx="8357">
                  <c:v>21.868280838777039</c:v>
                </c:pt>
                <c:pt idx="8358">
                  <c:v>21.865184961023932</c:v>
                </c:pt>
                <c:pt idx="8359">
                  <c:v>21.879443028757915</c:v>
                </c:pt>
                <c:pt idx="8360">
                  <c:v>21.875731827280816</c:v>
                </c:pt>
                <c:pt idx="8361">
                  <c:v>21.869830247825934</c:v>
                </c:pt>
                <c:pt idx="8362">
                  <c:v>21.871627477334705</c:v>
                </c:pt>
                <c:pt idx="8363">
                  <c:v>21.869508212440206</c:v>
                </c:pt>
                <c:pt idx="8364">
                  <c:v>21.864677982265526</c:v>
                </c:pt>
                <c:pt idx="8365">
                  <c:v>21.866242310132595</c:v>
                </c:pt>
                <c:pt idx="8366">
                  <c:v>21.920061672608643</c:v>
                </c:pt>
                <c:pt idx="8367">
                  <c:v>21.907850036142847</c:v>
                </c:pt>
                <c:pt idx="8368">
                  <c:v>21.896220725650839</c:v>
                </c:pt>
                <c:pt idx="8369">
                  <c:v>21.889946648684429</c:v>
                </c:pt>
                <c:pt idx="8370">
                  <c:v>21.930142097004961</c:v>
                </c:pt>
                <c:pt idx="8371">
                  <c:v>21.913564185865326</c:v>
                </c:pt>
                <c:pt idx="8372">
                  <c:v>21.949409898668609</c:v>
                </c:pt>
                <c:pt idx="8373">
                  <c:v>21.932860494630972</c:v>
                </c:pt>
                <c:pt idx="8374">
                  <c:v>21.94065641179774</c:v>
                </c:pt>
                <c:pt idx="8375">
                  <c:v>21.95262958576706</c:v>
                </c:pt>
                <c:pt idx="8376">
                  <c:v>22.004945500052774</c:v>
                </c:pt>
                <c:pt idx="8377">
                  <c:v>22.015845672264962</c:v>
                </c:pt>
                <c:pt idx="8378">
                  <c:v>21.992883723765207</c:v>
                </c:pt>
                <c:pt idx="8379">
                  <c:v>22.026247500483308</c:v>
                </c:pt>
                <c:pt idx="8380">
                  <c:v>22.006006516005876</c:v>
                </c:pt>
                <c:pt idx="8381">
                  <c:v>21.999873935393417</c:v>
                </c:pt>
                <c:pt idx="8382">
                  <c:v>22.034755426111733</c:v>
                </c:pt>
                <c:pt idx="8383">
                  <c:v>22.021351415697755</c:v>
                </c:pt>
                <c:pt idx="8384">
                  <c:v>22.00819022980707</c:v>
                </c:pt>
                <c:pt idx="8385">
                  <c:v>21.981489170410878</c:v>
                </c:pt>
                <c:pt idx="8386">
                  <c:v>21.999266859943134</c:v>
                </c:pt>
                <c:pt idx="8387">
                  <c:v>21.98706583062863</c:v>
                </c:pt>
                <c:pt idx="8388">
                  <c:v>22.001559240329364</c:v>
                </c:pt>
                <c:pt idx="8389">
                  <c:v>22.004226001300779</c:v>
                </c:pt>
                <c:pt idx="8390">
                  <c:v>22.022888096025017</c:v>
                </c:pt>
                <c:pt idx="8391">
                  <c:v>22.009494118675441</c:v>
                </c:pt>
                <c:pt idx="8392">
                  <c:v>22.025590700031245</c:v>
                </c:pt>
                <c:pt idx="8393">
                  <c:v>22.034343035997555</c:v>
                </c:pt>
                <c:pt idx="8394">
                  <c:v>22.042489275002087</c:v>
                </c:pt>
                <c:pt idx="8395">
                  <c:v>22.04925512507727</c:v>
                </c:pt>
                <c:pt idx="8396">
                  <c:v>22.05795989454862</c:v>
                </c:pt>
                <c:pt idx="8397">
                  <c:v>22.051045636935118</c:v>
                </c:pt>
                <c:pt idx="8398">
                  <c:v>22.023857394954995</c:v>
                </c:pt>
                <c:pt idx="8399">
                  <c:v>22.045915916983976</c:v>
                </c:pt>
                <c:pt idx="8400">
                  <c:v>22.054411360995374</c:v>
                </c:pt>
                <c:pt idx="8401">
                  <c:v>22.03571239489326</c:v>
                </c:pt>
                <c:pt idx="8402">
                  <c:v>21.977980426735233</c:v>
                </c:pt>
                <c:pt idx="8403">
                  <c:v>21.890161737849269</c:v>
                </c:pt>
                <c:pt idx="8404">
                  <c:v>21.848164096414035</c:v>
                </c:pt>
                <c:pt idx="8405">
                  <c:v>21.780804858264752</c:v>
                </c:pt>
                <c:pt idx="8406">
                  <c:v>21.731481125778735</c:v>
                </c:pt>
                <c:pt idx="8407">
                  <c:v>21.661291974167408</c:v>
                </c:pt>
                <c:pt idx="8408">
                  <c:v>21.594933398937595</c:v>
                </c:pt>
                <c:pt idx="8409">
                  <c:v>21.554259981091878</c:v>
                </c:pt>
                <c:pt idx="8410">
                  <c:v>21.49486606176524</c:v>
                </c:pt>
                <c:pt idx="8411">
                  <c:v>21.455099965499507</c:v>
                </c:pt>
                <c:pt idx="8412">
                  <c:v>21.372197678884234</c:v>
                </c:pt>
                <c:pt idx="8413">
                  <c:v>21.311187596215341</c:v>
                </c:pt>
                <c:pt idx="8414">
                  <c:v>21.24687703728377</c:v>
                </c:pt>
                <c:pt idx="8415">
                  <c:v>21.197553304797758</c:v>
                </c:pt>
                <c:pt idx="8416">
                  <c:v>21.148600902048369</c:v>
                </c:pt>
                <c:pt idx="8417">
                  <c:v>21.084290343116798</c:v>
                </c:pt>
                <c:pt idx="8418">
                  <c:v>21.010965063931572</c:v>
                </c:pt>
                <c:pt idx="8419">
                  <c:v>20.941123354429852</c:v>
                </c:pt>
                <c:pt idx="8420">
                  <c:v>20.876248118593548</c:v>
                </c:pt>
                <c:pt idx="8421">
                  <c:v>20.827295715844155</c:v>
                </c:pt>
                <c:pt idx="8422">
                  <c:v>20.762985156912588</c:v>
                </c:pt>
                <c:pt idx="8423">
                  <c:v>20.722311739066871</c:v>
                </c:pt>
                <c:pt idx="8424">
                  <c:v>20.616064913821624</c:v>
                </c:pt>
                <c:pt idx="8425">
                  <c:v>20.587945998508477</c:v>
                </c:pt>
                <c:pt idx="8426">
                  <c:v>20.516044635505846</c:v>
                </c:pt>
                <c:pt idx="8427">
                  <c:v>20.460899030652026</c:v>
                </c:pt>
                <c:pt idx="8428">
                  <c:v>20.410962555602783</c:v>
                </c:pt>
                <c:pt idx="8429">
                  <c:v>20.338136653201524</c:v>
                </c:pt>
                <c:pt idx="8430">
                  <c:v>20.280615511520441</c:v>
                </c:pt>
                <c:pt idx="8431">
                  <c:v>20.2212215921938</c:v>
                </c:pt>
                <c:pt idx="8432">
                  <c:v>20.147896340188556</c:v>
                </c:pt>
                <c:pt idx="8433">
                  <c:v>20.066474543982395</c:v>
                </c:pt>
                <c:pt idx="8434">
                  <c:v>19.99593960092913</c:v>
                </c:pt>
                <c:pt idx="8435">
                  <c:v>19.938418459248055</c:v>
                </c:pt>
                <c:pt idx="8436">
                  <c:v>19.866517090701748</c:v>
                </c:pt>
                <c:pt idx="8437">
                  <c:v>19.769799554047374</c:v>
                </c:pt>
                <c:pt idx="8438">
                  <c:v>19.692753140098691</c:v>
                </c:pt>
                <c:pt idx="8439">
                  <c:v>19.63274823465024</c:v>
                </c:pt>
                <c:pt idx="8440">
                  <c:v>19.562213291596972</c:v>
                </c:pt>
                <c:pt idx="8441">
                  <c:v>19.498092158667063</c:v>
                </c:pt>
                <c:pt idx="8442">
                  <c:v>19.422964196639441</c:v>
                </c:pt>
                <c:pt idx="8443">
                  <c:v>19.357157892823171</c:v>
                </c:pt>
                <c:pt idx="8444">
                  <c:v>19.304379194813691</c:v>
                </c:pt>
                <c:pt idx="8445">
                  <c:v>19.254442719764448</c:v>
                </c:pt>
                <c:pt idx="8446">
                  <c:v>19.205989815606305</c:v>
                </c:pt>
                <c:pt idx="8447">
                  <c:v>19.115308958463448</c:v>
                </c:pt>
                <c:pt idx="8448">
                  <c:v>19.061957183258038</c:v>
                </c:pt>
                <c:pt idx="8449">
                  <c:v>18.998791703918219</c:v>
                </c:pt>
                <c:pt idx="8450">
                  <c:v>18.922618583711497</c:v>
                </c:pt>
                <c:pt idx="8451">
                  <c:v>18.880476348008536</c:v>
                </c:pt>
                <c:pt idx="8452">
                  <c:v>18.803036236591105</c:v>
                </c:pt>
                <c:pt idx="8453">
                  <c:v>18.722515812551137</c:v>
                </c:pt>
                <c:pt idx="8454">
                  <c:v>18.669164037345727</c:v>
                </c:pt>
                <c:pt idx="8455">
                  <c:v>18.60485347841416</c:v>
                </c:pt>
                <c:pt idx="8456">
                  <c:v>18.572698335304658</c:v>
                </c:pt>
                <c:pt idx="8457">
                  <c:v>18.494710386798406</c:v>
                </c:pt>
                <c:pt idx="8458">
                  <c:v>18.433799790723064</c:v>
                </c:pt>
                <c:pt idx="8459">
                  <c:v>18.375752656340385</c:v>
                </c:pt>
                <c:pt idx="8460">
                  <c:v>18.337229592929869</c:v>
                </c:pt>
                <c:pt idx="8461">
                  <c:v>18.281316994358345</c:v>
                </c:pt>
                <c:pt idx="8462">
                  <c:v>18.235443270822916</c:v>
                </c:pt>
                <c:pt idx="8463">
                  <c:v>18.179530672251396</c:v>
                </c:pt>
                <c:pt idx="8464">
                  <c:v>18.081315459092465</c:v>
                </c:pt>
                <c:pt idx="8465">
                  <c:v>18.034783540316241</c:v>
                </c:pt>
                <c:pt idx="8466">
                  <c:v>17.993960881463529</c:v>
                </c:pt>
                <c:pt idx="8467">
                  <c:v>17.927785866516405</c:v>
                </c:pt>
                <c:pt idx="8468">
                  <c:v>17.851612746309684</c:v>
                </c:pt>
                <c:pt idx="8469">
                  <c:v>17.781858174881112</c:v>
                </c:pt>
                <c:pt idx="8470">
                  <c:v>17.734420081466304</c:v>
                </c:pt>
                <c:pt idx="8471">
                  <c:v>17.665719781458829</c:v>
                </c:pt>
                <c:pt idx="8472">
                  <c:v>17.639158077023339</c:v>
                </c:pt>
                <c:pt idx="8473">
                  <c:v>17.537474318770883</c:v>
                </c:pt>
                <c:pt idx="8474">
                  <c:v>17.485042476230653</c:v>
                </c:pt>
                <c:pt idx="8475">
                  <c:v>17.39113260434096</c:v>
                </c:pt>
                <c:pt idx="8476">
                  <c:v>17.352609540930445</c:v>
                </c:pt>
                <c:pt idx="8477">
                  <c:v>17.317558446157012</c:v>
                </c:pt>
                <c:pt idx="8478">
                  <c:v>17.232698408538944</c:v>
                </c:pt>
                <c:pt idx="8479">
                  <c:v>17.15612714356844</c:v>
                </c:pt>
                <c:pt idx="8480">
                  <c:v>17.079397143568439</c:v>
                </c:pt>
                <c:pt idx="8481">
                  <c:v>17.02708142928272</c:v>
                </c:pt>
                <c:pt idx="8482">
                  <c:v>16.957326857854152</c:v>
                </c:pt>
                <c:pt idx="8483">
                  <c:v>16.907390364845252</c:v>
                </c:pt>
                <c:pt idx="8484">
                  <c:v>16.83381666425187</c:v>
                </c:pt>
                <c:pt idx="8485">
                  <c:v>16.777578674152352</c:v>
                </c:pt>
                <c:pt idx="8486">
                  <c:v>16.713933574307813</c:v>
                </c:pt>
                <c:pt idx="8487">
                  <c:v>16.65076809496799</c:v>
                </c:pt>
                <c:pt idx="8488">
                  <c:v>16.59562249011417</c:v>
                </c:pt>
                <c:pt idx="8489">
                  <c:v>16.528989515109721</c:v>
                </c:pt>
                <c:pt idx="8490">
                  <c:v>16.494112269395433</c:v>
                </c:pt>
                <c:pt idx="8491">
                  <c:v>16.434820840824003</c:v>
                </c:pt>
                <c:pt idx="8492">
                  <c:v>16.362919477821375</c:v>
                </c:pt>
                <c:pt idx="8493">
                  <c:v>16.313967075071982</c:v>
                </c:pt>
                <c:pt idx="8494">
                  <c:v>16.244212503643411</c:v>
                </c:pt>
                <c:pt idx="8495">
                  <c:v>16.164603694465182</c:v>
                </c:pt>
                <c:pt idx="8496">
                  <c:v>16.105209775138544</c:v>
                </c:pt>
                <c:pt idx="8497">
                  <c:v>16.05638177513854</c:v>
                </c:pt>
                <c:pt idx="8498">
                  <c:v>16.014529203709969</c:v>
                </c:pt>
                <c:pt idx="8499">
                  <c:v>15.939401241682345</c:v>
                </c:pt>
                <c:pt idx="8500">
                  <c:v>15.862909435185021</c:v>
                </c:pt>
                <c:pt idx="8501">
                  <c:v>15.810130737175539</c:v>
                </c:pt>
                <c:pt idx="8502">
                  <c:v>15.729913022889825</c:v>
                </c:pt>
                <c:pt idx="8503">
                  <c:v>15.675769129665953</c:v>
                </c:pt>
                <c:pt idx="8504">
                  <c:v>15.623337287125725</c:v>
                </c:pt>
                <c:pt idx="8505">
                  <c:v>15.556978711895912</c:v>
                </c:pt>
                <c:pt idx="8506">
                  <c:v>15.480169486857909</c:v>
                </c:pt>
                <c:pt idx="8507">
                  <c:v>15.423393325624293</c:v>
                </c:pt>
                <c:pt idx="8508">
                  <c:v>15.358237155200227</c:v>
                </c:pt>
                <c:pt idx="8509">
                  <c:v>15.308913422714216</c:v>
                </c:pt>
                <c:pt idx="8510">
                  <c:v>15.233623727648384</c:v>
                </c:pt>
                <c:pt idx="8511">
                  <c:v>15.203824593439759</c:v>
                </c:pt>
                <c:pt idx="8512">
                  <c:v>15.122927376914294</c:v>
                </c:pt>
                <c:pt idx="8513">
                  <c:v>15.091344780805365</c:v>
                </c:pt>
                <c:pt idx="8514">
                  <c:v>15.021503071303645</c:v>
                </c:pt>
                <c:pt idx="8515">
                  <c:v>14.986625928446504</c:v>
                </c:pt>
                <c:pt idx="8516">
                  <c:v>14.932482035222636</c:v>
                </c:pt>
                <c:pt idx="8517">
                  <c:v>14.868836935378097</c:v>
                </c:pt>
                <c:pt idx="8518">
                  <c:v>14.801477697228815</c:v>
                </c:pt>
                <c:pt idx="8519">
                  <c:v>14.696324125769205</c:v>
                </c:pt>
                <c:pt idx="8520">
                  <c:v>14.656865021794586</c:v>
                </c:pt>
                <c:pt idx="8521">
                  <c:v>14.588164721787104</c:v>
                </c:pt>
                <c:pt idx="8522">
                  <c:v>14.553287578929966</c:v>
                </c:pt>
                <c:pt idx="8523">
                  <c:v>14.463618431578825</c:v>
                </c:pt>
                <c:pt idx="8524">
                  <c:v>14.390792529177558</c:v>
                </c:pt>
                <c:pt idx="8525">
                  <c:v>14.334016367943942</c:v>
                </c:pt>
                <c:pt idx="8526">
                  <c:v>14.254331183356756</c:v>
                </c:pt>
                <c:pt idx="8527">
                  <c:v>14.184576611928184</c:v>
                </c:pt>
                <c:pt idx="8528">
                  <c:v>14.138044693151967</c:v>
                </c:pt>
                <c:pt idx="8529">
                  <c:v>14.047296789577821</c:v>
                </c:pt>
                <c:pt idx="8530">
                  <c:v>13.966776365537852</c:v>
                </c:pt>
                <c:pt idx="8531">
                  <c:v>13.92595370668514</c:v>
                </c:pt>
                <c:pt idx="8532">
                  <c:v>13.869715716585622</c:v>
                </c:pt>
                <c:pt idx="8533">
                  <c:v>13.811668582202945</c:v>
                </c:pt>
                <c:pt idx="8534">
                  <c:v>13.748792633471998</c:v>
                </c:pt>
                <c:pt idx="8535">
                  <c:v>13.692880034900476</c:v>
                </c:pt>
                <c:pt idx="8536">
                  <c:v>13.628569475968909</c:v>
                </c:pt>
                <c:pt idx="8537">
                  <c:v>13.555244196783679</c:v>
                </c:pt>
                <c:pt idx="8538">
                  <c:v>13.500988095493742</c:v>
                </c:pt>
                <c:pt idx="8539">
                  <c:v>13.398351773938201</c:v>
                </c:pt>
                <c:pt idx="8540">
                  <c:v>13.378015016015764</c:v>
                </c:pt>
                <c:pt idx="8541">
                  <c:v>13.295923679982799</c:v>
                </c:pt>
                <c:pt idx="8542">
                  <c:v>13.21848356856537</c:v>
                </c:pt>
                <c:pt idx="8543">
                  <c:v>13.168547093516128</c:v>
                </c:pt>
                <c:pt idx="8544">
                  <c:v>13.08419025189276</c:v>
                </c:pt>
                <c:pt idx="8545">
                  <c:v>13.048282007818548</c:v>
                </c:pt>
                <c:pt idx="8546">
                  <c:v>12.972830973941862</c:v>
                </c:pt>
                <c:pt idx="8547">
                  <c:v>12.930401093697682</c:v>
                </c:pt>
                <c:pt idx="8548">
                  <c:v>12.867525141797008</c:v>
                </c:pt>
                <c:pt idx="8549">
                  <c:v>12.825527500361776</c:v>
                </c:pt>
                <c:pt idx="8550">
                  <c:v>12.745234002267825</c:v>
                </c:pt>
                <c:pt idx="8551">
                  <c:v>12.696406002267826</c:v>
                </c:pt>
                <c:pt idx="8552">
                  <c:v>12.647453599518434</c:v>
                </c:pt>
                <c:pt idx="8553">
                  <c:v>12.59154100094691</c:v>
                </c:pt>
                <c:pt idx="8554">
                  <c:v>12.518966134517653</c:v>
                </c:pt>
                <c:pt idx="8555">
                  <c:v>12.464374745359887</c:v>
                </c:pt>
                <c:pt idx="8556">
                  <c:v>12.418900483961083</c:v>
                </c:pt>
                <c:pt idx="8557">
                  <c:v>12.359302108534765</c:v>
                </c:pt>
                <c:pt idx="8558">
                  <c:v>12.307453488973081</c:v>
                </c:pt>
                <c:pt idx="8559">
                  <c:v>12.260531092189472</c:v>
                </c:pt>
                <c:pt idx="8560">
                  <c:v>12.232412155613229</c:v>
                </c:pt>
                <c:pt idx="8561">
                  <c:v>12.165324379319172</c:v>
                </c:pt>
                <c:pt idx="8562">
                  <c:v>12.105624040087365</c:v>
                </c:pt>
                <c:pt idx="8563">
                  <c:v>12.056300307601354</c:v>
                </c:pt>
                <c:pt idx="8564">
                  <c:v>12.007722048316923</c:v>
                </c:pt>
                <c:pt idx="8565">
                  <c:v>11.933736168765508</c:v>
                </c:pt>
                <c:pt idx="8566">
                  <c:v>11.856689754816824</c:v>
                </c:pt>
                <c:pt idx="8567">
                  <c:v>11.819125911748113</c:v>
                </c:pt>
                <c:pt idx="8568">
                  <c:v>11.735347854219514</c:v>
                </c:pt>
                <c:pt idx="8569">
                  <c:v>11.67354510938975</c:v>
                </c:pt>
                <c:pt idx="8570">
                  <c:v>11.606457333095692</c:v>
                </c:pt>
                <c:pt idx="8571">
                  <c:v>11.534555970093063</c:v>
                </c:pt>
                <c:pt idx="8572">
                  <c:v>11.445636062717051</c:v>
                </c:pt>
                <c:pt idx="8573">
                  <c:v>11.39910414394083</c:v>
                </c:pt>
                <c:pt idx="8574">
                  <c:v>11.331744905791545</c:v>
                </c:pt>
                <c:pt idx="8575">
                  <c:v>11.264657095334387</c:v>
                </c:pt>
                <c:pt idx="8576">
                  <c:v>11.193521116762383</c:v>
                </c:pt>
                <c:pt idx="8577">
                  <c:v>11.138375493838375</c:v>
                </c:pt>
                <c:pt idx="8578">
                  <c:v>11.071742518833924</c:v>
                </c:pt>
                <c:pt idx="8579">
                  <c:v>11.012348599507282</c:v>
                </c:pt>
                <c:pt idx="8580">
                  <c:v>10.939522697106019</c:v>
                </c:pt>
                <c:pt idx="8581">
                  <c:v>10.887674077544336</c:v>
                </c:pt>
                <c:pt idx="8582">
                  <c:v>10.83187036325862</c:v>
                </c:pt>
                <c:pt idx="8583">
                  <c:v>10.744398646894657</c:v>
                </c:pt>
                <c:pt idx="8584">
                  <c:v>10.695446244145264</c:v>
                </c:pt>
                <c:pt idx="8585">
                  <c:v>10.595573014674674</c:v>
                </c:pt>
                <c:pt idx="8586">
                  <c:v>10.552432364569148</c:v>
                </c:pt>
                <c:pt idx="8587">
                  <c:v>10.489266885229327</c:v>
                </c:pt>
                <c:pt idx="8588">
                  <c:v>10.440314482479934</c:v>
                </c:pt>
                <c:pt idx="8589">
                  <c:v>10.387882639939706</c:v>
                </c:pt>
                <c:pt idx="8590">
                  <c:v>10.338558907453693</c:v>
                </c:pt>
                <c:pt idx="8591">
                  <c:v>10.250325641529971</c:v>
                </c:pt>
                <c:pt idx="8592">
                  <c:v>10.204985355815685</c:v>
                </c:pt>
                <c:pt idx="8593">
                  <c:v>10.129695660749857</c:v>
                </c:pt>
                <c:pt idx="8594">
                  <c:v>10.072919499516242</c:v>
                </c:pt>
                <c:pt idx="8595">
                  <c:v>10.021070879954561</c:v>
                </c:pt>
                <c:pt idx="8596">
                  <c:v>9.9401736634290945</c:v>
                </c:pt>
                <c:pt idx="8597">
                  <c:v>9.9046058114243785</c:v>
                </c:pt>
                <c:pt idx="8598">
                  <c:v>9.8461407766212243</c:v>
                </c:pt>
                <c:pt idx="8599">
                  <c:v>9.7742394080749175</c:v>
                </c:pt>
                <c:pt idx="8600">
                  <c:v>9.7031034295029119</c:v>
                </c:pt>
                <c:pt idx="8601">
                  <c:v>9.654650525344767</c:v>
                </c:pt>
                <c:pt idx="8602">
                  <c:v>9.5793608302789401</c:v>
                </c:pt>
                <c:pt idx="8603">
                  <c:v>9.5340205445646546</c:v>
                </c:pt>
                <c:pt idx="8604">
                  <c:v>9.4711445958337102</c:v>
                </c:pt>
                <c:pt idx="8605">
                  <c:v>9.3992432328310809</c:v>
                </c:pt>
                <c:pt idx="8606">
                  <c:v>9.3568133525869008</c:v>
                </c:pt>
                <c:pt idx="8607">
                  <c:v>9.3022219634291332</c:v>
                </c:pt>
                <c:pt idx="8608">
                  <c:v>9.2503733630867</c:v>
                </c:pt>
                <c:pt idx="8609">
                  <c:v>9.1802708864005265</c:v>
                </c:pt>
                <c:pt idx="8610">
                  <c:v>9.1136379113960775</c:v>
                </c:pt>
                <c:pt idx="8611">
                  <c:v>9.0381868775193865</c:v>
                </c:pt>
                <c:pt idx="8612">
                  <c:v>8.9670508989473827</c:v>
                </c:pt>
                <c:pt idx="8613">
                  <c:v>8.8797880299122394</c:v>
                </c:pt>
                <c:pt idx="8614">
                  <c:v>8.8304642974262251</c:v>
                </c:pt>
                <c:pt idx="8615">
                  <c:v>8.7524763489199788</c:v>
                </c:pt>
                <c:pt idx="8616">
                  <c:v>8.6813403703479732</c:v>
                </c:pt>
                <c:pt idx="8617">
                  <c:v>8.6042939563992906</c:v>
                </c:pt>
                <c:pt idx="8618">
                  <c:v>8.5380270992564338</c:v>
                </c:pt>
                <c:pt idx="8619">
                  <c:v>8.480505957575355</c:v>
                </c:pt>
                <c:pt idx="8620">
                  <c:v>8.407680055174092</c:v>
                </c:pt>
                <c:pt idx="8621">
                  <c:v>8.3440349553295547</c:v>
                </c:pt>
                <c:pt idx="8622">
                  <c:v>8.2660470068233067</c:v>
                </c:pt>
                <c:pt idx="8623">
                  <c:v>8.2344644107143807</c:v>
                </c:pt>
                <c:pt idx="8624">
                  <c:v>8.1330801627349629</c:v>
                </c:pt>
                <c:pt idx="8625">
                  <c:v>8.1226169913063924</c:v>
                </c:pt>
                <c:pt idx="8626">
                  <c:v>8.0176950565019762</c:v>
                </c:pt>
                <c:pt idx="8627">
                  <c:v>7.9592300216988239</c:v>
                </c:pt>
                <c:pt idx="8628">
                  <c:v>7.895584921854284</c:v>
                </c:pt>
                <c:pt idx="8629">
                  <c:v>7.8187756968162789</c:v>
                </c:pt>
                <c:pt idx="8630">
                  <c:v>7.7374286749263081</c:v>
                </c:pt>
                <c:pt idx="8631">
                  <c:v>7.6557830789444079</c:v>
                </c:pt>
                <c:pt idx="8632">
                  <c:v>7.6257805465075128</c:v>
                </c:pt>
                <c:pt idx="8633">
                  <c:v>7.5334381206209491</c:v>
                </c:pt>
                <c:pt idx="8634">
                  <c:v>7.4914404791857159</c:v>
                </c:pt>
                <c:pt idx="8635">
                  <c:v>7.4140003677682866</c:v>
                </c:pt>
                <c:pt idx="8636">
                  <c:v>7.3481940639520174</c:v>
                </c:pt>
                <c:pt idx="8637">
                  <c:v>7.2736349623690044</c:v>
                </c:pt>
                <c:pt idx="8638">
                  <c:v>7.2377267182947937</c:v>
                </c:pt>
                <c:pt idx="8639">
                  <c:v>7.1710937432903421</c:v>
                </c:pt>
                <c:pt idx="8640">
                  <c:v>7.1062185074540372</c:v>
                </c:pt>
                <c:pt idx="8641">
                  <c:v>7.0587804140392301</c:v>
                </c:pt>
                <c:pt idx="8642">
                  <c:v>6.9990800748074253</c:v>
                </c:pt>
                <c:pt idx="8643">
                  <c:v>6.9347698009844683</c:v>
                </c:pt>
                <c:pt idx="8644">
                  <c:v>6.8660695009769892</c:v>
                </c:pt>
                <c:pt idx="8645">
                  <c:v>6.8239272652740262</c:v>
                </c:pt>
                <c:pt idx="8646">
                  <c:v>6.7642269260422214</c:v>
                </c:pt>
                <c:pt idx="8647">
                  <c:v>6.7117950835019933</c:v>
                </c:pt>
                <c:pt idx="8648">
                  <c:v>6.655557093402475</c:v>
                </c:pt>
                <c:pt idx="8649">
                  <c:v>6.5837404109968167</c:v>
                </c:pt>
                <c:pt idx="8650">
                  <c:v>6.5109145085955538</c:v>
                </c:pt>
                <c:pt idx="8651">
                  <c:v>6.4288231725625931</c:v>
                </c:pt>
                <c:pt idx="8652">
                  <c:v>6.3679125764872264</c:v>
                </c:pt>
                <c:pt idx="8653">
                  <c:v>6.2850102634278233</c:v>
                </c:pt>
                <c:pt idx="8654">
                  <c:v>6.2460164271720302</c:v>
                </c:pt>
                <c:pt idx="8655">
                  <c:v>6.1620208572014743</c:v>
                </c:pt>
                <c:pt idx="8656">
                  <c:v>6.0977102982699076</c:v>
                </c:pt>
                <c:pt idx="8657">
                  <c:v>6.027607821583735</c:v>
                </c:pt>
                <c:pt idx="8658">
                  <c:v>5.9363253160938712</c:v>
                </c:pt>
                <c:pt idx="8659">
                  <c:v>5.8987614730251616</c:v>
                </c:pt>
                <c:pt idx="8660">
                  <c:v>5.8115683255965873</c:v>
                </c:pt>
                <c:pt idx="8661">
                  <c:v>5.7772183119393281</c:v>
                </c:pt>
                <c:pt idx="8662">
                  <c:v>5.6943159988799259</c:v>
                </c:pt>
                <c:pt idx="8663">
                  <c:v>5.6599659852226676</c:v>
                </c:pt>
                <c:pt idx="8664">
                  <c:v>5.572147296336702</c:v>
                </c:pt>
                <c:pt idx="8665">
                  <c:v>5.5228235638506895</c:v>
                </c:pt>
                <c:pt idx="8666">
                  <c:v>5.4564649886208771</c:v>
                </c:pt>
                <c:pt idx="8667">
                  <c:v>5.3879419842935414</c:v>
                </c:pt>
                <c:pt idx="8668">
                  <c:v>5.3380055092443</c:v>
                </c:pt>
                <c:pt idx="8669">
                  <c:v>5.2401004167216829</c:v>
                </c:pt>
                <c:pt idx="8670">
                  <c:v>5.2113398978530698</c:v>
                </c:pt>
                <c:pt idx="8671">
                  <c:v>5.1200573923632069</c:v>
                </c:pt>
                <c:pt idx="8672">
                  <c:v>5.0774843811935444</c:v>
                </c:pt>
                <c:pt idx="8673">
                  <c:v>5.0143189018537244</c:v>
                </c:pt>
                <c:pt idx="8674">
                  <c:v>4.9363309533474773</c:v>
                </c:pt>
                <c:pt idx="8675">
                  <c:v>4.9065318191388512</c:v>
                </c:pt>
                <c:pt idx="8676">
                  <c:v>4.8468314799070455</c:v>
                </c:pt>
                <c:pt idx="8677">
                  <c:v>4.8061580620613293</c:v>
                </c:pt>
                <c:pt idx="8678">
                  <c:v>4.745247465985984</c:v>
                </c:pt>
                <c:pt idx="8679">
                  <c:v>4.6852425605375334</c:v>
                </c:pt>
                <c:pt idx="8680">
                  <c:v>4.5974238716515687</c:v>
                </c:pt>
                <c:pt idx="8681">
                  <c:v>4.5350334479366934</c:v>
                </c:pt>
                <c:pt idx="8682">
                  <c:v>4.4895592172165166</c:v>
                </c:pt>
                <c:pt idx="8683">
                  <c:v>4.4518337874453993</c:v>
                </c:pt>
                <c:pt idx="8684">
                  <c:v>4.37993242444277</c:v>
                </c:pt>
                <c:pt idx="8685">
                  <c:v>4.2611448693329681</c:v>
                </c:pt>
                <c:pt idx="8686">
                  <c:v>4.2034129011749437</c:v>
                </c:pt>
                <c:pt idx="8687">
                  <c:v>4.1500611259695379</c:v>
                </c:pt>
                <c:pt idx="8688">
                  <c:v>4.0920139915868585</c:v>
                </c:pt>
                <c:pt idx="8689">
                  <c:v>3.9942954452896027</c:v>
                </c:pt>
                <c:pt idx="8690">
                  <c:v>3.9457171860051723</c:v>
                </c:pt>
                <c:pt idx="8691">
                  <c:v>3.85476843750078</c:v>
                </c:pt>
                <c:pt idx="8692">
                  <c:v>3.8048319444918817</c:v>
                </c:pt>
                <c:pt idx="8693">
                  <c:v>3.7589582209564534</c:v>
                </c:pt>
                <c:pt idx="8694">
                  <c:v>3.7048143277325867</c:v>
                </c:pt>
                <c:pt idx="8695">
                  <c:v>3.6176211848754427</c:v>
                </c:pt>
                <c:pt idx="8696">
                  <c:v>3.5440475276232077</c:v>
                </c:pt>
                <c:pt idx="8697">
                  <c:v>3.4941110346143094</c:v>
                </c:pt>
                <c:pt idx="8698">
                  <c:v>3.413893320328595</c:v>
                </c:pt>
                <c:pt idx="8699">
                  <c:v>3.3892313995373535</c:v>
                </c:pt>
                <c:pt idx="8700">
                  <c:v>3.3053807712069756</c:v>
                </c:pt>
                <c:pt idx="8701">
                  <c:v>3.2600404635146374</c:v>
                </c:pt>
                <c:pt idx="8702">
                  <c:v>3.2038024734151191</c:v>
                </c:pt>
                <c:pt idx="8703">
                  <c:v>3.1270724734151196</c:v>
                </c:pt>
                <c:pt idx="8704">
                  <c:v>3.0796344220126204</c:v>
                </c:pt>
                <c:pt idx="8705">
                  <c:v>3.0228582607790058</c:v>
                </c:pt>
                <c:pt idx="8706">
                  <c:v>2.9448703122727591</c:v>
                </c:pt>
                <c:pt idx="8707">
                  <c:v>2.8643498882327902</c:v>
                </c:pt>
                <c:pt idx="8708">
                  <c:v>2.812854376828128</c:v>
                </c:pt>
                <c:pt idx="8709">
                  <c:v>2.7532560014018101</c:v>
                </c:pt>
                <c:pt idx="8710">
                  <c:v>2.676446776363806</c:v>
                </c:pt>
                <c:pt idx="8711">
                  <c:v>2.6278685170793756</c:v>
                </c:pt>
                <c:pt idx="8712">
                  <c:v>2.5423658589991804</c:v>
                </c:pt>
                <c:pt idx="8713">
                  <c:v>2.4860200890905251</c:v>
                </c:pt>
                <c:pt idx="8714">
                  <c:v>2.4242173442607595</c:v>
                </c:pt>
                <c:pt idx="8715">
                  <c:v>2.3767792928582612</c:v>
                </c:pt>
                <c:pt idx="8716">
                  <c:v>2.284436866971697</c:v>
                </c:pt>
                <c:pt idx="8717">
                  <c:v>2.2407359048659661</c:v>
                </c:pt>
                <c:pt idx="8718">
                  <c:v>2.1921576455815357</c:v>
                </c:pt>
                <c:pt idx="8719">
                  <c:v>2.1293785027243928</c:v>
                </c:pt>
                <c:pt idx="8720">
                  <c:v>2.0445184651063273</c:v>
                </c:pt>
                <c:pt idx="8721">
                  <c:v>1.9959402058218967</c:v>
                </c:pt>
                <c:pt idx="8722">
                  <c:v>1.91795225731565</c:v>
                </c:pt>
                <c:pt idx="8723">
                  <c:v>1.8611763821680529</c:v>
                </c:pt>
                <c:pt idx="8724">
                  <c:v>1.8018849535966244</c:v>
                </c:pt>
                <c:pt idx="8725">
                  <c:v>1.7146220845614795</c:v>
                </c:pt>
                <c:pt idx="8726">
                  <c:v>1.6344043702757654</c:v>
                </c:pt>
                <c:pt idx="8727">
                  <c:v>1.5564164217695187</c:v>
                </c:pt>
                <c:pt idx="8728">
                  <c:v>1.5096237988407022</c:v>
                </c:pt>
                <c:pt idx="8729">
                  <c:v>1.416559682890794</c:v>
                </c:pt>
                <c:pt idx="8730">
                  <c:v>1.3572682543193655</c:v>
                </c:pt>
                <c:pt idx="8731">
                  <c:v>1.2948778306044906</c:v>
                </c:pt>
                <c:pt idx="8732">
                  <c:v>1.2066445646807669</c:v>
                </c:pt>
                <c:pt idx="8733">
                  <c:v>1.148912596522742</c:v>
                </c:pt>
                <c:pt idx="8734">
                  <c:v>1.081553358373456</c:v>
                </c:pt>
                <c:pt idx="8735">
                  <c:v>1.0384127082679306</c:v>
                </c:pt>
                <c:pt idx="8736">
                  <c:v>0.97820513849149404</c:v>
                </c:pt>
                <c:pt idx="8737">
                  <c:v>0.91850479925968864</c:v>
                </c:pt>
                <c:pt idx="8738">
                  <c:v>0.8306861103737242</c:v>
                </c:pt>
                <c:pt idx="8739">
                  <c:v>0.76093153894515286</c:v>
                </c:pt>
                <c:pt idx="8740">
                  <c:v>0.69912879411538786</c:v>
                </c:pt>
                <c:pt idx="8741">
                  <c:v>0.63634965125824494</c:v>
                </c:pt>
                <c:pt idx="8742">
                  <c:v>0.5561319369725306</c:v>
                </c:pt>
                <c:pt idx="8743">
                  <c:v>0.49060343977260379</c:v>
                </c:pt>
                <c:pt idx="8744">
                  <c:v>0.41261549126635666</c:v>
                </c:pt>
                <c:pt idx="8745">
                  <c:v>0.36608357249013662</c:v>
                </c:pt>
                <c:pt idx="8746">
                  <c:v>0.29325767008887299</c:v>
                </c:pt>
                <c:pt idx="8747">
                  <c:v>0.24393393760285936</c:v>
                </c:pt>
                <c:pt idx="8748">
                  <c:v>0.18392903215440831</c:v>
                </c:pt>
                <c:pt idx="8749">
                  <c:v>0.11775401720728311</c:v>
                </c:pt>
                <c:pt idx="8750">
                  <c:v>3.9766068701035939E-2</c:v>
                </c:pt>
              </c:numCache>
            </c:numRef>
          </c:val>
          <c:smooth val="0"/>
          <c:extLst>
            <c:ext xmlns:c16="http://schemas.microsoft.com/office/drawing/2014/chart" uri="{C3380CC4-5D6E-409C-BE32-E72D297353CC}">
              <c16:uniqueId val="{00000000-C245-4594-8B36-797C412D8E84}"/>
            </c:ext>
          </c:extLst>
        </c:ser>
        <c:dLbls>
          <c:showLegendKey val="0"/>
          <c:showVal val="0"/>
          <c:showCatName val="0"/>
          <c:showSerName val="0"/>
          <c:showPercent val="0"/>
          <c:showBubbleSize val="0"/>
        </c:dLbls>
        <c:marker val="1"/>
        <c:smooth val="0"/>
        <c:axId val="531266224"/>
        <c:axId val="531266944"/>
        <c:extLst/>
      </c:lineChart>
      <c:lineChart>
        <c:grouping val="standard"/>
        <c:varyColors val="0"/>
        <c:ser>
          <c:idx val="0"/>
          <c:order val="0"/>
          <c:tx>
            <c:strRef>
              <c:f>Mittelwerte!$V$21</c:f>
              <c:strCache>
                <c:ptCount val="1"/>
                <c:pt idx="0">
                  <c:v>Force Z</c:v>
                </c:pt>
              </c:strCache>
            </c:strRef>
          </c:tx>
          <c:spPr>
            <a:ln w="6350" cap="rnd">
              <a:solidFill>
                <a:schemeClr val="accent1"/>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Mittelwerte!$V$22:$V$8772</c:f>
              <c:numCache>
                <c:formatCode>General</c:formatCode>
                <c:ptCount val="8751"/>
                <c:pt idx="0">
                  <c:v>68.359399999999994</c:v>
                </c:pt>
                <c:pt idx="1">
                  <c:v>73.242199999999997</c:v>
                </c:pt>
                <c:pt idx="2">
                  <c:v>53.710900000000002</c:v>
                </c:pt>
                <c:pt idx="3">
                  <c:v>92.773399999999995</c:v>
                </c:pt>
                <c:pt idx="4">
                  <c:v>83.007800000000003</c:v>
                </c:pt>
                <c:pt idx="5">
                  <c:v>63.476599999999998</c:v>
                </c:pt>
                <c:pt idx="6">
                  <c:v>58.593800000000002</c:v>
                </c:pt>
                <c:pt idx="7">
                  <c:v>92.773399999999995</c:v>
                </c:pt>
                <c:pt idx="8">
                  <c:v>83.007800000000003</c:v>
                </c:pt>
                <c:pt idx="9">
                  <c:v>63.476599999999998</c:v>
                </c:pt>
                <c:pt idx="10">
                  <c:v>63.476599999999998</c:v>
                </c:pt>
                <c:pt idx="11">
                  <c:v>34.179699999999997</c:v>
                </c:pt>
                <c:pt idx="12">
                  <c:v>39.0625</c:v>
                </c:pt>
                <c:pt idx="13">
                  <c:v>78.125</c:v>
                </c:pt>
                <c:pt idx="14">
                  <c:v>73.242199999999997</c:v>
                </c:pt>
                <c:pt idx="15">
                  <c:v>34.179699999999997</c:v>
                </c:pt>
                <c:pt idx="16">
                  <c:v>53.710900000000002</c:v>
                </c:pt>
                <c:pt idx="17">
                  <c:v>63.476599999999998</c:v>
                </c:pt>
                <c:pt idx="18">
                  <c:v>83.007800000000003</c:v>
                </c:pt>
                <c:pt idx="19">
                  <c:v>53.710900000000002</c:v>
                </c:pt>
                <c:pt idx="20">
                  <c:v>53.710900000000002</c:v>
                </c:pt>
                <c:pt idx="21">
                  <c:v>63.476599999999998</c:v>
                </c:pt>
                <c:pt idx="22">
                  <c:v>68.359399999999994</c:v>
                </c:pt>
                <c:pt idx="23">
                  <c:v>87.890600000000006</c:v>
                </c:pt>
                <c:pt idx="24">
                  <c:v>43.945300000000003</c:v>
                </c:pt>
                <c:pt idx="25">
                  <c:v>53.710900000000002</c:v>
                </c:pt>
                <c:pt idx="26">
                  <c:v>68.359399999999994</c:v>
                </c:pt>
                <c:pt idx="27">
                  <c:v>92.773399999999995</c:v>
                </c:pt>
                <c:pt idx="28">
                  <c:v>48.828099999999999</c:v>
                </c:pt>
                <c:pt idx="29">
                  <c:v>58.593800000000002</c:v>
                </c:pt>
                <c:pt idx="30">
                  <c:v>53.710900000000002</c:v>
                </c:pt>
                <c:pt idx="31">
                  <c:v>58.593800000000002</c:v>
                </c:pt>
                <c:pt idx="32">
                  <c:v>73.242199999999997</c:v>
                </c:pt>
                <c:pt idx="33">
                  <c:v>68.359399999999994</c:v>
                </c:pt>
                <c:pt idx="34">
                  <c:v>34.179699999999997</c:v>
                </c:pt>
                <c:pt idx="35">
                  <c:v>68.359399999999994</c:v>
                </c:pt>
                <c:pt idx="36">
                  <c:v>87.890600000000006</c:v>
                </c:pt>
                <c:pt idx="37">
                  <c:v>68.359399999999994</c:v>
                </c:pt>
                <c:pt idx="38">
                  <c:v>53.710900000000002</c:v>
                </c:pt>
                <c:pt idx="39">
                  <c:v>48.828099999999999</c:v>
                </c:pt>
                <c:pt idx="40">
                  <c:v>68.359399999999994</c:v>
                </c:pt>
                <c:pt idx="41">
                  <c:v>117.188</c:v>
                </c:pt>
                <c:pt idx="42">
                  <c:v>78.125</c:v>
                </c:pt>
                <c:pt idx="43">
                  <c:v>63.476599999999998</c:v>
                </c:pt>
                <c:pt idx="44">
                  <c:v>43.945300000000003</c:v>
                </c:pt>
                <c:pt idx="45">
                  <c:v>53.710900000000002</c:v>
                </c:pt>
                <c:pt idx="46">
                  <c:v>92.773399999999995</c:v>
                </c:pt>
                <c:pt idx="47">
                  <c:v>73.242199999999997</c:v>
                </c:pt>
                <c:pt idx="48">
                  <c:v>4.8828100000000001</c:v>
                </c:pt>
                <c:pt idx="49">
                  <c:v>58.593800000000002</c:v>
                </c:pt>
                <c:pt idx="50">
                  <c:v>92.773399999999995</c:v>
                </c:pt>
                <c:pt idx="51">
                  <c:v>63.476599999999998</c:v>
                </c:pt>
                <c:pt idx="52">
                  <c:v>68.359399999999994</c:v>
                </c:pt>
                <c:pt idx="53">
                  <c:v>48.828099999999999</c:v>
                </c:pt>
                <c:pt idx="54">
                  <c:v>68.359399999999994</c:v>
                </c:pt>
                <c:pt idx="55">
                  <c:v>73.242199999999997</c:v>
                </c:pt>
                <c:pt idx="56">
                  <c:v>92.773399999999995</c:v>
                </c:pt>
                <c:pt idx="57">
                  <c:v>34.179699999999997</c:v>
                </c:pt>
                <c:pt idx="58">
                  <c:v>58.593800000000002</c:v>
                </c:pt>
                <c:pt idx="59">
                  <c:v>73.242199999999997</c:v>
                </c:pt>
                <c:pt idx="60">
                  <c:v>107.422</c:v>
                </c:pt>
                <c:pt idx="61">
                  <c:v>63.476599999999998</c:v>
                </c:pt>
                <c:pt idx="62">
                  <c:v>53.710900000000002</c:v>
                </c:pt>
                <c:pt idx="63">
                  <c:v>53.710900000000002</c:v>
                </c:pt>
                <c:pt idx="64">
                  <c:v>53.710900000000002</c:v>
                </c:pt>
                <c:pt idx="65">
                  <c:v>83.007800000000003</c:v>
                </c:pt>
                <c:pt idx="66">
                  <c:v>39.0625</c:v>
                </c:pt>
                <c:pt idx="67">
                  <c:v>39.0625</c:v>
                </c:pt>
                <c:pt idx="68">
                  <c:v>29.296900000000001</c:v>
                </c:pt>
                <c:pt idx="69">
                  <c:v>78.125</c:v>
                </c:pt>
                <c:pt idx="70">
                  <c:v>58.593800000000002</c:v>
                </c:pt>
                <c:pt idx="71">
                  <c:v>78.125</c:v>
                </c:pt>
                <c:pt idx="72">
                  <c:v>53.710900000000002</c:v>
                </c:pt>
                <c:pt idx="73">
                  <c:v>83.007800000000003</c:v>
                </c:pt>
                <c:pt idx="74">
                  <c:v>73.242199999999997</c:v>
                </c:pt>
                <c:pt idx="75">
                  <c:v>48.828099999999999</c:v>
                </c:pt>
                <c:pt idx="76">
                  <c:v>39.0625</c:v>
                </c:pt>
                <c:pt idx="77">
                  <c:v>78.125</c:v>
                </c:pt>
                <c:pt idx="78">
                  <c:v>83.007800000000003</c:v>
                </c:pt>
                <c:pt idx="79">
                  <c:v>58.593800000000002</c:v>
                </c:pt>
                <c:pt idx="80">
                  <c:v>58.593800000000002</c:v>
                </c:pt>
                <c:pt idx="81">
                  <c:v>39.0625</c:v>
                </c:pt>
                <c:pt idx="82">
                  <c:v>29.296900000000001</c:v>
                </c:pt>
                <c:pt idx="83">
                  <c:v>83.007800000000003</c:v>
                </c:pt>
                <c:pt idx="84">
                  <c:v>73.242199999999997</c:v>
                </c:pt>
                <c:pt idx="85">
                  <c:v>34.179699999999997</c:v>
                </c:pt>
                <c:pt idx="86">
                  <c:v>39.0625</c:v>
                </c:pt>
                <c:pt idx="87">
                  <c:v>97.656300000000002</c:v>
                </c:pt>
                <c:pt idx="88">
                  <c:v>83.007800000000003</c:v>
                </c:pt>
                <c:pt idx="89">
                  <c:v>14.648400000000001</c:v>
                </c:pt>
                <c:pt idx="90">
                  <c:v>63.476599999999998</c:v>
                </c:pt>
                <c:pt idx="91">
                  <c:v>63.476599999999998</c:v>
                </c:pt>
                <c:pt idx="92">
                  <c:v>68.359399999999994</c:v>
                </c:pt>
                <c:pt idx="93">
                  <c:v>78.125</c:v>
                </c:pt>
                <c:pt idx="94">
                  <c:v>53.710900000000002</c:v>
                </c:pt>
                <c:pt idx="95">
                  <c:v>48.828099999999999</c:v>
                </c:pt>
                <c:pt idx="96">
                  <c:v>78.125</c:v>
                </c:pt>
                <c:pt idx="97">
                  <c:v>87.890600000000006</c:v>
                </c:pt>
                <c:pt idx="98">
                  <c:v>53.710900000000002</c:v>
                </c:pt>
                <c:pt idx="99">
                  <c:v>53.710900000000002</c:v>
                </c:pt>
                <c:pt idx="100">
                  <c:v>58.593800000000002</c:v>
                </c:pt>
                <c:pt idx="101">
                  <c:v>58.593800000000002</c:v>
                </c:pt>
                <c:pt idx="102">
                  <c:v>48.828099999999999</c:v>
                </c:pt>
                <c:pt idx="103">
                  <c:v>63.476599999999998</c:v>
                </c:pt>
                <c:pt idx="104">
                  <c:v>63.476599999999998</c:v>
                </c:pt>
                <c:pt idx="105">
                  <c:v>63.476599999999998</c:v>
                </c:pt>
                <c:pt idx="106">
                  <c:v>73.242199999999997</c:v>
                </c:pt>
                <c:pt idx="107">
                  <c:v>63.476599999999998</c:v>
                </c:pt>
                <c:pt idx="108">
                  <c:v>43.945300000000003</c:v>
                </c:pt>
                <c:pt idx="109">
                  <c:v>63.476599999999998</c:v>
                </c:pt>
                <c:pt idx="110">
                  <c:v>92.773399999999995</c:v>
                </c:pt>
                <c:pt idx="111">
                  <c:v>83.007800000000003</c:v>
                </c:pt>
                <c:pt idx="112">
                  <c:v>68.359399999999994</c:v>
                </c:pt>
                <c:pt idx="113">
                  <c:v>48.828099999999999</c:v>
                </c:pt>
                <c:pt idx="114">
                  <c:v>63.476599999999998</c:v>
                </c:pt>
                <c:pt idx="115">
                  <c:v>97.656300000000002</c:v>
                </c:pt>
                <c:pt idx="116">
                  <c:v>78.125</c:v>
                </c:pt>
                <c:pt idx="117">
                  <c:v>29.296900000000001</c:v>
                </c:pt>
                <c:pt idx="118">
                  <c:v>34.179699999999997</c:v>
                </c:pt>
                <c:pt idx="119">
                  <c:v>63.476599999999998</c:v>
                </c:pt>
                <c:pt idx="120">
                  <c:v>83.007800000000003</c:v>
                </c:pt>
                <c:pt idx="121">
                  <c:v>48.828099999999999</c:v>
                </c:pt>
                <c:pt idx="122">
                  <c:v>48.828099999999999</c:v>
                </c:pt>
                <c:pt idx="123">
                  <c:v>63.476599999999998</c:v>
                </c:pt>
                <c:pt idx="124">
                  <c:v>97.656300000000002</c:v>
                </c:pt>
                <c:pt idx="125">
                  <c:v>83.007800000000003</c:v>
                </c:pt>
                <c:pt idx="126">
                  <c:v>4.8828100000000001</c:v>
                </c:pt>
                <c:pt idx="127">
                  <c:v>53.710900000000002</c:v>
                </c:pt>
                <c:pt idx="128">
                  <c:v>73.242199999999997</c:v>
                </c:pt>
                <c:pt idx="129">
                  <c:v>73.242199999999997</c:v>
                </c:pt>
                <c:pt idx="130">
                  <c:v>73.242199999999997</c:v>
                </c:pt>
                <c:pt idx="131">
                  <c:v>34.179699999999997</c:v>
                </c:pt>
                <c:pt idx="132">
                  <c:v>24.414100000000001</c:v>
                </c:pt>
                <c:pt idx="133">
                  <c:v>68.359399999999994</c:v>
                </c:pt>
                <c:pt idx="134">
                  <c:v>97.656300000000002</c:v>
                </c:pt>
                <c:pt idx="135">
                  <c:v>24.414100000000001</c:v>
                </c:pt>
                <c:pt idx="136">
                  <c:v>43.945300000000003</c:v>
                </c:pt>
                <c:pt idx="137">
                  <c:v>58.593800000000002</c:v>
                </c:pt>
                <c:pt idx="138">
                  <c:v>58.593800000000002</c:v>
                </c:pt>
                <c:pt idx="139">
                  <c:v>48.828099999999999</c:v>
                </c:pt>
                <c:pt idx="140">
                  <c:v>48.828099999999999</c:v>
                </c:pt>
                <c:pt idx="141">
                  <c:v>39.0625</c:v>
                </c:pt>
                <c:pt idx="142">
                  <c:v>48.828099999999999</c:v>
                </c:pt>
                <c:pt idx="143">
                  <c:v>83.007800000000003</c:v>
                </c:pt>
                <c:pt idx="144">
                  <c:v>58.593800000000002</c:v>
                </c:pt>
                <c:pt idx="145">
                  <c:v>63.476599999999998</c:v>
                </c:pt>
                <c:pt idx="146">
                  <c:v>29.296900000000001</c:v>
                </c:pt>
                <c:pt idx="147">
                  <c:v>97.656300000000002</c:v>
                </c:pt>
                <c:pt idx="148">
                  <c:v>78.125</c:v>
                </c:pt>
                <c:pt idx="149">
                  <c:v>58.593800000000002</c:v>
                </c:pt>
                <c:pt idx="150">
                  <c:v>73.242199999999997</c:v>
                </c:pt>
                <c:pt idx="151">
                  <c:v>63.476599999999998</c:v>
                </c:pt>
                <c:pt idx="152">
                  <c:v>87.890600000000006</c:v>
                </c:pt>
                <c:pt idx="153">
                  <c:v>73.242199999999997</c:v>
                </c:pt>
                <c:pt idx="154">
                  <c:v>73.242199999999997</c:v>
                </c:pt>
                <c:pt idx="155">
                  <c:v>39.0625</c:v>
                </c:pt>
                <c:pt idx="156">
                  <c:v>83.007800000000003</c:v>
                </c:pt>
                <c:pt idx="157">
                  <c:v>63.476599999999998</c:v>
                </c:pt>
                <c:pt idx="158">
                  <c:v>68.359399999999994</c:v>
                </c:pt>
                <c:pt idx="159">
                  <c:v>43.945300000000003</c:v>
                </c:pt>
                <c:pt idx="160">
                  <c:v>53.710900000000002</c:v>
                </c:pt>
                <c:pt idx="161">
                  <c:v>102.539</c:v>
                </c:pt>
                <c:pt idx="162">
                  <c:v>68.359399999999994</c:v>
                </c:pt>
                <c:pt idx="163">
                  <c:v>34.179699999999997</c:v>
                </c:pt>
                <c:pt idx="164">
                  <c:v>48.828099999999999</c:v>
                </c:pt>
                <c:pt idx="165">
                  <c:v>78.125</c:v>
                </c:pt>
                <c:pt idx="166">
                  <c:v>73.242199999999997</c:v>
                </c:pt>
                <c:pt idx="167">
                  <c:v>19.531300000000002</c:v>
                </c:pt>
                <c:pt idx="168">
                  <c:v>53.710900000000002</c:v>
                </c:pt>
                <c:pt idx="169">
                  <c:v>68.359399999999994</c:v>
                </c:pt>
                <c:pt idx="170">
                  <c:v>58.593800000000002</c:v>
                </c:pt>
                <c:pt idx="171">
                  <c:v>78.125</c:v>
                </c:pt>
                <c:pt idx="172">
                  <c:v>24.414100000000001</c:v>
                </c:pt>
                <c:pt idx="173">
                  <c:v>48.828099999999999</c:v>
                </c:pt>
                <c:pt idx="174">
                  <c:v>63.476599999999998</c:v>
                </c:pt>
                <c:pt idx="175">
                  <c:v>97.656300000000002</c:v>
                </c:pt>
                <c:pt idx="176">
                  <c:v>34.179699999999997</c:v>
                </c:pt>
                <c:pt idx="177">
                  <c:v>53.710900000000002</c:v>
                </c:pt>
                <c:pt idx="178">
                  <c:v>63.476599999999998</c:v>
                </c:pt>
                <c:pt idx="179">
                  <c:v>58.593800000000002</c:v>
                </c:pt>
                <c:pt idx="180">
                  <c:v>68.359399999999994</c:v>
                </c:pt>
                <c:pt idx="181">
                  <c:v>43.945300000000003</c:v>
                </c:pt>
                <c:pt idx="182">
                  <c:v>48.828099999999999</c:v>
                </c:pt>
                <c:pt idx="183">
                  <c:v>53.710900000000002</c:v>
                </c:pt>
                <c:pt idx="184">
                  <c:v>87.890600000000006</c:v>
                </c:pt>
                <c:pt idx="185">
                  <c:v>92.773399999999995</c:v>
                </c:pt>
                <c:pt idx="186">
                  <c:v>58.593800000000002</c:v>
                </c:pt>
                <c:pt idx="187">
                  <c:v>53.710900000000002</c:v>
                </c:pt>
                <c:pt idx="188">
                  <c:v>78.125</c:v>
                </c:pt>
                <c:pt idx="189">
                  <c:v>92.773399999999995</c:v>
                </c:pt>
                <c:pt idx="190">
                  <c:v>73.242199999999997</c:v>
                </c:pt>
                <c:pt idx="191">
                  <c:v>58.593800000000002</c:v>
                </c:pt>
                <c:pt idx="192">
                  <c:v>48.828099999999999</c:v>
                </c:pt>
                <c:pt idx="193">
                  <c:v>63.476599999999998</c:v>
                </c:pt>
                <c:pt idx="194">
                  <c:v>97.656300000000002</c:v>
                </c:pt>
                <c:pt idx="195">
                  <c:v>73.242199999999997</c:v>
                </c:pt>
                <c:pt idx="196">
                  <c:v>24.414100000000001</c:v>
                </c:pt>
                <c:pt idx="197">
                  <c:v>73.242199999999997</c:v>
                </c:pt>
                <c:pt idx="198">
                  <c:v>97.656300000000002</c:v>
                </c:pt>
                <c:pt idx="199">
                  <c:v>78.125</c:v>
                </c:pt>
                <c:pt idx="200">
                  <c:v>9.7656299999999998</c:v>
                </c:pt>
                <c:pt idx="201">
                  <c:v>58.593800000000002</c:v>
                </c:pt>
                <c:pt idx="202">
                  <c:v>87.890600000000006</c:v>
                </c:pt>
                <c:pt idx="203">
                  <c:v>68.359399999999994</c:v>
                </c:pt>
                <c:pt idx="204">
                  <c:v>68.359399999999994</c:v>
                </c:pt>
                <c:pt idx="205">
                  <c:v>53.710900000000002</c:v>
                </c:pt>
                <c:pt idx="206">
                  <c:v>58.593800000000002</c:v>
                </c:pt>
                <c:pt idx="207">
                  <c:v>63.476599999999998</c:v>
                </c:pt>
                <c:pt idx="208">
                  <c:v>117.188</c:v>
                </c:pt>
                <c:pt idx="209">
                  <c:v>58.593800000000002</c:v>
                </c:pt>
                <c:pt idx="210">
                  <c:v>68.359399999999994</c:v>
                </c:pt>
                <c:pt idx="211">
                  <c:v>68.359399999999994</c:v>
                </c:pt>
                <c:pt idx="212">
                  <c:v>73.242199999999997</c:v>
                </c:pt>
                <c:pt idx="213">
                  <c:v>53.710900000000002</c:v>
                </c:pt>
                <c:pt idx="214">
                  <c:v>68.359399999999994</c:v>
                </c:pt>
                <c:pt idx="215">
                  <c:v>53.710900000000002</c:v>
                </c:pt>
                <c:pt idx="216">
                  <c:v>48.828099999999999</c:v>
                </c:pt>
                <c:pt idx="217">
                  <c:v>78.125</c:v>
                </c:pt>
                <c:pt idx="218">
                  <c:v>43.945300000000003</c:v>
                </c:pt>
                <c:pt idx="219">
                  <c:v>68.359399999999994</c:v>
                </c:pt>
                <c:pt idx="220">
                  <c:v>58.593800000000002</c:v>
                </c:pt>
                <c:pt idx="221">
                  <c:v>78.125</c:v>
                </c:pt>
                <c:pt idx="222">
                  <c:v>78.125</c:v>
                </c:pt>
                <c:pt idx="223">
                  <c:v>34.179699999999997</c:v>
                </c:pt>
                <c:pt idx="224">
                  <c:v>63.476599999999998</c:v>
                </c:pt>
                <c:pt idx="225">
                  <c:v>68.359399999999994</c:v>
                </c:pt>
                <c:pt idx="226">
                  <c:v>92.773399999999995</c:v>
                </c:pt>
                <c:pt idx="227">
                  <c:v>68.359399999999994</c:v>
                </c:pt>
                <c:pt idx="228">
                  <c:v>48.828099999999999</c:v>
                </c:pt>
                <c:pt idx="229">
                  <c:v>48.828099999999999</c:v>
                </c:pt>
                <c:pt idx="230">
                  <c:v>53.710900000000002</c:v>
                </c:pt>
                <c:pt idx="231">
                  <c:v>68.359399999999994</c:v>
                </c:pt>
                <c:pt idx="232">
                  <c:v>53.710900000000002</c:v>
                </c:pt>
                <c:pt idx="233">
                  <c:v>24.414100000000001</c:v>
                </c:pt>
                <c:pt idx="234">
                  <c:v>78.125</c:v>
                </c:pt>
                <c:pt idx="235">
                  <c:v>87.890600000000006</c:v>
                </c:pt>
                <c:pt idx="236">
                  <c:v>68.359399999999994</c:v>
                </c:pt>
                <c:pt idx="237">
                  <c:v>-9.7656299999999998</c:v>
                </c:pt>
                <c:pt idx="238">
                  <c:v>53.710900000000002</c:v>
                </c:pt>
                <c:pt idx="239">
                  <c:v>73.242199999999997</c:v>
                </c:pt>
                <c:pt idx="240">
                  <c:v>73.242199999999997</c:v>
                </c:pt>
                <c:pt idx="241">
                  <c:v>87.890600000000006</c:v>
                </c:pt>
                <c:pt idx="242">
                  <c:v>58.593800000000002</c:v>
                </c:pt>
                <c:pt idx="243">
                  <c:v>73.242199999999997</c:v>
                </c:pt>
                <c:pt idx="244">
                  <c:v>68.359399999999994</c:v>
                </c:pt>
                <c:pt idx="245">
                  <c:v>92.773399999999995</c:v>
                </c:pt>
                <c:pt idx="246">
                  <c:v>48.828099999999999</c:v>
                </c:pt>
                <c:pt idx="247">
                  <c:v>53.710900000000002</c:v>
                </c:pt>
                <c:pt idx="248">
                  <c:v>48.828099999999999</c:v>
                </c:pt>
                <c:pt idx="249">
                  <c:v>78.125</c:v>
                </c:pt>
                <c:pt idx="250">
                  <c:v>63.476599999999998</c:v>
                </c:pt>
                <c:pt idx="251">
                  <c:v>34.179699999999997</c:v>
                </c:pt>
                <c:pt idx="252">
                  <c:v>87.890600000000006</c:v>
                </c:pt>
                <c:pt idx="253">
                  <c:v>48.828099999999999</c:v>
                </c:pt>
                <c:pt idx="254">
                  <c:v>92.773399999999995</c:v>
                </c:pt>
                <c:pt idx="255">
                  <c:v>63.476599999999998</c:v>
                </c:pt>
                <c:pt idx="256">
                  <c:v>68.359399999999994</c:v>
                </c:pt>
                <c:pt idx="257">
                  <c:v>48.828099999999999</c:v>
                </c:pt>
                <c:pt idx="258">
                  <c:v>63.476599999999998</c:v>
                </c:pt>
                <c:pt idx="259">
                  <c:v>87.890600000000006</c:v>
                </c:pt>
                <c:pt idx="260">
                  <c:v>63.476599999999998</c:v>
                </c:pt>
                <c:pt idx="261">
                  <c:v>63.476599999999998</c:v>
                </c:pt>
                <c:pt idx="262">
                  <c:v>48.828099999999999</c:v>
                </c:pt>
                <c:pt idx="263">
                  <c:v>97.656300000000002</c:v>
                </c:pt>
                <c:pt idx="264">
                  <c:v>78.125</c:v>
                </c:pt>
                <c:pt idx="265">
                  <c:v>53.710900000000002</c:v>
                </c:pt>
                <c:pt idx="266">
                  <c:v>34.179699999999997</c:v>
                </c:pt>
                <c:pt idx="267">
                  <c:v>63.476599999999998</c:v>
                </c:pt>
                <c:pt idx="268">
                  <c:v>78.125</c:v>
                </c:pt>
                <c:pt idx="269">
                  <c:v>68.359399999999994</c:v>
                </c:pt>
                <c:pt idx="270">
                  <c:v>29.296900000000001</c:v>
                </c:pt>
                <c:pt idx="271">
                  <c:v>58.593800000000002</c:v>
                </c:pt>
                <c:pt idx="272">
                  <c:v>63.476599999999998</c:v>
                </c:pt>
                <c:pt idx="273">
                  <c:v>78.125</c:v>
                </c:pt>
                <c:pt idx="274">
                  <c:v>4.8828100000000001</c:v>
                </c:pt>
                <c:pt idx="275">
                  <c:v>48.828099999999999</c:v>
                </c:pt>
                <c:pt idx="276">
                  <c:v>63.476599999999998</c:v>
                </c:pt>
                <c:pt idx="277">
                  <c:v>83.007800000000003</c:v>
                </c:pt>
                <c:pt idx="278">
                  <c:v>63.476599999999998</c:v>
                </c:pt>
                <c:pt idx="279">
                  <c:v>29.296900000000001</c:v>
                </c:pt>
                <c:pt idx="280">
                  <c:v>53.710900000000002</c:v>
                </c:pt>
                <c:pt idx="281">
                  <c:v>53.710900000000002</c:v>
                </c:pt>
                <c:pt idx="282">
                  <c:v>83.007800000000003</c:v>
                </c:pt>
                <c:pt idx="283">
                  <c:v>29.296900000000001</c:v>
                </c:pt>
                <c:pt idx="284">
                  <c:v>48.828099999999999</c:v>
                </c:pt>
                <c:pt idx="285">
                  <c:v>68.359399999999994</c:v>
                </c:pt>
                <c:pt idx="286">
                  <c:v>63.476599999999998</c:v>
                </c:pt>
                <c:pt idx="287">
                  <c:v>48.828099999999999</c:v>
                </c:pt>
                <c:pt idx="288">
                  <c:v>58.593800000000002</c:v>
                </c:pt>
                <c:pt idx="289">
                  <c:v>34.179699999999997</c:v>
                </c:pt>
                <c:pt idx="290">
                  <c:v>58.593800000000002</c:v>
                </c:pt>
                <c:pt idx="291">
                  <c:v>87.890600000000006</c:v>
                </c:pt>
                <c:pt idx="292">
                  <c:v>63.476599999999998</c:v>
                </c:pt>
                <c:pt idx="293">
                  <c:v>43.945300000000003</c:v>
                </c:pt>
                <c:pt idx="294">
                  <c:v>58.593800000000002</c:v>
                </c:pt>
                <c:pt idx="295">
                  <c:v>63.476599999999998</c:v>
                </c:pt>
                <c:pt idx="296">
                  <c:v>68.359399999999994</c:v>
                </c:pt>
                <c:pt idx="297">
                  <c:v>58.593800000000002</c:v>
                </c:pt>
                <c:pt idx="298">
                  <c:v>58.593800000000002</c:v>
                </c:pt>
                <c:pt idx="299">
                  <c:v>78.125</c:v>
                </c:pt>
                <c:pt idx="300">
                  <c:v>117.188</c:v>
                </c:pt>
                <c:pt idx="301">
                  <c:v>87.890600000000006</c:v>
                </c:pt>
                <c:pt idx="302">
                  <c:v>34.179699999999997</c:v>
                </c:pt>
                <c:pt idx="303">
                  <c:v>78.125</c:v>
                </c:pt>
                <c:pt idx="304">
                  <c:v>78.125</c:v>
                </c:pt>
                <c:pt idx="305">
                  <c:v>63.476599999999998</c:v>
                </c:pt>
                <c:pt idx="306">
                  <c:v>63.476599999999998</c:v>
                </c:pt>
                <c:pt idx="307">
                  <c:v>43.945300000000003</c:v>
                </c:pt>
                <c:pt idx="308">
                  <c:v>68.359399999999994</c:v>
                </c:pt>
                <c:pt idx="309">
                  <c:v>73.242199999999997</c:v>
                </c:pt>
                <c:pt idx="310">
                  <c:v>68.359399999999994</c:v>
                </c:pt>
                <c:pt idx="311">
                  <c:v>43.945300000000003</c:v>
                </c:pt>
                <c:pt idx="312">
                  <c:v>63.476599999999998</c:v>
                </c:pt>
                <c:pt idx="313">
                  <c:v>73.242199999999997</c:v>
                </c:pt>
                <c:pt idx="314">
                  <c:v>63.476599999999998</c:v>
                </c:pt>
                <c:pt idx="315">
                  <c:v>19.531300000000002</c:v>
                </c:pt>
                <c:pt idx="316">
                  <c:v>53.710900000000002</c:v>
                </c:pt>
                <c:pt idx="317">
                  <c:v>68.359399999999994</c:v>
                </c:pt>
                <c:pt idx="318">
                  <c:v>73.242199999999997</c:v>
                </c:pt>
                <c:pt idx="319">
                  <c:v>102.539</c:v>
                </c:pt>
                <c:pt idx="320">
                  <c:v>48.828099999999999</c:v>
                </c:pt>
                <c:pt idx="321">
                  <c:v>53.710900000000002</c:v>
                </c:pt>
                <c:pt idx="322">
                  <c:v>53.710900000000002</c:v>
                </c:pt>
                <c:pt idx="323">
                  <c:v>58.593800000000002</c:v>
                </c:pt>
                <c:pt idx="324">
                  <c:v>58.593800000000002</c:v>
                </c:pt>
                <c:pt idx="325">
                  <c:v>39.0625</c:v>
                </c:pt>
                <c:pt idx="326">
                  <c:v>39.0625</c:v>
                </c:pt>
                <c:pt idx="327">
                  <c:v>53.710900000000002</c:v>
                </c:pt>
                <c:pt idx="328">
                  <c:v>107.422</c:v>
                </c:pt>
                <c:pt idx="329">
                  <c:v>53.710900000000002</c:v>
                </c:pt>
                <c:pt idx="330">
                  <c:v>39.0625</c:v>
                </c:pt>
                <c:pt idx="331">
                  <c:v>53.710900000000002</c:v>
                </c:pt>
                <c:pt idx="332">
                  <c:v>78.125</c:v>
                </c:pt>
                <c:pt idx="333">
                  <c:v>53.710900000000002</c:v>
                </c:pt>
                <c:pt idx="334">
                  <c:v>78.125</c:v>
                </c:pt>
                <c:pt idx="335">
                  <c:v>48.828099999999999</c:v>
                </c:pt>
                <c:pt idx="336">
                  <c:v>83.007800000000003</c:v>
                </c:pt>
                <c:pt idx="337">
                  <c:v>83.007800000000003</c:v>
                </c:pt>
                <c:pt idx="338">
                  <c:v>68.359399999999994</c:v>
                </c:pt>
                <c:pt idx="339">
                  <c:v>48.828099999999999</c:v>
                </c:pt>
                <c:pt idx="340">
                  <c:v>87.890600000000006</c:v>
                </c:pt>
                <c:pt idx="341">
                  <c:v>107.422</c:v>
                </c:pt>
                <c:pt idx="342">
                  <c:v>97.656300000000002</c:v>
                </c:pt>
                <c:pt idx="343">
                  <c:v>102.539</c:v>
                </c:pt>
                <c:pt idx="344">
                  <c:v>92.773399999999995</c:v>
                </c:pt>
                <c:pt idx="345">
                  <c:v>122.07</c:v>
                </c:pt>
                <c:pt idx="346">
                  <c:v>156.25</c:v>
                </c:pt>
                <c:pt idx="347">
                  <c:v>151.36699999999999</c:v>
                </c:pt>
                <c:pt idx="348">
                  <c:v>112.30500000000001</c:v>
                </c:pt>
                <c:pt idx="349">
                  <c:v>146.48400000000001</c:v>
                </c:pt>
                <c:pt idx="350">
                  <c:v>214.84399999999999</c:v>
                </c:pt>
                <c:pt idx="351">
                  <c:v>190.43</c:v>
                </c:pt>
                <c:pt idx="352">
                  <c:v>161.13300000000001</c:v>
                </c:pt>
                <c:pt idx="353">
                  <c:v>195.31299999999999</c:v>
                </c:pt>
                <c:pt idx="354">
                  <c:v>219.727</c:v>
                </c:pt>
                <c:pt idx="355">
                  <c:v>234.375</c:v>
                </c:pt>
                <c:pt idx="356">
                  <c:v>273.43799999999999</c:v>
                </c:pt>
                <c:pt idx="357">
                  <c:v>229.49199999999999</c:v>
                </c:pt>
                <c:pt idx="358">
                  <c:v>253.90600000000001</c:v>
                </c:pt>
                <c:pt idx="359">
                  <c:v>273.43799999999999</c:v>
                </c:pt>
                <c:pt idx="360">
                  <c:v>278.32</c:v>
                </c:pt>
                <c:pt idx="361">
                  <c:v>273.43799999999999</c:v>
                </c:pt>
                <c:pt idx="362">
                  <c:v>288.08600000000001</c:v>
                </c:pt>
                <c:pt idx="363">
                  <c:v>268.55500000000001</c:v>
                </c:pt>
                <c:pt idx="364">
                  <c:v>297.85199999999998</c:v>
                </c:pt>
                <c:pt idx="365">
                  <c:v>302.73399999999998</c:v>
                </c:pt>
                <c:pt idx="366">
                  <c:v>302.73399999999998</c:v>
                </c:pt>
                <c:pt idx="367">
                  <c:v>307.61700000000002</c:v>
                </c:pt>
                <c:pt idx="368">
                  <c:v>332.03100000000001</c:v>
                </c:pt>
                <c:pt idx="369">
                  <c:v>341.79700000000003</c:v>
                </c:pt>
                <c:pt idx="370">
                  <c:v>351.56299999999999</c:v>
                </c:pt>
                <c:pt idx="371">
                  <c:v>346.68</c:v>
                </c:pt>
                <c:pt idx="372">
                  <c:v>322.26600000000002</c:v>
                </c:pt>
                <c:pt idx="373">
                  <c:v>405.27300000000002</c:v>
                </c:pt>
                <c:pt idx="374">
                  <c:v>400.39100000000002</c:v>
                </c:pt>
                <c:pt idx="375">
                  <c:v>380.85899999999998</c:v>
                </c:pt>
                <c:pt idx="376">
                  <c:v>380.85899999999998</c:v>
                </c:pt>
                <c:pt idx="377">
                  <c:v>434.57</c:v>
                </c:pt>
                <c:pt idx="378">
                  <c:v>410.15600000000001</c:v>
                </c:pt>
                <c:pt idx="379">
                  <c:v>400.39100000000002</c:v>
                </c:pt>
                <c:pt idx="380">
                  <c:v>405.27300000000002</c:v>
                </c:pt>
                <c:pt idx="381">
                  <c:v>424.80500000000001</c:v>
                </c:pt>
                <c:pt idx="382">
                  <c:v>458.98399999999998</c:v>
                </c:pt>
                <c:pt idx="383">
                  <c:v>468.75</c:v>
                </c:pt>
                <c:pt idx="384">
                  <c:v>478.51600000000002</c:v>
                </c:pt>
                <c:pt idx="385">
                  <c:v>405.27300000000002</c:v>
                </c:pt>
                <c:pt idx="386">
                  <c:v>429.68799999999999</c:v>
                </c:pt>
                <c:pt idx="387">
                  <c:v>493.16399999999999</c:v>
                </c:pt>
                <c:pt idx="388">
                  <c:v>502.93</c:v>
                </c:pt>
                <c:pt idx="389">
                  <c:v>458.98399999999998</c:v>
                </c:pt>
                <c:pt idx="390">
                  <c:v>498.04700000000003</c:v>
                </c:pt>
                <c:pt idx="391">
                  <c:v>532.22699999999998</c:v>
                </c:pt>
                <c:pt idx="392">
                  <c:v>507.81299999999999</c:v>
                </c:pt>
                <c:pt idx="393">
                  <c:v>551.75800000000004</c:v>
                </c:pt>
                <c:pt idx="394">
                  <c:v>512.69500000000005</c:v>
                </c:pt>
                <c:pt idx="395">
                  <c:v>507.81299999999999</c:v>
                </c:pt>
                <c:pt idx="396">
                  <c:v>532.22699999999998</c:v>
                </c:pt>
                <c:pt idx="397">
                  <c:v>546.875</c:v>
                </c:pt>
                <c:pt idx="398">
                  <c:v>532.22699999999998</c:v>
                </c:pt>
                <c:pt idx="399">
                  <c:v>561.52300000000002</c:v>
                </c:pt>
                <c:pt idx="400">
                  <c:v>566.40599999999995</c:v>
                </c:pt>
                <c:pt idx="401">
                  <c:v>581.05499999999995</c:v>
                </c:pt>
                <c:pt idx="402">
                  <c:v>629.88300000000004</c:v>
                </c:pt>
                <c:pt idx="403">
                  <c:v>590.82000000000005</c:v>
                </c:pt>
                <c:pt idx="404">
                  <c:v>600.58600000000001</c:v>
                </c:pt>
                <c:pt idx="405">
                  <c:v>639.64800000000002</c:v>
                </c:pt>
                <c:pt idx="406">
                  <c:v>654.29700000000003</c:v>
                </c:pt>
                <c:pt idx="407">
                  <c:v>629.88300000000004</c:v>
                </c:pt>
                <c:pt idx="408">
                  <c:v>659.18</c:v>
                </c:pt>
                <c:pt idx="409">
                  <c:v>659.18</c:v>
                </c:pt>
                <c:pt idx="410">
                  <c:v>693.35900000000004</c:v>
                </c:pt>
                <c:pt idx="411">
                  <c:v>673.82799999999997</c:v>
                </c:pt>
                <c:pt idx="412">
                  <c:v>688.47699999999998</c:v>
                </c:pt>
                <c:pt idx="413">
                  <c:v>708.00800000000004</c:v>
                </c:pt>
                <c:pt idx="414">
                  <c:v>727.53899999999999</c:v>
                </c:pt>
                <c:pt idx="415">
                  <c:v>732.42200000000003</c:v>
                </c:pt>
                <c:pt idx="416">
                  <c:v>722.65599999999995</c:v>
                </c:pt>
                <c:pt idx="417">
                  <c:v>732.42200000000003</c:v>
                </c:pt>
                <c:pt idx="418">
                  <c:v>722.65599999999995</c:v>
                </c:pt>
                <c:pt idx="419">
                  <c:v>747.07</c:v>
                </c:pt>
                <c:pt idx="420">
                  <c:v>771.48400000000004</c:v>
                </c:pt>
                <c:pt idx="421">
                  <c:v>795.89800000000002</c:v>
                </c:pt>
                <c:pt idx="422">
                  <c:v>751.95299999999997</c:v>
                </c:pt>
                <c:pt idx="423">
                  <c:v>791.01599999999996</c:v>
                </c:pt>
                <c:pt idx="424">
                  <c:v>825.19500000000005</c:v>
                </c:pt>
                <c:pt idx="425">
                  <c:v>864.25800000000004</c:v>
                </c:pt>
                <c:pt idx="426">
                  <c:v>825.19500000000005</c:v>
                </c:pt>
                <c:pt idx="427">
                  <c:v>830.07799999999997</c:v>
                </c:pt>
                <c:pt idx="428">
                  <c:v>859.375</c:v>
                </c:pt>
                <c:pt idx="429">
                  <c:v>869.14099999999996</c:v>
                </c:pt>
                <c:pt idx="430">
                  <c:v>903.32</c:v>
                </c:pt>
                <c:pt idx="431">
                  <c:v>869.14099999999996</c:v>
                </c:pt>
                <c:pt idx="432">
                  <c:v>903.32</c:v>
                </c:pt>
                <c:pt idx="433">
                  <c:v>913.08600000000001</c:v>
                </c:pt>
                <c:pt idx="434">
                  <c:v>942.38300000000004</c:v>
                </c:pt>
                <c:pt idx="435">
                  <c:v>917.96900000000005</c:v>
                </c:pt>
                <c:pt idx="436">
                  <c:v>942.38300000000004</c:v>
                </c:pt>
                <c:pt idx="437">
                  <c:v>927.73400000000004</c:v>
                </c:pt>
                <c:pt idx="438">
                  <c:v>947.26599999999996</c:v>
                </c:pt>
                <c:pt idx="439">
                  <c:v>981.44500000000005</c:v>
                </c:pt>
                <c:pt idx="440">
                  <c:v>971.68</c:v>
                </c:pt>
                <c:pt idx="441">
                  <c:v>976.56299999999999</c:v>
                </c:pt>
                <c:pt idx="442">
                  <c:v>981.44500000000005</c:v>
                </c:pt>
                <c:pt idx="443">
                  <c:v>1020.51</c:v>
                </c:pt>
                <c:pt idx="444">
                  <c:v>1025.3900000000001</c:v>
                </c:pt>
                <c:pt idx="445">
                  <c:v>1010.74</c:v>
                </c:pt>
                <c:pt idx="446">
                  <c:v>1025.3900000000001</c:v>
                </c:pt>
                <c:pt idx="447">
                  <c:v>1064.45</c:v>
                </c:pt>
                <c:pt idx="448">
                  <c:v>1054.69</c:v>
                </c:pt>
                <c:pt idx="449">
                  <c:v>1074.22</c:v>
                </c:pt>
                <c:pt idx="450">
                  <c:v>1049.8</c:v>
                </c:pt>
                <c:pt idx="451">
                  <c:v>1088.8699999999999</c:v>
                </c:pt>
                <c:pt idx="452">
                  <c:v>1113.28</c:v>
                </c:pt>
                <c:pt idx="453">
                  <c:v>1088.8699999999999</c:v>
                </c:pt>
                <c:pt idx="454">
                  <c:v>1088.8699999999999</c:v>
                </c:pt>
                <c:pt idx="455">
                  <c:v>1083.98</c:v>
                </c:pt>
                <c:pt idx="456">
                  <c:v>1123.05</c:v>
                </c:pt>
                <c:pt idx="457">
                  <c:v>1137.7</c:v>
                </c:pt>
                <c:pt idx="458">
                  <c:v>1142.58</c:v>
                </c:pt>
                <c:pt idx="459">
                  <c:v>1074.22</c:v>
                </c:pt>
                <c:pt idx="460">
                  <c:v>1137.7</c:v>
                </c:pt>
                <c:pt idx="461">
                  <c:v>1142.58</c:v>
                </c:pt>
                <c:pt idx="462">
                  <c:v>1132.81</c:v>
                </c:pt>
                <c:pt idx="463">
                  <c:v>1142.58</c:v>
                </c:pt>
                <c:pt idx="464">
                  <c:v>1152.3399999999999</c:v>
                </c:pt>
                <c:pt idx="465">
                  <c:v>1176.76</c:v>
                </c:pt>
                <c:pt idx="466">
                  <c:v>1196.29</c:v>
                </c:pt>
                <c:pt idx="467">
                  <c:v>1250</c:v>
                </c:pt>
                <c:pt idx="468">
                  <c:v>1206.05</c:v>
                </c:pt>
                <c:pt idx="469">
                  <c:v>1206.05</c:v>
                </c:pt>
                <c:pt idx="470">
                  <c:v>1254.8800000000001</c:v>
                </c:pt>
                <c:pt idx="471">
                  <c:v>1289.06</c:v>
                </c:pt>
                <c:pt idx="472">
                  <c:v>1289.06</c:v>
                </c:pt>
                <c:pt idx="473">
                  <c:v>1289.06</c:v>
                </c:pt>
                <c:pt idx="474">
                  <c:v>1250</c:v>
                </c:pt>
                <c:pt idx="475">
                  <c:v>1313.48</c:v>
                </c:pt>
                <c:pt idx="476">
                  <c:v>1328.13</c:v>
                </c:pt>
                <c:pt idx="477">
                  <c:v>1318.36</c:v>
                </c:pt>
                <c:pt idx="478">
                  <c:v>1328.13</c:v>
                </c:pt>
                <c:pt idx="479">
                  <c:v>1347.66</c:v>
                </c:pt>
                <c:pt idx="480">
                  <c:v>1396.48</c:v>
                </c:pt>
                <c:pt idx="481">
                  <c:v>1376.95</c:v>
                </c:pt>
                <c:pt idx="482">
                  <c:v>1381.84</c:v>
                </c:pt>
                <c:pt idx="483">
                  <c:v>1367.19</c:v>
                </c:pt>
                <c:pt idx="484">
                  <c:v>1420.9</c:v>
                </c:pt>
                <c:pt idx="485">
                  <c:v>1416.02</c:v>
                </c:pt>
                <c:pt idx="486">
                  <c:v>1425.78</c:v>
                </c:pt>
                <c:pt idx="487">
                  <c:v>1411.13</c:v>
                </c:pt>
                <c:pt idx="488">
                  <c:v>1425.78</c:v>
                </c:pt>
                <c:pt idx="489">
                  <c:v>1479.49</c:v>
                </c:pt>
                <c:pt idx="490">
                  <c:v>1445.31</c:v>
                </c:pt>
                <c:pt idx="491">
                  <c:v>1430.66</c:v>
                </c:pt>
                <c:pt idx="492">
                  <c:v>1430.66</c:v>
                </c:pt>
                <c:pt idx="493">
                  <c:v>1464.84</c:v>
                </c:pt>
                <c:pt idx="494">
                  <c:v>1499.02</c:v>
                </c:pt>
                <c:pt idx="495">
                  <c:v>1499.02</c:v>
                </c:pt>
                <c:pt idx="496">
                  <c:v>1445.31</c:v>
                </c:pt>
                <c:pt idx="497">
                  <c:v>1469.73</c:v>
                </c:pt>
                <c:pt idx="498">
                  <c:v>1508.79</c:v>
                </c:pt>
                <c:pt idx="499">
                  <c:v>1503.91</c:v>
                </c:pt>
                <c:pt idx="500">
                  <c:v>1528.32</c:v>
                </c:pt>
                <c:pt idx="501">
                  <c:v>1518.55</c:v>
                </c:pt>
                <c:pt idx="502">
                  <c:v>1528.32</c:v>
                </c:pt>
                <c:pt idx="503">
                  <c:v>1547.85</c:v>
                </c:pt>
                <c:pt idx="504">
                  <c:v>1601.56</c:v>
                </c:pt>
                <c:pt idx="505">
                  <c:v>1547.85</c:v>
                </c:pt>
                <c:pt idx="506">
                  <c:v>1572.27</c:v>
                </c:pt>
                <c:pt idx="507">
                  <c:v>1591.8</c:v>
                </c:pt>
                <c:pt idx="508">
                  <c:v>1616.21</c:v>
                </c:pt>
                <c:pt idx="509">
                  <c:v>1601.56</c:v>
                </c:pt>
                <c:pt idx="510">
                  <c:v>1640.63</c:v>
                </c:pt>
                <c:pt idx="511">
                  <c:v>1655.27</c:v>
                </c:pt>
                <c:pt idx="512">
                  <c:v>1650.39</c:v>
                </c:pt>
                <c:pt idx="513">
                  <c:v>1669.92</c:v>
                </c:pt>
                <c:pt idx="514">
                  <c:v>1684.57</c:v>
                </c:pt>
                <c:pt idx="515">
                  <c:v>1689.45</c:v>
                </c:pt>
                <c:pt idx="516">
                  <c:v>1708.98</c:v>
                </c:pt>
                <c:pt idx="517">
                  <c:v>1752.93</c:v>
                </c:pt>
                <c:pt idx="518">
                  <c:v>1718.75</c:v>
                </c:pt>
                <c:pt idx="519">
                  <c:v>1733.4</c:v>
                </c:pt>
                <c:pt idx="520">
                  <c:v>1743.16</c:v>
                </c:pt>
                <c:pt idx="521">
                  <c:v>1752.93</c:v>
                </c:pt>
                <c:pt idx="522">
                  <c:v>1752.93</c:v>
                </c:pt>
                <c:pt idx="523">
                  <c:v>1748.05</c:v>
                </c:pt>
                <c:pt idx="524">
                  <c:v>1743.16</c:v>
                </c:pt>
                <c:pt idx="525">
                  <c:v>1752.93</c:v>
                </c:pt>
                <c:pt idx="526">
                  <c:v>1811.52</c:v>
                </c:pt>
                <c:pt idx="527">
                  <c:v>1787.11</c:v>
                </c:pt>
                <c:pt idx="528">
                  <c:v>1787.11</c:v>
                </c:pt>
                <c:pt idx="529">
                  <c:v>1748.05</c:v>
                </c:pt>
                <c:pt idx="530">
                  <c:v>1816.41</c:v>
                </c:pt>
                <c:pt idx="531">
                  <c:v>1845.7</c:v>
                </c:pt>
                <c:pt idx="532">
                  <c:v>1845.7</c:v>
                </c:pt>
                <c:pt idx="533">
                  <c:v>1811.52</c:v>
                </c:pt>
                <c:pt idx="534">
                  <c:v>1806.64</c:v>
                </c:pt>
                <c:pt idx="535">
                  <c:v>1806.64</c:v>
                </c:pt>
                <c:pt idx="536">
                  <c:v>1840.82</c:v>
                </c:pt>
                <c:pt idx="537">
                  <c:v>1860.35</c:v>
                </c:pt>
                <c:pt idx="538">
                  <c:v>1835.94</c:v>
                </c:pt>
                <c:pt idx="539">
                  <c:v>1840.82</c:v>
                </c:pt>
                <c:pt idx="540">
                  <c:v>1840.82</c:v>
                </c:pt>
                <c:pt idx="541">
                  <c:v>1904.3</c:v>
                </c:pt>
                <c:pt idx="542">
                  <c:v>1845.7</c:v>
                </c:pt>
                <c:pt idx="543">
                  <c:v>1821.29</c:v>
                </c:pt>
                <c:pt idx="544">
                  <c:v>1850.59</c:v>
                </c:pt>
                <c:pt idx="545">
                  <c:v>1850.59</c:v>
                </c:pt>
                <c:pt idx="546">
                  <c:v>1850.59</c:v>
                </c:pt>
                <c:pt idx="547">
                  <c:v>1835.94</c:v>
                </c:pt>
                <c:pt idx="548">
                  <c:v>1840.82</c:v>
                </c:pt>
                <c:pt idx="549">
                  <c:v>1860.35</c:v>
                </c:pt>
                <c:pt idx="550">
                  <c:v>1860.35</c:v>
                </c:pt>
                <c:pt idx="551">
                  <c:v>1894.53</c:v>
                </c:pt>
                <c:pt idx="552">
                  <c:v>1850.59</c:v>
                </c:pt>
                <c:pt idx="553">
                  <c:v>1894.53</c:v>
                </c:pt>
                <c:pt idx="554">
                  <c:v>1923.83</c:v>
                </c:pt>
                <c:pt idx="555">
                  <c:v>1860.35</c:v>
                </c:pt>
                <c:pt idx="556">
                  <c:v>1865.23</c:v>
                </c:pt>
                <c:pt idx="557">
                  <c:v>1889.65</c:v>
                </c:pt>
                <c:pt idx="558">
                  <c:v>1904.3</c:v>
                </c:pt>
                <c:pt idx="559">
                  <c:v>1894.53</c:v>
                </c:pt>
                <c:pt idx="560">
                  <c:v>1865.23</c:v>
                </c:pt>
                <c:pt idx="561">
                  <c:v>1884.77</c:v>
                </c:pt>
                <c:pt idx="562">
                  <c:v>1850.59</c:v>
                </c:pt>
                <c:pt idx="563">
                  <c:v>1860.35</c:v>
                </c:pt>
                <c:pt idx="564">
                  <c:v>1826.17</c:v>
                </c:pt>
                <c:pt idx="565">
                  <c:v>1845.7</c:v>
                </c:pt>
                <c:pt idx="566">
                  <c:v>1821.29</c:v>
                </c:pt>
                <c:pt idx="567">
                  <c:v>1860.35</c:v>
                </c:pt>
                <c:pt idx="568">
                  <c:v>1904.3</c:v>
                </c:pt>
                <c:pt idx="569">
                  <c:v>1875</c:v>
                </c:pt>
                <c:pt idx="570">
                  <c:v>1845.7</c:v>
                </c:pt>
                <c:pt idx="571">
                  <c:v>1889.65</c:v>
                </c:pt>
                <c:pt idx="572">
                  <c:v>1904.3</c:v>
                </c:pt>
                <c:pt idx="573">
                  <c:v>1894.53</c:v>
                </c:pt>
                <c:pt idx="574">
                  <c:v>1953.13</c:v>
                </c:pt>
                <c:pt idx="575">
                  <c:v>1918.95</c:v>
                </c:pt>
                <c:pt idx="576">
                  <c:v>1918.95</c:v>
                </c:pt>
                <c:pt idx="577">
                  <c:v>1933.59</c:v>
                </c:pt>
                <c:pt idx="578">
                  <c:v>1962.89</c:v>
                </c:pt>
                <c:pt idx="579">
                  <c:v>1938.48</c:v>
                </c:pt>
                <c:pt idx="580">
                  <c:v>1953.13</c:v>
                </c:pt>
                <c:pt idx="581">
                  <c:v>1977.54</c:v>
                </c:pt>
                <c:pt idx="582">
                  <c:v>2011.72</c:v>
                </c:pt>
                <c:pt idx="583">
                  <c:v>2001.95</c:v>
                </c:pt>
                <c:pt idx="584">
                  <c:v>2011.72</c:v>
                </c:pt>
                <c:pt idx="585">
                  <c:v>2026.37</c:v>
                </c:pt>
                <c:pt idx="586">
                  <c:v>2006.84</c:v>
                </c:pt>
                <c:pt idx="587">
                  <c:v>2055.66</c:v>
                </c:pt>
                <c:pt idx="588">
                  <c:v>2050.7800000000002</c:v>
                </c:pt>
                <c:pt idx="589">
                  <c:v>2021.48</c:v>
                </c:pt>
                <c:pt idx="590">
                  <c:v>2075.1999999999998</c:v>
                </c:pt>
                <c:pt idx="591">
                  <c:v>2089.84</c:v>
                </c:pt>
                <c:pt idx="592">
                  <c:v>2075.1999999999998</c:v>
                </c:pt>
                <c:pt idx="593">
                  <c:v>2084.96</c:v>
                </c:pt>
                <c:pt idx="594">
                  <c:v>2065.4299999999998</c:v>
                </c:pt>
                <c:pt idx="595">
                  <c:v>2109.38</c:v>
                </c:pt>
                <c:pt idx="596">
                  <c:v>2045.9</c:v>
                </c:pt>
                <c:pt idx="597">
                  <c:v>2065.4299999999998</c:v>
                </c:pt>
                <c:pt idx="598">
                  <c:v>2070.31</c:v>
                </c:pt>
                <c:pt idx="599">
                  <c:v>2094.73</c:v>
                </c:pt>
                <c:pt idx="600">
                  <c:v>2104.4899999999998</c:v>
                </c:pt>
                <c:pt idx="601">
                  <c:v>2094.73</c:v>
                </c:pt>
                <c:pt idx="602">
                  <c:v>2114.2600000000002</c:v>
                </c:pt>
                <c:pt idx="603">
                  <c:v>2055.66</c:v>
                </c:pt>
                <c:pt idx="604">
                  <c:v>2094.73</c:v>
                </c:pt>
                <c:pt idx="605">
                  <c:v>2124.02</c:v>
                </c:pt>
                <c:pt idx="606">
                  <c:v>2099.61</c:v>
                </c:pt>
                <c:pt idx="607">
                  <c:v>2080.08</c:v>
                </c:pt>
                <c:pt idx="608">
                  <c:v>2094.73</c:v>
                </c:pt>
                <c:pt idx="609">
                  <c:v>2143.5500000000002</c:v>
                </c:pt>
                <c:pt idx="610">
                  <c:v>2109.38</c:v>
                </c:pt>
                <c:pt idx="611">
                  <c:v>2055.66</c:v>
                </c:pt>
                <c:pt idx="612">
                  <c:v>2104.4899999999998</c:v>
                </c:pt>
                <c:pt idx="613">
                  <c:v>2099.61</c:v>
                </c:pt>
                <c:pt idx="614">
                  <c:v>2153.3200000000002</c:v>
                </c:pt>
                <c:pt idx="615">
                  <c:v>2114.2600000000002</c:v>
                </c:pt>
                <c:pt idx="616">
                  <c:v>2075.1999999999998</c:v>
                </c:pt>
                <c:pt idx="617">
                  <c:v>2084.96</c:v>
                </c:pt>
                <c:pt idx="618">
                  <c:v>2143.5500000000002</c:v>
                </c:pt>
                <c:pt idx="619">
                  <c:v>2128.91</c:v>
                </c:pt>
                <c:pt idx="620">
                  <c:v>2104.4899999999998</c:v>
                </c:pt>
                <c:pt idx="621">
                  <c:v>2124.02</c:v>
                </c:pt>
                <c:pt idx="622">
                  <c:v>2143.5500000000002</c:v>
                </c:pt>
                <c:pt idx="623">
                  <c:v>2143.5500000000002</c:v>
                </c:pt>
                <c:pt idx="624">
                  <c:v>2114.2600000000002</c:v>
                </c:pt>
                <c:pt idx="625">
                  <c:v>2114.2600000000002</c:v>
                </c:pt>
                <c:pt idx="626">
                  <c:v>2099.61</c:v>
                </c:pt>
                <c:pt idx="627">
                  <c:v>2094.73</c:v>
                </c:pt>
                <c:pt idx="628">
                  <c:v>2104.4899999999998</c:v>
                </c:pt>
                <c:pt idx="629">
                  <c:v>2089.84</c:v>
                </c:pt>
                <c:pt idx="630">
                  <c:v>2089.84</c:v>
                </c:pt>
                <c:pt idx="631">
                  <c:v>2109.38</c:v>
                </c:pt>
                <c:pt idx="632">
                  <c:v>2099.61</c:v>
                </c:pt>
                <c:pt idx="633">
                  <c:v>2124.02</c:v>
                </c:pt>
                <c:pt idx="634">
                  <c:v>2094.73</c:v>
                </c:pt>
                <c:pt idx="635">
                  <c:v>2099.61</c:v>
                </c:pt>
                <c:pt idx="636">
                  <c:v>2104.4899999999998</c:v>
                </c:pt>
                <c:pt idx="637">
                  <c:v>2080.08</c:v>
                </c:pt>
                <c:pt idx="638">
                  <c:v>2080.08</c:v>
                </c:pt>
                <c:pt idx="639">
                  <c:v>2060.5500000000002</c:v>
                </c:pt>
                <c:pt idx="640">
                  <c:v>2094.73</c:v>
                </c:pt>
                <c:pt idx="641">
                  <c:v>2099.61</c:v>
                </c:pt>
                <c:pt idx="642">
                  <c:v>2099.61</c:v>
                </c:pt>
                <c:pt idx="643">
                  <c:v>2104.4899999999998</c:v>
                </c:pt>
                <c:pt idx="644">
                  <c:v>2050.7800000000002</c:v>
                </c:pt>
                <c:pt idx="645">
                  <c:v>2065.4299999999998</c:v>
                </c:pt>
                <c:pt idx="646">
                  <c:v>2065.4299999999998</c:v>
                </c:pt>
                <c:pt idx="647">
                  <c:v>1997.07</c:v>
                </c:pt>
                <c:pt idx="648">
                  <c:v>1982.42</c:v>
                </c:pt>
                <c:pt idx="649">
                  <c:v>1987.3</c:v>
                </c:pt>
                <c:pt idx="650">
                  <c:v>2006.84</c:v>
                </c:pt>
                <c:pt idx="651">
                  <c:v>1943.36</c:v>
                </c:pt>
                <c:pt idx="652">
                  <c:v>1899.41</c:v>
                </c:pt>
                <c:pt idx="653">
                  <c:v>1953.13</c:v>
                </c:pt>
                <c:pt idx="654">
                  <c:v>1953.13</c:v>
                </c:pt>
                <c:pt idx="655">
                  <c:v>1982.42</c:v>
                </c:pt>
                <c:pt idx="656">
                  <c:v>1997.07</c:v>
                </c:pt>
                <c:pt idx="657">
                  <c:v>1958.01</c:v>
                </c:pt>
                <c:pt idx="658">
                  <c:v>1992.19</c:v>
                </c:pt>
                <c:pt idx="659">
                  <c:v>2026.37</c:v>
                </c:pt>
                <c:pt idx="660">
                  <c:v>2084.96</c:v>
                </c:pt>
                <c:pt idx="661">
                  <c:v>2021.48</c:v>
                </c:pt>
                <c:pt idx="662">
                  <c:v>2070.31</c:v>
                </c:pt>
                <c:pt idx="663">
                  <c:v>2070.31</c:v>
                </c:pt>
                <c:pt idx="664">
                  <c:v>2099.61</c:v>
                </c:pt>
                <c:pt idx="665">
                  <c:v>2104.4899999999998</c:v>
                </c:pt>
                <c:pt idx="666">
                  <c:v>2119.14</c:v>
                </c:pt>
                <c:pt idx="667">
                  <c:v>2138.67</c:v>
                </c:pt>
                <c:pt idx="668">
                  <c:v>2172.85</c:v>
                </c:pt>
                <c:pt idx="669">
                  <c:v>2202.15</c:v>
                </c:pt>
                <c:pt idx="670">
                  <c:v>2187.5</c:v>
                </c:pt>
                <c:pt idx="671">
                  <c:v>2202.15</c:v>
                </c:pt>
                <c:pt idx="672">
                  <c:v>2211.91</c:v>
                </c:pt>
                <c:pt idx="673">
                  <c:v>2270.5100000000002</c:v>
                </c:pt>
                <c:pt idx="674">
                  <c:v>2280.27</c:v>
                </c:pt>
                <c:pt idx="675">
                  <c:v>2275.39</c:v>
                </c:pt>
                <c:pt idx="676">
                  <c:v>2285.16</c:v>
                </c:pt>
                <c:pt idx="677">
                  <c:v>2280.27</c:v>
                </c:pt>
                <c:pt idx="678">
                  <c:v>2294.92</c:v>
                </c:pt>
                <c:pt idx="679">
                  <c:v>2290.04</c:v>
                </c:pt>
                <c:pt idx="680">
                  <c:v>2290.04</c:v>
                </c:pt>
                <c:pt idx="681">
                  <c:v>2260.7399999999998</c:v>
                </c:pt>
                <c:pt idx="682">
                  <c:v>2280.27</c:v>
                </c:pt>
                <c:pt idx="683">
                  <c:v>2294.92</c:v>
                </c:pt>
                <c:pt idx="684">
                  <c:v>2319.34</c:v>
                </c:pt>
                <c:pt idx="685">
                  <c:v>2221.6799999999998</c:v>
                </c:pt>
                <c:pt idx="686">
                  <c:v>2246.09</c:v>
                </c:pt>
                <c:pt idx="687">
                  <c:v>2250.98</c:v>
                </c:pt>
                <c:pt idx="688">
                  <c:v>2241.21</c:v>
                </c:pt>
                <c:pt idx="689">
                  <c:v>2211.91</c:v>
                </c:pt>
                <c:pt idx="690">
                  <c:v>2207.0300000000002</c:v>
                </c:pt>
                <c:pt idx="691">
                  <c:v>2182.62</c:v>
                </c:pt>
                <c:pt idx="692">
                  <c:v>2167.9699999999998</c:v>
                </c:pt>
                <c:pt idx="693">
                  <c:v>2172.85</c:v>
                </c:pt>
                <c:pt idx="694">
                  <c:v>2143.5500000000002</c:v>
                </c:pt>
                <c:pt idx="695">
                  <c:v>2163.09</c:v>
                </c:pt>
                <c:pt idx="696">
                  <c:v>2158.1999999999998</c:v>
                </c:pt>
                <c:pt idx="697">
                  <c:v>2172.85</c:v>
                </c:pt>
                <c:pt idx="698">
                  <c:v>2099.61</c:v>
                </c:pt>
                <c:pt idx="699">
                  <c:v>2109.38</c:v>
                </c:pt>
                <c:pt idx="700">
                  <c:v>2128.91</c:v>
                </c:pt>
                <c:pt idx="701">
                  <c:v>2128.91</c:v>
                </c:pt>
                <c:pt idx="702">
                  <c:v>2138.67</c:v>
                </c:pt>
                <c:pt idx="703">
                  <c:v>2109.38</c:v>
                </c:pt>
                <c:pt idx="704">
                  <c:v>2119.14</c:v>
                </c:pt>
                <c:pt idx="705">
                  <c:v>2119.14</c:v>
                </c:pt>
                <c:pt idx="706">
                  <c:v>2148.44</c:v>
                </c:pt>
                <c:pt idx="707">
                  <c:v>2114.2600000000002</c:v>
                </c:pt>
                <c:pt idx="708">
                  <c:v>2104.4899999999998</c:v>
                </c:pt>
                <c:pt idx="709">
                  <c:v>2070.31</c:v>
                </c:pt>
                <c:pt idx="710">
                  <c:v>2133.79</c:v>
                </c:pt>
                <c:pt idx="711">
                  <c:v>2109.38</c:v>
                </c:pt>
                <c:pt idx="712">
                  <c:v>2094.73</c:v>
                </c:pt>
                <c:pt idx="713">
                  <c:v>2026.37</c:v>
                </c:pt>
                <c:pt idx="714">
                  <c:v>2026.37</c:v>
                </c:pt>
                <c:pt idx="715">
                  <c:v>2031.25</c:v>
                </c:pt>
                <c:pt idx="716">
                  <c:v>2006.84</c:v>
                </c:pt>
                <c:pt idx="717">
                  <c:v>2006.84</c:v>
                </c:pt>
                <c:pt idx="718">
                  <c:v>1933.59</c:v>
                </c:pt>
                <c:pt idx="719">
                  <c:v>1958.01</c:v>
                </c:pt>
                <c:pt idx="720">
                  <c:v>1962.89</c:v>
                </c:pt>
                <c:pt idx="721">
                  <c:v>1938.48</c:v>
                </c:pt>
                <c:pt idx="722">
                  <c:v>1933.59</c:v>
                </c:pt>
                <c:pt idx="723">
                  <c:v>1958.01</c:v>
                </c:pt>
                <c:pt idx="724">
                  <c:v>2011.72</c:v>
                </c:pt>
                <c:pt idx="725">
                  <c:v>2031.25</c:v>
                </c:pt>
                <c:pt idx="726">
                  <c:v>2021.48</c:v>
                </c:pt>
                <c:pt idx="727">
                  <c:v>2041.02</c:v>
                </c:pt>
                <c:pt idx="728">
                  <c:v>2045.9</c:v>
                </c:pt>
                <c:pt idx="729">
                  <c:v>2080.08</c:v>
                </c:pt>
                <c:pt idx="730">
                  <c:v>2133.79</c:v>
                </c:pt>
                <c:pt idx="731">
                  <c:v>2099.61</c:v>
                </c:pt>
                <c:pt idx="732">
                  <c:v>2114.2600000000002</c:v>
                </c:pt>
                <c:pt idx="733">
                  <c:v>2163.09</c:v>
                </c:pt>
                <c:pt idx="734">
                  <c:v>2207.0300000000002</c:v>
                </c:pt>
                <c:pt idx="735">
                  <c:v>2163.09</c:v>
                </c:pt>
                <c:pt idx="736">
                  <c:v>2197.27</c:v>
                </c:pt>
                <c:pt idx="737">
                  <c:v>2216.8000000000002</c:v>
                </c:pt>
                <c:pt idx="738">
                  <c:v>2216.8000000000002</c:v>
                </c:pt>
                <c:pt idx="739">
                  <c:v>2221.6799999999998</c:v>
                </c:pt>
                <c:pt idx="740">
                  <c:v>2221.6799999999998</c:v>
                </c:pt>
                <c:pt idx="741">
                  <c:v>2216.8000000000002</c:v>
                </c:pt>
                <c:pt idx="742">
                  <c:v>2216.8000000000002</c:v>
                </c:pt>
                <c:pt idx="743">
                  <c:v>2246.09</c:v>
                </c:pt>
                <c:pt idx="744">
                  <c:v>2241.21</c:v>
                </c:pt>
                <c:pt idx="745">
                  <c:v>2246.09</c:v>
                </c:pt>
                <c:pt idx="746">
                  <c:v>2231.4499999999998</c:v>
                </c:pt>
                <c:pt idx="747">
                  <c:v>2265.63</c:v>
                </c:pt>
                <c:pt idx="748">
                  <c:v>2270.5100000000002</c:v>
                </c:pt>
                <c:pt idx="749">
                  <c:v>2260.7399999999998</c:v>
                </c:pt>
                <c:pt idx="750">
                  <c:v>2265.63</c:v>
                </c:pt>
                <c:pt idx="751">
                  <c:v>2241.21</c:v>
                </c:pt>
                <c:pt idx="752">
                  <c:v>2260.7399999999998</c:v>
                </c:pt>
                <c:pt idx="753">
                  <c:v>2265.63</c:v>
                </c:pt>
                <c:pt idx="754">
                  <c:v>2260.7399999999998</c:v>
                </c:pt>
                <c:pt idx="755">
                  <c:v>2221.6799999999998</c:v>
                </c:pt>
                <c:pt idx="756">
                  <c:v>2236.33</c:v>
                </c:pt>
                <c:pt idx="757">
                  <c:v>2231.4499999999998</c:v>
                </c:pt>
                <c:pt idx="758">
                  <c:v>2182.62</c:v>
                </c:pt>
                <c:pt idx="759">
                  <c:v>2163.09</c:v>
                </c:pt>
                <c:pt idx="760">
                  <c:v>2177.73</c:v>
                </c:pt>
                <c:pt idx="761">
                  <c:v>2177.73</c:v>
                </c:pt>
                <c:pt idx="762">
                  <c:v>2163.09</c:v>
                </c:pt>
                <c:pt idx="763">
                  <c:v>2148.44</c:v>
                </c:pt>
                <c:pt idx="764">
                  <c:v>2148.44</c:v>
                </c:pt>
                <c:pt idx="765">
                  <c:v>2133.79</c:v>
                </c:pt>
                <c:pt idx="766">
                  <c:v>2128.91</c:v>
                </c:pt>
                <c:pt idx="767">
                  <c:v>2177.73</c:v>
                </c:pt>
                <c:pt idx="768">
                  <c:v>2119.14</c:v>
                </c:pt>
                <c:pt idx="769">
                  <c:v>2138.67</c:v>
                </c:pt>
                <c:pt idx="770">
                  <c:v>2138.67</c:v>
                </c:pt>
                <c:pt idx="771">
                  <c:v>2177.73</c:v>
                </c:pt>
                <c:pt idx="772">
                  <c:v>2124.02</c:v>
                </c:pt>
                <c:pt idx="773">
                  <c:v>2138.67</c:v>
                </c:pt>
                <c:pt idx="774">
                  <c:v>2172.85</c:v>
                </c:pt>
                <c:pt idx="775">
                  <c:v>2177.73</c:v>
                </c:pt>
                <c:pt idx="776">
                  <c:v>2211.91</c:v>
                </c:pt>
                <c:pt idx="777">
                  <c:v>2192.38</c:v>
                </c:pt>
                <c:pt idx="778">
                  <c:v>2231.4499999999998</c:v>
                </c:pt>
                <c:pt idx="779">
                  <c:v>2202.15</c:v>
                </c:pt>
                <c:pt idx="780">
                  <c:v>2265.63</c:v>
                </c:pt>
                <c:pt idx="781">
                  <c:v>2236.33</c:v>
                </c:pt>
                <c:pt idx="782">
                  <c:v>2202.15</c:v>
                </c:pt>
                <c:pt idx="783">
                  <c:v>2197.27</c:v>
                </c:pt>
                <c:pt idx="784">
                  <c:v>2192.38</c:v>
                </c:pt>
                <c:pt idx="785">
                  <c:v>2177.73</c:v>
                </c:pt>
                <c:pt idx="786">
                  <c:v>2133.79</c:v>
                </c:pt>
                <c:pt idx="787">
                  <c:v>2065.4299999999998</c:v>
                </c:pt>
                <c:pt idx="788">
                  <c:v>2089.84</c:v>
                </c:pt>
                <c:pt idx="789">
                  <c:v>2109.38</c:v>
                </c:pt>
                <c:pt idx="790">
                  <c:v>2080.08</c:v>
                </c:pt>
                <c:pt idx="791">
                  <c:v>2065.4299999999998</c:v>
                </c:pt>
                <c:pt idx="792">
                  <c:v>2031.25</c:v>
                </c:pt>
                <c:pt idx="793">
                  <c:v>2045.9</c:v>
                </c:pt>
                <c:pt idx="794">
                  <c:v>2026.37</c:v>
                </c:pt>
                <c:pt idx="795">
                  <c:v>2021.48</c:v>
                </c:pt>
                <c:pt idx="796">
                  <c:v>2011.72</c:v>
                </c:pt>
                <c:pt idx="797">
                  <c:v>2021.48</c:v>
                </c:pt>
                <c:pt idx="798">
                  <c:v>2065.4299999999998</c:v>
                </c:pt>
                <c:pt idx="799">
                  <c:v>2128.91</c:v>
                </c:pt>
                <c:pt idx="800">
                  <c:v>2089.84</c:v>
                </c:pt>
                <c:pt idx="801">
                  <c:v>2163.09</c:v>
                </c:pt>
                <c:pt idx="802">
                  <c:v>2187.5</c:v>
                </c:pt>
                <c:pt idx="803">
                  <c:v>2221.6799999999998</c:v>
                </c:pt>
                <c:pt idx="804">
                  <c:v>2309.5700000000002</c:v>
                </c:pt>
                <c:pt idx="805">
                  <c:v>2285.16</c:v>
                </c:pt>
                <c:pt idx="806">
                  <c:v>2314.4499999999998</c:v>
                </c:pt>
                <c:pt idx="807">
                  <c:v>2333.98</c:v>
                </c:pt>
                <c:pt idx="808">
                  <c:v>2329.1</c:v>
                </c:pt>
                <c:pt idx="809">
                  <c:v>2319.34</c:v>
                </c:pt>
                <c:pt idx="810">
                  <c:v>2329.1</c:v>
                </c:pt>
                <c:pt idx="811">
                  <c:v>2314.4499999999998</c:v>
                </c:pt>
                <c:pt idx="812">
                  <c:v>2299.8000000000002</c:v>
                </c:pt>
                <c:pt idx="813">
                  <c:v>2314.4499999999998</c:v>
                </c:pt>
                <c:pt idx="814">
                  <c:v>2265.63</c:v>
                </c:pt>
                <c:pt idx="815">
                  <c:v>2260.7399999999998</c:v>
                </c:pt>
                <c:pt idx="816">
                  <c:v>2231.4499999999998</c:v>
                </c:pt>
                <c:pt idx="817">
                  <c:v>2275.39</c:v>
                </c:pt>
                <c:pt idx="818">
                  <c:v>2280.27</c:v>
                </c:pt>
                <c:pt idx="819">
                  <c:v>2294.92</c:v>
                </c:pt>
                <c:pt idx="820">
                  <c:v>2319.34</c:v>
                </c:pt>
                <c:pt idx="821">
                  <c:v>2377.9299999999998</c:v>
                </c:pt>
                <c:pt idx="822">
                  <c:v>2387.6999999999998</c:v>
                </c:pt>
                <c:pt idx="823">
                  <c:v>2426.7600000000002</c:v>
                </c:pt>
                <c:pt idx="824">
                  <c:v>2402.34</c:v>
                </c:pt>
                <c:pt idx="825">
                  <c:v>2426.7600000000002</c:v>
                </c:pt>
                <c:pt idx="826">
                  <c:v>2456.0500000000002</c:v>
                </c:pt>
                <c:pt idx="827">
                  <c:v>2504.88</c:v>
                </c:pt>
                <c:pt idx="828">
                  <c:v>2480.4699999999998</c:v>
                </c:pt>
                <c:pt idx="829">
                  <c:v>2431.64</c:v>
                </c:pt>
                <c:pt idx="830">
                  <c:v>2441.41</c:v>
                </c:pt>
                <c:pt idx="831">
                  <c:v>2421.88</c:v>
                </c:pt>
                <c:pt idx="832">
                  <c:v>2416.9899999999998</c:v>
                </c:pt>
                <c:pt idx="833">
                  <c:v>2338.87</c:v>
                </c:pt>
                <c:pt idx="834">
                  <c:v>2324.2199999999998</c:v>
                </c:pt>
                <c:pt idx="835">
                  <c:v>2329.1</c:v>
                </c:pt>
                <c:pt idx="836">
                  <c:v>2329.1</c:v>
                </c:pt>
                <c:pt idx="837">
                  <c:v>2314.4499999999998</c:v>
                </c:pt>
                <c:pt idx="838">
                  <c:v>2260.7399999999998</c:v>
                </c:pt>
                <c:pt idx="839">
                  <c:v>2275.39</c:v>
                </c:pt>
                <c:pt idx="840">
                  <c:v>2260.7399999999998</c:v>
                </c:pt>
                <c:pt idx="841">
                  <c:v>2285.16</c:v>
                </c:pt>
                <c:pt idx="842">
                  <c:v>2216.8000000000002</c:v>
                </c:pt>
                <c:pt idx="843">
                  <c:v>2236.33</c:v>
                </c:pt>
                <c:pt idx="844">
                  <c:v>2221.6799999999998</c:v>
                </c:pt>
                <c:pt idx="845">
                  <c:v>2226.56</c:v>
                </c:pt>
                <c:pt idx="846">
                  <c:v>2211.91</c:v>
                </c:pt>
                <c:pt idx="847">
                  <c:v>2241.21</c:v>
                </c:pt>
                <c:pt idx="848">
                  <c:v>2241.21</c:v>
                </c:pt>
                <c:pt idx="849">
                  <c:v>2260.7399999999998</c:v>
                </c:pt>
                <c:pt idx="850">
                  <c:v>2285.16</c:v>
                </c:pt>
                <c:pt idx="851">
                  <c:v>2241.21</c:v>
                </c:pt>
                <c:pt idx="852">
                  <c:v>2290.04</c:v>
                </c:pt>
                <c:pt idx="853">
                  <c:v>2275.39</c:v>
                </c:pt>
                <c:pt idx="854">
                  <c:v>2299.8000000000002</c:v>
                </c:pt>
                <c:pt idx="855">
                  <c:v>2314.4499999999998</c:v>
                </c:pt>
                <c:pt idx="856">
                  <c:v>2299.8000000000002</c:v>
                </c:pt>
                <c:pt idx="857">
                  <c:v>2270.5100000000002</c:v>
                </c:pt>
                <c:pt idx="858">
                  <c:v>2275.39</c:v>
                </c:pt>
                <c:pt idx="859">
                  <c:v>2290.04</c:v>
                </c:pt>
                <c:pt idx="860">
                  <c:v>2275.39</c:v>
                </c:pt>
                <c:pt idx="861">
                  <c:v>2270.5100000000002</c:v>
                </c:pt>
                <c:pt idx="862">
                  <c:v>2246.09</c:v>
                </c:pt>
                <c:pt idx="863">
                  <c:v>2260.7399999999998</c:v>
                </c:pt>
                <c:pt idx="864">
                  <c:v>2246.09</c:v>
                </c:pt>
                <c:pt idx="865">
                  <c:v>2221.6799999999998</c:v>
                </c:pt>
                <c:pt idx="866">
                  <c:v>2172.85</c:v>
                </c:pt>
                <c:pt idx="867">
                  <c:v>2197.27</c:v>
                </c:pt>
                <c:pt idx="868">
                  <c:v>2216.8000000000002</c:v>
                </c:pt>
                <c:pt idx="869">
                  <c:v>2148.44</c:v>
                </c:pt>
                <c:pt idx="870">
                  <c:v>2124.02</c:v>
                </c:pt>
                <c:pt idx="871">
                  <c:v>2197.27</c:v>
                </c:pt>
                <c:pt idx="872">
                  <c:v>2187.5</c:v>
                </c:pt>
                <c:pt idx="873">
                  <c:v>2158.1999999999998</c:v>
                </c:pt>
                <c:pt idx="874">
                  <c:v>2207.0300000000002</c:v>
                </c:pt>
                <c:pt idx="875">
                  <c:v>2250.98</c:v>
                </c:pt>
                <c:pt idx="876">
                  <c:v>2255.86</c:v>
                </c:pt>
                <c:pt idx="877">
                  <c:v>2333.98</c:v>
                </c:pt>
                <c:pt idx="878">
                  <c:v>2412.11</c:v>
                </c:pt>
                <c:pt idx="879">
                  <c:v>2363.2800000000002</c:v>
                </c:pt>
                <c:pt idx="880">
                  <c:v>2426.7600000000002</c:v>
                </c:pt>
                <c:pt idx="881">
                  <c:v>2451.17</c:v>
                </c:pt>
                <c:pt idx="882">
                  <c:v>2500</c:v>
                </c:pt>
                <c:pt idx="883">
                  <c:v>2529.3000000000002</c:v>
                </c:pt>
                <c:pt idx="884">
                  <c:v>2495.12</c:v>
                </c:pt>
                <c:pt idx="885">
                  <c:v>2524.41</c:v>
                </c:pt>
                <c:pt idx="886">
                  <c:v>2514.65</c:v>
                </c:pt>
                <c:pt idx="887">
                  <c:v>2578.13</c:v>
                </c:pt>
                <c:pt idx="888">
                  <c:v>2543.9499999999998</c:v>
                </c:pt>
                <c:pt idx="889">
                  <c:v>2534.1799999999998</c:v>
                </c:pt>
                <c:pt idx="890">
                  <c:v>2500</c:v>
                </c:pt>
                <c:pt idx="891">
                  <c:v>2534.1799999999998</c:v>
                </c:pt>
                <c:pt idx="892">
                  <c:v>2553.71</c:v>
                </c:pt>
                <c:pt idx="893">
                  <c:v>2509.77</c:v>
                </c:pt>
                <c:pt idx="894">
                  <c:v>2470.6999999999998</c:v>
                </c:pt>
                <c:pt idx="895">
                  <c:v>2416.9899999999998</c:v>
                </c:pt>
                <c:pt idx="896">
                  <c:v>2416.9899999999998</c:v>
                </c:pt>
                <c:pt idx="897">
                  <c:v>2421.88</c:v>
                </c:pt>
                <c:pt idx="898">
                  <c:v>2431.64</c:v>
                </c:pt>
                <c:pt idx="899">
                  <c:v>2382.81</c:v>
                </c:pt>
                <c:pt idx="900">
                  <c:v>2416.9899999999998</c:v>
                </c:pt>
                <c:pt idx="901">
                  <c:v>2436.52</c:v>
                </c:pt>
                <c:pt idx="902">
                  <c:v>2431.64</c:v>
                </c:pt>
                <c:pt idx="903">
                  <c:v>2421.88</c:v>
                </c:pt>
                <c:pt idx="904">
                  <c:v>2426.7600000000002</c:v>
                </c:pt>
                <c:pt idx="905">
                  <c:v>2495.12</c:v>
                </c:pt>
                <c:pt idx="906">
                  <c:v>2460.94</c:v>
                </c:pt>
                <c:pt idx="907">
                  <c:v>2407.23</c:v>
                </c:pt>
                <c:pt idx="908">
                  <c:v>2402.34</c:v>
                </c:pt>
                <c:pt idx="909">
                  <c:v>2421.88</c:v>
                </c:pt>
                <c:pt idx="910">
                  <c:v>2407.23</c:v>
                </c:pt>
                <c:pt idx="911">
                  <c:v>2436.52</c:v>
                </c:pt>
                <c:pt idx="912">
                  <c:v>2353.52</c:v>
                </c:pt>
                <c:pt idx="913">
                  <c:v>2358.4</c:v>
                </c:pt>
                <c:pt idx="914">
                  <c:v>2382.81</c:v>
                </c:pt>
                <c:pt idx="915">
                  <c:v>2353.52</c:v>
                </c:pt>
                <c:pt idx="916">
                  <c:v>2309.5700000000002</c:v>
                </c:pt>
                <c:pt idx="917">
                  <c:v>2333.98</c:v>
                </c:pt>
                <c:pt idx="918">
                  <c:v>2324.2199999999998</c:v>
                </c:pt>
                <c:pt idx="919">
                  <c:v>2363.2800000000002</c:v>
                </c:pt>
                <c:pt idx="920">
                  <c:v>2377.9299999999998</c:v>
                </c:pt>
                <c:pt idx="921">
                  <c:v>2343.75</c:v>
                </c:pt>
                <c:pt idx="922">
                  <c:v>2329.1</c:v>
                </c:pt>
                <c:pt idx="923">
                  <c:v>2338.87</c:v>
                </c:pt>
                <c:pt idx="924">
                  <c:v>2363.2800000000002</c:v>
                </c:pt>
                <c:pt idx="925">
                  <c:v>2382.81</c:v>
                </c:pt>
                <c:pt idx="926">
                  <c:v>2343.75</c:v>
                </c:pt>
                <c:pt idx="927">
                  <c:v>2329.1</c:v>
                </c:pt>
                <c:pt idx="928">
                  <c:v>2363.2800000000002</c:v>
                </c:pt>
                <c:pt idx="929">
                  <c:v>2412.11</c:v>
                </c:pt>
                <c:pt idx="930">
                  <c:v>2377.9299999999998</c:v>
                </c:pt>
                <c:pt idx="931">
                  <c:v>2407.23</c:v>
                </c:pt>
                <c:pt idx="932">
                  <c:v>2387.6999999999998</c:v>
                </c:pt>
                <c:pt idx="933">
                  <c:v>2402.34</c:v>
                </c:pt>
                <c:pt idx="934">
                  <c:v>2451.17</c:v>
                </c:pt>
                <c:pt idx="935">
                  <c:v>2421.88</c:v>
                </c:pt>
                <c:pt idx="936">
                  <c:v>2397.46</c:v>
                </c:pt>
                <c:pt idx="937">
                  <c:v>2387.6999999999998</c:v>
                </c:pt>
                <c:pt idx="938">
                  <c:v>2431.64</c:v>
                </c:pt>
                <c:pt idx="939">
                  <c:v>2416.9899999999998</c:v>
                </c:pt>
                <c:pt idx="940">
                  <c:v>2392.58</c:v>
                </c:pt>
                <c:pt idx="941">
                  <c:v>2402.34</c:v>
                </c:pt>
                <c:pt idx="942">
                  <c:v>2397.46</c:v>
                </c:pt>
                <c:pt idx="943">
                  <c:v>2416.9899999999998</c:v>
                </c:pt>
                <c:pt idx="944">
                  <c:v>2446.29</c:v>
                </c:pt>
                <c:pt idx="945">
                  <c:v>2412.11</c:v>
                </c:pt>
                <c:pt idx="946">
                  <c:v>2451.17</c:v>
                </c:pt>
                <c:pt idx="947">
                  <c:v>2500</c:v>
                </c:pt>
                <c:pt idx="948">
                  <c:v>2514.65</c:v>
                </c:pt>
                <c:pt idx="949">
                  <c:v>2475.59</c:v>
                </c:pt>
                <c:pt idx="950">
                  <c:v>2495.12</c:v>
                </c:pt>
                <c:pt idx="951">
                  <c:v>2480.4699999999998</c:v>
                </c:pt>
                <c:pt idx="952">
                  <c:v>2446.29</c:v>
                </c:pt>
                <c:pt idx="953">
                  <c:v>2490.23</c:v>
                </c:pt>
                <c:pt idx="954">
                  <c:v>2421.88</c:v>
                </c:pt>
                <c:pt idx="955">
                  <c:v>2426.7600000000002</c:v>
                </c:pt>
                <c:pt idx="956">
                  <c:v>2446.29</c:v>
                </c:pt>
                <c:pt idx="957">
                  <c:v>2495.12</c:v>
                </c:pt>
                <c:pt idx="958">
                  <c:v>2475.59</c:v>
                </c:pt>
                <c:pt idx="959">
                  <c:v>2436.52</c:v>
                </c:pt>
                <c:pt idx="960">
                  <c:v>2436.52</c:v>
                </c:pt>
                <c:pt idx="961">
                  <c:v>2480.4699999999998</c:v>
                </c:pt>
                <c:pt idx="962">
                  <c:v>2490.23</c:v>
                </c:pt>
                <c:pt idx="963">
                  <c:v>2490.23</c:v>
                </c:pt>
                <c:pt idx="964">
                  <c:v>2431.64</c:v>
                </c:pt>
                <c:pt idx="965">
                  <c:v>2402.34</c:v>
                </c:pt>
                <c:pt idx="966">
                  <c:v>2421.88</c:v>
                </c:pt>
                <c:pt idx="967">
                  <c:v>2431.64</c:v>
                </c:pt>
                <c:pt idx="968">
                  <c:v>2436.52</c:v>
                </c:pt>
                <c:pt idx="969">
                  <c:v>2397.46</c:v>
                </c:pt>
                <c:pt idx="970">
                  <c:v>2451.17</c:v>
                </c:pt>
                <c:pt idx="971">
                  <c:v>2490.23</c:v>
                </c:pt>
                <c:pt idx="972">
                  <c:v>2436.52</c:v>
                </c:pt>
                <c:pt idx="973">
                  <c:v>2426.7600000000002</c:v>
                </c:pt>
                <c:pt idx="974">
                  <c:v>2451.17</c:v>
                </c:pt>
                <c:pt idx="975">
                  <c:v>2475.59</c:v>
                </c:pt>
                <c:pt idx="976">
                  <c:v>2509.77</c:v>
                </c:pt>
                <c:pt idx="977">
                  <c:v>2504.88</c:v>
                </c:pt>
                <c:pt idx="978">
                  <c:v>2460.94</c:v>
                </c:pt>
                <c:pt idx="979">
                  <c:v>2426.7600000000002</c:v>
                </c:pt>
                <c:pt idx="980">
                  <c:v>2451.17</c:v>
                </c:pt>
                <c:pt idx="981">
                  <c:v>2485.35</c:v>
                </c:pt>
                <c:pt idx="982">
                  <c:v>2421.88</c:v>
                </c:pt>
                <c:pt idx="983">
                  <c:v>2480.4699999999998</c:v>
                </c:pt>
                <c:pt idx="984">
                  <c:v>2475.59</c:v>
                </c:pt>
                <c:pt idx="985">
                  <c:v>2504.88</c:v>
                </c:pt>
                <c:pt idx="986">
                  <c:v>2514.65</c:v>
                </c:pt>
                <c:pt idx="987">
                  <c:v>2524.41</c:v>
                </c:pt>
                <c:pt idx="988">
                  <c:v>2539.06</c:v>
                </c:pt>
                <c:pt idx="989">
                  <c:v>2534.1799999999998</c:v>
                </c:pt>
                <c:pt idx="990">
                  <c:v>2592.77</c:v>
                </c:pt>
                <c:pt idx="991">
                  <c:v>2602.54</c:v>
                </c:pt>
                <c:pt idx="992">
                  <c:v>2553.71</c:v>
                </c:pt>
                <c:pt idx="993">
                  <c:v>2524.41</c:v>
                </c:pt>
                <c:pt idx="994">
                  <c:v>2548.83</c:v>
                </c:pt>
                <c:pt idx="995">
                  <c:v>2529.3000000000002</c:v>
                </c:pt>
                <c:pt idx="996">
                  <c:v>2543.9499999999998</c:v>
                </c:pt>
                <c:pt idx="997">
                  <c:v>2500</c:v>
                </c:pt>
                <c:pt idx="998">
                  <c:v>2495.12</c:v>
                </c:pt>
                <c:pt idx="999">
                  <c:v>2534.1799999999998</c:v>
                </c:pt>
                <c:pt idx="1000">
                  <c:v>2504.88</c:v>
                </c:pt>
                <c:pt idx="1001">
                  <c:v>2490.23</c:v>
                </c:pt>
                <c:pt idx="1002">
                  <c:v>2480.4699999999998</c:v>
                </c:pt>
                <c:pt idx="1003">
                  <c:v>2524.41</c:v>
                </c:pt>
                <c:pt idx="1004">
                  <c:v>2553.71</c:v>
                </c:pt>
                <c:pt idx="1005">
                  <c:v>2587.89</c:v>
                </c:pt>
                <c:pt idx="1006">
                  <c:v>2592.77</c:v>
                </c:pt>
                <c:pt idx="1007">
                  <c:v>2568.36</c:v>
                </c:pt>
                <c:pt idx="1008">
                  <c:v>2612.3000000000002</c:v>
                </c:pt>
                <c:pt idx="1009">
                  <c:v>2626.95</c:v>
                </c:pt>
                <c:pt idx="1010">
                  <c:v>2597.66</c:v>
                </c:pt>
                <c:pt idx="1011">
                  <c:v>2622.07</c:v>
                </c:pt>
                <c:pt idx="1012">
                  <c:v>2636.72</c:v>
                </c:pt>
                <c:pt idx="1013">
                  <c:v>2641.6</c:v>
                </c:pt>
                <c:pt idx="1014">
                  <c:v>2670.9</c:v>
                </c:pt>
                <c:pt idx="1015">
                  <c:v>2558.59</c:v>
                </c:pt>
                <c:pt idx="1016">
                  <c:v>2539.06</c:v>
                </c:pt>
                <c:pt idx="1017">
                  <c:v>2519.5300000000002</c:v>
                </c:pt>
                <c:pt idx="1018">
                  <c:v>2504.88</c:v>
                </c:pt>
                <c:pt idx="1019">
                  <c:v>2480.4699999999998</c:v>
                </c:pt>
                <c:pt idx="1020">
                  <c:v>2451.17</c:v>
                </c:pt>
                <c:pt idx="1021">
                  <c:v>2441.41</c:v>
                </c:pt>
                <c:pt idx="1022">
                  <c:v>2451.17</c:v>
                </c:pt>
                <c:pt idx="1023">
                  <c:v>2436.52</c:v>
                </c:pt>
                <c:pt idx="1024">
                  <c:v>2421.88</c:v>
                </c:pt>
                <c:pt idx="1025">
                  <c:v>2436.52</c:v>
                </c:pt>
                <c:pt idx="1026">
                  <c:v>2421.88</c:v>
                </c:pt>
                <c:pt idx="1027">
                  <c:v>2460.94</c:v>
                </c:pt>
                <c:pt idx="1028">
                  <c:v>2446.29</c:v>
                </c:pt>
                <c:pt idx="1029">
                  <c:v>2460.94</c:v>
                </c:pt>
                <c:pt idx="1030">
                  <c:v>2500</c:v>
                </c:pt>
                <c:pt idx="1031">
                  <c:v>2514.65</c:v>
                </c:pt>
                <c:pt idx="1032">
                  <c:v>2543.9499999999998</c:v>
                </c:pt>
                <c:pt idx="1033">
                  <c:v>2504.88</c:v>
                </c:pt>
                <c:pt idx="1034">
                  <c:v>2519.5300000000002</c:v>
                </c:pt>
                <c:pt idx="1035">
                  <c:v>2495.12</c:v>
                </c:pt>
                <c:pt idx="1036">
                  <c:v>2514.65</c:v>
                </c:pt>
                <c:pt idx="1037">
                  <c:v>2509.77</c:v>
                </c:pt>
                <c:pt idx="1038">
                  <c:v>2500</c:v>
                </c:pt>
                <c:pt idx="1039">
                  <c:v>2485.35</c:v>
                </c:pt>
                <c:pt idx="1040">
                  <c:v>2500</c:v>
                </c:pt>
                <c:pt idx="1041">
                  <c:v>2534.1799999999998</c:v>
                </c:pt>
                <c:pt idx="1042">
                  <c:v>2514.65</c:v>
                </c:pt>
                <c:pt idx="1043">
                  <c:v>2441.41</c:v>
                </c:pt>
                <c:pt idx="1044">
                  <c:v>2475.59</c:v>
                </c:pt>
                <c:pt idx="1045">
                  <c:v>2441.41</c:v>
                </c:pt>
                <c:pt idx="1046">
                  <c:v>2441.41</c:v>
                </c:pt>
                <c:pt idx="1047">
                  <c:v>2446.29</c:v>
                </c:pt>
                <c:pt idx="1048">
                  <c:v>2387.6999999999998</c:v>
                </c:pt>
                <c:pt idx="1049">
                  <c:v>2407.23</c:v>
                </c:pt>
                <c:pt idx="1050">
                  <c:v>2431.64</c:v>
                </c:pt>
                <c:pt idx="1051">
                  <c:v>2480.4699999999998</c:v>
                </c:pt>
                <c:pt idx="1052">
                  <c:v>2485.35</c:v>
                </c:pt>
                <c:pt idx="1053">
                  <c:v>2451.17</c:v>
                </c:pt>
                <c:pt idx="1054">
                  <c:v>2490.23</c:v>
                </c:pt>
                <c:pt idx="1055">
                  <c:v>2495.12</c:v>
                </c:pt>
                <c:pt idx="1056">
                  <c:v>2519.5300000000002</c:v>
                </c:pt>
                <c:pt idx="1057">
                  <c:v>2514.65</c:v>
                </c:pt>
                <c:pt idx="1058">
                  <c:v>2509.77</c:v>
                </c:pt>
                <c:pt idx="1059">
                  <c:v>2509.77</c:v>
                </c:pt>
                <c:pt idx="1060">
                  <c:v>2529.3000000000002</c:v>
                </c:pt>
                <c:pt idx="1061">
                  <c:v>2519.5300000000002</c:v>
                </c:pt>
                <c:pt idx="1062">
                  <c:v>2543.9499999999998</c:v>
                </c:pt>
                <c:pt idx="1063">
                  <c:v>2509.77</c:v>
                </c:pt>
                <c:pt idx="1064">
                  <c:v>2592.77</c:v>
                </c:pt>
                <c:pt idx="1065">
                  <c:v>2602.54</c:v>
                </c:pt>
                <c:pt idx="1066">
                  <c:v>2587.89</c:v>
                </c:pt>
                <c:pt idx="1067">
                  <c:v>2612.3000000000002</c:v>
                </c:pt>
                <c:pt idx="1068">
                  <c:v>2617.19</c:v>
                </c:pt>
                <c:pt idx="1069">
                  <c:v>2612.3000000000002</c:v>
                </c:pt>
                <c:pt idx="1070">
                  <c:v>2631.84</c:v>
                </c:pt>
                <c:pt idx="1071">
                  <c:v>2690.43</c:v>
                </c:pt>
                <c:pt idx="1072">
                  <c:v>2626.95</c:v>
                </c:pt>
                <c:pt idx="1073">
                  <c:v>2641.6</c:v>
                </c:pt>
                <c:pt idx="1074">
                  <c:v>2670.9</c:v>
                </c:pt>
                <c:pt idx="1075">
                  <c:v>2666.02</c:v>
                </c:pt>
                <c:pt idx="1076">
                  <c:v>2597.66</c:v>
                </c:pt>
                <c:pt idx="1077">
                  <c:v>2651.37</c:v>
                </c:pt>
                <c:pt idx="1078">
                  <c:v>2626.95</c:v>
                </c:pt>
                <c:pt idx="1079">
                  <c:v>2631.84</c:v>
                </c:pt>
                <c:pt idx="1080">
                  <c:v>2661.13</c:v>
                </c:pt>
                <c:pt idx="1081">
                  <c:v>2587.89</c:v>
                </c:pt>
                <c:pt idx="1082">
                  <c:v>2553.71</c:v>
                </c:pt>
                <c:pt idx="1083">
                  <c:v>2578.13</c:v>
                </c:pt>
                <c:pt idx="1084">
                  <c:v>2607.42</c:v>
                </c:pt>
                <c:pt idx="1085">
                  <c:v>2568.36</c:v>
                </c:pt>
                <c:pt idx="1086">
                  <c:v>2583.0100000000002</c:v>
                </c:pt>
                <c:pt idx="1087">
                  <c:v>2607.42</c:v>
                </c:pt>
                <c:pt idx="1088">
                  <c:v>2583.0100000000002</c:v>
                </c:pt>
                <c:pt idx="1089">
                  <c:v>2514.65</c:v>
                </c:pt>
                <c:pt idx="1090">
                  <c:v>2563.48</c:v>
                </c:pt>
                <c:pt idx="1091">
                  <c:v>2553.71</c:v>
                </c:pt>
                <c:pt idx="1092">
                  <c:v>2529.3000000000002</c:v>
                </c:pt>
                <c:pt idx="1093">
                  <c:v>2573.2399999999998</c:v>
                </c:pt>
                <c:pt idx="1094">
                  <c:v>2543.9499999999998</c:v>
                </c:pt>
                <c:pt idx="1095">
                  <c:v>2534.1799999999998</c:v>
                </c:pt>
                <c:pt idx="1096">
                  <c:v>2446.29</c:v>
                </c:pt>
                <c:pt idx="1097">
                  <c:v>2509.77</c:v>
                </c:pt>
                <c:pt idx="1098">
                  <c:v>2514.65</c:v>
                </c:pt>
                <c:pt idx="1099">
                  <c:v>2490.23</c:v>
                </c:pt>
                <c:pt idx="1100">
                  <c:v>2504.88</c:v>
                </c:pt>
                <c:pt idx="1101">
                  <c:v>2485.35</c:v>
                </c:pt>
                <c:pt idx="1102">
                  <c:v>2548.83</c:v>
                </c:pt>
                <c:pt idx="1103">
                  <c:v>2529.3000000000002</c:v>
                </c:pt>
                <c:pt idx="1104">
                  <c:v>2548.83</c:v>
                </c:pt>
                <c:pt idx="1105">
                  <c:v>2500</c:v>
                </c:pt>
                <c:pt idx="1106">
                  <c:v>2553.71</c:v>
                </c:pt>
                <c:pt idx="1107">
                  <c:v>2519.5300000000002</c:v>
                </c:pt>
                <c:pt idx="1108">
                  <c:v>2509.77</c:v>
                </c:pt>
                <c:pt idx="1109">
                  <c:v>2475.59</c:v>
                </c:pt>
                <c:pt idx="1110">
                  <c:v>2519.5300000000002</c:v>
                </c:pt>
                <c:pt idx="1111">
                  <c:v>2534.1799999999998</c:v>
                </c:pt>
                <c:pt idx="1112">
                  <c:v>2543.9499999999998</c:v>
                </c:pt>
                <c:pt idx="1113">
                  <c:v>2504.88</c:v>
                </c:pt>
                <c:pt idx="1114">
                  <c:v>2524.41</c:v>
                </c:pt>
                <c:pt idx="1115">
                  <c:v>2495.12</c:v>
                </c:pt>
                <c:pt idx="1116">
                  <c:v>2475.59</c:v>
                </c:pt>
                <c:pt idx="1117">
                  <c:v>2514.65</c:v>
                </c:pt>
                <c:pt idx="1118">
                  <c:v>2480.4699999999998</c:v>
                </c:pt>
                <c:pt idx="1119">
                  <c:v>2436.52</c:v>
                </c:pt>
                <c:pt idx="1120">
                  <c:v>2480.4699999999998</c:v>
                </c:pt>
                <c:pt idx="1121">
                  <c:v>2490.23</c:v>
                </c:pt>
                <c:pt idx="1122">
                  <c:v>2426.7600000000002</c:v>
                </c:pt>
                <c:pt idx="1123">
                  <c:v>2451.17</c:v>
                </c:pt>
                <c:pt idx="1124">
                  <c:v>2460.94</c:v>
                </c:pt>
                <c:pt idx="1125">
                  <c:v>2509.77</c:v>
                </c:pt>
                <c:pt idx="1126">
                  <c:v>2519.5300000000002</c:v>
                </c:pt>
                <c:pt idx="1127">
                  <c:v>2504.88</c:v>
                </c:pt>
                <c:pt idx="1128">
                  <c:v>2446.29</c:v>
                </c:pt>
                <c:pt idx="1129">
                  <c:v>2451.17</c:v>
                </c:pt>
                <c:pt idx="1130">
                  <c:v>2480.4699999999998</c:v>
                </c:pt>
                <c:pt idx="1131">
                  <c:v>2495.12</c:v>
                </c:pt>
                <c:pt idx="1132">
                  <c:v>2485.35</c:v>
                </c:pt>
                <c:pt idx="1133">
                  <c:v>2436.52</c:v>
                </c:pt>
                <c:pt idx="1134">
                  <c:v>2441.41</c:v>
                </c:pt>
                <c:pt idx="1135">
                  <c:v>2519.5300000000002</c:v>
                </c:pt>
                <c:pt idx="1136">
                  <c:v>2485.35</c:v>
                </c:pt>
                <c:pt idx="1137">
                  <c:v>2504.88</c:v>
                </c:pt>
                <c:pt idx="1138">
                  <c:v>2504.88</c:v>
                </c:pt>
                <c:pt idx="1139">
                  <c:v>2543.9499999999998</c:v>
                </c:pt>
                <c:pt idx="1140">
                  <c:v>2568.36</c:v>
                </c:pt>
                <c:pt idx="1141">
                  <c:v>2607.42</c:v>
                </c:pt>
                <c:pt idx="1142">
                  <c:v>2573.2399999999998</c:v>
                </c:pt>
                <c:pt idx="1143">
                  <c:v>2558.59</c:v>
                </c:pt>
                <c:pt idx="1144">
                  <c:v>2587.89</c:v>
                </c:pt>
                <c:pt idx="1145">
                  <c:v>2578.13</c:v>
                </c:pt>
                <c:pt idx="1146">
                  <c:v>2578.13</c:v>
                </c:pt>
                <c:pt idx="1147">
                  <c:v>2602.54</c:v>
                </c:pt>
                <c:pt idx="1148">
                  <c:v>2631.84</c:v>
                </c:pt>
                <c:pt idx="1149">
                  <c:v>2636.72</c:v>
                </c:pt>
                <c:pt idx="1150">
                  <c:v>2690.43</c:v>
                </c:pt>
                <c:pt idx="1151">
                  <c:v>2607.42</c:v>
                </c:pt>
                <c:pt idx="1152">
                  <c:v>2631.84</c:v>
                </c:pt>
                <c:pt idx="1153">
                  <c:v>2656.25</c:v>
                </c:pt>
                <c:pt idx="1154">
                  <c:v>2661.13</c:v>
                </c:pt>
                <c:pt idx="1155">
                  <c:v>2631.84</c:v>
                </c:pt>
                <c:pt idx="1156">
                  <c:v>2641.6</c:v>
                </c:pt>
                <c:pt idx="1157">
                  <c:v>2602.54</c:v>
                </c:pt>
                <c:pt idx="1158">
                  <c:v>2612.3000000000002</c:v>
                </c:pt>
                <c:pt idx="1159">
                  <c:v>2626.95</c:v>
                </c:pt>
                <c:pt idx="1160">
                  <c:v>2583.0100000000002</c:v>
                </c:pt>
                <c:pt idx="1161">
                  <c:v>2592.77</c:v>
                </c:pt>
                <c:pt idx="1162">
                  <c:v>2553.71</c:v>
                </c:pt>
                <c:pt idx="1163">
                  <c:v>2592.77</c:v>
                </c:pt>
                <c:pt idx="1164">
                  <c:v>2612.3000000000002</c:v>
                </c:pt>
                <c:pt idx="1165">
                  <c:v>2558.59</c:v>
                </c:pt>
                <c:pt idx="1166">
                  <c:v>2553.71</c:v>
                </c:pt>
                <c:pt idx="1167">
                  <c:v>2597.66</c:v>
                </c:pt>
                <c:pt idx="1168">
                  <c:v>2612.3000000000002</c:v>
                </c:pt>
                <c:pt idx="1169">
                  <c:v>2583.0100000000002</c:v>
                </c:pt>
                <c:pt idx="1170">
                  <c:v>2583.0100000000002</c:v>
                </c:pt>
                <c:pt idx="1171">
                  <c:v>2548.83</c:v>
                </c:pt>
                <c:pt idx="1172">
                  <c:v>2607.42</c:v>
                </c:pt>
                <c:pt idx="1173">
                  <c:v>2592.77</c:v>
                </c:pt>
                <c:pt idx="1174">
                  <c:v>2578.13</c:v>
                </c:pt>
                <c:pt idx="1175">
                  <c:v>2509.77</c:v>
                </c:pt>
                <c:pt idx="1176">
                  <c:v>2490.23</c:v>
                </c:pt>
                <c:pt idx="1177">
                  <c:v>2524.41</c:v>
                </c:pt>
                <c:pt idx="1178">
                  <c:v>2524.41</c:v>
                </c:pt>
                <c:pt idx="1179">
                  <c:v>2421.88</c:v>
                </c:pt>
                <c:pt idx="1180">
                  <c:v>2475.59</c:v>
                </c:pt>
                <c:pt idx="1181">
                  <c:v>2456.0500000000002</c:v>
                </c:pt>
                <c:pt idx="1182">
                  <c:v>2460.94</c:v>
                </c:pt>
                <c:pt idx="1183">
                  <c:v>2441.41</c:v>
                </c:pt>
                <c:pt idx="1184">
                  <c:v>2421.88</c:v>
                </c:pt>
                <c:pt idx="1185">
                  <c:v>2431.64</c:v>
                </c:pt>
                <c:pt idx="1186">
                  <c:v>2446.29</c:v>
                </c:pt>
                <c:pt idx="1187">
                  <c:v>2509.77</c:v>
                </c:pt>
                <c:pt idx="1188">
                  <c:v>2441.41</c:v>
                </c:pt>
                <c:pt idx="1189">
                  <c:v>2416.9899999999998</c:v>
                </c:pt>
                <c:pt idx="1190">
                  <c:v>2451.17</c:v>
                </c:pt>
                <c:pt idx="1191">
                  <c:v>2460.94</c:v>
                </c:pt>
                <c:pt idx="1192">
                  <c:v>2475.59</c:v>
                </c:pt>
                <c:pt idx="1193">
                  <c:v>2475.59</c:v>
                </c:pt>
                <c:pt idx="1194">
                  <c:v>2451.17</c:v>
                </c:pt>
                <c:pt idx="1195">
                  <c:v>2460.94</c:v>
                </c:pt>
                <c:pt idx="1196">
                  <c:v>2514.65</c:v>
                </c:pt>
                <c:pt idx="1197">
                  <c:v>2519.5300000000002</c:v>
                </c:pt>
                <c:pt idx="1198">
                  <c:v>2519.5300000000002</c:v>
                </c:pt>
                <c:pt idx="1199">
                  <c:v>2485.35</c:v>
                </c:pt>
                <c:pt idx="1200">
                  <c:v>2558.59</c:v>
                </c:pt>
                <c:pt idx="1201">
                  <c:v>2543.9499999999998</c:v>
                </c:pt>
                <c:pt idx="1202">
                  <c:v>2509.77</c:v>
                </c:pt>
                <c:pt idx="1203">
                  <c:v>2519.5300000000002</c:v>
                </c:pt>
                <c:pt idx="1204">
                  <c:v>2480.4699999999998</c:v>
                </c:pt>
                <c:pt idx="1205">
                  <c:v>2534.1799999999998</c:v>
                </c:pt>
                <c:pt idx="1206">
                  <c:v>2524.41</c:v>
                </c:pt>
                <c:pt idx="1207">
                  <c:v>2548.83</c:v>
                </c:pt>
                <c:pt idx="1208">
                  <c:v>2460.94</c:v>
                </c:pt>
                <c:pt idx="1209">
                  <c:v>2495.12</c:v>
                </c:pt>
                <c:pt idx="1210">
                  <c:v>2529.3000000000002</c:v>
                </c:pt>
                <c:pt idx="1211">
                  <c:v>2539.06</c:v>
                </c:pt>
                <c:pt idx="1212">
                  <c:v>2500</c:v>
                </c:pt>
                <c:pt idx="1213">
                  <c:v>2534.1799999999998</c:v>
                </c:pt>
                <c:pt idx="1214">
                  <c:v>2548.83</c:v>
                </c:pt>
                <c:pt idx="1215">
                  <c:v>2524.41</c:v>
                </c:pt>
                <c:pt idx="1216">
                  <c:v>2543.9499999999998</c:v>
                </c:pt>
                <c:pt idx="1217">
                  <c:v>2480.4699999999998</c:v>
                </c:pt>
                <c:pt idx="1218">
                  <c:v>2475.59</c:v>
                </c:pt>
                <c:pt idx="1219">
                  <c:v>2504.88</c:v>
                </c:pt>
                <c:pt idx="1220">
                  <c:v>2553.71</c:v>
                </c:pt>
                <c:pt idx="1221">
                  <c:v>2446.29</c:v>
                </c:pt>
                <c:pt idx="1222">
                  <c:v>2475.59</c:v>
                </c:pt>
                <c:pt idx="1223">
                  <c:v>2441.41</c:v>
                </c:pt>
                <c:pt idx="1224">
                  <c:v>2495.12</c:v>
                </c:pt>
                <c:pt idx="1225">
                  <c:v>2480.4699999999998</c:v>
                </c:pt>
                <c:pt idx="1226">
                  <c:v>2514.65</c:v>
                </c:pt>
                <c:pt idx="1227">
                  <c:v>2504.88</c:v>
                </c:pt>
                <c:pt idx="1228">
                  <c:v>2514.65</c:v>
                </c:pt>
                <c:pt idx="1229">
                  <c:v>2534.1799999999998</c:v>
                </c:pt>
                <c:pt idx="1230">
                  <c:v>2539.06</c:v>
                </c:pt>
                <c:pt idx="1231">
                  <c:v>2514.65</c:v>
                </c:pt>
                <c:pt idx="1232">
                  <c:v>2524.41</c:v>
                </c:pt>
                <c:pt idx="1233">
                  <c:v>2543.9499999999998</c:v>
                </c:pt>
                <c:pt idx="1234">
                  <c:v>2558.59</c:v>
                </c:pt>
                <c:pt idx="1235">
                  <c:v>2534.1799999999998</c:v>
                </c:pt>
                <c:pt idx="1236">
                  <c:v>2553.71</c:v>
                </c:pt>
                <c:pt idx="1237">
                  <c:v>2553.71</c:v>
                </c:pt>
                <c:pt idx="1238">
                  <c:v>2568.36</c:v>
                </c:pt>
                <c:pt idx="1239">
                  <c:v>2587.89</c:v>
                </c:pt>
                <c:pt idx="1240">
                  <c:v>2602.54</c:v>
                </c:pt>
                <c:pt idx="1241">
                  <c:v>2563.48</c:v>
                </c:pt>
                <c:pt idx="1242">
                  <c:v>2578.13</c:v>
                </c:pt>
                <c:pt idx="1243">
                  <c:v>2641.6</c:v>
                </c:pt>
                <c:pt idx="1244">
                  <c:v>2617.19</c:v>
                </c:pt>
                <c:pt idx="1245">
                  <c:v>2583.0100000000002</c:v>
                </c:pt>
                <c:pt idx="1246">
                  <c:v>2636.72</c:v>
                </c:pt>
                <c:pt idx="1247">
                  <c:v>2641.6</c:v>
                </c:pt>
                <c:pt idx="1248">
                  <c:v>2656.25</c:v>
                </c:pt>
                <c:pt idx="1249">
                  <c:v>2666.02</c:v>
                </c:pt>
                <c:pt idx="1250">
                  <c:v>2617.19</c:v>
                </c:pt>
                <c:pt idx="1251">
                  <c:v>2592.77</c:v>
                </c:pt>
                <c:pt idx="1252">
                  <c:v>2622.07</c:v>
                </c:pt>
                <c:pt idx="1253">
                  <c:v>2666.02</c:v>
                </c:pt>
                <c:pt idx="1254">
                  <c:v>2626.95</c:v>
                </c:pt>
                <c:pt idx="1255">
                  <c:v>2607.42</c:v>
                </c:pt>
                <c:pt idx="1256">
                  <c:v>2612.3000000000002</c:v>
                </c:pt>
                <c:pt idx="1257">
                  <c:v>2587.89</c:v>
                </c:pt>
                <c:pt idx="1258">
                  <c:v>2573.2399999999998</c:v>
                </c:pt>
                <c:pt idx="1259">
                  <c:v>2553.71</c:v>
                </c:pt>
                <c:pt idx="1260">
                  <c:v>2519.5300000000002</c:v>
                </c:pt>
                <c:pt idx="1261">
                  <c:v>2534.1799999999998</c:v>
                </c:pt>
                <c:pt idx="1262">
                  <c:v>2578.13</c:v>
                </c:pt>
                <c:pt idx="1263">
                  <c:v>2509.77</c:v>
                </c:pt>
                <c:pt idx="1264">
                  <c:v>2509.77</c:v>
                </c:pt>
                <c:pt idx="1265">
                  <c:v>2480.4699999999998</c:v>
                </c:pt>
                <c:pt idx="1266">
                  <c:v>2514.65</c:v>
                </c:pt>
                <c:pt idx="1267">
                  <c:v>2480.4699999999998</c:v>
                </c:pt>
                <c:pt idx="1268">
                  <c:v>2480.4699999999998</c:v>
                </c:pt>
                <c:pt idx="1269">
                  <c:v>2451.17</c:v>
                </c:pt>
                <c:pt idx="1270">
                  <c:v>2426.7600000000002</c:v>
                </c:pt>
                <c:pt idx="1271">
                  <c:v>2431.64</c:v>
                </c:pt>
                <c:pt idx="1272">
                  <c:v>2490.23</c:v>
                </c:pt>
                <c:pt idx="1273">
                  <c:v>2441.41</c:v>
                </c:pt>
                <c:pt idx="1274">
                  <c:v>2402.34</c:v>
                </c:pt>
                <c:pt idx="1275">
                  <c:v>2436.52</c:v>
                </c:pt>
                <c:pt idx="1276">
                  <c:v>2456.0500000000002</c:v>
                </c:pt>
                <c:pt idx="1277">
                  <c:v>2421.88</c:v>
                </c:pt>
                <c:pt idx="1278">
                  <c:v>2416.9899999999998</c:v>
                </c:pt>
                <c:pt idx="1279">
                  <c:v>2460.94</c:v>
                </c:pt>
                <c:pt idx="1280">
                  <c:v>2475.59</c:v>
                </c:pt>
                <c:pt idx="1281">
                  <c:v>2480.4699999999998</c:v>
                </c:pt>
                <c:pt idx="1282">
                  <c:v>2485.35</c:v>
                </c:pt>
                <c:pt idx="1283">
                  <c:v>2490.23</c:v>
                </c:pt>
                <c:pt idx="1284">
                  <c:v>2485.35</c:v>
                </c:pt>
                <c:pt idx="1285">
                  <c:v>2470.6999999999998</c:v>
                </c:pt>
                <c:pt idx="1286">
                  <c:v>2451.17</c:v>
                </c:pt>
                <c:pt idx="1287">
                  <c:v>2470.6999999999998</c:v>
                </c:pt>
                <c:pt idx="1288">
                  <c:v>2451.17</c:v>
                </c:pt>
                <c:pt idx="1289">
                  <c:v>2456.0500000000002</c:v>
                </c:pt>
                <c:pt idx="1290">
                  <c:v>2524.41</c:v>
                </c:pt>
                <c:pt idx="1291">
                  <c:v>2407.23</c:v>
                </c:pt>
                <c:pt idx="1292">
                  <c:v>2480.4699999999998</c:v>
                </c:pt>
                <c:pt idx="1293">
                  <c:v>2504.88</c:v>
                </c:pt>
                <c:pt idx="1294">
                  <c:v>2539.06</c:v>
                </c:pt>
                <c:pt idx="1295">
                  <c:v>2539.06</c:v>
                </c:pt>
                <c:pt idx="1296">
                  <c:v>2534.1799999999998</c:v>
                </c:pt>
                <c:pt idx="1297">
                  <c:v>2548.83</c:v>
                </c:pt>
                <c:pt idx="1298">
                  <c:v>2563.48</c:v>
                </c:pt>
                <c:pt idx="1299">
                  <c:v>2587.89</c:v>
                </c:pt>
                <c:pt idx="1300">
                  <c:v>2568.36</c:v>
                </c:pt>
                <c:pt idx="1301">
                  <c:v>2558.59</c:v>
                </c:pt>
                <c:pt idx="1302">
                  <c:v>2519.5300000000002</c:v>
                </c:pt>
                <c:pt idx="1303">
                  <c:v>2529.3000000000002</c:v>
                </c:pt>
                <c:pt idx="1304">
                  <c:v>2534.1799999999998</c:v>
                </c:pt>
                <c:pt idx="1305">
                  <c:v>2587.89</c:v>
                </c:pt>
                <c:pt idx="1306">
                  <c:v>2602.54</c:v>
                </c:pt>
                <c:pt idx="1307">
                  <c:v>2597.66</c:v>
                </c:pt>
                <c:pt idx="1308">
                  <c:v>2636.72</c:v>
                </c:pt>
                <c:pt idx="1309">
                  <c:v>2670.9</c:v>
                </c:pt>
                <c:pt idx="1310">
                  <c:v>2680.66</c:v>
                </c:pt>
                <c:pt idx="1311">
                  <c:v>2685.55</c:v>
                </c:pt>
                <c:pt idx="1312">
                  <c:v>2729.49</c:v>
                </c:pt>
                <c:pt idx="1313">
                  <c:v>2724.61</c:v>
                </c:pt>
                <c:pt idx="1314">
                  <c:v>2719.73</c:v>
                </c:pt>
                <c:pt idx="1315">
                  <c:v>2661.13</c:v>
                </c:pt>
                <c:pt idx="1316">
                  <c:v>2680.66</c:v>
                </c:pt>
                <c:pt idx="1317">
                  <c:v>2656.25</c:v>
                </c:pt>
                <c:pt idx="1318">
                  <c:v>2670.9</c:v>
                </c:pt>
                <c:pt idx="1319">
                  <c:v>2597.66</c:v>
                </c:pt>
                <c:pt idx="1320">
                  <c:v>2626.95</c:v>
                </c:pt>
                <c:pt idx="1321">
                  <c:v>2617.19</c:v>
                </c:pt>
                <c:pt idx="1322">
                  <c:v>2612.3000000000002</c:v>
                </c:pt>
                <c:pt idx="1323">
                  <c:v>2666.02</c:v>
                </c:pt>
                <c:pt idx="1324">
                  <c:v>2568.36</c:v>
                </c:pt>
                <c:pt idx="1325">
                  <c:v>2553.71</c:v>
                </c:pt>
                <c:pt idx="1326">
                  <c:v>2558.59</c:v>
                </c:pt>
                <c:pt idx="1327">
                  <c:v>2573.2399999999998</c:v>
                </c:pt>
                <c:pt idx="1328">
                  <c:v>2573.2399999999998</c:v>
                </c:pt>
                <c:pt idx="1329">
                  <c:v>2568.36</c:v>
                </c:pt>
                <c:pt idx="1330">
                  <c:v>2539.06</c:v>
                </c:pt>
                <c:pt idx="1331">
                  <c:v>2558.59</c:v>
                </c:pt>
                <c:pt idx="1332">
                  <c:v>2563.48</c:v>
                </c:pt>
                <c:pt idx="1333">
                  <c:v>2524.41</c:v>
                </c:pt>
                <c:pt idx="1334">
                  <c:v>2534.1799999999998</c:v>
                </c:pt>
                <c:pt idx="1335">
                  <c:v>2500</c:v>
                </c:pt>
                <c:pt idx="1336">
                  <c:v>2553.71</c:v>
                </c:pt>
                <c:pt idx="1337">
                  <c:v>2573.2399999999998</c:v>
                </c:pt>
                <c:pt idx="1338">
                  <c:v>2490.23</c:v>
                </c:pt>
                <c:pt idx="1339">
                  <c:v>2456.0500000000002</c:v>
                </c:pt>
                <c:pt idx="1340">
                  <c:v>2485.35</c:v>
                </c:pt>
                <c:pt idx="1341">
                  <c:v>2539.06</c:v>
                </c:pt>
                <c:pt idx="1342">
                  <c:v>2504.88</c:v>
                </c:pt>
                <c:pt idx="1343">
                  <c:v>2514.65</c:v>
                </c:pt>
                <c:pt idx="1344">
                  <c:v>2504.88</c:v>
                </c:pt>
                <c:pt idx="1345">
                  <c:v>2509.77</c:v>
                </c:pt>
                <c:pt idx="1346">
                  <c:v>2543.9499999999998</c:v>
                </c:pt>
                <c:pt idx="1347">
                  <c:v>2519.5300000000002</c:v>
                </c:pt>
                <c:pt idx="1348">
                  <c:v>2495.12</c:v>
                </c:pt>
                <c:pt idx="1349">
                  <c:v>2490.23</c:v>
                </c:pt>
                <c:pt idx="1350">
                  <c:v>2519.5300000000002</c:v>
                </c:pt>
                <c:pt idx="1351">
                  <c:v>2519.5300000000002</c:v>
                </c:pt>
                <c:pt idx="1352">
                  <c:v>2519.5300000000002</c:v>
                </c:pt>
                <c:pt idx="1353">
                  <c:v>2485.35</c:v>
                </c:pt>
                <c:pt idx="1354">
                  <c:v>2485.35</c:v>
                </c:pt>
                <c:pt idx="1355">
                  <c:v>2504.88</c:v>
                </c:pt>
                <c:pt idx="1356">
                  <c:v>2543.9499999999998</c:v>
                </c:pt>
                <c:pt idx="1357">
                  <c:v>2495.12</c:v>
                </c:pt>
                <c:pt idx="1358">
                  <c:v>2534.1799999999998</c:v>
                </c:pt>
                <c:pt idx="1359">
                  <c:v>2500</c:v>
                </c:pt>
                <c:pt idx="1360">
                  <c:v>2485.35</c:v>
                </c:pt>
                <c:pt idx="1361">
                  <c:v>2509.77</c:v>
                </c:pt>
                <c:pt idx="1362">
                  <c:v>2534.1799999999998</c:v>
                </c:pt>
                <c:pt idx="1363">
                  <c:v>2534.1799999999998</c:v>
                </c:pt>
                <c:pt idx="1364">
                  <c:v>2514.65</c:v>
                </c:pt>
                <c:pt idx="1365">
                  <c:v>2548.83</c:v>
                </c:pt>
                <c:pt idx="1366">
                  <c:v>2539.06</c:v>
                </c:pt>
                <c:pt idx="1367">
                  <c:v>2553.71</c:v>
                </c:pt>
                <c:pt idx="1368">
                  <c:v>2519.5300000000002</c:v>
                </c:pt>
                <c:pt idx="1369">
                  <c:v>2563.48</c:v>
                </c:pt>
                <c:pt idx="1370">
                  <c:v>2563.48</c:v>
                </c:pt>
                <c:pt idx="1371">
                  <c:v>2573.2399999999998</c:v>
                </c:pt>
                <c:pt idx="1372">
                  <c:v>2500</c:v>
                </c:pt>
                <c:pt idx="1373">
                  <c:v>2475.59</c:v>
                </c:pt>
                <c:pt idx="1374">
                  <c:v>2519.5300000000002</c:v>
                </c:pt>
                <c:pt idx="1375">
                  <c:v>2539.06</c:v>
                </c:pt>
                <c:pt idx="1376">
                  <c:v>2543.9499999999998</c:v>
                </c:pt>
                <c:pt idx="1377">
                  <c:v>2534.1799999999998</c:v>
                </c:pt>
                <c:pt idx="1378">
                  <c:v>2514.65</c:v>
                </c:pt>
                <c:pt idx="1379">
                  <c:v>2524.41</c:v>
                </c:pt>
                <c:pt idx="1380">
                  <c:v>2539.06</c:v>
                </c:pt>
                <c:pt idx="1381">
                  <c:v>2504.88</c:v>
                </c:pt>
                <c:pt idx="1382">
                  <c:v>2495.12</c:v>
                </c:pt>
                <c:pt idx="1383">
                  <c:v>2543.9499999999998</c:v>
                </c:pt>
                <c:pt idx="1384">
                  <c:v>2534.1799999999998</c:v>
                </c:pt>
                <c:pt idx="1385">
                  <c:v>2568.36</c:v>
                </c:pt>
                <c:pt idx="1386">
                  <c:v>2529.3000000000002</c:v>
                </c:pt>
                <c:pt idx="1387">
                  <c:v>2558.59</c:v>
                </c:pt>
                <c:pt idx="1388">
                  <c:v>2617.19</c:v>
                </c:pt>
                <c:pt idx="1389">
                  <c:v>2636.72</c:v>
                </c:pt>
                <c:pt idx="1390">
                  <c:v>2626.95</c:v>
                </c:pt>
                <c:pt idx="1391">
                  <c:v>2651.37</c:v>
                </c:pt>
                <c:pt idx="1392">
                  <c:v>2666.02</c:v>
                </c:pt>
                <c:pt idx="1393">
                  <c:v>2690.43</c:v>
                </c:pt>
                <c:pt idx="1394">
                  <c:v>2690.43</c:v>
                </c:pt>
                <c:pt idx="1395">
                  <c:v>2656.25</c:v>
                </c:pt>
                <c:pt idx="1396">
                  <c:v>2626.95</c:v>
                </c:pt>
                <c:pt idx="1397">
                  <c:v>2626.95</c:v>
                </c:pt>
                <c:pt idx="1398">
                  <c:v>2656.25</c:v>
                </c:pt>
                <c:pt idx="1399">
                  <c:v>2656.25</c:v>
                </c:pt>
                <c:pt idx="1400">
                  <c:v>2626.95</c:v>
                </c:pt>
                <c:pt idx="1401">
                  <c:v>2631.84</c:v>
                </c:pt>
                <c:pt idx="1402">
                  <c:v>2666.02</c:v>
                </c:pt>
                <c:pt idx="1403">
                  <c:v>2666.02</c:v>
                </c:pt>
                <c:pt idx="1404">
                  <c:v>2646.48</c:v>
                </c:pt>
                <c:pt idx="1405">
                  <c:v>2587.89</c:v>
                </c:pt>
                <c:pt idx="1406">
                  <c:v>2553.71</c:v>
                </c:pt>
                <c:pt idx="1407">
                  <c:v>2583.0100000000002</c:v>
                </c:pt>
                <c:pt idx="1408">
                  <c:v>2592.77</c:v>
                </c:pt>
                <c:pt idx="1409">
                  <c:v>2583.0100000000002</c:v>
                </c:pt>
                <c:pt idx="1410">
                  <c:v>2592.77</c:v>
                </c:pt>
                <c:pt idx="1411">
                  <c:v>2592.77</c:v>
                </c:pt>
                <c:pt idx="1412">
                  <c:v>2583.0100000000002</c:v>
                </c:pt>
                <c:pt idx="1413">
                  <c:v>2578.13</c:v>
                </c:pt>
                <c:pt idx="1414">
                  <c:v>2543.9499999999998</c:v>
                </c:pt>
                <c:pt idx="1415">
                  <c:v>2607.42</c:v>
                </c:pt>
                <c:pt idx="1416">
                  <c:v>2622.07</c:v>
                </c:pt>
                <c:pt idx="1417">
                  <c:v>2641.6</c:v>
                </c:pt>
                <c:pt idx="1418">
                  <c:v>2631.84</c:v>
                </c:pt>
                <c:pt idx="1419">
                  <c:v>2622.07</c:v>
                </c:pt>
                <c:pt idx="1420">
                  <c:v>2617.19</c:v>
                </c:pt>
                <c:pt idx="1421">
                  <c:v>2622.07</c:v>
                </c:pt>
                <c:pt idx="1422">
                  <c:v>2617.19</c:v>
                </c:pt>
                <c:pt idx="1423">
                  <c:v>2592.77</c:v>
                </c:pt>
                <c:pt idx="1424">
                  <c:v>2534.1799999999998</c:v>
                </c:pt>
                <c:pt idx="1425">
                  <c:v>2573.2399999999998</c:v>
                </c:pt>
                <c:pt idx="1426">
                  <c:v>2568.36</c:v>
                </c:pt>
                <c:pt idx="1427">
                  <c:v>2543.9499999999998</c:v>
                </c:pt>
                <c:pt idx="1428">
                  <c:v>2548.83</c:v>
                </c:pt>
                <c:pt idx="1429">
                  <c:v>2500</c:v>
                </c:pt>
                <c:pt idx="1430">
                  <c:v>2509.77</c:v>
                </c:pt>
                <c:pt idx="1431">
                  <c:v>2524.41</c:v>
                </c:pt>
                <c:pt idx="1432">
                  <c:v>2514.65</c:v>
                </c:pt>
                <c:pt idx="1433">
                  <c:v>2451.17</c:v>
                </c:pt>
                <c:pt idx="1434">
                  <c:v>2460.94</c:v>
                </c:pt>
                <c:pt idx="1435">
                  <c:v>2519.5300000000002</c:v>
                </c:pt>
                <c:pt idx="1436">
                  <c:v>2460.94</c:v>
                </c:pt>
                <c:pt idx="1437">
                  <c:v>2519.5300000000002</c:v>
                </c:pt>
                <c:pt idx="1438">
                  <c:v>2504.88</c:v>
                </c:pt>
                <c:pt idx="1439">
                  <c:v>2524.41</c:v>
                </c:pt>
                <c:pt idx="1440">
                  <c:v>2568.36</c:v>
                </c:pt>
                <c:pt idx="1441">
                  <c:v>2529.3000000000002</c:v>
                </c:pt>
                <c:pt idx="1442">
                  <c:v>2514.65</c:v>
                </c:pt>
                <c:pt idx="1443">
                  <c:v>2495.12</c:v>
                </c:pt>
                <c:pt idx="1444">
                  <c:v>2539.06</c:v>
                </c:pt>
                <c:pt idx="1445">
                  <c:v>2563.48</c:v>
                </c:pt>
                <c:pt idx="1446">
                  <c:v>2548.83</c:v>
                </c:pt>
                <c:pt idx="1447">
                  <c:v>2514.65</c:v>
                </c:pt>
                <c:pt idx="1448">
                  <c:v>2563.48</c:v>
                </c:pt>
                <c:pt idx="1449">
                  <c:v>2553.71</c:v>
                </c:pt>
                <c:pt idx="1450">
                  <c:v>2607.42</c:v>
                </c:pt>
                <c:pt idx="1451">
                  <c:v>2539.06</c:v>
                </c:pt>
                <c:pt idx="1452">
                  <c:v>2583.0100000000002</c:v>
                </c:pt>
                <c:pt idx="1453">
                  <c:v>2587.89</c:v>
                </c:pt>
                <c:pt idx="1454">
                  <c:v>2534.1799999999998</c:v>
                </c:pt>
                <c:pt idx="1455">
                  <c:v>2534.1799999999998</c:v>
                </c:pt>
                <c:pt idx="1456">
                  <c:v>2504.88</c:v>
                </c:pt>
                <c:pt idx="1457">
                  <c:v>2441.41</c:v>
                </c:pt>
                <c:pt idx="1458">
                  <c:v>2436.52</c:v>
                </c:pt>
                <c:pt idx="1459">
                  <c:v>2485.35</c:v>
                </c:pt>
                <c:pt idx="1460">
                  <c:v>2416.9899999999998</c:v>
                </c:pt>
                <c:pt idx="1461">
                  <c:v>2441.41</c:v>
                </c:pt>
                <c:pt idx="1462">
                  <c:v>2495.12</c:v>
                </c:pt>
                <c:pt idx="1463">
                  <c:v>2504.88</c:v>
                </c:pt>
                <c:pt idx="1464">
                  <c:v>2485.35</c:v>
                </c:pt>
                <c:pt idx="1465">
                  <c:v>2480.4699999999998</c:v>
                </c:pt>
                <c:pt idx="1466">
                  <c:v>2509.77</c:v>
                </c:pt>
                <c:pt idx="1467">
                  <c:v>2495.12</c:v>
                </c:pt>
                <c:pt idx="1468">
                  <c:v>2485.35</c:v>
                </c:pt>
                <c:pt idx="1469">
                  <c:v>2495.12</c:v>
                </c:pt>
                <c:pt idx="1470">
                  <c:v>2470.6999999999998</c:v>
                </c:pt>
                <c:pt idx="1471">
                  <c:v>2553.71</c:v>
                </c:pt>
                <c:pt idx="1472">
                  <c:v>2617.19</c:v>
                </c:pt>
                <c:pt idx="1473">
                  <c:v>2612.3000000000002</c:v>
                </c:pt>
                <c:pt idx="1474">
                  <c:v>2622.07</c:v>
                </c:pt>
                <c:pt idx="1475">
                  <c:v>2626.95</c:v>
                </c:pt>
                <c:pt idx="1476">
                  <c:v>2695.31</c:v>
                </c:pt>
                <c:pt idx="1477">
                  <c:v>2734.38</c:v>
                </c:pt>
                <c:pt idx="1478">
                  <c:v>2734.38</c:v>
                </c:pt>
                <c:pt idx="1479">
                  <c:v>2739.26</c:v>
                </c:pt>
                <c:pt idx="1480">
                  <c:v>2705.08</c:v>
                </c:pt>
                <c:pt idx="1481">
                  <c:v>2729.49</c:v>
                </c:pt>
                <c:pt idx="1482">
                  <c:v>2753.91</c:v>
                </c:pt>
                <c:pt idx="1483">
                  <c:v>2719.73</c:v>
                </c:pt>
                <c:pt idx="1484">
                  <c:v>2661.13</c:v>
                </c:pt>
                <c:pt idx="1485">
                  <c:v>2680.66</c:v>
                </c:pt>
                <c:pt idx="1486">
                  <c:v>2729.49</c:v>
                </c:pt>
                <c:pt idx="1487">
                  <c:v>2714.84</c:v>
                </c:pt>
                <c:pt idx="1488">
                  <c:v>2641.6</c:v>
                </c:pt>
                <c:pt idx="1489">
                  <c:v>2631.84</c:v>
                </c:pt>
                <c:pt idx="1490">
                  <c:v>2675.78</c:v>
                </c:pt>
                <c:pt idx="1491">
                  <c:v>2670.9</c:v>
                </c:pt>
                <c:pt idx="1492">
                  <c:v>2617.19</c:v>
                </c:pt>
                <c:pt idx="1493">
                  <c:v>2573.2399999999998</c:v>
                </c:pt>
                <c:pt idx="1494">
                  <c:v>2592.77</c:v>
                </c:pt>
                <c:pt idx="1495">
                  <c:v>2607.42</c:v>
                </c:pt>
                <c:pt idx="1496">
                  <c:v>2646.48</c:v>
                </c:pt>
                <c:pt idx="1497">
                  <c:v>2573.2399999999998</c:v>
                </c:pt>
                <c:pt idx="1498">
                  <c:v>2583.0100000000002</c:v>
                </c:pt>
                <c:pt idx="1499">
                  <c:v>2553.71</c:v>
                </c:pt>
                <c:pt idx="1500">
                  <c:v>2568.36</c:v>
                </c:pt>
                <c:pt idx="1501">
                  <c:v>2578.13</c:v>
                </c:pt>
                <c:pt idx="1502">
                  <c:v>2514.65</c:v>
                </c:pt>
                <c:pt idx="1503">
                  <c:v>2553.71</c:v>
                </c:pt>
                <c:pt idx="1504">
                  <c:v>2524.41</c:v>
                </c:pt>
                <c:pt idx="1505">
                  <c:v>2529.3000000000002</c:v>
                </c:pt>
                <c:pt idx="1506">
                  <c:v>2490.23</c:v>
                </c:pt>
                <c:pt idx="1507">
                  <c:v>2509.77</c:v>
                </c:pt>
                <c:pt idx="1508">
                  <c:v>2475.59</c:v>
                </c:pt>
                <c:pt idx="1509">
                  <c:v>2553.71</c:v>
                </c:pt>
                <c:pt idx="1510">
                  <c:v>2543.9499999999998</c:v>
                </c:pt>
                <c:pt idx="1511">
                  <c:v>2500</c:v>
                </c:pt>
                <c:pt idx="1512">
                  <c:v>2504.88</c:v>
                </c:pt>
                <c:pt idx="1513">
                  <c:v>2509.77</c:v>
                </c:pt>
                <c:pt idx="1514">
                  <c:v>2534.1799999999998</c:v>
                </c:pt>
                <c:pt idx="1515">
                  <c:v>2543.9499999999998</c:v>
                </c:pt>
                <c:pt idx="1516">
                  <c:v>2519.5300000000002</c:v>
                </c:pt>
                <c:pt idx="1517">
                  <c:v>2495.12</c:v>
                </c:pt>
                <c:pt idx="1518">
                  <c:v>2509.77</c:v>
                </c:pt>
                <c:pt idx="1519">
                  <c:v>2534.1799999999998</c:v>
                </c:pt>
                <c:pt idx="1520">
                  <c:v>2534.1799999999998</c:v>
                </c:pt>
                <c:pt idx="1521">
                  <c:v>2500</c:v>
                </c:pt>
                <c:pt idx="1522">
                  <c:v>2475.59</c:v>
                </c:pt>
                <c:pt idx="1523">
                  <c:v>2475.59</c:v>
                </c:pt>
                <c:pt idx="1524">
                  <c:v>2451.17</c:v>
                </c:pt>
                <c:pt idx="1525">
                  <c:v>2456.0500000000002</c:v>
                </c:pt>
                <c:pt idx="1526">
                  <c:v>2421.88</c:v>
                </c:pt>
                <c:pt idx="1527">
                  <c:v>2421.88</c:v>
                </c:pt>
                <c:pt idx="1528">
                  <c:v>2436.52</c:v>
                </c:pt>
                <c:pt idx="1529">
                  <c:v>2495.12</c:v>
                </c:pt>
                <c:pt idx="1530">
                  <c:v>2441.41</c:v>
                </c:pt>
                <c:pt idx="1531">
                  <c:v>2431.64</c:v>
                </c:pt>
                <c:pt idx="1532">
                  <c:v>2480.4699999999998</c:v>
                </c:pt>
                <c:pt idx="1533">
                  <c:v>2475.59</c:v>
                </c:pt>
                <c:pt idx="1534">
                  <c:v>2470.6999999999998</c:v>
                </c:pt>
                <c:pt idx="1535">
                  <c:v>2485.35</c:v>
                </c:pt>
                <c:pt idx="1536">
                  <c:v>2495.12</c:v>
                </c:pt>
                <c:pt idx="1537">
                  <c:v>2529.3000000000002</c:v>
                </c:pt>
                <c:pt idx="1538">
                  <c:v>2539.06</c:v>
                </c:pt>
                <c:pt idx="1539">
                  <c:v>2524.41</c:v>
                </c:pt>
                <c:pt idx="1540">
                  <c:v>2500</c:v>
                </c:pt>
                <c:pt idx="1541">
                  <c:v>2534.1799999999998</c:v>
                </c:pt>
                <c:pt idx="1542">
                  <c:v>2612.3000000000002</c:v>
                </c:pt>
                <c:pt idx="1543">
                  <c:v>2587.89</c:v>
                </c:pt>
                <c:pt idx="1544">
                  <c:v>2568.36</c:v>
                </c:pt>
                <c:pt idx="1545">
                  <c:v>2543.9499999999998</c:v>
                </c:pt>
                <c:pt idx="1546">
                  <c:v>2568.36</c:v>
                </c:pt>
                <c:pt idx="1547">
                  <c:v>2543.9499999999998</c:v>
                </c:pt>
                <c:pt idx="1548">
                  <c:v>2597.66</c:v>
                </c:pt>
                <c:pt idx="1549">
                  <c:v>2587.89</c:v>
                </c:pt>
                <c:pt idx="1550">
                  <c:v>2514.65</c:v>
                </c:pt>
                <c:pt idx="1551">
                  <c:v>2534.1799999999998</c:v>
                </c:pt>
                <c:pt idx="1552">
                  <c:v>2563.48</c:v>
                </c:pt>
                <c:pt idx="1553">
                  <c:v>2573.2399999999998</c:v>
                </c:pt>
                <c:pt idx="1554">
                  <c:v>2519.5300000000002</c:v>
                </c:pt>
                <c:pt idx="1555">
                  <c:v>2583.0100000000002</c:v>
                </c:pt>
                <c:pt idx="1556">
                  <c:v>2578.13</c:v>
                </c:pt>
                <c:pt idx="1557">
                  <c:v>2641.6</c:v>
                </c:pt>
                <c:pt idx="1558">
                  <c:v>2617.19</c:v>
                </c:pt>
                <c:pt idx="1559">
                  <c:v>2602.54</c:v>
                </c:pt>
                <c:pt idx="1560">
                  <c:v>2607.42</c:v>
                </c:pt>
                <c:pt idx="1561">
                  <c:v>2666.02</c:v>
                </c:pt>
                <c:pt idx="1562">
                  <c:v>2690.43</c:v>
                </c:pt>
                <c:pt idx="1563">
                  <c:v>2661.13</c:v>
                </c:pt>
                <c:pt idx="1564">
                  <c:v>2641.6</c:v>
                </c:pt>
                <c:pt idx="1565">
                  <c:v>2675.78</c:v>
                </c:pt>
                <c:pt idx="1566">
                  <c:v>2661.13</c:v>
                </c:pt>
                <c:pt idx="1567">
                  <c:v>2666.02</c:v>
                </c:pt>
                <c:pt idx="1568">
                  <c:v>2636.72</c:v>
                </c:pt>
                <c:pt idx="1569">
                  <c:v>2626.95</c:v>
                </c:pt>
                <c:pt idx="1570">
                  <c:v>2705.08</c:v>
                </c:pt>
                <c:pt idx="1571">
                  <c:v>2670.9</c:v>
                </c:pt>
                <c:pt idx="1572">
                  <c:v>2670.9</c:v>
                </c:pt>
                <c:pt idx="1573">
                  <c:v>2612.3000000000002</c:v>
                </c:pt>
                <c:pt idx="1574">
                  <c:v>2597.66</c:v>
                </c:pt>
                <c:pt idx="1575">
                  <c:v>2622.07</c:v>
                </c:pt>
                <c:pt idx="1576">
                  <c:v>2568.36</c:v>
                </c:pt>
                <c:pt idx="1577">
                  <c:v>2563.48</c:v>
                </c:pt>
                <c:pt idx="1578">
                  <c:v>2548.83</c:v>
                </c:pt>
                <c:pt idx="1579">
                  <c:v>2553.71</c:v>
                </c:pt>
                <c:pt idx="1580">
                  <c:v>2553.71</c:v>
                </c:pt>
                <c:pt idx="1581">
                  <c:v>2509.77</c:v>
                </c:pt>
                <c:pt idx="1582">
                  <c:v>2500</c:v>
                </c:pt>
                <c:pt idx="1583">
                  <c:v>2504.88</c:v>
                </c:pt>
                <c:pt idx="1584">
                  <c:v>2514.65</c:v>
                </c:pt>
                <c:pt idx="1585">
                  <c:v>2529.3000000000002</c:v>
                </c:pt>
                <c:pt idx="1586">
                  <c:v>2534.1799999999998</c:v>
                </c:pt>
                <c:pt idx="1587">
                  <c:v>2431.64</c:v>
                </c:pt>
                <c:pt idx="1588">
                  <c:v>2451.17</c:v>
                </c:pt>
                <c:pt idx="1589">
                  <c:v>2480.4699999999998</c:v>
                </c:pt>
                <c:pt idx="1590">
                  <c:v>2480.4699999999998</c:v>
                </c:pt>
                <c:pt idx="1591">
                  <c:v>2456.0500000000002</c:v>
                </c:pt>
                <c:pt idx="1592">
                  <c:v>2470.6999999999998</c:v>
                </c:pt>
                <c:pt idx="1593">
                  <c:v>2475.59</c:v>
                </c:pt>
                <c:pt idx="1594">
                  <c:v>2475.59</c:v>
                </c:pt>
                <c:pt idx="1595">
                  <c:v>2548.83</c:v>
                </c:pt>
                <c:pt idx="1596">
                  <c:v>2460.94</c:v>
                </c:pt>
                <c:pt idx="1597">
                  <c:v>2504.88</c:v>
                </c:pt>
                <c:pt idx="1598">
                  <c:v>2495.12</c:v>
                </c:pt>
                <c:pt idx="1599">
                  <c:v>2563.48</c:v>
                </c:pt>
                <c:pt idx="1600">
                  <c:v>2460.94</c:v>
                </c:pt>
                <c:pt idx="1601">
                  <c:v>2446.29</c:v>
                </c:pt>
                <c:pt idx="1602">
                  <c:v>2485.35</c:v>
                </c:pt>
                <c:pt idx="1603">
                  <c:v>2504.88</c:v>
                </c:pt>
                <c:pt idx="1604">
                  <c:v>2431.64</c:v>
                </c:pt>
                <c:pt idx="1605">
                  <c:v>2500</c:v>
                </c:pt>
                <c:pt idx="1606">
                  <c:v>2490.23</c:v>
                </c:pt>
                <c:pt idx="1607">
                  <c:v>2485.35</c:v>
                </c:pt>
                <c:pt idx="1608">
                  <c:v>2470.6999999999998</c:v>
                </c:pt>
                <c:pt idx="1609">
                  <c:v>2470.6999999999998</c:v>
                </c:pt>
                <c:pt idx="1610">
                  <c:v>2451.17</c:v>
                </c:pt>
                <c:pt idx="1611">
                  <c:v>2426.7600000000002</c:v>
                </c:pt>
                <c:pt idx="1612">
                  <c:v>2490.23</c:v>
                </c:pt>
                <c:pt idx="1613">
                  <c:v>2495.12</c:v>
                </c:pt>
                <c:pt idx="1614">
                  <c:v>2524.41</c:v>
                </c:pt>
                <c:pt idx="1615">
                  <c:v>2480.4699999999998</c:v>
                </c:pt>
                <c:pt idx="1616">
                  <c:v>2490.23</c:v>
                </c:pt>
                <c:pt idx="1617">
                  <c:v>2451.17</c:v>
                </c:pt>
                <c:pt idx="1618">
                  <c:v>2460.94</c:v>
                </c:pt>
                <c:pt idx="1619">
                  <c:v>2485.35</c:v>
                </c:pt>
                <c:pt idx="1620">
                  <c:v>2485.35</c:v>
                </c:pt>
                <c:pt idx="1621">
                  <c:v>2490.23</c:v>
                </c:pt>
                <c:pt idx="1622">
                  <c:v>2519.5300000000002</c:v>
                </c:pt>
                <c:pt idx="1623">
                  <c:v>2504.88</c:v>
                </c:pt>
                <c:pt idx="1624">
                  <c:v>2441.41</c:v>
                </c:pt>
                <c:pt idx="1625">
                  <c:v>2514.65</c:v>
                </c:pt>
                <c:pt idx="1626">
                  <c:v>2548.83</c:v>
                </c:pt>
                <c:pt idx="1627">
                  <c:v>2534.1799999999998</c:v>
                </c:pt>
                <c:pt idx="1628">
                  <c:v>2446.29</c:v>
                </c:pt>
                <c:pt idx="1629">
                  <c:v>2563.48</c:v>
                </c:pt>
                <c:pt idx="1630">
                  <c:v>2558.59</c:v>
                </c:pt>
                <c:pt idx="1631">
                  <c:v>2617.19</c:v>
                </c:pt>
                <c:pt idx="1632">
                  <c:v>2558.59</c:v>
                </c:pt>
                <c:pt idx="1633">
                  <c:v>2612.3000000000002</c:v>
                </c:pt>
                <c:pt idx="1634">
                  <c:v>2612.3000000000002</c:v>
                </c:pt>
                <c:pt idx="1635">
                  <c:v>2622.07</c:v>
                </c:pt>
                <c:pt idx="1636">
                  <c:v>2685.55</c:v>
                </c:pt>
                <c:pt idx="1637">
                  <c:v>2646.48</c:v>
                </c:pt>
                <c:pt idx="1638">
                  <c:v>2641.6</c:v>
                </c:pt>
                <c:pt idx="1639">
                  <c:v>2690.43</c:v>
                </c:pt>
                <c:pt idx="1640">
                  <c:v>2690.43</c:v>
                </c:pt>
                <c:pt idx="1641">
                  <c:v>2690.43</c:v>
                </c:pt>
                <c:pt idx="1642">
                  <c:v>2685.55</c:v>
                </c:pt>
                <c:pt idx="1643">
                  <c:v>2700.2</c:v>
                </c:pt>
                <c:pt idx="1644">
                  <c:v>2709.96</c:v>
                </c:pt>
                <c:pt idx="1645">
                  <c:v>2690.43</c:v>
                </c:pt>
                <c:pt idx="1646">
                  <c:v>2670.9</c:v>
                </c:pt>
                <c:pt idx="1647">
                  <c:v>2666.02</c:v>
                </c:pt>
                <c:pt idx="1648">
                  <c:v>2666.02</c:v>
                </c:pt>
                <c:pt idx="1649">
                  <c:v>2700.2</c:v>
                </c:pt>
                <c:pt idx="1650">
                  <c:v>2700.2</c:v>
                </c:pt>
                <c:pt idx="1651">
                  <c:v>2690.43</c:v>
                </c:pt>
                <c:pt idx="1652">
                  <c:v>2656.25</c:v>
                </c:pt>
                <c:pt idx="1653">
                  <c:v>2661.13</c:v>
                </c:pt>
                <c:pt idx="1654">
                  <c:v>2651.37</c:v>
                </c:pt>
                <c:pt idx="1655">
                  <c:v>2612.3000000000002</c:v>
                </c:pt>
                <c:pt idx="1656">
                  <c:v>2612.3000000000002</c:v>
                </c:pt>
                <c:pt idx="1657">
                  <c:v>2602.54</c:v>
                </c:pt>
                <c:pt idx="1658">
                  <c:v>2612.3000000000002</c:v>
                </c:pt>
                <c:pt idx="1659">
                  <c:v>2597.66</c:v>
                </c:pt>
                <c:pt idx="1660">
                  <c:v>2583.0100000000002</c:v>
                </c:pt>
                <c:pt idx="1661">
                  <c:v>2519.5300000000002</c:v>
                </c:pt>
                <c:pt idx="1662">
                  <c:v>2534.1799999999998</c:v>
                </c:pt>
                <c:pt idx="1663">
                  <c:v>2573.2399999999998</c:v>
                </c:pt>
                <c:pt idx="1664">
                  <c:v>2553.71</c:v>
                </c:pt>
                <c:pt idx="1665">
                  <c:v>2480.4699999999998</c:v>
                </c:pt>
                <c:pt idx="1666">
                  <c:v>2504.88</c:v>
                </c:pt>
                <c:pt idx="1667">
                  <c:v>2514.65</c:v>
                </c:pt>
                <c:pt idx="1668">
                  <c:v>2480.4699999999998</c:v>
                </c:pt>
                <c:pt idx="1669">
                  <c:v>2529.3000000000002</c:v>
                </c:pt>
                <c:pt idx="1670">
                  <c:v>2495.12</c:v>
                </c:pt>
                <c:pt idx="1671">
                  <c:v>2514.65</c:v>
                </c:pt>
                <c:pt idx="1672">
                  <c:v>2485.35</c:v>
                </c:pt>
                <c:pt idx="1673">
                  <c:v>2553.71</c:v>
                </c:pt>
                <c:pt idx="1674">
                  <c:v>2504.88</c:v>
                </c:pt>
                <c:pt idx="1675">
                  <c:v>2495.12</c:v>
                </c:pt>
                <c:pt idx="1676">
                  <c:v>2539.06</c:v>
                </c:pt>
                <c:pt idx="1677">
                  <c:v>2534.1799999999998</c:v>
                </c:pt>
                <c:pt idx="1678">
                  <c:v>2509.77</c:v>
                </c:pt>
                <c:pt idx="1679">
                  <c:v>2514.65</c:v>
                </c:pt>
                <c:pt idx="1680">
                  <c:v>2495.12</c:v>
                </c:pt>
                <c:pt idx="1681">
                  <c:v>2500</c:v>
                </c:pt>
                <c:pt idx="1682">
                  <c:v>2534.1799999999998</c:v>
                </c:pt>
                <c:pt idx="1683">
                  <c:v>2529.3000000000002</c:v>
                </c:pt>
                <c:pt idx="1684">
                  <c:v>2529.3000000000002</c:v>
                </c:pt>
                <c:pt idx="1685">
                  <c:v>2514.65</c:v>
                </c:pt>
                <c:pt idx="1686">
                  <c:v>2558.59</c:v>
                </c:pt>
                <c:pt idx="1687">
                  <c:v>2543.9499999999998</c:v>
                </c:pt>
                <c:pt idx="1688">
                  <c:v>2539.06</c:v>
                </c:pt>
                <c:pt idx="1689">
                  <c:v>2524.41</c:v>
                </c:pt>
                <c:pt idx="1690">
                  <c:v>2558.59</c:v>
                </c:pt>
                <c:pt idx="1691">
                  <c:v>2573.2399999999998</c:v>
                </c:pt>
                <c:pt idx="1692">
                  <c:v>2578.13</c:v>
                </c:pt>
                <c:pt idx="1693">
                  <c:v>2587.89</c:v>
                </c:pt>
                <c:pt idx="1694">
                  <c:v>2534.1799999999998</c:v>
                </c:pt>
                <c:pt idx="1695">
                  <c:v>2539.06</c:v>
                </c:pt>
                <c:pt idx="1696">
                  <c:v>2553.71</c:v>
                </c:pt>
                <c:pt idx="1697">
                  <c:v>2583.0100000000002</c:v>
                </c:pt>
                <c:pt idx="1698">
                  <c:v>2563.48</c:v>
                </c:pt>
                <c:pt idx="1699">
                  <c:v>2573.2399999999998</c:v>
                </c:pt>
                <c:pt idx="1700">
                  <c:v>2607.42</c:v>
                </c:pt>
                <c:pt idx="1701">
                  <c:v>2597.66</c:v>
                </c:pt>
                <c:pt idx="1702">
                  <c:v>2587.89</c:v>
                </c:pt>
                <c:pt idx="1703">
                  <c:v>2578.13</c:v>
                </c:pt>
                <c:pt idx="1704">
                  <c:v>2573.2399999999998</c:v>
                </c:pt>
                <c:pt idx="1705">
                  <c:v>2568.36</c:v>
                </c:pt>
                <c:pt idx="1706">
                  <c:v>2641.6</c:v>
                </c:pt>
                <c:pt idx="1707">
                  <c:v>2548.83</c:v>
                </c:pt>
                <c:pt idx="1708">
                  <c:v>2539.06</c:v>
                </c:pt>
                <c:pt idx="1709">
                  <c:v>2539.06</c:v>
                </c:pt>
                <c:pt idx="1710">
                  <c:v>2500</c:v>
                </c:pt>
                <c:pt idx="1711">
                  <c:v>2524.41</c:v>
                </c:pt>
                <c:pt idx="1712">
                  <c:v>2514.65</c:v>
                </c:pt>
                <c:pt idx="1713">
                  <c:v>2534.1799999999998</c:v>
                </c:pt>
                <c:pt idx="1714">
                  <c:v>2573.2399999999998</c:v>
                </c:pt>
                <c:pt idx="1715">
                  <c:v>2587.89</c:v>
                </c:pt>
                <c:pt idx="1716">
                  <c:v>2617.19</c:v>
                </c:pt>
                <c:pt idx="1717">
                  <c:v>2622.07</c:v>
                </c:pt>
                <c:pt idx="1718">
                  <c:v>2666.02</c:v>
                </c:pt>
                <c:pt idx="1719">
                  <c:v>2724.61</c:v>
                </c:pt>
                <c:pt idx="1720">
                  <c:v>2729.49</c:v>
                </c:pt>
                <c:pt idx="1721">
                  <c:v>2709.96</c:v>
                </c:pt>
                <c:pt idx="1722">
                  <c:v>2729.49</c:v>
                </c:pt>
                <c:pt idx="1723">
                  <c:v>2705.08</c:v>
                </c:pt>
                <c:pt idx="1724">
                  <c:v>2709.96</c:v>
                </c:pt>
                <c:pt idx="1725">
                  <c:v>2700.2</c:v>
                </c:pt>
                <c:pt idx="1726">
                  <c:v>2670.9</c:v>
                </c:pt>
                <c:pt idx="1727">
                  <c:v>2636.72</c:v>
                </c:pt>
                <c:pt idx="1728">
                  <c:v>2666.02</c:v>
                </c:pt>
                <c:pt idx="1729">
                  <c:v>2656.25</c:v>
                </c:pt>
                <c:pt idx="1730">
                  <c:v>2666.02</c:v>
                </c:pt>
                <c:pt idx="1731">
                  <c:v>2641.6</c:v>
                </c:pt>
                <c:pt idx="1732">
                  <c:v>2661.13</c:v>
                </c:pt>
                <c:pt idx="1733">
                  <c:v>2685.55</c:v>
                </c:pt>
                <c:pt idx="1734">
                  <c:v>2661.13</c:v>
                </c:pt>
                <c:pt idx="1735">
                  <c:v>2622.07</c:v>
                </c:pt>
                <c:pt idx="1736">
                  <c:v>2563.48</c:v>
                </c:pt>
                <c:pt idx="1737">
                  <c:v>2592.77</c:v>
                </c:pt>
                <c:pt idx="1738">
                  <c:v>2617.19</c:v>
                </c:pt>
                <c:pt idx="1739">
                  <c:v>2631.84</c:v>
                </c:pt>
                <c:pt idx="1740">
                  <c:v>2587.89</c:v>
                </c:pt>
                <c:pt idx="1741">
                  <c:v>2617.19</c:v>
                </c:pt>
                <c:pt idx="1742">
                  <c:v>2651.37</c:v>
                </c:pt>
                <c:pt idx="1743">
                  <c:v>2656.25</c:v>
                </c:pt>
                <c:pt idx="1744">
                  <c:v>2636.72</c:v>
                </c:pt>
                <c:pt idx="1745">
                  <c:v>2592.77</c:v>
                </c:pt>
                <c:pt idx="1746">
                  <c:v>2612.3000000000002</c:v>
                </c:pt>
                <c:pt idx="1747">
                  <c:v>2612.3000000000002</c:v>
                </c:pt>
                <c:pt idx="1748">
                  <c:v>2587.89</c:v>
                </c:pt>
                <c:pt idx="1749">
                  <c:v>2583.0100000000002</c:v>
                </c:pt>
                <c:pt idx="1750">
                  <c:v>2558.59</c:v>
                </c:pt>
                <c:pt idx="1751">
                  <c:v>2568.36</c:v>
                </c:pt>
                <c:pt idx="1752">
                  <c:v>2568.36</c:v>
                </c:pt>
                <c:pt idx="1753">
                  <c:v>2534.1799999999998</c:v>
                </c:pt>
                <c:pt idx="1754">
                  <c:v>2548.83</c:v>
                </c:pt>
                <c:pt idx="1755">
                  <c:v>2514.65</c:v>
                </c:pt>
                <c:pt idx="1756">
                  <c:v>2558.59</c:v>
                </c:pt>
                <c:pt idx="1757">
                  <c:v>2548.83</c:v>
                </c:pt>
                <c:pt idx="1758">
                  <c:v>2514.65</c:v>
                </c:pt>
                <c:pt idx="1759">
                  <c:v>2548.83</c:v>
                </c:pt>
                <c:pt idx="1760">
                  <c:v>2504.88</c:v>
                </c:pt>
                <c:pt idx="1761">
                  <c:v>2519.5300000000002</c:v>
                </c:pt>
                <c:pt idx="1762">
                  <c:v>2563.48</c:v>
                </c:pt>
                <c:pt idx="1763">
                  <c:v>2563.48</c:v>
                </c:pt>
                <c:pt idx="1764">
                  <c:v>2495.12</c:v>
                </c:pt>
                <c:pt idx="1765">
                  <c:v>2514.65</c:v>
                </c:pt>
                <c:pt idx="1766">
                  <c:v>2539.06</c:v>
                </c:pt>
                <c:pt idx="1767">
                  <c:v>2553.71</c:v>
                </c:pt>
                <c:pt idx="1768">
                  <c:v>2480.4699999999998</c:v>
                </c:pt>
                <c:pt idx="1769">
                  <c:v>2490.23</c:v>
                </c:pt>
                <c:pt idx="1770">
                  <c:v>2475.59</c:v>
                </c:pt>
                <c:pt idx="1771">
                  <c:v>2558.59</c:v>
                </c:pt>
                <c:pt idx="1772">
                  <c:v>2587.89</c:v>
                </c:pt>
                <c:pt idx="1773">
                  <c:v>2529.3000000000002</c:v>
                </c:pt>
                <c:pt idx="1774">
                  <c:v>2543.9499999999998</c:v>
                </c:pt>
                <c:pt idx="1775">
                  <c:v>2553.71</c:v>
                </c:pt>
                <c:pt idx="1776">
                  <c:v>2587.89</c:v>
                </c:pt>
                <c:pt idx="1777">
                  <c:v>2592.77</c:v>
                </c:pt>
                <c:pt idx="1778">
                  <c:v>2563.48</c:v>
                </c:pt>
                <c:pt idx="1779">
                  <c:v>2539.06</c:v>
                </c:pt>
                <c:pt idx="1780">
                  <c:v>2568.36</c:v>
                </c:pt>
                <c:pt idx="1781">
                  <c:v>2553.71</c:v>
                </c:pt>
                <c:pt idx="1782">
                  <c:v>2548.83</c:v>
                </c:pt>
                <c:pt idx="1783">
                  <c:v>2534.1799999999998</c:v>
                </c:pt>
                <c:pt idx="1784">
                  <c:v>2578.13</c:v>
                </c:pt>
                <c:pt idx="1785">
                  <c:v>2578.13</c:v>
                </c:pt>
                <c:pt idx="1786">
                  <c:v>2519.5300000000002</c:v>
                </c:pt>
                <c:pt idx="1787">
                  <c:v>2568.36</c:v>
                </c:pt>
                <c:pt idx="1788">
                  <c:v>2587.89</c:v>
                </c:pt>
                <c:pt idx="1789">
                  <c:v>2622.07</c:v>
                </c:pt>
                <c:pt idx="1790">
                  <c:v>2651.37</c:v>
                </c:pt>
                <c:pt idx="1791">
                  <c:v>2646.48</c:v>
                </c:pt>
                <c:pt idx="1792">
                  <c:v>2617.19</c:v>
                </c:pt>
                <c:pt idx="1793">
                  <c:v>2602.54</c:v>
                </c:pt>
                <c:pt idx="1794">
                  <c:v>2617.19</c:v>
                </c:pt>
                <c:pt idx="1795">
                  <c:v>2622.07</c:v>
                </c:pt>
                <c:pt idx="1796">
                  <c:v>2651.37</c:v>
                </c:pt>
                <c:pt idx="1797">
                  <c:v>2617.19</c:v>
                </c:pt>
                <c:pt idx="1798">
                  <c:v>2661.13</c:v>
                </c:pt>
                <c:pt idx="1799">
                  <c:v>2670.9</c:v>
                </c:pt>
                <c:pt idx="1800">
                  <c:v>2631.84</c:v>
                </c:pt>
                <c:pt idx="1801">
                  <c:v>2641.6</c:v>
                </c:pt>
                <c:pt idx="1802">
                  <c:v>2670.9</c:v>
                </c:pt>
                <c:pt idx="1803">
                  <c:v>2641.6</c:v>
                </c:pt>
                <c:pt idx="1804">
                  <c:v>2661.13</c:v>
                </c:pt>
                <c:pt idx="1805">
                  <c:v>2690.43</c:v>
                </c:pt>
                <c:pt idx="1806">
                  <c:v>2656.25</c:v>
                </c:pt>
                <c:pt idx="1807">
                  <c:v>2670.9</c:v>
                </c:pt>
                <c:pt idx="1808">
                  <c:v>2661.13</c:v>
                </c:pt>
                <c:pt idx="1809">
                  <c:v>2700.2</c:v>
                </c:pt>
                <c:pt idx="1810">
                  <c:v>2617.19</c:v>
                </c:pt>
                <c:pt idx="1811">
                  <c:v>2626.95</c:v>
                </c:pt>
                <c:pt idx="1812">
                  <c:v>2612.3000000000002</c:v>
                </c:pt>
                <c:pt idx="1813">
                  <c:v>2592.77</c:v>
                </c:pt>
                <c:pt idx="1814">
                  <c:v>2636.72</c:v>
                </c:pt>
                <c:pt idx="1815">
                  <c:v>2641.6</c:v>
                </c:pt>
                <c:pt idx="1816">
                  <c:v>2636.72</c:v>
                </c:pt>
                <c:pt idx="1817">
                  <c:v>2656.25</c:v>
                </c:pt>
                <c:pt idx="1818">
                  <c:v>2661.13</c:v>
                </c:pt>
                <c:pt idx="1819">
                  <c:v>2626.95</c:v>
                </c:pt>
                <c:pt idx="1820">
                  <c:v>2622.07</c:v>
                </c:pt>
                <c:pt idx="1821">
                  <c:v>2631.84</c:v>
                </c:pt>
                <c:pt idx="1822">
                  <c:v>2709.96</c:v>
                </c:pt>
                <c:pt idx="1823">
                  <c:v>2680.66</c:v>
                </c:pt>
                <c:pt idx="1824">
                  <c:v>2685.55</c:v>
                </c:pt>
                <c:pt idx="1825">
                  <c:v>2626.95</c:v>
                </c:pt>
                <c:pt idx="1826">
                  <c:v>2641.6</c:v>
                </c:pt>
                <c:pt idx="1827">
                  <c:v>2646.48</c:v>
                </c:pt>
                <c:pt idx="1828">
                  <c:v>2573.2399999999998</c:v>
                </c:pt>
                <c:pt idx="1829">
                  <c:v>2597.66</c:v>
                </c:pt>
                <c:pt idx="1830">
                  <c:v>2524.41</c:v>
                </c:pt>
                <c:pt idx="1831">
                  <c:v>2578.13</c:v>
                </c:pt>
                <c:pt idx="1832">
                  <c:v>2578.13</c:v>
                </c:pt>
                <c:pt idx="1833">
                  <c:v>2563.48</c:v>
                </c:pt>
                <c:pt idx="1834">
                  <c:v>2519.5300000000002</c:v>
                </c:pt>
                <c:pt idx="1835">
                  <c:v>2519.5300000000002</c:v>
                </c:pt>
                <c:pt idx="1836">
                  <c:v>2529.3000000000002</c:v>
                </c:pt>
                <c:pt idx="1837">
                  <c:v>2543.9499999999998</c:v>
                </c:pt>
                <c:pt idx="1838">
                  <c:v>2485.35</c:v>
                </c:pt>
                <c:pt idx="1839">
                  <c:v>2534.1799999999998</c:v>
                </c:pt>
                <c:pt idx="1840">
                  <c:v>2514.65</c:v>
                </c:pt>
                <c:pt idx="1841">
                  <c:v>2495.12</c:v>
                </c:pt>
                <c:pt idx="1842">
                  <c:v>2504.88</c:v>
                </c:pt>
                <c:pt idx="1843">
                  <c:v>2500</c:v>
                </c:pt>
                <c:pt idx="1844">
                  <c:v>2500</c:v>
                </c:pt>
                <c:pt idx="1845">
                  <c:v>2529.3000000000002</c:v>
                </c:pt>
                <c:pt idx="1846">
                  <c:v>2583.0100000000002</c:v>
                </c:pt>
                <c:pt idx="1847">
                  <c:v>2539.06</c:v>
                </c:pt>
                <c:pt idx="1848">
                  <c:v>2548.83</c:v>
                </c:pt>
                <c:pt idx="1849">
                  <c:v>2558.59</c:v>
                </c:pt>
                <c:pt idx="1850">
                  <c:v>2519.5300000000002</c:v>
                </c:pt>
                <c:pt idx="1851">
                  <c:v>2548.83</c:v>
                </c:pt>
                <c:pt idx="1852">
                  <c:v>2514.65</c:v>
                </c:pt>
                <c:pt idx="1853">
                  <c:v>2485.35</c:v>
                </c:pt>
                <c:pt idx="1854">
                  <c:v>2539.06</c:v>
                </c:pt>
                <c:pt idx="1855">
                  <c:v>2563.48</c:v>
                </c:pt>
                <c:pt idx="1856">
                  <c:v>2519.5300000000002</c:v>
                </c:pt>
                <c:pt idx="1857">
                  <c:v>2529.3000000000002</c:v>
                </c:pt>
                <c:pt idx="1858">
                  <c:v>2485.35</c:v>
                </c:pt>
                <c:pt idx="1859">
                  <c:v>2539.06</c:v>
                </c:pt>
                <c:pt idx="1860">
                  <c:v>2563.48</c:v>
                </c:pt>
                <c:pt idx="1861">
                  <c:v>2558.59</c:v>
                </c:pt>
                <c:pt idx="1862">
                  <c:v>2587.89</c:v>
                </c:pt>
                <c:pt idx="1863">
                  <c:v>2548.83</c:v>
                </c:pt>
                <c:pt idx="1864">
                  <c:v>2563.48</c:v>
                </c:pt>
                <c:pt idx="1865">
                  <c:v>2568.36</c:v>
                </c:pt>
                <c:pt idx="1866">
                  <c:v>2583.0100000000002</c:v>
                </c:pt>
                <c:pt idx="1867">
                  <c:v>2548.83</c:v>
                </c:pt>
                <c:pt idx="1868">
                  <c:v>2607.42</c:v>
                </c:pt>
                <c:pt idx="1869">
                  <c:v>2641.6</c:v>
                </c:pt>
                <c:pt idx="1870">
                  <c:v>2602.54</c:v>
                </c:pt>
                <c:pt idx="1871">
                  <c:v>2568.36</c:v>
                </c:pt>
                <c:pt idx="1872">
                  <c:v>2568.36</c:v>
                </c:pt>
                <c:pt idx="1873">
                  <c:v>2631.84</c:v>
                </c:pt>
                <c:pt idx="1874">
                  <c:v>2631.84</c:v>
                </c:pt>
                <c:pt idx="1875">
                  <c:v>2661.13</c:v>
                </c:pt>
                <c:pt idx="1876">
                  <c:v>2641.6</c:v>
                </c:pt>
                <c:pt idx="1877">
                  <c:v>2641.6</c:v>
                </c:pt>
                <c:pt idx="1878">
                  <c:v>2695.31</c:v>
                </c:pt>
                <c:pt idx="1879">
                  <c:v>2690.43</c:v>
                </c:pt>
                <c:pt idx="1880">
                  <c:v>2612.3000000000002</c:v>
                </c:pt>
                <c:pt idx="1881">
                  <c:v>2641.6</c:v>
                </c:pt>
                <c:pt idx="1882">
                  <c:v>2631.84</c:v>
                </c:pt>
                <c:pt idx="1883">
                  <c:v>2661.13</c:v>
                </c:pt>
                <c:pt idx="1884">
                  <c:v>2602.54</c:v>
                </c:pt>
                <c:pt idx="1885">
                  <c:v>2631.84</c:v>
                </c:pt>
                <c:pt idx="1886">
                  <c:v>2641.6</c:v>
                </c:pt>
                <c:pt idx="1887">
                  <c:v>2661.13</c:v>
                </c:pt>
                <c:pt idx="1888">
                  <c:v>2670.9</c:v>
                </c:pt>
                <c:pt idx="1889">
                  <c:v>2631.84</c:v>
                </c:pt>
                <c:pt idx="1890">
                  <c:v>2646.48</c:v>
                </c:pt>
                <c:pt idx="1891">
                  <c:v>2661.13</c:v>
                </c:pt>
                <c:pt idx="1892">
                  <c:v>2675.78</c:v>
                </c:pt>
                <c:pt idx="1893">
                  <c:v>2612.3000000000002</c:v>
                </c:pt>
                <c:pt idx="1894">
                  <c:v>2597.66</c:v>
                </c:pt>
                <c:pt idx="1895">
                  <c:v>2602.54</c:v>
                </c:pt>
                <c:pt idx="1896">
                  <c:v>2666.02</c:v>
                </c:pt>
                <c:pt idx="1897">
                  <c:v>2646.48</c:v>
                </c:pt>
                <c:pt idx="1898">
                  <c:v>2631.84</c:v>
                </c:pt>
                <c:pt idx="1899">
                  <c:v>2651.37</c:v>
                </c:pt>
                <c:pt idx="1900">
                  <c:v>2646.48</c:v>
                </c:pt>
                <c:pt idx="1901">
                  <c:v>2622.07</c:v>
                </c:pt>
                <c:pt idx="1902">
                  <c:v>2651.37</c:v>
                </c:pt>
                <c:pt idx="1903">
                  <c:v>2636.72</c:v>
                </c:pt>
                <c:pt idx="1904">
                  <c:v>2543.9499999999998</c:v>
                </c:pt>
                <c:pt idx="1905">
                  <c:v>2583.0100000000002</c:v>
                </c:pt>
                <c:pt idx="1906">
                  <c:v>2636.72</c:v>
                </c:pt>
                <c:pt idx="1907">
                  <c:v>2587.89</c:v>
                </c:pt>
                <c:pt idx="1908">
                  <c:v>2529.3000000000002</c:v>
                </c:pt>
                <c:pt idx="1909">
                  <c:v>2534.1799999999998</c:v>
                </c:pt>
                <c:pt idx="1910">
                  <c:v>2534.1799999999998</c:v>
                </c:pt>
                <c:pt idx="1911">
                  <c:v>2480.4699999999998</c:v>
                </c:pt>
                <c:pt idx="1912">
                  <c:v>2490.23</c:v>
                </c:pt>
                <c:pt idx="1913">
                  <c:v>2504.88</c:v>
                </c:pt>
                <c:pt idx="1914">
                  <c:v>2519.5300000000002</c:v>
                </c:pt>
                <c:pt idx="1915">
                  <c:v>2524.41</c:v>
                </c:pt>
                <c:pt idx="1916">
                  <c:v>2539.06</c:v>
                </c:pt>
                <c:pt idx="1917">
                  <c:v>2485.35</c:v>
                </c:pt>
                <c:pt idx="1918">
                  <c:v>2495.12</c:v>
                </c:pt>
                <c:pt idx="1919">
                  <c:v>2514.65</c:v>
                </c:pt>
                <c:pt idx="1920">
                  <c:v>2553.71</c:v>
                </c:pt>
                <c:pt idx="1921">
                  <c:v>2480.4699999999998</c:v>
                </c:pt>
                <c:pt idx="1922">
                  <c:v>2514.65</c:v>
                </c:pt>
                <c:pt idx="1923">
                  <c:v>2529.3000000000002</c:v>
                </c:pt>
                <c:pt idx="1924">
                  <c:v>2558.59</c:v>
                </c:pt>
                <c:pt idx="1925">
                  <c:v>2514.65</c:v>
                </c:pt>
                <c:pt idx="1926">
                  <c:v>2529.3000000000002</c:v>
                </c:pt>
                <c:pt idx="1927">
                  <c:v>2539.06</c:v>
                </c:pt>
                <c:pt idx="1928">
                  <c:v>2558.59</c:v>
                </c:pt>
                <c:pt idx="1929">
                  <c:v>2578.13</c:v>
                </c:pt>
                <c:pt idx="1930">
                  <c:v>2543.9499999999998</c:v>
                </c:pt>
                <c:pt idx="1931">
                  <c:v>2543.9499999999998</c:v>
                </c:pt>
                <c:pt idx="1932">
                  <c:v>2568.36</c:v>
                </c:pt>
                <c:pt idx="1933">
                  <c:v>2587.89</c:v>
                </c:pt>
                <c:pt idx="1934">
                  <c:v>2622.07</c:v>
                </c:pt>
                <c:pt idx="1935">
                  <c:v>2597.66</c:v>
                </c:pt>
                <c:pt idx="1936">
                  <c:v>2578.13</c:v>
                </c:pt>
                <c:pt idx="1937">
                  <c:v>2592.77</c:v>
                </c:pt>
                <c:pt idx="1938">
                  <c:v>2617.19</c:v>
                </c:pt>
                <c:pt idx="1939">
                  <c:v>2592.77</c:v>
                </c:pt>
                <c:pt idx="1940">
                  <c:v>2568.36</c:v>
                </c:pt>
                <c:pt idx="1941">
                  <c:v>2573.2399999999998</c:v>
                </c:pt>
                <c:pt idx="1942">
                  <c:v>2573.2399999999998</c:v>
                </c:pt>
                <c:pt idx="1943">
                  <c:v>2592.77</c:v>
                </c:pt>
                <c:pt idx="1944">
                  <c:v>2587.89</c:v>
                </c:pt>
                <c:pt idx="1945">
                  <c:v>2534.1799999999998</c:v>
                </c:pt>
                <c:pt idx="1946">
                  <c:v>2553.71</c:v>
                </c:pt>
                <c:pt idx="1947">
                  <c:v>2519.5300000000002</c:v>
                </c:pt>
                <c:pt idx="1948">
                  <c:v>2543.9499999999998</c:v>
                </c:pt>
                <c:pt idx="1949">
                  <c:v>2534.1799999999998</c:v>
                </c:pt>
                <c:pt idx="1950">
                  <c:v>2568.36</c:v>
                </c:pt>
                <c:pt idx="1951">
                  <c:v>2563.48</c:v>
                </c:pt>
                <c:pt idx="1952">
                  <c:v>2573.2399999999998</c:v>
                </c:pt>
                <c:pt idx="1953">
                  <c:v>2470.6999999999998</c:v>
                </c:pt>
                <c:pt idx="1954">
                  <c:v>2504.88</c:v>
                </c:pt>
                <c:pt idx="1955">
                  <c:v>2519.5300000000002</c:v>
                </c:pt>
                <c:pt idx="1956">
                  <c:v>2519.5300000000002</c:v>
                </c:pt>
                <c:pt idx="1957">
                  <c:v>2553.71</c:v>
                </c:pt>
                <c:pt idx="1958">
                  <c:v>2509.77</c:v>
                </c:pt>
                <c:pt idx="1959">
                  <c:v>2509.77</c:v>
                </c:pt>
                <c:pt idx="1960">
                  <c:v>2485.35</c:v>
                </c:pt>
                <c:pt idx="1961">
                  <c:v>2602.54</c:v>
                </c:pt>
                <c:pt idx="1962">
                  <c:v>2504.88</c:v>
                </c:pt>
                <c:pt idx="1963">
                  <c:v>2583.0100000000002</c:v>
                </c:pt>
                <c:pt idx="1964">
                  <c:v>2597.66</c:v>
                </c:pt>
                <c:pt idx="1965">
                  <c:v>2612.3000000000002</c:v>
                </c:pt>
                <c:pt idx="1966">
                  <c:v>2626.95</c:v>
                </c:pt>
                <c:pt idx="1967">
                  <c:v>2641.6</c:v>
                </c:pt>
                <c:pt idx="1968">
                  <c:v>2592.77</c:v>
                </c:pt>
                <c:pt idx="1969">
                  <c:v>2636.72</c:v>
                </c:pt>
                <c:pt idx="1970">
                  <c:v>2646.48</c:v>
                </c:pt>
                <c:pt idx="1971">
                  <c:v>2607.42</c:v>
                </c:pt>
                <c:pt idx="1972">
                  <c:v>2597.66</c:v>
                </c:pt>
                <c:pt idx="1973">
                  <c:v>2641.6</c:v>
                </c:pt>
                <c:pt idx="1974">
                  <c:v>2646.48</c:v>
                </c:pt>
                <c:pt idx="1975">
                  <c:v>2592.77</c:v>
                </c:pt>
                <c:pt idx="1976">
                  <c:v>2563.48</c:v>
                </c:pt>
                <c:pt idx="1977">
                  <c:v>2558.59</c:v>
                </c:pt>
                <c:pt idx="1978">
                  <c:v>2558.59</c:v>
                </c:pt>
                <c:pt idx="1979">
                  <c:v>2622.07</c:v>
                </c:pt>
                <c:pt idx="1980">
                  <c:v>2573.2399999999998</c:v>
                </c:pt>
                <c:pt idx="1981">
                  <c:v>2578.13</c:v>
                </c:pt>
                <c:pt idx="1982">
                  <c:v>2514.65</c:v>
                </c:pt>
                <c:pt idx="1983">
                  <c:v>2573.2399999999998</c:v>
                </c:pt>
                <c:pt idx="1984">
                  <c:v>2626.95</c:v>
                </c:pt>
                <c:pt idx="1985">
                  <c:v>2626.95</c:v>
                </c:pt>
                <c:pt idx="1986">
                  <c:v>2602.54</c:v>
                </c:pt>
                <c:pt idx="1987">
                  <c:v>2651.37</c:v>
                </c:pt>
                <c:pt idx="1988">
                  <c:v>2666.02</c:v>
                </c:pt>
                <c:pt idx="1989">
                  <c:v>2602.54</c:v>
                </c:pt>
                <c:pt idx="1990">
                  <c:v>2553.71</c:v>
                </c:pt>
                <c:pt idx="1991">
                  <c:v>2578.13</c:v>
                </c:pt>
                <c:pt idx="1992">
                  <c:v>2539.06</c:v>
                </c:pt>
                <c:pt idx="1993">
                  <c:v>2539.06</c:v>
                </c:pt>
                <c:pt idx="1994">
                  <c:v>2529.3000000000002</c:v>
                </c:pt>
                <c:pt idx="1995">
                  <c:v>2485.35</c:v>
                </c:pt>
                <c:pt idx="1996">
                  <c:v>2475.59</c:v>
                </c:pt>
                <c:pt idx="1997">
                  <c:v>2500</c:v>
                </c:pt>
                <c:pt idx="1998">
                  <c:v>2548.83</c:v>
                </c:pt>
                <c:pt idx="1999">
                  <c:v>2500</c:v>
                </c:pt>
                <c:pt idx="2000">
                  <c:v>2475.59</c:v>
                </c:pt>
                <c:pt idx="2001">
                  <c:v>2485.35</c:v>
                </c:pt>
                <c:pt idx="2002">
                  <c:v>2534.1799999999998</c:v>
                </c:pt>
                <c:pt idx="2003">
                  <c:v>2548.83</c:v>
                </c:pt>
                <c:pt idx="2004">
                  <c:v>2543.9499999999998</c:v>
                </c:pt>
                <c:pt idx="2005">
                  <c:v>2543.9499999999998</c:v>
                </c:pt>
                <c:pt idx="2006">
                  <c:v>2573.2399999999998</c:v>
                </c:pt>
                <c:pt idx="2007">
                  <c:v>2597.66</c:v>
                </c:pt>
                <c:pt idx="2008">
                  <c:v>2543.9499999999998</c:v>
                </c:pt>
                <c:pt idx="2009">
                  <c:v>2587.89</c:v>
                </c:pt>
                <c:pt idx="2010">
                  <c:v>2583.0100000000002</c:v>
                </c:pt>
                <c:pt idx="2011">
                  <c:v>2597.66</c:v>
                </c:pt>
                <c:pt idx="2012">
                  <c:v>2602.54</c:v>
                </c:pt>
                <c:pt idx="2013">
                  <c:v>2583.0100000000002</c:v>
                </c:pt>
                <c:pt idx="2014">
                  <c:v>2597.66</c:v>
                </c:pt>
                <c:pt idx="2015">
                  <c:v>2592.77</c:v>
                </c:pt>
                <c:pt idx="2016">
                  <c:v>2612.3000000000002</c:v>
                </c:pt>
                <c:pt idx="2017">
                  <c:v>2612.3000000000002</c:v>
                </c:pt>
                <c:pt idx="2018">
                  <c:v>2592.77</c:v>
                </c:pt>
                <c:pt idx="2019">
                  <c:v>2597.66</c:v>
                </c:pt>
                <c:pt idx="2020">
                  <c:v>2553.71</c:v>
                </c:pt>
                <c:pt idx="2021">
                  <c:v>2587.89</c:v>
                </c:pt>
                <c:pt idx="2022">
                  <c:v>2553.71</c:v>
                </c:pt>
                <c:pt idx="2023">
                  <c:v>2539.06</c:v>
                </c:pt>
                <c:pt idx="2024">
                  <c:v>2587.89</c:v>
                </c:pt>
                <c:pt idx="2025">
                  <c:v>2534.1799999999998</c:v>
                </c:pt>
                <c:pt idx="2026">
                  <c:v>2534.1799999999998</c:v>
                </c:pt>
                <c:pt idx="2027">
                  <c:v>2509.77</c:v>
                </c:pt>
                <c:pt idx="2028">
                  <c:v>2514.65</c:v>
                </c:pt>
                <c:pt idx="2029">
                  <c:v>2475.59</c:v>
                </c:pt>
                <c:pt idx="2030">
                  <c:v>2495.12</c:v>
                </c:pt>
                <c:pt idx="2031">
                  <c:v>2451.17</c:v>
                </c:pt>
                <c:pt idx="2032">
                  <c:v>2382.81</c:v>
                </c:pt>
                <c:pt idx="2033">
                  <c:v>2407.23</c:v>
                </c:pt>
                <c:pt idx="2034">
                  <c:v>2475.59</c:v>
                </c:pt>
                <c:pt idx="2035">
                  <c:v>2480.4699999999998</c:v>
                </c:pt>
                <c:pt idx="2036">
                  <c:v>2446.29</c:v>
                </c:pt>
                <c:pt idx="2037">
                  <c:v>2446.29</c:v>
                </c:pt>
                <c:pt idx="2038">
                  <c:v>2490.23</c:v>
                </c:pt>
                <c:pt idx="2039">
                  <c:v>2475.59</c:v>
                </c:pt>
                <c:pt idx="2040">
                  <c:v>2509.77</c:v>
                </c:pt>
                <c:pt idx="2041">
                  <c:v>2500</c:v>
                </c:pt>
                <c:pt idx="2042">
                  <c:v>2519.5300000000002</c:v>
                </c:pt>
                <c:pt idx="2043">
                  <c:v>2558.59</c:v>
                </c:pt>
                <c:pt idx="2044">
                  <c:v>2587.89</c:v>
                </c:pt>
                <c:pt idx="2045">
                  <c:v>2602.54</c:v>
                </c:pt>
                <c:pt idx="2046">
                  <c:v>2553.71</c:v>
                </c:pt>
                <c:pt idx="2047">
                  <c:v>2573.2399999999998</c:v>
                </c:pt>
                <c:pt idx="2048">
                  <c:v>2670.9</c:v>
                </c:pt>
                <c:pt idx="2049">
                  <c:v>2617.19</c:v>
                </c:pt>
                <c:pt idx="2050">
                  <c:v>2617.19</c:v>
                </c:pt>
                <c:pt idx="2051">
                  <c:v>2592.77</c:v>
                </c:pt>
                <c:pt idx="2052">
                  <c:v>2612.3000000000002</c:v>
                </c:pt>
                <c:pt idx="2053">
                  <c:v>2646.48</c:v>
                </c:pt>
                <c:pt idx="2054">
                  <c:v>2622.07</c:v>
                </c:pt>
                <c:pt idx="2055">
                  <c:v>2626.95</c:v>
                </c:pt>
                <c:pt idx="2056">
                  <c:v>2583.0100000000002</c:v>
                </c:pt>
                <c:pt idx="2057">
                  <c:v>2587.89</c:v>
                </c:pt>
                <c:pt idx="2058">
                  <c:v>2573.2399999999998</c:v>
                </c:pt>
                <c:pt idx="2059">
                  <c:v>2553.71</c:v>
                </c:pt>
                <c:pt idx="2060">
                  <c:v>2519.5300000000002</c:v>
                </c:pt>
                <c:pt idx="2061">
                  <c:v>2548.83</c:v>
                </c:pt>
                <c:pt idx="2062">
                  <c:v>2573.2399999999998</c:v>
                </c:pt>
                <c:pt idx="2063">
                  <c:v>2558.59</c:v>
                </c:pt>
                <c:pt idx="2064">
                  <c:v>2612.3000000000002</c:v>
                </c:pt>
                <c:pt idx="2065">
                  <c:v>2587.89</c:v>
                </c:pt>
                <c:pt idx="2066">
                  <c:v>2617.19</c:v>
                </c:pt>
                <c:pt idx="2067">
                  <c:v>2641.6</c:v>
                </c:pt>
                <c:pt idx="2068">
                  <c:v>2729.49</c:v>
                </c:pt>
                <c:pt idx="2069">
                  <c:v>2661.13</c:v>
                </c:pt>
                <c:pt idx="2070">
                  <c:v>2670.9</c:v>
                </c:pt>
                <c:pt idx="2071">
                  <c:v>2597.66</c:v>
                </c:pt>
                <c:pt idx="2072">
                  <c:v>2597.66</c:v>
                </c:pt>
                <c:pt idx="2073">
                  <c:v>2622.07</c:v>
                </c:pt>
                <c:pt idx="2074">
                  <c:v>2573.2399999999998</c:v>
                </c:pt>
                <c:pt idx="2075">
                  <c:v>2583.0100000000002</c:v>
                </c:pt>
                <c:pt idx="2076">
                  <c:v>2563.48</c:v>
                </c:pt>
                <c:pt idx="2077">
                  <c:v>2592.77</c:v>
                </c:pt>
                <c:pt idx="2078">
                  <c:v>2573.2399999999998</c:v>
                </c:pt>
                <c:pt idx="2079">
                  <c:v>2524.41</c:v>
                </c:pt>
                <c:pt idx="2080">
                  <c:v>2514.65</c:v>
                </c:pt>
                <c:pt idx="2081">
                  <c:v>2529.3000000000002</c:v>
                </c:pt>
                <c:pt idx="2082">
                  <c:v>2573.2399999999998</c:v>
                </c:pt>
                <c:pt idx="2083">
                  <c:v>2529.3000000000002</c:v>
                </c:pt>
                <c:pt idx="2084">
                  <c:v>2563.48</c:v>
                </c:pt>
                <c:pt idx="2085">
                  <c:v>2592.77</c:v>
                </c:pt>
                <c:pt idx="2086">
                  <c:v>2622.07</c:v>
                </c:pt>
                <c:pt idx="2087">
                  <c:v>2587.89</c:v>
                </c:pt>
                <c:pt idx="2088">
                  <c:v>2631.84</c:v>
                </c:pt>
                <c:pt idx="2089">
                  <c:v>2597.66</c:v>
                </c:pt>
                <c:pt idx="2090">
                  <c:v>2626.95</c:v>
                </c:pt>
                <c:pt idx="2091">
                  <c:v>2636.72</c:v>
                </c:pt>
                <c:pt idx="2092">
                  <c:v>2612.3000000000002</c:v>
                </c:pt>
                <c:pt idx="2093">
                  <c:v>2568.36</c:v>
                </c:pt>
                <c:pt idx="2094">
                  <c:v>2592.77</c:v>
                </c:pt>
                <c:pt idx="2095">
                  <c:v>2636.72</c:v>
                </c:pt>
                <c:pt idx="2096">
                  <c:v>2617.19</c:v>
                </c:pt>
                <c:pt idx="2097">
                  <c:v>2617.19</c:v>
                </c:pt>
                <c:pt idx="2098">
                  <c:v>2617.19</c:v>
                </c:pt>
                <c:pt idx="2099">
                  <c:v>2597.66</c:v>
                </c:pt>
                <c:pt idx="2100">
                  <c:v>2597.66</c:v>
                </c:pt>
                <c:pt idx="2101">
                  <c:v>2622.07</c:v>
                </c:pt>
                <c:pt idx="2102">
                  <c:v>2539.06</c:v>
                </c:pt>
                <c:pt idx="2103">
                  <c:v>2514.65</c:v>
                </c:pt>
                <c:pt idx="2104">
                  <c:v>2529.3000000000002</c:v>
                </c:pt>
                <c:pt idx="2105">
                  <c:v>2519.5300000000002</c:v>
                </c:pt>
                <c:pt idx="2106">
                  <c:v>2460.94</c:v>
                </c:pt>
                <c:pt idx="2107">
                  <c:v>2470.6999999999998</c:v>
                </c:pt>
                <c:pt idx="2108">
                  <c:v>2421.88</c:v>
                </c:pt>
                <c:pt idx="2109">
                  <c:v>2451.17</c:v>
                </c:pt>
                <c:pt idx="2110">
                  <c:v>2451.17</c:v>
                </c:pt>
                <c:pt idx="2111">
                  <c:v>2451.17</c:v>
                </c:pt>
                <c:pt idx="2112">
                  <c:v>2426.7600000000002</c:v>
                </c:pt>
                <c:pt idx="2113">
                  <c:v>2431.64</c:v>
                </c:pt>
                <c:pt idx="2114">
                  <c:v>2431.64</c:v>
                </c:pt>
                <c:pt idx="2115">
                  <c:v>2421.88</c:v>
                </c:pt>
                <c:pt idx="2116">
                  <c:v>2407.23</c:v>
                </c:pt>
                <c:pt idx="2117">
                  <c:v>2416.9899999999998</c:v>
                </c:pt>
                <c:pt idx="2118">
                  <c:v>2470.6999999999998</c:v>
                </c:pt>
                <c:pt idx="2119">
                  <c:v>2470.6999999999998</c:v>
                </c:pt>
                <c:pt idx="2120">
                  <c:v>2500</c:v>
                </c:pt>
                <c:pt idx="2121">
                  <c:v>2495.12</c:v>
                </c:pt>
                <c:pt idx="2122">
                  <c:v>2495.12</c:v>
                </c:pt>
                <c:pt idx="2123">
                  <c:v>2534.1799999999998</c:v>
                </c:pt>
                <c:pt idx="2124">
                  <c:v>2602.54</c:v>
                </c:pt>
                <c:pt idx="2125">
                  <c:v>2592.77</c:v>
                </c:pt>
                <c:pt idx="2126">
                  <c:v>2592.77</c:v>
                </c:pt>
                <c:pt idx="2127">
                  <c:v>2631.84</c:v>
                </c:pt>
                <c:pt idx="2128">
                  <c:v>2651.37</c:v>
                </c:pt>
                <c:pt idx="2129">
                  <c:v>2641.6</c:v>
                </c:pt>
                <c:pt idx="2130">
                  <c:v>2617.19</c:v>
                </c:pt>
                <c:pt idx="2131">
                  <c:v>2631.84</c:v>
                </c:pt>
                <c:pt idx="2132">
                  <c:v>2607.42</c:v>
                </c:pt>
                <c:pt idx="2133">
                  <c:v>2641.6</c:v>
                </c:pt>
                <c:pt idx="2134">
                  <c:v>2617.19</c:v>
                </c:pt>
                <c:pt idx="2135">
                  <c:v>2607.42</c:v>
                </c:pt>
                <c:pt idx="2136">
                  <c:v>2612.3000000000002</c:v>
                </c:pt>
                <c:pt idx="2137">
                  <c:v>2622.07</c:v>
                </c:pt>
                <c:pt idx="2138">
                  <c:v>2617.19</c:v>
                </c:pt>
                <c:pt idx="2139">
                  <c:v>2636.72</c:v>
                </c:pt>
                <c:pt idx="2140">
                  <c:v>2607.42</c:v>
                </c:pt>
                <c:pt idx="2141">
                  <c:v>2607.42</c:v>
                </c:pt>
                <c:pt idx="2142">
                  <c:v>2612.3000000000002</c:v>
                </c:pt>
                <c:pt idx="2143">
                  <c:v>2675.78</c:v>
                </c:pt>
                <c:pt idx="2144">
                  <c:v>2675.78</c:v>
                </c:pt>
                <c:pt idx="2145">
                  <c:v>2641.6</c:v>
                </c:pt>
                <c:pt idx="2146">
                  <c:v>2622.07</c:v>
                </c:pt>
                <c:pt idx="2147">
                  <c:v>2690.43</c:v>
                </c:pt>
                <c:pt idx="2148">
                  <c:v>2641.6</c:v>
                </c:pt>
                <c:pt idx="2149">
                  <c:v>2636.72</c:v>
                </c:pt>
                <c:pt idx="2150">
                  <c:v>2587.89</c:v>
                </c:pt>
                <c:pt idx="2151">
                  <c:v>2607.42</c:v>
                </c:pt>
                <c:pt idx="2152">
                  <c:v>2568.36</c:v>
                </c:pt>
                <c:pt idx="2153">
                  <c:v>2573.2399999999998</c:v>
                </c:pt>
                <c:pt idx="2154">
                  <c:v>2563.48</c:v>
                </c:pt>
                <c:pt idx="2155">
                  <c:v>2558.59</c:v>
                </c:pt>
                <c:pt idx="2156">
                  <c:v>2573.2399999999998</c:v>
                </c:pt>
                <c:pt idx="2157">
                  <c:v>2617.19</c:v>
                </c:pt>
                <c:pt idx="2158">
                  <c:v>2592.77</c:v>
                </c:pt>
                <c:pt idx="2159">
                  <c:v>2587.89</c:v>
                </c:pt>
                <c:pt idx="2160">
                  <c:v>2592.77</c:v>
                </c:pt>
                <c:pt idx="2161">
                  <c:v>2646.48</c:v>
                </c:pt>
                <c:pt idx="2162">
                  <c:v>2622.07</c:v>
                </c:pt>
                <c:pt idx="2163">
                  <c:v>2553.71</c:v>
                </c:pt>
                <c:pt idx="2164">
                  <c:v>2641.6</c:v>
                </c:pt>
                <c:pt idx="2165">
                  <c:v>2631.84</c:v>
                </c:pt>
                <c:pt idx="2166">
                  <c:v>2626.95</c:v>
                </c:pt>
                <c:pt idx="2167">
                  <c:v>2607.42</c:v>
                </c:pt>
                <c:pt idx="2168">
                  <c:v>2568.36</c:v>
                </c:pt>
                <c:pt idx="2169">
                  <c:v>2597.66</c:v>
                </c:pt>
                <c:pt idx="2170">
                  <c:v>2612.3000000000002</c:v>
                </c:pt>
                <c:pt idx="2171">
                  <c:v>2651.37</c:v>
                </c:pt>
                <c:pt idx="2172">
                  <c:v>2612.3000000000002</c:v>
                </c:pt>
                <c:pt idx="2173">
                  <c:v>2602.54</c:v>
                </c:pt>
                <c:pt idx="2174">
                  <c:v>2583.0100000000002</c:v>
                </c:pt>
                <c:pt idx="2175">
                  <c:v>2597.66</c:v>
                </c:pt>
                <c:pt idx="2176">
                  <c:v>2622.07</c:v>
                </c:pt>
                <c:pt idx="2177">
                  <c:v>2573.2399999999998</c:v>
                </c:pt>
                <c:pt idx="2178">
                  <c:v>2612.3000000000002</c:v>
                </c:pt>
                <c:pt idx="2179">
                  <c:v>2607.42</c:v>
                </c:pt>
                <c:pt idx="2180">
                  <c:v>2587.89</c:v>
                </c:pt>
                <c:pt idx="2181">
                  <c:v>2583.0100000000002</c:v>
                </c:pt>
                <c:pt idx="2182">
                  <c:v>2558.59</c:v>
                </c:pt>
                <c:pt idx="2183">
                  <c:v>2480.4699999999998</c:v>
                </c:pt>
                <c:pt idx="2184">
                  <c:v>2509.77</c:v>
                </c:pt>
                <c:pt idx="2185">
                  <c:v>2539.06</c:v>
                </c:pt>
                <c:pt idx="2186">
                  <c:v>2524.41</c:v>
                </c:pt>
                <c:pt idx="2187">
                  <c:v>2485.35</c:v>
                </c:pt>
                <c:pt idx="2188">
                  <c:v>2480.4699999999998</c:v>
                </c:pt>
                <c:pt idx="2189">
                  <c:v>2504.88</c:v>
                </c:pt>
                <c:pt idx="2190">
                  <c:v>2485.35</c:v>
                </c:pt>
                <c:pt idx="2191">
                  <c:v>2500</c:v>
                </c:pt>
                <c:pt idx="2192">
                  <c:v>2460.94</c:v>
                </c:pt>
                <c:pt idx="2193">
                  <c:v>2475.59</c:v>
                </c:pt>
                <c:pt idx="2194">
                  <c:v>2519.5300000000002</c:v>
                </c:pt>
                <c:pt idx="2195">
                  <c:v>2504.88</c:v>
                </c:pt>
                <c:pt idx="2196">
                  <c:v>2441.41</c:v>
                </c:pt>
                <c:pt idx="2197">
                  <c:v>2490.23</c:v>
                </c:pt>
                <c:pt idx="2198">
                  <c:v>2504.88</c:v>
                </c:pt>
                <c:pt idx="2199">
                  <c:v>2509.77</c:v>
                </c:pt>
                <c:pt idx="2200">
                  <c:v>2568.36</c:v>
                </c:pt>
                <c:pt idx="2201">
                  <c:v>2514.65</c:v>
                </c:pt>
                <c:pt idx="2202">
                  <c:v>2563.48</c:v>
                </c:pt>
                <c:pt idx="2203">
                  <c:v>2592.77</c:v>
                </c:pt>
                <c:pt idx="2204">
                  <c:v>2612.3000000000002</c:v>
                </c:pt>
                <c:pt idx="2205">
                  <c:v>2626.95</c:v>
                </c:pt>
                <c:pt idx="2206">
                  <c:v>2626.95</c:v>
                </c:pt>
                <c:pt idx="2207">
                  <c:v>2651.37</c:v>
                </c:pt>
                <c:pt idx="2208">
                  <c:v>2666.02</c:v>
                </c:pt>
                <c:pt idx="2209">
                  <c:v>2695.31</c:v>
                </c:pt>
                <c:pt idx="2210">
                  <c:v>2636.72</c:v>
                </c:pt>
                <c:pt idx="2211">
                  <c:v>2636.72</c:v>
                </c:pt>
                <c:pt idx="2212">
                  <c:v>2641.6</c:v>
                </c:pt>
                <c:pt idx="2213">
                  <c:v>2666.02</c:v>
                </c:pt>
                <c:pt idx="2214">
                  <c:v>2680.66</c:v>
                </c:pt>
                <c:pt idx="2215">
                  <c:v>2641.6</c:v>
                </c:pt>
                <c:pt idx="2216">
                  <c:v>2612.3000000000002</c:v>
                </c:pt>
                <c:pt idx="2217">
                  <c:v>2617.19</c:v>
                </c:pt>
                <c:pt idx="2218">
                  <c:v>2680.66</c:v>
                </c:pt>
                <c:pt idx="2219">
                  <c:v>2690.43</c:v>
                </c:pt>
                <c:pt idx="2220">
                  <c:v>2661.13</c:v>
                </c:pt>
                <c:pt idx="2221">
                  <c:v>2612.3000000000002</c:v>
                </c:pt>
                <c:pt idx="2222">
                  <c:v>2666.02</c:v>
                </c:pt>
                <c:pt idx="2223">
                  <c:v>2661.13</c:v>
                </c:pt>
                <c:pt idx="2224">
                  <c:v>2690.43</c:v>
                </c:pt>
                <c:pt idx="2225">
                  <c:v>2646.48</c:v>
                </c:pt>
                <c:pt idx="2226">
                  <c:v>2685.55</c:v>
                </c:pt>
                <c:pt idx="2227">
                  <c:v>2670.9</c:v>
                </c:pt>
                <c:pt idx="2228">
                  <c:v>2709.96</c:v>
                </c:pt>
                <c:pt idx="2229">
                  <c:v>2641.6</c:v>
                </c:pt>
                <c:pt idx="2230">
                  <c:v>2617.19</c:v>
                </c:pt>
                <c:pt idx="2231">
                  <c:v>2631.84</c:v>
                </c:pt>
                <c:pt idx="2232">
                  <c:v>2675.78</c:v>
                </c:pt>
                <c:pt idx="2233">
                  <c:v>2646.48</c:v>
                </c:pt>
                <c:pt idx="2234">
                  <c:v>2587.89</c:v>
                </c:pt>
                <c:pt idx="2235">
                  <c:v>2612.3000000000002</c:v>
                </c:pt>
                <c:pt idx="2236">
                  <c:v>2631.84</c:v>
                </c:pt>
                <c:pt idx="2237">
                  <c:v>2646.48</c:v>
                </c:pt>
                <c:pt idx="2238">
                  <c:v>2641.6</c:v>
                </c:pt>
                <c:pt idx="2239">
                  <c:v>2646.48</c:v>
                </c:pt>
                <c:pt idx="2240">
                  <c:v>2646.48</c:v>
                </c:pt>
                <c:pt idx="2241">
                  <c:v>2641.6</c:v>
                </c:pt>
                <c:pt idx="2242">
                  <c:v>2602.54</c:v>
                </c:pt>
                <c:pt idx="2243">
                  <c:v>2592.77</c:v>
                </c:pt>
                <c:pt idx="2244">
                  <c:v>2622.07</c:v>
                </c:pt>
                <c:pt idx="2245">
                  <c:v>2626.95</c:v>
                </c:pt>
                <c:pt idx="2246">
                  <c:v>2631.84</c:v>
                </c:pt>
                <c:pt idx="2247">
                  <c:v>2641.6</c:v>
                </c:pt>
                <c:pt idx="2248">
                  <c:v>2612.3000000000002</c:v>
                </c:pt>
                <c:pt idx="2249">
                  <c:v>2583.0100000000002</c:v>
                </c:pt>
                <c:pt idx="2250">
                  <c:v>2612.3000000000002</c:v>
                </c:pt>
                <c:pt idx="2251">
                  <c:v>2612.3000000000002</c:v>
                </c:pt>
                <c:pt idx="2252">
                  <c:v>2587.89</c:v>
                </c:pt>
                <c:pt idx="2253">
                  <c:v>2597.66</c:v>
                </c:pt>
                <c:pt idx="2254">
                  <c:v>2578.13</c:v>
                </c:pt>
                <c:pt idx="2255">
                  <c:v>2553.71</c:v>
                </c:pt>
                <c:pt idx="2256">
                  <c:v>2578.13</c:v>
                </c:pt>
                <c:pt idx="2257">
                  <c:v>2548.83</c:v>
                </c:pt>
                <c:pt idx="2258">
                  <c:v>2529.3000000000002</c:v>
                </c:pt>
                <c:pt idx="2259">
                  <c:v>2553.71</c:v>
                </c:pt>
                <c:pt idx="2260">
                  <c:v>2597.66</c:v>
                </c:pt>
                <c:pt idx="2261">
                  <c:v>2534.1799999999998</c:v>
                </c:pt>
                <c:pt idx="2262">
                  <c:v>2504.88</c:v>
                </c:pt>
                <c:pt idx="2263">
                  <c:v>2504.88</c:v>
                </c:pt>
                <c:pt idx="2264">
                  <c:v>2514.65</c:v>
                </c:pt>
                <c:pt idx="2265">
                  <c:v>2524.41</c:v>
                </c:pt>
                <c:pt idx="2266">
                  <c:v>2524.41</c:v>
                </c:pt>
                <c:pt idx="2267">
                  <c:v>2514.65</c:v>
                </c:pt>
                <c:pt idx="2268">
                  <c:v>2514.65</c:v>
                </c:pt>
                <c:pt idx="2269">
                  <c:v>2519.5300000000002</c:v>
                </c:pt>
                <c:pt idx="2270">
                  <c:v>2524.41</c:v>
                </c:pt>
                <c:pt idx="2271">
                  <c:v>2456.0500000000002</c:v>
                </c:pt>
                <c:pt idx="2272">
                  <c:v>2436.52</c:v>
                </c:pt>
                <c:pt idx="2273">
                  <c:v>2416.9899999999998</c:v>
                </c:pt>
                <c:pt idx="2274">
                  <c:v>2460.94</c:v>
                </c:pt>
                <c:pt idx="2275">
                  <c:v>2470.6999999999998</c:v>
                </c:pt>
                <c:pt idx="2276">
                  <c:v>2485.35</c:v>
                </c:pt>
                <c:pt idx="2277">
                  <c:v>2490.23</c:v>
                </c:pt>
                <c:pt idx="2278">
                  <c:v>2485.35</c:v>
                </c:pt>
                <c:pt idx="2279">
                  <c:v>2534.1799999999998</c:v>
                </c:pt>
                <c:pt idx="2280">
                  <c:v>2485.35</c:v>
                </c:pt>
                <c:pt idx="2281">
                  <c:v>2534.1799999999998</c:v>
                </c:pt>
                <c:pt idx="2282">
                  <c:v>2568.36</c:v>
                </c:pt>
                <c:pt idx="2283">
                  <c:v>2607.42</c:v>
                </c:pt>
                <c:pt idx="2284">
                  <c:v>2617.19</c:v>
                </c:pt>
                <c:pt idx="2285">
                  <c:v>2631.84</c:v>
                </c:pt>
                <c:pt idx="2286">
                  <c:v>2587.89</c:v>
                </c:pt>
                <c:pt idx="2287">
                  <c:v>2587.89</c:v>
                </c:pt>
                <c:pt idx="2288">
                  <c:v>2651.37</c:v>
                </c:pt>
                <c:pt idx="2289">
                  <c:v>2670.9</c:v>
                </c:pt>
                <c:pt idx="2290">
                  <c:v>2661.13</c:v>
                </c:pt>
                <c:pt idx="2291">
                  <c:v>2641.6</c:v>
                </c:pt>
                <c:pt idx="2292">
                  <c:v>2656.25</c:v>
                </c:pt>
                <c:pt idx="2293">
                  <c:v>2705.08</c:v>
                </c:pt>
                <c:pt idx="2294">
                  <c:v>2695.31</c:v>
                </c:pt>
                <c:pt idx="2295">
                  <c:v>2646.48</c:v>
                </c:pt>
                <c:pt idx="2296">
                  <c:v>2685.55</c:v>
                </c:pt>
                <c:pt idx="2297">
                  <c:v>2700.2</c:v>
                </c:pt>
                <c:pt idx="2298">
                  <c:v>2685.55</c:v>
                </c:pt>
                <c:pt idx="2299">
                  <c:v>2695.31</c:v>
                </c:pt>
                <c:pt idx="2300">
                  <c:v>2666.02</c:v>
                </c:pt>
                <c:pt idx="2301">
                  <c:v>2685.55</c:v>
                </c:pt>
                <c:pt idx="2302">
                  <c:v>2700.2</c:v>
                </c:pt>
                <c:pt idx="2303">
                  <c:v>2724.61</c:v>
                </c:pt>
                <c:pt idx="2304">
                  <c:v>2675.78</c:v>
                </c:pt>
                <c:pt idx="2305">
                  <c:v>2651.37</c:v>
                </c:pt>
                <c:pt idx="2306">
                  <c:v>2690.43</c:v>
                </c:pt>
                <c:pt idx="2307">
                  <c:v>2675.78</c:v>
                </c:pt>
                <c:pt idx="2308">
                  <c:v>2641.6</c:v>
                </c:pt>
                <c:pt idx="2309">
                  <c:v>2631.84</c:v>
                </c:pt>
                <c:pt idx="2310">
                  <c:v>2597.66</c:v>
                </c:pt>
                <c:pt idx="2311">
                  <c:v>2641.6</c:v>
                </c:pt>
                <c:pt idx="2312">
                  <c:v>2607.42</c:v>
                </c:pt>
                <c:pt idx="2313">
                  <c:v>2592.77</c:v>
                </c:pt>
                <c:pt idx="2314">
                  <c:v>2568.36</c:v>
                </c:pt>
                <c:pt idx="2315">
                  <c:v>2592.77</c:v>
                </c:pt>
                <c:pt idx="2316">
                  <c:v>2631.84</c:v>
                </c:pt>
                <c:pt idx="2317">
                  <c:v>2612.3000000000002</c:v>
                </c:pt>
                <c:pt idx="2318">
                  <c:v>2622.07</c:v>
                </c:pt>
                <c:pt idx="2319">
                  <c:v>2656.25</c:v>
                </c:pt>
                <c:pt idx="2320">
                  <c:v>2646.48</c:v>
                </c:pt>
                <c:pt idx="2321">
                  <c:v>2680.66</c:v>
                </c:pt>
                <c:pt idx="2322">
                  <c:v>2666.02</c:v>
                </c:pt>
                <c:pt idx="2323">
                  <c:v>2685.55</c:v>
                </c:pt>
                <c:pt idx="2324">
                  <c:v>2612.3000000000002</c:v>
                </c:pt>
                <c:pt idx="2325">
                  <c:v>2631.84</c:v>
                </c:pt>
                <c:pt idx="2326">
                  <c:v>2646.48</c:v>
                </c:pt>
                <c:pt idx="2327">
                  <c:v>2631.84</c:v>
                </c:pt>
                <c:pt idx="2328">
                  <c:v>2607.42</c:v>
                </c:pt>
                <c:pt idx="2329">
                  <c:v>2617.19</c:v>
                </c:pt>
                <c:pt idx="2330">
                  <c:v>2631.84</c:v>
                </c:pt>
                <c:pt idx="2331">
                  <c:v>2583.0100000000002</c:v>
                </c:pt>
                <c:pt idx="2332">
                  <c:v>2524.41</c:v>
                </c:pt>
                <c:pt idx="2333">
                  <c:v>2583.0100000000002</c:v>
                </c:pt>
                <c:pt idx="2334">
                  <c:v>2578.13</c:v>
                </c:pt>
                <c:pt idx="2335">
                  <c:v>2548.83</c:v>
                </c:pt>
                <c:pt idx="2336">
                  <c:v>2529.3000000000002</c:v>
                </c:pt>
                <c:pt idx="2337">
                  <c:v>2446.29</c:v>
                </c:pt>
                <c:pt idx="2338">
                  <c:v>2470.6999999999998</c:v>
                </c:pt>
                <c:pt idx="2339">
                  <c:v>2470.6999999999998</c:v>
                </c:pt>
                <c:pt idx="2340">
                  <c:v>2480.4699999999998</c:v>
                </c:pt>
                <c:pt idx="2341">
                  <c:v>2431.64</c:v>
                </c:pt>
                <c:pt idx="2342">
                  <c:v>2436.52</c:v>
                </c:pt>
                <c:pt idx="2343">
                  <c:v>2416.9899999999998</c:v>
                </c:pt>
                <c:pt idx="2344">
                  <c:v>2451.17</c:v>
                </c:pt>
                <c:pt idx="2345">
                  <c:v>2480.4699999999998</c:v>
                </c:pt>
                <c:pt idx="2346">
                  <c:v>2475.59</c:v>
                </c:pt>
                <c:pt idx="2347">
                  <c:v>2485.35</c:v>
                </c:pt>
                <c:pt idx="2348">
                  <c:v>2460.94</c:v>
                </c:pt>
                <c:pt idx="2349">
                  <c:v>2500</c:v>
                </c:pt>
                <c:pt idx="2350">
                  <c:v>2514.65</c:v>
                </c:pt>
                <c:pt idx="2351">
                  <c:v>2460.94</c:v>
                </c:pt>
                <c:pt idx="2352">
                  <c:v>2475.59</c:v>
                </c:pt>
                <c:pt idx="2353">
                  <c:v>2509.77</c:v>
                </c:pt>
                <c:pt idx="2354">
                  <c:v>2495.12</c:v>
                </c:pt>
                <c:pt idx="2355">
                  <c:v>2495.12</c:v>
                </c:pt>
                <c:pt idx="2356">
                  <c:v>2509.77</c:v>
                </c:pt>
                <c:pt idx="2357">
                  <c:v>2534.1799999999998</c:v>
                </c:pt>
                <c:pt idx="2358">
                  <c:v>2622.07</c:v>
                </c:pt>
                <c:pt idx="2359">
                  <c:v>2607.42</c:v>
                </c:pt>
                <c:pt idx="2360">
                  <c:v>2626.95</c:v>
                </c:pt>
                <c:pt idx="2361">
                  <c:v>2578.13</c:v>
                </c:pt>
                <c:pt idx="2362">
                  <c:v>2646.48</c:v>
                </c:pt>
                <c:pt idx="2363">
                  <c:v>2651.37</c:v>
                </c:pt>
                <c:pt idx="2364">
                  <c:v>2602.54</c:v>
                </c:pt>
                <c:pt idx="2365">
                  <c:v>2592.77</c:v>
                </c:pt>
                <c:pt idx="2366">
                  <c:v>2626.95</c:v>
                </c:pt>
                <c:pt idx="2367">
                  <c:v>2617.19</c:v>
                </c:pt>
                <c:pt idx="2368">
                  <c:v>2646.48</c:v>
                </c:pt>
                <c:pt idx="2369">
                  <c:v>2661.13</c:v>
                </c:pt>
                <c:pt idx="2370">
                  <c:v>2607.42</c:v>
                </c:pt>
                <c:pt idx="2371">
                  <c:v>2617.19</c:v>
                </c:pt>
                <c:pt idx="2372">
                  <c:v>2583.0100000000002</c:v>
                </c:pt>
                <c:pt idx="2373">
                  <c:v>2661.13</c:v>
                </c:pt>
                <c:pt idx="2374">
                  <c:v>2587.89</c:v>
                </c:pt>
                <c:pt idx="2375">
                  <c:v>2612.3000000000002</c:v>
                </c:pt>
                <c:pt idx="2376">
                  <c:v>2592.77</c:v>
                </c:pt>
                <c:pt idx="2377">
                  <c:v>2607.42</c:v>
                </c:pt>
                <c:pt idx="2378">
                  <c:v>2612.3000000000002</c:v>
                </c:pt>
                <c:pt idx="2379">
                  <c:v>2646.48</c:v>
                </c:pt>
                <c:pt idx="2380">
                  <c:v>2636.72</c:v>
                </c:pt>
                <c:pt idx="2381">
                  <c:v>2651.37</c:v>
                </c:pt>
                <c:pt idx="2382">
                  <c:v>2680.66</c:v>
                </c:pt>
                <c:pt idx="2383">
                  <c:v>2670.9</c:v>
                </c:pt>
                <c:pt idx="2384">
                  <c:v>2675.78</c:v>
                </c:pt>
                <c:pt idx="2385">
                  <c:v>2641.6</c:v>
                </c:pt>
                <c:pt idx="2386">
                  <c:v>2695.31</c:v>
                </c:pt>
                <c:pt idx="2387">
                  <c:v>2666.02</c:v>
                </c:pt>
                <c:pt idx="2388">
                  <c:v>2646.48</c:v>
                </c:pt>
                <c:pt idx="2389">
                  <c:v>2651.37</c:v>
                </c:pt>
                <c:pt idx="2390">
                  <c:v>2661.13</c:v>
                </c:pt>
                <c:pt idx="2391">
                  <c:v>2651.37</c:v>
                </c:pt>
                <c:pt idx="2392">
                  <c:v>2646.48</c:v>
                </c:pt>
                <c:pt idx="2393">
                  <c:v>2656.25</c:v>
                </c:pt>
                <c:pt idx="2394">
                  <c:v>2641.6</c:v>
                </c:pt>
                <c:pt idx="2395">
                  <c:v>2626.95</c:v>
                </c:pt>
                <c:pt idx="2396">
                  <c:v>2666.02</c:v>
                </c:pt>
                <c:pt idx="2397">
                  <c:v>2666.02</c:v>
                </c:pt>
                <c:pt idx="2398">
                  <c:v>2626.95</c:v>
                </c:pt>
                <c:pt idx="2399">
                  <c:v>2661.13</c:v>
                </c:pt>
                <c:pt idx="2400">
                  <c:v>2690.43</c:v>
                </c:pt>
                <c:pt idx="2401">
                  <c:v>2651.37</c:v>
                </c:pt>
                <c:pt idx="2402">
                  <c:v>2597.66</c:v>
                </c:pt>
                <c:pt idx="2403">
                  <c:v>2626.95</c:v>
                </c:pt>
                <c:pt idx="2404">
                  <c:v>2646.48</c:v>
                </c:pt>
                <c:pt idx="2405">
                  <c:v>2622.07</c:v>
                </c:pt>
                <c:pt idx="2406">
                  <c:v>2607.42</c:v>
                </c:pt>
                <c:pt idx="2407">
                  <c:v>2578.13</c:v>
                </c:pt>
                <c:pt idx="2408">
                  <c:v>2578.13</c:v>
                </c:pt>
                <c:pt idx="2409">
                  <c:v>2568.36</c:v>
                </c:pt>
                <c:pt idx="2410">
                  <c:v>2587.89</c:v>
                </c:pt>
                <c:pt idx="2411">
                  <c:v>2509.77</c:v>
                </c:pt>
                <c:pt idx="2412">
                  <c:v>2485.35</c:v>
                </c:pt>
                <c:pt idx="2413">
                  <c:v>2480.4699999999998</c:v>
                </c:pt>
                <c:pt idx="2414">
                  <c:v>2509.77</c:v>
                </c:pt>
                <c:pt idx="2415">
                  <c:v>2460.94</c:v>
                </c:pt>
                <c:pt idx="2416">
                  <c:v>2475.59</c:v>
                </c:pt>
                <c:pt idx="2417">
                  <c:v>2451.17</c:v>
                </c:pt>
                <c:pt idx="2418">
                  <c:v>2451.17</c:v>
                </c:pt>
                <c:pt idx="2419">
                  <c:v>2500</c:v>
                </c:pt>
                <c:pt idx="2420">
                  <c:v>2480.4699999999998</c:v>
                </c:pt>
                <c:pt idx="2421">
                  <c:v>2519.5300000000002</c:v>
                </c:pt>
                <c:pt idx="2422">
                  <c:v>2460.94</c:v>
                </c:pt>
                <c:pt idx="2423">
                  <c:v>2495.12</c:v>
                </c:pt>
                <c:pt idx="2424">
                  <c:v>2490.23</c:v>
                </c:pt>
                <c:pt idx="2425">
                  <c:v>2509.77</c:v>
                </c:pt>
                <c:pt idx="2426">
                  <c:v>2495.12</c:v>
                </c:pt>
                <c:pt idx="2427">
                  <c:v>2460.94</c:v>
                </c:pt>
                <c:pt idx="2428">
                  <c:v>2529.3000000000002</c:v>
                </c:pt>
                <c:pt idx="2429">
                  <c:v>2514.65</c:v>
                </c:pt>
                <c:pt idx="2430">
                  <c:v>2534.1799999999998</c:v>
                </c:pt>
                <c:pt idx="2431">
                  <c:v>2480.4699999999998</c:v>
                </c:pt>
                <c:pt idx="2432">
                  <c:v>2543.9499999999998</c:v>
                </c:pt>
                <c:pt idx="2433">
                  <c:v>2568.36</c:v>
                </c:pt>
                <c:pt idx="2434">
                  <c:v>2548.83</c:v>
                </c:pt>
                <c:pt idx="2435">
                  <c:v>2500</c:v>
                </c:pt>
                <c:pt idx="2436">
                  <c:v>2500</c:v>
                </c:pt>
                <c:pt idx="2437">
                  <c:v>2568.36</c:v>
                </c:pt>
                <c:pt idx="2438">
                  <c:v>2563.48</c:v>
                </c:pt>
                <c:pt idx="2439">
                  <c:v>2558.59</c:v>
                </c:pt>
                <c:pt idx="2440">
                  <c:v>2568.36</c:v>
                </c:pt>
                <c:pt idx="2441">
                  <c:v>2573.2399999999998</c:v>
                </c:pt>
                <c:pt idx="2442">
                  <c:v>2602.54</c:v>
                </c:pt>
                <c:pt idx="2443">
                  <c:v>2602.54</c:v>
                </c:pt>
                <c:pt idx="2444">
                  <c:v>2617.19</c:v>
                </c:pt>
                <c:pt idx="2445">
                  <c:v>2607.42</c:v>
                </c:pt>
                <c:pt idx="2446">
                  <c:v>2607.42</c:v>
                </c:pt>
                <c:pt idx="2447">
                  <c:v>2651.37</c:v>
                </c:pt>
                <c:pt idx="2448">
                  <c:v>2626.95</c:v>
                </c:pt>
                <c:pt idx="2449">
                  <c:v>2607.42</c:v>
                </c:pt>
                <c:pt idx="2450">
                  <c:v>2578.13</c:v>
                </c:pt>
                <c:pt idx="2451">
                  <c:v>2622.07</c:v>
                </c:pt>
                <c:pt idx="2452">
                  <c:v>2631.84</c:v>
                </c:pt>
                <c:pt idx="2453">
                  <c:v>2592.77</c:v>
                </c:pt>
                <c:pt idx="2454">
                  <c:v>2661.13</c:v>
                </c:pt>
                <c:pt idx="2455">
                  <c:v>2670.9</c:v>
                </c:pt>
                <c:pt idx="2456">
                  <c:v>2680.66</c:v>
                </c:pt>
                <c:pt idx="2457">
                  <c:v>2666.02</c:v>
                </c:pt>
                <c:pt idx="2458">
                  <c:v>2661.13</c:v>
                </c:pt>
                <c:pt idx="2459">
                  <c:v>2670.9</c:v>
                </c:pt>
                <c:pt idx="2460">
                  <c:v>2675.78</c:v>
                </c:pt>
                <c:pt idx="2461">
                  <c:v>2666.02</c:v>
                </c:pt>
                <c:pt idx="2462">
                  <c:v>2680.66</c:v>
                </c:pt>
                <c:pt idx="2463">
                  <c:v>2636.72</c:v>
                </c:pt>
                <c:pt idx="2464">
                  <c:v>2636.72</c:v>
                </c:pt>
                <c:pt idx="2465">
                  <c:v>2680.66</c:v>
                </c:pt>
                <c:pt idx="2466">
                  <c:v>2666.02</c:v>
                </c:pt>
                <c:pt idx="2467">
                  <c:v>2651.37</c:v>
                </c:pt>
                <c:pt idx="2468">
                  <c:v>2612.3000000000002</c:v>
                </c:pt>
                <c:pt idx="2469">
                  <c:v>2602.54</c:v>
                </c:pt>
                <c:pt idx="2470">
                  <c:v>2666.02</c:v>
                </c:pt>
                <c:pt idx="2471">
                  <c:v>2622.07</c:v>
                </c:pt>
                <c:pt idx="2472">
                  <c:v>2607.42</c:v>
                </c:pt>
                <c:pt idx="2473">
                  <c:v>2626.95</c:v>
                </c:pt>
                <c:pt idx="2474">
                  <c:v>2602.54</c:v>
                </c:pt>
                <c:pt idx="2475">
                  <c:v>2607.42</c:v>
                </c:pt>
                <c:pt idx="2476">
                  <c:v>2626.95</c:v>
                </c:pt>
                <c:pt idx="2477">
                  <c:v>2597.66</c:v>
                </c:pt>
                <c:pt idx="2478">
                  <c:v>2651.37</c:v>
                </c:pt>
                <c:pt idx="2479">
                  <c:v>2626.95</c:v>
                </c:pt>
                <c:pt idx="2480">
                  <c:v>2626.95</c:v>
                </c:pt>
                <c:pt idx="2481">
                  <c:v>2587.89</c:v>
                </c:pt>
                <c:pt idx="2482">
                  <c:v>2607.42</c:v>
                </c:pt>
                <c:pt idx="2483">
                  <c:v>2583.0100000000002</c:v>
                </c:pt>
                <c:pt idx="2484">
                  <c:v>2631.84</c:v>
                </c:pt>
                <c:pt idx="2485">
                  <c:v>2602.54</c:v>
                </c:pt>
                <c:pt idx="2486">
                  <c:v>2587.89</c:v>
                </c:pt>
                <c:pt idx="2487">
                  <c:v>2568.36</c:v>
                </c:pt>
                <c:pt idx="2488">
                  <c:v>2558.59</c:v>
                </c:pt>
                <c:pt idx="2489">
                  <c:v>2587.89</c:v>
                </c:pt>
                <c:pt idx="2490">
                  <c:v>2534.1799999999998</c:v>
                </c:pt>
                <c:pt idx="2491">
                  <c:v>2534.1799999999998</c:v>
                </c:pt>
                <c:pt idx="2492">
                  <c:v>2539.06</c:v>
                </c:pt>
                <c:pt idx="2493">
                  <c:v>2524.41</c:v>
                </c:pt>
                <c:pt idx="2494">
                  <c:v>2509.77</c:v>
                </c:pt>
                <c:pt idx="2495">
                  <c:v>2475.59</c:v>
                </c:pt>
                <c:pt idx="2496">
                  <c:v>2421.88</c:v>
                </c:pt>
                <c:pt idx="2497">
                  <c:v>2460.94</c:v>
                </c:pt>
                <c:pt idx="2498">
                  <c:v>2504.88</c:v>
                </c:pt>
                <c:pt idx="2499">
                  <c:v>2475.59</c:v>
                </c:pt>
                <c:pt idx="2500">
                  <c:v>2514.65</c:v>
                </c:pt>
                <c:pt idx="2501">
                  <c:v>2470.6999999999998</c:v>
                </c:pt>
                <c:pt idx="2502">
                  <c:v>2485.35</c:v>
                </c:pt>
                <c:pt idx="2503">
                  <c:v>2500</c:v>
                </c:pt>
                <c:pt idx="2504">
                  <c:v>2504.88</c:v>
                </c:pt>
                <c:pt idx="2505">
                  <c:v>2441.41</c:v>
                </c:pt>
                <c:pt idx="2506">
                  <c:v>2485.35</c:v>
                </c:pt>
                <c:pt idx="2507">
                  <c:v>2514.65</c:v>
                </c:pt>
                <c:pt idx="2508">
                  <c:v>2529.3000000000002</c:v>
                </c:pt>
                <c:pt idx="2509">
                  <c:v>2514.65</c:v>
                </c:pt>
                <c:pt idx="2510">
                  <c:v>2519.5300000000002</c:v>
                </c:pt>
                <c:pt idx="2511">
                  <c:v>2534.1799999999998</c:v>
                </c:pt>
                <c:pt idx="2512">
                  <c:v>2524.41</c:v>
                </c:pt>
                <c:pt idx="2513">
                  <c:v>2592.77</c:v>
                </c:pt>
                <c:pt idx="2514">
                  <c:v>2602.54</c:v>
                </c:pt>
                <c:pt idx="2515">
                  <c:v>2583.0100000000002</c:v>
                </c:pt>
                <c:pt idx="2516">
                  <c:v>2602.54</c:v>
                </c:pt>
                <c:pt idx="2517">
                  <c:v>2690.43</c:v>
                </c:pt>
                <c:pt idx="2518">
                  <c:v>2651.37</c:v>
                </c:pt>
                <c:pt idx="2519">
                  <c:v>2661.13</c:v>
                </c:pt>
                <c:pt idx="2520">
                  <c:v>2680.66</c:v>
                </c:pt>
                <c:pt idx="2521">
                  <c:v>2675.78</c:v>
                </c:pt>
                <c:pt idx="2522">
                  <c:v>2661.13</c:v>
                </c:pt>
                <c:pt idx="2523">
                  <c:v>2617.19</c:v>
                </c:pt>
                <c:pt idx="2524">
                  <c:v>2641.6</c:v>
                </c:pt>
                <c:pt idx="2525">
                  <c:v>2641.6</c:v>
                </c:pt>
                <c:pt idx="2526">
                  <c:v>2666.02</c:v>
                </c:pt>
                <c:pt idx="2527">
                  <c:v>2578.13</c:v>
                </c:pt>
                <c:pt idx="2528">
                  <c:v>2539.06</c:v>
                </c:pt>
                <c:pt idx="2529">
                  <c:v>2578.13</c:v>
                </c:pt>
                <c:pt idx="2530">
                  <c:v>2631.84</c:v>
                </c:pt>
                <c:pt idx="2531">
                  <c:v>2646.48</c:v>
                </c:pt>
                <c:pt idx="2532">
                  <c:v>2651.37</c:v>
                </c:pt>
                <c:pt idx="2533">
                  <c:v>2612.3000000000002</c:v>
                </c:pt>
                <c:pt idx="2534">
                  <c:v>2587.89</c:v>
                </c:pt>
                <c:pt idx="2535">
                  <c:v>2641.6</c:v>
                </c:pt>
                <c:pt idx="2536">
                  <c:v>2666.02</c:v>
                </c:pt>
                <c:pt idx="2537">
                  <c:v>2685.55</c:v>
                </c:pt>
                <c:pt idx="2538">
                  <c:v>2626.95</c:v>
                </c:pt>
                <c:pt idx="2539">
                  <c:v>2646.48</c:v>
                </c:pt>
                <c:pt idx="2540">
                  <c:v>2651.37</c:v>
                </c:pt>
                <c:pt idx="2541">
                  <c:v>2583.0100000000002</c:v>
                </c:pt>
                <c:pt idx="2542">
                  <c:v>2529.3000000000002</c:v>
                </c:pt>
                <c:pt idx="2543">
                  <c:v>2583.0100000000002</c:v>
                </c:pt>
                <c:pt idx="2544">
                  <c:v>2587.89</c:v>
                </c:pt>
                <c:pt idx="2545">
                  <c:v>2592.77</c:v>
                </c:pt>
                <c:pt idx="2546">
                  <c:v>2568.36</c:v>
                </c:pt>
                <c:pt idx="2547">
                  <c:v>2597.66</c:v>
                </c:pt>
                <c:pt idx="2548">
                  <c:v>2587.89</c:v>
                </c:pt>
                <c:pt idx="2549">
                  <c:v>2651.37</c:v>
                </c:pt>
                <c:pt idx="2550">
                  <c:v>2666.02</c:v>
                </c:pt>
                <c:pt idx="2551">
                  <c:v>2641.6</c:v>
                </c:pt>
                <c:pt idx="2552">
                  <c:v>2641.6</c:v>
                </c:pt>
                <c:pt idx="2553">
                  <c:v>2685.55</c:v>
                </c:pt>
                <c:pt idx="2554">
                  <c:v>2734.38</c:v>
                </c:pt>
                <c:pt idx="2555">
                  <c:v>2670.9</c:v>
                </c:pt>
                <c:pt idx="2556">
                  <c:v>2700.2</c:v>
                </c:pt>
                <c:pt idx="2557">
                  <c:v>2680.66</c:v>
                </c:pt>
                <c:pt idx="2558">
                  <c:v>2680.66</c:v>
                </c:pt>
                <c:pt idx="2559">
                  <c:v>2719.73</c:v>
                </c:pt>
                <c:pt idx="2560">
                  <c:v>2685.55</c:v>
                </c:pt>
                <c:pt idx="2561">
                  <c:v>2705.08</c:v>
                </c:pt>
                <c:pt idx="2562">
                  <c:v>2651.37</c:v>
                </c:pt>
                <c:pt idx="2563">
                  <c:v>2680.66</c:v>
                </c:pt>
                <c:pt idx="2564">
                  <c:v>2675.78</c:v>
                </c:pt>
                <c:pt idx="2565">
                  <c:v>2651.37</c:v>
                </c:pt>
                <c:pt idx="2566">
                  <c:v>2622.07</c:v>
                </c:pt>
                <c:pt idx="2567">
                  <c:v>2612.3000000000002</c:v>
                </c:pt>
                <c:pt idx="2568">
                  <c:v>2607.42</c:v>
                </c:pt>
                <c:pt idx="2569">
                  <c:v>2583.0100000000002</c:v>
                </c:pt>
                <c:pt idx="2570">
                  <c:v>2539.06</c:v>
                </c:pt>
                <c:pt idx="2571">
                  <c:v>2500</c:v>
                </c:pt>
                <c:pt idx="2572">
                  <c:v>2539.06</c:v>
                </c:pt>
                <c:pt idx="2573">
                  <c:v>2509.77</c:v>
                </c:pt>
                <c:pt idx="2574">
                  <c:v>2446.29</c:v>
                </c:pt>
                <c:pt idx="2575">
                  <c:v>2412.11</c:v>
                </c:pt>
                <c:pt idx="2576">
                  <c:v>2460.94</c:v>
                </c:pt>
                <c:pt idx="2577">
                  <c:v>2451.17</c:v>
                </c:pt>
                <c:pt idx="2578">
                  <c:v>2436.52</c:v>
                </c:pt>
                <c:pt idx="2579">
                  <c:v>2377.9299999999998</c:v>
                </c:pt>
                <c:pt idx="2580">
                  <c:v>2426.7600000000002</c:v>
                </c:pt>
                <c:pt idx="2581">
                  <c:v>2475.59</c:v>
                </c:pt>
                <c:pt idx="2582">
                  <c:v>2470.6999999999998</c:v>
                </c:pt>
                <c:pt idx="2583">
                  <c:v>2495.12</c:v>
                </c:pt>
                <c:pt idx="2584">
                  <c:v>2451.17</c:v>
                </c:pt>
                <c:pt idx="2585">
                  <c:v>2470.6999999999998</c:v>
                </c:pt>
                <c:pt idx="2586">
                  <c:v>2495.12</c:v>
                </c:pt>
                <c:pt idx="2587">
                  <c:v>2578.13</c:v>
                </c:pt>
                <c:pt idx="2588">
                  <c:v>2514.65</c:v>
                </c:pt>
                <c:pt idx="2589">
                  <c:v>2553.71</c:v>
                </c:pt>
                <c:pt idx="2590">
                  <c:v>2583.0100000000002</c:v>
                </c:pt>
                <c:pt idx="2591">
                  <c:v>2583.0100000000002</c:v>
                </c:pt>
                <c:pt idx="2592">
                  <c:v>2597.66</c:v>
                </c:pt>
                <c:pt idx="2593">
                  <c:v>2602.54</c:v>
                </c:pt>
                <c:pt idx="2594">
                  <c:v>2583.0100000000002</c:v>
                </c:pt>
                <c:pt idx="2595">
                  <c:v>2587.89</c:v>
                </c:pt>
                <c:pt idx="2596">
                  <c:v>2597.66</c:v>
                </c:pt>
                <c:pt idx="2597">
                  <c:v>2578.13</c:v>
                </c:pt>
                <c:pt idx="2598">
                  <c:v>2578.13</c:v>
                </c:pt>
                <c:pt idx="2599">
                  <c:v>2617.19</c:v>
                </c:pt>
                <c:pt idx="2600">
                  <c:v>2636.72</c:v>
                </c:pt>
                <c:pt idx="2601">
                  <c:v>2651.37</c:v>
                </c:pt>
                <c:pt idx="2602">
                  <c:v>2631.84</c:v>
                </c:pt>
                <c:pt idx="2603">
                  <c:v>2641.6</c:v>
                </c:pt>
                <c:pt idx="2604">
                  <c:v>2685.55</c:v>
                </c:pt>
                <c:pt idx="2605">
                  <c:v>2675.78</c:v>
                </c:pt>
                <c:pt idx="2606">
                  <c:v>2670.9</c:v>
                </c:pt>
                <c:pt idx="2607">
                  <c:v>2695.31</c:v>
                </c:pt>
                <c:pt idx="2608">
                  <c:v>2670.9</c:v>
                </c:pt>
                <c:pt idx="2609">
                  <c:v>2690.43</c:v>
                </c:pt>
                <c:pt idx="2610">
                  <c:v>2739.26</c:v>
                </c:pt>
                <c:pt idx="2611">
                  <c:v>2763.67</c:v>
                </c:pt>
                <c:pt idx="2612">
                  <c:v>2724.61</c:v>
                </c:pt>
                <c:pt idx="2613">
                  <c:v>2734.38</c:v>
                </c:pt>
                <c:pt idx="2614">
                  <c:v>2753.91</c:v>
                </c:pt>
                <c:pt idx="2615">
                  <c:v>2729.49</c:v>
                </c:pt>
                <c:pt idx="2616">
                  <c:v>2685.55</c:v>
                </c:pt>
                <c:pt idx="2617">
                  <c:v>2670.9</c:v>
                </c:pt>
                <c:pt idx="2618">
                  <c:v>2685.55</c:v>
                </c:pt>
                <c:pt idx="2619">
                  <c:v>2700.2</c:v>
                </c:pt>
                <c:pt idx="2620">
                  <c:v>2670.9</c:v>
                </c:pt>
                <c:pt idx="2621">
                  <c:v>2617.19</c:v>
                </c:pt>
                <c:pt idx="2622">
                  <c:v>2592.77</c:v>
                </c:pt>
                <c:pt idx="2623">
                  <c:v>2612.3000000000002</c:v>
                </c:pt>
                <c:pt idx="2624">
                  <c:v>2670.9</c:v>
                </c:pt>
                <c:pt idx="2625">
                  <c:v>2626.95</c:v>
                </c:pt>
                <c:pt idx="2626">
                  <c:v>2651.37</c:v>
                </c:pt>
                <c:pt idx="2627">
                  <c:v>2631.84</c:v>
                </c:pt>
                <c:pt idx="2628">
                  <c:v>2661.13</c:v>
                </c:pt>
                <c:pt idx="2629">
                  <c:v>2695.31</c:v>
                </c:pt>
                <c:pt idx="2630">
                  <c:v>2700.2</c:v>
                </c:pt>
                <c:pt idx="2631">
                  <c:v>2690.43</c:v>
                </c:pt>
                <c:pt idx="2632">
                  <c:v>2675.78</c:v>
                </c:pt>
                <c:pt idx="2633">
                  <c:v>2719.73</c:v>
                </c:pt>
                <c:pt idx="2634">
                  <c:v>2666.02</c:v>
                </c:pt>
                <c:pt idx="2635">
                  <c:v>2651.37</c:v>
                </c:pt>
                <c:pt idx="2636">
                  <c:v>2646.48</c:v>
                </c:pt>
                <c:pt idx="2637">
                  <c:v>2651.37</c:v>
                </c:pt>
                <c:pt idx="2638">
                  <c:v>2661.13</c:v>
                </c:pt>
                <c:pt idx="2639">
                  <c:v>2631.84</c:v>
                </c:pt>
                <c:pt idx="2640">
                  <c:v>2656.25</c:v>
                </c:pt>
                <c:pt idx="2641">
                  <c:v>2636.72</c:v>
                </c:pt>
                <c:pt idx="2642">
                  <c:v>2651.37</c:v>
                </c:pt>
                <c:pt idx="2643">
                  <c:v>2646.48</c:v>
                </c:pt>
                <c:pt idx="2644">
                  <c:v>2612.3000000000002</c:v>
                </c:pt>
                <c:pt idx="2645">
                  <c:v>2558.59</c:v>
                </c:pt>
                <c:pt idx="2646">
                  <c:v>2592.77</c:v>
                </c:pt>
                <c:pt idx="2647">
                  <c:v>2563.48</c:v>
                </c:pt>
                <c:pt idx="2648">
                  <c:v>2553.71</c:v>
                </c:pt>
                <c:pt idx="2649">
                  <c:v>2446.29</c:v>
                </c:pt>
                <c:pt idx="2650">
                  <c:v>2475.59</c:v>
                </c:pt>
                <c:pt idx="2651">
                  <c:v>2460.94</c:v>
                </c:pt>
                <c:pt idx="2652">
                  <c:v>2460.94</c:v>
                </c:pt>
                <c:pt idx="2653">
                  <c:v>2456.0500000000002</c:v>
                </c:pt>
                <c:pt idx="2654">
                  <c:v>2456.0500000000002</c:v>
                </c:pt>
                <c:pt idx="2655">
                  <c:v>2431.64</c:v>
                </c:pt>
                <c:pt idx="2656">
                  <c:v>2480.4699999999998</c:v>
                </c:pt>
                <c:pt idx="2657">
                  <c:v>2539.06</c:v>
                </c:pt>
                <c:pt idx="2658">
                  <c:v>2451.17</c:v>
                </c:pt>
                <c:pt idx="2659">
                  <c:v>2460.94</c:v>
                </c:pt>
                <c:pt idx="2660">
                  <c:v>2500</c:v>
                </c:pt>
                <c:pt idx="2661">
                  <c:v>2480.4699999999998</c:v>
                </c:pt>
                <c:pt idx="2662">
                  <c:v>2460.94</c:v>
                </c:pt>
                <c:pt idx="2663">
                  <c:v>2451.17</c:v>
                </c:pt>
                <c:pt idx="2664">
                  <c:v>2426.7600000000002</c:v>
                </c:pt>
                <c:pt idx="2665">
                  <c:v>2446.29</c:v>
                </c:pt>
                <c:pt idx="2666">
                  <c:v>2490.23</c:v>
                </c:pt>
                <c:pt idx="2667">
                  <c:v>2480.4699999999998</c:v>
                </c:pt>
                <c:pt idx="2668">
                  <c:v>2475.59</c:v>
                </c:pt>
                <c:pt idx="2669">
                  <c:v>2500</c:v>
                </c:pt>
                <c:pt idx="2670">
                  <c:v>2509.77</c:v>
                </c:pt>
                <c:pt idx="2671">
                  <c:v>2514.65</c:v>
                </c:pt>
                <c:pt idx="2672">
                  <c:v>2509.77</c:v>
                </c:pt>
                <c:pt idx="2673">
                  <c:v>2509.77</c:v>
                </c:pt>
                <c:pt idx="2674">
                  <c:v>2539.06</c:v>
                </c:pt>
                <c:pt idx="2675">
                  <c:v>2573.2399999999998</c:v>
                </c:pt>
                <c:pt idx="2676">
                  <c:v>2519.5300000000002</c:v>
                </c:pt>
                <c:pt idx="2677">
                  <c:v>2558.59</c:v>
                </c:pt>
                <c:pt idx="2678">
                  <c:v>2553.71</c:v>
                </c:pt>
                <c:pt idx="2679">
                  <c:v>2612.3000000000002</c:v>
                </c:pt>
                <c:pt idx="2680">
                  <c:v>2626.95</c:v>
                </c:pt>
                <c:pt idx="2681">
                  <c:v>2670.9</c:v>
                </c:pt>
                <c:pt idx="2682">
                  <c:v>2622.07</c:v>
                </c:pt>
                <c:pt idx="2683">
                  <c:v>2631.84</c:v>
                </c:pt>
                <c:pt idx="2684">
                  <c:v>2651.37</c:v>
                </c:pt>
                <c:pt idx="2685">
                  <c:v>2636.72</c:v>
                </c:pt>
                <c:pt idx="2686">
                  <c:v>2597.66</c:v>
                </c:pt>
                <c:pt idx="2687">
                  <c:v>2670.9</c:v>
                </c:pt>
                <c:pt idx="2688">
                  <c:v>2700.2</c:v>
                </c:pt>
                <c:pt idx="2689">
                  <c:v>2636.72</c:v>
                </c:pt>
                <c:pt idx="2690">
                  <c:v>2641.6</c:v>
                </c:pt>
                <c:pt idx="2691">
                  <c:v>2661.13</c:v>
                </c:pt>
                <c:pt idx="2692">
                  <c:v>2675.78</c:v>
                </c:pt>
                <c:pt idx="2693">
                  <c:v>2709.96</c:v>
                </c:pt>
                <c:pt idx="2694">
                  <c:v>2763.67</c:v>
                </c:pt>
                <c:pt idx="2695">
                  <c:v>2714.84</c:v>
                </c:pt>
                <c:pt idx="2696">
                  <c:v>2724.61</c:v>
                </c:pt>
                <c:pt idx="2697">
                  <c:v>2709.96</c:v>
                </c:pt>
                <c:pt idx="2698">
                  <c:v>2700.2</c:v>
                </c:pt>
                <c:pt idx="2699">
                  <c:v>2705.08</c:v>
                </c:pt>
                <c:pt idx="2700">
                  <c:v>2705.08</c:v>
                </c:pt>
                <c:pt idx="2701">
                  <c:v>2734.38</c:v>
                </c:pt>
                <c:pt idx="2702">
                  <c:v>2758.79</c:v>
                </c:pt>
                <c:pt idx="2703">
                  <c:v>2729.49</c:v>
                </c:pt>
                <c:pt idx="2704">
                  <c:v>2714.84</c:v>
                </c:pt>
                <c:pt idx="2705">
                  <c:v>2719.73</c:v>
                </c:pt>
                <c:pt idx="2706">
                  <c:v>2700.2</c:v>
                </c:pt>
                <c:pt idx="2707">
                  <c:v>2714.84</c:v>
                </c:pt>
                <c:pt idx="2708">
                  <c:v>2744.14</c:v>
                </c:pt>
                <c:pt idx="2709">
                  <c:v>2719.73</c:v>
                </c:pt>
                <c:pt idx="2710">
                  <c:v>2705.08</c:v>
                </c:pt>
                <c:pt idx="2711">
                  <c:v>2695.31</c:v>
                </c:pt>
                <c:pt idx="2712">
                  <c:v>2744.14</c:v>
                </c:pt>
                <c:pt idx="2713">
                  <c:v>2709.96</c:v>
                </c:pt>
                <c:pt idx="2714">
                  <c:v>2680.66</c:v>
                </c:pt>
                <c:pt idx="2715">
                  <c:v>2583.0100000000002</c:v>
                </c:pt>
                <c:pt idx="2716">
                  <c:v>2622.07</c:v>
                </c:pt>
                <c:pt idx="2717">
                  <c:v>2626.95</c:v>
                </c:pt>
                <c:pt idx="2718">
                  <c:v>2568.36</c:v>
                </c:pt>
                <c:pt idx="2719">
                  <c:v>2519.5300000000002</c:v>
                </c:pt>
                <c:pt idx="2720">
                  <c:v>2553.71</c:v>
                </c:pt>
                <c:pt idx="2721">
                  <c:v>2563.48</c:v>
                </c:pt>
                <c:pt idx="2722">
                  <c:v>2553.71</c:v>
                </c:pt>
                <c:pt idx="2723">
                  <c:v>2553.71</c:v>
                </c:pt>
                <c:pt idx="2724">
                  <c:v>2514.65</c:v>
                </c:pt>
                <c:pt idx="2725">
                  <c:v>2480.4699999999998</c:v>
                </c:pt>
                <c:pt idx="2726">
                  <c:v>2460.94</c:v>
                </c:pt>
                <c:pt idx="2727">
                  <c:v>2441.41</c:v>
                </c:pt>
                <c:pt idx="2728">
                  <c:v>2431.64</c:v>
                </c:pt>
                <c:pt idx="2729">
                  <c:v>2441.41</c:v>
                </c:pt>
                <c:pt idx="2730">
                  <c:v>2451.17</c:v>
                </c:pt>
                <c:pt idx="2731">
                  <c:v>2480.4699999999998</c:v>
                </c:pt>
                <c:pt idx="2732">
                  <c:v>2451.17</c:v>
                </c:pt>
                <c:pt idx="2733">
                  <c:v>2460.94</c:v>
                </c:pt>
                <c:pt idx="2734">
                  <c:v>2431.64</c:v>
                </c:pt>
                <c:pt idx="2735">
                  <c:v>2490.23</c:v>
                </c:pt>
                <c:pt idx="2736">
                  <c:v>2495.12</c:v>
                </c:pt>
                <c:pt idx="2737">
                  <c:v>2500</c:v>
                </c:pt>
                <c:pt idx="2738">
                  <c:v>2485.35</c:v>
                </c:pt>
                <c:pt idx="2739">
                  <c:v>2470.6999999999998</c:v>
                </c:pt>
                <c:pt idx="2740">
                  <c:v>2500</c:v>
                </c:pt>
                <c:pt idx="2741">
                  <c:v>2480.4699999999998</c:v>
                </c:pt>
                <c:pt idx="2742">
                  <c:v>2441.41</c:v>
                </c:pt>
                <c:pt idx="2743">
                  <c:v>2504.88</c:v>
                </c:pt>
                <c:pt idx="2744">
                  <c:v>2500</c:v>
                </c:pt>
                <c:pt idx="2745">
                  <c:v>2524.41</c:v>
                </c:pt>
                <c:pt idx="2746">
                  <c:v>2553.71</c:v>
                </c:pt>
                <c:pt idx="2747">
                  <c:v>2509.77</c:v>
                </c:pt>
                <c:pt idx="2748">
                  <c:v>2475.59</c:v>
                </c:pt>
                <c:pt idx="2749">
                  <c:v>2543.9499999999998</c:v>
                </c:pt>
                <c:pt idx="2750">
                  <c:v>2500</c:v>
                </c:pt>
                <c:pt idx="2751">
                  <c:v>2485.35</c:v>
                </c:pt>
                <c:pt idx="2752">
                  <c:v>2500</c:v>
                </c:pt>
                <c:pt idx="2753">
                  <c:v>2514.65</c:v>
                </c:pt>
                <c:pt idx="2754">
                  <c:v>2573.2399999999998</c:v>
                </c:pt>
                <c:pt idx="2755">
                  <c:v>2543.9499999999998</c:v>
                </c:pt>
                <c:pt idx="2756">
                  <c:v>2534.1799999999998</c:v>
                </c:pt>
                <c:pt idx="2757">
                  <c:v>2573.2399999999998</c:v>
                </c:pt>
                <c:pt idx="2758">
                  <c:v>2558.59</c:v>
                </c:pt>
                <c:pt idx="2759">
                  <c:v>2622.07</c:v>
                </c:pt>
                <c:pt idx="2760">
                  <c:v>2646.48</c:v>
                </c:pt>
                <c:pt idx="2761">
                  <c:v>2622.07</c:v>
                </c:pt>
                <c:pt idx="2762">
                  <c:v>2661.13</c:v>
                </c:pt>
                <c:pt idx="2763">
                  <c:v>2670.9</c:v>
                </c:pt>
                <c:pt idx="2764">
                  <c:v>2763.67</c:v>
                </c:pt>
                <c:pt idx="2765">
                  <c:v>2680.66</c:v>
                </c:pt>
                <c:pt idx="2766">
                  <c:v>2700.2</c:v>
                </c:pt>
                <c:pt idx="2767">
                  <c:v>2734.38</c:v>
                </c:pt>
                <c:pt idx="2768">
                  <c:v>2729.49</c:v>
                </c:pt>
                <c:pt idx="2769">
                  <c:v>2753.91</c:v>
                </c:pt>
                <c:pt idx="2770">
                  <c:v>2729.49</c:v>
                </c:pt>
                <c:pt idx="2771">
                  <c:v>2773.44</c:v>
                </c:pt>
                <c:pt idx="2772">
                  <c:v>2758.79</c:v>
                </c:pt>
                <c:pt idx="2773">
                  <c:v>2797.85</c:v>
                </c:pt>
                <c:pt idx="2774">
                  <c:v>2788.09</c:v>
                </c:pt>
                <c:pt idx="2775">
                  <c:v>2792.97</c:v>
                </c:pt>
                <c:pt idx="2776">
                  <c:v>2749.02</c:v>
                </c:pt>
                <c:pt idx="2777">
                  <c:v>2773.44</c:v>
                </c:pt>
                <c:pt idx="2778">
                  <c:v>2797.85</c:v>
                </c:pt>
                <c:pt idx="2779">
                  <c:v>2773.44</c:v>
                </c:pt>
                <c:pt idx="2780">
                  <c:v>2749.02</c:v>
                </c:pt>
                <c:pt idx="2781">
                  <c:v>2734.38</c:v>
                </c:pt>
                <c:pt idx="2782">
                  <c:v>2709.96</c:v>
                </c:pt>
                <c:pt idx="2783">
                  <c:v>2656.25</c:v>
                </c:pt>
                <c:pt idx="2784">
                  <c:v>2631.84</c:v>
                </c:pt>
                <c:pt idx="2785">
                  <c:v>2631.84</c:v>
                </c:pt>
                <c:pt idx="2786">
                  <c:v>2646.48</c:v>
                </c:pt>
                <c:pt idx="2787">
                  <c:v>2656.25</c:v>
                </c:pt>
                <c:pt idx="2788">
                  <c:v>2622.07</c:v>
                </c:pt>
                <c:pt idx="2789">
                  <c:v>2573.2399999999998</c:v>
                </c:pt>
                <c:pt idx="2790">
                  <c:v>2573.2399999999998</c:v>
                </c:pt>
                <c:pt idx="2791">
                  <c:v>2583.0100000000002</c:v>
                </c:pt>
                <c:pt idx="2792">
                  <c:v>2568.36</c:v>
                </c:pt>
                <c:pt idx="2793">
                  <c:v>2509.77</c:v>
                </c:pt>
                <c:pt idx="2794">
                  <c:v>2568.36</c:v>
                </c:pt>
                <c:pt idx="2795">
                  <c:v>2514.65</c:v>
                </c:pt>
                <c:pt idx="2796">
                  <c:v>2524.41</c:v>
                </c:pt>
                <c:pt idx="2797">
                  <c:v>2490.23</c:v>
                </c:pt>
                <c:pt idx="2798">
                  <c:v>2470.6999999999998</c:v>
                </c:pt>
                <c:pt idx="2799">
                  <c:v>2485.35</c:v>
                </c:pt>
                <c:pt idx="2800">
                  <c:v>2495.12</c:v>
                </c:pt>
                <c:pt idx="2801">
                  <c:v>2504.88</c:v>
                </c:pt>
                <c:pt idx="2802">
                  <c:v>2446.29</c:v>
                </c:pt>
                <c:pt idx="2803">
                  <c:v>2460.94</c:v>
                </c:pt>
                <c:pt idx="2804">
                  <c:v>2456.0500000000002</c:v>
                </c:pt>
                <c:pt idx="2805">
                  <c:v>2495.12</c:v>
                </c:pt>
                <c:pt idx="2806">
                  <c:v>2514.65</c:v>
                </c:pt>
                <c:pt idx="2807">
                  <c:v>2524.41</c:v>
                </c:pt>
                <c:pt idx="2808">
                  <c:v>2529.3000000000002</c:v>
                </c:pt>
                <c:pt idx="2809">
                  <c:v>2553.71</c:v>
                </c:pt>
                <c:pt idx="2810">
                  <c:v>2573.2399999999998</c:v>
                </c:pt>
                <c:pt idx="2811">
                  <c:v>2534.1799999999998</c:v>
                </c:pt>
                <c:pt idx="2812">
                  <c:v>2524.41</c:v>
                </c:pt>
                <c:pt idx="2813">
                  <c:v>2509.77</c:v>
                </c:pt>
                <c:pt idx="2814">
                  <c:v>2534.1799999999998</c:v>
                </c:pt>
                <c:pt idx="2815">
                  <c:v>2524.41</c:v>
                </c:pt>
                <c:pt idx="2816">
                  <c:v>2500</c:v>
                </c:pt>
                <c:pt idx="2817">
                  <c:v>2480.4699999999998</c:v>
                </c:pt>
                <c:pt idx="2818">
                  <c:v>2519.5300000000002</c:v>
                </c:pt>
                <c:pt idx="2819">
                  <c:v>2514.65</c:v>
                </c:pt>
                <c:pt idx="2820">
                  <c:v>2495.12</c:v>
                </c:pt>
                <c:pt idx="2821">
                  <c:v>2485.35</c:v>
                </c:pt>
                <c:pt idx="2822">
                  <c:v>2480.4699999999998</c:v>
                </c:pt>
                <c:pt idx="2823">
                  <c:v>2504.88</c:v>
                </c:pt>
                <c:pt idx="2824">
                  <c:v>2495.12</c:v>
                </c:pt>
                <c:pt idx="2825">
                  <c:v>2519.5300000000002</c:v>
                </c:pt>
                <c:pt idx="2826">
                  <c:v>2456.0500000000002</c:v>
                </c:pt>
                <c:pt idx="2827">
                  <c:v>2475.59</c:v>
                </c:pt>
                <c:pt idx="2828">
                  <c:v>2504.88</c:v>
                </c:pt>
                <c:pt idx="2829">
                  <c:v>2534.1799999999998</c:v>
                </c:pt>
                <c:pt idx="2830">
                  <c:v>2529.3000000000002</c:v>
                </c:pt>
                <c:pt idx="2831">
                  <c:v>2534.1799999999998</c:v>
                </c:pt>
                <c:pt idx="2832">
                  <c:v>2592.77</c:v>
                </c:pt>
                <c:pt idx="2833">
                  <c:v>2641.6</c:v>
                </c:pt>
                <c:pt idx="2834">
                  <c:v>2597.66</c:v>
                </c:pt>
                <c:pt idx="2835">
                  <c:v>2622.07</c:v>
                </c:pt>
                <c:pt idx="2836">
                  <c:v>2666.02</c:v>
                </c:pt>
                <c:pt idx="2837">
                  <c:v>2646.48</c:v>
                </c:pt>
                <c:pt idx="2838">
                  <c:v>2690.43</c:v>
                </c:pt>
                <c:pt idx="2839">
                  <c:v>2661.13</c:v>
                </c:pt>
                <c:pt idx="2840">
                  <c:v>2700.2</c:v>
                </c:pt>
                <c:pt idx="2841">
                  <c:v>2700.2</c:v>
                </c:pt>
                <c:pt idx="2842">
                  <c:v>2685.55</c:v>
                </c:pt>
                <c:pt idx="2843">
                  <c:v>2705.08</c:v>
                </c:pt>
                <c:pt idx="2844">
                  <c:v>2739.26</c:v>
                </c:pt>
                <c:pt idx="2845">
                  <c:v>2709.96</c:v>
                </c:pt>
                <c:pt idx="2846">
                  <c:v>2739.26</c:v>
                </c:pt>
                <c:pt idx="2847">
                  <c:v>2749.02</c:v>
                </c:pt>
                <c:pt idx="2848">
                  <c:v>2744.14</c:v>
                </c:pt>
                <c:pt idx="2849">
                  <c:v>2719.73</c:v>
                </c:pt>
                <c:pt idx="2850">
                  <c:v>2749.02</c:v>
                </c:pt>
                <c:pt idx="2851">
                  <c:v>2783.2</c:v>
                </c:pt>
                <c:pt idx="2852">
                  <c:v>2778.32</c:v>
                </c:pt>
                <c:pt idx="2853">
                  <c:v>2773.44</c:v>
                </c:pt>
                <c:pt idx="2854">
                  <c:v>2734.38</c:v>
                </c:pt>
                <c:pt idx="2855">
                  <c:v>2753.91</c:v>
                </c:pt>
                <c:pt idx="2856">
                  <c:v>2802.73</c:v>
                </c:pt>
                <c:pt idx="2857">
                  <c:v>2739.26</c:v>
                </c:pt>
                <c:pt idx="2858">
                  <c:v>2700.2</c:v>
                </c:pt>
                <c:pt idx="2859">
                  <c:v>2714.84</c:v>
                </c:pt>
                <c:pt idx="2860">
                  <c:v>2734.38</c:v>
                </c:pt>
                <c:pt idx="2861">
                  <c:v>2690.43</c:v>
                </c:pt>
                <c:pt idx="2862">
                  <c:v>2680.66</c:v>
                </c:pt>
                <c:pt idx="2863">
                  <c:v>2622.07</c:v>
                </c:pt>
                <c:pt idx="2864">
                  <c:v>2641.6</c:v>
                </c:pt>
                <c:pt idx="2865">
                  <c:v>2602.54</c:v>
                </c:pt>
                <c:pt idx="2866">
                  <c:v>2568.36</c:v>
                </c:pt>
                <c:pt idx="2867">
                  <c:v>2534.1799999999998</c:v>
                </c:pt>
                <c:pt idx="2868">
                  <c:v>2539.06</c:v>
                </c:pt>
                <c:pt idx="2869">
                  <c:v>2573.2399999999998</c:v>
                </c:pt>
                <c:pt idx="2870">
                  <c:v>2495.12</c:v>
                </c:pt>
                <c:pt idx="2871">
                  <c:v>2514.65</c:v>
                </c:pt>
                <c:pt idx="2872">
                  <c:v>2529.3000000000002</c:v>
                </c:pt>
                <c:pt idx="2873">
                  <c:v>2509.77</c:v>
                </c:pt>
                <c:pt idx="2874">
                  <c:v>2539.06</c:v>
                </c:pt>
                <c:pt idx="2875">
                  <c:v>2524.41</c:v>
                </c:pt>
                <c:pt idx="2876">
                  <c:v>2495.12</c:v>
                </c:pt>
                <c:pt idx="2877">
                  <c:v>2534.1799999999998</c:v>
                </c:pt>
                <c:pt idx="2878">
                  <c:v>2568.36</c:v>
                </c:pt>
                <c:pt idx="2879">
                  <c:v>2524.41</c:v>
                </c:pt>
                <c:pt idx="2880">
                  <c:v>2524.41</c:v>
                </c:pt>
                <c:pt idx="2881">
                  <c:v>2548.83</c:v>
                </c:pt>
                <c:pt idx="2882">
                  <c:v>2534.1799999999998</c:v>
                </c:pt>
                <c:pt idx="2883">
                  <c:v>2558.59</c:v>
                </c:pt>
                <c:pt idx="2884">
                  <c:v>2573.2399999999998</c:v>
                </c:pt>
                <c:pt idx="2885">
                  <c:v>2543.9499999999998</c:v>
                </c:pt>
                <c:pt idx="2886">
                  <c:v>2543.9499999999998</c:v>
                </c:pt>
                <c:pt idx="2887">
                  <c:v>2563.48</c:v>
                </c:pt>
                <c:pt idx="2888">
                  <c:v>2563.48</c:v>
                </c:pt>
                <c:pt idx="2889">
                  <c:v>2553.71</c:v>
                </c:pt>
                <c:pt idx="2890">
                  <c:v>2543.9499999999998</c:v>
                </c:pt>
                <c:pt idx="2891">
                  <c:v>2563.48</c:v>
                </c:pt>
                <c:pt idx="2892">
                  <c:v>2602.54</c:v>
                </c:pt>
                <c:pt idx="2893">
                  <c:v>2602.54</c:v>
                </c:pt>
                <c:pt idx="2894">
                  <c:v>2548.83</c:v>
                </c:pt>
                <c:pt idx="2895">
                  <c:v>2519.5300000000002</c:v>
                </c:pt>
                <c:pt idx="2896">
                  <c:v>2548.83</c:v>
                </c:pt>
                <c:pt idx="2897">
                  <c:v>2558.59</c:v>
                </c:pt>
                <c:pt idx="2898">
                  <c:v>2480.4699999999998</c:v>
                </c:pt>
                <c:pt idx="2899">
                  <c:v>2485.35</c:v>
                </c:pt>
                <c:pt idx="2900">
                  <c:v>2500</c:v>
                </c:pt>
                <c:pt idx="2901">
                  <c:v>2529.3000000000002</c:v>
                </c:pt>
                <c:pt idx="2902">
                  <c:v>2519.5300000000002</c:v>
                </c:pt>
                <c:pt idx="2903">
                  <c:v>2534.1799999999998</c:v>
                </c:pt>
                <c:pt idx="2904">
                  <c:v>2480.4699999999998</c:v>
                </c:pt>
                <c:pt idx="2905">
                  <c:v>2500</c:v>
                </c:pt>
                <c:pt idx="2906">
                  <c:v>2548.83</c:v>
                </c:pt>
                <c:pt idx="2907">
                  <c:v>2529.3000000000002</c:v>
                </c:pt>
                <c:pt idx="2908">
                  <c:v>2441.41</c:v>
                </c:pt>
                <c:pt idx="2909">
                  <c:v>2475.59</c:v>
                </c:pt>
                <c:pt idx="2910">
                  <c:v>2509.77</c:v>
                </c:pt>
                <c:pt idx="2911">
                  <c:v>2524.41</c:v>
                </c:pt>
                <c:pt idx="2912">
                  <c:v>2548.83</c:v>
                </c:pt>
                <c:pt idx="2913">
                  <c:v>2460.94</c:v>
                </c:pt>
                <c:pt idx="2914">
                  <c:v>2460.94</c:v>
                </c:pt>
                <c:pt idx="2915">
                  <c:v>2514.65</c:v>
                </c:pt>
                <c:pt idx="2916">
                  <c:v>2490.23</c:v>
                </c:pt>
                <c:pt idx="2917">
                  <c:v>2500</c:v>
                </c:pt>
                <c:pt idx="2918">
                  <c:v>2504.88</c:v>
                </c:pt>
                <c:pt idx="2919">
                  <c:v>2514.65</c:v>
                </c:pt>
                <c:pt idx="2920">
                  <c:v>2524.41</c:v>
                </c:pt>
                <c:pt idx="2921">
                  <c:v>2495.12</c:v>
                </c:pt>
                <c:pt idx="2922">
                  <c:v>2524.41</c:v>
                </c:pt>
                <c:pt idx="2923">
                  <c:v>2495.12</c:v>
                </c:pt>
                <c:pt idx="2924">
                  <c:v>2548.83</c:v>
                </c:pt>
                <c:pt idx="2925">
                  <c:v>2573.2399999999998</c:v>
                </c:pt>
                <c:pt idx="2926">
                  <c:v>2548.83</c:v>
                </c:pt>
                <c:pt idx="2927">
                  <c:v>2587.89</c:v>
                </c:pt>
                <c:pt idx="2928">
                  <c:v>2597.66</c:v>
                </c:pt>
                <c:pt idx="2929">
                  <c:v>2602.54</c:v>
                </c:pt>
                <c:pt idx="2930">
                  <c:v>2602.54</c:v>
                </c:pt>
                <c:pt idx="2931">
                  <c:v>2607.42</c:v>
                </c:pt>
                <c:pt idx="2932">
                  <c:v>2612.3000000000002</c:v>
                </c:pt>
                <c:pt idx="2933">
                  <c:v>2695.31</c:v>
                </c:pt>
                <c:pt idx="2934">
                  <c:v>2666.02</c:v>
                </c:pt>
                <c:pt idx="2935">
                  <c:v>2719.73</c:v>
                </c:pt>
                <c:pt idx="2936">
                  <c:v>2714.84</c:v>
                </c:pt>
                <c:pt idx="2937">
                  <c:v>2690.43</c:v>
                </c:pt>
                <c:pt idx="2938">
                  <c:v>2714.84</c:v>
                </c:pt>
                <c:pt idx="2939">
                  <c:v>2724.61</c:v>
                </c:pt>
                <c:pt idx="2940">
                  <c:v>2734.38</c:v>
                </c:pt>
                <c:pt idx="2941">
                  <c:v>2700.2</c:v>
                </c:pt>
                <c:pt idx="2942">
                  <c:v>2705.08</c:v>
                </c:pt>
                <c:pt idx="2943">
                  <c:v>2685.55</c:v>
                </c:pt>
                <c:pt idx="2944">
                  <c:v>2670.9</c:v>
                </c:pt>
                <c:pt idx="2945">
                  <c:v>2607.42</c:v>
                </c:pt>
                <c:pt idx="2946">
                  <c:v>2641.6</c:v>
                </c:pt>
                <c:pt idx="2947">
                  <c:v>2661.13</c:v>
                </c:pt>
                <c:pt idx="2948">
                  <c:v>2626.95</c:v>
                </c:pt>
                <c:pt idx="2949">
                  <c:v>2617.19</c:v>
                </c:pt>
                <c:pt idx="2950">
                  <c:v>2607.42</c:v>
                </c:pt>
                <c:pt idx="2951">
                  <c:v>2573.2399999999998</c:v>
                </c:pt>
                <c:pt idx="2952">
                  <c:v>2563.48</c:v>
                </c:pt>
                <c:pt idx="2953">
                  <c:v>2617.19</c:v>
                </c:pt>
                <c:pt idx="2954">
                  <c:v>2534.1799999999998</c:v>
                </c:pt>
                <c:pt idx="2955">
                  <c:v>2592.77</c:v>
                </c:pt>
                <c:pt idx="2956">
                  <c:v>2578.13</c:v>
                </c:pt>
                <c:pt idx="2957">
                  <c:v>2573.2399999999998</c:v>
                </c:pt>
                <c:pt idx="2958">
                  <c:v>2524.41</c:v>
                </c:pt>
                <c:pt idx="2959">
                  <c:v>2524.41</c:v>
                </c:pt>
                <c:pt idx="2960">
                  <c:v>2587.89</c:v>
                </c:pt>
                <c:pt idx="2961">
                  <c:v>2607.42</c:v>
                </c:pt>
                <c:pt idx="2962">
                  <c:v>2568.36</c:v>
                </c:pt>
                <c:pt idx="2963">
                  <c:v>2583.0100000000002</c:v>
                </c:pt>
                <c:pt idx="2964">
                  <c:v>2563.48</c:v>
                </c:pt>
                <c:pt idx="2965">
                  <c:v>2573.2399999999998</c:v>
                </c:pt>
                <c:pt idx="2966">
                  <c:v>2583.0100000000002</c:v>
                </c:pt>
                <c:pt idx="2967">
                  <c:v>2529.3000000000002</c:v>
                </c:pt>
                <c:pt idx="2968">
                  <c:v>2573.2399999999998</c:v>
                </c:pt>
                <c:pt idx="2969">
                  <c:v>2568.36</c:v>
                </c:pt>
                <c:pt idx="2970">
                  <c:v>2583.0100000000002</c:v>
                </c:pt>
                <c:pt idx="2971">
                  <c:v>2529.3000000000002</c:v>
                </c:pt>
                <c:pt idx="2972">
                  <c:v>2524.41</c:v>
                </c:pt>
                <c:pt idx="2973">
                  <c:v>2534.1799999999998</c:v>
                </c:pt>
                <c:pt idx="2974">
                  <c:v>2539.06</c:v>
                </c:pt>
                <c:pt idx="2975">
                  <c:v>2558.59</c:v>
                </c:pt>
                <c:pt idx="2976">
                  <c:v>2578.13</c:v>
                </c:pt>
                <c:pt idx="2977">
                  <c:v>2568.36</c:v>
                </c:pt>
                <c:pt idx="2978">
                  <c:v>2514.65</c:v>
                </c:pt>
                <c:pt idx="2979">
                  <c:v>2519.5300000000002</c:v>
                </c:pt>
                <c:pt idx="2980">
                  <c:v>2519.5300000000002</c:v>
                </c:pt>
                <c:pt idx="2981">
                  <c:v>2529.3000000000002</c:v>
                </c:pt>
                <c:pt idx="2982">
                  <c:v>2495.12</c:v>
                </c:pt>
                <c:pt idx="2983">
                  <c:v>2514.65</c:v>
                </c:pt>
                <c:pt idx="2984">
                  <c:v>2514.65</c:v>
                </c:pt>
                <c:pt idx="2985">
                  <c:v>2529.3000000000002</c:v>
                </c:pt>
                <c:pt idx="2986">
                  <c:v>2485.35</c:v>
                </c:pt>
                <c:pt idx="2987">
                  <c:v>2480.4699999999998</c:v>
                </c:pt>
                <c:pt idx="2988">
                  <c:v>2460.94</c:v>
                </c:pt>
                <c:pt idx="2989">
                  <c:v>2480.4699999999998</c:v>
                </c:pt>
                <c:pt idx="2990">
                  <c:v>2548.83</c:v>
                </c:pt>
                <c:pt idx="2991">
                  <c:v>2524.41</c:v>
                </c:pt>
                <c:pt idx="2992">
                  <c:v>2534.1799999999998</c:v>
                </c:pt>
                <c:pt idx="2993">
                  <c:v>2543.9499999999998</c:v>
                </c:pt>
                <c:pt idx="2994">
                  <c:v>2573.2399999999998</c:v>
                </c:pt>
                <c:pt idx="2995">
                  <c:v>2500</c:v>
                </c:pt>
                <c:pt idx="2996">
                  <c:v>2578.13</c:v>
                </c:pt>
                <c:pt idx="2997">
                  <c:v>2543.9499999999998</c:v>
                </c:pt>
                <c:pt idx="2998">
                  <c:v>2558.59</c:v>
                </c:pt>
                <c:pt idx="2999">
                  <c:v>2592.77</c:v>
                </c:pt>
                <c:pt idx="3000">
                  <c:v>2573.2399999999998</c:v>
                </c:pt>
                <c:pt idx="3001">
                  <c:v>2583.0100000000002</c:v>
                </c:pt>
                <c:pt idx="3002">
                  <c:v>2583.0100000000002</c:v>
                </c:pt>
                <c:pt idx="3003">
                  <c:v>2583.0100000000002</c:v>
                </c:pt>
                <c:pt idx="3004">
                  <c:v>2563.48</c:v>
                </c:pt>
                <c:pt idx="3005">
                  <c:v>2539.06</c:v>
                </c:pt>
                <c:pt idx="3006">
                  <c:v>2597.66</c:v>
                </c:pt>
                <c:pt idx="3007">
                  <c:v>2612.3000000000002</c:v>
                </c:pt>
                <c:pt idx="3008">
                  <c:v>2607.42</c:v>
                </c:pt>
                <c:pt idx="3009">
                  <c:v>2641.6</c:v>
                </c:pt>
                <c:pt idx="3010">
                  <c:v>2641.6</c:v>
                </c:pt>
                <c:pt idx="3011">
                  <c:v>2700.2</c:v>
                </c:pt>
                <c:pt idx="3012">
                  <c:v>2739.26</c:v>
                </c:pt>
                <c:pt idx="3013">
                  <c:v>2734.38</c:v>
                </c:pt>
                <c:pt idx="3014">
                  <c:v>2744.14</c:v>
                </c:pt>
                <c:pt idx="3015">
                  <c:v>2714.84</c:v>
                </c:pt>
                <c:pt idx="3016">
                  <c:v>2734.38</c:v>
                </c:pt>
                <c:pt idx="3017">
                  <c:v>2753.91</c:v>
                </c:pt>
                <c:pt idx="3018">
                  <c:v>2768.55</c:v>
                </c:pt>
                <c:pt idx="3019">
                  <c:v>2709.96</c:v>
                </c:pt>
                <c:pt idx="3020">
                  <c:v>2685.55</c:v>
                </c:pt>
                <c:pt idx="3021">
                  <c:v>2700.2</c:v>
                </c:pt>
                <c:pt idx="3022">
                  <c:v>2661.13</c:v>
                </c:pt>
                <c:pt idx="3023">
                  <c:v>2631.84</c:v>
                </c:pt>
                <c:pt idx="3024">
                  <c:v>2612.3000000000002</c:v>
                </c:pt>
                <c:pt idx="3025">
                  <c:v>2617.19</c:v>
                </c:pt>
                <c:pt idx="3026">
                  <c:v>2617.19</c:v>
                </c:pt>
                <c:pt idx="3027">
                  <c:v>2641.6</c:v>
                </c:pt>
                <c:pt idx="3028">
                  <c:v>2578.13</c:v>
                </c:pt>
                <c:pt idx="3029">
                  <c:v>2573.2399999999998</c:v>
                </c:pt>
                <c:pt idx="3030">
                  <c:v>2568.36</c:v>
                </c:pt>
                <c:pt idx="3031">
                  <c:v>2578.13</c:v>
                </c:pt>
                <c:pt idx="3032">
                  <c:v>2524.41</c:v>
                </c:pt>
                <c:pt idx="3033">
                  <c:v>2509.77</c:v>
                </c:pt>
                <c:pt idx="3034">
                  <c:v>2485.35</c:v>
                </c:pt>
                <c:pt idx="3035">
                  <c:v>2534.1799999999998</c:v>
                </c:pt>
                <c:pt idx="3036">
                  <c:v>2514.65</c:v>
                </c:pt>
                <c:pt idx="3037">
                  <c:v>2495.12</c:v>
                </c:pt>
                <c:pt idx="3038">
                  <c:v>2436.52</c:v>
                </c:pt>
                <c:pt idx="3039">
                  <c:v>2514.65</c:v>
                </c:pt>
                <c:pt idx="3040">
                  <c:v>2543.9499999999998</c:v>
                </c:pt>
                <c:pt idx="3041">
                  <c:v>2500</c:v>
                </c:pt>
                <c:pt idx="3042">
                  <c:v>2509.77</c:v>
                </c:pt>
                <c:pt idx="3043">
                  <c:v>2495.12</c:v>
                </c:pt>
                <c:pt idx="3044">
                  <c:v>2529.3000000000002</c:v>
                </c:pt>
                <c:pt idx="3045">
                  <c:v>2539.06</c:v>
                </c:pt>
                <c:pt idx="3046">
                  <c:v>2553.71</c:v>
                </c:pt>
                <c:pt idx="3047">
                  <c:v>2539.06</c:v>
                </c:pt>
                <c:pt idx="3048">
                  <c:v>2543.9499999999998</c:v>
                </c:pt>
                <c:pt idx="3049">
                  <c:v>2553.71</c:v>
                </c:pt>
                <c:pt idx="3050">
                  <c:v>2534.1799999999998</c:v>
                </c:pt>
                <c:pt idx="3051">
                  <c:v>2568.36</c:v>
                </c:pt>
                <c:pt idx="3052">
                  <c:v>2524.41</c:v>
                </c:pt>
                <c:pt idx="3053">
                  <c:v>2558.59</c:v>
                </c:pt>
                <c:pt idx="3054">
                  <c:v>2548.83</c:v>
                </c:pt>
                <c:pt idx="3055">
                  <c:v>2539.06</c:v>
                </c:pt>
                <c:pt idx="3056">
                  <c:v>2524.41</c:v>
                </c:pt>
                <c:pt idx="3057">
                  <c:v>2485.35</c:v>
                </c:pt>
                <c:pt idx="3058">
                  <c:v>2553.71</c:v>
                </c:pt>
                <c:pt idx="3059">
                  <c:v>2529.3000000000002</c:v>
                </c:pt>
                <c:pt idx="3060">
                  <c:v>2514.65</c:v>
                </c:pt>
                <c:pt idx="3061">
                  <c:v>2470.6999999999998</c:v>
                </c:pt>
                <c:pt idx="3062">
                  <c:v>2421.88</c:v>
                </c:pt>
                <c:pt idx="3063">
                  <c:v>2436.52</c:v>
                </c:pt>
                <c:pt idx="3064">
                  <c:v>2451.17</c:v>
                </c:pt>
                <c:pt idx="3065">
                  <c:v>2397.46</c:v>
                </c:pt>
                <c:pt idx="3066">
                  <c:v>2426.7600000000002</c:v>
                </c:pt>
                <c:pt idx="3067">
                  <c:v>2441.41</c:v>
                </c:pt>
                <c:pt idx="3068">
                  <c:v>2490.23</c:v>
                </c:pt>
                <c:pt idx="3069">
                  <c:v>2495.12</c:v>
                </c:pt>
                <c:pt idx="3070">
                  <c:v>2500</c:v>
                </c:pt>
                <c:pt idx="3071">
                  <c:v>2485.35</c:v>
                </c:pt>
                <c:pt idx="3072">
                  <c:v>2509.77</c:v>
                </c:pt>
                <c:pt idx="3073">
                  <c:v>2441.41</c:v>
                </c:pt>
                <c:pt idx="3074">
                  <c:v>2495.12</c:v>
                </c:pt>
                <c:pt idx="3075">
                  <c:v>2524.41</c:v>
                </c:pt>
                <c:pt idx="3076">
                  <c:v>2519.5300000000002</c:v>
                </c:pt>
                <c:pt idx="3077">
                  <c:v>2573.2399999999998</c:v>
                </c:pt>
                <c:pt idx="3078">
                  <c:v>2548.83</c:v>
                </c:pt>
                <c:pt idx="3079">
                  <c:v>2534.1799999999998</c:v>
                </c:pt>
                <c:pt idx="3080">
                  <c:v>2534.1799999999998</c:v>
                </c:pt>
                <c:pt idx="3081">
                  <c:v>2622.07</c:v>
                </c:pt>
                <c:pt idx="3082">
                  <c:v>2631.84</c:v>
                </c:pt>
                <c:pt idx="3083">
                  <c:v>2651.37</c:v>
                </c:pt>
                <c:pt idx="3084">
                  <c:v>2646.48</c:v>
                </c:pt>
                <c:pt idx="3085">
                  <c:v>2690.43</c:v>
                </c:pt>
                <c:pt idx="3086">
                  <c:v>2719.73</c:v>
                </c:pt>
                <c:pt idx="3087">
                  <c:v>2734.38</c:v>
                </c:pt>
                <c:pt idx="3088">
                  <c:v>2729.49</c:v>
                </c:pt>
                <c:pt idx="3089">
                  <c:v>2666.02</c:v>
                </c:pt>
                <c:pt idx="3090">
                  <c:v>2744.14</c:v>
                </c:pt>
                <c:pt idx="3091">
                  <c:v>2749.02</c:v>
                </c:pt>
                <c:pt idx="3092">
                  <c:v>2773.44</c:v>
                </c:pt>
                <c:pt idx="3093">
                  <c:v>2675.78</c:v>
                </c:pt>
                <c:pt idx="3094">
                  <c:v>2709.96</c:v>
                </c:pt>
                <c:pt idx="3095">
                  <c:v>2690.43</c:v>
                </c:pt>
                <c:pt idx="3096">
                  <c:v>2719.73</c:v>
                </c:pt>
                <c:pt idx="3097">
                  <c:v>2670.9</c:v>
                </c:pt>
                <c:pt idx="3098">
                  <c:v>2680.66</c:v>
                </c:pt>
                <c:pt idx="3099">
                  <c:v>2685.55</c:v>
                </c:pt>
                <c:pt idx="3100">
                  <c:v>2695.31</c:v>
                </c:pt>
                <c:pt idx="3101">
                  <c:v>2690.43</c:v>
                </c:pt>
                <c:pt idx="3102">
                  <c:v>2631.84</c:v>
                </c:pt>
                <c:pt idx="3103">
                  <c:v>2636.72</c:v>
                </c:pt>
                <c:pt idx="3104">
                  <c:v>2626.95</c:v>
                </c:pt>
                <c:pt idx="3105">
                  <c:v>2680.66</c:v>
                </c:pt>
                <c:pt idx="3106">
                  <c:v>2573.2399999999998</c:v>
                </c:pt>
                <c:pt idx="3107">
                  <c:v>2587.89</c:v>
                </c:pt>
                <c:pt idx="3108">
                  <c:v>2573.2399999999998</c:v>
                </c:pt>
                <c:pt idx="3109">
                  <c:v>2514.65</c:v>
                </c:pt>
                <c:pt idx="3110">
                  <c:v>2543.9499999999998</c:v>
                </c:pt>
                <c:pt idx="3111">
                  <c:v>2553.71</c:v>
                </c:pt>
                <c:pt idx="3112">
                  <c:v>2519.5300000000002</c:v>
                </c:pt>
                <c:pt idx="3113">
                  <c:v>2534.1799999999998</c:v>
                </c:pt>
                <c:pt idx="3114">
                  <c:v>2573.2399999999998</c:v>
                </c:pt>
                <c:pt idx="3115">
                  <c:v>2558.59</c:v>
                </c:pt>
                <c:pt idx="3116">
                  <c:v>2563.48</c:v>
                </c:pt>
                <c:pt idx="3117">
                  <c:v>2578.13</c:v>
                </c:pt>
                <c:pt idx="3118">
                  <c:v>2617.19</c:v>
                </c:pt>
                <c:pt idx="3119">
                  <c:v>2612.3000000000002</c:v>
                </c:pt>
                <c:pt idx="3120">
                  <c:v>2583.0100000000002</c:v>
                </c:pt>
                <c:pt idx="3121">
                  <c:v>2553.71</c:v>
                </c:pt>
                <c:pt idx="3122">
                  <c:v>2573.2399999999998</c:v>
                </c:pt>
                <c:pt idx="3123">
                  <c:v>2602.54</c:v>
                </c:pt>
                <c:pt idx="3124">
                  <c:v>2592.77</c:v>
                </c:pt>
                <c:pt idx="3125">
                  <c:v>2597.66</c:v>
                </c:pt>
                <c:pt idx="3126">
                  <c:v>2592.77</c:v>
                </c:pt>
                <c:pt idx="3127">
                  <c:v>2519.5300000000002</c:v>
                </c:pt>
                <c:pt idx="3128">
                  <c:v>2597.66</c:v>
                </c:pt>
                <c:pt idx="3129">
                  <c:v>2573.2399999999998</c:v>
                </c:pt>
                <c:pt idx="3130">
                  <c:v>2553.71</c:v>
                </c:pt>
                <c:pt idx="3131">
                  <c:v>2578.13</c:v>
                </c:pt>
                <c:pt idx="3132">
                  <c:v>2543.9499999999998</c:v>
                </c:pt>
                <c:pt idx="3133">
                  <c:v>2534.1799999999998</c:v>
                </c:pt>
                <c:pt idx="3134">
                  <c:v>2504.88</c:v>
                </c:pt>
                <c:pt idx="3135">
                  <c:v>2480.4699999999998</c:v>
                </c:pt>
                <c:pt idx="3136">
                  <c:v>2475.59</c:v>
                </c:pt>
                <c:pt idx="3137">
                  <c:v>2524.41</c:v>
                </c:pt>
                <c:pt idx="3138">
                  <c:v>2558.59</c:v>
                </c:pt>
                <c:pt idx="3139">
                  <c:v>2500</c:v>
                </c:pt>
                <c:pt idx="3140">
                  <c:v>2456.0500000000002</c:v>
                </c:pt>
                <c:pt idx="3141">
                  <c:v>2470.6999999999998</c:v>
                </c:pt>
                <c:pt idx="3142">
                  <c:v>2475.59</c:v>
                </c:pt>
                <c:pt idx="3143">
                  <c:v>2446.29</c:v>
                </c:pt>
                <c:pt idx="3144">
                  <c:v>2441.41</c:v>
                </c:pt>
                <c:pt idx="3145">
                  <c:v>2441.41</c:v>
                </c:pt>
                <c:pt idx="3146">
                  <c:v>2485.35</c:v>
                </c:pt>
                <c:pt idx="3147">
                  <c:v>2504.88</c:v>
                </c:pt>
                <c:pt idx="3148">
                  <c:v>2451.17</c:v>
                </c:pt>
                <c:pt idx="3149">
                  <c:v>2451.17</c:v>
                </c:pt>
                <c:pt idx="3150">
                  <c:v>2475.59</c:v>
                </c:pt>
                <c:pt idx="3151">
                  <c:v>2548.83</c:v>
                </c:pt>
                <c:pt idx="3152">
                  <c:v>2495.12</c:v>
                </c:pt>
                <c:pt idx="3153">
                  <c:v>2495.12</c:v>
                </c:pt>
                <c:pt idx="3154">
                  <c:v>2485.35</c:v>
                </c:pt>
                <c:pt idx="3155">
                  <c:v>2539.06</c:v>
                </c:pt>
                <c:pt idx="3156">
                  <c:v>2568.36</c:v>
                </c:pt>
                <c:pt idx="3157">
                  <c:v>2563.48</c:v>
                </c:pt>
                <c:pt idx="3158">
                  <c:v>2553.71</c:v>
                </c:pt>
                <c:pt idx="3159">
                  <c:v>2573.2399999999998</c:v>
                </c:pt>
                <c:pt idx="3160">
                  <c:v>2583.0100000000002</c:v>
                </c:pt>
                <c:pt idx="3161">
                  <c:v>2583.0100000000002</c:v>
                </c:pt>
                <c:pt idx="3162">
                  <c:v>2597.66</c:v>
                </c:pt>
                <c:pt idx="3163">
                  <c:v>2602.54</c:v>
                </c:pt>
                <c:pt idx="3164">
                  <c:v>2622.07</c:v>
                </c:pt>
                <c:pt idx="3165">
                  <c:v>2685.55</c:v>
                </c:pt>
                <c:pt idx="3166">
                  <c:v>2705.08</c:v>
                </c:pt>
                <c:pt idx="3167">
                  <c:v>2680.66</c:v>
                </c:pt>
                <c:pt idx="3168">
                  <c:v>2753.91</c:v>
                </c:pt>
                <c:pt idx="3169">
                  <c:v>2739.26</c:v>
                </c:pt>
                <c:pt idx="3170">
                  <c:v>2734.38</c:v>
                </c:pt>
                <c:pt idx="3171">
                  <c:v>2749.02</c:v>
                </c:pt>
                <c:pt idx="3172">
                  <c:v>2724.61</c:v>
                </c:pt>
                <c:pt idx="3173">
                  <c:v>2734.38</c:v>
                </c:pt>
                <c:pt idx="3174">
                  <c:v>2758.79</c:v>
                </c:pt>
                <c:pt idx="3175">
                  <c:v>2812.5</c:v>
                </c:pt>
                <c:pt idx="3176">
                  <c:v>2729.49</c:v>
                </c:pt>
                <c:pt idx="3177">
                  <c:v>2739.26</c:v>
                </c:pt>
                <c:pt idx="3178">
                  <c:v>2739.26</c:v>
                </c:pt>
                <c:pt idx="3179">
                  <c:v>2739.26</c:v>
                </c:pt>
                <c:pt idx="3180">
                  <c:v>2695.31</c:v>
                </c:pt>
                <c:pt idx="3181">
                  <c:v>2709.96</c:v>
                </c:pt>
                <c:pt idx="3182">
                  <c:v>2714.84</c:v>
                </c:pt>
                <c:pt idx="3183">
                  <c:v>2675.78</c:v>
                </c:pt>
                <c:pt idx="3184">
                  <c:v>2690.43</c:v>
                </c:pt>
                <c:pt idx="3185">
                  <c:v>2690.43</c:v>
                </c:pt>
                <c:pt idx="3186">
                  <c:v>2680.66</c:v>
                </c:pt>
                <c:pt idx="3187">
                  <c:v>2714.84</c:v>
                </c:pt>
                <c:pt idx="3188">
                  <c:v>2778.32</c:v>
                </c:pt>
                <c:pt idx="3189">
                  <c:v>2670.9</c:v>
                </c:pt>
                <c:pt idx="3190">
                  <c:v>2636.72</c:v>
                </c:pt>
                <c:pt idx="3191">
                  <c:v>2578.13</c:v>
                </c:pt>
                <c:pt idx="3192">
                  <c:v>2587.89</c:v>
                </c:pt>
                <c:pt idx="3193">
                  <c:v>2563.48</c:v>
                </c:pt>
                <c:pt idx="3194">
                  <c:v>2563.48</c:v>
                </c:pt>
                <c:pt idx="3195">
                  <c:v>2534.1799999999998</c:v>
                </c:pt>
                <c:pt idx="3196">
                  <c:v>2514.65</c:v>
                </c:pt>
                <c:pt idx="3197">
                  <c:v>2548.83</c:v>
                </c:pt>
                <c:pt idx="3198">
                  <c:v>2558.59</c:v>
                </c:pt>
                <c:pt idx="3199">
                  <c:v>2558.59</c:v>
                </c:pt>
                <c:pt idx="3200">
                  <c:v>2495.12</c:v>
                </c:pt>
                <c:pt idx="3201">
                  <c:v>2543.9499999999998</c:v>
                </c:pt>
                <c:pt idx="3202">
                  <c:v>2558.59</c:v>
                </c:pt>
                <c:pt idx="3203">
                  <c:v>2558.59</c:v>
                </c:pt>
                <c:pt idx="3204">
                  <c:v>2553.71</c:v>
                </c:pt>
                <c:pt idx="3205">
                  <c:v>2558.59</c:v>
                </c:pt>
                <c:pt idx="3206">
                  <c:v>2563.48</c:v>
                </c:pt>
                <c:pt idx="3207">
                  <c:v>2578.13</c:v>
                </c:pt>
                <c:pt idx="3208">
                  <c:v>2607.42</c:v>
                </c:pt>
                <c:pt idx="3209">
                  <c:v>2597.66</c:v>
                </c:pt>
                <c:pt idx="3210">
                  <c:v>2602.54</c:v>
                </c:pt>
                <c:pt idx="3211">
                  <c:v>2636.72</c:v>
                </c:pt>
                <c:pt idx="3212">
                  <c:v>2666.02</c:v>
                </c:pt>
                <c:pt idx="3213">
                  <c:v>2578.13</c:v>
                </c:pt>
                <c:pt idx="3214">
                  <c:v>2578.13</c:v>
                </c:pt>
                <c:pt idx="3215">
                  <c:v>2597.66</c:v>
                </c:pt>
                <c:pt idx="3216">
                  <c:v>2622.07</c:v>
                </c:pt>
                <c:pt idx="3217">
                  <c:v>2563.48</c:v>
                </c:pt>
                <c:pt idx="3218">
                  <c:v>2602.54</c:v>
                </c:pt>
                <c:pt idx="3219">
                  <c:v>2592.77</c:v>
                </c:pt>
                <c:pt idx="3220">
                  <c:v>2534.1799999999998</c:v>
                </c:pt>
                <c:pt idx="3221">
                  <c:v>2548.83</c:v>
                </c:pt>
                <c:pt idx="3222">
                  <c:v>2529.3000000000002</c:v>
                </c:pt>
                <c:pt idx="3223">
                  <c:v>2519.5300000000002</c:v>
                </c:pt>
                <c:pt idx="3224">
                  <c:v>2509.77</c:v>
                </c:pt>
                <c:pt idx="3225">
                  <c:v>2534.1799999999998</c:v>
                </c:pt>
                <c:pt idx="3226">
                  <c:v>2504.88</c:v>
                </c:pt>
                <c:pt idx="3227">
                  <c:v>2534.1799999999998</c:v>
                </c:pt>
                <c:pt idx="3228">
                  <c:v>2509.77</c:v>
                </c:pt>
                <c:pt idx="3229">
                  <c:v>2534.1799999999998</c:v>
                </c:pt>
                <c:pt idx="3230">
                  <c:v>2563.48</c:v>
                </c:pt>
                <c:pt idx="3231">
                  <c:v>2524.41</c:v>
                </c:pt>
                <c:pt idx="3232">
                  <c:v>2509.77</c:v>
                </c:pt>
                <c:pt idx="3233">
                  <c:v>2500</c:v>
                </c:pt>
                <c:pt idx="3234">
                  <c:v>2534.1799999999998</c:v>
                </c:pt>
                <c:pt idx="3235">
                  <c:v>2548.83</c:v>
                </c:pt>
                <c:pt idx="3236">
                  <c:v>2495.12</c:v>
                </c:pt>
                <c:pt idx="3237">
                  <c:v>2470.6999999999998</c:v>
                </c:pt>
                <c:pt idx="3238">
                  <c:v>2509.77</c:v>
                </c:pt>
                <c:pt idx="3239">
                  <c:v>2509.77</c:v>
                </c:pt>
                <c:pt idx="3240">
                  <c:v>2519.5300000000002</c:v>
                </c:pt>
                <c:pt idx="3241">
                  <c:v>2460.94</c:v>
                </c:pt>
                <c:pt idx="3242">
                  <c:v>2495.12</c:v>
                </c:pt>
                <c:pt idx="3243">
                  <c:v>2539.06</c:v>
                </c:pt>
                <c:pt idx="3244">
                  <c:v>2597.66</c:v>
                </c:pt>
                <c:pt idx="3245">
                  <c:v>2612.3000000000002</c:v>
                </c:pt>
                <c:pt idx="3246">
                  <c:v>2661.13</c:v>
                </c:pt>
                <c:pt idx="3247">
                  <c:v>2690.43</c:v>
                </c:pt>
                <c:pt idx="3248">
                  <c:v>2700.2</c:v>
                </c:pt>
                <c:pt idx="3249">
                  <c:v>2753.91</c:v>
                </c:pt>
                <c:pt idx="3250">
                  <c:v>2744.14</c:v>
                </c:pt>
                <c:pt idx="3251">
                  <c:v>2714.84</c:v>
                </c:pt>
                <c:pt idx="3252">
                  <c:v>2753.91</c:v>
                </c:pt>
                <c:pt idx="3253">
                  <c:v>2797.85</c:v>
                </c:pt>
                <c:pt idx="3254">
                  <c:v>2719.73</c:v>
                </c:pt>
                <c:pt idx="3255">
                  <c:v>2724.61</c:v>
                </c:pt>
                <c:pt idx="3256">
                  <c:v>2709.96</c:v>
                </c:pt>
                <c:pt idx="3257">
                  <c:v>2714.84</c:v>
                </c:pt>
                <c:pt idx="3258">
                  <c:v>2700.2</c:v>
                </c:pt>
                <c:pt idx="3259">
                  <c:v>2666.02</c:v>
                </c:pt>
                <c:pt idx="3260">
                  <c:v>2675.78</c:v>
                </c:pt>
                <c:pt idx="3261">
                  <c:v>2651.37</c:v>
                </c:pt>
                <c:pt idx="3262">
                  <c:v>2690.43</c:v>
                </c:pt>
                <c:pt idx="3263">
                  <c:v>2646.48</c:v>
                </c:pt>
                <c:pt idx="3264">
                  <c:v>2602.54</c:v>
                </c:pt>
                <c:pt idx="3265">
                  <c:v>2617.19</c:v>
                </c:pt>
                <c:pt idx="3266">
                  <c:v>2631.84</c:v>
                </c:pt>
                <c:pt idx="3267">
                  <c:v>2617.19</c:v>
                </c:pt>
                <c:pt idx="3268">
                  <c:v>2617.19</c:v>
                </c:pt>
                <c:pt idx="3269">
                  <c:v>2592.77</c:v>
                </c:pt>
                <c:pt idx="3270">
                  <c:v>2587.89</c:v>
                </c:pt>
                <c:pt idx="3271">
                  <c:v>2602.54</c:v>
                </c:pt>
                <c:pt idx="3272">
                  <c:v>2631.84</c:v>
                </c:pt>
                <c:pt idx="3273">
                  <c:v>2578.13</c:v>
                </c:pt>
                <c:pt idx="3274">
                  <c:v>2534.1799999999998</c:v>
                </c:pt>
                <c:pt idx="3275">
                  <c:v>2578.13</c:v>
                </c:pt>
                <c:pt idx="3276">
                  <c:v>2534.1799999999998</c:v>
                </c:pt>
                <c:pt idx="3277">
                  <c:v>2578.13</c:v>
                </c:pt>
                <c:pt idx="3278">
                  <c:v>2509.77</c:v>
                </c:pt>
                <c:pt idx="3279">
                  <c:v>2553.71</c:v>
                </c:pt>
                <c:pt idx="3280">
                  <c:v>2543.9499999999998</c:v>
                </c:pt>
                <c:pt idx="3281">
                  <c:v>2509.77</c:v>
                </c:pt>
                <c:pt idx="3282">
                  <c:v>2514.65</c:v>
                </c:pt>
                <c:pt idx="3283">
                  <c:v>2504.88</c:v>
                </c:pt>
                <c:pt idx="3284">
                  <c:v>2529.3000000000002</c:v>
                </c:pt>
                <c:pt idx="3285">
                  <c:v>2548.83</c:v>
                </c:pt>
                <c:pt idx="3286">
                  <c:v>2509.77</c:v>
                </c:pt>
                <c:pt idx="3287">
                  <c:v>2509.77</c:v>
                </c:pt>
                <c:pt idx="3288">
                  <c:v>2509.77</c:v>
                </c:pt>
                <c:pt idx="3289">
                  <c:v>2529.3000000000002</c:v>
                </c:pt>
                <c:pt idx="3290">
                  <c:v>2568.36</c:v>
                </c:pt>
                <c:pt idx="3291">
                  <c:v>2485.35</c:v>
                </c:pt>
                <c:pt idx="3292">
                  <c:v>2451.17</c:v>
                </c:pt>
                <c:pt idx="3293">
                  <c:v>2500</c:v>
                </c:pt>
                <c:pt idx="3294">
                  <c:v>2519.5300000000002</c:v>
                </c:pt>
                <c:pt idx="3295">
                  <c:v>2504.88</c:v>
                </c:pt>
                <c:pt idx="3296">
                  <c:v>2500</c:v>
                </c:pt>
                <c:pt idx="3297">
                  <c:v>2500</c:v>
                </c:pt>
                <c:pt idx="3298">
                  <c:v>2500</c:v>
                </c:pt>
                <c:pt idx="3299">
                  <c:v>2529.3000000000002</c:v>
                </c:pt>
                <c:pt idx="3300">
                  <c:v>2470.6999999999998</c:v>
                </c:pt>
                <c:pt idx="3301">
                  <c:v>2495.12</c:v>
                </c:pt>
                <c:pt idx="3302">
                  <c:v>2480.4699999999998</c:v>
                </c:pt>
                <c:pt idx="3303">
                  <c:v>2529.3000000000002</c:v>
                </c:pt>
                <c:pt idx="3304">
                  <c:v>2490.23</c:v>
                </c:pt>
                <c:pt idx="3305">
                  <c:v>2519.5300000000002</c:v>
                </c:pt>
                <c:pt idx="3306">
                  <c:v>2460.94</c:v>
                </c:pt>
                <c:pt idx="3307">
                  <c:v>2475.59</c:v>
                </c:pt>
                <c:pt idx="3308">
                  <c:v>2509.77</c:v>
                </c:pt>
                <c:pt idx="3309">
                  <c:v>2480.4699999999998</c:v>
                </c:pt>
                <c:pt idx="3310">
                  <c:v>2426.7600000000002</c:v>
                </c:pt>
                <c:pt idx="3311">
                  <c:v>2416.9899999999998</c:v>
                </c:pt>
                <c:pt idx="3312">
                  <c:v>2451.17</c:v>
                </c:pt>
                <c:pt idx="3313">
                  <c:v>2421.88</c:v>
                </c:pt>
                <c:pt idx="3314">
                  <c:v>2485.35</c:v>
                </c:pt>
                <c:pt idx="3315">
                  <c:v>2475.59</c:v>
                </c:pt>
                <c:pt idx="3316">
                  <c:v>2480.4699999999998</c:v>
                </c:pt>
                <c:pt idx="3317">
                  <c:v>2539.06</c:v>
                </c:pt>
                <c:pt idx="3318">
                  <c:v>2543.9499999999998</c:v>
                </c:pt>
                <c:pt idx="3319">
                  <c:v>2543.9499999999998</c:v>
                </c:pt>
                <c:pt idx="3320">
                  <c:v>2612.3000000000002</c:v>
                </c:pt>
                <c:pt idx="3321">
                  <c:v>2636.72</c:v>
                </c:pt>
                <c:pt idx="3322">
                  <c:v>2670.9</c:v>
                </c:pt>
                <c:pt idx="3323">
                  <c:v>2695.31</c:v>
                </c:pt>
                <c:pt idx="3324">
                  <c:v>2709.96</c:v>
                </c:pt>
                <c:pt idx="3325">
                  <c:v>2734.38</c:v>
                </c:pt>
                <c:pt idx="3326">
                  <c:v>2729.49</c:v>
                </c:pt>
                <c:pt idx="3327">
                  <c:v>2817.38</c:v>
                </c:pt>
                <c:pt idx="3328">
                  <c:v>2778.32</c:v>
                </c:pt>
                <c:pt idx="3329">
                  <c:v>2807.62</c:v>
                </c:pt>
                <c:pt idx="3330">
                  <c:v>2705.08</c:v>
                </c:pt>
                <c:pt idx="3331">
                  <c:v>2753.91</c:v>
                </c:pt>
                <c:pt idx="3332">
                  <c:v>2768.55</c:v>
                </c:pt>
                <c:pt idx="3333">
                  <c:v>2739.26</c:v>
                </c:pt>
                <c:pt idx="3334">
                  <c:v>2714.84</c:v>
                </c:pt>
                <c:pt idx="3335">
                  <c:v>2690.43</c:v>
                </c:pt>
                <c:pt idx="3336">
                  <c:v>2700.2</c:v>
                </c:pt>
                <c:pt idx="3337">
                  <c:v>2622.07</c:v>
                </c:pt>
                <c:pt idx="3338">
                  <c:v>2597.66</c:v>
                </c:pt>
                <c:pt idx="3339">
                  <c:v>2622.07</c:v>
                </c:pt>
                <c:pt idx="3340">
                  <c:v>2670.9</c:v>
                </c:pt>
                <c:pt idx="3341">
                  <c:v>2695.31</c:v>
                </c:pt>
                <c:pt idx="3342">
                  <c:v>2666.02</c:v>
                </c:pt>
                <c:pt idx="3343">
                  <c:v>2680.66</c:v>
                </c:pt>
                <c:pt idx="3344">
                  <c:v>2656.25</c:v>
                </c:pt>
                <c:pt idx="3345">
                  <c:v>2675.78</c:v>
                </c:pt>
                <c:pt idx="3346">
                  <c:v>2680.66</c:v>
                </c:pt>
                <c:pt idx="3347">
                  <c:v>2690.43</c:v>
                </c:pt>
                <c:pt idx="3348">
                  <c:v>2651.37</c:v>
                </c:pt>
                <c:pt idx="3349">
                  <c:v>2651.37</c:v>
                </c:pt>
                <c:pt idx="3350">
                  <c:v>2641.6</c:v>
                </c:pt>
                <c:pt idx="3351">
                  <c:v>2597.66</c:v>
                </c:pt>
                <c:pt idx="3352">
                  <c:v>2558.59</c:v>
                </c:pt>
                <c:pt idx="3353">
                  <c:v>2597.66</c:v>
                </c:pt>
                <c:pt idx="3354">
                  <c:v>2583.0100000000002</c:v>
                </c:pt>
                <c:pt idx="3355">
                  <c:v>2563.48</c:v>
                </c:pt>
                <c:pt idx="3356">
                  <c:v>2529.3000000000002</c:v>
                </c:pt>
                <c:pt idx="3357">
                  <c:v>2529.3000000000002</c:v>
                </c:pt>
                <c:pt idx="3358">
                  <c:v>2524.41</c:v>
                </c:pt>
                <c:pt idx="3359">
                  <c:v>2578.13</c:v>
                </c:pt>
                <c:pt idx="3360">
                  <c:v>2578.13</c:v>
                </c:pt>
                <c:pt idx="3361">
                  <c:v>2519.5300000000002</c:v>
                </c:pt>
                <c:pt idx="3362">
                  <c:v>2578.13</c:v>
                </c:pt>
                <c:pt idx="3363">
                  <c:v>2548.83</c:v>
                </c:pt>
                <c:pt idx="3364">
                  <c:v>2553.71</c:v>
                </c:pt>
                <c:pt idx="3365">
                  <c:v>2539.06</c:v>
                </c:pt>
                <c:pt idx="3366">
                  <c:v>2573.2399999999998</c:v>
                </c:pt>
                <c:pt idx="3367">
                  <c:v>2519.5300000000002</c:v>
                </c:pt>
                <c:pt idx="3368">
                  <c:v>2529.3000000000002</c:v>
                </c:pt>
                <c:pt idx="3369">
                  <c:v>2607.42</c:v>
                </c:pt>
                <c:pt idx="3370">
                  <c:v>2568.36</c:v>
                </c:pt>
                <c:pt idx="3371">
                  <c:v>2558.59</c:v>
                </c:pt>
                <c:pt idx="3372">
                  <c:v>2587.89</c:v>
                </c:pt>
                <c:pt idx="3373">
                  <c:v>2587.89</c:v>
                </c:pt>
                <c:pt idx="3374">
                  <c:v>2607.42</c:v>
                </c:pt>
                <c:pt idx="3375">
                  <c:v>2583.0100000000002</c:v>
                </c:pt>
                <c:pt idx="3376">
                  <c:v>2548.83</c:v>
                </c:pt>
                <c:pt idx="3377">
                  <c:v>2592.77</c:v>
                </c:pt>
                <c:pt idx="3378">
                  <c:v>2563.48</c:v>
                </c:pt>
                <c:pt idx="3379">
                  <c:v>2563.48</c:v>
                </c:pt>
                <c:pt idx="3380">
                  <c:v>2504.88</c:v>
                </c:pt>
                <c:pt idx="3381">
                  <c:v>2509.77</c:v>
                </c:pt>
                <c:pt idx="3382">
                  <c:v>2539.06</c:v>
                </c:pt>
                <c:pt idx="3383">
                  <c:v>2500</c:v>
                </c:pt>
                <c:pt idx="3384">
                  <c:v>2524.41</c:v>
                </c:pt>
                <c:pt idx="3385">
                  <c:v>2485.35</c:v>
                </c:pt>
                <c:pt idx="3386">
                  <c:v>2514.65</c:v>
                </c:pt>
                <c:pt idx="3387">
                  <c:v>2480.4699999999998</c:v>
                </c:pt>
                <c:pt idx="3388">
                  <c:v>2426.7600000000002</c:v>
                </c:pt>
                <c:pt idx="3389">
                  <c:v>2446.29</c:v>
                </c:pt>
                <c:pt idx="3390">
                  <c:v>2480.4699999999998</c:v>
                </c:pt>
                <c:pt idx="3391">
                  <c:v>2485.35</c:v>
                </c:pt>
                <c:pt idx="3392">
                  <c:v>2504.88</c:v>
                </c:pt>
                <c:pt idx="3393">
                  <c:v>2485.35</c:v>
                </c:pt>
                <c:pt idx="3394">
                  <c:v>2480.4699999999998</c:v>
                </c:pt>
                <c:pt idx="3395">
                  <c:v>2475.59</c:v>
                </c:pt>
                <c:pt idx="3396">
                  <c:v>2485.35</c:v>
                </c:pt>
                <c:pt idx="3397">
                  <c:v>2495.12</c:v>
                </c:pt>
                <c:pt idx="3398">
                  <c:v>2470.6999999999998</c:v>
                </c:pt>
                <c:pt idx="3399">
                  <c:v>2553.71</c:v>
                </c:pt>
                <c:pt idx="3400">
                  <c:v>2597.66</c:v>
                </c:pt>
                <c:pt idx="3401">
                  <c:v>2607.42</c:v>
                </c:pt>
                <c:pt idx="3402">
                  <c:v>2583.0100000000002</c:v>
                </c:pt>
                <c:pt idx="3403">
                  <c:v>2626.95</c:v>
                </c:pt>
                <c:pt idx="3404">
                  <c:v>2636.72</c:v>
                </c:pt>
                <c:pt idx="3405">
                  <c:v>2680.66</c:v>
                </c:pt>
                <c:pt idx="3406">
                  <c:v>2729.49</c:v>
                </c:pt>
                <c:pt idx="3407">
                  <c:v>2705.08</c:v>
                </c:pt>
                <c:pt idx="3408">
                  <c:v>2690.43</c:v>
                </c:pt>
                <c:pt idx="3409">
                  <c:v>2719.73</c:v>
                </c:pt>
                <c:pt idx="3410">
                  <c:v>2778.32</c:v>
                </c:pt>
                <c:pt idx="3411">
                  <c:v>2724.61</c:v>
                </c:pt>
                <c:pt idx="3412">
                  <c:v>2695.31</c:v>
                </c:pt>
                <c:pt idx="3413">
                  <c:v>2724.61</c:v>
                </c:pt>
                <c:pt idx="3414">
                  <c:v>2705.08</c:v>
                </c:pt>
                <c:pt idx="3415">
                  <c:v>2709.96</c:v>
                </c:pt>
                <c:pt idx="3416">
                  <c:v>2695.31</c:v>
                </c:pt>
                <c:pt idx="3417">
                  <c:v>2695.31</c:v>
                </c:pt>
                <c:pt idx="3418">
                  <c:v>2670.9</c:v>
                </c:pt>
                <c:pt idx="3419">
                  <c:v>2700.2</c:v>
                </c:pt>
                <c:pt idx="3420">
                  <c:v>2685.55</c:v>
                </c:pt>
                <c:pt idx="3421">
                  <c:v>2695.31</c:v>
                </c:pt>
                <c:pt idx="3422">
                  <c:v>2641.6</c:v>
                </c:pt>
                <c:pt idx="3423">
                  <c:v>2700.2</c:v>
                </c:pt>
                <c:pt idx="3424">
                  <c:v>2685.55</c:v>
                </c:pt>
                <c:pt idx="3425">
                  <c:v>2670.9</c:v>
                </c:pt>
                <c:pt idx="3426">
                  <c:v>2612.3000000000002</c:v>
                </c:pt>
                <c:pt idx="3427">
                  <c:v>2666.02</c:v>
                </c:pt>
                <c:pt idx="3428">
                  <c:v>2709.96</c:v>
                </c:pt>
                <c:pt idx="3429">
                  <c:v>2705.08</c:v>
                </c:pt>
                <c:pt idx="3430">
                  <c:v>2631.84</c:v>
                </c:pt>
                <c:pt idx="3431">
                  <c:v>2641.6</c:v>
                </c:pt>
                <c:pt idx="3432">
                  <c:v>2622.07</c:v>
                </c:pt>
                <c:pt idx="3433">
                  <c:v>2641.6</c:v>
                </c:pt>
                <c:pt idx="3434">
                  <c:v>2685.55</c:v>
                </c:pt>
                <c:pt idx="3435">
                  <c:v>2587.89</c:v>
                </c:pt>
                <c:pt idx="3436">
                  <c:v>2558.59</c:v>
                </c:pt>
                <c:pt idx="3437">
                  <c:v>2543.9499999999998</c:v>
                </c:pt>
                <c:pt idx="3438">
                  <c:v>2534.1799999999998</c:v>
                </c:pt>
                <c:pt idx="3439">
                  <c:v>2539.06</c:v>
                </c:pt>
                <c:pt idx="3440">
                  <c:v>2573.2399999999998</c:v>
                </c:pt>
                <c:pt idx="3441">
                  <c:v>2519.5300000000002</c:v>
                </c:pt>
                <c:pt idx="3442">
                  <c:v>2519.5300000000002</c:v>
                </c:pt>
                <c:pt idx="3443">
                  <c:v>2568.36</c:v>
                </c:pt>
                <c:pt idx="3444">
                  <c:v>2524.41</c:v>
                </c:pt>
                <c:pt idx="3445">
                  <c:v>2534.1799999999998</c:v>
                </c:pt>
                <c:pt idx="3446">
                  <c:v>2548.83</c:v>
                </c:pt>
                <c:pt idx="3447">
                  <c:v>2553.71</c:v>
                </c:pt>
                <c:pt idx="3448">
                  <c:v>2553.71</c:v>
                </c:pt>
                <c:pt idx="3449">
                  <c:v>2563.48</c:v>
                </c:pt>
                <c:pt idx="3450">
                  <c:v>2543.9499999999998</c:v>
                </c:pt>
                <c:pt idx="3451">
                  <c:v>2553.71</c:v>
                </c:pt>
                <c:pt idx="3452">
                  <c:v>2553.71</c:v>
                </c:pt>
                <c:pt idx="3453">
                  <c:v>2592.77</c:v>
                </c:pt>
                <c:pt idx="3454">
                  <c:v>2573.2399999999998</c:v>
                </c:pt>
                <c:pt idx="3455">
                  <c:v>2558.59</c:v>
                </c:pt>
                <c:pt idx="3456">
                  <c:v>2597.66</c:v>
                </c:pt>
                <c:pt idx="3457">
                  <c:v>2568.36</c:v>
                </c:pt>
                <c:pt idx="3458">
                  <c:v>2563.48</c:v>
                </c:pt>
                <c:pt idx="3459">
                  <c:v>2553.71</c:v>
                </c:pt>
                <c:pt idx="3460">
                  <c:v>2602.54</c:v>
                </c:pt>
                <c:pt idx="3461">
                  <c:v>2573.2399999999998</c:v>
                </c:pt>
                <c:pt idx="3462">
                  <c:v>2543.9499999999998</c:v>
                </c:pt>
                <c:pt idx="3463">
                  <c:v>2490.23</c:v>
                </c:pt>
                <c:pt idx="3464">
                  <c:v>2480.4699999999998</c:v>
                </c:pt>
                <c:pt idx="3465">
                  <c:v>2490.23</c:v>
                </c:pt>
                <c:pt idx="3466">
                  <c:v>2490.23</c:v>
                </c:pt>
                <c:pt idx="3467">
                  <c:v>2485.35</c:v>
                </c:pt>
                <c:pt idx="3468">
                  <c:v>2451.17</c:v>
                </c:pt>
                <c:pt idx="3469">
                  <c:v>2451.17</c:v>
                </c:pt>
                <c:pt idx="3470">
                  <c:v>2485.35</c:v>
                </c:pt>
                <c:pt idx="3471">
                  <c:v>2529.3000000000002</c:v>
                </c:pt>
                <c:pt idx="3472">
                  <c:v>2470.6999999999998</c:v>
                </c:pt>
                <c:pt idx="3473">
                  <c:v>2475.59</c:v>
                </c:pt>
                <c:pt idx="3474">
                  <c:v>2495.12</c:v>
                </c:pt>
                <c:pt idx="3475">
                  <c:v>2485.35</c:v>
                </c:pt>
                <c:pt idx="3476">
                  <c:v>2524.41</c:v>
                </c:pt>
                <c:pt idx="3477">
                  <c:v>2500</c:v>
                </c:pt>
                <c:pt idx="3478">
                  <c:v>2519.5300000000002</c:v>
                </c:pt>
                <c:pt idx="3479">
                  <c:v>2524.41</c:v>
                </c:pt>
                <c:pt idx="3480">
                  <c:v>2607.42</c:v>
                </c:pt>
                <c:pt idx="3481">
                  <c:v>2597.66</c:v>
                </c:pt>
                <c:pt idx="3482">
                  <c:v>2592.77</c:v>
                </c:pt>
                <c:pt idx="3483">
                  <c:v>2587.89</c:v>
                </c:pt>
                <c:pt idx="3484">
                  <c:v>2690.43</c:v>
                </c:pt>
                <c:pt idx="3485">
                  <c:v>2666.02</c:v>
                </c:pt>
                <c:pt idx="3486">
                  <c:v>2709.96</c:v>
                </c:pt>
                <c:pt idx="3487">
                  <c:v>2714.84</c:v>
                </c:pt>
                <c:pt idx="3488">
                  <c:v>2749.02</c:v>
                </c:pt>
                <c:pt idx="3489">
                  <c:v>2763.67</c:v>
                </c:pt>
                <c:pt idx="3490">
                  <c:v>2773.44</c:v>
                </c:pt>
                <c:pt idx="3491">
                  <c:v>2739.26</c:v>
                </c:pt>
                <c:pt idx="3492">
                  <c:v>2773.44</c:v>
                </c:pt>
                <c:pt idx="3493">
                  <c:v>2812.5</c:v>
                </c:pt>
                <c:pt idx="3494">
                  <c:v>2807.62</c:v>
                </c:pt>
                <c:pt idx="3495">
                  <c:v>2763.67</c:v>
                </c:pt>
                <c:pt idx="3496">
                  <c:v>2773.44</c:v>
                </c:pt>
                <c:pt idx="3497">
                  <c:v>2758.79</c:v>
                </c:pt>
                <c:pt idx="3498">
                  <c:v>2822.27</c:v>
                </c:pt>
                <c:pt idx="3499">
                  <c:v>2758.79</c:v>
                </c:pt>
                <c:pt idx="3500">
                  <c:v>2714.84</c:v>
                </c:pt>
                <c:pt idx="3501">
                  <c:v>2729.49</c:v>
                </c:pt>
                <c:pt idx="3502">
                  <c:v>2773.44</c:v>
                </c:pt>
                <c:pt idx="3503">
                  <c:v>2778.32</c:v>
                </c:pt>
                <c:pt idx="3504">
                  <c:v>2749.02</c:v>
                </c:pt>
                <c:pt idx="3505">
                  <c:v>2739.26</c:v>
                </c:pt>
                <c:pt idx="3506">
                  <c:v>2685.55</c:v>
                </c:pt>
                <c:pt idx="3507">
                  <c:v>2714.84</c:v>
                </c:pt>
                <c:pt idx="3508">
                  <c:v>2709.96</c:v>
                </c:pt>
                <c:pt idx="3509">
                  <c:v>2602.54</c:v>
                </c:pt>
                <c:pt idx="3510">
                  <c:v>2636.72</c:v>
                </c:pt>
                <c:pt idx="3511">
                  <c:v>2612.3000000000002</c:v>
                </c:pt>
                <c:pt idx="3512">
                  <c:v>2597.66</c:v>
                </c:pt>
                <c:pt idx="3513">
                  <c:v>2578.13</c:v>
                </c:pt>
                <c:pt idx="3514">
                  <c:v>2602.54</c:v>
                </c:pt>
                <c:pt idx="3515">
                  <c:v>2558.59</c:v>
                </c:pt>
                <c:pt idx="3516">
                  <c:v>2578.13</c:v>
                </c:pt>
                <c:pt idx="3517">
                  <c:v>2558.59</c:v>
                </c:pt>
                <c:pt idx="3518">
                  <c:v>2524.41</c:v>
                </c:pt>
                <c:pt idx="3519">
                  <c:v>2553.71</c:v>
                </c:pt>
                <c:pt idx="3520">
                  <c:v>2504.88</c:v>
                </c:pt>
                <c:pt idx="3521">
                  <c:v>2563.48</c:v>
                </c:pt>
                <c:pt idx="3522">
                  <c:v>2500</c:v>
                </c:pt>
                <c:pt idx="3523">
                  <c:v>2504.88</c:v>
                </c:pt>
                <c:pt idx="3524">
                  <c:v>2539.06</c:v>
                </c:pt>
                <c:pt idx="3525">
                  <c:v>2563.48</c:v>
                </c:pt>
                <c:pt idx="3526">
                  <c:v>2504.88</c:v>
                </c:pt>
                <c:pt idx="3527">
                  <c:v>2514.65</c:v>
                </c:pt>
                <c:pt idx="3528">
                  <c:v>2529.3000000000002</c:v>
                </c:pt>
                <c:pt idx="3529">
                  <c:v>2529.3000000000002</c:v>
                </c:pt>
                <c:pt idx="3530">
                  <c:v>2578.13</c:v>
                </c:pt>
                <c:pt idx="3531">
                  <c:v>2573.2399999999998</c:v>
                </c:pt>
                <c:pt idx="3532">
                  <c:v>2534.1799999999998</c:v>
                </c:pt>
                <c:pt idx="3533">
                  <c:v>2548.83</c:v>
                </c:pt>
                <c:pt idx="3534">
                  <c:v>2539.06</c:v>
                </c:pt>
                <c:pt idx="3535">
                  <c:v>2578.13</c:v>
                </c:pt>
                <c:pt idx="3536">
                  <c:v>2568.36</c:v>
                </c:pt>
                <c:pt idx="3537">
                  <c:v>2514.65</c:v>
                </c:pt>
                <c:pt idx="3538">
                  <c:v>2607.42</c:v>
                </c:pt>
                <c:pt idx="3539">
                  <c:v>2583.0100000000002</c:v>
                </c:pt>
                <c:pt idx="3540">
                  <c:v>2583.0100000000002</c:v>
                </c:pt>
                <c:pt idx="3541">
                  <c:v>2631.84</c:v>
                </c:pt>
                <c:pt idx="3542">
                  <c:v>2543.9499999999998</c:v>
                </c:pt>
                <c:pt idx="3543">
                  <c:v>2553.71</c:v>
                </c:pt>
                <c:pt idx="3544">
                  <c:v>2587.89</c:v>
                </c:pt>
                <c:pt idx="3545">
                  <c:v>2597.66</c:v>
                </c:pt>
                <c:pt idx="3546">
                  <c:v>2514.65</c:v>
                </c:pt>
                <c:pt idx="3547">
                  <c:v>2524.41</c:v>
                </c:pt>
                <c:pt idx="3548">
                  <c:v>2485.35</c:v>
                </c:pt>
                <c:pt idx="3549">
                  <c:v>2480.4699999999998</c:v>
                </c:pt>
                <c:pt idx="3550">
                  <c:v>2504.88</c:v>
                </c:pt>
                <c:pt idx="3551">
                  <c:v>2534.1799999999998</c:v>
                </c:pt>
                <c:pt idx="3552">
                  <c:v>2504.88</c:v>
                </c:pt>
                <c:pt idx="3553">
                  <c:v>2539.06</c:v>
                </c:pt>
                <c:pt idx="3554">
                  <c:v>2543.9499999999998</c:v>
                </c:pt>
                <c:pt idx="3555">
                  <c:v>2514.65</c:v>
                </c:pt>
                <c:pt idx="3556">
                  <c:v>2514.65</c:v>
                </c:pt>
                <c:pt idx="3557">
                  <c:v>2548.83</c:v>
                </c:pt>
                <c:pt idx="3558">
                  <c:v>2539.06</c:v>
                </c:pt>
                <c:pt idx="3559">
                  <c:v>2548.83</c:v>
                </c:pt>
                <c:pt idx="3560">
                  <c:v>2553.71</c:v>
                </c:pt>
                <c:pt idx="3561">
                  <c:v>2597.66</c:v>
                </c:pt>
                <c:pt idx="3562">
                  <c:v>2646.48</c:v>
                </c:pt>
                <c:pt idx="3563">
                  <c:v>2666.02</c:v>
                </c:pt>
                <c:pt idx="3564">
                  <c:v>2651.37</c:v>
                </c:pt>
                <c:pt idx="3565">
                  <c:v>2690.43</c:v>
                </c:pt>
                <c:pt idx="3566">
                  <c:v>2724.61</c:v>
                </c:pt>
                <c:pt idx="3567">
                  <c:v>2763.67</c:v>
                </c:pt>
                <c:pt idx="3568">
                  <c:v>2797.85</c:v>
                </c:pt>
                <c:pt idx="3569">
                  <c:v>2812.5</c:v>
                </c:pt>
                <c:pt idx="3570">
                  <c:v>2797.85</c:v>
                </c:pt>
                <c:pt idx="3571">
                  <c:v>2832.03</c:v>
                </c:pt>
                <c:pt idx="3572">
                  <c:v>2832.03</c:v>
                </c:pt>
                <c:pt idx="3573">
                  <c:v>2807.62</c:v>
                </c:pt>
                <c:pt idx="3574">
                  <c:v>2778.32</c:v>
                </c:pt>
                <c:pt idx="3575">
                  <c:v>2758.79</c:v>
                </c:pt>
                <c:pt idx="3576">
                  <c:v>2817.38</c:v>
                </c:pt>
                <c:pt idx="3577">
                  <c:v>2792.97</c:v>
                </c:pt>
                <c:pt idx="3578">
                  <c:v>2749.02</c:v>
                </c:pt>
                <c:pt idx="3579">
                  <c:v>2773.44</c:v>
                </c:pt>
                <c:pt idx="3580">
                  <c:v>2714.84</c:v>
                </c:pt>
                <c:pt idx="3581">
                  <c:v>2749.02</c:v>
                </c:pt>
                <c:pt idx="3582">
                  <c:v>2768.55</c:v>
                </c:pt>
                <c:pt idx="3583">
                  <c:v>2719.73</c:v>
                </c:pt>
                <c:pt idx="3584">
                  <c:v>2724.61</c:v>
                </c:pt>
                <c:pt idx="3585">
                  <c:v>2700.2</c:v>
                </c:pt>
                <c:pt idx="3586">
                  <c:v>2763.67</c:v>
                </c:pt>
                <c:pt idx="3587">
                  <c:v>2670.9</c:v>
                </c:pt>
                <c:pt idx="3588">
                  <c:v>2656.25</c:v>
                </c:pt>
                <c:pt idx="3589">
                  <c:v>2641.6</c:v>
                </c:pt>
                <c:pt idx="3590">
                  <c:v>2631.84</c:v>
                </c:pt>
                <c:pt idx="3591">
                  <c:v>2578.13</c:v>
                </c:pt>
                <c:pt idx="3592">
                  <c:v>2592.77</c:v>
                </c:pt>
                <c:pt idx="3593">
                  <c:v>2583.0100000000002</c:v>
                </c:pt>
                <c:pt idx="3594">
                  <c:v>2539.06</c:v>
                </c:pt>
                <c:pt idx="3595">
                  <c:v>2578.13</c:v>
                </c:pt>
                <c:pt idx="3596">
                  <c:v>2553.71</c:v>
                </c:pt>
                <c:pt idx="3597">
                  <c:v>2519.5300000000002</c:v>
                </c:pt>
                <c:pt idx="3598">
                  <c:v>2563.48</c:v>
                </c:pt>
                <c:pt idx="3599">
                  <c:v>2558.59</c:v>
                </c:pt>
                <c:pt idx="3600">
                  <c:v>2514.65</c:v>
                </c:pt>
                <c:pt idx="3601">
                  <c:v>2563.48</c:v>
                </c:pt>
                <c:pt idx="3602">
                  <c:v>2534.1799999999998</c:v>
                </c:pt>
                <c:pt idx="3603">
                  <c:v>2524.41</c:v>
                </c:pt>
                <c:pt idx="3604">
                  <c:v>2534.1799999999998</c:v>
                </c:pt>
                <c:pt idx="3605">
                  <c:v>2553.71</c:v>
                </c:pt>
                <c:pt idx="3606">
                  <c:v>2504.88</c:v>
                </c:pt>
                <c:pt idx="3607">
                  <c:v>2543.9499999999998</c:v>
                </c:pt>
                <c:pt idx="3608">
                  <c:v>2568.36</c:v>
                </c:pt>
                <c:pt idx="3609">
                  <c:v>2534.1799999999998</c:v>
                </c:pt>
                <c:pt idx="3610">
                  <c:v>2524.41</c:v>
                </c:pt>
                <c:pt idx="3611">
                  <c:v>2519.5300000000002</c:v>
                </c:pt>
                <c:pt idx="3612">
                  <c:v>2563.48</c:v>
                </c:pt>
                <c:pt idx="3613">
                  <c:v>2607.42</c:v>
                </c:pt>
                <c:pt idx="3614">
                  <c:v>2534.1799999999998</c:v>
                </c:pt>
                <c:pt idx="3615">
                  <c:v>2539.06</c:v>
                </c:pt>
                <c:pt idx="3616">
                  <c:v>2563.48</c:v>
                </c:pt>
                <c:pt idx="3617">
                  <c:v>2578.13</c:v>
                </c:pt>
                <c:pt idx="3618">
                  <c:v>2578.13</c:v>
                </c:pt>
                <c:pt idx="3619">
                  <c:v>2607.42</c:v>
                </c:pt>
                <c:pt idx="3620">
                  <c:v>2543.9499999999998</c:v>
                </c:pt>
                <c:pt idx="3621">
                  <c:v>2607.42</c:v>
                </c:pt>
                <c:pt idx="3622">
                  <c:v>2592.77</c:v>
                </c:pt>
                <c:pt idx="3623">
                  <c:v>2587.89</c:v>
                </c:pt>
                <c:pt idx="3624">
                  <c:v>2548.83</c:v>
                </c:pt>
                <c:pt idx="3625">
                  <c:v>2543.9499999999998</c:v>
                </c:pt>
                <c:pt idx="3626">
                  <c:v>2553.71</c:v>
                </c:pt>
                <c:pt idx="3627">
                  <c:v>2529.3000000000002</c:v>
                </c:pt>
                <c:pt idx="3628">
                  <c:v>2504.88</c:v>
                </c:pt>
                <c:pt idx="3629">
                  <c:v>2534.1799999999998</c:v>
                </c:pt>
                <c:pt idx="3630">
                  <c:v>2514.65</c:v>
                </c:pt>
                <c:pt idx="3631">
                  <c:v>2500</c:v>
                </c:pt>
                <c:pt idx="3632">
                  <c:v>2519.5300000000002</c:v>
                </c:pt>
                <c:pt idx="3633">
                  <c:v>2504.88</c:v>
                </c:pt>
                <c:pt idx="3634">
                  <c:v>2519.5300000000002</c:v>
                </c:pt>
                <c:pt idx="3635">
                  <c:v>2539.06</c:v>
                </c:pt>
                <c:pt idx="3636">
                  <c:v>2568.36</c:v>
                </c:pt>
                <c:pt idx="3637">
                  <c:v>2534.1799999999998</c:v>
                </c:pt>
                <c:pt idx="3638">
                  <c:v>2573.2399999999998</c:v>
                </c:pt>
                <c:pt idx="3639">
                  <c:v>2568.36</c:v>
                </c:pt>
                <c:pt idx="3640">
                  <c:v>2587.89</c:v>
                </c:pt>
                <c:pt idx="3641">
                  <c:v>2622.07</c:v>
                </c:pt>
                <c:pt idx="3642">
                  <c:v>2617.19</c:v>
                </c:pt>
                <c:pt idx="3643">
                  <c:v>2612.3000000000002</c:v>
                </c:pt>
                <c:pt idx="3644">
                  <c:v>2617.19</c:v>
                </c:pt>
                <c:pt idx="3645">
                  <c:v>2666.02</c:v>
                </c:pt>
                <c:pt idx="3646">
                  <c:v>2666.02</c:v>
                </c:pt>
                <c:pt idx="3647">
                  <c:v>2656.25</c:v>
                </c:pt>
                <c:pt idx="3648">
                  <c:v>2685.55</c:v>
                </c:pt>
                <c:pt idx="3649">
                  <c:v>2670.9</c:v>
                </c:pt>
                <c:pt idx="3650">
                  <c:v>2700.2</c:v>
                </c:pt>
                <c:pt idx="3651">
                  <c:v>2729.49</c:v>
                </c:pt>
                <c:pt idx="3652">
                  <c:v>2714.84</c:v>
                </c:pt>
                <c:pt idx="3653">
                  <c:v>2700.2</c:v>
                </c:pt>
                <c:pt idx="3654">
                  <c:v>2763.67</c:v>
                </c:pt>
                <c:pt idx="3655">
                  <c:v>2773.44</c:v>
                </c:pt>
                <c:pt idx="3656">
                  <c:v>2846.68</c:v>
                </c:pt>
                <c:pt idx="3657">
                  <c:v>2763.67</c:v>
                </c:pt>
                <c:pt idx="3658">
                  <c:v>2788.09</c:v>
                </c:pt>
                <c:pt idx="3659">
                  <c:v>2724.61</c:v>
                </c:pt>
                <c:pt idx="3660">
                  <c:v>2792.97</c:v>
                </c:pt>
                <c:pt idx="3661">
                  <c:v>2705.08</c:v>
                </c:pt>
                <c:pt idx="3662">
                  <c:v>2714.84</c:v>
                </c:pt>
                <c:pt idx="3663">
                  <c:v>2680.66</c:v>
                </c:pt>
                <c:pt idx="3664">
                  <c:v>2666.02</c:v>
                </c:pt>
                <c:pt idx="3665">
                  <c:v>2626.95</c:v>
                </c:pt>
                <c:pt idx="3666">
                  <c:v>2651.37</c:v>
                </c:pt>
                <c:pt idx="3667">
                  <c:v>2631.84</c:v>
                </c:pt>
                <c:pt idx="3668">
                  <c:v>2607.42</c:v>
                </c:pt>
                <c:pt idx="3669">
                  <c:v>2612.3000000000002</c:v>
                </c:pt>
                <c:pt idx="3670">
                  <c:v>2602.54</c:v>
                </c:pt>
                <c:pt idx="3671">
                  <c:v>2612.3000000000002</c:v>
                </c:pt>
                <c:pt idx="3672">
                  <c:v>2587.89</c:v>
                </c:pt>
                <c:pt idx="3673">
                  <c:v>2675.78</c:v>
                </c:pt>
                <c:pt idx="3674">
                  <c:v>2602.54</c:v>
                </c:pt>
                <c:pt idx="3675">
                  <c:v>2612.3000000000002</c:v>
                </c:pt>
                <c:pt idx="3676">
                  <c:v>2597.66</c:v>
                </c:pt>
                <c:pt idx="3677">
                  <c:v>2587.89</c:v>
                </c:pt>
                <c:pt idx="3678">
                  <c:v>2592.77</c:v>
                </c:pt>
                <c:pt idx="3679">
                  <c:v>2592.77</c:v>
                </c:pt>
                <c:pt idx="3680">
                  <c:v>2573.2399999999998</c:v>
                </c:pt>
                <c:pt idx="3681">
                  <c:v>2529.3000000000002</c:v>
                </c:pt>
                <c:pt idx="3682">
                  <c:v>2514.65</c:v>
                </c:pt>
                <c:pt idx="3683">
                  <c:v>2578.13</c:v>
                </c:pt>
                <c:pt idx="3684">
                  <c:v>2558.59</c:v>
                </c:pt>
                <c:pt idx="3685">
                  <c:v>2495.12</c:v>
                </c:pt>
                <c:pt idx="3686">
                  <c:v>2519.5300000000002</c:v>
                </c:pt>
                <c:pt idx="3687">
                  <c:v>2534.1799999999998</c:v>
                </c:pt>
                <c:pt idx="3688">
                  <c:v>2568.36</c:v>
                </c:pt>
                <c:pt idx="3689">
                  <c:v>2597.66</c:v>
                </c:pt>
                <c:pt idx="3690">
                  <c:v>2524.41</c:v>
                </c:pt>
                <c:pt idx="3691">
                  <c:v>2558.59</c:v>
                </c:pt>
                <c:pt idx="3692">
                  <c:v>2578.13</c:v>
                </c:pt>
                <c:pt idx="3693">
                  <c:v>2592.77</c:v>
                </c:pt>
                <c:pt idx="3694">
                  <c:v>2539.06</c:v>
                </c:pt>
                <c:pt idx="3695">
                  <c:v>2568.36</c:v>
                </c:pt>
                <c:pt idx="3696">
                  <c:v>2573.2399999999998</c:v>
                </c:pt>
                <c:pt idx="3697">
                  <c:v>2583.0100000000002</c:v>
                </c:pt>
                <c:pt idx="3698">
                  <c:v>2597.66</c:v>
                </c:pt>
                <c:pt idx="3699">
                  <c:v>2612.3000000000002</c:v>
                </c:pt>
                <c:pt idx="3700">
                  <c:v>2612.3000000000002</c:v>
                </c:pt>
                <c:pt idx="3701">
                  <c:v>2587.89</c:v>
                </c:pt>
                <c:pt idx="3702">
                  <c:v>2631.84</c:v>
                </c:pt>
                <c:pt idx="3703">
                  <c:v>2612.3000000000002</c:v>
                </c:pt>
                <c:pt idx="3704">
                  <c:v>2568.36</c:v>
                </c:pt>
                <c:pt idx="3705">
                  <c:v>2583.0100000000002</c:v>
                </c:pt>
                <c:pt idx="3706">
                  <c:v>2622.07</c:v>
                </c:pt>
                <c:pt idx="3707">
                  <c:v>2548.83</c:v>
                </c:pt>
                <c:pt idx="3708">
                  <c:v>2543.9499999999998</c:v>
                </c:pt>
                <c:pt idx="3709">
                  <c:v>2485.35</c:v>
                </c:pt>
                <c:pt idx="3710">
                  <c:v>2500</c:v>
                </c:pt>
                <c:pt idx="3711">
                  <c:v>2490.23</c:v>
                </c:pt>
                <c:pt idx="3712">
                  <c:v>2500</c:v>
                </c:pt>
                <c:pt idx="3713">
                  <c:v>2509.77</c:v>
                </c:pt>
                <c:pt idx="3714">
                  <c:v>2490.23</c:v>
                </c:pt>
                <c:pt idx="3715">
                  <c:v>2543.9499999999998</c:v>
                </c:pt>
                <c:pt idx="3716">
                  <c:v>2563.48</c:v>
                </c:pt>
                <c:pt idx="3717">
                  <c:v>2592.77</c:v>
                </c:pt>
                <c:pt idx="3718">
                  <c:v>2583.0100000000002</c:v>
                </c:pt>
                <c:pt idx="3719">
                  <c:v>2641.6</c:v>
                </c:pt>
                <c:pt idx="3720">
                  <c:v>2690.43</c:v>
                </c:pt>
                <c:pt idx="3721">
                  <c:v>2690.43</c:v>
                </c:pt>
                <c:pt idx="3722">
                  <c:v>2666.02</c:v>
                </c:pt>
                <c:pt idx="3723">
                  <c:v>2729.49</c:v>
                </c:pt>
                <c:pt idx="3724">
                  <c:v>2768.55</c:v>
                </c:pt>
                <c:pt idx="3725">
                  <c:v>2734.38</c:v>
                </c:pt>
                <c:pt idx="3726">
                  <c:v>2773.44</c:v>
                </c:pt>
                <c:pt idx="3727">
                  <c:v>2758.79</c:v>
                </c:pt>
                <c:pt idx="3728">
                  <c:v>2788.09</c:v>
                </c:pt>
                <c:pt idx="3729">
                  <c:v>2807.62</c:v>
                </c:pt>
                <c:pt idx="3730">
                  <c:v>2836.91</c:v>
                </c:pt>
                <c:pt idx="3731">
                  <c:v>2773.44</c:v>
                </c:pt>
                <c:pt idx="3732">
                  <c:v>2822.27</c:v>
                </c:pt>
                <c:pt idx="3733">
                  <c:v>2797.85</c:v>
                </c:pt>
                <c:pt idx="3734">
                  <c:v>2822.27</c:v>
                </c:pt>
                <c:pt idx="3735">
                  <c:v>2822.27</c:v>
                </c:pt>
                <c:pt idx="3736">
                  <c:v>2812.5</c:v>
                </c:pt>
                <c:pt idx="3737">
                  <c:v>2792.97</c:v>
                </c:pt>
                <c:pt idx="3738">
                  <c:v>2846.68</c:v>
                </c:pt>
                <c:pt idx="3739">
                  <c:v>2797.85</c:v>
                </c:pt>
                <c:pt idx="3740">
                  <c:v>2773.44</c:v>
                </c:pt>
                <c:pt idx="3741">
                  <c:v>2695.31</c:v>
                </c:pt>
                <c:pt idx="3742">
                  <c:v>2739.26</c:v>
                </c:pt>
                <c:pt idx="3743">
                  <c:v>2714.84</c:v>
                </c:pt>
                <c:pt idx="3744">
                  <c:v>2670.9</c:v>
                </c:pt>
                <c:pt idx="3745">
                  <c:v>2651.37</c:v>
                </c:pt>
                <c:pt idx="3746">
                  <c:v>2646.48</c:v>
                </c:pt>
                <c:pt idx="3747">
                  <c:v>2626.95</c:v>
                </c:pt>
                <c:pt idx="3748">
                  <c:v>2612.3000000000002</c:v>
                </c:pt>
                <c:pt idx="3749">
                  <c:v>2573.2399999999998</c:v>
                </c:pt>
                <c:pt idx="3750">
                  <c:v>2583.0100000000002</c:v>
                </c:pt>
                <c:pt idx="3751">
                  <c:v>2543.9499999999998</c:v>
                </c:pt>
                <c:pt idx="3752">
                  <c:v>2543.9499999999998</c:v>
                </c:pt>
                <c:pt idx="3753">
                  <c:v>2563.48</c:v>
                </c:pt>
                <c:pt idx="3754">
                  <c:v>2573.2399999999998</c:v>
                </c:pt>
                <c:pt idx="3755">
                  <c:v>2529.3000000000002</c:v>
                </c:pt>
                <c:pt idx="3756">
                  <c:v>2514.65</c:v>
                </c:pt>
                <c:pt idx="3757">
                  <c:v>2573.2399999999998</c:v>
                </c:pt>
                <c:pt idx="3758">
                  <c:v>2563.48</c:v>
                </c:pt>
                <c:pt idx="3759">
                  <c:v>2529.3000000000002</c:v>
                </c:pt>
                <c:pt idx="3760">
                  <c:v>2543.9499999999998</c:v>
                </c:pt>
                <c:pt idx="3761">
                  <c:v>2563.48</c:v>
                </c:pt>
                <c:pt idx="3762">
                  <c:v>2587.89</c:v>
                </c:pt>
                <c:pt idx="3763">
                  <c:v>2539.06</c:v>
                </c:pt>
                <c:pt idx="3764">
                  <c:v>2568.36</c:v>
                </c:pt>
                <c:pt idx="3765">
                  <c:v>2583.0100000000002</c:v>
                </c:pt>
                <c:pt idx="3766">
                  <c:v>2578.13</c:v>
                </c:pt>
                <c:pt idx="3767">
                  <c:v>2602.54</c:v>
                </c:pt>
                <c:pt idx="3768">
                  <c:v>2539.06</c:v>
                </c:pt>
                <c:pt idx="3769">
                  <c:v>2592.77</c:v>
                </c:pt>
                <c:pt idx="3770">
                  <c:v>2587.89</c:v>
                </c:pt>
                <c:pt idx="3771">
                  <c:v>2646.48</c:v>
                </c:pt>
                <c:pt idx="3772">
                  <c:v>2631.84</c:v>
                </c:pt>
                <c:pt idx="3773">
                  <c:v>2617.19</c:v>
                </c:pt>
                <c:pt idx="3774">
                  <c:v>2597.66</c:v>
                </c:pt>
                <c:pt idx="3775">
                  <c:v>2631.84</c:v>
                </c:pt>
                <c:pt idx="3776">
                  <c:v>2597.66</c:v>
                </c:pt>
                <c:pt idx="3777">
                  <c:v>2578.13</c:v>
                </c:pt>
                <c:pt idx="3778">
                  <c:v>2553.71</c:v>
                </c:pt>
                <c:pt idx="3779">
                  <c:v>2539.06</c:v>
                </c:pt>
                <c:pt idx="3780">
                  <c:v>2553.71</c:v>
                </c:pt>
                <c:pt idx="3781">
                  <c:v>2553.71</c:v>
                </c:pt>
                <c:pt idx="3782">
                  <c:v>2524.41</c:v>
                </c:pt>
                <c:pt idx="3783">
                  <c:v>2524.41</c:v>
                </c:pt>
                <c:pt idx="3784">
                  <c:v>2524.41</c:v>
                </c:pt>
                <c:pt idx="3785">
                  <c:v>2480.4699999999998</c:v>
                </c:pt>
                <c:pt idx="3786">
                  <c:v>2475.59</c:v>
                </c:pt>
                <c:pt idx="3787">
                  <c:v>2475.59</c:v>
                </c:pt>
                <c:pt idx="3788">
                  <c:v>2485.35</c:v>
                </c:pt>
                <c:pt idx="3789">
                  <c:v>2485.35</c:v>
                </c:pt>
                <c:pt idx="3790">
                  <c:v>2451.17</c:v>
                </c:pt>
                <c:pt idx="3791">
                  <c:v>2441.41</c:v>
                </c:pt>
                <c:pt idx="3792">
                  <c:v>2470.6999999999998</c:v>
                </c:pt>
                <c:pt idx="3793">
                  <c:v>2500</c:v>
                </c:pt>
                <c:pt idx="3794">
                  <c:v>2485.35</c:v>
                </c:pt>
                <c:pt idx="3795">
                  <c:v>2504.88</c:v>
                </c:pt>
                <c:pt idx="3796">
                  <c:v>2451.17</c:v>
                </c:pt>
                <c:pt idx="3797">
                  <c:v>2539.06</c:v>
                </c:pt>
                <c:pt idx="3798">
                  <c:v>2543.9499999999998</c:v>
                </c:pt>
                <c:pt idx="3799">
                  <c:v>2578.13</c:v>
                </c:pt>
                <c:pt idx="3800">
                  <c:v>2548.83</c:v>
                </c:pt>
                <c:pt idx="3801">
                  <c:v>2583.0100000000002</c:v>
                </c:pt>
                <c:pt idx="3802">
                  <c:v>2626.95</c:v>
                </c:pt>
                <c:pt idx="3803">
                  <c:v>2656.25</c:v>
                </c:pt>
                <c:pt idx="3804">
                  <c:v>2646.48</c:v>
                </c:pt>
                <c:pt idx="3805">
                  <c:v>2705.08</c:v>
                </c:pt>
                <c:pt idx="3806">
                  <c:v>2700.2</c:v>
                </c:pt>
                <c:pt idx="3807">
                  <c:v>2729.49</c:v>
                </c:pt>
                <c:pt idx="3808">
                  <c:v>2724.61</c:v>
                </c:pt>
                <c:pt idx="3809">
                  <c:v>2744.14</c:v>
                </c:pt>
                <c:pt idx="3810">
                  <c:v>2773.44</c:v>
                </c:pt>
                <c:pt idx="3811">
                  <c:v>2797.85</c:v>
                </c:pt>
                <c:pt idx="3812">
                  <c:v>2778.32</c:v>
                </c:pt>
                <c:pt idx="3813">
                  <c:v>2724.61</c:v>
                </c:pt>
                <c:pt idx="3814">
                  <c:v>2729.49</c:v>
                </c:pt>
                <c:pt idx="3815">
                  <c:v>2685.55</c:v>
                </c:pt>
                <c:pt idx="3816">
                  <c:v>2724.61</c:v>
                </c:pt>
                <c:pt idx="3817">
                  <c:v>2709.96</c:v>
                </c:pt>
                <c:pt idx="3818">
                  <c:v>2661.13</c:v>
                </c:pt>
                <c:pt idx="3819">
                  <c:v>2661.13</c:v>
                </c:pt>
                <c:pt idx="3820">
                  <c:v>2656.25</c:v>
                </c:pt>
                <c:pt idx="3821">
                  <c:v>2714.84</c:v>
                </c:pt>
                <c:pt idx="3822">
                  <c:v>2675.78</c:v>
                </c:pt>
                <c:pt idx="3823">
                  <c:v>2675.78</c:v>
                </c:pt>
                <c:pt idx="3824">
                  <c:v>2680.66</c:v>
                </c:pt>
                <c:pt idx="3825">
                  <c:v>2729.49</c:v>
                </c:pt>
                <c:pt idx="3826">
                  <c:v>2700.2</c:v>
                </c:pt>
                <c:pt idx="3827">
                  <c:v>2661.13</c:v>
                </c:pt>
                <c:pt idx="3828">
                  <c:v>2641.6</c:v>
                </c:pt>
                <c:pt idx="3829">
                  <c:v>2612.3000000000002</c:v>
                </c:pt>
                <c:pt idx="3830">
                  <c:v>2656.25</c:v>
                </c:pt>
                <c:pt idx="3831">
                  <c:v>2626.95</c:v>
                </c:pt>
                <c:pt idx="3832">
                  <c:v>2651.37</c:v>
                </c:pt>
                <c:pt idx="3833">
                  <c:v>2568.36</c:v>
                </c:pt>
                <c:pt idx="3834">
                  <c:v>2578.13</c:v>
                </c:pt>
                <c:pt idx="3835">
                  <c:v>2631.84</c:v>
                </c:pt>
                <c:pt idx="3836">
                  <c:v>2592.77</c:v>
                </c:pt>
                <c:pt idx="3837">
                  <c:v>2558.59</c:v>
                </c:pt>
                <c:pt idx="3838">
                  <c:v>2597.66</c:v>
                </c:pt>
                <c:pt idx="3839">
                  <c:v>2626.95</c:v>
                </c:pt>
                <c:pt idx="3840">
                  <c:v>2587.89</c:v>
                </c:pt>
                <c:pt idx="3841">
                  <c:v>2504.88</c:v>
                </c:pt>
                <c:pt idx="3842">
                  <c:v>2573.2399999999998</c:v>
                </c:pt>
                <c:pt idx="3843">
                  <c:v>2553.71</c:v>
                </c:pt>
                <c:pt idx="3844">
                  <c:v>2558.59</c:v>
                </c:pt>
                <c:pt idx="3845">
                  <c:v>2529.3000000000002</c:v>
                </c:pt>
                <c:pt idx="3846">
                  <c:v>2495.12</c:v>
                </c:pt>
                <c:pt idx="3847">
                  <c:v>2553.71</c:v>
                </c:pt>
                <c:pt idx="3848">
                  <c:v>2543.9499999999998</c:v>
                </c:pt>
                <c:pt idx="3849">
                  <c:v>2553.71</c:v>
                </c:pt>
                <c:pt idx="3850">
                  <c:v>2529.3000000000002</c:v>
                </c:pt>
                <c:pt idx="3851">
                  <c:v>2539.06</c:v>
                </c:pt>
                <c:pt idx="3852">
                  <c:v>2529.3000000000002</c:v>
                </c:pt>
                <c:pt idx="3853">
                  <c:v>2583.0100000000002</c:v>
                </c:pt>
                <c:pt idx="3854">
                  <c:v>2558.59</c:v>
                </c:pt>
                <c:pt idx="3855">
                  <c:v>2529.3000000000002</c:v>
                </c:pt>
                <c:pt idx="3856">
                  <c:v>2553.71</c:v>
                </c:pt>
                <c:pt idx="3857">
                  <c:v>2553.71</c:v>
                </c:pt>
                <c:pt idx="3858">
                  <c:v>2534.1799999999998</c:v>
                </c:pt>
                <c:pt idx="3859">
                  <c:v>2514.65</c:v>
                </c:pt>
                <c:pt idx="3860">
                  <c:v>2558.59</c:v>
                </c:pt>
                <c:pt idx="3861">
                  <c:v>2553.71</c:v>
                </c:pt>
                <c:pt idx="3862">
                  <c:v>2597.66</c:v>
                </c:pt>
                <c:pt idx="3863">
                  <c:v>2568.36</c:v>
                </c:pt>
                <c:pt idx="3864">
                  <c:v>2568.36</c:v>
                </c:pt>
                <c:pt idx="3865">
                  <c:v>2519.5300000000002</c:v>
                </c:pt>
                <c:pt idx="3866">
                  <c:v>2543.9499999999998</c:v>
                </c:pt>
                <c:pt idx="3867">
                  <c:v>2451.17</c:v>
                </c:pt>
                <c:pt idx="3868">
                  <c:v>2475.59</c:v>
                </c:pt>
                <c:pt idx="3869">
                  <c:v>2441.41</c:v>
                </c:pt>
                <c:pt idx="3870">
                  <c:v>2524.41</c:v>
                </c:pt>
                <c:pt idx="3871">
                  <c:v>2519.5300000000002</c:v>
                </c:pt>
                <c:pt idx="3872">
                  <c:v>2543.9499999999998</c:v>
                </c:pt>
                <c:pt idx="3873">
                  <c:v>2543.9499999999998</c:v>
                </c:pt>
                <c:pt idx="3874">
                  <c:v>2524.41</c:v>
                </c:pt>
                <c:pt idx="3875">
                  <c:v>2602.54</c:v>
                </c:pt>
                <c:pt idx="3876">
                  <c:v>2670.9</c:v>
                </c:pt>
                <c:pt idx="3877">
                  <c:v>2666.02</c:v>
                </c:pt>
                <c:pt idx="3878">
                  <c:v>2641.6</c:v>
                </c:pt>
                <c:pt idx="3879">
                  <c:v>2666.02</c:v>
                </c:pt>
                <c:pt idx="3880">
                  <c:v>2690.43</c:v>
                </c:pt>
                <c:pt idx="3881">
                  <c:v>2670.9</c:v>
                </c:pt>
                <c:pt idx="3882">
                  <c:v>2661.13</c:v>
                </c:pt>
                <c:pt idx="3883">
                  <c:v>2675.78</c:v>
                </c:pt>
                <c:pt idx="3884">
                  <c:v>2734.38</c:v>
                </c:pt>
                <c:pt idx="3885">
                  <c:v>2749.02</c:v>
                </c:pt>
                <c:pt idx="3886">
                  <c:v>2709.96</c:v>
                </c:pt>
                <c:pt idx="3887">
                  <c:v>2753.91</c:v>
                </c:pt>
                <c:pt idx="3888">
                  <c:v>2768.55</c:v>
                </c:pt>
                <c:pt idx="3889">
                  <c:v>2749.02</c:v>
                </c:pt>
                <c:pt idx="3890">
                  <c:v>2758.79</c:v>
                </c:pt>
                <c:pt idx="3891">
                  <c:v>2749.02</c:v>
                </c:pt>
                <c:pt idx="3892">
                  <c:v>2753.91</c:v>
                </c:pt>
                <c:pt idx="3893">
                  <c:v>2758.79</c:v>
                </c:pt>
                <c:pt idx="3894">
                  <c:v>2783.2</c:v>
                </c:pt>
                <c:pt idx="3895">
                  <c:v>2734.38</c:v>
                </c:pt>
                <c:pt idx="3896">
                  <c:v>2695.31</c:v>
                </c:pt>
                <c:pt idx="3897">
                  <c:v>2744.14</c:v>
                </c:pt>
                <c:pt idx="3898">
                  <c:v>2768.55</c:v>
                </c:pt>
                <c:pt idx="3899">
                  <c:v>2734.38</c:v>
                </c:pt>
                <c:pt idx="3900">
                  <c:v>2709.96</c:v>
                </c:pt>
                <c:pt idx="3901">
                  <c:v>2709.96</c:v>
                </c:pt>
                <c:pt idx="3902">
                  <c:v>2700.2</c:v>
                </c:pt>
                <c:pt idx="3903">
                  <c:v>2690.43</c:v>
                </c:pt>
                <c:pt idx="3904">
                  <c:v>2670.9</c:v>
                </c:pt>
                <c:pt idx="3905">
                  <c:v>2631.84</c:v>
                </c:pt>
                <c:pt idx="3906">
                  <c:v>2656.25</c:v>
                </c:pt>
                <c:pt idx="3907">
                  <c:v>2656.25</c:v>
                </c:pt>
                <c:pt idx="3908">
                  <c:v>2568.36</c:v>
                </c:pt>
                <c:pt idx="3909">
                  <c:v>2578.13</c:v>
                </c:pt>
                <c:pt idx="3910">
                  <c:v>2597.66</c:v>
                </c:pt>
                <c:pt idx="3911">
                  <c:v>2587.89</c:v>
                </c:pt>
                <c:pt idx="3912">
                  <c:v>2573.2399999999998</c:v>
                </c:pt>
                <c:pt idx="3913">
                  <c:v>2514.65</c:v>
                </c:pt>
                <c:pt idx="3914">
                  <c:v>2539.06</c:v>
                </c:pt>
                <c:pt idx="3915">
                  <c:v>2587.89</c:v>
                </c:pt>
                <c:pt idx="3916">
                  <c:v>2573.2399999999998</c:v>
                </c:pt>
                <c:pt idx="3917">
                  <c:v>2587.89</c:v>
                </c:pt>
                <c:pt idx="3918">
                  <c:v>2553.71</c:v>
                </c:pt>
                <c:pt idx="3919">
                  <c:v>2573.2399999999998</c:v>
                </c:pt>
                <c:pt idx="3920">
                  <c:v>2563.48</c:v>
                </c:pt>
                <c:pt idx="3921">
                  <c:v>2617.19</c:v>
                </c:pt>
                <c:pt idx="3922">
                  <c:v>2631.84</c:v>
                </c:pt>
                <c:pt idx="3923">
                  <c:v>2539.06</c:v>
                </c:pt>
                <c:pt idx="3924">
                  <c:v>2612.3000000000002</c:v>
                </c:pt>
                <c:pt idx="3925">
                  <c:v>2661.13</c:v>
                </c:pt>
                <c:pt idx="3926">
                  <c:v>2597.66</c:v>
                </c:pt>
                <c:pt idx="3927">
                  <c:v>2573.2399999999998</c:v>
                </c:pt>
                <c:pt idx="3928">
                  <c:v>2583.0100000000002</c:v>
                </c:pt>
                <c:pt idx="3929">
                  <c:v>2617.19</c:v>
                </c:pt>
                <c:pt idx="3930">
                  <c:v>2612.3000000000002</c:v>
                </c:pt>
                <c:pt idx="3931">
                  <c:v>2617.19</c:v>
                </c:pt>
                <c:pt idx="3932">
                  <c:v>2607.42</c:v>
                </c:pt>
                <c:pt idx="3933">
                  <c:v>2563.48</c:v>
                </c:pt>
                <c:pt idx="3934">
                  <c:v>2573.2399999999998</c:v>
                </c:pt>
                <c:pt idx="3935">
                  <c:v>2617.19</c:v>
                </c:pt>
                <c:pt idx="3936">
                  <c:v>2529.3000000000002</c:v>
                </c:pt>
                <c:pt idx="3937">
                  <c:v>2558.59</c:v>
                </c:pt>
                <c:pt idx="3938">
                  <c:v>2558.59</c:v>
                </c:pt>
                <c:pt idx="3939">
                  <c:v>2573.2399999999998</c:v>
                </c:pt>
                <c:pt idx="3940">
                  <c:v>2558.59</c:v>
                </c:pt>
                <c:pt idx="3941">
                  <c:v>2539.06</c:v>
                </c:pt>
                <c:pt idx="3942">
                  <c:v>2529.3000000000002</c:v>
                </c:pt>
                <c:pt idx="3943">
                  <c:v>2480.4699999999998</c:v>
                </c:pt>
                <c:pt idx="3944">
                  <c:v>2431.64</c:v>
                </c:pt>
                <c:pt idx="3945">
                  <c:v>2456.0500000000002</c:v>
                </c:pt>
                <c:pt idx="3946">
                  <c:v>2456.0500000000002</c:v>
                </c:pt>
                <c:pt idx="3947">
                  <c:v>2495.12</c:v>
                </c:pt>
                <c:pt idx="3948">
                  <c:v>2475.59</c:v>
                </c:pt>
                <c:pt idx="3949">
                  <c:v>2475.59</c:v>
                </c:pt>
                <c:pt idx="3950">
                  <c:v>2470.6999999999998</c:v>
                </c:pt>
                <c:pt idx="3951">
                  <c:v>2504.88</c:v>
                </c:pt>
                <c:pt idx="3952">
                  <c:v>2573.2399999999998</c:v>
                </c:pt>
                <c:pt idx="3953">
                  <c:v>2568.36</c:v>
                </c:pt>
                <c:pt idx="3954">
                  <c:v>2553.71</c:v>
                </c:pt>
                <c:pt idx="3955">
                  <c:v>2558.59</c:v>
                </c:pt>
                <c:pt idx="3956">
                  <c:v>2573.2399999999998</c:v>
                </c:pt>
                <c:pt idx="3957">
                  <c:v>2617.19</c:v>
                </c:pt>
                <c:pt idx="3958">
                  <c:v>2558.59</c:v>
                </c:pt>
                <c:pt idx="3959">
                  <c:v>2607.42</c:v>
                </c:pt>
                <c:pt idx="3960">
                  <c:v>2583.0100000000002</c:v>
                </c:pt>
                <c:pt idx="3961">
                  <c:v>2626.95</c:v>
                </c:pt>
                <c:pt idx="3962">
                  <c:v>2666.02</c:v>
                </c:pt>
                <c:pt idx="3963">
                  <c:v>2631.84</c:v>
                </c:pt>
                <c:pt idx="3964">
                  <c:v>2617.19</c:v>
                </c:pt>
                <c:pt idx="3965">
                  <c:v>2651.37</c:v>
                </c:pt>
                <c:pt idx="3966">
                  <c:v>2705.08</c:v>
                </c:pt>
                <c:pt idx="3967">
                  <c:v>2714.84</c:v>
                </c:pt>
                <c:pt idx="3968">
                  <c:v>2709.96</c:v>
                </c:pt>
                <c:pt idx="3969">
                  <c:v>2734.38</c:v>
                </c:pt>
                <c:pt idx="3970">
                  <c:v>2749.02</c:v>
                </c:pt>
                <c:pt idx="3971">
                  <c:v>2758.79</c:v>
                </c:pt>
                <c:pt idx="3972">
                  <c:v>2807.62</c:v>
                </c:pt>
                <c:pt idx="3973">
                  <c:v>2763.67</c:v>
                </c:pt>
                <c:pt idx="3974">
                  <c:v>2758.79</c:v>
                </c:pt>
                <c:pt idx="3975">
                  <c:v>2739.26</c:v>
                </c:pt>
                <c:pt idx="3976">
                  <c:v>2773.44</c:v>
                </c:pt>
                <c:pt idx="3977">
                  <c:v>2709.96</c:v>
                </c:pt>
                <c:pt idx="3978">
                  <c:v>2714.84</c:v>
                </c:pt>
                <c:pt idx="3979">
                  <c:v>2690.43</c:v>
                </c:pt>
                <c:pt idx="3980">
                  <c:v>2719.73</c:v>
                </c:pt>
                <c:pt idx="3981">
                  <c:v>2631.84</c:v>
                </c:pt>
                <c:pt idx="3982">
                  <c:v>2651.37</c:v>
                </c:pt>
                <c:pt idx="3983">
                  <c:v>2631.84</c:v>
                </c:pt>
                <c:pt idx="3984">
                  <c:v>2651.37</c:v>
                </c:pt>
                <c:pt idx="3985">
                  <c:v>2680.66</c:v>
                </c:pt>
                <c:pt idx="3986">
                  <c:v>2631.84</c:v>
                </c:pt>
                <c:pt idx="3987">
                  <c:v>2641.6</c:v>
                </c:pt>
                <c:pt idx="3988">
                  <c:v>2646.48</c:v>
                </c:pt>
                <c:pt idx="3989">
                  <c:v>2651.37</c:v>
                </c:pt>
                <c:pt idx="3990">
                  <c:v>2617.19</c:v>
                </c:pt>
                <c:pt idx="3991">
                  <c:v>2617.19</c:v>
                </c:pt>
                <c:pt idx="3992">
                  <c:v>2622.07</c:v>
                </c:pt>
                <c:pt idx="3993">
                  <c:v>2646.48</c:v>
                </c:pt>
                <c:pt idx="3994">
                  <c:v>2607.42</c:v>
                </c:pt>
                <c:pt idx="3995">
                  <c:v>2622.07</c:v>
                </c:pt>
                <c:pt idx="3996">
                  <c:v>2587.89</c:v>
                </c:pt>
                <c:pt idx="3997">
                  <c:v>2617.19</c:v>
                </c:pt>
                <c:pt idx="3998">
                  <c:v>2651.37</c:v>
                </c:pt>
                <c:pt idx="3999">
                  <c:v>2612.3000000000002</c:v>
                </c:pt>
                <c:pt idx="4000">
                  <c:v>2612.3000000000002</c:v>
                </c:pt>
                <c:pt idx="4001">
                  <c:v>2568.36</c:v>
                </c:pt>
                <c:pt idx="4002">
                  <c:v>2587.89</c:v>
                </c:pt>
                <c:pt idx="4003">
                  <c:v>2617.19</c:v>
                </c:pt>
                <c:pt idx="4004">
                  <c:v>2597.66</c:v>
                </c:pt>
                <c:pt idx="4005">
                  <c:v>2548.83</c:v>
                </c:pt>
                <c:pt idx="4006">
                  <c:v>2587.89</c:v>
                </c:pt>
                <c:pt idx="4007">
                  <c:v>2587.89</c:v>
                </c:pt>
                <c:pt idx="4008">
                  <c:v>2597.66</c:v>
                </c:pt>
                <c:pt idx="4009">
                  <c:v>2548.83</c:v>
                </c:pt>
                <c:pt idx="4010">
                  <c:v>2563.48</c:v>
                </c:pt>
                <c:pt idx="4011">
                  <c:v>2563.48</c:v>
                </c:pt>
                <c:pt idx="4012">
                  <c:v>2617.19</c:v>
                </c:pt>
                <c:pt idx="4013">
                  <c:v>2548.83</c:v>
                </c:pt>
                <c:pt idx="4014">
                  <c:v>2583.0100000000002</c:v>
                </c:pt>
                <c:pt idx="4015">
                  <c:v>2558.59</c:v>
                </c:pt>
                <c:pt idx="4016">
                  <c:v>2626.95</c:v>
                </c:pt>
                <c:pt idx="4017">
                  <c:v>2631.84</c:v>
                </c:pt>
                <c:pt idx="4018">
                  <c:v>2587.89</c:v>
                </c:pt>
                <c:pt idx="4019">
                  <c:v>2617.19</c:v>
                </c:pt>
                <c:pt idx="4020">
                  <c:v>2622.07</c:v>
                </c:pt>
                <c:pt idx="4021">
                  <c:v>2685.55</c:v>
                </c:pt>
                <c:pt idx="4022">
                  <c:v>2656.25</c:v>
                </c:pt>
                <c:pt idx="4023">
                  <c:v>2631.84</c:v>
                </c:pt>
                <c:pt idx="4024">
                  <c:v>2587.89</c:v>
                </c:pt>
                <c:pt idx="4025">
                  <c:v>2563.48</c:v>
                </c:pt>
                <c:pt idx="4026">
                  <c:v>2587.89</c:v>
                </c:pt>
                <c:pt idx="4027">
                  <c:v>2539.06</c:v>
                </c:pt>
                <c:pt idx="4028">
                  <c:v>2534.1799999999998</c:v>
                </c:pt>
                <c:pt idx="4029">
                  <c:v>2573.2399999999998</c:v>
                </c:pt>
                <c:pt idx="4030">
                  <c:v>2558.59</c:v>
                </c:pt>
                <c:pt idx="4031">
                  <c:v>2543.9499999999998</c:v>
                </c:pt>
                <c:pt idx="4032">
                  <c:v>2534.1799999999998</c:v>
                </c:pt>
                <c:pt idx="4033">
                  <c:v>2529.3000000000002</c:v>
                </c:pt>
                <c:pt idx="4034">
                  <c:v>2597.66</c:v>
                </c:pt>
                <c:pt idx="4035">
                  <c:v>2622.07</c:v>
                </c:pt>
                <c:pt idx="4036">
                  <c:v>2617.19</c:v>
                </c:pt>
                <c:pt idx="4037">
                  <c:v>2592.77</c:v>
                </c:pt>
                <c:pt idx="4038">
                  <c:v>2597.66</c:v>
                </c:pt>
                <c:pt idx="4039">
                  <c:v>2617.19</c:v>
                </c:pt>
                <c:pt idx="4040">
                  <c:v>2597.66</c:v>
                </c:pt>
                <c:pt idx="4041">
                  <c:v>2597.66</c:v>
                </c:pt>
                <c:pt idx="4042">
                  <c:v>2587.89</c:v>
                </c:pt>
                <c:pt idx="4043">
                  <c:v>2636.72</c:v>
                </c:pt>
                <c:pt idx="4044">
                  <c:v>2636.72</c:v>
                </c:pt>
                <c:pt idx="4045">
                  <c:v>2646.48</c:v>
                </c:pt>
                <c:pt idx="4046">
                  <c:v>2636.72</c:v>
                </c:pt>
                <c:pt idx="4047">
                  <c:v>2680.66</c:v>
                </c:pt>
                <c:pt idx="4048">
                  <c:v>2695.31</c:v>
                </c:pt>
                <c:pt idx="4049">
                  <c:v>2695.31</c:v>
                </c:pt>
                <c:pt idx="4050">
                  <c:v>2656.25</c:v>
                </c:pt>
                <c:pt idx="4051">
                  <c:v>2695.31</c:v>
                </c:pt>
                <c:pt idx="4052">
                  <c:v>2714.84</c:v>
                </c:pt>
                <c:pt idx="4053">
                  <c:v>2709.96</c:v>
                </c:pt>
                <c:pt idx="4054">
                  <c:v>2724.61</c:v>
                </c:pt>
                <c:pt idx="4055">
                  <c:v>2729.49</c:v>
                </c:pt>
                <c:pt idx="4056">
                  <c:v>2724.61</c:v>
                </c:pt>
                <c:pt idx="4057">
                  <c:v>2719.73</c:v>
                </c:pt>
                <c:pt idx="4058">
                  <c:v>2773.44</c:v>
                </c:pt>
                <c:pt idx="4059">
                  <c:v>2700.2</c:v>
                </c:pt>
                <c:pt idx="4060">
                  <c:v>2705.08</c:v>
                </c:pt>
                <c:pt idx="4061">
                  <c:v>2724.61</c:v>
                </c:pt>
                <c:pt idx="4062">
                  <c:v>2709.96</c:v>
                </c:pt>
                <c:pt idx="4063">
                  <c:v>2670.9</c:v>
                </c:pt>
                <c:pt idx="4064">
                  <c:v>2651.37</c:v>
                </c:pt>
                <c:pt idx="4065">
                  <c:v>2617.19</c:v>
                </c:pt>
                <c:pt idx="4066">
                  <c:v>2666.02</c:v>
                </c:pt>
                <c:pt idx="4067">
                  <c:v>2675.78</c:v>
                </c:pt>
                <c:pt idx="4068">
                  <c:v>2631.84</c:v>
                </c:pt>
                <c:pt idx="4069">
                  <c:v>2622.07</c:v>
                </c:pt>
                <c:pt idx="4070">
                  <c:v>2607.42</c:v>
                </c:pt>
                <c:pt idx="4071">
                  <c:v>2626.95</c:v>
                </c:pt>
                <c:pt idx="4072">
                  <c:v>2597.66</c:v>
                </c:pt>
                <c:pt idx="4073">
                  <c:v>2631.84</c:v>
                </c:pt>
                <c:pt idx="4074">
                  <c:v>2592.77</c:v>
                </c:pt>
                <c:pt idx="4075">
                  <c:v>2626.95</c:v>
                </c:pt>
                <c:pt idx="4076">
                  <c:v>2622.07</c:v>
                </c:pt>
                <c:pt idx="4077">
                  <c:v>2631.84</c:v>
                </c:pt>
                <c:pt idx="4078">
                  <c:v>2617.19</c:v>
                </c:pt>
                <c:pt idx="4079">
                  <c:v>2597.66</c:v>
                </c:pt>
                <c:pt idx="4080">
                  <c:v>2592.77</c:v>
                </c:pt>
                <c:pt idx="4081">
                  <c:v>2597.66</c:v>
                </c:pt>
                <c:pt idx="4082">
                  <c:v>2573.2399999999998</c:v>
                </c:pt>
                <c:pt idx="4083">
                  <c:v>2553.71</c:v>
                </c:pt>
                <c:pt idx="4084">
                  <c:v>2558.59</c:v>
                </c:pt>
                <c:pt idx="4085">
                  <c:v>2587.89</c:v>
                </c:pt>
                <c:pt idx="4086">
                  <c:v>2558.59</c:v>
                </c:pt>
                <c:pt idx="4087">
                  <c:v>2539.06</c:v>
                </c:pt>
                <c:pt idx="4088">
                  <c:v>2534.1799999999998</c:v>
                </c:pt>
                <c:pt idx="4089">
                  <c:v>2568.36</c:v>
                </c:pt>
                <c:pt idx="4090">
                  <c:v>2568.36</c:v>
                </c:pt>
                <c:pt idx="4091">
                  <c:v>2490.23</c:v>
                </c:pt>
                <c:pt idx="4092">
                  <c:v>2558.59</c:v>
                </c:pt>
                <c:pt idx="4093">
                  <c:v>2587.89</c:v>
                </c:pt>
                <c:pt idx="4094">
                  <c:v>2587.89</c:v>
                </c:pt>
                <c:pt idx="4095">
                  <c:v>2622.07</c:v>
                </c:pt>
                <c:pt idx="4096">
                  <c:v>2592.77</c:v>
                </c:pt>
                <c:pt idx="4097">
                  <c:v>2597.66</c:v>
                </c:pt>
                <c:pt idx="4098">
                  <c:v>2631.84</c:v>
                </c:pt>
                <c:pt idx="4099">
                  <c:v>2651.37</c:v>
                </c:pt>
                <c:pt idx="4100">
                  <c:v>2583.0100000000002</c:v>
                </c:pt>
                <c:pt idx="4101">
                  <c:v>2592.77</c:v>
                </c:pt>
                <c:pt idx="4102">
                  <c:v>2578.13</c:v>
                </c:pt>
                <c:pt idx="4103">
                  <c:v>2548.83</c:v>
                </c:pt>
                <c:pt idx="4104">
                  <c:v>2558.59</c:v>
                </c:pt>
                <c:pt idx="4105">
                  <c:v>2568.36</c:v>
                </c:pt>
                <c:pt idx="4106">
                  <c:v>2529.3000000000002</c:v>
                </c:pt>
                <c:pt idx="4107">
                  <c:v>2519.5300000000002</c:v>
                </c:pt>
                <c:pt idx="4108">
                  <c:v>2548.83</c:v>
                </c:pt>
                <c:pt idx="4109">
                  <c:v>2548.83</c:v>
                </c:pt>
                <c:pt idx="4110">
                  <c:v>2504.88</c:v>
                </c:pt>
                <c:pt idx="4111">
                  <c:v>2485.35</c:v>
                </c:pt>
                <c:pt idx="4112">
                  <c:v>2558.59</c:v>
                </c:pt>
                <c:pt idx="4113">
                  <c:v>2573.2399999999998</c:v>
                </c:pt>
                <c:pt idx="4114">
                  <c:v>2519.5300000000002</c:v>
                </c:pt>
                <c:pt idx="4115">
                  <c:v>2500</c:v>
                </c:pt>
                <c:pt idx="4116">
                  <c:v>2558.59</c:v>
                </c:pt>
                <c:pt idx="4117">
                  <c:v>2612.3000000000002</c:v>
                </c:pt>
                <c:pt idx="4118">
                  <c:v>2578.13</c:v>
                </c:pt>
                <c:pt idx="4119">
                  <c:v>2578.13</c:v>
                </c:pt>
                <c:pt idx="4120">
                  <c:v>2558.59</c:v>
                </c:pt>
                <c:pt idx="4121">
                  <c:v>2617.19</c:v>
                </c:pt>
                <c:pt idx="4122">
                  <c:v>2607.42</c:v>
                </c:pt>
                <c:pt idx="4123">
                  <c:v>2631.84</c:v>
                </c:pt>
                <c:pt idx="4124">
                  <c:v>2607.42</c:v>
                </c:pt>
                <c:pt idx="4125">
                  <c:v>2636.72</c:v>
                </c:pt>
                <c:pt idx="4126">
                  <c:v>2670.9</c:v>
                </c:pt>
                <c:pt idx="4127">
                  <c:v>2622.07</c:v>
                </c:pt>
                <c:pt idx="4128">
                  <c:v>2587.89</c:v>
                </c:pt>
                <c:pt idx="4129">
                  <c:v>2631.84</c:v>
                </c:pt>
                <c:pt idx="4130">
                  <c:v>2646.48</c:v>
                </c:pt>
                <c:pt idx="4131">
                  <c:v>2680.66</c:v>
                </c:pt>
                <c:pt idx="4132">
                  <c:v>2705.08</c:v>
                </c:pt>
                <c:pt idx="4133">
                  <c:v>2656.25</c:v>
                </c:pt>
                <c:pt idx="4134">
                  <c:v>2666.02</c:v>
                </c:pt>
                <c:pt idx="4135">
                  <c:v>2734.38</c:v>
                </c:pt>
                <c:pt idx="4136">
                  <c:v>2792.97</c:v>
                </c:pt>
                <c:pt idx="4137">
                  <c:v>2768.55</c:v>
                </c:pt>
                <c:pt idx="4138">
                  <c:v>2797.85</c:v>
                </c:pt>
                <c:pt idx="4139">
                  <c:v>2792.97</c:v>
                </c:pt>
                <c:pt idx="4140">
                  <c:v>2768.55</c:v>
                </c:pt>
                <c:pt idx="4141">
                  <c:v>2758.79</c:v>
                </c:pt>
                <c:pt idx="4142">
                  <c:v>2709.96</c:v>
                </c:pt>
                <c:pt idx="4143">
                  <c:v>2680.66</c:v>
                </c:pt>
                <c:pt idx="4144">
                  <c:v>2705.08</c:v>
                </c:pt>
                <c:pt idx="4145">
                  <c:v>2729.49</c:v>
                </c:pt>
                <c:pt idx="4146">
                  <c:v>2685.55</c:v>
                </c:pt>
                <c:pt idx="4147">
                  <c:v>2651.37</c:v>
                </c:pt>
                <c:pt idx="4148">
                  <c:v>2631.84</c:v>
                </c:pt>
                <c:pt idx="4149">
                  <c:v>2651.37</c:v>
                </c:pt>
                <c:pt idx="4150">
                  <c:v>2626.95</c:v>
                </c:pt>
                <c:pt idx="4151">
                  <c:v>2617.19</c:v>
                </c:pt>
                <c:pt idx="4152">
                  <c:v>2612.3000000000002</c:v>
                </c:pt>
                <c:pt idx="4153">
                  <c:v>2641.6</c:v>
                </c:pt>
                <c:pt idx="4154">
                  <c:v>2646.48</c:v>
                </c:pt>
                <c:pt idx="4155">
                  <c:v>2626.95</c:v>
                </c:pt>
                <c:pt idx="4156">
                  <c:v>2602.54</c:v>
                </c:pt>
                <c:pt idx="4157">
                  <c:v>2597.66</c:v>
                </c:pt>
                <c:pt idx="4158">
                  <c:v>2617.19</c:v>
                </c:pt>
                <c:pt idx="4159">
                  <c:v>2626.95</c:v>
                </c:pt>
                <c:pt idx="4160">
                  <c:v>2602.54</c:v>
                </c:pt>
                <c:pt idx="4161">
                  <c:v>2543.9499999999998</c:v>
                </c:pt>
                <c:pt idx="4162">
                  <c:v>2612.3000000000002</c:v>
                </c:pt>
                <c:pt idx="4163">
                  <c:v>2617.19</c:v>
                </c:pt>
                <c:pt idx="4164">
                  <c:v>2587.89</c:v>
                </c:pt>
                <c:pt idx="4165">
                  <c:v>2558.59</c:v>
                </c:pt>
                <c:pt idx="4166">
                  <c:v>2539.06</c:v>
                </c:pt>
                <c:pt idx="4167">
                  <c:v>2563.48</c:v>
                </c:pt>
                <c:pt idx="4168">
                  <c:v>2578.13</c:v>
                </c:pt>
                <c:pt idx="4169">
                  <c:v>2568.36</c:v>
                </c:pt>
                <c:pt idx="4170">
                  <c:v>2534.1799999999998</c:v>
                </c:pt>
                <c:pt idx="4171">
                  <c:v>2543.9499999999998</c:v>
                </c:pt>
                <c:pt idx="4172">
                  <c:v>2558.59</c:v>
                </c:pt>
                <c:pt idx="4173">
                  <c:v>2607.42</c:v>
                </c:pt>
                <c:pt idx="4174">
                  <c:v>2573.2399999999998</c:v>
                </c:pt>
                <c:pt idx="4175">
                  <c:v>2558.59</c:v>
                </c:pt>
                <c:pt idx="4176">
                  <c:v>2568.36</c:v>
                </c:pt>
                <c:pt idx="4177">
                  <c:v>2568.36</c:v>
                </c:pt>
                <c:pt idx="4178">
                  <c:v>2597.66</c:v>
                </c:pt>
                <c:pt idx="4179">
                  <c:v>2578.13</c:v>
                </c:pt>
                <c:pt idx="4180">
                  <c:v>2558.59</c:v>
                </c:pt>
                <c:pt idx="4181">
                  <c:v>2573.2399999999998</c:v>
                </c:pt>
                <c:pt idx="4182">
                  <c:v>2587.89</c:v>
                </c:pt>
                <c:pt idx="4183">
                  <c:v>2558.59</c:v>
                </c:pt>
                <c:pt idx="4184">
                  <c:v>2543.9499999999998</c:v>
                </c:pt>
                <c:pt idx="4185">
                  <c:v>2553.71</c:v>
                </c:pt>
                <c:pt idx="4186">
                  <c:v>2578.13</c:v>
                </c:pt>
                <c:pt idx="4187">
                  <c:v>2607.42</c:v>
                </c:pt>
                <c:pt idx="4188">
                  <c:v>2597.66</c:v>
                </c:pt>
                <c:pt idx="4189">
                  <c:v>2539.06</c:v>
                </c:pt>
                <c:pt idx="4190">
                  <c:v>2568.36</c:v>
                </c:pt>
                <c:pt idx="4191">
                  <c:v>2539.06</c:v>
                </c:pt>
                <c:pt idx="4192">
                  <c:v>2529.3000000000002</c:v>
                </c:pt>
                <c:pt idx="4193">
                  <c:v>2563.48</c:v>
                </c:pt>
                <c:pt idx="4194">
                  <c:v>2553.71</c:v>
                </c:pt>
                <c:pt idx="4195">
                  <c:v>2553.71</c:v>
                </c:pt>
                <c:pt idx="4196">
                  <c:v>2529.3000000000002</c:v>
                </c:pt>
                <c:pt idx="4197">
                  <c:v>2539.06</c:v>
                </c:pt>
                <c:pt idx="4198">
                  <c:v>2524.41</c:v>
                </c:pt>
                <c:pt idx="4199">
                  <c:v>2563.48</c:v>
                </c:pt>
                <c:pt idx="4200">
                  <c:v>2617.19</c:v>
                </c:pt>
                <c:pt idx="4201">
                  <c:v>2636.72</c:v>
                </c:pt>
                <c:pt idx="4202">
                  <c:v>2597.66</c:v>
                </c:pt>
                <c:pt idx="4203">
                  <c:v>2631.84</c:v>
                </c:pt>
                <c:pt idx="4204">
                  <c:v>2666.02</c:v>
                </c:pt>
                <c:pt idx="4205">
                  <c:v>2695.31</c:v>
                </c:pt>
                <c:pt idx="4206">
                  <c:v>2719.73</c:v>
                </c:pt>
                <c:pt idx="4207">
                  <c:v>2675.78</c:v>
                </c:pt>
                <c:pt idx="4208">
                  <c:v>2700.2</c:v>
                </c:pt>
                <c:pt idx="4209">
                  <c:v>2768.55</c:v>
                </c:pt>
                <c:pt idx="4210">
                  <c:v>2807.62</c:v>
                </c:pt>
                <c:pt idx="4211">
                  <c:v>2753.91</c:v>
                </c:pt>
                <c:pt idx="4212">
                  <c:v>2739.26</c:v>
                </c:pt>
                <c:pt idx="4213">
                  <c:v>2714.84</c:v>
                </c:pt>
                <c:pt idx="4214">
                  <c:v>2758.79</c:v>
                </c:pt>
                <c:pt idx="4215">
                  <c:v>2778.32</c:v>
                </c:pt>
                <c:pt idx="4216">
                  <c:v>2792.97</c:v>
                </c:pt>
                <c:pt idx="4217">
                  <c:v>2797.85</c:v>
                </c:pt>
                <c:pt idx="4218">
                  <c:v>2807.62</c:v>
                </c:pt>
                <c:pt idx="4219">
                  <c:v>2768.55</c:v>
                </c:pt>
                <c:pt idx="4220">
                  <c:v>2753.91</c:v>
                </c:pt>
                <c:pt idx="4221">
                  <c:v>2719.73</c:v>
                </c:pt>
                <c:pt idx="4222">
                  <c:v>2744.14</c:v>
                </c:pt>
                <c:pt idx="4223">
                  <c:v>2719.73</c:v>
                </c:pt>
                <c:pt idx="4224">
                  <c:v>2695.31</c:v>
                </c:pt>
                <c:pt idx="4225">
                  <c:v>2709.96</c:v>
                </c:pt>
                <c:pt idx="4226">
                  <c:v>2685.55</c:v>
                </c:pt>
                <c:pt idx="4227">
                  <c:v>2744.14</c:v>
                </c:pt>
                <c:pt idx="4228">
                  <c:v>2661.13</c:v>
                </c:pt>
                <c:pt idx="4229">
                  <c:v>2680.66</c:v>
                </c:pt>
                <c:pt idx="4230">
                  <c:v>2622.07</c:v>
                </c:pt>
                <c:pt idx="4231">
                  <c:v>2656.25</c:v>
                </c:pt>
                <c:pt idx="4232">
                  <c:v>2626.95</c:v>
                </c:pt>
                <c:pt idx="4233">
                  <c:v>2631.84</c:v>
                </c:pt>
                <c:pt idx="4234">
                  <c:v>2607.42</c:v>
                </c:pt>
                <c:pt idx="4235">
                  <c:v>2583.0100000000002</c:v>
                </c:pt>
                <c:pt idx="4236">
                  <c:v>2612.3000000000002</c:v>
                </c:pt>
                <c:pt idx="4237">
                  <c:v>2607.42</c:v>
                </c:pt>
                <c:pt idx="4238">
                  <c:v>2587.89</c:v>
                </c:pt>
                <c:pt idx="4239">
                  <c:v>2573.2399999999998</c:v>
                </c:pt>
                <c:pt idx="4240">
                  <c:v>2612.3000000000002</c:v>
                </c:pt>
                <c:pt idx="4241">
                  <c:v>2626.95</c:v>
                </c:pt>
                <c:pt idx="4242">
                  <c:v>2587.89</c:v>
                </c:pt>
                <c:pt idx="4243">
                  <c:v>2602.54</c:v>
                </c:pt>
                <c:pt idx="4244">
                  <c:v>2617.19</c:v>
                </c:pt>
                <c:pt idx="4245">
                  <c:v>2631.84</c:v>
                </c:pt>
                <c:pt idx="4246">
                  <c:v>2617.19</c:v>
                </c:pt>
                <c:pt idx="4247">
                  <c:v>2646.48</c:v>
                </c:pt>
                <c:pt idx="4248">
                  <c:v>2583.0100000000002</c:v>
                </c:pt>
                <c:pt idx="4249">
                  <c:v>2607.42</c:v>
                </c:pt>
                <c:pt idx="4250">
                  <c:v>2583.0100000000002</c:v>
                </c:pt>
                <c:pt idx="4251">
                  <c:v>2651.37</c:v>
                </c:pt>
                <c:pt idx="4252">
                  <c:v>2592.77</c:v>
                </c:pt>
                <c:pt idx="4253">
                  <c:v>2592.77</c:v>
                </c:pt>
                <c:pt idx="4254">
                  <c:v>2622.07</c:v>
                </c:pt>
                <c:pt idx="4255">
                  <c:v>2607.42</c:v>
                </c:pt>
                <c:pt idx="4256">
                  <c:v>2592.77</c:v>
                </c:pt>
                <c:pt idx="4257">
                  <c:v>2622.07</c:v>
                </c:pt>
                <c:pt idx="4258">
                  <c:v>2597.66</c:v>
                </c:pt>
                <c:pt idx="4259">
                  <c:v>2578.13</c:v>
                </c:pt>
                <c:pt idx="4260">
                  <c:v>2602.54</c:v>
                </c:pt>
                <c:pt idx="4261">
                  <c:v>2602.54</c:v>
                </c:pt>
                <c:pt idx="4262">
                  <c:v>2597.66</c:v>
                </c:pt>
                <c:pt idx="4263">
                  <c:v>2607.42</c:v>
                </c:pt>
                <c:pt idx="4264">
                  <c:v>2651.37</c:v>
                </c:pt>
                <c:pt idx="4265">
                  <c:v>2617.19</c:v>
                </c:pt>
                <c:pt idx="4266">
                  <c:v>2626.95</c:v>
                </c:pt>
                <c:pt idx="4267">
                  <c:v>2500</c:v>
                </c:pt>
                <c:pt idx="4268">
                  <c:v>2592.77</c:v>
                </c:pt>
                <c:pt idx="4269">
                  <c:v>2592.77</c:v>
                </c:pt>
                <c:pt idx="4270">
                  <c:v>2558.59</c:v>
                </c:pt>
                <c:pt idx="4271">
                  <c:v>2548.83</c:v>
                </c:pt>
                <c:pt idx="4272">
                  <c:v>2607.42</c:v>
                </c:pt>
                <c:pt idx="4273">
                  <c:v>2578.13</c:v>
                </c:pt>
                <c:pt idx="4274">
                  <c:v>2597.66</c:v>
                </c:pt>
                <c:pt idx="4275">
                  <c:v>2592.77</c:v>
                </c:pt>
                <c:pt idx="4276">
                  <c:v>2617.19</c:v>
                </c:pt>
                <c:pt idx="4277">
                  <c:v>2656.25</c:v>
                </c:pt>
                <c:pt idx="4278">
                  <c:v>2680.66</c:v>
                </c:pt>
                <c:pt idx="4279">
                  <c:v>2675.78</c:v>
                </c:pt>
                <c:pt idx="4280">
                  <c:v>2636.72</c:v>
                </c:pt>
                <c:pt idx="4281">
                  <c:v>2680.66</c:v>
                </c:pt>
                <c:pt idx="4282">
                  <c:v>2714.84</c:v>
                </c:pt>
                <c:pt idx="4283">
                  <c:v>2753.91</c:v>
                </c:pt>
                <c:pt idx="4284">
                  <c:v>2700.2</c:v>
                </c:pt>
                <c:pt idx="4285">
                  <c:v>2739.26</c:v>
                </c:pt>
                <c:pt idx="4286">
                  <c:v>2773.44</c:v>
                </c:pt>
                <c:pt idx="4287">
                  <c:v>2807.62</c:v>
                </c:pt>
                <c:pt idx="4288">
                  <c:v>2812.5</c:v>
                </c:pt>
                <c:pt idx="4289">
                  <c:v>2812.5</c:v>
                </c:pt>
                <c:pt idx="4290">
                  <c:v>2822.27</c:v>
                </c:pt>
                <c:pt idx="4291">
                  <c:v>2841.8</c:v>
                </c:pt>
                <c:pt idx="4292">
                  <c:v>2871.09</c:v>
                </c:pt>
                <c:pt idx="4293">
                  <c:v>2812.5</c:v>
                </c:pt>
                <c:pt idx="4294">
                  <c:v>2812.5</c:v>
                </c:pt>
                <c:pt idx="4295">
                  <c:v>2841.8</c:v>
                </c:pt>
                <c:pt idx="4296">
                  <c:v>2841.8</c:v>
                </c:pt>
                <c:pt idx="4297">
                  <c:v>2822.27</c:v>
                </c:pt>
                <c:pt idx="4298">
                  <c:v>2797.85</c:v>
                </c:pt>
                <c:pt idx="4299">
                  <c:v>2788.09</c:v>
                </c:pt>
                <c:pt idx="4300">
                  <c:v>2807.62</c:v>
                </c:pt>
                <c:pt idx="4301">
                  <c:v>2788.09</c:v>
                </c:pt>
                <c:pt idx="4302">
                  <c:v>2749.02</c:v>
                </c:pt>
                <c:pt idx="4303">
                  <c:v>2709.96</c:v>
                </c:pt>
                <c:pt idx="4304">
                  <c:v>2690.43</c:v>
                </c:pt>
                <c:pt idx="4305">
                  <c:v>2724.61</c:v>
                </c:pt>
                <c:pt idx="4306">
                  <c:v>2651.37</c:v>
                </c:pt>
                <c:pt idx="4307">
                  <c:v>2636.72</c:v>
                </c:pt>
                <c:pt idx="4308">
                  <c:v>2617.19</c:v>
                </c:pt>
                <c:pt idx="4309">
                  <c:v>2612.3000000000002</c:v>
                </c:pt>
                <c:pt idx="4310">
                  <c:v>2612.3000000000002</c:v>
                </c:pt>
                <c:pt idx="4311">
                  <c:v>2558.59</c:v>
                </c:pt>
                <c:pt idx="4312">
                  <c:v>2504.88</c:v>
                </c:pt>
                <c:pt idx="4313">
                  <c:v>2529.3000000000002</c:v>
                </c:pt>
                <c:pt idx="4314">
                  <c:v>2500</c:v>
                </c:pt>
                <c:pt idx="4315">
                  <c:v>2578.13</c:v>
                </c:pt>
                <c:pt idx="4316">
                  <c:v>2563.48</c:v>
                </c:pt>
                <c:pt idx="4317">
                  <c:v>2514.65</c:v>
                </c:pt>
                <c:pt idx="4318">
                  <c:v>2509.77</c:v>
                </c:pt>
                <c:pt idx="4319">
                  <c:v>2548.83</c:v>
                </c:pt>
                <c:pt idx="4320">
                  <c:v>2558.59</c:v>
                </c:pt>
                <c:pt idx="4321">
                  <c:v>2514.65</c:v>
                </c:pt>
                <c:pt idx="4322">
                  <c:v>2534.1799999999998</c:v>
                </c:pt>
                <c:pt idx="4323">
                  <c:v>2563.48</c:v>
                </c:pt>
                <c:pt idx="4324">
                  <c:v>2529.3000000000002</c:v>
                </c:pt>
                <c:pt idx="4325">
                  <c:v>2587.89</c:v>
                </c:pt>
                <c:pt idx="4326">
                  <c:v>2563.48</c:v>
                </c:pt>
                <c:pt idx="4327">
                  <c:v>2573.2399999999998</c:v>
                </c:pt>
                <c:pt idx="4328">
                  <c:v>2631.84</c:v>
                </c:pt>
                <c:pt idx="4329">
                  <c:v>2670.9</c:v>
                </c:pt>
                <c:pt idx="4330">
                  <c:v>2592.77</c:v>
                </c:pt>
                <c:pt idx="4331">
                  <c:v>2641.6</c:v>
                </c:pt>
                <c:pt idx="4332">
                  <c:v>2622.07</c:v>
                </c:pt>
                <c:pt idx="4333">
                  <c:v>2612.3000000000002</c:v>
                </c:pt>
                <c:pt idx="4334">
                  <c:v>2597.66</c:v>
                </c:pt>
                <c:pt idx="4335">
                  <c:v>2612.3000000000002</c:v>
                </c:pt>
                <c:pt idx="4336">
                  <c:v>2539.06</c:v>
                </c:pt>
                <c:pt idx="4337">
                  <c:v>2612.3000000000002</c:v>
                </c:pt>
                <c:pt idx="4338">
                  <c:v>2622.07</c:v>
                </c:pt>
                <c:pt idx="4339">
                  <c:v>2626.95</c:v>
                </c:pt>
                <c:pt idx="4340">
                  <c:v>2617.19</c:v>
                </c:pt>
                <c:pt idx="4341">
                  <c:v>2641.6</c:v>
                </c:pt>
                <c:pt idx="4342">
                  <c:v>2641.6</c:v>
                </c:pt>
                <c:pt idx="4343">
                  <c:v>2636.72</c:v>
                </c:pt>
                <c:pt idx="4344">
                  <c:v>2631.84</c:v>
                </c:pt>
                <c:pt idx="4345">
                  <c:v>2602.54</c:v>
                </c:pt>
                <c:pt idx="4346">
                  <c:v>2631.84</c:v>
                </c:pt>
                <c:pt idx="4347">
                  <c:v>2631.84</c:v>
                </c:pt>
                <c:pt idx="4348">
                  <c:v>2563.48</c:v>
                </c:pt>
                <c:pt idx="4349">
                  <c:v>2563.48</c:v>
                </c:pt>
                <c:pt idx="4350">
                  <c:v>2475.59</c:v>
                </c:pt>
                <c:pt idx="4351">
                  <c:v>2514.65</c:v>
                </c:pt>
                <c:pt idx="4352">
                  <c:v>2504.88</c:v>
                </c:pt>
                <c:pt idx="4353">
                  <c:v>2500</c:v>
                </c:pt>
                <c:pt idx="4354">
                  <c:v>2480.4699999999998</c:v>
                </c:pt>
                <c:pt idx="4355">
                  <c:v>2539.06</c:v>
                </c:pt>
                <c:pt idx="4356">
                  <c:v>2534.1799999999998</c:v>
                </c:pt>
                <c:pt idx="4357">
                  <c:v>2529.3000000000002</c:v>
                </c:pt>
                <c:pt idx="4358">
                  <c:v>2553.71</c:v>
                </c:pt>
                <c:pt idx="4359">
                  <c:v>2553.71</c:v>
                </c:pt>
                <c:pt idx="4360">
                  <c:v>2592.77</c:v>
                </c:pt>
                <c:pt idx="4361">
                  <c:v>2612.3000000000002</c:v>
                </c:pt>
                <c:pt idx="4362">
                  <c:v>2622.07</c:v>
                </c:pt>
                <c:pt idx="4363">
                  <c:v>2631.84</c:v>
                </c:pt>
                <c:pt idx="4364">
                  <c:v>2670.9</c:v>
                </c:pt>
                <c:pt idx="4365">
                  <c:v>2670.9</c:v>
                </c:pt>
                <c:pt idx="4366">
                  <c:v>2705.08</c:v>
                </c:pt>
                <c:pt idx="4367">
                  <c:v>2700.2</c:v>
                </c:pt>
                <c:pt idx="4368">
                  <c:v>2729.49</c:v>
                </c:pt>
                <c:pt idx="4369">
                  <c:v>2758.79</c:v>
                </c:pt>
                <c:pt idx="4370">
                  <c:v>2802.73</c:v>
                </c:pt>
                <c:pt idx="4371">
                  <c:v>2758.79</c:v>
                </c:pt>
                <c:pt idx="4372">
                  <c:v>2773.44</c:v>
                </c:pt>
                <c:pt idx="4373">
                  <c:v>2778.32</c:v>
                </c:pt>
                <c:pt idx="4374">
                  <c:v>2773.44</c:v>
                </c:pt>
                <c:pt idx="4375">
                  <c:v>2739.26</c:v>
                </c:pt>
                <c:pt idx="4376">
                  <c:v>2744.14</c:v>
                </c:pt>
                <c:pt idx="4377">
                  <c:v>2724.61</c:v>
                </c:pt>
                <c:pt idx="4378">
                  <c:v>2749.02</c:v>
                </c:pt>
                <c:pt idx="4379">
                  <c:v>2719.73</c:v>
                </c:pt>
                <c:pt idx="4380">
                  <c:v>2700.2</c:v>
                </c:pt>
                <c:pt idx="4381">
                  <c:v>2705.08</c:v>
                </c:pt>
                <c:pt idx="4382">
                  <c:v>2700.2</c:v>
                </c:pt>
                <c:pt idx="4383">
                  <c:v>2734.38</c:v>
                </c:pt>
                <c:pt idx="4384">
                  <c:v>2709.96</c:v>
                </c:pt>
                <c:pt idx="4385">
                  <c:v>2661.13</c:v>
                </c:pt>
                <c:pt idx="4386">
                  <c:v>2622.07</c:v>
                </c:pt>
                <c:pt idx="4387">
                  <c:v>2670.9</c:v>
                </c:pt>
                <c:pt idx="4388">
                  <c:v>2685.55</c:v>
                </c:pt>
                <c:pt idx="4389">
                  <c:v>2651.37</c:v>
                </c:pt>
                <c:pt idx="4390">
                  <c:v>2651.37</c:v>
                </c:pt>
                <c:pt idx="4391">
                  <c:v>2622.07</c:v>
                </c:pt>
                <c:pt idx="4392">
                  <c:v>2651.37</c:v>
                </c:pt>
                <c:pt idx="4393">
                  <c:v>2666.02</c:v>
                </c:pt>
                <c:pt idx="4394">
                  <c:v>2636.72</c:v>
                </c:pt>
                <c:pt idx="4395">
                  <c:v>2583.0100000000002</c:v>
                </c:pt>
                <c:pt idx="4396">
                  <c:v>2612.3000000000002</c:v>
                </c:pt>
                <c:pt idx="4397">
                  <c:v>2612.3000000000002</c:v>
                </c:pt>
                <c:pt idx="4398">
                  <c:v>2597.66</c:v>
                </c:pt>
                <c:pt idx="4399">
                  <c:v>2573.2399999999998</c:v>
                </c:pt>
                <c:pt idx="4400">
                  <c:v>2602.54</c:v>
                </c:pt>
                <c:pt idx="4401">
                  <c:v>2641.6</c:v>
                </c:pt>
                <c:pt idx="4402">
                  <c:v>2583.0100000000002</c:v>
                </c:pt>
                <c:pt idx="4403">
                  <c:v>2578.13</c:v>
                </c:pt>
                <c:pt idx="4404">
                  <c:v>2617.19</c:v>
                </c:pt>
                <c:pt idx="4405">
                  <c:v>2626.95</c:v>
                </c:pt>
                <c:pt idx="4406">
                  <c:v>2651.37</c:v>
                </c:pt>
                <c:pt idx="4407">
                  <c:v>2656.25</c:v>
                </c:pt>
                <c:pt idx="4408">
                  <c:v>2612.3000000000002</c:v>
                </c:pt>
                <c:pt idx="4409">
                  <c:v>2607.42</c:v>
                </c:pt>
                <c:pt idx="4410">
                  <c:v>2622.07</c:v>
                </c:pt>
                <c:pt idx="4411">
                  <c:v>2636.72</c:v>
                </c:pt>
                <c:pt idx="4412">
                  <c:v>2631.84</c:v>
                </c:pt>
                <c:pt idx="4413">
                  <c:v>2622.07</c:v>
                </c:pt>
                <c:pt idx="4414">
                  <c:v>2612.3000000000002</c:v>
                </c:pt>
                <c:pt idx="4415">
                  <c:v>2622.07</c:v>
                </c:pt>
                <c:pt idx="4416">
                  <c:v>2651.37</c:v>
                </c:pt>
                <c:pt idx="4417">
                  <c:v>2583.0100000000002</c:v>
                </c:pt>
                <c:pt idx="4418">
                  <c:v>2612.3000000000002</c:v>
                </c:pt>
                <c:pt idx="4419">
                  <c:v>2597.66</c:v>
                </c:pt>
                <c:pt idx="4420">
                  <c:v>2617.19</c:v>
                </c:pt>
                <c:pt idx="4421">
                  <c:v>2646.48</c:v>
                </c:pt>
                <c:pt idx="4422">
                  <c:v>2617.19</c:v>
                </c:pt>
                <c:pt idx="4423">
                  <c:v>2578.13</c:v>
                </c:pt>
                <c:pt idx="4424">
                  <c:v>2597.66</c:v>
                </c:pt>
                <c:pt idx="4425">
                  <c:v>2617.19</c:v>
                </c:pt>
                <c:pt idx="4426">
                  <c:v>2543.9499999999998</c:v>
                </c:pt>
                <c:pt idx="4427">
                  <c:v>2553.71</c:v>
                </c:pt>
                <c:pt idx="4428">
                  <c:v>2563.48</c:v>
                </c:pt>
                <c:pt idx="4429">
                  <c:v>2534.1799999999998</c:v>
                </c:pt>
                <c:pt idx="4430">
                  <c:v>2583.0100000000002</c:v>
                </c:pt>
                <c:pt idx="4431">
                  <c:v>2436.52</c:v>
                </c:pt>
                <c:pt idx="4432">
                  <c:v>2500</c:v>
                </c:pt>
                <c:pt idx="4433">
                  <c:v>2524.41</c:v>
                </c:pt>
                <c:pt idx="4434">
                  <c:v>2573.2399999999998</c:v>
                </c:pt>
                <c:pt idx="4435">
                  <c:v>2558.59</c:v>
                </c:pt>
                <c:pt idx="4436">
                  <c:v>2573.2399999999998</c:v>
                </c:pt>
                <c:pt idx="4437">
                  <c:v>2592.77</c:v>
                </c:pt>
                <c:pt idx="4438">
                  <c:v>2583.0100000000002</c:v>
                </c:pt>
                <c:pt idx="4439">
                  <c:v>2573.2399999999998</c:v>
                </c:pt>
                <c:pt idx="4440">
                  <c:v>2612.3000000000002</c:v>
                </c:pt>
                <c:pt idx="4441">
                  <c:v>2651.37</c:v>
                </c:pt>
                <c:pt idx="4442">
                  <c:v>2680.66</c:v>
                </c:pt>
                <c:pt idx="4443">
                  <c:v>2768.55</c:v>
                </c:pt>
                <c:pt idx="4444">
                  <c:v>2792.97</c:v>
                </c:pt>
                <c:pt idx="4445">
                  <c:v>2758.79</c:v>
                </c:pt>
                <c:pt idx="4446">
                  <c:v>2817.38</c:v>
                </c:pt>
                <c:pt idx="4447">
                  <c:v>2827.15</c:v>
                </c:pt>
                <c:pt idx="4448">
                  <c:v>2832.03</c:v>
                </c:pt>
                <c:pt idx="4449">
                  <c:v>2856.45</c:v>
                </c:pt>
                <c:pt idx="4450">
                  <c:v>2856.45</c:v>
                </c:pt>
                <c:pt idx="4451">
                  <c:v>2856.45</c:v>
                </c:pt>
                <c:pt idx="4452">
                  <c:v>2851.56</c:v>
                </c:pt>
                <c:pt idx="4453">
                  <c:v>2832.03</c:v>
                </c:pt>
                <c:pt idx="4454">
                  <c:v>2773.44</c:v>
                </c:pt>
                <c:pt idx="4455">
                  <c:v>2744.14</c:v>
                </c:pt>
                <c:pt idx="4456">
                  <c:v>2719.73</c:v>
                </c:pt>
                <c:pt idx="4457">
                  <c:v>2739.26</c:v>
                </c:pt>
                <c:pt idx="4458">
                  <c:v>2739.26</c:v>
                </c:pt>
                <c:pt idx="4459">
                  <c:v>2719.73</c:v>
                </c:pt>
                <c:pt idx="4460">
                  <c:v>2705.08</c:v>
                </c:pt>
                <c:pt idx="4461">
                  <c:v>2734.38</c:v>
                </c:pt>
                <c:pt idx="4462">
                  <c:v>2700.2</c:v>
                </c:pt>
                <c:pt idx="4463">
                  <c:v>2675.78</c:v>
                </c:pt>
                <c:pt idx="4464">
                  <c:v>2675.78</c:v>
                </c:pt>
                <c:pt idx="4465">
                  <c:v>2636.72</c:v>
                </c:pt>
                <c:pt idx="4466">
                  <c:v>2626.95</c:v>
                </c:pt>
                <c:pt idx="4467">
                  <c:v>2661.13</c:v>
                </c:pt>
                <c:pt idx="4468">
                  <c:v>2631.84</c:v>
                </c:pt>
                <c:pt idx="4469">
                  <c:v>2641.6</c:v>
                </c:pt>
                <c:pt idx="4470">
                  <c:v>2602.54</c:v>
                </c:pt>
                <c:pt idx="4471">
                  <c:v>2622.07</c:v>
                </c:pt>
                <c:pt idx="4472">
                  <c:v>2612.3000000000002</c:v>
                </c:pt>
                <c:pt idx="4473">
                  <c:v>2514.65</c:v>
                </c:pt>
                <c:pt idx="4474">
                  <c:v>2587.89</c:v>
                </c:pt>
                <c:pt idx="4475">
                  <c:v>2612.3000000000002</c:v>
                </c:pt>
                <c:pt idx="4476">
                  <c:v>2656.25</c:v>
                </c:pt>
                <c:pt idx="4477">
                  <c:v>2646.48</c:v>
                </c:pt>
                <c:pt idx="4478">
                  <c:v>2587.89</c:v>
                </c:pt>
                <c:pt idx="4479">
                  <c:v>2563.48</c:v>
                </c:pt>
                <c:pt idx="4480">
                  <c:v>2597.66</c:v>
                </c:pt>
                <c:pt idx="4481">
                  <c:v>2641.6</c:v>
                </c:pt>
                <c:pt idx="4482">
                  <c:v>2607.42</c:v>
                </c:pt>
                <c:pt idx="4483">
                  <c:v>2592.77</c:v>
                </c:pt>
                <c:pt idx="4484">
                  <c:v>2597.66</c:v>
                </c:pt>
                <c:pt idx="4485">
                  <c:v>2578.13</c:v>
                </c:pt>
                <c:pt idx="4486">
                  <c:v>2612.3000000000002</c:v>
                </c:pt>
                <c:pt idx="4487">
                  <c:v>2587.89</c:v>
                </c:pt>
                <c:pt idx="4488">
                  <c:v>2587.89</c:v>
                </c:pt>
                <c:pt idx="4489">
                  <c:v>2587.89</c:v>
                </c:pt>
                <c:pt idx="4490">
                  <c:v>2651.37</c:v>
                </c:pt>
                <c:pt idx="4491">
                  <c:v>2612.3000000000002</c:v>
                </c:pt>
                <c:pt idx="4492">
                  <c:v>2578.13</c:v>
                </c:pt>
                <c:pt idx="4493">
                  <c:v>2587.89</c:v>
                </c:pt>
                <c:pt idx="4494">
                  <c:v>2617.19</c:v>
                </c:pt>
                <c:pt idx="4495">
                  <c:v>2597.66</c:v>
                </c:pt>
                <c:pt idx="4496">
                  <c:v>2597.66</c:v>
                </c:pt>
                <c:pt idx="4497">
                  <c:v>2553.71</c:v>
                </c:pt>
                <c:pt idx="4498">
                  <c:v>2548.83</c:v>
                </c:pt>
                <c:pt idx="4499">
                  <c:v>2568.36</c:v>
                </c:pt>
                <c:pt idx="4500">
                  <c:v>2592.77</c:v>
                </c:pt>
                <c:pt idx="4501">
                  <c:v>2583.0100000000002</c:v>
                </c:pt>
                <c:pt idx="4502">
                  <c:v>2543.9499999999998</c:v>
                </c:pt>
                <c:pt idx="4503">
                  <c:v>2500</c:v>
                </c:pt>
                <c:pt idx="4504">
                  <c:v>2548.83</c:v>
                </c:pt>
                <c:pt idx="4505">
                  <c:v>2553.71</c:v>
                </c:pt>
                <c:pt idx="4506">
                  <c:v>2480.4699999999998</c:v>
                </c:pt>
                <c:pt idx="4507">
                  <c:v>2548.83</c:v>
                </c:pt>
                <c:pt idx="4508">
                  <c:v>2548.83</c:v>
                </c:pt>
                <c:pt idx="4509">
                  <c:v>2592.77</c:v>
                </c:pt>
                <c:pt idx="4510">
                  <c:v>2622.07</c:v>
                </c:pt>
                <c:pt idx="4511">
                  <c:v>2626.95</c:v>
                </c:pt>
                <c:pt idx="4512">
                  <c:v>2680.66</c:v>
                </c:pt>
                <c:pt idx="4513">
                  <c:v>2729.49</c:v>
                </c:pt>
                <c:pt idx="4514">
                  <c:v>2734.38</c:v>
                </c:pt>
                <c:pt idx="4515">
                  <c:v>2729.49</c:v>
                </c:pt>
                <c:pt idx="4516">
                  <c:v>2744.14</c:v>
                </c:pt>
                <c:pt idx="4517">
                  <c:v>2739.26</c:v>
                </c:pt>
                <c:pt idx="4518">
                  <c:v>2749.02</c:v>
                </c:pt>
                <c:pt idx="4519">
                  <c:v>2783.2</c:v>
                </c:pt>
                <c:pt idx="4520">
                  <c:v>2778.32</c:v>
                </c:pt>
                <c:pt idx="4521">
                  <c:v>2783.2</c:v>
                </c:pt>
                <c:pt idx="4522">
                  <c:v>2822.27</c:v>
                </c:pt>
                <c:pt idx="4523">
                  <c:v>2846.68</c:v>
                </c:pt>
                <c:pt idx="4524">
                  <c:v>2807.62</c:v>
                </c:pt>
                <c:pt idx="4525">
                  <c:v>2817.38</c:v>
                </c:pt>
                <c:pt idx="4526">
                  <c:v>2802.73</c:v>
                </c:pt>
                <c:pt idx="4527">
                  <c:v>2807.62</c:v>
                </c:pt>
                <c:pt idx="4528">
                  <c:v>2856.45</c:v>
                </c:pt>
                <c:pt idx="4529">
                  <c:v>2822.27</c:v>
                </c:pt>
                <c:pt idx="4530">
                  <c:v>2773.44</c:v>
                </c:pt>
                <c:pt idx="4531">
                  <c:v>2749.02</c:v>
                </c:pt>
                <c:pt idx="4532">
                  <c:v>2753.91</c:v>
                </c:pt>
                <c:pt idx="4533">
                  <c:v>2744.14</c:v>
                </c:pt>
                <c:pt idx="4534">
                  <c:v>2749.02</c:v>
                </c:pt>
                <c:pt idx="4535">
                  <c:v>2700.2</c:v>
                </c:pt>
                <c:pt idx="4536">
                  <c:v>2695.31</c:v>
                </c:pt>
                <c:pt idx="4537">
                  <c:v>2753.91</c:v>
                </c:pt>
                <c:pt idx="4538">
                  <c:v>2753.91</c:v>
                </c:pt>
                <c:pt idx="4539">
                  <c:v>2705.08</c:v>
                </c:pt>
                <c:pt idx="4540">
                  <c:v>2724.61</c:v>
                </c:pt>
                <c:pt idx="4541">
                  <c:v>2724.61</c:v>
                </c:pt>
                <c:pt idx="4542">
                  <c:v>2709.96</c:v>
                </c:pt>
                <c:pt idx="4543">
                  <c:v>2670.9</c:v>
                </c:pt>
                <c:pt idx="4544">
                  <c:v>2651.37</c:v>
                </c:pt>
                <c:pt idx="4545">
                  <c:v>2651.37</c:v>
                </c:pt>
                <c:pt idx="4546">
                  <c:v>2631.84</c:v>
                </c:pt>
                <c:pt idx="4547">
                  <c:v>2670.9</c:v>
                </c:pt>
                <c:pt idx="4548">
                  <c:v>2651.37</c:v>
                </c:pt>
                <c:pt idx="4549">
                  <c:v>2631.84</c:v>
                </c:pt>
                <c:pt idx="4550">
                  <c:v>2631.84</c:v>
                </c:pt>
                <c:pt idx="4551">
                  <c:v>2636.72</c:v>
                </c:pt>
                <c:pt idx="4552">
                  <c:v>2607.42</c:v>
                </c:pt>
                <c:pt idx="4553">
                  <c:v>2587.89</c:v>
                </c:pt>
                <c:pt idx="4554">
                  <c:v>2592.77</c:v>
                </c:pt>
                <c:pt idx="4555">
                  <c:v>2607.42</c:v>
                </c:pt>
                <c:pt idx="4556">
                  <c:v>2641.6</c:v>
                </c:pt>
                <c:pt idx="4557">
                  <c:v>2631.84</c:v>
                </c:pt>
                <c:pt idx="4558">
                  <c:v>2592.77</c:v>
                </c:pt>
                <c:pt idx="4559">
                  <c:v>2626.95</c:v>
                </c:pt>
                <c:pt idx="4560">
                  <c:v>2661.13</c:v>
                </c:pt>
                <c:pt idx="4561">
                  <c:v>2631.84</c:v>
                </c:pt>
                <c:pt idx="4562">
                  <c:v>2631.84</c:v>
                </c:pt>
                <c:pt idx="4563">
                  <c:v>2646.48</c:v>
                </c:pt>
                <c:pt idx="4564">
                  <c:v>2661.13</c:v>
                </c:pt>
                <c:pt idx="4565">
                  <c:v>2695.31</c:v>
                </c:pt>
                <c:pt idx="4566">
                  <c:v>2656.25</c:v>
                </c:pt>
                <c:pt idx="4567">
                  <c:v>2641.6</c:v>
                </c:pt>
                <c:pt idx="4568">
                  <c:v>2641.6</c:v>
                </c:pt>
                <c:pt idx="4569">
                  <c:v>2670.9</c:v>
                </c:pt>
                <c:pt idx="4570">
                  <c:v>2680.66</c:v>
                </c:pt>
                <c:pt idx="4571">
                  <c:v>2690.43</c:v>
                </c:pt>
                <c:pt idx="4572">
                  <c:v>2622.07</c:v>
                </c:pt>
                <c:pt idx="4573">
                  <c:v>2617.19</c:v>
                </c:pt>
                <c:pt idx="4574">
                  <c:v>2675.78</c:v>
                </c:pt>
                <c:pt idx="4575">
                  <c:v>2631.84</c:v>
                </c:pt>
                <c:pt idx="4576">
                  <c:v>2592.77</c:v>
                </c:pt>
                <c:pt idx="4577">
                  <c:v>2617.19</c:v>
                </c:pt>
                <c:pt idx="4578">
                  <c:v>2612.3000000000002</c:v>
                </c:pt>
                <c:pt idx="4579">
                  <c:v>2578.13</c:v>
                </c:pt>
                <c:pt idx="4580">
                  <c:v>2573.2399999999998</c:v>
                </c:pt>
                <c:pt idx="4581">
                  <c:v>2583.0100000000002</c:v>
                </c:pt>
                <c:pt idx="4582">
                  <c:v>2578.13</c:v>
                </c:pt>
                <c:pt idx="4583">
                  <c:v>2558.59</c:v>
                </c:pt>
                <c:pt idx="4584">
                  <c:v>2636.72</c:v>
                </c:pt>
                <c:pt idx="4585">
                  <c:v>2578.13</c:v>
                </c:pt>
                <c:pt idx="4586">
                  <c:v>2578.13</c:v>
                </c:pt>
                <c:pt idx="4587">
                  <c:v>2553.71</c:v>
                </c:pt>
                <c:pt idx="4588">
                  <c:v>2548.83</c:v>
                </c:pt>
                <c:pt idx="4589">
                  <c:v>2602.54</c:v>
                </c:pt>
                <c:pt idx="4590">
                  <c:v>2563.48</c:v>
                </c:pt>
                <c:pt idx="4591">
                  <c:v>2573.2399999999998</c:v>
                </c:pt>
                <c:pt idx="4592">
                  <c:v>2592.77</c:v>
                </c:pt>
                <c:pt idx="4593">
                  <c:v>2587.89</c:v>
                </c:pt>
                <c:pt idx="4594">
                  <c:v>2597.66</c:v>
                </c:pt>
                <c:pt idx="4595">
                  <c:v>2592.77</c:v>
                </c:pt>
                <c:pt idx="4596">
                  <c:v>2641.6</c:v>
                </c:pt>
                <c:pt idx="4597">
                  <c:v>2685.55</c:v>
                </c:pt>
                <c:pt idx="4598">
                  <c:v>2700.2</c:v>
                </c:pt>
                <c:pt idx="4599">
                  <c:v>2729.49</c:v>
                </c:pt>
                <c:pt idx="4600">
                  <c:v>2709.96</c:v>
                </c:pt>
                <c:pt idx="4601">
                  <c:v>2705.08</c:v>
                </c:pt>
                <c:pt idx="4602">
                  <c:v>2758.79</c:v>
                </c:pt>
                <c:pt idx="4603">
                  <c:v>2812.5</c:v>
                </c:pt>
                <c:pt idx="4604">
                  <c:v>2827.15</c:v>
                </c:pt>
                <c:pt idx="4605">
                  <c:v>2768.55</c:v>
                </c:pt>
                <c:pt idx="4606">
                  <c:v>2817.38</c:v>
                </c:pt>
                <c:pt idx="4607">
                  <c:v>2836.91</c:v>
                </c:pt>
                <c:pt idx="4608">
                  <c:v>2861.33</c:v>
                </c:pt>
                <c:pt idx="4609">
                  <c:v>2768.55</c:v>
                </c:pt>
                <c:pt idx="4610">
                  <c:v>2758.79</c:v>
                </c:pt>
                <c:pt idx="4611">
                  <c:v>2773.44</c:v>
                </c:pt>
                <c:pt idx="4612">
                  <c:v>2797.85</c:v>
                </c:pt>
                <c:pt idx="4613">
                  <c:v>2783.2</c:v>
                </c:pt>
                <c:pt idx="4614">
                  <c:v>2758.79</c:v>
                </c:pt>
                <c:pt idx="4615">
                  <c:v>2753.91</c:v>
                </c:pt>
                <c:pt idx="4616">
                  <c:v>2714.84</c:v>
                </c:pt>
                <c:pt idx="4617">
                  <c:v>2739.26</c:v>
                </c:pt>
                <c:pt idx="4618">
                  <c:v>2661.13</c:v>
                </c:pt>
                <c:pt idx="4619">
                  <c:v>2656.25</c:v>
                </c:pt>
                <c:pt idx="4620">
                  <c:v>2670.9</c:v>
                </c:pt>
                <c:pt idx="4621">
                  <c:v>2680.66</c:v>
                </c:pt>
                <c:pt idx="4622">
                  <c:v>2690.43</c:v>
                </c:pt>
                <c:pt idx="4623">
                  <c:v>2661.13</c:v>
                </c:pt>
                <c:pt idx="4624">
                  <c:v>2622.07</c:v>
                </c:pt>
                <c:pt idx="4625">
                  <c:v>2622.07</c:v>
                </c:pt>
                <c:pt idx="4626">
                  <c:v>2631.84</c:v>
                </c:pt>
                <c:pt idx="4627">
                  <c:v>2646.48</c:v>
                </c:pt>
                <c:pt idx="4628">
                  <c:v>2636.72</c:v>
                </c:pt>
                <c:pt idx="4629">
                  <c:v>2573.2399999999998</c:v>
                </c:pt>
                <c:pt idx="4630">
                  <c:v>2622.07</c:v>
                </c:pt>
                <c:pt idx="4631">
                  <c:v>2646.48</c:v>
                </c:pt>
                <c:pt idx="4632">
                  <c:v>2622.07</c:v>
                </c:pt>
                <c:pt idx="4633">
                  <c:v>2597.66</c:v>
                </c:pt>
                <c:pt idx="4634">
                  <c:v>2622.07</c:v>
                </c:pt>
                <c:pt idx="4635">
                  <c:v>2641.6</c:v>
                </c:pt>
                <c:pt idx="4636">
                  <c:v>2636.72</c:v>
                </c:pt>
                <c:pt idx="4637">
                  <c:v>2607.42</c:v>
                </c:pt>
                <c:pt idx="4638">
                  <c:v>2622.07</c:v>
                </c:pt>
                <c:pt idx="4639">
                  <c:v>2617.19</c:v>
                </c:pt>
                <c:pt idx="4640">
                  <c:v>2622.07</c:v>
                </c:pt>
                <c:pt idx="4641">
                  <c:v>2656.25</c:v>
                </c:pt>
                <c:pt idx="4642">
                  <c:v>2626.95</c:v>
                </c:pt>
                <c:pt idx="4643">
                  <c:v>2607.42</c:v>
                </c:pt>
                <c:pt idx="4644">
                  <c:v>2626.95</c:v>
                </c:pt>
                <c:pt idx="4645">
                  <c:v>2651.37</c:v>
                </c:pt>
                <c:pt idx="4646">
                  <c:v>2622.07</c:v>
                </c:pt>
                <c:pt idx="4647">
                  <c:v>2617.19</c:v>
                </c:pt>
                <c:pt idx="4648">
                  <c:v>2641.6</c:v>
                </c:pt>
                <c:pt idx="4649">
                  <c:v>2641.6</c:v>
                </c:pt>
                <c:pt idx="4650">
                  <c:v>2646.48</c:v>
                </c:pt>
                <c:pt idx="4651">
                  <c:v>2622.07</c:v>
                </c:pt>
                <c:pt idx="4652">
                  <c:v>2622.07</c:v>
                </c:pt>
                <c:pt idx="4653">
                  <c:v>2597.66</c:v>
                </c:pt>
                <c:pt idx="4654">
                  <c:v>2651.37</c:v>
                </c:pt>
                <c:pt idx="4655">
                  <c:v>2578.13</c:v>
                </c:pt>
                <c:pt idx="4656">
                  <c:v>2583.0100000000002</c:v>
                </c:pt>
                <c:pt idx="4657">
                  <c:v>2583.0100000000002</c:v>
                </c:pt>
                <c:pt idx="4658">
                  <c:v>2587.89</c:v>
                </c:pt>
                <c:pt idx="4659">
                  <c:v>2583.0100000000002</c:v>
                </c:pt>
                <c:pt idx="4660">
                  <c:v>2617.19</c:v>
                </c:pt>
                <c:pt idx="4661">
                  <c:v>2563.48</c:v>
                </c:pt>
                <c:pt idx="4662">
                  <c:v>2573.2399999999998</c:v>
                </c:pt>
                <c:pt idx="4663">
                  <c:v>2641.6</c:v>
                </c:pt>
                <c:pt idx="4664">
                  <c:v>2631.84</c:v>
                </c:pt>
                <c:pt idx="4665">
                  <c:v>2592.77</c:v>
                </c:pt>
                <c:pt idx="4666">
                  <c:v>2617.19</c:v>
                </c:pt>
                <c:pt idx="4667">
                  <c:v>2626.95</c:v>
                </c:pt>
                <c:pt idx="4668">
                  <c:v>2602.54</c:v>
                </c:pt>
                <c:pt idx="4669">
                  <c:v>2592.77</c:v>
                </c:pt>
                <c:pt idx="4670">
                  <c:v>2592.77</c:v>
                </c:pt>
                <c:pt idx="4671">
                  <c:v>2612.3000000000002</c:v>
                </c:pt>
                <c:pt idx="4672">
                  <c:v>2602.54</c:v>
                </c:pt>
                <c:pt idx="4673">
                  <c:v>2607.42</c:v>
                </c:pt>
                <c:pt idx="4674">
                  <c:v>2597.66</c:v>
                </c:pt>
                <c:pt idx="4675">
                  <c:v>2602.54</c:v>
                </c:pt>
                <c:pt idx="4676">
                  <c:v>2597.66</c:v>
                </c:pt>
                <c:pt idx="4677">
                  <c:v>2617.19</c:v>
                </c:pt>
                <c:pt idx="4678">
                  <c:v>2666.02</c:v>
                </c:pt>
                <c:pt idx="4679">
                  <c:v>2646.48</c:v>
                </c:pt>
                <c:pt idx="4680">
                  <c:v>2670.9</c:v>
                </c:pt>
                <c:pt idx="4681">
                  <c:v>2705.08</c:v>
                </c:pt>
                <c:pt idx="4682">
                  <c:v>2724.61</c:v>
                </c:pt>
                <c:pt idx="4683">
                  <c:v>2651.37</c:v>
                </c:pt>
                <c:pt idx="4684">
                  <c:v>2724.61</c:v>
                </c:pt>
                <c:pt idx="4685">
                  <c:v>2729.49</c:v>
                </c:pt>
                <c:pt idx="4686">
                  <c:v>2792.97</c:v>
                </c:pt>
                <c:pt idx="4687">
                  <c:v>2788.09</c:v>
                </c:pt>
                <c:pt idx="4688">
                  <c:v>2768.55</c:v>
                </c:pt>
                <c:pt idx="4689">
                  <c:v>2753.91</c:v>
                </c:pt>
                <c:pt idx="4690">
                  <c:v>2758.79</c:v>
                </c:pt>
                <c:pt idx="4691">
                  <c:v>2827.15</c:v>
                </c:pt>
                <c:pt idx="4692">
                  <c:v>2778.32</c:v>
                </c:pt>
                <c:pt idx="4693">
                  <c:v>2744.14</c:v>
                </c:pt>
                <c:pt idx="4694">
                  <c:v>2734.38</c:v>
                </c:pt>
                <c:pt idx="4695">
                  <c:v>2753.91</c:v>
                </c:pt>
                <c:pt idx="4696">
                  <c:v>2714.84</c:v>
                </c:pt>
                <c:pt idx="4697">
                  <c:v>2651.37</c:v>
                </c:pt>
                <c:pt idx="4698">
                  <c:v>2651.37</c:v>
                </c:pt>
                <c:pt idx="4699">
                  <c:v>2690.43</c:v>
                </c:pt>
                <c:pt idx="4700">
                  <c:v>2705.08</c:v>
                </c:pt>
                <c:pt idx="4701">
                  <c:v>2680.66</c:v>
                </c:pt>
                <c:pt idx="4702">
                  <c:v>2690.43</c:v>
                </c:pt>
                <c:pt idx="4703">
                  <c:v>2685.55</c:v>
                </c:pt>
                <c:pt idx="4704">
                  <c:v>2719.73</c:v>
                </c:pt>
                <c:pt idx="4705">
                  <c:v>2714.84</c:v>
                </c:pt>
                <c:pt idx="4706">
                  <c:v>2705.08</c:v>
                </c:pt>
                <c:pt idx="4707">
                  <c:v>2641.6</c:v>
                </c:pt>
                <c:pt idx="4708">
                  <c:v>2739.26</c:v>
                </c:pt>
                <c:pt idx="4709">
                  <c:v>2690.43</c:v>
                </c:pt>
                <c:pt idx="4710">
                  <c:v>2666.02</c:v>
                </c:pt>
                <c:pt idx="4711">
                  <c:v>2656.25</c:v>
                </c:pt>
                <c:pt idx="4712">
                  <c:v>2631.84</c:v>
                </c:pt>
                <c:pt idx="4713">
                  <c:v>2622.07</c:v>
                </c:pt>
                <c:pt idx="4714">
                  <c:v>2626.95</c:v>
                </c:pt>
                <c:pt idx="4715">
                  <c:v>2592.77</c:v>
                </c:pt>
                <c:pt idx="4716">
                  <c:v>2548.83</c:v>
                </c:pt>
                <c:pt idx="4717">
                  <c:v>2553.71</c:v>
                </c:pt>
                <c:pt idx="4718">
                  <c:v>2573.2399999999998</c:v>
                </c:pt>
                <c:pt idx="4719">
                  <c:v>2529.3000000000002</c:v>
                </c:pt>
                <c:pt idx="4720">
                  <c:v>2490.23</c:v>
                </c:pt>
                <c:pt idx="4721">
                  <c:v>2504.88</c:v>
                </c:pt>
                <c:pt idx="4722">
                  <c:v>2504.88</c:v>
                </c:pt>
                <c:pt idx="4723">
                  <c:v>2514.65</c:v>
                </c:pt>
                <c:pt idx="4724">
                  <c:v>2500</c:v>
                </c:pt>
                <c:pt idx="4725">
                  <c:v>2451.17</c:v>
                </c:pt>
                <c:pt idx="4726">
                  <c:v>2460.94</c:v>
                </c:pt>
                <c:pt idx="4727">
                  <c:v>2460.94</c:v>
                </c:pt>
                <c:pt idx="4728">
                  <c:v>2451.17</c:v>
                </c:pt>
                <c:pt idx="4729">
                  <c:v>2416.9899999999998</c:v>
                </c:pt>
                <c:pt idx="4730">
                  <c:v>2392.58</c:v>
                </c:pt>
                <c:pt idx="4731">
                  <c:v>2368.16</c:v>
                </c:pt>
                <c:pt idx="4732">
                  <c:v>2387.6999999999998</c:v>
                </c:pt>
                <c:pt idx="4733">
                  <c:v>2392.58</c:v>
                </c:pt>
                <c:pt idx="4734">
                  <c:v>2373.0500000000002</c:v>
                </c:pt>
                <c:pt idx="4735">
                  <c:v>2348.63</c:v>
                </c:pt>
                <c:pt idx="4736">
                  <c:v>2377.9299999999998</c:v>
                </c:pt>
                <c:pt idx="4737">
                  <c:v>2382.81</c:v>
                </c:pt>
                <c:pt idx="4738">
                  <c:v>2368.16</c:v>
                </c:pt>
                <c:pt idx="4739">
                  <c:v>2338.87</c:v>
                </c:pt>
                <c:pt idx="4740">
                  <c:v>2348.63</c:v>
                </c:pt>
                <c:pt idx="4741">
                  <c:v>2368.16</c:v>
                </c:pt>
                <c:pt idx="4742">
                  <c:v>2304.69</c:v>
                </c:pt>
                <c:pt idx="4743">
                  <c:v>2324.2199999999998</c:v>
                </c:pt>
                <c:pt idx="4744">
                  <c:v>2265.63</c:v>
                </c:pt>
                <c:pt idx="4745">
                  <c:v>2275.39</c:v>
                </c:pt>
                <c:pt idx="4746">
                  <c:v>2250.98</c:v>
                </c:pt>
                <c:pt idx="4747">
                  <c:v>2250.98</c:v>
                </c:pt>
                <c:pt idx="4748">
                  <c:v>2202.15</c:v>
                </c:pt>
                <c:pt idx="4749">
                  <c:v>2124.02</c:v>
                </c:pt>
                <c:pt idx="4750">
                  <c:v>2216.8000000000002</c:v>
                </c:pt>
                <c:pt idx="4751">
                  <c:v>2216.8000000000002</c:v>
                </c:pt>
                <c:pt idx="4752">
                  <c:v>2163.09</c:v>
                </c:pt>
                <c:pt idx="4753">
                  <c:v>2128.91</c:v>
                </c:pt>
                <c:pt idx="4754">
                  <c:v>2177.73</c:v>
                </c:pt>
                <c:pt idx="4755">
                  <c:v>2207.0300000000002</c:v>
                </c:pt>
                <c:pt idx="4756">
                  <c:v>2070.31</c:v>
                </c:pt>
                <c:pt idx="4757">
                  <c:v>1997.07</c:v>
                </c:pt>
                <c:pt idx="4758">
                  <c:v>2060.5500000000002</c:v>
                </c:pt>
                <c:pt idx="4759">
                  <c:v>2050.7800000000002</c:v>
                </c:pt>
                <c:pt idx="4760">
                  <c:v>2016.6</c:v>
                </c:pt>
                <c:pt idx="4761">
                  <c:v>2011.72</c:v>
                </c:pt>
                <c:pt idx="4762">
                  <c:v>1933.59</c:v>
                </c:pt>
                <c:pt idx="4763">
                  <c:v>1918.95</c:v>
                </c:pt>
                <c:pt idx="4764">
                  <c:v>1953.13</c:v>
                </c:pt>
                <c:pt idx="4765">
                  <c:v>1953.13</c:v>
                </c:pt>
                <c:pt idx="4766">
                  <c:v>1835.94</c:v>
                </c:pt>
                <c:pt idx="4767">
                  <c:v>1875</c:v>
                </c:pt>
                <c:pt idx="4768">
                  <c:v>1850.59</c:v>
                </c:pt>
                <c:pt idx="4769">
                  <c:v>1821.29</c:v>
                </c:pt>
                <c:pt idx="4770">
                  <c:v>1787.11</c:v>
                </c:pt>
                <c:pt idx="4771">
                  <c:v>1806.64</c:v>
                </c:pt>
                <c:pt idx="4772">
                  <c:v>1748.05</c:v>
                </c:pt>
                <c:pt idx="4773">
                  <c:v>1772.46</c:v>
                </c:pt>
                <c:pt idx="4774">
                  <c:v>1801.76</c:v>
                </c:pt>
                <c:pt idx="4775">
                  <c:v>1787.11</c:v>
                </c:pt>
                <c:pt idx="4776">
                  <c:v>1782.23</c:v>
                </c:pt>
                <c:pt idx="4777">
                  <c:v>1806.64</c:v>
                </c:pt>
                <c:pt idx="4778">
                  <c:v>1821.29</c:v>
                </c:pt>
                <c:pt idx="4779">
                  <c:v>1787.11</c:v>
                </c:pt>
                <c:pt idx="4780">
                  <c:v>1782.23</c:v>
                </c:pt>
                <c:pt idx="4781">
                  <c:v>1762.7</c:v>
                </c:pt>
                <c:pt idx="4782">
                  <c:v>1801.76</c:v>
                </c:pt>
                <c:pt idx="4783">
                  <c:v>1762.7</c:v>
                </c:pt>
                <c:pt idx="4784">
                  <c:v>1738.28</c:v>
                </c:pt>
                <c:pt idx="4785">
                  <c:v>1694.34</c:v>
                </c:pt>
                <c:pt idx="4786">
                  <c:v>1708.98</c:v>
                </c:pt>
                <c:pt idx="4787">
                  <c:v>1694.34</c:v>
                </c:pt>
                <c:pt idx="4788">
                  <c:v>1655.27</c:v>
                </c:pt>
                <c:pt idx="4789">
                  <c:v>1650.39</c:v>
                </c:pt>
                <c:pt idx="4790">
                  <c:v>1616.21</c:v>
                </c:pt>
                <c:pt idx="4791">
                  <c:v>1655.27</c:v>
                </c:pt>
                <c:pt idx="4792">
                  <c:v>1621.09</c:v>
                </c:pt>
                <c:pt idx="4793">
                  <c:v>1625.98</c:v>
                </c:pt>
                <c:pt idx="4794">
                  <c:v>1552.73</c:v>
                </c:pt>
                <c:pt idx="4795">
                  <c:v>1577.15</c:v>
                </c:pt>
                <c:pt idx="4796">
                  <c:v>1591.8</c:v>
                </c:pt>
                <c:pt idx="4797">
                  <c:v>1557.62</c:v>
                </c:pt>
                <c:pt idx="4798">
                  <c:v>1499.02</c:v>
                </c:pt>
                <c:pt idx="4799">
                  <c:v>1538.09</c:v>
                </c:pt>
                <c:pt idx="4800">
                  <c:v>1513.67</c:v>
                </c:pt>
                <c:pt idx="4801">
                  <c:v>1528.32</c:v>
                </c:pt>
                <c:pt idx="4802">
                  <c:v>1533.2</c:v>
                </c:pt>
                <c:pt idx="4803">
                  <c:v>1435.55</c:v>
                </c:pt>
                <c:pt idx="4804">
                  <c:v>1459.96</c:v>
                </c:pt>
                <c:pt idx="4805">
                  <c:v>1455.08</c:v>
                </c:pt>
                <c:pt idx="4806">
                  <c:v>1450.2</c:v>
                </c:pt>
                <c:pt idx="4807">
                  <c:v>1435.55</c:v>
                </c:pt>
                <c:pt idx="4808">
                  <c:v>1411.13</c:v>
                </c:pt>
                <c:pt idx="4809">
                  <c:v>1386.72</c:v>
                </c:pt>
                <c:pt idx="4810">
                  <c:v>1420.9</c:v>
                </c:pt>
                <c:pt idx="4811">
                  <c:v>1401.37</c:v>
                </c:pt>
                <c:pt idx="4812">
                  <c:v>1362.3</c:v>
                </c:pt>
                <c:pt idx="4813">
                  <c:v>1337.89</c:v>
                </c:pt>
                <c:pt idx="4814">
                  <c:v>1347.66</c:v>
                </c:pt>
                <c:pt idx="4815">
                  <c:v>1323.24</c:v>
                </c:pt>
                <c:pt idx="4816">
                  <c:v>1284.18</c:v>
                </c:pt>
                <c:pt idx="4817">
                  <c:v>1259.77</c:v>
                </c:pt>
                <c:pt idx="4818">
                  <c:v>1206.05</c:v>
                </c:pt>
                <c:pt idx="4819">
                  <c:v>1245.1199999999999</c:v>
                </c:pt>
                <c:pt idx="4820">
                  <c:v>1206.05</c:v>
                </c:pt>
                <c:pt idx="4821">
                  <c:v>1206.05</c:v>
                </c:pt>
                <c:pt idx="4822">
                  <c:v>1162.1099999999999</c:v>
                </c:pt>
                <c:pt idx="4823">
                  <c:v>1171.8800000000001</c:v>
                </c:pt>
                <c:pt idx="4824">
                  <c:v>1162.1099999999999</c:v>
                </c:pt>
                <c:pt idx="4825">
                  <c:v>1147.46</c:v>
                </c:pt>
                <c:pt idx="4826">
                  <c:v>1079.0999999999999</c:v>
                </c:pt>
                <c:pt idx="4827">
                  <c:v>1113.28</c:v>
                </c:pt>
                <c:pt idx="4828">
                  <c:v>1103.52</c:v>
                </c:pt>
                <c:pt idx="4829">
                  <c:v>1127.93</c:v>
                </c:pt>
                <c:pt idx="4830">
                  <c:v>1108.4000000000001</c:v>
                </c:pt>
                <c:pt idx="4831">
                  <c:v>1054.69</c:v>
                </c:pt>
                <c:pt idx="4832">
                  <c:v>1103.52</c:v>
                </c:pt>
                <c:pt idx="4833">
                  <c:v>1098.6300000000001</c:v>
                </c:pt>
                <c:pt idx="4834">
                  <c:v>1098.6300000000001</c:v>
                </c:pt>
                <c:pt idx="4835">
                  <c:v>1079.0999999999999</c:v>
                </c:pt>
                <c:pt idx="4836">
                  <c:v>1044.92</c:v>
                </c:pt>
                <c:pt idx="4837">
                  <c:v>1044.92</c:v>
                </c:pt>
                <c:pt idx="4838">
                  <c:v>1044.92</c:v>
                </c:pt>
                <c:pt idx="4839">
                  <c:v>1083.98</c:v>
                </c:pt>
                <c:pt idx="4840">
                  <c:v>981.44500000000005</c:v>
                </c:pt>
                <c:pt idx="4841">
                  <c:v>1005.86</c:v>
                </c:pt>
                <c:pt idx="4842">
                  <c:v>1054.69</c:v>
                </c:pt>
                <c:pt idx="4843">
                  <c:v>1010.74</c:v>
                </c:pt>
                <c:pt idx="4844">
                  <c:v>996.09400000000005</c:v>
                </c:pt>
                <c:pt idx="4845">
                  <c:v>986.32799999999997</c:v>
                </c:pt>
                <c:pt idx="4846">
                  <c:v>976.56299999999999</c:v>
                </c:pt>
                <c:pt idx="4847">
                  <c:v>971.68</c:v>
                </c:pt>
                <c:pt idx="4848">
                  <c:v>952.14800000000002</c:v>
                </c:pt>
                <c:pt idx="4849">
                  <c:v>932.61699999999996</c:v>
                </c:pt>
                <c:pt idx="4850">
                  <c:v>947.26599999999996</c:v>
                </c:pt>
                <c:pt idx="4851">
                  <c:v>947.26599999999996</c:v>
                </c:pt>
                <c:pt idx="4852">
                  <c:v>961.91399999999999</c:v>
                </c:pt>
                <c:pt idx="4853">
                  <c:v>922.85199999999998</c:v>
                </c:pt>
                <c:pt idx="4854">
                  <c:v>898.43799999999999</c:v>
                </c:pt>
                <c:pt idx="4855">
                  <c:v>908.20299999999997</c:v>
                </c:pt>
                <c:pt idx="4856">
                  <c:v>932.61699999999996</c:v>
                </c:pt>
                <c:pt idx="4857">
                  <c:v>957.03099999999995</c:v>
                </c:pt>
                <c:pt idx="4858">
                  <c:v>898.43799999999999</c:v>
                </c:pt>
                <c:pt idx="4859">
                  <c:v>883.78899999999999</c:v>
                </c:pt>
                <c:pt idx="4860">
                  <c:v>869.14099999999996</c:v>
                </c:pt>
                <c:pt idx="4861">
                  <c:v>927.73400000000004</c:v>
                </c:pt>
                <c:pt idx="4862">
                  <c:v>898.43799999999999</c:v>
                </c:pt>
                <c:pt idx="4863">
                  <c:v>903.32</c:v>
                </c:pt>
                <c:pt idx="4864">
                  <c:v>864.25800000000004</c:v>
                </c:pt>
                <c:pt idx="4865">
                  <c:v>849.60900000000004</c:v>
                </c:pt>
                <c:pt idx="4866">
                  <c:v>898.43799999999999</c:v>
                </c:pt>
                <c:pt idx="4867">
                  <c:v>878.90599999999995</c:v>
                </c:pt>
                <c:pt idx="4868">
                  <c:v>805.66399999999999</c:v>
                </c:pt>
                <c:pt idx="4869">
                  <c:v>864.25800000000004</c:v>
                </c:pt>
                <c:pt idx="4870">
                  <c:v>864.25800000000004</c:v>
                </c:pt>
                <c:pt idx="4871">
                  <c:v>854.49199999999996</c:v>
                </c:pt>
                <c:pt idx="4872">
                  <c:v>844.72699999999998</c:v>
                </c:pt>
                <c:pt idx="4873">
                  <c:v>810.54700000000003</c:v>
                </c:pt>
                <c:pt idx="4874">
                  <c:v>820.31299999999999</c:v>
                </c:pt>
                <c:pt idx="4875">
                  <c:v>854.49199999999996</c:v>
                </c:pt>
                <c:pt idx="4876">
                  <c:v>825.19500000000005</c:v>
                </c:pt>
                <c:pt idx="4877">
                  <c:v>800.78099999999995</c:v>
                </c:pt>
                <c:pt idx="4878">
                  <c:v>786.13300000000004</c:v>
                </c:pt>
                <c:pt idx="4879">
                  <c:v>825.19500000000005</c:v>
                </c:pt>
                <c:pt idx="4880">
                  <c:v>834.96100000000001</c:v>
                </c:pt>
                <c:pt idx="4881">
                  <c:v>815.43</c:v>
                </c:pt>
                <c:pt idx="4882">
                  <c:v>810.54700000000003</c:v>
                </c:pt>
                <c:pt idx="4883">
                  <c:v>795.89800000000002</c:v>
                </c:pt>
                <c:pt idx="4884">
                  <c:v>791.01599999999996</c:v>
                </c:pt>
                <c:pt idx="4885">
                  <c:v>834.96100000000001</c:v>
                </c:pt>
                <c:pt idx="4886">
                  <c:v>805.66399999999999</c:v>
                </c:pt>
                <c:pt idx="4887">
                  <c:v>766.60199999999998</c:v>
                </c:pt>
                <c:pt idx="4888">
                  <c:v>786.13300000000004</c:v>
                </c:pt>
                <c:pt idx="4889">
                  <c:v>820.31299999999999</c:v>
                </c:pt>
                <c:pt idx="4890">
                  <c:v>791.01599999999996</c:v>
                </c:pt>
                <c:pt idx="4891">
                  <c:v>776.36699999999996</c:v>
                </c:pt>
                <c:pt idx="4892">
                  <c:v>742.18799999999999</c:v>
                </c:pt>
                <c:pt idx="4893">
                  <c:v>781.25</c:v>
                </c:pt>
                <c:pt idx="4894">
                  <c:v>791.01599999999996</c:v>
                </c:pt>
                <c:pt idx="4895">
                  <c:v>742.18799999999999</c:v>
                </c:pt>
                <c:pt idx="4896">
                  <c:v>747.07</c:v>
                </c:pt>
                <c:pt idx="4897">
                  <c:v>737.30499999999995</c:v>
                </c:pt>
                <c:pt idx="4898">
                  <c:v>747.07</c:v>
                </c:pt>
                <c:pt idx="4899">
                  <c:v>722.65599999999995</c:v>
                </c:pt>
                <c:pt idx="4900">
                  <c:v>722.65599999999995</c:v>
                </c:pt>
                <c:pt idx="4901">
                  <c:v>688.47699999999998</c:v>
                </c:pt>
                <c:pt idx="4902">
                  <c:v>698.24199999999996</c:v>
                </c:pt>
                <c:pt idx="4903">
                  <c:v>747.07</c:v>
                </c:pt>
                <c:pt idx="4904">
                  <c:v>727.53899999999999</c:v>
                </c:pt>
                <c:pt idx="4905">
                  <c:v>644.53099999999995</c:v>
                </c:pt>
                <c:pt idx="4906">
                  <c:v>703.125</c:v>
                </c:pt>
                <c:pt idx="4907">
                  <c:v>678.71100000000001</c:v>
                </c:pt>
                <c:pt idx="4908">
                  <c:v>703.125</c:v>
                </c:pt>
                <c:pt idx="4909">
                  <c:v>688.47699999999998</c:v>
                </c:pt>
                <c:pt idx="4910">
                  <c:v>659.18</c:v>
                </c:pt>
                <c:pt idx="4911">
                  <c:v>693.35900000000004</c:v>
                </c:pt>
                <c:pt idx="4912">
                  <c:v>668.94500000000005</c:v>
                </c:pt>
                <c:pt idx="4913">
                  <c:v>693.35900000000004</c:v>
                </c:pt>
                <c:pt idx="4914">
                  <c:v>664.06299999999999</c:v>
                </c:pt>
                <c:pt idx="4915">
                  <c:v>668.94500000000005</c:v>
                </c:pt>
                <c:pt idx="4916">
                  <c:v>664.06299999999999</c:v>
                </c:pt>
                <c:pt idx="4917">
                  <c:v>659.18</c:v>
                </c:pt>
                <c:pt idx="4918">
                  <c:v>664.06299999999999</c:v>
                </c:pt>
                <c:pt idx="4919">
                  <c:v>654.29700000000003</c:v>
                </c:pt>
                <c:pt idx="4920">
                  <c:v>625</c:v>
                </c:pt>
                <c:pt idx="4921">
                  <c:v>659.18</c:v>
                </c:pt>
                <c:pt idx="4922">
                  <c:v>659.18</c:v>
                </c:pt>
                <c:pt idx="4923">
                  <c:v>625</c:v>
                </c:pt>
                <c:pt idx="4924">
                  <c:v>629.88300000000004</c:v>
                </c:pt>
                <c:pt idx="4925">
                  <c:v>615.23400000000004</c:v>
                </c:pt>
                <c:pt idx="4926">
                  <c:v>673.82799999999997</c:v>
                </c:pt>
                <c:pt idx="4927">
                  <c:v>664.06299999999999</c:v>
                </c:pt>
                <c:pt idx="4928">
                  <c:v>629.88300000000004</c:v>
                </c:pt>
                <c:pt idx="4929">
                  <c:v>595.70299999999997</c:v>
                </c:pt>
                <c:pt idx="4930">
                  <c:v>625</c:v>
                </c:pt>
                <c:pt idx="4931">
                  <c:v>654.29700000000003</c:v>
                </c:pt>
                <c:pt idx="4932">
                  <c:v>615.23400000000004</c:v>
                </c:pt>
                <c:pt idx="4933">
                  <c:v>610.35199999999998</c:v>
                </c:pt>
                <c:pt idx="4934">
                  <c:v>610.35199999999998</c:v>
                </c:pt>
                <c:pt idx="4935">
                  <c:v>605.46900000000005</c:v>
                </c:pt>
                <c:pt idx="4936">
                  <c:v>615.23400000000004</c:v>
                </c:pt>
                <c:pt idx="4937">
                  <c:v>620.11699999999996</c:v>
                </c:pt>
                <c:pt idx="4938">
                  <c:v>551.75800000000004</c:v>
                </c:pt>
                <c:pt idx="4939">
                  <c:v>590.82000000000005</c:v>
                </c:pt>
                <c:pt idx="4940">
                  <c:v>605.46900000000005</c:v>
                </c:pt>
                <c:pt idx="4941">
                  <c:v>605.46900000000005</c:v>
                </c:pt>
                <c:pt idx="4942">
                  <c:v>595.70299999999997</c:v>
                </c:pt>
                <c:pt idx="4943">
                  <c:v>571.28899999999999</c:v>
                </c:pt>
                <c:pt idx="4944">
                  <c:v>571.28899999999999</c:v>
                </c:pt>
                <c:pt idx="4945">
                  <c:v>571.28899999999999</c:v>
                </c:pt>
                <c:pt idx="4946">
                  <c:v>571.28899999999999</c:v>
                </c:pt>
                <c:pt idx="4947">
                  <c:v>576.17200000000003</c:v>
                </c:pt>
                <c:pt idx="4948">
                  <c:v>576.17200000000003</c:v>
                </c:pt>
                <c:pt idx="4949">
                  <c:v>551.75800000000004</c:v>
                </c:pt>
                <c:pt idx="4950">
                  <c:v>590.82000000000005</c:v>
                </c:pt>
                <c:pt idx="4951">
                  <c:v>571.28899999999999</c:v>
                </c:pt>
                <c:pt idx="4952">
                  <c:v>556.64099999999996</c:v>
                </c:pt>
                <c:pt idx="4953">
                  <c:v>571.28899999999999</c:v>
                </c:pt>
                <c:pt idx="4954">
                  <c:v>561.52300000000002</c:v>
                </c:pt>
                <c:pt idx="4955">
                  <c:v>585.93799999999999</c:v>
                </c:pt>
                <c:pt idx="4956">
                  <c:v>561.52300000000002</c:v>
                </c:pt>
                <c:pt idx="4957">
                  <c:v>576.17200000000003</c:v>
                </c:pt>
                <c:pt idx="4958">
                  <c:v>576.17200000000003</c:v>
                </c:pt>
                <c:pt idx="4959">
                  <c:v>590.82000000000005</c:v>
                </c:pt>
                <c:pt idx="4960">
                  <c:v>576.17200000000003</c:v>
                </c:pt>
                <c:pt idx="4961">
                  <c:v>566.40599999999995</c:v>
                </c:pt>
                <c:pt idx="4962">
                  <c:v>546.875</c:v>
                </c:pt>
                <c:pt idx="4963">
                  <c:v>585.93799999999999</c:v>
                </c:pt>
                <c:pt idx="4964">
                  <c:v>590.82000000000005</c:v>
                </c:pt>
                <c:pt idx="4965">
                  <c:v>566.40599999999995</c:v>
                </c:pt>
                <c:pt idx="4966">
                  <c:v>517.57799999999997</c:v>
                </c:pt>
                <c:pt idx="4967">
                  <c:v>571.28899999999999</c:v>
                </c:pt>
                <c:pt idx="4968">
                  <c:v>571.28899999999999</c:v>
                </c:pt>
                <c:pt idx="4969">
                  <c:v>541.99199999999996</c:v>
                </c:pt>
                <c:pt idx="4970">
                  <c:v>527.34400000000005</c:v>
                </c:pt>
                <c:pt idx="4971">
                  <c:v>522.46100000000001</c:v>
                </c:pt>
                <c:pt idx="4972">
                  <c:v>517.57799999999997</c:v>
                </c:pt>
                <c:pt idx="4973">
                  <c:v>546.875</c:v>
                </c:pt>
                <c:pt idx="4974">
                  <c:v>517.57799999999997</c:v>
                </c:pt>
                <c:pt idx="4975">
                  <c:v>502.93</c:v>
                </c:pt>
                <c:pt idx="4976">
                  <c:v>512.69500000000005</c:v>
                </c:pt>
                <c:pt idx="4977">
                  <c:v>512.69500000000005</c:v>
                </c:pt>
                <c:pt idx="4978">
                  <c:v>512.69500000000005</c:v>
                </c:pt>
                <c:pt idx="4979">
                  <c:v>458.98399999999998</c:v>
                </c:pt>
                <c:pt idx="4980">
                  <c:v>507.81299999999999</c:v>
                </c:pt>
                <c:pt idx="4981">
                  <c:v>502.93</c:v>
                </c:pt>
                <c:pt idx="4982">
                  <c:v>498.04700000000003</c:v>
                </c:pt>
                <c:pt idx="4983">
                  <c:v>512.69500000000005</c:v>
                </c:pt>
                <c:pt idx="4984">
                  <c:v>463.86700000000002</c:v>
                </c:pt>
                <c:pt idx="4985">
                  <c:v>449.21899999999999</c:v>
                </c:pt>
                <c:pt idx="4986">
                  <c:v>483.39800000000002</c:v>
                </c:pt>
                <c:pt idx="4987">
                  <c:v>512.69500000000005</c:v>
                </c:pt>
                <c:pt idx="4988">
                  <c:v>458.98399999999998</c:v>
                </c:pt>
                <c:pt idx="4989">
                  <c:v>458.98399999999998</c:v>
                </c:pt>
                <c:pt idx="4990">
                  <c:v>483.39800000000002</c:v>
                </c:pt>
                <c:pt idx="4991">
                  <c:v>449.21899999999999</c:v>
                </c:pt>
                <c:pt idx="4992">
                  <c:v>449.21899999999999</c:v>
                </c:pt>
                <c:pt idx="4993">
                  <c:v>429.68799999999999</c:v>
                </c:pt>
                <c:pt idx="4994">
                  <c:v>424.80500000000001</c:v>
                </c:pt>
                <c:pt idx="4995">
                  <c:v>454.10199999999998</c:v>
                </c:pt>
                <c:pt idx="4996">
                  <c:v>463.86700000000002</c:v>
                </c:pt>
                <c:pt idx="4997">
                  <c:v>429.68799999999999</c:v>
                </c:pt>
                <c:pt idx="4998">
                  <c:v>410.15600000000001</c:v>
                </c:pt>
                <c:pt idx="4999">
                  <c:v>424.80500000000001</c:v>
                </c:pt>
                <c:pt idx="5000">
                  <c:v>463.86700000000002</c:v>
                </c:pt>
                <c:pt idx="5001">
                  <c:v>415.03899999999999</c:v>
                </c:pt>
                <c:pt idx="5002">
                  <c:v>424.80500000000001</c:v>
                </c:pt>
                <c:pt idx="5003">
                  <c:v>415.03899999999999</c:v>
                </c:pt>
                <c:pt idx="5004">
                  <c:v>429.68799999999999</c:v>
                </c:pt>
                <c:pt idx="5005">
                  <c:v>415.03899999999999</c:v>
                </c:pt>
                <c:pt idx="5006">
                  <c:v>410.15600000000001</c:v>
                </c:pt>
                <c:pt idx="5007">
                  <c:v>395.50799999999998</c:v>
                </c:pt>
                <c:pt idx="5008">
                  <c:v>415.03899999999999</c:v>
                </c:pt>
                <c:pt idx="5009">
                  <c:v>419.92200000000003</c:v>
                </c:pt>
                <c:pt idx="5010">
                  <c:v>405.27300000000002</c:v>
                </c:pt>
                <c:pt idx="5011">
                  <c:v>400.39100000000002</c:v>
                </c:pt>
                <c:pt idx="5012">
                  <c:v>361.32799999999997</c:v>
                </c:pt>
                <c:pt idx="5013">
                  <c:v>380.85899999999998</c:v>
                </c:pt>
                <c:pt idx="5014">
                  <c:v>405.27300000000002</c:v>
                </c:pt>
                <c:pt idx="5015">
                  <c:v>390.625</c:v>
                </c:pt>
                <c:pt idx="5016">
                  <c:v>366.21100000000001</c:v>
                </c:pt>
                <c:pt idx="5017">
                  <c:v>375.97699999999998</c:v>
                </c:pt>
                <c:pt idx="5018">
                  <c:v>410.15600000000001</c:v>
                </c:pt>
                <c:pt idx="5019">
                  <c:v>405.27300000000002</c:v>
                </c:pt>
                <c:pt idx="5020">
                  <c:v>380.85899999999998</c:v>
                </c:pt>
                <c:pt idx="5021">
                  <c:v>375.97699999999998</c:v>
                </c:pt>
                <c:pt idx="5022">
                  <c:v>371.09399999999999</c:v>
                </c:pt>
                <c:pt idx="5023">
                  <c:v>400.39100000000002</c:v>
                </c:pt>
                <c:pt idx="5024">
                  <c:v>410.15600000000001</c:v>
                </c:pt>
                <c:pt idx="5025">
                  <c:v>366.21100000000001</c:v>
                </c:pt>
                <c:pt idx="5026">
                  <c:v>371.09399999999999</c:v>
                </c:pt>
                <c:pt idx="5027">
                  <c:v>375.97699999999998</c:v>
                </c:pt>
                <c:pt idx="5028">
                  <c:v>405.27300000000002</c:v>
                </c:pt>
                <c:pt idx="5029">
                  <c:v>346.68</c:v>
                </c:pt>
                <c:pt idx="5030">
                  <c:v>380.85899999999998</c:v>
                </c:pt>
                <c:pt idx="5031">
                  <c:v>371.09399999999999</c:v>
                </c:pt>
                <c:pt idx="5032">
                  <c:v>375.97699999999998</c:v>
                </c:pt>
                <c:pt idx="5033">
                  <c:v>356.44499999999999</c:v>
                </c:pt>
                <c:pt idx="5034">
                  <c:v>375.97699999999998</c:v>
                </c:pt>
                <c:pt idx="5035">
                  <c:v>346.68</c:v>
                </c:pt>
                <c:pt idx="5036">
                  <c:v>356.44499999999999</c:v>
                </c:pt>
                <c:pt idx="5037">
                  <c:v>375.97699999999998</c:v>
                </c:pt>
                <c:pt idx="5038">
                  <c:v>385.74200000000002</c:v>
                </c:pt>
                <c:pt idx="5039">
                  <c:v>371.09399999999999</c:v>
                </c:pt>
                <c:pt idx="5040">
                  <c:v>375.97699999999998</c:v>
                </c:pt>
                <c:pt idx="5041">
                  <c:v>424.80500000000001</c:v>
                </c:pt>
                <c:pt idx="5042">
                  <c:v>375.97699999999998</c:v>
                </c:pt>
                <c:pt idx="5043">
                  <c:v>375.97699999999998</c:v>
                </c:pt>
                <c:pt idx="5044">
                  <c:v>336.91399999999999</c:v>
                </c:pt>
                <c:pt idx="5045">
                  <c:v>371.09399999999999</c:v>
                </c:pt>
                <c:pt idx="5046">
                  <c:v>400.39100000000002</c:v>
                </c:pt>
                <c:pt idx="5047">
                  <c:v>351.56299999999999</c:v>
                </c:pt>
                <c:pt idx="5048">
                  <c:v>375.97699999999998</c:v>
                </c:pt>
                <c:pt idx="5049">
                  <c:v>346.68</c:v>
                </c:pt>
                <c:pt idx="5050">
                  <c:v>356.44499999999999</c:v>
                </c:pt>
                <c:pt idx="5051">
                  <c:v>375.97699999999998</c:v>
                </c:pt>
                <c:pt idx="5052">
                  <c:v>341.79700000000003</c:v>
                </c:pt>
                <c:pt idx="5053">
                  <c:v>332.03100000000001</c:v>
                </c:pt>
                <c:pt idx="5054">
                  <c:v>346.68</c:v>
                </c:pt>
                <c:pt idx="5055">
                  <c:v>366.21100000000001</c:v>
                </c:pt>
                <c:pt idx="5056">
                  <c:v>341.79700000000003</c:v>
                </c:pt>
                <c:pt idx="5057">
                  <c:v>297.85199999999998</c:v>
                </c:pt>
                <c:pt idx="5058">
                  <c:v>317.38299999999998</c:v>
                </c:pt>
                <c:pt idx="5059">
                  <c:v>356.44499999999999</c:v>
                </c:pt>
                <c:pt idx="5060">
                  <c:v>346.68</c:v>
                </c:pt>
                <c:pt idx="5061">
                  <c:v>307.61700000000002</c:v>
                </c:pt>
                <c:pt idx="5062">
                  <c:v>317.38299999999998</c:v>
                </c:pt>
                <c:pt idx="5063">
                  <c:v>322.26600000000002</c:v>
                </c:pt>
                <c:pt idx="5064">
                  <c:v>356.44499999999999</c:v>
                </c:pt>
                <c:pt idx="5065">
                  <c:v>346.68</c:v>
                </c:pt>
                <c:pt idx="5066">
                  <c:v>297.85199999999998</c:v>
                </c:pt>
                <c:pt idx="5067">
                  <c:v>292.96899999999999</c:v>
                </c:pt>
                <c:pt idx="5068">
                  <c:v>297.85199999999998</c:v>
                </c:pt>
                <c:pt idx="5069">
                  <c:v>332.03100000000001</c:v>
                </c:pt>
                <c:pt idx="5070">
                  <c:v>278.32</c:v>
                </c:pt>
                <c:pt idx="5071">
                  <c:v>307.61700000000002</c:v>
                </c:pt>
                <c:pt idx="5072">
                  <c:v>288.08600000000001</c:v>
                </c:pt>
                <c:pt idx="5073">
                  <c:v>288.08600000000001</c:v>
                </c:pt>
                <c:pt idx="5074">
                  <c:v>297.85199999999998</c:v>
                </c:pt>
                <c:pt idx="5075">
                  <c:v>278.32</c:v>
                </c:pt>
                <c:pt idx="5076">
                  <c:v>283.20299999999997</c:v>
                </c:pt>
                <c:pt idx="5077">
                  <c:v>292.96899999999999</c:v>
                </c:pt>
                <c:pt idx="5078">
                  <c:v>307.61700000000002</c:v>
                </c:pt>
                <c:pt idx="5079">
                  <c:v>297.85199999999998</c:v>
                </c:pt>
                <c:pt idx="5080">
                  <c:v>292.96899999999999</c:v>
                </c:pt>
                <c:pt idx="5081">
                  <c:v>278.32</c:v>
                </c:pt>
                <c:pt idx="5082">
                  <c:v>312.5</c:v>
                </c:pt>
                <c:pt idx="5083">
                  <c:v>297.85199999999998</c:v>
                </c:pt>
                <c:pt idx="5084">
                  <c:v>249.023</c:v>
                </c:pt>
                <c:pt idx="5085">
                  <c:v>273.43799999999999</c:v>
                </c:pt>
                <c:pt idx="5086">
                  <c:v>258.78899999999999</c:v>
                </c:pt>
                <c:pt idx="5087">
                  <c:v>263.67200000000003</c:v>
                </c:pt>
                <c:pt idx="5088">
                  <c:v>307.61700000000002</c:v>
                </c:pt>
                <c:pt idx="5089">
                  <c:v>307.61700000000002</c:v>
                </c:pt>
                <c:pt idx="5090">
                  <c:v>258.78899999999999</c:v>
                </c:pt>
                <c:pt idx="5091">
                  <c:v>278.32</c:v>
                </c:pt>
                <c:pt idx="5092">
                  <c:v>278.32</c:v>
                </c:pt>
                <c:pt idx="5093">
                  <c:v>273.43799999999999</c:v>
                </c:pt>
                <c:pt idx="5094">
                  <c:v>214.84399999999999</c:v>
                </c:pt>
                <c:pt idx="5095">
                  <c:v>249.023</c:v>
                </c:pt>
                <c:pt idx="5096">
                  <c:v>278.32</c:v>
                </c:pt>
                <c:pt idx="5097">
                  <c:v>249.023</c:v>
                </c:pt>
                <c:pt idx="5098">
                  <c:v>249.023</c:v>
                </c:pt>
                <c:pt idx="5099">
                  <c:v>209.96100000000001</c:v>
                </c:pt>
                <c:pt idx="5100">
                  <c:v>258.78899999999999</c:v>
                </c:pt>
                <c:pt idx="5101">
                  <c:v>268.55500000000001</c:v>
                </c:pt>
                <c:pt idx="5102">
                  <c:v>268.55500000000001</c:v>
                </c:pt>
                <c:pt idx="5103">
                  <c:v>229.49199999999999</c:v>
                </c:pt>
                <c:pt idx="5104">
                  <c:v>249.023</c:v>
                </c:pt>
                <c:pt idx="5105">
                  <c:v>253.90600000000001</c:v>
                </c:pt>
                <c:pt idx="5106">
                  <c:v>317.38299999999998</c:v>
                </c:pt>
                <c:pt idx="5107">
                  <c:v>219.727</c:v>
                </c:pt>
                <c:pt idx="5108">
                  <c:v>249.023</c:v>
                </c:pt>
                <c:pt idx="5109">
                  <c:v>239.25800000000001</c:v>
                </c:pt>
                <c:pt idx="5110">
                  <c:v>268.55500000000001</c:v>
                </c:pt>
                <c:pt idx="5111">
                  <c:v>249.023</c:v>
                </c:pt>
                <c:pt idx="5112">
                  <c:v>239.25800000000001</c:v>
                </c:pt>
                <c:pt idx="5113">
                  <c:v>214.84399999999999</c:v>
                </c:pt>
                <c:pt idx="5114">
                  <c:v>253.90600000000001</c:v>
                </c:pt>
                <c:pt idx="5115">
                  <c:v>253.90600000000001</c:v>
                </c:pt>
                <c:pt idx="5116">
                  <c:v>263.67200000000003</c:v>
                </c:pt>
                <c:pt idx="5117">
                  <c:v>244.14099999999999</c:v>
                </c:pt>
                <c:pt idx="5118">
                  <c:v>244.14099999999999</c:v>
                </c:pt>
                <c:pt idx="5119">
                  <c:v>292.96899999999999</c:v>
                </c:pt>
                <c:pt idx="5120">
                  <c:v>258.78899999999999</c:v>
                </c:pt>
                <c:pt idx="5121">
                  <c:v>253.90600000000001</c:v>
                </c:pt>
                <c:pt idx="5122">
                  <c:v>209.96100000000001</c:v>
                </c:pt>
                <c:pt idx="5123">
                  <c:v>273.43799999999999</c:v>
                </c:pt>
                <c:pt idx="5124">
                  <c:v>273.43799999999999</c:v>
                </c:pt>
                <c:pt idx="5125">
                  <c:v>253.90600000000001</c:v>
                </c:pt>
                <c:pt idx="5126">
                  <c:v>244.14099999999999</c:v>
                </c:pt>
                <c:pt idx="5127">
                  <c:v>268.55500000000001</c:v>
                </c:pt>
                <c:pt idx="5128">
                  <c:v>258.78899999999999</c:v>
                </c:pt>
                <c:pt idx="5129">
                  <c:v>253.90600000000001</c:v>
                </c:pt>
                <c:pt idx="5130">
                  <c:v>253.90600000000001</c:v>
                </c:pt>
                <c:pt idx="5131">
                  <c:v>239.25800000000001</c:v>
                </c:pt>
                <c:pt idx="5132">
                  <c:v>234.375</c:v>
                </c:pt>
                <c:pt idx="5133">
                  <c:v>273.43799999999999</c:v>
                </c:pt>
                <c:pt idx="5134">
                  <c:v>283.20299999999997</c:v>
                </c:pt>
                <c:pt idx="5135">
                  <c:v>190.43</c:v>
                </c:pt>
                <c:pt idx="5136">
                  <c:v>253.90600000000001</c:v>
                </c:pt>
                <c:pt idx="5137">
                  <c:v>249.023</c:v>
                </c:pt>
                <c:pt idx="5138">
                  <c:v>239.25800000000001</c:v>
                </c:pt>
                <c:pt idx="5139">
                  <c:v>190.43</c:v>
                </c:pt>
                <c:pt idx="5140">
                  <c:v>209.96100000000001</c:v>
                </c:pt>
                <c:pt idx="5141">
                  <c:v>249.023</c:v>
                </c:pt>
                <c:pt idx="5142">
                  <c:v>258.78899999999999</c:v>
                </c:pt>
                <c:pt idx="5143">
                  <c:v>244.14099999999999</c:v>
                </c:pt>
                <c:pt idx="5144">
                  <c:v>224.60900000000001</c:v>
                </c:pt>
                <c:pt idx="5145">
                  <c:v>214.84399999999999</c:v>
                </c:pt>
                <c:pt idx="5146">
                  <c:v>239.25800000000001</c:v>
                </c:pt>
                <c:pt idx="5147">
                  <c:v>268.55500000000001</c:v>
                </c:pt>
                <c:pt idx="5148">
                  <c:v>214.84399999999999</c:v>
                </c:pt>
                <c:pt idx="5149">
                  <c:v>224.60900000000001</c:v>
                </c:pt>
                <c:pt idx="5150">
                  <c:v>200.19499999999999</c:v>
                </c:pt>
                <c:pt idx="5151">
                  <c:v>249.023</c:v>
                </c:pt>
                <c:pt idx="5152">
                  <c:v>224.60900000000001</c:v>
                </c:pt>
                <c:pt idx="5153">
                  <c:v>214.84399999999999</c:v>
                </c:pt>
                <c:pt idx="5154">
                  <c:v>161.13300000000001</c:v>
                </c:pt>
                <c:pt idx="5155">
                  <c:v>219.727</c:v>
                </c:pt>
                <c:pt idx="5156">
                  <c:v>258.78899999999999</c:v>
                </c:pt>
                <c:pt idx="5157">
                  <c:v>234.375</c:v>
                </c:pt>
                <c:pt idx="5158">
                  <c:v>200.19499999999999</c:v>
                </c:pt>
                <c:pt idx="5159">
                  <c:v>214.84399999999999</c:v>
                </c:pt>
                <c:pt idx="5160">
                  <c:v>239.25800000000001</c:v>
                </c:pt>
                <c:pt idx="5161">
                  <c:v>195.31299999999999</c:v>
                </c:pt>
                <c:pt idx="5162">
                  <c:v>214.84399999999999</c:v>
                </c:pt>
                <c:pt idx="5163">
                  <c:v>209.96100000000001</c:v>
                </c:pt>
                <c:pt idx="5164">
                  <c:v>229.49199999999999</c:v>
                </c:pt>
                <c:pt idx="5165">
                  <c:v>229.49199999999999</c:v>
                </c:pt>
                <c:pt idx="5166">
                  <c:v>205.078</c:v>
                </c:pt>
                <c:pt idx="5167">
                  <c:v>209.96100000000001</c:v>
                </c:pt>
                <c:pt idx="5168">
                  <c:v>175.78100000000001</c:v>
                </c:pt>
                <c:pt idx="5169">
                  <c:v>219.727</c:v>
                </c:pt>
                <c:pt idx="5170">
                  <c:v>205.078</c:v>
                </c:pt>
                <c:pt idx="5171">
                  <c:v>200.19499999999999</c:v>
                </c:pt>
                <c:pt idx="5172">
                  <c:v>151.36699999999999</c:v>
                </c:pt>
                <c:pt idx="5173">
                  <c:v>190.43</c:v>
                </c:pt>
                <c:pt idx="5174">
                  <c:v>219.727</c:v>
                </c:pt>
                <c:pt idx="5175">
                  <c:v>195.31299999999999</c:v>
                </c:pt>
                <c:pt idx="5176">
                  <c:v>151.36699999999999</c:v>
                </c:pt>
                <c:pt idx="5177">
                  <c:v>170.898</c:v>
                </c:pt>
                <c:pt idx="5178">
                  <c:v>205.078</c:v>
                </c:pt>
                <c:pt idx="5179">
                  <c:v>224.60900000000001</c:v>
                </c:pt>
                <c:pt idx="5180">
                  <c:v>205.078</c:v>
                </c:pt>
                <c:pt idx="5181">
                  <c:v>175.78100000000001</c:v>
                </c:pt>
                <c:pt idx="5182">
                  <c:v>200.19499999999999</c:v>
                </c:pt>
                <c:pt idx="5183">
                  <c:v>190.43</c:v>
                </c:pt>
                <c:pt idx="5184">
                  <c:v>219.727</c:v>
                </c:pt>
                <c:pt idx="5185">
                  <c:v>175.78100000000001</c:v>
                </c:pt>
                <c:pt idx="5186">
                  <c:v>166.01599999999999</c:v>
                </c:pt>
                <c:pt idx="5187">
                  <c:v>170.898</c:v>
                </c:pt>
                <c:pt idx="5188">
                  <c:v>161.13300000000001</c:v>
                </c:pt>
                <c:pt idx="5189">
                  <c:v>166.01599999999999</c:v>
                </c:pt>
                <c:pt idx="5190">
                  <c:v>185.547</c:v>
                </c:pt>
                <c:pt idx="5191">
                  <c:v>151.36699999999999</c:v>
                </c:pt>
                <c:pt idx="5192">
                  <c:v>190.43</c:v>
                </c:pt>
                <c:pt idx="5193">
                  <c:v>209.96100000000001</c:v>
                </c:pt>
                <c:pt idx="5194">
                  <c:v>170.898</c:v>
                </c:pt>
                <c:pt idx="5195">
                  <c:v>170.898</c:v>
                </c:pt>
                <c:pt idx="5196">
                  <c:v>190.43</c:v>
                </c:pt>
                <c:pt idx="5197">
                  <c:v>224.60900000000001</c:v>
                </c:pt>
                <c:pt idx="5198">
                  <c:v>170.898</c:v>
                </c:pt>
                <c:pt idx="5199">
                  <c:v>170.898</c:v>
                </c:pt>
                <c:pt idx="5200">
                  <c:v>180.66399999999999</c:v>
                </c:pt>
                <c:pt idx="5201">
                  <c:v>214.84399999999999</c:v>
                </c:pt>
                <c:pt idx="5202">
                  <c:v>190.43</c:v>
                </c:pt>
                <c:pt idx="5203">
                  <c:v>224.60900000000001</c:v>
                </c:pt>
                <c:pt idx="5204">
                  <c:v>170.898</c:v>
                </c:pt>
                <c:pt idx="5205">
                  <c:v>205.078</c:v>
                </c:pt>
                <c:pt idx="5206">
                  <c:v>224.60900000000001</c:v>
                </c:pt>
                <c:pt idx="5207">
                  <c:v>190.43</c:v>
                </c:pt>
                <c:pt idx="5208">
                  <c:v>175.78100000000001</c:v>
                </c:pt>
                <c:pt idx="5209">
                  <c:v>161.13300000000001</c:v>
                </c:pt>
                <c:pt idx="5210">
                  <c:v>190.43</c:v>
                </c:pt>
                <c:pt idx="5211">
                  <c:v>205.078</c:v>
                </c:pt>
                <c:pt idx="5212">
                  <c:v>185.547</c:v>
                </c:pt>
                <c:pt idx="5213">
                  <c:v>175.78100000000001</c:v>
                </c:pt>
                <c:pt idx="5214">
                  <c:v>185.547</c:v>
                </c:pt>
                <c:pt idx="5215">
                  <c:v>185.547</c:v>
                </c:pt>
                <c:pt idx="5216">
                  <c:v>185.547</c:v>
                </c:pt>
                <c:pt idx="5217">
                  <c:v>136.71899999999999</c:v>
                </c:pt>
                <c:pt idx="5218">
                  <c:v>161.13300000000001</c:v>
                </c:pt>
                <c:pt idx="5219">
                  <c:v>180.66399999999999</c:v>
                </c:pt>
                <c:pt idx="5220">
                  <c:v>185.547</c:v>
                </c:pt>
                <c:pt idx="5221">
                  <c:v>205.078</c:v>
                </c:pt>
                <c:pt idx="5222">
                  <c:v>170.898</c:v>
                </c:pt>
                <c:pt idx="5223">
                  <c:v>180.66399999999999</c:v>
                </c:pt>
                <c:pt idx="5224">
                  <c:v>175.78100000000001</c:v>
                </c:pt>
                <c:pt idx="5225">
                  <c:v>205.078</c:v>
                </c:pt>
                <c:pt idx="5226">
                  <c:v>156.25</c:v>
                </c:pt>
                <c:pt idx="5227">
                  <c:v>175.78100000000001</c:v>
                </c:pt>
                <c:pt idx="5228">
                  <c:v>175.78100000000001</c:v>
                </c:pt>
                <c:pt idx="5229">
                  <c:v>185.547</c:v>
                </c:pt>
                <c:pt idx="5230">
                  <c:v>190.43</c:v>
                </c:pt>
                <c:pt idx="5231">
                  <c:v>156.25</c:v>
                </c:pt>
                <c:pt idx="5232">
                  <c:v>146.48400000000001</c:v>
                </c:pt>
                <c:pt idx="5233">
                  <c:v>161.13300000000001</c:v>
                </c:pt>
                <c:pt idx="5234">
                  <c:v>195.31299999999999</c:v>
                </c:pt>
                <c:pt idx="5235">
                  <c:v>166.01599999999999</c:v>
                </c:pt>
                <c:pt idx="5236">
                  <c:v>156.25</c:v>
                </c:pt>
                <c:pt idx="5237">
                  <c:v>190.43</c:v>
                </c:pt>
                <c:pt idx="5238">
                  <c:v>205.078</c:v>
                </c:pt>
                <c:pt idx="5239">
                  <c:v>175.78100000000001</c:v>
                </c:pt>
                <c:pt idx="5240">
                  <c:v>161.13300000000001</c:v>
                </c:pt>
                <c:pt idx="5241">
                  <c:v>151.36699999999999</c:v>
                </c:pt>
                <c:pt idx="5242">
                  <c:v>185.547</c:v>
                </c:pt>
                <c:pt idx="5243">
                  <c:v>185.547</c:v>
                </c:pt>
                <c:pt idx="5244">
                  <c:v>170.898</c:v>
                </c:pt>
                <c:pt idx="5245">
                  <c:v>151.36699999999999</c:v>
                </c:pt>
                <c:pt idx="5246">
                  <c:v>151.36699999999999</c:v>
                </c:pt>
                <c:pt idx="5247">
                  <c:v>175.78100000000001</c:v>
                </c:pt>
                <c:pt idx="5248">
                  <c:v>166.01599999999999</c:v>
                </c:pt>
                <c:pt idx="5249">
                  <c:v>166.01599999999999</c:v>
                </c:pt>
                <c:pt idx="5250">
                  <c:v>102.539</c:v>
                </c:pt>
                <c:pt idx="5251">
                  <c:v>117.188</c:v>
                </c:pt>
                <c:pt idx="5252">
                  <c:v>170.898</c:v>
                </c:pt>
                <c:pt idx="5253">
                  <c:v>151.36699999999999</c:v>
                </c:pt>
                <c:pt idx="5254">
                  <c:v>102.539</c:v>
                </c:pt>
                <c:pt idx="5255">
                  <c:v>146.48400000000001</c:v>
                </c:pt>
                <c:pt idx="5256">
                  <c:v>141.602</c:v>
                </c:pt>
                <c:pt idx="5257">
                  <c:v>156.25</c:v>
                </c:pt>
                <c:pt idx="5258">
                  <c:v>141.602</c:v>
                </c:pt>
                <c:pt idx="5259">
                  <c:v>117.188</c:v>
                </c:pt>
                <c:pt idx="5260">
                  <c:v>161.13300000000001</c:v>
                </c:pt>
                <c:pt idx="5261">
                  <c:v>170.898</c:v>
                </c:pt>
                <c:pt idx="5262">
                  <c:v>190.43</c:v>
                </c:pt>
                <c:pt idx="5263">
                  <c:v>122.07</c:v>
                </c:pt>
                <c:pt idx="5264">
                  <c:v>151.36699999999999</c:v>
                </c:pt>
                <c:pt idx="5265">
                  <c:v>107.422</c:v>
                </c:pt>
                <c:pt idx="5266">
                  <c:v>117.188</c:v>
                </c:pt>
                <c:pt idx="5267">
                  <c:v>141.602</c:v>
                </c:pt>
                <c:pt idx="5268">
                  <c:v>141.602</c:v>
                </c:pt>
                <c:pt idx="5269">
                  <c:v>122.07</c:v>
                </c:pt>
                <c:pt idx="5270">
                  <c:v>126.953</c:v>
                </c:pt>
                <c:pt idx="5271">
                  <c:v>166.01599999999999</c:v>
                </c:pt>
                <c:pt idx="5272">
                  <c:v>122.07</c:v>
                </c:pt>
                <c:pt idx="5273">
                  <c:v>87.890600000000006</c:v>
                </c:pt>
                <c:pt idx="5274">
                  <c:v>141.602</c:v>
                </c:pt>
                <c:pt idx="5275">
                  <c:v>175.78100000000001</c:v>
                </c:pt>
                <c:pt idx="5276">
                  <c:v>151.36699999999999</c:v>
                </c:pt>
                <c:pt idx="5277">
                  <c:v>146.48400000000001</c:v>
                </c:pt>
                <c:pt idx="5278">
                  <c:v>107.422</c:v>
                </c:pt>
                <c:pt idx="5279">
                  <c:v>161.13300000000001</c:v>
                </c:pt>
                <c:pt idx="5280">
                  <c:v>126.953</c:v>
                </c:pt>
                <c:pt idx="5281">
                  <c:v>122.07</c:v>
                </c:pt>
                <c:pt idx="5282">
                  <c:v>117.188</c:v>
                </c:pt>
                <c:pt idx="5283">
                  <c:v>141.602</c:v>
                </c:pt>
                <c:pt idx="5284">
                  <c:v>146.48400000000001</c:v>
                </c:pt>
                <c:pt idx="5285">
                  <c:v>141.602</c:v>
                </c:pt>
                <c:pt idx="5286">
                  <c:v>136.71899999999999</c:v>
                </c:pt>
                <c:pt idx="5287">
                  <c:v>73.242199999999997</c:v>
                </c:pt>
                <c:pt idx="5288">
                  <c:v>136.71899999999999</c:v>
                </c:pt>
                <c:pt idx="5289">
                  <c:v>156.25</c:v>
                </c:pt>
                <c:pt idx="5290">
                  <c:v>151.36699999999999</c:v>
                </c:pt>
                <c:pt idx="5291">
                  <c:v>87.890600000000006</c:v>
                </c:pt>
                <c:pt idx="5292">
                  <c:v>122.07</c:v>
                </c:pt>
                <c:pt idx="5293">
                  <c:v>146.48400000000001</c:v>
                </c:pt>
                <c:pt idx="5294">
                  <c:v>146.48400000000001</c:v>
                </c:pt>
                <c:pt idx="5295">
                  <c:v>161.13300000000001</c:v>
                </c:pt>
                <c:pt idx="5296">
                  <c:v>107.422</c:v>
                </c:pt>
                <c:pt idx="5297">
                  <c:v>151.36699999999999</c:v>
                </c:pt>
                <c:pt idx="5298">
                  <c:v>161.13300000000001</c:v>
                </c:pt>
                <c:pt idx="5299">
                  <c:v>170.898</c:v>
                </c:pt>
                <c:pt idx="5300">
                  <c:v>107.422</c:v>
                </c:pt>
                <c:pt idx="5301">
                  <c:v>141.602</c:v>
                </c:pt>
                <c:pt idx="5302">
                  <c:v>112.30500000000001</c:v>
                </c:pt>
                <c:pt idx="5303">
                  <c:v>126.953</c:v>
                </c:pt>
                <c:pt idx="5304">
                  <c:v>126.953</c:v>
                </c:pt>
                <c:pt idx="5305">
                  <c:v>126.953</c:v>
                </c:pt>
                <c:pt idx="5306">
                  <c:v>97.656300000000002</c:v>
                </c:pt>
                <c:pt idx="5307">
                  <c:v>141.602</c:v>
                </c:pt>
                <c:pt idx="5308">
                  <c:v>170.898</c:v>
                </c:pt>
                <c:pt idx="5309">
                  <c:v>92.773399999999995</c:v>
                </c:pt>
                <c:pt idx="5310">
                  <c:v>107.422</c:v>
                </c:pt>
                <c:pt idx="5311">
                  <c:v>141.602</c:v>
                </c:pt>
                <c:pt idx="5312">
                  <c:v>146.48400000000001</c:v>
                </c:pt>
                <c:pt idx="5313">
                  <c:v>107.422</c:v>
                </c:pt>
                <c:pt idx="5314">
                  <c:v>126.953</c:v>
                </c:pt>
                <c:pt idx="5315">
                  <c:v>136.71899999999999</c:v>
                </c:pt>
                <c:pt idx="5316">
                  <c:v>141.602</c:v>
                </c:pt>
                <c:pt idx="5317">
                  <c:v>156.25</c:v>
                </c:pt>
                <c:pt idx="5318">
                  <c:v>156.25</c:v>
                </c:pt>
                <c:pt idx="5319">
                  <c:v>117.188</c:v>
                </c:pt>
                <c:pt idx="5320">
                  <c:v>112.30500000000001</c:v>
                </c:pt>
                <c:pt idx="5321">
                  <c:v>126.953</c:v>
                </c:pt>
                <c:pt idx="5322">
                  <c:v>151.36699999999999</c:v>
                </c:pt>
                <c:pt idx="5323">
                  <c:v>117.188</c:v>
                </c:pt>
                <c:pt idx="5324">
                  <c:v>107.422</c:v>
                </c:pt>
                <c:pt idx="5325">
                  <c:v>117.188</c:v>
                </c:pt>
                <c:pt idx="5326">
                  <c:v>166.01599999999999</c:v>
                </c:pt>
                <c:pt idx="5327">
                  <c:v>146.48400000000001</c:v>
                </c:pt>
                <c:pt idx="5328">
                  <c:v>68.359399999999994</c:v>
                </c:pt>
                <c:pt idx="5329">
                  <c:v>102.539</c:v>
                </c:pt>
                <c:pt idx="5330">
                  <c:v>112.30500000000001</c:v>
                </c:pt>
                <c:pt idx="5331">
                  <c:v>122.07</c:v>
                </c:pt>
                <c:pt idx="5332">
                  <c:v>112.30500000000001</c:v>
                </c:pt>
                <c:pt idx="5333">
                  <c:v>92.773399999999995</c:v>
                </c:pt>
                <c:pt idx="5334">
                  <c:v>112.30500000000001</c:v>
                </c:pt>
                <c:pt idx="5335">
                  <c:v>141.602</c:v>
                </c:pt>
                <c:pt idx="5336">
                  <c:v>170.898</c:v>
                </c:pt>
                <c:pt idx="5337">
                  <c:v>107.422</c:v>
                </c:pt>
                <c:pt idx="5338">
                  <c:v>97.656300000000002</c:v>
                </c:pt>
                <c:pt idx="5339">
                  <c:v>107.422</c:v>
                </c:pt>
                <c:pt idx="5340">
                  <c:v>141.602</c:v>
                </c:pt>
                <c:pt idx="5341">
                  <c:v>117.188</c:v>
                </c:pt>
                <c:pt idx="5342">
                  <c:v>117.188</c:v>
                </c:pt>
                <c:pt idx="5343">
                  <c:v>126.953</c:v>
                </c:pt>
                <c:pt idx="5344">
                  <c:v>126.953</c:v>
                </c:pt>
                <c:pt idx="5345">
                  <c:v>112.30500000000001</c:v>
                </c:pt>
                <c:pt idx="5346">
                  <c:v>102.539</c:v>
                </c:pt>
                <c:pt idx="5347">
                  <c:v>102.539</c:v>
                </c:pt>
                <c:pt idx="5348">
                  <c:v>122.07</c:v>
                </c:pt>
                <c:pt idx="5349">
                  <c:v>122.07</c:v>
                </c:pt>
                <c:pt idx="5350">
                  <c:v>107.422</c:v>
                </c:pt>
                <c:pt idx="5351">
                  <c:v>102.539</c:v>
                </c:pt>
                <c:pt idx="5352">
                  <c:v>107.422</c:v>
                </c:pt>
                <c:pt idx="5353">
                  <c:v>156.25</c:v>
                </c:pt>
                <c:pt idx="5354">
                  <c:v>122.07</c:v>
                </c:pt>
                <c:pt idx="5355">
                  <c:v>107.422</c:v>
                </c:pt>
                <c:pt idx="5356">
                  <c:v>102.539</c:v>
                </c:pt>
                <c:pt idx="5357">
                  <c:v>126.953</c:v>
                </c:pt>
                <c:pt idx="5358">
                  <c:v>151.36699999999999</c:v>
                </c:pt>
                <c:pt idx="5359">
                  <c:v>117.188</c:v>
                </c:pt>
                <c:pt idx="5360">
                  <c:v>97.656300000000002</c:v>
                </c:pt>
                <c:pt idx="5361">
                  <c:v>126.953</c:v>
                </c:pt>
                <c:pt idx="5362">
                  <c:v>126.953</c:v>
                </c:pt>
                <c:pt idx="5363">
                  <c:v>136.71899999999999</c:v>
                </c:pt>
                <c:pt idx="5364">
                  <c:v>126.953</c:v>
                </c:pt>
                <c:pt idx="5365">
                  <c:v>87.890600000000006</c:v>
                </c:pt>
                <c:pt idx="5366">
                  <c:v>117.188</c:v>
                </c:pt>
                <c:pt idx="5367">
                  <c:v>141.602</c:v>
                </c:pt>
                <c:pt idx="5368">
                  <c:v>126.953</c:v>
                </c:pt>
                <c:pt idx="5369">
                  <c:v>78.125</c:v>
                </c:pt>
                <c:pt idx="5370">
                  <c:v>92.773399999999995</c:v>
                </c:pt>
                <c:pt idx="5371">
                  <c:v>126.953</c:v>
                </c:pt>
                <c:pt idx="5372">
                  <c:v>126.953</c:v>
                </c:pt>
                <c:pt idx="5373">
                  <c:v>97.656300000000002</c:v>
                </c:pt>
                <c:pt idx="5374">
                  <c:v>92.773399999999995</c:v>
                </c:pt>
                <c:pt idx="5375">
                  <c:v>126.953</c:v>
                </c:pt>
                <c:pt idx="5376">
                  <c:v>122.07</c:v>
                </c:pt>
                <c:pt idx="5377">
                  <c:v>141.602</c:v>
                </c:pt>
                <c:pt idx="5378">
                  <c:v>136.71899999999999</c:v>
                </c:pt>
                <c:pt idx="5379">
                  <c:v>97.656300000000002</c:v>
                </c:pt>
                <c:pt idx="5380">
                  <c:v>126.953</c:v>
                </c:pt>
                <c:pt idx="5381">
                  <c:v>185.547</c:v>
                </c:pt>
                <c:pt idx="5382">
                  <c:v>97.656300000000002</c:v>
                </c:pt>
                <c:pt idx="5383">
                  <c:v>102.539</c:v>
                </c:pt>
                <c:pt idx="5384">
                  <c:v>126.953</c:v>
                </c:pt>
                <c:pt idx="5385">
                  <c:v>136.71899999999999</c:v>
                </c:pt>
                <c:pt idx="5386">
                  <c:v>107.422</c:v>
                </c:pt>
                <c:pt idx="5387">
                  <c:v>102.539</c:v>
                </c:pt>
                <c:pt idx="5388">
                  <c:v>87.890600000000006</c:v>
                </c:pt>
                <c:pt idx="5389">
                  <c:v>117.188</c:v>
                </c:pt>
                <c:pt idx="5390">
                  <c:v>117.188</c:v>
                </c:pt>
                <c:pt idx="5391">
                  <c:v>112.30500000000001</c:v>
                </c:pt>
                <c:pt idx="5392">
                  <c:v>87.890600000000006</c:v>
                </c:pt>
                <c:pt idx="5393">
                  <c:v>107.422</c:v>
                </c:pt>
                <c:pt idx="5394">
                  <c:v>141.602</c:v>
                </c:pt>
                <c:pt idx="5395">
                  <c:v>112.30500000000001</c:v>
                </c:pt>
                <c:pt idx="5396">
                  <c:v>102.539</c:v>
                </c:pt>
                <c:pt idx="5397">
                  <c:v>102.539</c:v>
                </c:pt>
                <c:pt idx="5398">
                  <c:v>117.188</c:v>
                </c:pt>
                <c:pt idx="5399">
                  <c:v>161.13300000000001</c:v>
                </c:pt>
                <c:pt idx="5400">
                  <c:v>92.773399999999995</c:v>
                </c:pt>
                <c:pt idx="5401">
                  <c:v>87.890600000000006</c:v>
                </c:pt>
                <c:pt idx="5402">
                  <c:v>92.773399999999995</c:v>
                </c:pt>
                <c:pt idx="5403">
                  <c:v>126.953</c:v>
                </c:pt>
                <c:pt idx="5404">
                  <c:v>117.188</c:v>
                </c:pt>
                <c:pt idx="5405">
                  <c:v>112.30500000000001</c:v>
                </c:pt>
                <c:pt idx="5406">
                  <c:v>58.593800000000002</c:v>
                </c:pt>
                <c:pt idx="5407">
                  <c:v>117.188</c:v>
                </c:pt>
                <c:pt idx="5408">
                  <c:v>126.953</c:v>
                </c:pt>
                <c:pt idx="5409">
                  <c:v>126.953</c:v>
                </c:pt>
                <c:pt idx="5410">
                  <c:v>87.890600000000006</c:v>
                </c:pt>
                <c:pt idx="5411">
                  <c:v>97.656300000000002</c:v>
                </c:pt>
                <c:pt idx="5412">
                  <c:v>126.953</c:v>
                </c:pt>
                <c:pt idx="5413">
                  <c:v>126.953</c:v>
                </c:pt>
                <c:pt idx="5414">
                  <c:v>73.242199999999997</c:v>
                </c:pt>
                <c:pt idx="5415">
                  <c:v>102.539</c:v>
                </c:pt>
                <c:pt idx="5416">
                  <c:v>117.188</c:v>
                </c:pt>
                <c:pt idx="5417">
                  <c:v>112.30500000000001</c:v>
                </c:pt>
                <c:pt idx="5418">
                  <c:v>117.188</c:v>
                </c:pt>
                <c:pt idx="5419">
                  <c:v>97.656300000000002</c:v>
                </c:pt>
                <c:pt idx="5420">
                  <c:v>97.656300000000002</c:v>
                </c:pt>
                <c:pt idx="5421">
                  <c:v>126.953</c:v>
                </c:pt>
                <c:pt idx="5422">
                  <c:v>166.01599999999999</c:v>
                </c:pt>
                <c:pt idx="5423">
                  <c:v>107.422</c:v>
                </c:pt>
                <c:pt idx="5424">
                  <c:v>102.539</c:v>
                </c:pt>
                <c:pt idx="5425">
                  <c:v>97.656300000000002</c:v>
                </c:pt>
                <c:pt idx="5426">
                  <c:v>126.953</c:v>
                </c:pt>
                <c:pt idx="5427">
                  <c:v>107.422</c:v>
                </c:pt>
                <c:pt idx="5428">
                  <c:v>117.188</c:v>
                </c:pt>
                <c:pt idx="5429">
                  <c:v>97.656300000000002</c:v>
                </c:pt>
                <c:pt idx="5430">
                  <c:v>126.953</c:v>
                </c:pt>
                <c:pt idx="5431">
                  <c:v>112.30500000000001</c:v>
                </c:pt>
                <c:pt idx="5432">
                  <c:v>73.242199999999997</c:v>
                </c:pt>
                <c:pt idx="5433">
                  <c:v>87.890600000000006</c:v>
                </c:pt>
                <c:pt idx="5434">
                  <c:v>107.422</c:v>
                </c:pt>
                <c:pt idx="5435">
                  <c:v>141.602</c:v>
                </c:pt>
                <c:pt idx="5436">
                  <c:v>122.07</c:v>
                </c:pt>
                <c:pt idx="5437">
                  <c:v>107.422</c:v>
                </c:pt>
                <c:pt idx="5438">
                  <c:v>97.656300000000002</c:v>
                </c:pt>
                <c:pt idx="5439">
                  <c:v>146.48400000000001</c:v>
                </c:pt>
                <c:pt idx="5440">
                  <c:v>151.36699999999999</c:v>
                </c:pt>
                <c:pt idx="5441">
                  <c:v>126.953</c:v>
                </c:pt>
                <c:pt idx="5442">
                  <c:v>126.953</c:v>
                </c:pt>
                <c:pt idx="5443">
                  <c:v>136.71899999999999</c:v>
                </c:pt>
                <c:pt idx="5444">
                  <c:v>136.71899999999999</c:v>
                </c:pt>
                <c:pt idx="5445">
                  <c:v>107.422</c:v>
                </c:pt>
                <c:pt idx="5446">
                  <c:v>107.422</c:v>
                </c:pt>
                <c:pt idx="5447">
                  <c:v>102.539</c:v>
                </c:pt>
                <c:pt idx="5448">
                  <c:v>126.953</c:v>
                </c:pt>
                <c:pt idx="5449">
                  <c:v>117.188</c:v>
                </c:pt>
                <c:pt idx="5450">
                  <c:v>141.602</c:v>
                </c:pt>
                <c:pt idx="5451">
                  <c:v>97.656300000000002</c:v>
                </c:pt>
                <c:pt idx="5452">
                  <c:v>102.539</c:v>
                </c:pt>
                <c:pt idx="5453">
                  <c:v>151.36699999999999</c:v>
                </c:pt>
                <c:pt idx="5454">
                  <c:v>102.539</c:v>
                </c:pt>
                <c:pt idx="5455">
                  <c:v>83.007800000000003</c:v>
                </c:pt>
                <c:pt idx="5456">
                  <c:v>107.422</c:v>
                </c:pt>
                <c:pt idx="5457">
                  <c:v>146.48400000000001</c:v>
                </c:pt>
                <c:pt idx="5458">
                  <c:v>117.188</c:v>
                </c:pt>
                <c:pt idx="5459">
                  <c:v>78.125</c:v>
                </c:pt>
                <c:pt idx="5460">
                  <c:v>97.656300000000002</c:v>
                </c:pt>
                <c:pt idx="5461">
                  <c:v>112.30500000000001</c:v>
                </c:pt>
                <c:pt idx="5462">
                  <c:v>97.656300000000002</c:v>
                </c:pt>
                <c:pt idx="5463">
                  <c:v>136.71899999999999</c:v>
                </c:pt>
                <c:pt idx="5464">
                  <c:v>83.007800000000003</c:v>
                </c:pt>
                <c:pt idx="5465">
                  <c:v>92.773399999999995</c:v>
                </c:pt>
                <c:pt idx="5466">
                  <c:v>122.07</c:v>
                </c:pt>
                <c:pt idx="5467">
                  <c:v>151.36699999999999</c:v>
                </c:pt>
                <c:pt idx="5468">
                  <c:v>122.07</c:v>
                </c:pt>
                <c:pt idx="5469">
                  <c:v>112.30500000000001</c:v>
                </c:pt>
                <c:pt idx="5470">
                  <c:v>107.422</c:v>
                </c:pt>
                <c:pt idx="5471">
                  <c:v>112.30500000000001</c:v>
                </c:pt>
                <c:pt idx="5472">
                  <c:v>102.539</c:v>
                </c:pt>
                <c:pt idx="5473">
                  <c:v>97.656300000000002</c:v>
                </c:pt>
                <c:pt idx="5474">
                  <c:v>87.890600000000006</c:v>
                </c:pt>
                <c:pt idx="5475">
                  <c:v>112.30500000000001</c:v>
                </c:pt>
                <c:pt idx="5476">
                  <c:v>107.422</c:v>
                </c:pt>
                <c:pt idx="5477">
                  <c:v>87.890600000000006</c:v>
                </c:pt>
                <c:pt idx="5478">
                  <c:v>92.773399999999995</c:v>
                </c:pt>
                <c:pt idx="5479">
                  <c:v>97.656300000000002</c:v>
                </c:pt>
                <c:pt idx="5480">
                  <c:v>136.71899999999999</c:v>
                </c:pt>
                <c:pt idx="5481">
                  <c:v>102.539</c:v>
                </c:pt>
                <c:pt idx="5482">
                  <c:v>102.539</c:v>
                </c:pt>
                <c:pt idx="5483">
                  <c:v>78.125</c:v>
                </c:pt>
                <c:pt idx="5484">
                  <c:v>107.422</c:v>
                </c:pt>
                <c:pt idx="5485">
                  <c:v>126.953</c:v>
                </c:pt>
                <c:pt idx="5486">
                  <c:v>126.953</c:v>
                </c:pt>
                <c:pt idx="5487">
                  <c:v>87.890600000000006</c:v>
                </c:pt>
                <c:pt idx="5488">
                  <c:v>126.953</c:v>
                </c:pt>
                <c:pt idx="5489">
                  <c:v>126.953</c:v>
                </c:pt>
                <c:pt idx="5490">
                  <c:v>126.953</c:v>
                </c:pt>
                <c:pt idx="5491">
                  <c:v>122.07</c:v>
                </c:pt>
                <c:pt idx="5492">
                  <c:v>107.422</c:v>
                </c:pt>
                <c:pt idx="5493">
                  <c:v>122.07</c:v>
                </c:pt>
                <c:pt idx="5494">
                  <c:v>141.602</c:v>
                </c:pt>
                <c:pt idx="5495">
                  <c:v>117.188</c:v>
                </c:pt>
                <c:pt idx="5496">
                  <c:v>102.539</c:v>
                </c:pt>
                <c:pt idx="5497">
                  <c:v>107.422</c:v>
                </c:pt>
                <c:pt idx="5498">
                  <c:v>136.71899999999999</c:v>
                </c:pt>
                <c:pt idx="5499">
                  <c:v>126.953</c:v>
                </c:pt>
                <c:pt idx="5500">
                  <c:v>68.359399999999994</c:v>
                </c:pt>
                <c:pt idx="5501">
                  <c:v>107.422</c:v>
                </c:pt>
                <c:pt idx="5502">
                  <c:v>107.422</c:v>
                </c:pt>
                <c:pt idx="5503">
                  <c:v>122.07</c:v>
                </c:pt>
                <c:pt idx="5504">
                  <c:v>170.898</c:v>
                </c:pt>
                <c:pt idx="5505">
                  <c:v>102.539</c:v>
                </c:pt>
                <c:pt idx="5506">
                  <c:v>97.656300000000002</c:v>
                </c:pt>
                <c:pt idx="5507">
                  <c:v>117.188</c:v>
                </c:pt>
                <c:pt idx="5508">
                  <c:v>126.953</c:v>
                </c:pt>
                <c:pt idx="5509">
                  <c:v>102.539</c:v>
                </c:pt>
                <c:pt idx="5510">
                  <c:v>117.188</c:v>
                </c:pt>
                <c:pt idx="5511">
                  <c:v>112.30500000000001</c:v>
                </c:pt>
                <c:pt idx="5512">
                  <c:v>107.422</c:v>
                </c:pt>
                <c:pt idx="5513">
                  <c:v>87.890600000000006</c:v>
                </c:pt>
                <c:pt idx="5514">
                  <c:v>107.422</c:v>
                </c:pt>
                <c:pt idx="5515">
                  <c:v>83.007800000000003</c:v>
                </c:pt>
                <c:pt idx="5516">
                  <c:v>117.188</c:v>
                </c:pt>
                <c:pt idx="5517">
                  <c:v>141.602</c:v>
                </c:pt>
                <c:pt idx="5518">
                  <c:v>112.30500000000001</c:v>
                </c:pt>
                <c:pt idx="5519">
                  <c:v>107.422</c:v>
                </c:pt>
                <c:pt idx="5520">
                  <c:v>122.07</c:v>
                </c:pt>
                <c:pt idx="5521">
                  <c:v>141.602</c:v>
                </c:pt>
                <c:pt idx="5522">
                  <c:v>117.188</c:v>
                </c:pt>
                <c:pt idx="5523">
                  <c:v>107.422</c:v>
                </c:pt>
                <c:pt idx="5524">
                  <c:v>97.656300000000002</c:v>
                </c:pt>
                <c:pt idx="5525">
                  <c:v>122.07</c:v>
                </c:pt>
                <c:pt idx="5526">
                  <c:v>141.602</c:v>
                </c:pt>
                <c:pt idx="5527">
                  <c:v>136.71899999999999</c:v>
                </c:pt>
                <c:pt idx="5528">
                  <c:v>117.188</c:v>
                </c:pt>
                <c:pt idx="5529">
                  <c:v>102.539</c:v>
                </c:pt>
                <c:pt idx="5530">
                  <c:v>126.953</c:v>
                </c:pt>
                <c:pt idx="5531">
                  <c:v>102.539</c:v>
                </c:pt>
                <c:pt idx="5532">
                  <c:v>161.13300000000001</c:v>
                </c:pt>
                <c:pt idx="5533">
                  <c:v>83.007800000000003</c:v>
                </c:pt>
                <c:pt idx="5534">
                  <c:v>97.656300000000002</c:v>
                </c:pt>
                <c:pt idx="5535">
                  <c:v>122.07</c:v>
                </c:pt>
                <c:pt idx="5536">
                  <c:v>112.30500000000001</c:v>
                </c:pt>
                <c:pt idx="5537">
                  <c:v>68.359399999999994</c:v>
                </c:pt>
                <c:pt idx="5538">
                  <c:v>102.539</c:v>
                </c:pt>
                <c:pt idx="5539">
                  <c:v>117.188</c:v>
                </c:pt>
                <c:pt idx="5540">
                  <c:v>107.422</c:v>
                </c:pt>
                <c:pt idx="5541">
                  <c:v>122.07</c:v>
                </c:pt>
                <c:pt idx="5542">
                  <c:v>87.890600000000006</c:v>
                </c:pt>
                <c:pt idx="5543">
                  <c:v>126.953</c:v>
                </c:pt>
                <c:pt idx="5544">
                  <c:v>117.188</c:v>
                </c:pt>
                <c:pt idx="5545">
                  <c:v>156.25</c:v>
                </c:pt>
                <c:pt idx="5546">
                  <c:v>78.125</c:v>
                </c:pt>
                <c:pt idx="5547">
                  <c:v>92.773399999999995</c:v>
                </c:pt>
                <c:pt idx="5548">
                  <c:v>87.890600000000006</c:v>
                </c:pt>
                <c:pt idx="5549">
                  <c:v>136.71899999999999</c:v>
                </c:pt>
                <c:pt idx="5550">
                  <c:v>78.125</c:v>
                </c:pt>
                <c:pt idx="5551">
                  <c:v>78.125</c:v>
                </c:pt>
                <c:pt idx="5552">
                  <c:v>102.539</c:v>
                </c:pt>
                <c:pt idx="5553">
                  <c:v>112.30500000000001</c:v>
                </c:pt>
                <c:pt idx="5554">
                  <c:v>83.007800000000003</c:v>
                </c:pt>
                <c:pt idx="5555">
                  <c:v>107.422</c:v>
                </c:pt>
                <c:pt idx="5556">
                  <c:v>87.890600000000006</c:v>
                </c:pt>
                <c:pt idx="5557">
                  <c:v>107.422</c:v>
                </c:pt>
                <c:pt idx="5558">
                  <c:v>117.188</c:v>
                </c:pt>
                <c:pt idx="5559">
                  <c:v>92.773399999999995</c:v>
                </c:pt>
                <c:pt idx="5560">
                  <c:v>97.656300000000002</c:v>
                </c:pt>
                <c:pt idx="5561">
                  <c:v>97.656300000000002</c:v>
                </c:pt>
                <c:pt idx="5562">
                  <c:v>126.953</c:v>
                </c:pt>
                <c:pt idx="5563">
                  <c:v>97.656300000000002</c:v>
                </c:pt>
                <c:pt idx="5564">
                  <c:v>107.422</c:v>
                </c:pt>
                <c:pt idx="5565">
                  <c:v>107.422</c:v>
                </c:pt>
                <c:pt idx="5566">
                  <c:v>112.30500000000001</c:v>
                </c:pt>
                <c:pt idx="5567">
                  <c:v>136.71899999999999</c:v>
                </c:pt>
                <c:pt idx="5568">
                  <c:v>117.188</c:v>
                </c:pt>
                <c:pt idx="5569">
                  <c:v>107.422</c:v>
                </c:pt>
                <c:pt idx="5570">
                  <c:v>102.539</c:v>
                </c:pt>
                <c:pt idx="5571">
                  <c:v>126.953</c:v>
                </c:pt>
                <c:pt idx="5572">
                  <c:v>112.30500000000001</c:v>
                </c:pt>
                <c:pt idx="5573">
                  <c:v>117.188</c:v>
                </c:pt>
                <c:pt idx="5574">
                  <c:v>102.539</c:v>
                </c:pt>
                <c:pt idx="5575">
                  <c:v>136.71899999999999</c:v>
                </c:pt>
                <c:pt idx="5576">
                  <c:v>151.36699999999999</c:v>
                </c:pt>
                <c:pt idx="5577">
                  <c:v>112.30500000000001</c:v>
                </c:pt>
                <c:pt idx="5578">
                  <c:v>58.593800000000002</c:v>
                </c:pt>
                <c:pt idx="5579">
                  <c:v>102.539</c:v>
                </c:pt>
                <c:pt idx="5580">
                  <c:v>117.188</c:v>
                </c:pt>
                <c:pt idx="5581">
                  <c:v>107.422</c:v>
                </c:pt>
                <c:pt idx="5582">
                  <c:v>97.656300000000002</c:v>
                </c:pt>
                <c:pt idx="5583">
                  <c:v>117.188</c:v>
                </c:pt>
                <c:pt idx="5584">
                  <c:v>122.07</c:v>
                </c:pt>
                <c:pt idx="5585">
                  <c:v>126.953</c:v>
                </c:pt>
                <c:pt idx="5586">
                  <c:v>117.188</c:v>
                </c:pt>
                <c:pt idx="5587">
                  <c:v>102.539</c:v>
                </c:pt>
                <c:pt idx="5588">
                  <c:v>73.242199999999997</c:v>
                </c:pt>
                <c:pt idx="5589">
                  <c:v>117.188</c:v>
                </c:pt>
                <c:pt idx="5590">
                  <c:v>161.13300000000001</c:v>
                </c:pt>
                <c:pt idx="5591">
                  <c:v>117.188</c:v>
                </c:pt>
                <c:pt idx="5592">
                  <c:v>92.773399999999995</c:v>
                </c:pt>
                <c:pt idx="5593">
                  <c:v>107.422</c:v>
                </c:pt>
                <c:pt idx="5594">
                  <c:v>107.422</c:v>
                </c:pt>
                <c:pt idx="5595">
                  <c:v>92.773399999999995</c:v>
                </c:pt>
                <c:pt idx="5596">
                  <c:v>102.539</c:v>
                </c:pt>
                <c:pt idx="5597">
                  <c:v>97.656300000000002</c:v>
                </c:pt>
                <c:pt idx="5598">
                  <c:v>102.539</c:v>
                </c:pt>
                <c:pt idx="5599">
                  <c:v>117.188</c:v>
                </c:pt>
                <c:pt idx="5600">
                  <c:v>107.422</c:v>
                </c:pt>
                <c:pt idx="5601">
                  <c:v>107.422</c:v>
                </c:pt>
                <c:pt idx="5602">
                  <c:v>107.422</c:v>
                </c:pt>
                <c:pt idx="5603">
                  <c:v>146.48400000000001</c:v>
                </c:pt>
                <c:pt idx="5604">
                  <c:v>117.188</c:v>
                </c:pt>
                <c:pt idx="5605">
                  <c:v>107.422</c:v>
                </c:pt>
                <c:pt idx="5606">
                  <c:v>83.007800000000003</c:v>
                </c:pt>
                <c:pt idx="5607">
                  <c:v>122.07</c:v>
                </c:pt>
                <c:pt idx="5608">
                  <c:v>136.71899999999999</c:v>
                </c:pt>
                <c:pt idx="5609">
                  <c:v>102.539</c:v>
                </c:pt>
                <c:pt idx="5610">
                  <c:v>97.656300000000002</c:v>
                </c:pt>
                <c:pt idx="5611">
                  <c:v>97.656300000000002</c:v>
                </c:pt>
                <c:pt idx="5612">
                  <c:v>122.07</c:v>
                </c:pt>
                <c:pt idx="5613">
                  <c:v>112.30500000000001</c:v>
                </c:pt>
                <c:pt idx="5614">
                  <c:v>112.30500000000001</c:v>
                </c:pt>
                <c:pt idx="5615">
                  <c:v>78.125</c:v>
                </c:pt>
                <c:pt idx="5616">
                  <c:v>92.773399999999995</c:v>
                </c:pt>
                <c:pt idx="5617">
                  <c:v>107.422</c:v>
                </c:pt>
                <c:pt idx="5618">
                  <c:v>102.539</c:v>
                </c:pt>
                <c:pt idx="5619">
                  <c:v>63.476599999999998</c:v>
                </c:pt>
                <c:pt idx="5620">
                  <c:v>112.30500000000001</c:v>
                </c:pt>
                <c:pt idx="5621">
                  <c:v>107.422</c:v>
                </c:pt>
                <c:pt idx="5622">
                  <c:v>117.188</c:v>
                </c:pt>
                <c:pt idx="5623">
                  <c:v>107.422</c:v>
                </c:pt>
                <c:pt idx="5624">
                  <c:v>87.890600000000006</c:v>
                </c:pt>
                <c:pt idx="5625">
                  <c:v>112.30500000000001</c:v>
                </c:pt>
                <c:pt idx="5626">
                  <c:v>107.422</c:v>
                </c:pt>
                <c:pt idx="5627">
                  <c:v>161.13300000000001</c:v>
                </c:pt>
                <c:pt idx="5628">
                  <c:v>92.773399999999995</c:v>
                </c:pt>
                <c:pt idx="5629">
                  <c:v>87.890600000000006</c:v>
                </c:pt>
                <c:pt idx="5630">
                  <c:v>97.656300000000002</c:v>
                </c:pt>
                <c:pt idx="5631">
                  <c:v>97.656300000000002</c:v>
                </c:pt>
                <c:pt idx="5632">
                  <c:v>78.125</c:v>
                </c:pt>
                <c:pt idx="5633">
                  <c:v>97.656300000000002</c:v>
                </c:pt>
                <c:pt idx="5634">
                  <c:v>87.890600000000006</c:v>
                </c:pt>
                <c:pt idx="5635">
                  <c:v>97.656300000000002</c:v>
                </c:pt>
                <c:pt idx="5636">
                  <c:v>122.07</c:v>
                </c:pt>
                <c:pt idx="5637">
                  <c:v>107.422</c:v>
                </c:pt>
                <c:pt idx="5638">
                  <c:v>78.125</c:v>
                </c:pt>
                <c:pt idx="5639">
                  <c:v>97.656300000000002</c:v>
                </c:pt>
                <c:pt idx="5640">
                  <c:v>122.07</c:v>
                </c:pt>
                <c:pt idx="5641">
                  <c:v>136.71899999999999</c:v>
                </c:pt>
                <c:pt idx="5642">
                  <c:v>122.07</c:v>
                </c:pt>
                <c:pt idx="5643">
                  <c:v>97.656300000000002</c:v>
                </c:pt>
                <c:pt idx="5644">
                  <c:v>97.656300000000002</c:v>
                </c:pt>
                <c:pt idx="5645">
                  <c:v>126.953</c:v>
                </c:pt>
                <c:pt idx="5646">
                  <c:v>112.30500000000001</c:v>
                </c:pt>
                <c:pt idx="5647">
                  <c:v>122.07</c:v>
                </c:pt>
                <c:pt idx="5648">
                  <c:v>78.125</c:v>
                </c:pt>
                <c:pt idx="5649">
                  <c:v>107.422</c:v>
                </c:pt>
                <c:pt idx="5650">
                  <c:v>126.953</c:v>
                </c:pt>
                <c:pt idx="5651">
                  <c:v>107.422</c:v>
                </c:pt>
                <c:pt idx="5652">
                  <c:v>43.945300000000003</c:v>
                </c:pt>
                <c:pt idx="5653">
                  <c:v>87.890600000000006</c:v>
                </c:pt>
                <c:pt idx="5654">
                  <c:v>122.07</c:v>
                </c:pt>
                <c:pt idx="5655">
                  <c:v>117.188</c:v>
                </c:pt>
                <c:pt idx="5656">
                  <c:v>107.422</c:v>
                </c:pt>
                <c:pt idx="5657">
                  <c:v>112.30500000000001</c:v>
                </c:pt>
                <c:pt idx="5658">
                  <c:v>117.188</c:v>
                </c:pt>
                <c:pt idx="5659">
                  <c:v>122.07</c:v>
                </c:pt>
                <c:pt idx="5660">
                  <c:v>161.13300000000001</c:v>
                </c:pt>
                <c:pt idx="5661">
                  <c:v>97.656300000000002</c:v>
                </c:pt>
                <c:pt idx="5662">
                  <c:v>87.890600000000006</c:v>
                </c:pt>
                <c:pt idx="5663">
                  <c:v>112.30500000000001</c:v>
                </c:pt>
                <c:pt idx="5664">
                  <c:v>126.953</c:v>
                </c:pt>
                <c:pt idx="5665">
                  <c:v>107.422</c:v>
                </c:pt>
                <c:pt idx="5666">
                  <c:v>122.07</c:v>
                </c:pt>
                <c:pt idx="5667">
                  <c:v>92.773399999999995</c:v>
                </c:pt>
                <c:pt idx="5668">
                  <c:v>97.656300000000002</c:v>
                </c:pt>
                <c:pt idx="5669">
                  <c:v>122.07</c:v>
                </c:pt>
                <c:pt idx="5670">
                  <c:v>97.656300000000002</c:v>
                </c:pt>
                <c:pt idx="5671">
                  <c:v>78.125</c:v>
                </c:pt>
                <c:pt idx="5672">
                  <c:v>102.539</c:v>
                </c:pt>
                <c:pt idx="5673">
                  <c:v>126.953</c:v>
                </c:pt>
                <c:pt idx="5674">
                  <c:v>112.30500000000001</c:v>
                </c:pt>
                <c:pt idx="5675">
                  <c:v>97.656300000000002</c:v>
                </c:pt>
                <c:pt idx="5676">
                  <c:v>102.539</c:v>
                </c:pt>
                <c:pt idx="5677">
                  <c:v>122.07</c:v>
                </c:pt>
                <c:pt idx="5678">
                  <c:v>117.188</c:v>
                </c:pt>
                <c:pt idx="5679">
                  <c:v>117.188</c:v>
                </c:pt>
                <c:pt idx="5680">
                  <c:v>92.773399999999995</c:v>
                </c:pt>
                <c:pt idx="5681">
                  <c:v>73.242199999999997</c:v>
                </c:pt>
                <c:pt idx="5682">
                  <c:v>146.48400000000001</c:v>
                </c:pt>
                <c:pt idx="5683">
                  <c:v>146.48400000000001</c:v>
                </c:pt>
                <c:pt idx="5684">
                  <c:v>107.422</c:v>
                </c:pt>
                <c:pt idx="5685">
                  <c:v>107.422</c:v>
                </c:pt>
                <c:pt idx="5686">
                  <c:v>102.539</c:v>
                </c:pt>
                <c:pt idx="5687">
                  <c:v>112.30500000000001</c:v>
                </c:pt>
                <c:pt idx="5688">
                  <c:v>136.71899999999999</c:v>
                </c:pt>
                <c:pt idx="5689">
                  <c:v>63.476599999999998</c:v>
                </c:pt>
                <c:pt idx="5690">
                  <c:v>92.773399999999995</c:v>
                </c:pt>
                <c:pt idx="5691">
                  <c:v>117.188</c:v>
                </c:pt>
                <c:pt idx="5692">
                  <c:v>107.422</c:v>
                </c:pt>
                <c:pt idx="5693">
                  <c:v>107.422</c:v>
                </c:pt>
                <c:pt idx="5694">
                  <c:v>68.359399999999994</c:v>
                </c:pt>
                <c:pt idx="5695">
                  <c:v>102.539</c:v>
                </c:pt>
                <c:pt idx="5696">
                  <c:v>102.539</c:v>
                </c:pt>
                <c:pt idx="5697">
                  <c:v>156.25</c:v>
                </c:pt>
                <c:pt idx="5698">
                  <c:v>87.890600000000006</c:v>
                </c:pt>
                <c:pt idx="5699">
                  <c:v>107.422</c:v>
                </c:pt>
                <c:pt idx="5700">
                  <c:v>97.656300000000002</c:v>
                </c:pt>
                <c:pt idx="5701">
                  <c:v>122.07</c:v>
                </c:pt>
                <c:pt idx="5702">
                  <c:v>92.773399999999995</c:v>
                </c:pt>
                <c:pt idx="5703">
                  <c:v>112.30500000000001</c:v>
                </c:pt>
                <c:pt idx="5704">
                  <c:v>87.890600000000006</c:v>
                </c:pt>
                <c:pt idx="5705">
                  <c:v>102.539</c:v>
                </c:pt>
                <c:pt idx="5706">
                  <c:v>141.602</c:v>
                </c:pt>
                <c:pt idx="5707">
                  <c:v>92.773399999999995</c:v>
                </c:pt>
                <c:pt idx="5708">
                  <c:v>87.890600000000006</c:v>
                </c:pt>
                <c:pt idx="5709">
                  <c:v>83.007800000000003</c:v>
                </c:pt>
                <c:pt idx="5710">
                  <c:v>141.602</c:v>
                </c:pt>
                <c:pt idx="5711">
                  <c:v>136.71899999999999</c:v>
                </c:pt>
                <c:pt idx="5712">
                  <c:v>107.422</c:v>
                </c:pt>
                <c:pt idx="5713">
                  <c:v>83.007800000000003</c:v>
                </c:pt>
                <c:pt idx="5714">
                  <c:v>107.422</c:v>
                </c:pt>
                <c:pt idx="5715">
                  <c:v>112.30500000000001</c:v>
                </c:pt>
                <c:pt idx="5716">
                  <c:v>117.188</c:v>
                </c:pt>
                <c:pt idx="5717">
                  <c:v>102.539</c:v>
                </c:pt>
                <c:pt idx="5718">
                  <c:v>53.710900000000002</c:v>
                </c:pt>
                <c:pt idx="5719">
                  <c:v>92.773399999999995</c:v>
                </c:pt>
                <c:pt idx="5720">
                  <c:v>146.48400000000001</c:v>
                </c:pt>
                <c:pt idx="5721">
                  <c:v>122.07</c:v>
                </c:pt>
                <c:pt idx="5722">
                  <c:v>68.359399999999994</c:v>
                </c:pt>
                <c:pt idx="5723">
                  <c:v>87.890600000000006</c:v>
                </c:pt>
                <c:pt idx="5724">
                  <c:v>126.953</c:v>
                </c:pt>
                <c:pt idx="5725">
                  <c:v>117.188</c:v>
                </c:pt>
                <c:pt idx="5726">
                  <c:v>53.710900000000002</c:v>
                </c:pt>
                <c:pt idx="5727">
                  <c:v>107.422</c:v>
                </c:pt>
                <c:pt idx="5728">
                  <c:v>126.953</c:v>
                </c:pt>
                <c:pt idx="5729">
                  <c:v>117.188</c:v>
                </c:pt>
                <c:pt idx="5730">
                  <c:v>126.953</c:v>
                </c:pt>
                <c:pt idx="5731">
                  <c:v>112.30500000000001</c:v>
                </c:pt>
                <c:pt idx="5732">
                  <c:v>126.953</c:v>
                </c:pt>
                <c:pt idx="5733">
                  <c:v>112.30500000000001</c:v>
                </c:pt>
                <c:pt idx="5734">
                  <c:v>170.898</c:v>
                </c:pt>
                <c:pt idx="5735">
                  <c:v>83.007800000000003</c:v>
                </c:pt>
                <c:pt idx="5736">
                  <c:v>97.656300000000002</c:v>
                </c:pt>
                <c:pt idx="5737">
                  <c:v>107.422</c:v>
                </c:pt>
                <c:pt idx="5738">
                  <c:v>117.188</c:v>
                </c:pt>
                <c:pt idx="5739">
                  <c:v>107.422</c:v>
                </c:pt>
                <c:pt idx="5740">
                  <c:v>112.30500000000001</c:v>
                </c:pt>
                <c:pt idx="5741">
                  <c:v>83.007800000000003</c:v>
                </c:pt>
                <c:pt idx="5742">
                  <c:v>117.188</c:v>
                </c:pt>
                <c:pt idx="5743">
                  <c:v>107.422</c:v>
                </c:pt>
                <c:pt idx="5744">
                  <c:v>122.07</c:v>
                </c:pt>
                <c:pt idx="5745">
                  <c:v>87.890600000000006</c:v>
                </c:pt>
                <c:pt idx="5746">
                  <c:v>107.422</c:v>
                </c:pt>
                <c:pt idx="5747">
                  <c:v>136.71899999999999</c:v>
                </c:pt>
                <c:pt idx="5748">
                  <c:v>107.422</c:v>
                </c:pt>
                <c:pt idx="5749">
                  <c:v>126.953</c:v>
                </c:pt>
                <c:pt idx="5750">
                  <c:v>102.539</c:v>
                </c:pt>
                <c:pt idx="5751">
                  <c:v>117.188</c:v>
                </c:pt>
                <c:pt idx="5752">
                  <c:v>112.30500000000001</c:v>
                </c:pt>
                <c:pt idx="5753">
                  <c:v>102.539</c:v>
                </c:pt>
                <c:pt idx="5754">
                  <c:v>92.773399999999995</c:v>
                </c:pt>
                <c:pt idx="5755">
                  <c:v>97.656300000000002</c:v>
                </c:pt>
                <c:pt idx="5756">
                  <c:v>136.71899999999999</c:v>
                </c:pt>
                <c:pt idx="5757">
                  <c:v>102.539</c:v>
                </c:pt>
                <c:pt idx="5758">
                  <c:v>102.539</c:v>
                </c:pt>
                <c:pt idx="5759">
                  <c:v>78.125</c:v>
                </c:pt>
                <c:pt idx="5760">
                  <c:v>92.773399999999995</c:v>
                </c:pt>
                <c:pt idx="5761">
                  <c:v>117.188</c:v>
                </c:pt>
                <c:pt idx="5762">
                  <c:v>107.422</c:v>
                </c:pt>
                <c:pt idx="5763">
                  <c:v>87.890600000000006</c:v>
                </c:pt>
                <c:pt idx="5764">
                  <c:v>97.656300000000002</c:v>
                </c:pt>
                <c:pt idx="5765">
                  <c:v>141.602</c:v>
                </c:pt>
                <c:pt idx="5766">
                  <c:v>107.422</c:v>
                </c:pt>
                <c:pt idx="5767">
                  <c:v>68.359399999999994</c:v>
                </c:pt>
                <c:pt idx="5768">
                  <c:v>78.125</c:v>
                </c:pt>
                <c:pt idx="5769">
                  <c:v>107.422</c:v>
                </c:pt>
                <c:pt idx="5770">
                  <c:v>107.422</c:v>
                </c:pt>
                <c:pt idx="5771">
                  <c:v>102.539</c:v>
                </c:pt>
                <c:pt idx="5772">
                  <c:v>102.539</c:v>
                </c:pt>
                <c:pt idx="5773">
                  <c:v>107.422</c:v>
                </c:pt>
                <c:pt idx="5774">
                  <c:v>107.422</c:v>
                </c:pt>
                <c:pt idx="5775">
                  <c:v>156.25</c:v>
                </c:pt>
                <c:pt idx="5776">
                  <c:v>78.125</c:v>
                </c:pt>
                <c:pt idx="5777">
                  <c:v>92.773399999999995</c:v>
                </c:pt>
                <c:pt idx="5778">
                  <c:v>117.188</c:v>
                </c:pt>
                <c:pt idx="5779">
                  <c:v>126.953</c:v>
                </c:pt>
                <c:pt idx="5780">
                  <c:v>87.890600000000006</c:v>
                </c:pt>
                <c:pt idx="5781">
                  <c:v>102.539</c:v>
                </c:pt>
                <c:pt idx="5782">
                  <c:v>92.773399999999995</c:v>
                </c:pt>
                <c:pt idx="5783">
                  <c:v>117.188</c:v>
                </c:pt>
                <c:pt idx="5784">
                  <c:v>136.71899999999999</c:v>
                </c:pt>
                <c:pt idx="5785">
                  <c:v>107.422</c:v>
                </c:pt>
                <c:pt idx="5786">
                  <c:v>112.30500000000001</c:v>
                </c:pt>
                <c:pt idx="5787">
                  <c:v>87.890600000000006</c:v>
                </c:pt>
                <c:pt idx="5788">
                  <c:v>117.188</c:v>
                </c:pt>
                <c:pt idx="5789">
                  <c:v>112.30500000000001</c:v>
                </c:pt>
                <c:pt idx="5790">
                  <c:v>126.953</c:v>
                </c:pt>
                <c:pt idx="5791">
                  <c:v>78.125</c:v>
                </c:pt>
                <c:pt idx="5792">
                  <c:v>102.539</c:v>
                </c:pt>
                <c:pt idx="5793">
                  <c:v>126.953</c:v>
                </c:pt>
                <c:pt idx="5794">
                  <c:v>112.30500000000001</c:v>
                </c:pt>
                <c:pt idx="5795">
                  <c:v>87.890600000000006</c:v>
                </c:pt>
                <c:pt idx="5796">
                  <c:v>92.773399999999995</c:v>
                </c:pt>
                <c:pt idx="5797">
                  <c:v>117.188</c:v>
                </c:pt>
                <c:pt idx="5798">
                  <c:v>126.953</c:v>
                </c:pt>
                <c:pt idx="5799">
                  <c:v>141.602</c:v>
                </c:pt>
                <c:pt idx="5800">
                  <c:v>83.007800000000003</c:v>
                </c:pt>
                <c:pt idx="5801">
                  <c:v>112.30500000000001</c:v>
                </c:pt>
                <c:pt idx="5802">
                  <c:v>126.953</c:v>
                </c:pt>
                <c:pt idx="5803">
                  <c:v>117.188</c:v>
                </c:pt>
                <c:pt idx="5804">
                  <c:v>68.359399999999994</c:v>
                </c:pt>
                <c:pt idx="5805">
                  <c:v>87.890600000000006</c:v>
                </c:pt>
                <c:pt idx="5806">
                  <c:v>112.30500000000001</c:v>
                </c:pt>
                <c:pt idx="5807">
                  <c:v>107.422</c:v>
                </c:pt>
                <c:pt idx="5808">
                  <c:v>122.07</c:v>
                </c:pt>
                <c:pt idx="5809">
                  <c:v>73.242199999999997</c:v>
                </c:pt>
                <c:pt idx="5810">
                  <c:v>107.422</c:v>
                </c:pt>
                <c:pt idx="5811">
                  <c:v>112.30500000000001</c:v>
                </c:pt>
                <c:pt idx="5812">
                  <c:v>166.01599999999999</c:v>
                </c:pt>
                <c:pt idx="5813">
                  <c:v>78.125</c:v>
                </c:pt>
                <c:pt idx="5814">
                  <c:v>92.773399999999995</c:v>
                </c:pt>
                <c:pt idx="5815">
                  <c:v>112.30500000000001</c:v>
                </c:pt>
                <c:pt idx="5816">
                  <c:v>117.188</c:v>
                </c:pt>
                <c:pt idx="5817">
                  <c:v>97.656300000000002</c:v>
                </c:pt>
                <c:pt idx="5818">
                  <c:v>97.656300000000002</c:v>
                </c:pt>
                <c:pt idx="5819">
                  <c:v>97.656300000000002</c:v>
                </c:pt>
                <c:pt idx="5820">
                  <c:v>87.890600000000006</c:v>
                </c:pt>
                <c:pt idx="5821">
                  <c:v>122.07</c:v>
                </c:pt>
                <c:pt idx="5822">
                  <c:v>92.773399999999995</c:v>
                </c:pt>
                <c:pt idx="5823">
                  <c:v>97.656300000000002</c:v>
                </c:pt>
                <c:pt idx="5824">
                  <c:v>107.422</c:v>
                </c:pt>
                <c:pt idx="5825">
                  <c:v>117.188</c:v>
                </c:pt>
                <c:pt idx="5826">
                  <c:v>117.188</c:v>
                </c:pt>
                <c:pt idx="5827">
                  <c:v>92.773399999999995</c:v>
                </c:pt>
                <c:pt idx="5828">
                  <c:v>92.773399999999995</c:v>
                </c:pt>
                <c:pt idx="5829">
                  <c:v>122.07</c:v>
                </c:pt>
                <c:pt idx="5830">
                  <c:v>107.422</c:v>
                </c:pt>
                <c:pt idx="5831">
                  <c:v>102.539</c:v>
                </c:pt>
                <c:pt idx="5832">
                  <c:v>102.539</c:v>
                </c:pt>
                <c:pt idx="5833">
                  <c:v>126.953</c:v>
                </c:pt>
                <c:pt idx="5834">
                  <c:v>126.953</c:v>
                </c:pt>
                <c:pt idx="5835">
                  <c:v>126.953</c:v>
                </c:pt>
                <c:pt idx="5836">
                  <c:v>117.188</c:v>
                </c:pt>
                <c:pt idx="5837">
                  <c:v>78.125</c:v>
                </c:pt>
                <c:pt idx="5838">
                  <c:v>112.30500000000001</c:v>
                </c:pt>
                <c:pt idx="5839">
                  <c:v>107.422</c:v>
                </c:pt>
                <c:pt idx="5840">
                  <c:v>102.539</c:v>
                </c:pt>
                <c:pt idx="5841">
                  <c:v>53.710900000000002</c:v>
                </c:pt>
                <c:pt idx="5842">
                  <c:v>78.125</c:v>
                </c:pt>
                <c:pt idx="5843">
                  <c:v>112.30500000000001</c:v>
                </c:pt>
                <c:pt idx="5844">
                  <c:v>112.30500000000001</c:v>
                </c:pt>
                <c:pt idx="5845">
                  <c:v>63.476599999999998</c:v>
                </c:pt>
                <c:pt idx="5846">
                  <c:v>102.539</c:v>
                </c:pt>
                <c:pt idx="5847">
                  <c:v>102.539</c:v>
                </c:pt>
                <c:pt idx="5848">
                  <c:v>126.953</c:v>
                </c:pt>
                <c:pt idx="5849">
                  <c:v>141.602</c:v>
                </c:pt>
                <c:pt idx="5850">
                  <c:v>97.656300000000002</c:v>
                </c:pt>
                <c:pt idx="5851">
                  <c:v>107.422</c:v>
                </c:pt>
                <c:pt idx="5852">
                  <c:v>92.773399999999995</c:v>
                </c:pt>
                <c:pt idx="5853">
                  <c:v>122.07</c:v>
                </c:pt>
                <c:pt idx="5854">
                  <c:v>92.773399999999995</c:v>
                </c:pt>
                <c:pt idx="5855">
                  <c:v>97.656300000000002</c:v>
                </c:pt>
                <c:pt idx="5856">
                  <c:v>87.890600000000006</c:v>
                </c:pt>
                <c:pt idx="5857">
                  <c:v>107.422</c:v>
                </c:pt>
                <c:pt idx="5858">
                  <c:v>136.71899999999999</c:v>
                </c:pt>
                <c:pt idx="5859">
                  <c:v>122.07</c:v>
                </c:pt>
                <c:pt idx="5860">
                  <c:v>102.539</c:v>
                </c:pt>
                <c:pt idx="5861">
                  <c:v>112.30500000000001</c:v>
                </c:pt>
                <c:pt idx="5862">
                  <c:v>141.602</c:v>
                </c:pt>
                <c:pt idx="5863">
                  <c:v>102.539</c:v>
                </c:pt>
                <c:pt idx="5864">
                  <c:v>122.07</c:v>
                </c:pt>
                <c:pt idx="5865">
                  <c:v>112.30500000000001</c:v>
                </c:pt>
                <c:pt idx="5866">
                  <c:v>146.48400000000001</c:v>
                </c:pt>
                <c:pt idx="5867">
                  <c:v>112.30500000000001</c:v>
                </c:pt>
                <c:pt idx="5868">
                  <c:v>122.07</c:v>
                </c:pt>
                <c:pt idx="5869">
                  <c:v>87.890600000000006</c:v>
                </c:pt>
                <c:pt idx="5870">
                  <c:v>126.953</c:v>
                </c:pt>
                <c:pt idx="5871">
                  <c:v>117.188</c:v>
                </c:pt>
                <c:pt idx="5872">
                  <c:v>112.30500000000001</c:v>
                </c:pt>
                <c:pt idx="5873">
                  <c:v>97.656300000000002</c:v>
                </c:pt>
                <c:pt idx="5874">
                  <c:v>107.422</c:v>
                </c:pt>
                <c:pt idx="5875">
                  <c:v>102.539</c:v>
                </c:pt>
                <c:pt idx="5876">
                  <c:v>102.539</c:v>
                </c:pt>
                <c:pt idx="5877">
                  <c:v>136.71899999999999</c:v>
                </c:pt>
                <c:pt idx="5878">
                  <c:v>78.125</c:v>
                </c:pt>
                <c:pt idx="5879">
                  <c:v>97.656300000000002</c:v>
                </c:pt>
                <c:pt idx="5880">
                  <c:v>117.188</c:v>
                </c:pt>
                <c:pt idx="5881">
                  <c:v>126.953</c:v>
                </c:pt>
                <c:pt idx="5882">
                  <c:v>97.656300000000002</c:v>
                </c:pt>
                <c:pt idx="5883">
                  <c:v>87.890600000000006</c:v>
                </c:pt>
                <c:pt idx="5884">
                  <c:v>126.953</c:v>
                </c:pt>
                <c:pt idx="5885">
                  <c:v>117.188</c:v>
                </c:pt>
                <c:pt idx="5886">
                  <c:v>87.890600000000006</c:v>
                </c:pt>
                <c:pt idx="5887">
                  <c:v>87.890600000000006</c:v>
                </c:pt>
                <c:pt idx="5888">
                  <c:v>102.539</c:v>
                </c:pt>
                <c:pt idx="5889">
                  <c:v>117.188</c:v>
                </c:pt>
                <c:pt idx="5890">
                  <c:v>112.30500000000001</c:v>
                </c:pt>
                <c:pt idx="5891">
                  <c:v>68.359399999999994</c:v>
                </c:pt>
                <c:pt idx="5892">
                  <c:v>107.422</c:v>
                </c:pt>
                <c:pt idx="5893">
                  <c:v>107.422</c:v>
                </c:pt>
                <c:pt idx="5894">
                  <c:v>107.422</c:v>
                </c:pt>
                <c:pt idx="5895">
                  <c:v>92.773399999999995</c:v>
                </c:pt>
                <c:pt idx="5896">
                  <c:v>87.890600000000006</c:v>
                </c:pt>
                <c:pt idx="5897">
                  <c:v>92.773399999999995</c:v>
                </c:pt>
                <c:pt idx="5898">
                  <c:v>107.422</c:v>
                </c:pt>
                <c:pt idx="5899">
                  <c:v>107.422</c:v>
                </c:pt>
                <c:pt idx="5900">
                  <c:v>107.422</c:v>
                </c:pt>
                <c:pt idx="5901">
                  <c:v>73.242199999999997</c:v>
                </c:pt>
                <c:pt idx="5902">
                  <c:v>107.422</c:v>
                </c:pt>
                <c:pt idx="5903">
                  <c:v>117.188</c:v>
                </c:pt>
                <c:pt idx="5904">
                  <c:v>78.125</c:v>
                </c:pt>
                <c:pt idx="5905">
                  <c:v>102.539</c:v>
                </c:pt>
                <c:pt idx="5906">
                  <c:v>97.656300000000002</c:v>
                </c:pt>
                <c:pt idx="5907">
                  <c:v>122.07</c:v>
                </c:pt>
                <c:pt idx="5908">
                  <c:v>122.07</c:v>
                </c:pt>
                <c:pt idx="5909">
                  <c:v>97.656300000000002</c:v>
                </c:pt>
                <c:pt idx="5910">
                  <c:v>92.773399999999995</c:v>
                </c:pt>
                <c:pt idx="5911">
                  <c:v>126.953</c:v>
                </c:pt>
                <c:pt idx="5912">
                  <c:v>107.422</c:v>
                </c:pt>
                <c:pt idx="5913">
                  <c:v>112.30500000000001</c:v>
                </c:pt>
                <c:pt idx="5914">
                  <c:v>92.773399999999995</c:v>
                </c:pt>
                <c:pt idx="5915">
                  <c:v>112.30500000000001</c:v>
                </c:pt>
                <c:pt idx="5916">
                  <c:v>126.953</c:v>
                </c:pt>
                <c:pt idx="5917">
                  <c:v>107.422</c:v>
                </c:pt>
                <c:pt idx="5918">
                  <c:v>126.953</c:v>
                </c:pt>
                <c:pt idx="5919">
                  <c:v>87.890600000000006</c:v>
                </c:pt>
                <c:pt idx="5920">
                  <c:v>102.539</c:v>
                </c:pt>
                <c:pt idx="5921">
                  <c:v>126.953</c:v>
                </c:pt>
                <c:pt idx="5922">
                  <c:v>107.422</c:v>
                </c:pt>
                <c:pt idx="5923">
                  <c:v>83.007800000000003</c:v>
                </c:pt>
                <c:pt idx="5924">
                  <c:v>73.242199999999997</c:v>
                </c:pt>
                <c:pt idx="5925">
                  <c:v>102.539</c:v>
                </c:pt>
                <c:pt idx="5926">
                  <c:v>117.188</c:v>
                </c:pt>
                <c:pt idx="5927">
                  <c:v>102.539</c:v>
                </c:pt>
                <c:pt idx="5928">
                  <c:v>126.953</c:v>
                </c:pt>
                <c:pt idx="5929">
                  <c:v>102.539</c:v>
                </c:pt>
                <c:pt idx="5930">
                  <c:v>117.188</c:v>
                </c:pt>
                <c:pt idx="5931">
                  <c:v>136.71899999999999</c:v>
                </c:pt>
                <c:pt idx="5932">
                  <c:v>92.773399999999995</c:v>
                </c:pt>
                <c:pt idx="5933">
                  <c:v>107.422</c:v>
                </c:pt>
                <c:pt idx="5934">
                  <c:v>92.773399999999995</c:v>
                </c:pt>
                <c:pt idx="5935">
                  <c:v>161.13300000000001</c:v>
                </c:pt>
                <c:pt idx="5936">
                  <c:v>68.359399999999994</c:v>
                </c:pt>
                <c:pt idx="5937">
                  <c:v>92.773399999999995</c:v>
                </c:pt>
                <c:pt idx="5938">
                  <c:v>97.656300000000002</c:v>
                </c:pt>
                <c:pt idx="5939">
                  <c:v>117.188</c:v>
                </c:pt>
                <c:pt idx="5940">
                  <c:v>107.422</c:v>
                </c:pt>
                <c:pt idx="5941">
                  <c:v>126.953</c:v>
                </c:pt>
                <c:pt idx="5942">
                  <c:v>87.890600000000006</c:v>
                </c:pt>
                <c:pt idx="5943">
                  <c:v>102.539</c:v>
                </c:pt>
                <c:pt idx="5944">
                  <c:v>122.07</c:v>
                </c:pt>
                <c:pt idx="5945">
                  <c:v>112.30500000000001</c:v>
                </c:pt>
                <c:pt idx="5946">
                  <c:v>117.188</c:v>
                </c:pt>
                <c:pt idx="5947">
                  <c:v>107.422</c:v>
                </c:pt>
                <c:pt idx="5948">
                  <c:v>156.25</c:v>
                </c:pt>
                <c:pt idx="5949">
                  <c:v>126.953</c:v>
                </c:pt>
                <c:pt idx="5950">
                  <c:v>107.422</c:v>
                </c:pt>
                <c:pt idx="5951">
                  <c:v>87.890600000000006</c:v>
                </c:pt>
                <c:pt idx="5952">
                  <c:v>136.71899999999999</c:v>
                </c:pt>
                <c:pt idx="5953">
                  <c:v>107.422</c:v>
                </c:pt>
                <c:pt idx="5954">
                  <c:v>117.188</c:v>
                </c:pt>
                <c:pt idx="5955">
                  <c:v>87.890600000000006</c:v>
                </c:pt>
                <c:pt idx="5956">
                  <c:v>151.36699999999999</c:v>
                </c:pt>
                <c:pt idx="5957">
                  <c:v>117.188</c:v>
                </c:pt>
                <c:pt idx="5958">
                  <c:v>107.422</c:v>
                </c:pt>
                <c:pt idx="5959">
                  <c:v>107.422</c:v>
                </c:pt>
                <c:pt idx="5960">
                  <c:v>78.125</c:v>
                </c:pt>
                <c:pt idx="5961">
                  <c:v>92.773399999999995</c:v>
                </c:pt>
                <c:pt idx="5962">
                  <c:v>136.71899999999999</c:v>
                </c:pt>
                <c:pt idx="5963">
                  <c:v>97.656300000000002</c:v>
                </c:pt>
                <c:pt idx="5964">
                  <c:v>83.007800000000003</c:v>
                </c:pt>
                <c:pt idx="5965">
                  <c:v>78.125</c:v>
                </c:pt>
                <c:pt idx="5966">
                  <c:v>126.953</c:v>
                </c:pt>
                <c:pt idx="5967">
                  <c:v>107.422</c:v>
                </c:pt>
                <c:pt idx="5968">
                  <c:v>58.593800000000002</c:v>
                </c:pt>
                <c:pt idx="5969">
                  <c:v>107.422</c:v>
                </c:pt>
                <c:pt idx="5970">
                  <c:v>107.422</c:v>
                </c:pt>
                <c:pt idx="5971">
                  <c:v>126.953</c:v>
                </c:pt>
                <c:pt idx="5972">
                  <c:v>107.422</c:v>
                </c:pt>
                <c:pt idx="5973">
                  <c:v>97.656300000000002</c:v>
                </c:pt>
                <c:pt idx="5974">
                  <c:v>102.539</c:v>
                </c:pt>
                <c:pt idx="5975">
                  <c:v>87.890600000000006</c:v>
                </c:pt>
                <c:pt idx="5976">
                  <c:v>112.30500000000001</c:v>
                </c:pt>
                <c:pt idx="5977">
                  <c:v>78.125</c:v>
                </c:pt>
                <c:pt idx="5978">
                  <c:v>87.890600000000006</c:v>
                </c:pt>
                <c:pt idx="5979">
                  <c:v>97.656300000000002</c:v>
                </c:pt>
                <c:pt idx="5980">
                  <c:v>136.71899999999999</c:v>
                </c:pt>
                <c:pt idx="5981">
                  <c:v>87.890600000000006</c:v>
                </c:pt>
                <c:pt idx="5982">
                  <c:v>68.359399999999994</c:v>
                </c:pt>
                <c:pt idx="5983">
                  <c:v>97.656300000000002</c:v>
                </c:pt>
                <c:pt idx="5984">
                  <c:v>92.773399999999995</c:v>
                </c:pt>
                <c:pt idx="5985">
                  <c:v>102.539</c:v>
                </c:pt>
                <c:pt idx="5986">
                  <c:v>117.188</c:v>
                </c:pt>
                <c:pt idx="5987">
                  <c:v>87.890600000000006</c:v>
                </c:pt>
                <c:pt idx="5988">
                  <c:v>92.773399999999995</c:v>
                </c:pt>
                <c:pt idx="5989">
                  <c:v>97.656300000000002</c:v>
                </c:pt>
                <c:pt idx="5990">
                  <c:v>83.007800000000003</c:v>
                </c:pt>
                <c:pt idx="5991">
                  <c:v>73.242199999999997</c:v>
                </c:pt>
                <c:pt idx="5992">
                  <c:v>87.890600000000006</c:v>
                </c:pt>
                <c:pt idx="5993">
                  <c:v>122.07</c:v>
                </c:pt>
                <c:pt idx="5994">
                  <c:v>102.539</c:v>
                </c:pt>
                <c:pt idx="5995">
                  <c:v>102.539</c:v>
                </c:pt>
                <c:pt idx="5996">
                  <c:v>97.656300000000002</c:v>
                </c:pt>
                <c:pt idx="5997">
                  <c:v>146.48400000000001</c:v>
                </c:pt>
                <c:pt idx="5998">
                  <c:v>136.71899999999999</c:v>
                </c:pt>
                <c:pt idx="5999">
                  <c:v>107.422</c:v>
                </c:pt>
                <c:pt idx="6000">
                  <c:v>112.30500000000001</c:v>
                </c:pt>
                <c:pt idx="6001">
                  <c:v>126.953</c:v>
                </c:pt>
                <c:pt idx="6002">
                  <c:v>126.953</c:v>
                </c:pt>
                <c:pt idx="6003">
                  <c:v>97.656300000000002</c:v>
                </c:pt>
                <c:pt idx="6004">
                  <c:v>112.30500000000001</c:v>
                </c:pt>
                <c:pt idx="6005">
                  <c:v>87.890600000000006</c:v>
                </c:pt>
                <c:pt idx="6006">
                  <c:v>156.25</c:v>
                </c:pt>
                <c:pt idx="6007">
                  <c:v>122.07</c:v>
                </c:pt>
                <c:pt idx="6008">
                  <c:v>107.422</c:v>
                </c:pt>
                <c:pt idx="6009">
                  <c:v>83.007800000000003</c:v>
                </c:pt>
                <c:pt idx="6010">
                  <c:v>112.30500000000001</c:v>
                </c:pt>
                <c:pt idx="6011">
                  <c:v>122.07</c:v>
                </c:pt>
                <c:pt idx="6012">
                  <c:v>117.188</c:v>
                </c:pt>
                <c:pt idx="6013">
                  <c:v>92.773399999999995</c:v>
                </c:pt>
                <c:pt idx="6014">
                  <c:v>122.07</c:v>
                </c:pt>
                <c:pt idx="6015">
                  <c:v>126.953</c:v>
                </c:pt>
                <c:pt idx="6016">
                  <c:v>141.602</c:v>
                </c:pt>
                <c:pt idx="6017">
                  <c:v>63.476599999999998</c:v>
                </c:pt>
                <c:pt idx="6018">
                  <c:v>107.422</c:v>
                </c:pt>
                <c:pt idx="6019">
                  <c:v>107.422</c:v>
                </c:pt>
                <c:pt idx="6020">
                  <c:v>117.188</c:v>
                </c:pt>
                <c:pt idx="6021">
                  <c:v>126.953</c:v>
                </c:pt>
                <c:pt idx="6022">
                  <c:v>107.422</c:v>
                </c:pt>
                <c:pt idx="6023">
                  <c:v>107.422</c:v>
                </c:pt>
                <c:pt idx="6024">
                  <c:v>122.07</c:v>
                </c:pt>
                <c:pt idx="6025">
                  <c:v>180.66399999999999</c:v>
                </c:pt>
                <c:pt idx="6026">
                  <c:v>83.007800000000003</c:v>
                </c:pt>
                <c:pt idx="6027">
                  <c:v>117.188</c:v>
                </c:pt>
                <c:pt idx="6028">
                  <c:v>107.422</c:v>
                </c:pt>
                <c:pt idx="6029">
                  <c:v>122.07</c:v>
                </c:pt>
                <c:pt idx="6030">
                  <c:v>102.539</c:v>
                </c:pt>
                <c:pt idx="6031">
                  <c:v>97.656300000000002</c:v>
                </c:pt>
                <c:pt idx="6032">
                  <c:v>87.890600000000006</c:v>
                </c:pt>
                <c:pt idx="6033">
                  <c:v>112.30500000000001</c:v>
                </c:pt>
                <c:pt idx="6034">
                  <c:v>122.07</c:v>
                </c:pt>
                <c:pt idx="6035">
                  <c:v>102.539</c:v>
                </c:pt>
                <c:pt idx="6036">
                  <c:v>117.188</c:v>
                </c:pt>
                <c:pt idx="6037">
                  <c:v>102.539</c:v>
                </c:pt>
                <c:pt idx="6038">
                  <c:v>141.602</c:v>
                </c:pt>
                <c:pt idx="6039">
                  <c:v>102.539</c:v>
                </c:pt>
                <c:pt idx="6040">
                  <c:v>102.539</c:v>
                </c:pt>
                <c:pt idx="6041">
                  <c:v>107.422</c:v>
                </c:pt>
                <c:pt idx="6042">
                  <c:v>112.30500000000001</c:v>
                </c:pt>
                <c:pt idx="6043">
                  <c:v>122.07</c:v>
                </c:pt>
                <c:pt idx="6044">
                  <c:v>107.422</c:v>
                </c:pt>
                <c:pt idx="6045">
                  <c:v>92.773399999999995</c:v>
                </c:pt>
                <c:pt idx="6046">
                  <c:v>117.188</c:v>
                </c:pt>
                <c:pt idx="6047">
                  <c:v>141.602</c:v>
                </c:pt>
                <c:pt idx="6048">
                  <c:v>117.188</c:v>
                </c:pt>
                <c:pt idx="6049">
                  <c:v>97.656300000000002</c:v>
                </c:pt>
                <c:pt idx="6050">
                  <c:v>92.773399999999995</c:v>
                </c:pt>
                <c:pt idx="6051">
                  <c:v>122.07</c:v>
                </c:pt>
                <c:pt idx="6052">
                  <c:v>112.30500000000001</c:v>
                </c:pt>
                <c:pt idx="6053">
                  <c:v>102.539</c:v>
                </c:pt>
                <c:pt idx="6054">
                  <c:v>63.476599999999998</c:v>
                </c:pt>
                <c:pt idx="6055">
                  <c:v>102.539</c:v>
                </c:pt>
                <c:pt idx="6056">
                  <c:v>112.30500000000001</c:v>
                </c:pt>
                <c:pt idx="6057">
                  <c:v>117.188</c:v>
                </c:pt>
                <c:pt idx="6058">
                  <c:v>58.593800000000002</c:v>
                </c:pt>
                <c:pt idx="6059">
                  <c:v>92.773399999999995</c:v>
                </c:pt>
                <c:pt idx="6060">
                  <c:v>126.953</c:v>
                </c:pt>
                <c:pt idx="6061">
                  <c:v>122.07</c:v>
                </c:pt>
                <c:pt idx="6062">
                  <c:v>107.422</c:v>
                </c:pt>
                <c:pt idx="6063">
                  <c:v>87.890600000000006</c:v>
                </c:pt>
                <c:pt idx="6064">
                  <c:v>87.890600000000006</c:v>
                </c:pt>
                <c:pt idx="6065">
                  <c:v>107.422</c:v>
                </c:pt>
                <c:pt idx="6066">
                  <c:v>126.953</c:v>
                </c:pt>
                <c:pt idx="6067">
                  <c:v>83.007800000000003</c:v>
                </c:pt>
                <c:pt idx="6068">
                  <c:v>87.890600000000006</c:v>
                </c:pt>
                <c:pt idx="6069">
                  <c:v>117.188</c:v>
                </c:pt>
                <c:pt idx="6070">
                  <c:v>107.422</c:v>
                </c:pt>
                <c:pt idx="6071">
                  <c:v>97.656300000000002</c:v>
                </c:pt>
                <c:pt idx="6072">
                  <c:v>117.188</c:v>
                </c:pt>
                <c:pt idx="6073">
                  <c:v>87.890600000000006</c:v>
                </c:pt>
                <c:pt idx="6074">
                  <c:v>107.422</c:v>
                </c:pt>
                <c:pt idx="6075">
                  <c:v>97.656300000000002</c:v>
                </c:pt>
                <c:pt idx="6076">
                  <c:v>97.656300000000002</c:v>
                </c:pt>
                <c:pt idx="6077">
                  <c:v>78.125</c:v>
                </c:pt>
                <c:pt idx="6078">
                  <c:v>97.656300000000002</c:v>
                </c:pt>
                <c:pt idx="6079">
                  <c:v>126.953</c:v>
                </c:pt>
                <c:pt idx="6080">
                  <c:v>117.188</c:v>
                </c:pt>
                <c:pt idx="6081">
                  <c:v>97.656300000000002</c:v>
                </c:pt>
                <c:pt idx="6082">
                  <c:v>112.30500000000001</c:v>
                </c:pt>
                <c:pt idx="6083">
                  <c:v>136.71899999999999</c:v>
                </c:pt>
                <c:pt idx="6084">
                  <c:v>112.30500000000001</c:v>
                </c:pt>
                <c:pt idx="6085">
                  <c:v>126.953</c:v>
                </c:pt>
                <c:pt idx="6086">
                  <c:v>92.773399999999995</c:v>
                </c:pt>
                <c:pt idx="6087">
                  <c:v>166.01599999999999</c:v>
                </c:pt>
                <c:pt idx="6088">
                  <c:v>117.188</c:v>
                </c:pt>
                <c:pt idx="6089">
                  <c:v>117.188</c:v>
                </c:pt>
                <c:pt idx="6090">
                  <c:v>107.422</c:v>
                </c:pt>
                <c:pt idx="6091">
                  <c:v>146.48400000000001</c:v>
                </c:pt>
                <c:pt idx="6092">
                  <c:v>136.71899999999999</c:v>
                </c:pt>
                <c:pt idx="6093">
                  <c:v>97.656300000000002</c:v>
                </c:pt>
                <c:pt idx="6094">
                  <c:v>126.953</c:v>
                </c:pt>
                <c:pt idx="6095">
                  <c:v>112.30500000000001</c:v>
                </c:pt>
                <c:pt idx="6096">
                  <c:v>107.422</c:v>
                </c:pt>
                <c:pt idx="6097">
                  <c:v>151.36699999999999</c:v>
                </c:pt>
                <c:pt idx="6098">
                  <c:v>146.48400000000001</c:v>
                </c:pt>
                <c:pt idx="6099">
                  <c:v>97.656300000000002</c:v>
                </c:pt>
                <c:pt idx="6100">
                  <c:v>107.422</c:v>
                </c:pt>
                <c:pt idx="6101">
                  <c:v>126.953</c:v>
                </c:pt>
                <c:pt idx="6102">
                  <c:v>112.30500000000001</c:v>
                </c:pt>
                <c:pt idx="6103">
                  <c:v>58.593800000000002</c:v>
                </c:pt>
                <c:pt idx="6104">
                  <c:v>112.30500000000001</c:v>
                </c:pt>
                <c:pt idx="6105">
                  <c:v>141.602</c:v>
                </c:pt>
                <c:pt idx="6106">
                  <c:v>136.71899999999999</c:v>
                </c:pt>
                <c:pt idx="6107">
                  <c:v>112.30500000000001</c:v>
                </c:pt>
                <c:pt idx="6108">
                  <c:v>122.07</c:v>
                </c:pt>
                <c:pt idx="6109">
                  <c:v>112.30500000000001</c:v>
                </c:pt>
                <c:pt idx="6110">
                  <c:v>117.188</c:v>
                </c:pt>
                <c:pt idx="6111">
                  <c:v>126.953</c:v>
                </c:pt>
                <c:pt idx="6112">
                  <c:v>73.242199999999997</c:v>
                </c:pt>
                <c:pt idx="6113">
                  <c:v>97.656300000000002</c:v>
                </c:pt>
                <c:pt idx="6114">
                  <c:v>117.188</c:v>
                </c:pt>
                <c:pt idx="6115">
                  <c:v>151.36699999999999</c:v>
                </c:pt>
                <c:pt idx="6116">
                  <c:v>78.125</c:v>
                </c:pt>
                <c:pt idx="6117">
                  <c:v>107.422</c:v>
                </c:pt>
                <c:pt idx="6118">
                  <c:v>102.539</c:v>
                </c:pt>
                <c:pt idx="6119">
                  <c:v>136.71899999999999</c:v>
                </c:pt>
                <c:pt idx="6120">
                  <c:v>87.890600000000006</c:v>
                </c:pt>
                <c:pt idx="6121">
                  <c:v>97.656300000000002</c:v>
                </c:pt>
                <c:pt idx="6122">
                  <c:v>78.125</c:v>
                </c:pt>
                <c:pt idx="6123">
                  <c:v>107.422</c:v>
                </c:pt>
                <c:pt idx="6124">
                  <c:v>107.422</c:v>
                </c:pt>
                <c:pt idx="6125">
                  <c:v>97.656300000000002</c:v>
                </c:pt>
                <c:pt idx="6126">
                  <c:v>87.890600000000006</c:v>
                </c:pt>
                <c:pt idx="6127">
                  <c:v>102.539</c:v>
                </c:pt>
                <c:pt idx="6128">
                  <c:v>112.30500000000001</c:v>
                </c:pt>
                <c:pt idx="6129">
                  <c:v>92.773399999999995</c:v>
                </c:pt>
                <c:pt idx="6130">
                  <c:v>87.890600000000006</c:v>
                </c:pt>
                <c:pt idx="6131">
                  <c:v>107.422</c:v>
                </c:pt>
                <c:pt idx="6132">
                  <c:v>126.953</c:v>
                </c:pt>
                <c:pt idx="6133">
                  <c:v>122.07</c:v>
                </c:pt>
                <c:pt idx="6134">
                  <c:v>107.422</c:v>
                </c:pt>
                <c:pt idx="6135">
                  <c:v>107.422</c:v>
                </c:pt>
                <c:pt idx="6136">
                  <c:v>102.539</c:v>
                </c:pt>
                <c:pt idx="6137">
                  <c:v>126.953</c:v>
                </c:pt>
                <c:pt idx="6138">
                  <c:v>107.422</c:v>
                </c:pt>
                <c:pt idx="6139">
                  <c:v>97.656300000000002</c:v>
                </c:pt>
                <c:pt idx="6140">
                  <c:v>87.890600000000006</c:v>
                </c:pt>
                <c:pt idx="6141">
                  <c:v>102.539</c:v>
                </c:pt>
                <c:pt idx="6142">
                  <c:v>102.539</c:v>
                </c:pt>
                <c:pt idx="6143">
                  <c:v>122.07</c:v>
                </c:pt>
                <c:pt idx="6144">
                  <c:v>53.710900000000002</c:v>
                </c:pt>
                <c:pt idx="6145">
                  <c:v>87.890600000000006</c:v>
                </c:pt>
                <c:pt idx="6146">
                  <c:v>126.953</c:v>
                </c:pt>
                <c:pt idx="6147">
                  <c:v>112.30500000000001</c:v>
                </c:pt>
                <c:pt idx="6148">
                  <c:v>68.359399999999994</c:v>
                </c:pt>
                <c:pt idx="6149">
                  <c:v>73.242199999999997</c:v>
                </c:pt>
                <c:pt idx="6150">
                  <c:v>117.188</c:v>
                </c:pt>
                <c:pt idx="6151">
                  <c:v>112.30500000000001</c:v>
                </c:pt>
                <c:pt idx="6152">
                  <c:v>63.476599999999998</c:v>
                </c:pt>
                <c:pt idx="6153">
                  <c:v>107.422</c:v>
                </c:pt>
                <c:pt idx="6154">
                  <c:v>102.539</c:v>
                </c:pt>
                <c:pt idx="6155">
                  <c:v>92.773399999999995</c:v>
                </c:pt>
                <c:pt idx="6156">
                  <c:v>112.30500000000001</c:v>
                </c:pt>
                <c:pt idx="6157">
                  <c:v>92.773399999999995</c:v>
                </c:pt>
                <c:pt idx="6158">
                  <c:v>102.539</c:v>
                </c:pt>
                <c:pt idx="6159">
                  <c:v>117.188</c:v>
                </c:pt>
                <c:pt idx="6160">
                  <c:v>117.188</c:v>
                </c:pt>
                <c:pt idx="6161">
                  <c:v>83.007800000000003</c:v>
                </c:pt>
                <c:pt idx="6162">
                  <c:v>83.007800000000003</c:v>
                </c:pt>
                <c:pt idx="6163">
                  <c:v>117.188</c:v>
                </c:pt>
                <c:pt idx="6164">
                  <c:v>146.48400000000001</c:v>
                </c:pt>
                <c:pt idx="6165">
                  <c:v>92.773399999999995</c:v>
                </c:pt>
                <c:pt idx="6166">
                  <c:v>87.890600000000006</c:v>
                </c:pt>
                <c:pt idx="6167">
                  <c:v>107.422</c:v>
                </c:pt>
                <c:pt idx="6168">
                  <c:v>112.30500000000001</c:v>
                </c:pt>
                <c:pt idx="6169">
                  <c:v>102.539</c:v>
                </c:pt>
                <c:pt idx="6170">
                  <c:v>112.30500000000001</c:v>
                </c:pt>
                <c:pt idx="6171">
                  <c:v>112.30500000000001</c:v>
                </c:pt>
                <c:pt idx="6172">
                  <c:v>97.656300000000002</c:v>
                </c:pt>
                <c:pt idx="6173">
                  <c:v>151.36699999999999</c:v>
                </c:pt>
                <c:pt idx="6174">
                  <c:v>122.07</c:v>
                </c:pt>
                <c:pt idx="6175">
                  <c:v>102.539</c:v>
                </c:pt>
                <c:pt idx="6176">
                  <c:v>107.422</c:v>
                </c:pt>
                <c:pt idx="6177">
                  <c:v>141.602</c:v>
                </c:pt>
                <c:pt idx="6178">
                  <c:v>97.656300000000002</c:v>
                </c:pt>
                <c:pt idx="6179">
                  <c:v>87.890600000000006</c:v>
                </c:pt>
                <c:pt idx="6180">
                  <c:v>107.422</c:v>
                </c:pt>
                <c:pt idx="6181">
                  <c:v>166.01599999999999</c:v>
                </c:pt>
                <c:pt idx="6182">
                  <c:v>136.71899999999999</c:v>
                </c:pt>
                <c:pt idx="6183">
                  <c:v>102.539</c:v>
                </c:pt>
                <c:pt idx="6184">
                  <c:v>117.188</c:v>
                </c:pt>
                <c:pt idx="6185">
                  <c:v>146.48400000000001</c:v>
                </c:pt>
                <c:pt idx="6186">
                  <c:v>151.36699999999999</c:v>
                </c:pt>
                <c:pt idx="6187">
                  <c:v>107.422</c:v>
                </c:pt>
                <c:pt idx="6188">
                  <c:v>141.602</c:v>
                </c:pt>
                <c:pt idx="6189">
                  <c:v>107.422</c:v>
                </c:pt>
                <c:pt idx="6190">
                  <c:v>156.25</c:v>
                </c:pt>
                <c:pt idx="6191">
                  <c:v>136.71899999999999</c:v>
                </c:pt>
                <c:pt idx="6192">
                  <c:v>112.30500000000001</c:v>
                </c:pt>
                <c:pt idx="6193">
                  <c:v>87.890600000000006</c:v>
                </c:pt>
                <c:pt idx="6194">
                  <c:v>102.539</c:v>
                </c:pt>
                <c:pt idx="6195">
                  <c:v>146.48400000000001</c:v>
                </c:pt>
                <c:pt idx="6196">
                  <c:v>122.07</c:v>
                </c:pt>
                <c:pt idx="6197">
                  <c:v>83.007800000000003</c:v>
                </c:pt>
                <c:pt idx="6198">
                  <c:v>107.422</c:v>
                </c:pt>
                <c:pt idx="6199">
                  <c:v>156.25</c:v>
                </c:pt>
                <c:pt idx="6200">
                  <c:v>117.188</c:v>
                </c:pt>
                <c:pt idx="6201">
                  <c:v>83.007800000000003</c:v>
                </c:pt>
                <c:pt idx="6202">
                  <c:v>97.656300000000002</c:v>
                </c:pt>
                <c:pt idx="6203">
                  <c:v>102.539</c:v>
                </c:pt>
                <c:pt idx="6204">
                  <c:v>107.422</c:v>
                </c:pt>
                <c:pt idx="6205">
                  <c:v>161.13300000000001</c:v>
                </c:pt>
                <c:pt idx="6206">
                  <c:v>78.125</c:v>
                </c:pt>
                <c:pt idx="6207">
                  <c:v>102.539</c:v>
                </c:pt>
                <c:pt idx="6208">
                  <c:v>107.422</c:v>
                </c:pt>
                <c:pt idx="6209">
                  <c:v>156.25</c:v>
                </c:pt>
                <c:pt idx="6210">
                  <c:v>73.242199999999997</c:v>
                </c:pt>
                <c:pt idx="6211">
                  <c:v>87.890600000000006</c:v>
                </c:pt>
                <c:pt idx="6212">
                  <c:v>92.773399999999995</c:v>
                </c:pt>
                <c:pt idx="6213">
                  <c:v>112.30500000000001</c:v>
                </c:pt>
                <c:pt idx="6214">
                  <c:v>83.007800000000003</c:v>
                </c:pt>
                <c:pt idx="6215">
                  <c:v>83.007800000000003</c:v>
                </c:pt>
                <c:pt idx="6216">
                  <c:v>87.890600000000006</c:v>
                </c:pt>
                <c:pt idx="6217">
                  <c:v>107.422</c:v>
                </c:pt>
                <c:pt idx="6218">
                  <c:v>117.188</c:v>
                </c:pt>
                <c:pt idx="6219">
                  <c:v>92.773399999999995</c:v>
                </c:pt>
                <c:pt idx="6220">
                  <c:v>92.773399999999995</c:v>
                </c:pt>
                <c:pt idx="6221">
                  <c:v>78.125</c:v>
                </c:pt>
                <c:pt idx="6222">
                  <c:v>122.07</c:v>
                </c:pt>
                <c:pt idx="6223">
                  <c:v>78.125</c:v>
                </c:pt>
                <c:pt idx="6224">
                  <c:v>97.656300000000002</c:v>
                </c:pt>
                <c:pt idx="6225">
                  <c:v>92.773399999999995</c:v>
                </c:pt>
                <c:pt idx="6226">
                  <c:v>151.36699999999999</c:v>
                </c:pt>
                <c:pt idx="6227">
                  <c:v>122.07</c:v>
                </c:pt>
                <c:pt idx="6228">
                  <c:v>87.890600000000006</c:v>
                </c:pt>
                <c:pt idx="6229">
                  <c:v>92.773399999999995</c:v>
                </c:pt>
                <c:pt idx="6230">
                  <c:v>122.07</c:v>
                </c:pt>
                <c:pt idx="6231">
                  <c:v>117.188</c:v>
                </c:pt>
                <c:pt idx="6232">
                  <c:v>112.30500000000001</c:v>
                </c:pt>
                <c:pt idx="6233">
                  <c:v>83.007800000000003</c:v>
                </c:pt>
                <c:pt idx="6234">
                  <c:v>122.07</c:v>
                </c:pt>
                <c:pt idx="6235">
                  <c:v>126.953</c:v>
                </c:pt>
                <c:pt idx="6236">
                  <c:v>97.656300000000002</c:v>
                </c:pt>
                <c:pt idx="6237">
                  <c:v>97.656300000000002</c:v>
                </c:pt>
                <c:pt idx="6238">
                  <c:v>83.007800000000003</c:v>
                </c:pt>
                <c:pt idx="6239">
                  <c:v>126.953</c:v>
                </c:pt>
                <c:pt idx="6240">
                  <c:v>117.188</c:v>
                </c:pt>
                <c:pt idx="6241">
                  <c:v>136.71899999999999</c:v>
                </c:pt>
                <c:pt idx="6242">
                  <c:v>68.359399999999994</c:v>
                </c:pt>
                <c:pt idx="6243">
                  <c:v>87.890600000000006</c:v>
                </c:pt>
                <c:pt idx="6244">
                  <c:v>122.07</c:v>
                </c:pt>
                <c:pt idx="6245">
                  <c:v>102.539</c:v>
                </c:pt>
                <c:pt idx="6246">
                  <c:v>53.710900000000002</c:v>
                </c:pt>
                <c:pt idx="6247">
                  <c:v>102.539</c:v>
                </c:pt>
                <c:pt idx="6248">
                  <c:v>146.48400000000001</c:v>
                </c:pt>
                <c:pt idx="6249">
                  <c:v>107.422</c:v>
                </c:pt>
                <c:pt idx="6250">
                  <c:v>73.242199999999997</c:v>
                </c:pt>
                <c:pt idx="6251">
                  <c:v>78.125</c:v>
                </c:pt>
                <c:pt idx="6252">
                  <c:v>83.007800000000003</c:v>
                </c:pt>
                <c:pt idx="6253">
                  <c:v>117.188</c:v>
                </c:pt>
                <c:pt idx="6254">
                  <c:v>141.602</c:v>
                </c:pt>
                <c:pt idx="6255">
                  <c:v>87.890600000000006</c:v>
                </c:pt>
                <c:pt idx="6256">
                  <c:v>87.890600000000006</c:v>
                </c:pt>
                <c:pt idx="6257">
                  <c:v>112.30500000000001</c:v>
                </c:pt>
                <c:pt idx="6258">
                  <c:v>141.602</c:v>
                </c:pt>
                <c:pt idx="6259">
                  <c:v>73.242199999999997</c:v>
                </c:pt>
                <c:pt idx="6260">
                  <c:v>78.125</c:v>
                </c:pt>
                <c:pt idx="6261">
                  <c:v>112.30500000000001</c:v>
                </c:pt>
                <c:pt idx="6262">
                  <c:v>136.71899999999999</c:v>
                </c:pt>
                <c:pt idx="6263">
                  <c:v>78.125</c:v>
                </c:pt>
                <c:pt idx="6264">
                  <c:v>87.890600000000006</c:v>
                </c:pt>
                <c:pt idx="6265">
                  <c:v>92.773399999999995</c:v>
                </c:pt>
                <c:pt idx="6266">
                  <c:v>102.539</c:v>
                </c:pt>
                <c:pt idx="6267">
                  <c:v>112.30500000000001</c:v>
                </c:pt>
                <c:pt idx="6268">
                  <c:v>102.539</c:v>
                </c:pt>
                <c:pt idx="6269">
                  <c:v>83.007800000000003</c:v>
                </c:pt>
                <c:pt idx="6270">
                  <c:v>102.539</c:v>
                </c:pt>
                <c:pt idx="6271">
                  <c:v>166.01599999999999</c:v>
                </c:pt>
                <c:pt idx="6272">
                  <c:v>112.30500000000001</c:v>
                </c:pt>
                <c:pt idx="6273">
                  <c:v>112.30500000000001</c:v>
                </c:pt>
                <c:pt idx="6274">
                  <c:v>87.890600000000006</c:v>
                </c:pt>
                <c:pt idx="6275">
                  <c:v>122.07</c:v>
                </c:pt>
                <c:pt idx="6276">
                  <c:v>141.602</c:v>
                </c:pt>
                <c:pt idx="6277">
                  <c:v>92.773399999999995</c:v>
                </c:pt>
                <c:pt idx="6278">
                  <c:v>107.422</c:v>
                </c:pt>
                <c:pt idx="6279">
                  <c:v>97.656300000000002</c:v>
                </c:pt>
                <c:pt idx="6280">
                  <c:v>117.188</c:v>
                </c:pt>
                <c:pt idx="6281">
                  <c:v>112.30500000000001</c:v>
                </c:pt>
                <c:pt idx="6282">
                  <c:v>117.188</c:v>
                </c:pt>
                <c:pt idx="6283">
                  <c:v>92.773399999999995</c:v>
                </c:pt>
                <c:pt idx="6284">
                  <c:v>112.30500000000001</c:v>
                </c:pt>
                <c:pt idx="6285">
                  <c:v>87.890600000000006</c:v>
                </c:pt>
                <c:pt idx="6286">
                  <c:v>126.953</c:v>
                </c:pt>
                <c:pt idx="6287">
                  <c:v>58.593800000000002</c:v>
                </c:pt>
                <c:pt idx="6288">
                  <c:v>97.656300000000002</c:v>
                </c:pt>
                <c:pt idx="6289">
                  <c:v>141.602</c:v>
                </c:pt>
                <c:pt idx="6290">
                  <c:v>107.422</c:v>
                </c:pt>
                <c:pt idx="6291">
                  <c:v>78.125</c:v>
                </c:pt>
                <c:pt idx="6292">
                  <c:v>112.30500000000001</c:v>
                </c:pt>
                <c:pt idx="6293">
                  <c:v>141.602</c:v>
                </c:pt>
                <c:pt idx="6294">
                  <c:v>112.30500000000001</c:v>
                </c:pt>
                <c:pt idx="6295">
                  <c:v>53.710900000000002</c:v>
                </c:pt>
                <c:pt idx="6296">
                  <c:v>122.07</c:v>
                </c:pt>
                <c:pt idx="6297">
                  <c:v>136.71899999999999</c:v>
                </c:pt>
                <c:pt idx="6298">
                  <c:v>102.539</c:v>
                </c:pt>
                <c:pt idx="6299">
                  <c:v>126.953</c:v>
                </c:pt>
                <c:pt idx="6300">
                  <c:v>92.773399999999995</c:v>
                </c:pt>
                <c:pt idx="6301">
                  <c:v>83.007800000000003</c:v>
                </c:pt>
                <c:pt idx="6302">
                  <c:v>112.30500000000001</c:v>
                </c:pt>
                <c:pt idx="6303">
                  <c:v>161.13300000000001</c:v>
                </c:pt>
                <c:pt idx="6304">
                  <c:v>87.890600000000006</c:v>
                </c:pt>
                <c:pt idx="6305">
                  <c:v>102.539</c:v>
                </c:pt>
                <c:pt idx="6306">
                  <c:v>102.539</c:v>
                </c:pt>
                <c:pt idx="6307">
                  <c:v>107.422</c:v>
                </c:pt>
                <c:pt idx="6308">
                  <c:v>92.773399999999995</c:v>
                </c:pt>
                <c:pt idx="6309">
                  <c:v>112.30500000000001</c:v>
                </c:pt>
                <c:pt idx="6310">
                  <c:v>97.656300000000002</c:v>
                </c:pt>
                <c:pt idx="6311">
                  <c:v>112.30500000000001</c:v>
                </c:pt>
                <c:pt idx="6312">
                  <c:v>141.602</c:v>
                </c:pt>
                <c:pt idx="6313">
                  <c:v>87.890600000000006</c:v>
                </c:pt>
                <c:pt idx="6314">
                  <c:v>112.30500000000001</c:v>
                </c:pt>
                <c:pt idx="6315">
                  <c:v>87.890600000000006</c:v>
                </c:pt>
                <c:pt idx="6316">
                  <c:v>136.71899999999999</c:v>
                </c:pt>
                <c:pt idx="6317">
                  <c:v>97.656300000000002</c:v>
                </c:pt>
                <c:pt idx="6318">
                  <c:v>107.422</c:v>
                </c:pt>
                <c:pt idx="6319">
                  <c:v>97.656300000000002</c:v>
                </c:pt>
                <c:pt idx="6320">
                  <c:v>126.953</c:v>
                </c:pt>
                <c:pt idx="6321">
                  <c:v>126.953</c:v>
                </c:pt>
                <c:pt idx="6322">
                  <c:v>117.188</c:v>
                </c:pt>
                <c:pt idx="6323">
                  <c:v>83.007800000000003</c:v>
                </c:pt>
                <c:pt idx="6324">
                  <c:v>146.48400000000001</c:v>
                </c:pt>
                <c:pt idx="6325">
                  <c:v>136.71899999999999</c:v>
                </c:pt>
                <c:pt idx="6326">
                  <c:v>117.188</c:v>
                </c:pt>
                <c:pt idx="6327">
                  <c:v>92.773399999999995</c:v>
                </c:pt>
                <c:pt idx="6328">
                  <c:v>92.773399999999995</c:v>
                </c:pt>
                <c:pt idx="6329">
                  <c:v>112.30500000000001</c:v>
                </c:pt>
                <c:pt idx="6330">
                  <c:v>107.422</c:v>
                </c:pt>
                <c:pt idx="6331">
                  <c:v>97.656300000000002</c:v>
                </c:pt>
                <c:pt idx="6332">
                  <c:v>78.125</c:v>
                </c:pt>
                <c:pt idx="6333">
                  <c:v>107.422</c:v>
                </c:pt>
                <c:pt idx="6334">
                  <c:v>141.602</c:v>
                </c:pt>
                <c:pt idx="6335">
                  <c:v>117.188</c:v>
                </c:pt>
                <c:pt idx="6336">
                  <c:v>83.007800000000003</c:v>
                </c:pt>
                <c:pt idx="6337">
                  <c:v>117.188</c:v>
                </c:pt>
                <c:pt idx="6338">
                  <c:v>117.188</c:v>
                </c:pt>
                <c:pt idx="6339">
                  <c:v>97.656300000000002</c:v>
                </c:pt>
                <c:pt idx="6340">
                  <c:v>97.656300000000002</c:v>
                </c:pt>
                <c:pt idx="6341">
                  <c:v>87.890600000000006</c:v>
                </c:pt>
                <c:pt idx="6342">
                  <c:v>78.125</c:v>
                </c:pt>
                <c:pt idx="6343">
                  <c:v>112.30500000000001</c:v>
                </c:pt>
                <c:pt idx="6344">
                  <c:v>151.36699999999999</c:v>
                </c:pt>
                <c:pt idx="6345">
                  <c:v>92.773399999999995</c:v>
                </c:pt>
                <c:pt idx="6346">
                  <c:v>83.007800000000003</c:v>
                </c:pt>
                <c:pt idx="6347">
                  <c:v>117.188</c:v>
                </c:pt>
                <c:pt idx="6348">
                  <c:v>107.422</c:v>
                </c:pt>
                <c:pt idx="6349">
                  <c:v>107.422</c:v>
                </c:pt>
                <c:pt idx="6350">
                  <c:v>107.422</c:v>
                </c:pt>
                <c:pt idx="6351">
                  <c:v>83.007800000000003</c:v>
                </c:pt>
                <c:pt idx="6352">
                  <c:v>122.07</c:v>
                </c:pt>
                <c:pt idx="6353">
                  <c:v>97.656300000000002</c:v>
                </c:pt>
                <c:pt idx="6354">
                  <c:v>102.539</c:v>
                </c:pt>
                <c:pt idx="6355">
                  <c:v>83.007800000000003</c:v>
                </c:pt>
                <c:pt idx="6356">
                  <c:v>97.656300000000002</c:v>
                </c:pt>
                <c:pt idx="6357">
                  <c:v>102.539</c:v>
                </c:pt>
                <c:pt idx="6358">
                  <c:v>107.422</c:v>
                </c:pt>
                <c:pt idx="6359">
                  <c:v>78.125</c:v>
                </c:pt>
                <c:pt idx="6360">
                  <c:v>102.539</c:v>
                </c:pt>
                <c:pt idx="6361">
                  <c:v>126.953</c:v>
                </c:pt>
                <c:pt idx="6362">
                  <c:v>92.773399999999995</c:v>
                </c:pt>
                <c:pt idx="6363">
                  <c:v>117.188</c:v>
                </c:pt>
                <c:pt idx="6364">
                  <c:v>107.422</c:v>
                </c:pt>
                <c:pt idx="6365">
                  <c:v>136.71899999999999</c:v>
                </c:pt>
                <c:pt idx="6366">
                  <c:v>117.188</c:v>
                </c:pt>
                <c:pt idx="6367">
                  <c:v>122.07</c:v>
                </c:pt>
                <c:pt idx="6368">
                  <c:v>83.007800000000003</c:v>
                </c:pt>
                <c:pt idx="6369">
                  <c:v>126.953</c:v>
                </c:pt>
                <c:pt idx="6370">
                  <c:v>126.953</c:v>
                </c:pt>
                <c:pt idx="6371">
                  <c:v>117.188</c:v>
                </c:pt>
                <c:pt idx="6372">
                  <c:v>92.773399999999995</c:v>
                </c:pt>
                <c:pt idx="6373">
                  <c:v>83.007800000000003</c:v>
                </c:pt>
                <c:pt idx="6374">
                  <c:v>107.422</c:v>
                </c:pt>
                <c:pt idx="6375">
                  <c:v>146.48400000000001</c:v>
                </c:pt>
                <c:pt idx="6376">
                  <c:v>117.188</c:v>
                </c:pt>
                <c:pt idx="6377">
                  <c:v>87.890600000000006</c:v>
                </c:pt>
                <c:pt idx="6378">
                  <c:v>97.656300000000002</c:v>
                </c:pt>
                <c:pt idx="6379">
                  <c:v>126.953</c:v>
                </c:pt>
                <c:pt idx="6380">
                  <c:v>126.953</c:v>
                </c:pt>
                <c:pt idx="6381">
                  <c:v>83.007800000000003</c:v>
                </c:pt>
                <c:pt idx="6382">
                  <c:v>102.539</c:v>
                </c:pt>
                <c:pt idx="6383">
                  <c:v>92.773399999999995</c:v>
                </c:pt>
                <c:pt idx="6384">
                  <c:v>107.422</c:v>
                </c:pt>
                <c:pt idx="6385">
                  <c:v>78.125</c:v>
                </c:pt>
                <c:pt idx="6386">
                  <c:v>92.773399999999995</c:v>
                </c:pt>
                <c:pt idx="6387">
                  <c:v>97.656300000000002</c:v>
                </c:pt>
                <c:pt idx="6388">
                  <c:v>97.656300000000002</c:v>
                </c:pt>
                <c:pt idx="6389">
                  <c:v>122.07</c:v>
                </c:pt>
                <c:pt idx="6390">
                  <c:v>78.125</c:v>
                </c:pt>
                <c:pt idx="6391">
                  <c:v>78.125</c:v>
                </c:pt>
                <c:pt idx="6392">
                  <c:v>78.125</c:v>
                </c:pt>
                <c:pt idx="6393">
                  <c:v>146.48400000000001</c:v>
                </c:pt>
                <c:pt idx="6394">
                  <c:v>92.773399999999995</c:v>
                </c:pt>
                <c:pt idx="6395">
                  <c:v>97.656300000000002</c:v>
                </c:pt>
                <c:pt idx="6396">
                  <c:v>97.656300000000002</c:v>
                </c:pt>
                <c:pt idx="6397">
                  <c:v>112.30500000000001</c:v>
                </c:pt>
                <c:pt idx="6398">
                  <c:v>87.890600000000006</c:v>
                </c:pt>
                <c:pt idx="6399">
                  <c:v>92.773399999999995</c:v>
                </c:pt>
                <c:pt idx="6400">
                  <c:v>58.593800000000002</c:v>
                </c:pt>
                <c:pt idx="6401">
                  <c:v>112.30500000000001</c:v>
                </c:pt>
                <c:pt idx="6402">
                  <c:v>107.422</c:v>
                </c:pt>
                <c:pt idx="6403">
                  <c:v>78.125</c:v>
                </c:pt>
                <c:pt idx="6404">
                  <c:v>92.773399999999995</c:v>
                </c:pt>
                <c:pt idx="6405">
                  <c:v>112.30500000000001</c:v>
                </c:pt>
                <c:pt idx="6406">
                  <c:v>122.07</c:v>
                </c:pt>
                <c:pt idx="6407">
                  <c:v>107.422</c:v>
                </c:pt>
                <c:pt idx="6408">
                  <c:v>102.539</c:v>
                </c:pt>
                <c:pt idx="6409">
                  <c:v>92.773399999999995</c:v>
                </c:pt>
                <c:pt idx="6410">
                  <c:v>146.48400000000001</c:v>
                </c:pt>
                <c:pt idx="6411">
                  <c:v>151.36699999999999</c:v>
                </c:pt>
                <c:pt idx="6412">
                  <c:v>107.422</c:v>
                </c:pt>
                <c:pt idx="6413">
                  <c:v>117.188</c:v>
                </c:pt>
                <c:pt idx="6414">
                  <c:v>78.125</c:v>
                </c:pt>
                <c:pt idx="6415">
                  <c:v>136.71899999999999</c:v>
                </c:pt>
                <c:pt idx="6416">
                  <c:v>102.539</c:v>
                </c:pt>
                <c:pt idx="6417">
                  <c:v>107.422</c:v>
                </c:pt>
                <c:pt idx="6418">
                  <c:v>87.890600000000006</c:v>
                </c:pt>
                <c:pt idx="6419">
                  <c:v>107.422</c:v>
                </c:pt>
                <c:pt idx="6420">
                  <c:v>97.656300000000002</c:v>
                </c:pt>
                <c:pt idx="6421">
                  <c:v>102.539</c:v>
                </c:pt>
                <c:pt idx="6422">
                  <c:v>87.890600000000006</c:v>
                </c:pt>
                <c:pt idx="6423">
                  <c:v>87.890600000000006</c:v>
                </c:pt>
                <c:pt idx="6424">
                  <c:v>151.36699999999999</c:v>
                </c:pt>
                <c:pt idx="6425">
                  <c:v>92.773399999999995</c:v>
                </c:pt>
                <c:pt idx="6426">
                  <c:v>73.242199999999997</c:v>
                </c:pt>
                <c:pt idx="6427">
                  <c:v>112.30500000000001</c:v>
                </c:pt>
                <c:pt idx="6428">
                  <c:v>117.188</c:v>
                </c:pt>
                <c:pt idx="6429">
                  <c:v>112.30500000000001</c:v>
                </c:pt>
                <c:pt idx="6430">
                  <c:v>97.656300000000002</c:v>
                </c:pt>
                <c:pt idx="6431">
                  <c:v>102.539</c:v>
                </c:pt>
                <c:pt idx="6432">
                  <c:v>102.539</c:v>
                </c:pt>
                <c:pt idx="6433">
                  <c:v>117.188</c:v>
                </c:pt>
                <c:pt idx="6434">
                  <c:v>126.953</c:v>
                </c:pt>
                <c:pt idx="6435">
                  <c:v>97.656300000000002</c:v>
                </c:pt>
                <c:pt idx="6436">
                  <c:v>107.422</c:v>
                </c:pt>
                <c:pt idx="6437">
                  <c:v>97.656300000000002</c:v>
                </c:pt>
                <c:pt idx="6438">
                  <c:v>151.36699999999999</c:v>
                </c:pt>
                <c:pt idx="6439">
                  <c:v>87.890600000000006</c:v>
                </c:pt>
                <c:pt idx="6440">
                  <c:v>87.890600000000006</c:v>
                </c:pt>
                <c:pt idx="6441">
                  <c:v>112.30500000000001</c:v>
                </c:pt>
                <c:pt idx="6442">
                  <c:v>97.656300000000002</c:v>
                </c:pt>
                <c:pt idx="6443">
                  <c:v>92.773399999999995</c:v>
                </c:pt>
                <c:pt idx="6444">
                  <c:v>92.773399999999995</c:v>
                </c:pt>
                <c:pt idx="6445">
                  <c:v>97.656300000000002</c:v>
                </c:pt>
                <c:pt idx="6446">
                  <c:v>117.188</c:v>
                </c:pt>
                <c:pt idx="6447">
                  <c:v>136.71899999999999</c:v>
                </c:pt>
                <c:pt idx="6448">
                  <c:v>107.422</c:v>
                </c:pt>
                <c:pt idx="6449">
                  <c:v>117.188</c:v>
                </c:pt>
                <c:pt idx="6450">
                  <c:v>107.422</c:v>
                </c:pt>
                <c:pt idx="6451">
                  <c:v>126.953</c:v>
                </c:pt>
                <c:pt idx="6452">
                  <c:v>122.07</c:v>
                </c:pt>
                <c:pt idx="6453">
                  <c:v>97.656300000000002</c:v>
                </c:pt>
                <c:pt idx="6454">
                  <c:v>107.422</c:v>
                </c:pt>
                <c:pt idx="6455">
                  <c:v>156.25</c:v>
                </c:pt>
                <c:pt idx="6456">
                  <c:v>126.953</c:v>
                </c:pt>
                <c:pt idx="6457">
                  <c:v>107.422</c:v>
                </c:pt>
                <c:pt idx="6458">
                  <c:v>107.422</c:v>
                </c:pt>
                <c:pt idx="6459">
                  <c:v>122.07</c:v>
                </c:pt>
                <c:pt idx="6460">
                  <c:v>126.953</c:v>
                </c:pt>
                <c:pt idx="6461">
                  <c:v>107.422</c:v>
                </c:pt>
                <c:pt idx="6462">
                  <c:v>97.656300000000002</c:v>
                </c:pt>
                <c:pt idx="6463">
                  <c:v>102.539</c:v>
                </c:pt>
                <c:pt idx="6464">
                  <c:v>136.71899999999999</c:v>
                </c:pt>
                <c:pt idx="6465">
                  <c:v>126.953</c:v>
                </c:pt>
                <c:pt idx="6466">
                  <c:v>107.422</c:v>
                </c:pt>
                <c:pt idx="6467">
                  <c:v>68.359399999999994</c:v>
                </c:pt>
                <c:pt idx="6468">
                  <c:v>102.539</c:v>
                </c:pt>
                <c:pt idx="6469">
                  <c:v>107.422</c:v>
                </c:pt>
                <c:pt idx="6470">
                  <c:v>107.422</c:v>
                </c:pt>
                <c:pt idx="6471">
                  <c:v>78.125</c:v>
                </c:pt>
                <c:pt idx="6472">
                  <c:v>107.422</c:v>
                </c:pt>
                <c:pt idx="6473">
                  <c:v>136.71899999999999</c:v>
                </c:pt>
                <c:pt idx="6474">
                  <c:v>117.188</c:v>
                </c:pt>
                <c:pt idx="6475">
                  <c:v>48.828099999999999</c:v>
                </c:pt>
                <c:pt idx="6476">
                  <c:v>87.890600000000006</c:v>
                </c:pt>
                <c:pt idx="6477">
                  <c:v>92.773399999999995</c:v>
                </c:pt>
                <c:pt idx="6478">
                  <c:v>117.188</c:v>
                </c:pt>
                <c:pt idx="6479">
                  <c:v>102.539</c:v>
                </c:pt>
                <c:pt idx="6480">
                  <c:v>73.242199999999997</c:v>
                </c:pt>
                <c:pt idx="6481">
                  <c:v>83.007800000000003</c:v>
                </c:pt>
                <c:pt idx="6482">
                  <c:v>112.30500000000001</c:v>
                </c:pt>
                <c:pt idx="6483">
                  <c:v>156.25</c:v>
                </c:pt>
                <c:pt idx="6484">
                  <c:v>78.125</c:v>
                </c:pt>
                <c:pt idx="6485">
                  <c:v>83.007800000000003</c:v>
                </c:pt>
                <c:pt idx="6486">
                  <c:v>87.890600000000006</c:v>
                </c:pt>
                <c:pt idx="6487">
                  <c:v>97.656300000000002</c:v>
                </c:pt>
                <c:pt idx="6488">
                  <c:v>97.656300000000002</c:v>
                </c:pt>
                <c:pt idx="6489">
                  <c:v>83.007800000000003</c:v>
                </c:pt>
                <c:pt idx="6490">
                  <c:v>92.773399999999995</c:v>
                </c:pt>
                <c:pt idx="6491">
                  <c:v>117.188</c:v>
                </c:pt>
                <c:pt idx="6492">
                  <c:v>126.953</c:v>
                </c:pt>
                <c:pt idx="6493">
                  <c:v>102.539</c:v>
                </c:pt>
                <c:pt idx="6494">
                  <c:v>83.007800000000003</c:v>
                </c:pt>
                <c:pt idx="6495">
                  <c:v>107.422</c:v>
                </c:pt>
                <c:pt idx="6496">
                  <c:v>136.71899999999999</c:v>
                </c:pt>
                <c:pt idx="6497">
                  <c:v>102.539</c:v>
                </c:pt>
                <c:pt idx="6498">
                  <c:v>117.188</c:v>
                </c:pt>
                <c:pt idx="6499">
                  <c:v>87.890600000000006</c:v>
                </c:pt>
                <c:pt idx="6500">
                  <c:v>126.953</c:v>
                </c:pt>
                <c:pt idx="6501">
                  <c:v>92.773399999999995</c:v>
                </c:pt>
                <c:pt idx="6502">
                  <c:v>97.656300000000002</c:v>
                </c:pt>
                <c:pt idx="6503">
                  <c:v>87.890600000000006</c:v>
                </c:pt>
                <c:pt idx="6504">
                  <c:v>126.953</c:v>
                </c:pt>
                <c:pt idx="6505">
                  <c:v>117.188</c:v>
                </c:pt>
                <c:pt idx="6506">
                  <c:v>97.656300000000002</c:v>
                </c:pt>
                <c:pt idx="6507">
                  <c:v>97.656300000000002</c:v>
                </c:pt>
                <c:pt idx="6508">
                  <c:v>136.71899999999999</c:v>
                </c:pt>
                <c:pt idx="6509">
                  <c:v>136.71899999999999</c:v>
                </c:pt>
                <c:pt idx="6510">
                  <c:v>107.422</c:v>
                </c:pt>
                <c:pt idx="6511">
                  <c:v>112.30500000000001</c:v>
                </c:pt>
                <c:pt idx="6512">
                  <c:v>92.773399999999995</c:v>
                </c:pt>
                <c:pt idx="6513">
                  <c:v>112.30500000000001</c:v>
                </c:pt>
                <c:pt idx="6514">
                  <c:v>122.07</c:v>
                </c:pt>
                <c:pt idx="6515">
                  <c:v>126.953</c:v>
                </c:pt>
                <c:pt idx="6516">
                  <c:v>73.242199999999997</c:v>
                </c:pt>
                <c:pt idx="6517">
                  <c:v>83.007800000000003</c:v>
                </c:pt>
                <c:pt idx="6518">
                  <c:v>117.188</c:v>
                </c:pt>
                <c:pt idx="6519">
                  <c:v>136.71899999999999</c:v>
                </c:pt>
                <c:pt idx="6520">
                  <c:v>63.476599999999998</c:v>
                </c:pt>
                <c:pt idx="6521">
                  <c:v>97.656300000000002</c:v>
                </c:pt>
                <c:pt idx="6522">
                  <c:v>97.656300000000002</c:v>
                </c:pt>
                <c:pt idx="6523">
                  <c:v>117.188</c:v>
                </c:pt>
                <c:pt idx="6524">
                  <c:v>122.07</c:v>
                </c:pt>
                <c:pt idx="6525">
                  <c:v>97.656300000000002</c:v>
                </c:pt>
                <c:pt idx="6526">
                  <c:v>107.422</c:v>
                </c:pt>
                <c:pt idx="6527">
                  <c:v>112.30500000000001</c:v>
                </c:pt>
                <c:pt idx="6528">
                  <c:v>146.48400000000001</c:v>
                </c:pt>
                <c:pt idx="6529">
                  <c:v>87.890600000000006</c:v>
                </c:pt>
                <c:pt idx="6530">
                  <c:v>87.890600000000006</c:v>
                </c:pt>
                <c:pt idx="6531">
                  <c:v>136.71899999999999</c:v>
                </c:pt>
                <c:pt idx="6532">
                  <c:v>156.25</c:v>
                </c:pt>
                <c:pt idx="6533">
                  <c:v>102.539</c:v>
                </c:pt>
                <c:pt idx="6534">
                  <c:v>78.125</c:v>
                </c:pt>
                <c:pt idx="6535">
                  <c:v>92.773399999999995</c:v>
                </c:pt>
                <c:pt idx="6536">
                  <c:v>107.422</c:v>
                </c:pt>
                <c:pt idx="6537">
                  <c:v>83.007800000000003</c:v>
                </c:pt>
                <c:pt idx="6538">
                  <c:v>102.539</c:v>
                </c:pt>
                <c:pt idx="6539">
                  <c:v>97.656300000000002</c:v>
                </c:pt>
                <c:pt idx="6540">
                  <c:v>102.539</c:v>
                </c:pt>
                <c:pt idx="6541">
                  <c:v>107.422</c:v>
                </c:pt>
                <c:pt idx="6542">
                  <c:v>83.007800000000003</c:v>
                </c:pt>
                <c:pt idx="6543">
                  <c:v>73.242199999999997</c:v>
                </c:pt>
                <c:pt idx="6544">
                  <c:v>102.539</c:v>
                </c:pt>
                <c:pt idx="6545">
                  <c:v>107.422</c:v>
                </c:pt>
                <c:pt idx="6546">
                  <c:v>83.007800000000003</c:v>
                </c:pt>
                <c:pt idx="6547">
                  <c:v>126.953</c:v>
                </c:pt>
                <c:pt idx="6548">
                  <c:v>83.007800000000003</c:v>
                </c:pt>
                <c:pt idx="6549">
                  <c:v>117.188</c:v>
                </c:pt>
                <c:pt idx="6550">
                  <c:v>122.07</c:v>
                </c:pt>
                <c:pt idx="6551">
                  <c:v>117.188</c:v>
                </c:pt>
                <c:pt idx="6552">
                  <c:v>92.773399999999995</c:v>
                </c:pt>
                <c:pt idx="6553">
                  <c:v>102.539</c:v>
                </c:pt>
                <c:pt idx="6554">
                  <c:v>97.656300000000002</c:v>
                </c:pt>
                <c:pt idx="6555">
                  <c:v>107.422</c:v>
                </c:pt>
                <c:pt idx="6556">
                  <c:v>107.422</c:v>
                </c:pt>
                <c:pt idx="6557">
                  <c:v>97.656300000000002</c:v>
                </c:pt>
                <c:pt idx="6558">
                  <c:v>78.125</c:v>
                </c:pt>
                <c:pt idx="6559">
                  <c:v>117.188</c:v>
                </c:pt>
                <c:pt idx="6560">
                  <c:v>117.188</c:v>
                </c:pt>
                <c:pt idx="6561">
                  <c:v>48.828099999999999</c:v>
                </c:pt>
                <c:pt idx="6562">
                  <c:v>78.125</c:v>
                </c:pt>
                <c:pt idx="6563">
                  <c:v>122.07</c:v>
                </c:pt>
                <c:pt idx="6564">
                  <c:v>97.656300000000002</c:v>
                </c:pt>
                <c:pt idx="6565">
                  <c:v>43.945300000000003</c:v>
                </c:pt>
                <c:pt idx="6566">
                  <c:v>117.188</c:v>
                </c:pt>
                <c:pt idx="6567">
                  <c:v>102.539</c:v>
                </c:pt>
                <c:pt idx="6568">
                  <c:v>87.890600000000006</c:v>
                </c:pt>
                <c:pt idx="6569">
                  <c:v>102.539</c:v>
                </c:pt>
                <c:pt idx="6570">
                  <c:v>92.773399999999995</c:v>
                </c:pt>
                <c:pt idx="6571">
                  <c:v>92.773399999999995</c:v>
                </c:pt>
                <c:pt idx="6572">
                  <c:v>102.539</c:v>
                </c:pt>
                <c:pt idx="6573">
                  <c:v>146.48400000000001</c:v>
                </c:pt>
                <c:pt idx="6574">
                  <c:v>87.890600000000006</c:v>
                </c:pt>
                <c:pt idx="6575">
                  <c:v>97.656300000000002</c:v>
                </c:pt>
                <c:pt idx="6576">
                  <c:v>92.773399999999995</c:v>
                </c:pt>
                <c:pt idx="6577">
                  <c:v>126.953</c:v>
                </c:pt>
                <c:pt idx="6578">
                  <c:v>78.125</c:v>
                </c:pt>
                <c:pt idx="6579">
                  <c:v>87.890600000000006</c:v>
                </c:pt>
                <c:pt idx="6580">
                  <c:v>83.007800000000003</c:v>
                </c:pt>
                <c:pt idx="6581">
                  <c:v>102.539</c:v>
                </c:pt>
                <c:pt idx="6582">
                  <c:v>83.007800000000003</c:v>
                </c:pt>
                <c:pt idx="6583">
                  <c:v>83.007800000000003</c:v>
                </c:pt>
                <c:pt idx="6584">
                  <c:v>58.593800000000002</c:v>
                </c:pt>
                <c:pt idx="6585">
                  <c:v>92.773399999999995</c:v>
                </c:pt>
                <c:pt idx="6586">
                  <c:v>112.30500000000001</c:v>
                </c:pt>
                <c:pt idx="6587">
                  <c:v>87.890600000000006</c:v>
                </c:pt>
                <c:pt idx="6588">
                  <c:v>92.773399999999995</c:v>
                </c:pt>
                <c:pt idx="6589">
                  <c:v>68.359399999999994</c:v>
                </c:pt>
                <c:pt idx="6590">
                  <c:v>112.30500000000001</c:v>
                </c:pt>
                <c:pt idx="6591">
                  <c:v>102.539</c:v>
                </c:pt>
                <c:pt idx="6592">
                  <c:v>117.188</c:v>
                </c:pt>
                <c:pt idx="6593">
                  <c:v>58.593800000000002</c:v>
                </c:pt>
                <c:pt idx="6594">
                  <c:v>92.773399999999995</c:v>
                </c:pt>
                <c:pt idx="6595">
                  <c:v>78.125</c:v>
                </c:pt>
                <c:pt idx="6596">
                  <c:v>63.476599999999998</c:v>
                </c:pt>
                <c:pt idx="6597">
                  <c:v>78.125</c:v>
                </c:pt>
                <c:pt idx="6598">
                  <c:v>83.007800000000003</c:v>
                </c:pt>
                <c:pt idx="6599">
                  <c:v>97.656300000000002</c:v>
                </c:pt>
                <c:pt idx="6600">
                  <c:v>68.359399999999994</c:v>
                </c:pt>
                <c:pt idx="6601">
                  <c:v>73.242199999999997</c:v>
                </c:pt>
                <c:pt idx="6602">
                  <c:v>43.945300000000003</c:v>
                </c:pt>
                <c:pt idx="6603">
                  <c:v>58.593800000000002</c:v>
                </c:pt>
                <c:pt idx="6604">
                  <c:v>83.007800000000003</c:v>
                </c:pt>
                <c:pt idx="6605">
                  <c:v>63.476599999999998</c:v>
                </c:pt>
                <c:pt idx="6606">
                  <c:v>34.179699999999997</c:v>
                </c:pt>
                <c:pt idx="6607">
                  <c:v>63.476599999999998</c:v>
                </c:pt>
                <c:pt idx="6608">
                  <c:v>92.773399999999995</c:v>
                </c:pt>
                <c:pt idx="6609">
                  <c:v>73.242199999999997</c:v>
                </c:pt>
                <c:pt idx="6610">
                  <c:v>63.476599999999998</c:v>
                </c:pt>
                <c:pt idx="6611">
                  <c:v>48.828099999999999</c:v>
                </c:pt>
                <c:pt idx="6612">
                  <c:v>68.359399999999994</c:v>
                </c:pt>
                <c:pt idx="6613">
                  <c:v>92.773399999999995</c:v>
                </c:pt>
                <c:pt idx="6614">
                  <c:v>102.539</c:v>
                </c:pt>
                <c:pt idx="6615">
                  <c:v>48.828099999999999</c:v>
                </c:pt>
                <c:pt idx="6616">
                  <c:v>63.476599999999998</c:v>
                </c:pt>
                <c:pt idx="6617">
                  <c:v>73.242199999999997</c:v>
                </c:pt>
                <c:pt idx="6618">
                  <c:v>78.125</c:v>
                </c:pt>
                <c:pt idx="6619">
                  <c:v>68.359399999999994</c:v>
                </c:pt>
                <c:pt idx="6620">
                  <c:v>53.710900000000002</c:v>
                </c:pt>
                <c:pt idx="6621">
                  <c:v>39.0625</c:v>
                </c:pt>
                <c:pt idx="6622">
                  <c:v>83.007800000000003</c:v>
                </c:pt>
                <c:pt idx="6623">
                  <c:v>73.242199999999997</c:v>
                </c:pt>
                <c:pt idx="6624">
                  <c:v>53.710900000000002</c:v>
                </c:pt>
                <c:pt idx="6625">
                  <c:v>58.593800000000002</c:v>
                </c:pt>
                <c:pt idx="6626">
                  <c:v>68.359399999999994</c:v>
                </c:pt>
                <c:pt idx="6627">
                  <c:v>73.242199999999997</c:v>
                </c:pt>
                <c:pt idx="6628">
                  <c:v>73.242199999999997</c:v>
                </c:pt>
                <c:pt idx="6629">
                  <c:v>63.476599999999998</c:v>
                </c:pt>
                <c:pt idx="6630">
                  <c:v>53.710900000000002</c:v>
                </c:pt>
                <c:pt idx="6631">
                  <c:v>92.773399999999995</c:v>
                </c:pt>
                <c:pt idx="6632">
                  <c:v>87.890600000000006</c:v>
                </c:pt>
                <c:pt idx="6633">
                  <c:v>68.359399999999994</c:v>
                </c:pt>
                <c:pt idx="6634">
                  <c:v>68.359399999999994</c:v>
                </c:pt>
                <c:pt idx="6635">
                  <c:v>73.242199999999997</c:v>
                </c:pt>
                <c:pt idx="6636">
                  <c:v>68.359399999999994</c:v>
                </c:pt>
                <c:pt idx="6637">
                  <c:v>78.125</c:v>
                </c:pt>
                <c:pt idx="6638">
                  <c:v>78.125</c:v>
                </c:pt>
                <c:pt idx="6639">
                  <c:v>68.359399999999994</c:v>
                </c:pt>
                <c:pt idx="6640">
                  <c:v>73.242199999999997</c:v>
                </c:pt>
                <c:pt idx="6641">
                  <c:v>73.242199999999997</c:v>
                </c:pt>
                <c:pt idx="6642">
                  <c:v>92.773399999999995</c:v>
                </c:pt>
                <c:pt idx="6643">
                  <c:v>53.710900000000002</c:v>
                </c:pt>
                <c:pt idx="6644">
                  <c:v>73.242199999999997</c:v>
                </c:pt>
                <c:pt idx="6645">
                  <c:v>78.125</c:v>
                </c:pt>
                <c:pt idx="6646">
                  <c:v>83.007800000000003</c:v>
                </c:pt>
                <c:pt idx="6647">
                  <c:v>19.531300000000002</c:v>
                </c:pt>
                <c:pt idx="6648">
                  <c:v>63.476599999999998</c:v>
                </c:pt>
                <c:pt idx="6649">
                  <c:v>117.188</c:v>
                </c:pt>
                <c:pt idx="6650">
                  <c:v>83.007800000000003</c:v>
                </c:pt>
                <c:pt idx="6651">
                  <c:v>24.414100000000001</c:v>
                </c:pt>
                <c:pt idx="6652">
                  <c:v>53.710900000000002</c:v>
                </c:pt>
                <c:pt idx="6653">
                  <c:v>48.828099999999999</c:v>
                </c:pt>
                <c:pt idx="6654">
                  <c:v>68.359399999999994</c:v>
                </c:pt>
                <c:pt idx="6655">
                  <c:v>87.890600000000006</c:v>
                </c:pt>
                <c:pt idx="6656">
                  <c:v>58.593800000000002</c:v>
                </c:pt>
                <c:pt idx="6657">
                  <c:v>63.476599999999998</c:v>
                </c:pt>
                <c:pt idx="6658">
                  <c:v>87.890600000000006</c:v>
                </c:pt>
                <c:pt idx="6659">
                  <c:v>112.30500000000001</c:v>
                </c:pt>
                <c:pt idx="6660">
                  <c:v>53.710900000000002</c:v>
                </c:pt>
                <c:pt idx="6661">
                  <c:v>58.593800000000002</c:v>
                </c:pt>
                <c:pt idx="6662">
                  <c:v>78.125</c:v>
                </c:pt>
                <c:pt idx="6663">
                  <c:v>63.476599999999998</c:v>
                </c:pt>
                <c:pt idx="6664">
                  <c:v>73.242199999999997</c:v>
                </c:pt>
                <c:pt idx="6665">
                  <c:v>78.125</c:v>
                </c:pt>
                <c:pt idx="6666">
                  <c:v>39.0625</c:v>
                </c:pt>
                <c:pt idx="6667">
                  <c:v>68.359399999999994</c:v>
                </c:pt>
                <c:pt idx="6668">
                  <c:v>58.593800000000002</c:v>
                </c:pt>
                <c:pt idx="6669">
                  <c:v>53.710900000000002</c:v>
                </c:pt>
                <c:pt idx="6670">
                  <c:v>53.710900000000002</c:v>
                </c:pt>
                <c:pt idx="6671">
                  <c:v>53.710900000000002</c:v>
                </c:pt>
                <c:pt idx="6672">
                  <c:v>83.007800000000003</c:v>
                </c:pt>
                <c:pt idx="6673">
                  <c:v>53.710900000000002</c:v>
                </c:pt>
                <c:pt idx="6674">
                  <c:v>53.710900000000002</c:v>
                </c:pt>
                <c:pt idx="6675">
                  <c:v>58.593800000000002</c:v>
                </c:pt>
                <c:pt idx="6676">
                  <c:v>92.773399999999995</c:v>
                </c:pt>
                <c:pt idx="6677">
                  <c:v>102.539</c:v>
                </c:pt>
                <c:pt idx="6678">
                  <c:v>58.593800000000002</c:v>
                </c:pt>
                <c:pt idx="6679">
                  <c:v>73.242199999999997</c:v>
                </c:pt>
                <c:pt idx="6680">
                  <c:v>92.773399999999995</c:v>
                </c:pt>
                <c:pt idx="6681">
                  <c:v>83.007800000000003</c:v>
                </c:pt>
                <c:pt idx="6682">
                  <c:v>58.593800000000002</c:v>
                </c:pt>
                <c:pt idx="6683">
                  <c:v>68.359399999999994</c:v>
                </c:pt>
                <c:pt idx="6684">
                  <c:v>48.828099999999999</c:v>
                </c:pt>
                <c:pt idx="6685">
                  <c:v>87.890600000000006</c:v>
                </c:pt>
                <c:pt idx="6686">
                  <c:v>68.359399999999994</c:v>
                </c:pt>
                <c:pt idx="6687">
                  <c:v>43.945300000000003</c:v>
                </c:pt>
                <c:pt idx="6688">
                  <c:v>34.179699999999997</c:v>
                </c:pt>
                <c:pt idx="6689">
                  <c:v>53.710900000000002</c:v>
                </c:pt>
                <c:pt idx="6690">
                  <c:v>83.007800000000003</c:v>
                </c:pt>
                <c:pt idx="6691">
                  <c:v>68.359399999999994</c:v>
                </c:pt>
                <c:pt idx="6692">
                  <c:v>39.0625</c:v>
                </c:pt>
                <c:pt idx="6693">
                  <c:v>29.296900000000001</c:v>
                </c:pt>
                <c:pt idx="6694">
                  <c:v>73.242199999999997</c:v>
                </c:pt>
                <c:pt idx="6695">
                  <c:v>68.359399999999994</c:v>
                </c:pt>
                <c:pt idx="6696">
                  <c:v>78.125</c:v>
                </c:pt>
                <c:pt idx="6697">
                  <c:v>58.593800000000002</c:v>
                </c:pt>
                <c:pt idx="6698">
                  <c:v>68.359399999999994</c:v>
                </c:pt>
                <c:pt idx="6699">
                  <c:v>73.242199999999997</c:v>
                </c:pt>
                <c:pt idx="6700">
                  <c:v>107.422</c:v>
                </c:pt>
                <c:pt idx="6701">
                  <c:v>58.593800000000002</c:v>
                </c:pt>
                <c:pt idx="6702">
                  <c:v>34.179699999999997</c:v>
                </c:pt>
                <c:pt idx="6703">
                  <c:v>58.593800000000002</c:v>
                </c:pt>
                <c:pt idx="6704">
                  <c:v>87.890600000000006</c:v>
                </c:pt>
                <c:pt idx="6705">
                  <c:v>53.710900000000002</c:v>
                </c:pt>
                <c:pt idx="6706">
                  <c:v>53.710900000000002</c:v>
                </c:pt>
                <c:pt idx="6707">
                  <c:v>73.242199999999997</c:v>
                </c:pt>
                <c:pt idx="6708">
                  <c:v>29.296900000000001</c:v>
                </c:pt>
                <c:pt idx="6709">
                  <c:v>58.593800000000002</c:v>
                </c:pt>
                <c:pt idx="6710">
                  <c:v>48.828099999999999</c:v>
                </c:pt>
                <c:pt idx="6711">
                  <c:v>39.0625</c:v>
                </c:pt>
                <c:pt idx="6712">
                  <c:v>78.125</c:v>
                </c:pt>
                <c:pt idx="6713">
                  <c:v>68.359399999999994</c:v>
                </c:pt>
                <c:pt idx="6714">
                  <c:v>53.710900000000002</c:v>
                </c:pt>
                <c:pt idx="6715">
                  <c:v>48.828099999999999</c:v>
                </c:pt>
                <c:pt idx="6716">
                  <c:v>58.593800000000002</c:v>
                </c:pt>
                <c:pt idx="6717">
                  <c:v>97.656300000000002</c:v>
                </c:pt>
                <c:pt idx="6718">
                  <c:v>68.359399999999994</c:v>
                </c:pt>
                <c:pt idx="6719">
                  <c:v>63.476599999999998</c:v>
                </c:pt>
                <c:pt idx="6720">
                  <c:v>53.710900000000002</c:v>
                </c:pt>
                <c:pt idx="6721">
                  <c:v>112.30500000000001</c:v>
                </c:pt>
                <c:pt idx="6722">
                  <c:v>87.890600000000006</c:v>
                </c:pt>
                <c:pt idx="6723">
                  <c:v>68.359399999999994</c:v>
                </c:pt>
                <c:pt idx="6724">
                  <c:v>53.710900000000002</c:v>
                </c:pt>
                <c:pt idx="6725">
                  <c:v>68.359399999999994</c:v>
                </c:pt>
                <c:pt idx="6726">
                  <c:v>92.773399999999995</c:v>
                </c:pt>
                <c:pt idx="6727">
                  <c:v>63.476599999999998</c:v>
                </c:pt>
                <c:pt idx="6728">
                  <c:v>73.242199999999997</c:v>
                </c:pt>
                <c:pt idx="6729">
                  <c:v>29.296900000000001</c:v>
                </c:pt>
                <c:pt idx="6730">
                  <c:v>68.359399999999994</c:v>
                </c:pt>
                <c:pt idx="6731">
                  <c:v>87.890600000000006</c:v>
                </c:pt>
                <c:pt idx="6732">
                  <c:v>68.359399999999994</c:v>
                </c:pt>
                <c:pt idx="6733">
                  <c:v>34.179699999999997</c:v>
                </c:pt>
                <c:pt idx="6734">
                  <c:v>63.476599999999998</c:v>
                </c:pt>
                <c:pt idx="6735">
                  <c:v>78.125</c:v>
                </c:pt>
                <c:pt idx="6736">
                  <c:v>73.242199999999997</c:v>
                </c:pt>
                <c:pt idx="6737">
                  <c:v>48.828099999999999</c:v>
                </c:pt>
                <c:pt idx="6738">
                  <c:v>58.593800000000002</c:v>
                </c:pt>
                <c:pt idx="6739">
                  <c:v>73.242199999999997</c:v>
                </c:pt>
                <c:pt idx="6740">
                  <c:v>63.476599999999998</c:v>
                </c:pt>
                <c:pt idx="6741">
                  <c:v>78.125</c:v>
                </c:pt>
                <c:pt idx="6742">
                  <c:v>39.0625</c:v>
                </c:pt>
                <c:pt idx="6743">
                  <c:v>68.359399999999994</c:v>
                </c:pt>
                <c:pt idx="6744">
                  <c:v>53.710900000000002</c:v>
                </c:pt>
                <c:pt idx="6745">
                  <c:v>107.422</c:v>
                </c:pt>
                <c:pt idx="6746">
                  <c:v>34.179699999999997</c:v>
                </c:pt>
                <c:pt idx="6747">
                  <c:v>48.828099999999999</c:v>
                </c:pt>
                <c:pt idx="6748">
                  <c:v>48.828099999999999</c:v>
                </c:pt>
                <c:pt idx="6749">
                  <c:v>102.539</c:v>
                </c:pt>
                <c:pt idx="6750">
                  <c:v>58.593800000000002</c:v>
                </c:pt>
                <c:pt idx="6751">
                  <c:v>73.242199999999997</c:v>
                </c:pt>
                <c:pt idx="6752">
                  <c:v>43.945300000000003</c:v>
                </c:pt>
                <c:pt idx="6753">
                  <c:v>68.359399999999994</c:v>
                </c:pt>
                <c:pt idx="6754">
                  <c:v>58.593800000000002</c:v>
                </c:pt>
                <c:pt idx="6755">
                  <c:v>39.0625</c:v>
                </c:pt>
                <c:pt idx="6756">
                  <c:v>39.0625</c:v>
                </c:pt>
                <c:pt idx="6757">
                  <c:v>63.476599999999998</c:v>
                </c:pt>
                <c:pt idx="6758">
                  <c:v>102.539</c:v>
                </c:pt>
                <c:pt idx="6759">
                  <c:v>48.828099999999999</c:v>
                </c:pt>
                <c:pt idx="6760">
                  <c:v>68.359399999999994</c:v>
                </c:pt>
                <c:pt idx="6761">
                  <c:v>48.828099999999999</c:v>
                </c:pt>
                <c:pt idx="6762">
                  <c:v>87.890600000000006</c:v>
                </c:pt>
                <c:pt idx="6763">
                  <c:v>102.539</c:v>
                </c:pt>
                <c:pt idx="6764">
                  <c:v>53.710900000000002</c:v>
                </c:pt>
                <c:pt idx="6765">
                  <c:v>63.476599999999998</c:v>
                </c:pt>
                <c:pt idx="6766">
                  <c:v>78.125</c:v>
                </c:pt>
                <c:pt idx="6767">
                  <c:v>87.890600000000006</c:v>
                </c:pt>
                <c:pt idx="6768">
                  <c:v>87.890600000000006</c:v>
                </c:pt>
                <c:pt idx="6769">
                  <c:v>78.125</c:v>
                </c:pt>
                <c:pt idx="6770">
                  <c:v>63.476599999999998</c:v>
                </c:pt>
                <c:pt idx="6771">
                  <c:v>78.125</c:v>
                </c:pt>
                <c:pt idx="6772">
                  <c:v>83.007800000000003</c:v>
                </c:pt>
                <c:pt idx="6773">
                  <c:v>87.890600000000006</c:v>
                </c:pt>
                <c:pt idx="6774">
                  <c:v>34.179699999999997</c:v>
                </c:pt>
                <c:pt idx="6775">
                  <c:v>83.007800000000003</c:v>
                </c:pt>
                <c:pt idx="6776">
                  <c:v>107.422</c:v>
                </c:pt>
                <c:pt idx="6777">
                  <c:v>87.890600000000006</c:v>
                </c:pt>
                <c:pt idx="6778">
                  <c:v>34.179699999999997</c:v>
                </c:pt>
                <c:pt idx="6779">
                  <c:v>68.359399999999994</c:v>
                </c:pt>
                <c:pt idx="6780">
                  <c:v>83.007800000000003</c:v>
                </c:pt>
                <c:pt idx="6781">
                  <c:v>73.242199999999997</c:v>
                </c:pt>
                <c:pt idx="6782">
                  <c:v>53.710900000000002</c:v>
                </c:pt>
                <c:pt idx="6783">
                  <c:v>48.828099999999999</c:v>
                </c:pt>
                <c:pt idx="6784">
                  <c:v>83.007800000000003</c:v>
                </c:pt>
                <c:pt idx="6785">
                  <c:v>73.242199999999997</c:v>
                </c:pt>
                <c:pt idx="6786">
                  <c:v>73.242199999999997</c:v>
                </c:pt>
                <c:pt idx="6787">
                  <c:v>29.296900000000001</c:v>
                </c:pt>
                <c:pt idx="6788">
                  <c:v>43.945300000000003</c:v>
                </c:pt>
                <c:pt idx="6789">
                  <c:v>73.242199999999997</c:v>
                </c:pt>
                <c:pt idx="6790">
                  <c:v>107.422</c:v>
                </c:pt>
                <c:pt idx="6791">
                  <c:v>43.945300000000003</c:v>
                </c:pt>
                <c:pt idx="6792">
                  <c:v>78.125</c:v>
                </c:pt>
                <c:pt idx="6793">
                  <c:v>78.125</c:v>
                </c:pt>
                <c:pt idx="6794">
                  <c:v>78.125</c:v>
                </c:pt>
                <c:pt idx="6795">
                  <c:v>58.593800000000002</c:v>
                </c:pt>
                <c:pt idx="6796">
                  <c:v>78.125</c:v>
                </c:pt>
                <c:pt idx="6797">
                  <c:v>48.828099999999999</c:v>
                </c:pt>
                <c:pt idx="6798">
                  <c:v>73.242199999999997</c:v>
                </c:pt>
                <c:pt idx="6799">
                  <c:v>83.007800000000003</c:v>
                </c:pt>
                <c:pt idx="6800">
                  <c:v>73.242199999999997</c:v>
                </c:pt>
                <c:pt idx="6801">
                  <c:v>48.828099999999999</c:v>
                </c:pt>
                <c:pt idx="6802">
                  <c:v>58.593800000000002</c:v>
                </c:pt>
                <c:pt idx="6803">
                  <c:v>97.656300000000002</c:v>
                </c:pt>
                <c:pt idx="6804">
                  <c:v>63.476599999999998</c:v>
                </c:pt>
                <c:pt idx="6805">
                  <c:v>83.007800000000003</c:v>
                </c:pt>
                <c:pt idx="6806">
                  <c:v>58.593800000000002</c:v>
                </c:pt>
                <c:pt idx="6807">
                  <c:v>87.890600000000006</c:v>
                </c:pt>
                <c:pt idx="6808">
                  <c:v>78.125</c:v>
                </c:pt>
                <c:pt idx="6809">
                  <c:v>73.242199999999997</c:v>
                </c:pt>
                <c:pt idx="6810">
                  <c:v>53.710900000000002</c:v>
                </c:pt>
                <c:pt idx="6811">
                  <c:v>83.007800000000003</c:v>
                </c:pt>
                <c:pt idx="6812">
                  <c:v>112.30500000000001</c:v>
                </c:pt>
                <c:pt idx="6813">
                  <c:v>63.476599999999998</c:v>
                </c:pt>
                <c:pt idx="6814">
                  <c:v>63.476599999999998</c:v>
                </c:pt>
                <c:pt idx="6815">
                  <c:v>63.476599999999998</c:v>
                </c:pt>
                <c:pt idx="6816">
                  <c:v>68.359399999999994</c:v>
                </c:pt>
                <c:pt idx="6817">
                  <c:v>87.890600000000006</c:v>
                </c:pt>
                <c:pt idx="6818">
                  <c:v>73.242199999999997</c:v>
                </c:pt>
                <c:pt idx="6819">
                  <c:v>43.945300000000003</c:v>
                </c:pt>
                <c:pt idx="6820">
                  <c:v>63.476599999999998</c:v>
                </c:pt>
                <c:pt idx="6821">
                  <c:v>83.007800000000003</c:v>
                </c:pt>
                <c:pt idx="6822">
                  <c:v>83.007800000000003</c:v>
                </c:pt>
                <c:pt idx="6823">
                  <c:v>34.179699999999997</c:v>
                </c:pt>
                <c:pt idx="6824">
                  <c:v>43.945300000000003</c:v>
                </c:pt>
                <c:pt idx="6825">
                  <c:v>68.359399999999994</c:v>
                </c:pt>
                <c:pt idx="6826">
                  <c:v>87.890600000000006</c:v>
                </c:pt>
                <c:pt idx="6827">
                  <c:v>58.593800000000002</c:v>
                </c:pt>
                <c:pt idx="6828">
                  <c:v>63.476599999999998</c:v>
                </c:pt>
                <c:pt idx="6829">
                  <c:v>58.593800000000002</c:v>
                </c:pt>
                <c:pt idx="6830">
                  <c:v>58.593800000000002</c:v>
                </c:pt>
                <c:pt idx="6831">
                  <c:v>107.422</c:v>
                </c:pt>
                <c:pt idx="6832">
                  <c:v>19.531300000000002</c:v>
                </c:pt>
                <c:pt idx="6833">
                  <c:v>48.828099999999999</c:v>
                </c:pt>
                <c:pt idx="6834">
                  <c:v>58.593800000000002</c:v>
                </c:pt>
                <c:pt idx="6835">
                  <c:v>53.710900000000002</c:v>
                </c:pt>
                <c:pt idx="6836">
                  <c:v>68.359399999999994</c:v>
                </c:pt>
                <c:pt idx="6837">
                  <c:v>58.593800000000002</c:v>
                </c:pt>
                <c:pt idx="6838">
                  <c:v>48.828099999999999</c:v>
                </c:pt>
                <c:pt idx="6839">
                  <c:v>68.359399999999994</c:v>
                </c:pt>
                <c:pt idx="6840">
                  <c:v>78.125</c:v>
                </c:pt>
                <c:pt idx="6841">
                  <c:v>68.359399999999994</c:v>
                </c:pt>
                <c:pt idx="6842">
                  <c:v>58.593800000000002</c:v>
                </c:pt>
                <c:pt idx="6843">
                  <c:v>63.476599999999998</c:v>
                </c:pt>
                <c:pt idx="6844">
                  <c:v>102.539</c:v>
                </c:pt>
                <c:pt idx="6845">
                  <c:v>68.359399999999994</c:v>
                </c:pt>
                <c:pt idx="6846">
                  <c:v>87.890600000000006</c:v>
                </c:pt>
                <c:pt idx="6847">
                  <c:v>58.593800000000002</c:v>
                </c:pt>
                <c:pt idx="6848">
                  <c:v>97.656300000000002</c:v>
                </c:pt>
                <c:pt idx="6849">
                  <c:v>73.242199999999997</c:v>
                </c:pt>
                <c:pt idx="6850">
                  <c:v>78.125</c:v>
                </c:pt>
                <c:pt idx="6851">
                  <c:v>73.242199999999997</c:v>
                </c:pt>
                <c:pt idx="6852">
                  <c:v>63.476599999999998</c:v>
                </c:pt>
                <c:pt idx="6853">
                  <c:v>97.656300000000002</c:v>
                </c:pt>
                <c:pt idx="6854">
                  <c:v>68.359399999999994</c:v>
                </c:pt>
                <c:pt idx="6855">
                  <c:v>53.710900000000002</c:v>
                </c:pt>
                <c:pt idx="6856">
                  <c:v>53.710900000000002</c:v>
                </c:pt>
                <c:pt idx="6857">
                  <c:v>78.125</c:v>
                </c:pt>
                <c:pt idx="6858">
                  <c:v>63.476599999999998</c:v>
                </c:pt>
                <c:pt idx="6859">
                  <c:v>68.359399999999994</c:v>
                </c:pt>
                <c:pt idx="6860">
                  <c:v>29.296900000000001</c:v>
                </c:pt>
                <c:pt idx="6861">
                  <c:v>58.593800000000002</c:v>
                </c:pt>
                <c:pt idx="6862">
                  <c:v>83.007800000000003</c:v>
                </c:pt>
                <c:pt idx="6863">
                  <c:v>48.828099999999999</c:v>
                </c:pt>
                <c:pt idx="6864">
                  <c:v>48.828099999999999</c:v>
                </c:pt>
                <c:pt idx="6865">
                  <c:v>78.125</c:v>
                </c:pt>
                <c:pt idx="6866">
                  <c:v>63.476599999999998</c:v>
                </c:pt>
                <c:pt idx="6867">
                  <c:v>48.828099999999999</c:v>
                </c:pt>
                <c:pt idx="6868">
                  <c:v>58.593800000000002</c:v>
                </c:pt>
                <c:pt idx="6869">
                  <c:v>58.593800000000002</c:v>
                </c:pt>
                <c:pt idx="6870">
                  <c:v>58.593800000000002</c:v>
                </c:pt>
                <c:pt idx="6871">
                  <c:v>68.359399999999994</c:v>
                </c:pt>
                <c:pt idx="6872">
                  <c:v>126.953</c:v>
                </c:pt>
                <c:pt idx="6873">
                  <c:v>63.476599999999998</c:v>
                </c:pt>
                <c:pt idx="6874">
                  <c:v>73.242199999999997</c:v>
                </c:pt>
                <c:pt idx="6875">
                  <c:v>58.593800000000002</c:v>
                </c:pt>
                <c:pt idx="6876">
                  <c:v>92.773399999999995</c:v>
                </c:pt>
                <c:pt idx="6877">
                  <c:v>68.359399999999994</c:v>
                </c:pt>
                <c:pt idx="6878">
                  <c:v>63.476599999999998</c:v>
                </c:pt>
                <c:pt idx="6879">
                  <c:v>39.0625</c:v>
                </c:pt>
                <c:pt idx="6880">
                  <c:v>58.593800000000002</c:v>
                </c:pt>
                <c:pt idx="6881">
                  <c:v>53.710900000000002</c:v>
                </c:pt>
                <c:pt idx="6882">
                  <c:v>48.828099999999999</c:v>
                </c:pt>
                <c:pt idx="6883">
                  <c:v>48.828099999999999</c:v>
                </c:pt>
                <c:pt idx="6884">
                  <c:v>58.593800000000002</c:v>
                </c:pt>
                <c:pt idx="6885">
                  <c:v>63.476599999999998</c:v>
                </c:pt>
                <c:pt idx="6886">
                  <c:v>68.359399999999994</c:v>
                </c:pt>
                <c:pt idx="6887">
                  <c:v>58.593800000000002</c:v>
                </c:pt>
                <c:pt idx="6888">
                  <c:v>53.710900000000002</c:v>
                </c:pt>
                <c:pt idx="6889">
                  <c:v>117.188</c:v>
                </c:pt>
                <c:pt idx="6890">
                  <c:v>48.828099999999999</c:v>
                </c:pt>
                <c:pt idx="6891">
                  <c:v>39.0625</c:v>
                </c:pt>
                <c:pt idx="6892">
                  <c:v>39.0625</c:v>
                </c:pt>
                <c:pt idx="6893">
                  <c:v>92.773399999999995</c:v>
                </c:pt>
                <c:pt idx="6894">
                  <c:v>58.593800000000002</c:v>
                </c:pt>
                <c:pt idx="6895">
                  <c:v>78.125</c:v>
                </c:pt>
                <c:pt idx="6896">
                  <c:v>63.476599999999998</c:v>
                </c:pt>
                <c:pt idx="6897">
                  <c:v>73.242199999999997</c:v>
                </c:pt>
                <c:pt idx="6898">
                  <c:v>68.359399999999994</c:v>
                </c:pt>
                <c:pt idx="6899">
                  <c:v>53.710900000000002</c:v>
                </c:pt>
                <c:pt idx="6900">
                  <c:v>68.359399999999994</c:v>
                </c:pt>
                <c:pt idx="6901">
                  <c:v>58.593800000000002</c:v>
                </c:pt>
                <c:pt idx="6902">
                  <c:v>78.125</c:v>
                </c:pt>
                <c:pt idx="6903">
                  <c:v>78.125</c:v>
                </c:pt>
                <c:pt idx="6904">
                  <c:v>68.359399999999994</c:v>
                </c:pt>
                <c:pt idx="6905">
                  <c:v>43.945300000000003</c:v>
                </c:pt>
                <c:pt idx="6906">
                  <c:v>48.828099999999999</c:v>
                </c:pt>
                <c:pt idx="6907">
                  <c:v>78.125</c:v>
                </c:pt>
                <c:pt idx="6908">
                  <c:v>78.125</c:v>
                </c:pt>
                <c:pt idx="6909">
                  <c:v>19.531300000000002</c:v>
                </c:pt>
                <c:pt idx="6910">
                  <c:v>83.007800000000003</c:v>
                </c:pt>
                <c:pt idx="6911">
                  <c:v>87.890600000000006</c:v>
                </c:pt>
                <c:pt idx="6912">
                  <c:v>68.359399999999994</c:v>
                </c:pt>
                <c:pt idx="6913">
                  <c:v>53.710900000000002</c:v>
                </c:pt>
                <c:pt idx="6914">
                  <c:v>63.476599999999998</c:v>
                </c:pt>
                <c:pt idx="6915">
                  <c:v>58.593800000000002</c:v>
                </c:pt>
                <c:pt idx="6916">
                  <c:v>63.476599999999998</c:v>
                </c:pt>
                <c:pt idx="6917">
                  <c:v>73.242199999999997</c:v>
                </c:pt>
                <c:pt idx="6918">
                  <c:v>53.710900000000002</c:v>
                </c:pt>
                <c:pt idx="6919">
                  <c:v>53.710900000000002</c:v>
                </c:pt>
                <c:pt idx="6920">
                  <c:v>87.890600000000006</c:v>
                </c:pt>
                <c:pt idx="6921">
                  <c:v>87.890600000000006</c:v>
                </c:pt>
                <c:pt idx="6922">
                  <c:v>39.0625</c:v>
                </c:pt>
                <c:pt idx="6923">
                  <c:v>48.828099999999999</c:v>
                </c:pt>
                <c:pt idx="6924">
                  <c:v>63.476599999999998</c:v>
                </c:pt>
                <c:pt idx="6925">
                  <c:v>92.773399999999995</c:v>
                </c:pt>
                <c:pt idx="6926">
                  <c:v>48.828099999999999</c:v>
                </c:pt>
                <c:pt idx="6927">
                  <c:v>58.593800000000002</c:v>
                </c:pt>
                <c:pt idx="6928">
                  <c:v>73.242199999999997</c:v>
                </c:pt>
                <c:pt idx="6929">
                  <c:v>78.125</c:v>
                </c:pt>
                <c:pt idx="6930">
                  <c:v>29.296900000000001</c:v>
                </c:pt>
                <c:pt idx="6931">
                  <c:v>68.359399999999994</c:v>
                </c:pt>
                <c:pt idx="6932">
                  <c:v>53.710900000000002</c:v>
                </c:pt>
                <c:pt idx="6933">
                  <c:v>63.476599999999998</c:v>
                </c:pt>
                <c:pt idx="6934">
                  <c:v>73.242199999999997</c:v>
                </c:pt>
                <c:pt idx="6935">
                  <c:v>63.476599999999998</c:v>
                </c:pt>
                <c:pt idx="6936">
                  <c:v>24.414100000000001</c:v>
                </c:pt>
                <c:pt idx="6937">
                  <c:v>48.828099999999999</c:v>
                </c:pt>
                <c:pt idx="6938">
                  <c:v>83.007800000000003</c:v>
                </c:pt>
                <c:pt idx="6939">
                  <c:v>68.359399999999994</c:v>
                </c:pt>
                <c:pt idx="6940">
                  <c:v>48.828099999999999</c:v>
                </c:pt>
                <c:pt idx="6941">
                  <c:v>68.359399999999994</c:v>
                </c:pt>
                <c:pt idx="6942">
                  <c:v>87.890600000000006</c:v>
                </c:pt>
                <c:pt idx="6943">
                  <c:v>73.242199999999997</c:v>
                </c:pt>
                <c:pt idx="6944">
                  <c:v>43.945300000000003</c:v>
                </c:pt>
                <c:pt idx="6945">
                  <c:v>68.359399999999994</c:v>
                </c:pt>
                <c:pt idx="6946">
                  <c:v>68.359399999999994</c:v>
                </c:pt>
                <c:pt idx="6947">
                  <c:v>83.007800000000003</c:v>
                </c:pt>
                <c:pt idx="6948">
                  <c:v>78.125</c:v>
                </c:pt>
                <c:pt idx="6949">
                  <c:v>58.593800000000002</c:v>
                </c:pt>
                <c:pt idx="6950">
                  <c:v>58.593800000000002</c:v>
                </c:pt>
                <c:pt idx="6951">
                  <c:v>83.007800000000003</c:v>
                </c:pt>
                <c:pt idx="6952">
                  <c:v>58.593800000000002</c:v>
                </c:pt>
                <c:pt idx="6953">
                  <c:v>87.890600000000006</c:v>
                </c:pt>
                <c:pt idx="6954">
                  <c:v>39.0625</c:v>
                </c:pt>
                <c:pt idx="6955">
                  <c:v>87.890600000000006</c:v>
                </c:pt>
                <c:pt idx="6956">
                  <c:v>83.007800000000003</c:v>
                </c:pt>
                <c:pt idx="6957">
                  <c:v>78.125</c:v>
                </c:pt>
                <c:pt idx="6958">
                  <c:v>39.0625</c:v>
                </c:pt>
                <c:pt idx="6959">
                  <c:v>58.593800000000002</c:v>
                </c:pt>
                <c:pt idx="6960">
                  <c:v>87.890600000000006</c:v>
                </c:pt>
                <c:pt idx="6961">
                  <c:v>78.125</c:v>
                </c:pt>
                <c:pt idx="6962">
                  <c:v>58.593800000000002</c:v>
                </c:pt>
                <c:pt idx="6963">
                  <c:v>63.476599999999998</c:v>
                </c:pt>
                <c:pt idx="6964">
                  <c:v>68.359399999999994</c:v>
                </c:pt>
                <c:pt idx="6965">
                  <c:v>58.593800000000002</c:v>
                </c:pt>
                <c:pt idx="6966">
                  <c:v>43.945300000000003</c:v>
                </c:pt>
                <c:pt idx="6967">
                  <c:v>43.945300000000003</c:v>
                </c:pt>
                <c:pt idx="6968">
                  <c:v>63.476599999999998</c:v>
                </c:pt>
                <c:pt idx="6969">
                  <c:v>73.242199999999997</c:v>
                </c:pt>
                <c:pt idx="6970">
                  <c:v>68.359399999999994</c:v>
                </c:pt>
                <c:pt idx="6971">
                  <c:v>39.0625</c:v>
                </c:pt>
                <c:pt idx="6972">
                  <c:v>58.593800000000002</c:v>
                </c:pt>
                <c:pt idx="6973">
                  <c:v>68.359399999999994</c:v>
                </c:pt>
                <c:pt idx="6974">
                  <c:v>78.125</c:v>
                </c:pt>
                <c:pt idx="6975">
                  <c:v>39.0625</c:v>
                </c:pt>
                <c:pt idx="6976">
                  <c:v>53.710900000000002</c:v>
                </c:pt>
                <c:pt idx="6977">
                  <c:v>68.359399999999994</c:v>
                </c:pt>
                <c:pt idx="6978">
                  <c:v>63.476599999999998</c:v>
                </c:pt>
                <c:pt idx="6979">
                  <c:v>73.242199999999997</c:v>
                </c:pt>
                <c:pt idx="6980">
                  <c:v>58.593800000000002</c:v>
                </c:pt>
                <c:pt idx="6981">
                  <c:v>39.0625</c:v>
                </c:pt>
                <c:pt idx="6982">
                  <c:v>48.828099999999999</c:v>
                </c:pt>
                <c:pt idx="6983">
                  <c:v>73.242199999999997</c:v>
                </c:pt>
                <c:pt idx="6984">
                  <c:v>63.476599999999998</c:v>
                </c:pt>
                <c:pt idx="6985">
                  <c:v>53.710900000000002</c:v>
                </c:pt>
                <c:pt idx="6986">
                  <c:v>48.828099999999999</c:v>
                </c:pt>
                <c:pt idx="6987">
                  <c:v>78.125</c:v>
                </c:pt>
                <c:pt idx="6988">
                  <c:v>68.359399999999994</c:v>
                </c:pt>
                <c:pt idx="6989">
                  <c:v>68.359399999999994</c:v>
                </c:pt>
                <c:pt idx="6990">
                  <c:v>53.710900000000002</c:v>
                </c:pt>
                <c:pt idx="6991">
                  <c:v>97.656300000000002</c:v>
                </c:pt>
                <c:pt idx="6992">
                  <c:v>68.359399999999994</c:v>
                </c:pt>
                <c:pt idx="6993">
                  <c:v>68.359399999999994</c:v>
                </c:pt>
                <c:pt idx="6994">
                  <c:v>68.359399999999994</c:v>
                </c:pt>
                <c:pt idx="6995">
                  <c:v>87.890600000000006</c:v>
                </c:pt>
                <c:pt idx="6996">
                  <c:v>78.125</c:v>
                </c:pt>
                <c:pt idx="6997">
                  <c:v>63.476599999999998</c:v>
                </c:pt>
                <c:pt idx="6998">
                  <c:v>58.593800000000002</c:v>
                </c:pt>
                <c:pt idx="6999">
                  <c:v>73.242199999999997</c:v>
                </c:pt>
                <c:pt idx="7000">
                  <c:v>87.890600000000006</c:v>
                </c:pt>
                <c:pt idx="7001">
                  <c:v>63.476599999999998</c:v>
                </c:pt>
                <c:pt idx="7002">
                  <c:v>87.890600000000006</c:v>
                </c:pt>
                <c:pt idx="7003">
                  <c:v>73.242199999999997</c:v>
                </c:pt>
                <c:pt idx="7004">
                  <c:v>73.242199999999997</c:v>
                </c:pt>
                <c:pt idx="7005">
                  <c:v>53.710900000000002</c:v>
                </c:pt>
                <c:pt idx="7006">
                  <c:v>68.359399999999994</c:v>
                </c:pt>
                <c:pt idx="7007">
                  <c:v>29.296900000000001</c:v>
                </c:pt>
                <c:pt idx="7008">
                  <c:v>63.476599999999998</c:v>
                </c:pt>
                <c:pt idx="7009">
                  <c:v>63.476599999999998</c:v>
                </c:pt>
                <c:pt idx="7010">
                  <c:v>68.359399999999994</c:v>
                </c:pt>
                <c:pt idx="7011">
                  <c:v>34.179699999999997</c:v>
                </c:pt>
                <c:pt idx="7012">
                  <c:v>78.125</c:v>
                </c:pt>
                <c:pt idx="7013">
                  <c:v>68.359399999999994</c:v>
                </c:pt>
                <c:pt idx="7014">
                  <c:v>43.945300000000003</c:v>
                </c:pt>
                <c:pt idx="7015">
                  <c:v>9.7656299999999998</c:v>
                </c:pt>
                <c:pt idx="7016">
                  <c:v>48.828099999999999</c:v>
                </c:pt>
                <c:pt idx="7017">
                  <c:v>63.476599999999998</c:v>
                </c:pt>
                <c:pt idx="7018">
                  <c:v>68.359399999999994</c:v>
                </c:pt>
                <c:pt idx="7019">
                  <c:v>34.179699999999997</c:v>
                </c:pt>
                <c:pt idx="7020">
                  <c:v>63.476599999999998</c:v>
                </c:pt>
                <c:pt idx="7021">
                  <c:v>58.593800000000002</c:v>
                </c:pt>
                <c:pt idx="7022">
                  <c:v>68.359399999999994</c:v>
                </c:pt>
                <c:pt idx="7023">
                  <c:v>73.242199999999997</c:v>
                </c:pt>
                <c:pt idx="7024">
                  <c:v>48.828099999999999</c:v>
                </c:pt>
                <c:pt idx="7025">
                  <c:v>63.476599999999998</c:v>
                </c:pt>
                <c:pt idx="7026">
                  <c:v>78.125</c:v>
                </c:pt>
                <c:pt idx="7027">
                  <c:v>102.539</c:v>
                </c:pt>
                <c:pt idx="7028">
                  <c:v>34.179699999999997</c:v>
                </c:pt>
                <c:pt idx="7029">
                  <c:v>53.710900000000002</c:v>
                </c:pt>
                <c:pt idx="7030">
                  <c:v>63.476599999999998</c:v>
                </c:pt>
                <c:pt idx="7031">
                  <c:v>78.125</c:v>
                </c:pt>
                <c:pt idx="7032">
                  <c:v>58.593800000000002</c:v>
                </c:pt>
                <c:pt idx="7033">
                  <c:v>43.945300000000003</c:v>
                </c:pt>
                <c:pt idx="7034">
                  <c:v>48.828099999999999</c:v>
                </c:pt>
                <c:pt idx="7035">
                  <c:v>78.125</c:v>
                </c:pt>
                <c:pt idx="7036">
                  <c:v>48.828099999999999</c:v>
                </c:pt>
                <c:pt idx="7037">
                  <c:v>68.359399999999994</c:v>
                </c:pt>
                <c:pt idx="7038">
                  <c:v>34.179699999999997</c:v>
                </c:pt>
                <c:pt idx="7039">
                  <c:v>63.476599999999998</c:v>
                </c:pt>
                <c:pt idx="7040">
                  <c:v>97.656300000000002</c:v>
                </c:pt>
                <c:pt idx="7041">
                  <c:v>48.828099999999999</c:v>
                </c:pt>
                <c:pt idx="7042">
                  <c:v>53.710900000000002</c:v>
                </c:pt>
                <c:pt idx="7043">
                  <c:v>58.593800000000002</c:v>
                </c:pt>
                <c:pt idx="7044">
                  <c:v>73.242199999999997</c:v>
                </c:pt>
                <c:pt idx="7045">
                  <c:v>73.242199999999997</c:v>
                </c:pt>
                <c:pt idx="7046">
                  <c:v>73.242199999999997</c:v>
                </c:pt>
                <c:pt idx="7047">
                  <c:v>53.710900000000002</c:v>
                </c:pt>
                <c:pt idx="7048">
                  <c:v>68.359399999999994</c:v>
                </c:pt>
                <c:pt idx="7049">
                  <c:v>78.125</c:v>
                </c:pt>
                <c:pt idx="7050">
                  <c:v>58.593800000000002</c:v>
                </c:pt>
                <c:pt idx="7051">
                  <c:v>68.359399999999994</c:v>
                </c:pt>
                <c:pt idx="7052">
                  <c:v>107.422</c:v>
                </c:pt>
                <c:pt idx="7053">
                  <c:v>58.593800000000002</c:v>
                </c:pt>
                <c:pt idx="7054">
                  <c:v>73.242199999999997</c:v>
                </c:pt>
                <c:pt idx="7055">
                  <c:v>68.359399999999994</c:v>
                </c:pt>
                <c:pt idx="7056">
                  <c:v>58.593800000000002</c:v>
                </c:pt>
                <c:pt idx="7057">
                  <c:v>78.125</c:v>
                </c:pt>
                <c:pt idx="7058">
                  <c:v>78.125</c:v>
                </c:pt>
                <c:pt idx="7059">
                  <c:v>58.593800000000002</c:v>
                </c:pt>
                <c:pt idx="7060">
                  <c:v>14.648400000000001</c:v>
                </c:pt>
                <c:pt idx="7061">
                  <c:v>83.007800000000003</c:v>
                </c:pt>
                <c:pt idx="7062">
                  <c:v>87.890600000000006</c:v>
                </c:pt>
                <c:pt idx="7063">
                  <c:v>68.359399999999994</c:v>
                </c:pt>
                <c:pt idx="7064">
                  <c:v>14.648400000000001</c:v>
                </c:pt>
                <c:pt idx="7065">
                  <c:v>58.593800000000002</c:v>
                </c:pt>
                <c:pt idx="7066">
                  <c:v>87.890600000000006</c:v>
                </c:pt>
                <c:pt idx="7067">
                  <c:v>63.476599999999998</c:v>
                </c:pt>
                <c:pt idx="7068">
                  <c:v>34.179699999999997</c:v>
                </c:pt>
                <c:pt idx="7069">
                  <c:v>43.945300000000003</c:v>
                </c:pt>
                <c:pt idx="7070">
                  <c:v>48.828099999999999</c:v>
                </c:pt>
                <c:pt idx="7071">
                  <c:v>63.476599999999998</c:v>
                </c:pt>
                <c:pt idx="7072">
                  <c:v>92.773399999999995</c:v>
                </c:pt>
                <c:pt idx="7073">
                  <c:v>34.179699999999997</c:v>
                </c:pt>
                <c:pt idx="7074">
                  <c:v>53.710900000000002</c:v>
                </c:pt>
                <c:pt idx="7075">
                  <c:v>73.242199999999997</c:v>
                </c:pt>
                <c:pt idx="7076">
                  <c:v>107.422</c:v>
                </c:pt>
                <c:pt idx="7077">
                  <c:v>39.0625</c:v>
                </c:pt>
                <c:pt idx="7078">
                  <c:v>48.828099999999999</c:v>
                </c:pt>
                <c:pt idx="7079">
                  <c:v>39.0625</c:v>
                </c:pt>
                <c:pt idx="7080">
                  <c:v>48.828099999999999</c:v>
                </c:pt>
                <c:pt idx="7081">
                  <c:v>68.359399999999994</c:v>
                </c:pt>
                <c:pt idx="7082">
                  <c:v>73.242199999999997</c:v>
                </c:pt>
                <c:pt idx="7083">
                  <c:v>78.125</c:v>
                </c:pt>
                <c:pt idx="7084">
                  <c:v>68.359399999999994</c:v>
                </c:pt>
                <c:pt idx="7085">
                  <c:v>78.125</c:v>
                </c:pt>
                <c:pt idx="7086">
                  <c:v>68.359399999999994</c:v>
                </c:pt>
                <c:pt idx="7087">
                  <c:v>43.945300000000003</c:v>
                </c:pt>
                <c:pt idx="7088">
                  <c:v>48.828099999999999</c:v>
                </c:pt>
                <c:pt idx="7089">
                  <c:v>97.656300000000002</c:v>
                </c:pt>
                <c:pt idx="7090">
                  <c:v>68.359399999999994</c:v>
                </c:pt>
                <c:pt idx="7091">
                  <c:v>48.828099999999999</c:v>
                </c:pt>
                <c:pt idx="7092">
                  <c:v>53.710900000000002</c:v>
                </c:pt>
                <c:pt idx="7093">
                  <c:v>83.007800000000003</c:v>
                </c:pt>
                <c:pt idx="7094">
                  <c:v>78.125</c:v>
                </c:pt>
                <c:pt idx="7095">
                  <c:v>58.593800000000002</c:v>
                </c:pt>
                <c:pt idx="7096">
                  <c:v>48.828099999999999</c:v>
                </c:pt>
                <c:pt idx="7097">
                  <c:v>87.890600000000006</c:v>
                </c:pt>
                <c:pt idx="7098">
                  <c:v>83.007800000000003</c:v>
                </c:pt>
                <c:pt idx="7099">
                  <c:v>83.007800000000003</c:v>
                </c:pt>
                <c:pt idx="7100">
                  <c:v>68.359399999999994</c:v>
                </c:pt>
                <c:pt idx="7101">
                  <c:v>68.359399999999994</c:v>
                </c:pt>
                <c:pt idx="7102">
                  <c:v>78.125</c:v>
                </c:pt>
                <c:pt idx="7103">
                  <c:v>78.125</c:v>
                </c:pt>
                <c:pt idx="7104">
                  <c:v>63.476599999999998</c:v>
                </c:pt>
                <c:pt idx="7105">
                  <c:v>48.828099999999999</c:v>
                </c:pt>
                <c:pt idx="7106">
                  <c:v>78.125</c:v>
                </c:pt>
                <c:pt idx="7107">
                  <c:v>58.593800000000002</c:v>
                </c:pt>
                <c:pt idx="7108">
                  <c:v>87.890600000000006</c:v>
                </c:pt>
                <c:pt idx="7109">
                  <c:v>58.593800000000002</c:v>
                </c:pt>
                <c:pt idx="7110">
                  <c:v>48.828099999999999</c:v>
                </c:pt>
                <c:pt idx="7111">
                  <c:v>97.656300000000002</c:v>
                </c:pt>
                <c:pt idx="7112">
                  <c:v>48.828099999999999</c:v>
                </c:pt>
                <c:pt idx="7113">
                  <c:v>29.296900000000001</c:v>
                </c:pt>
                <c:pt idx="7114">
                  <c:v>58.593800000000002</c:v>
                </c:pt>
                <c:pt idx="7115">
                  <c:v>68.359399999999994</c:v>
                </c:pt>
                <c:pt idx="7116">
                  <c:v>83.007800000000003</c:v>
                </c:pt>
                <c:pt idx="7117">
                  <c:v>78.125</c:v>
                </c:pt>
                <c:pt idx="7118">
                  <c:v>39.0625</c:v>
                </c:pt>
                <c:pt idx="7119">
                  <c:v>53.710900000000002</c:v>
                </c:pt>
                <c:pt idx="7120">
                  <c:v>83.007800000000003</c:v>
                </c:pt>
                <c:pt idx="7121">
                  <c:v>107.422</c:v>
                </c:pt>
                <c:pt idx="7122">
                  <c:v>39.0625</c:v>
                </c:pt>
                <c:pt idx="7123">
                  <c:v>58.593800000000002</c:v>
                </c:pt>
                <c:pt idx="7124">
                  <c:v>68.359399999999994</c:v>
                </c:pt>
                <c:pt idx="7125">
                  <c:v>117.188</c:v>
                </c:pt>
                <c:pt idx="7126">
                  <c:v>48.828099999999999</c:v>
                </c:pt>
                <c:pt idx="7127">
                  <c:v>68.359399999999994</c:v>
                </c:pt>
                <c:pt idx="7128">
                  <c:v>63.476599999999998</c:v>
                </c:pt>
                <c:pt idx="7129">
                  <c:v>83.007800000000003</c:v>
                </c:pt>
                <c:pt idx="7130">
                  <c:v>48.828099999999999</c:v>
                </c:pt>
                <c:pt idx="7131">
                  <c:v>48.828099999999999</c:v>
                </c:pt>
                <c:pt idx="7132">
                  <c:v>68.359399999999994</c:v>
                </c:pt>
                <c:pt idx="7133">
                  <c:v>63.476599999999998</c:v>
                </c:pt>
                <c:pt idx="7134">
                  <c:v>63.476599999999998</c:v>
                </c:pt>
                <c:pt idx="7135">
                  <c:v>39.0625</c:v>
                </c:pt>
                <c:pt idx="7136">
                  <c:v>48.828099999999999</c:v>
                </c:pt>
                <c:pt idx="7137">
                  <c:v>48.828099999999999</c:v>
                </c:pt>
                <c:pt idx="7138">
                  <c:v>78.125</c:v>
                </c:pt>
                <c:pt idx="7139">
                  <c:v>73.242199999999997</c:v>
                </c:pt>
                <c:pt idx="7140">
                  <c:v>68.359399999999994</c:v>
                </c:pt>
                <c:pt idx="7141">
                  <c:v>63.476599999999998</c:v>
                </c:pt>
                <c:pt idx="7142">
                  <c:v>97.656300000000002</c:v>
                </c:pt>
                <c:pt idx="7143">
                  <c:v>68.359399999999994</c:v>
                </c:pt>
                <c:pt idx="7144">
                  <c:v>53.710900000000002</c:v>
                </c:pt>
                <c:pt idx="7145">
                  <c:v>48.828099999999999</c:v>
                </c:pt>
                <c:pt idx="7146">
                  <c:v>87.890600000000006</c:v>
                </c:pt>
                <c:pt idx="7147">
                  <c:v>78.125</c:v>
                </c:pt>
                <c:pt idx="7148">
                  <c:v>87.890600000000006</c:v>
                </c:pt>
                <c:pt idx="7149">
                  <c:v>53.710900000000002</c:v>
                </c:pt>
                <c:pt idx="7150">
                  <c:v>53.710900000000002</c:v>
                </c:pt>
                <c:pt idx="7151">
                  <c:v>102.539</c:v>
                </c:pt>
                <c:pt idx="7152">
                  <c:v>73.242199999999997</c:v>
                </c:pt>
                <c:pt idx="7153">
                  <c:v>53.710900000000002</c:v>
                </c:pt>
                <c:pt idx="7154">
                  <c:v>39.0625</c:v>
                </c:pt>
                <c:pt idx="7155">
                  <c:v>73.242199999999997</c:v>
                </c:pt>
                <c:pt idx="7156">
                  <c:v>78.125</c:v>
                </c:pt>
                <c:pt idx="7157">
                  <c:v>68.359399999999994</c:v>
                </c:pt>
                <c:pt idx="7158">
                  <c:v>34.179699999999997</c:v>
                </c:pt>
                <c:pt idx="7159">
                  <c:v>39.0625</c:v>
                </c:pt>
                <c:pt idx="7160">
                  <c:v>73.242199999999997</c:v>
                </c:pt>
                <c:pt idx="7161">
                  <c:v>68.359399999999994</c:v>
                </c:pt>
                <c:pt idx="7162">
                  <c:v>48.828099999999999</c:v>
                </c:pt>
                <c:pt idx="7163">
                  <c:v>68.359399999999994</c:v>
                </c:pt>
                <c:pt idx="7164">
                  <c:v>63.476599999999998</c:v>
                </c:pt>
                <c:pt idx="7165">
                  <c:v>53.710900000000002</c:v>
                </c:pt>
                <c:pt idx="7166">
                  <c:v>43.945300000000003</c:v>
                </c:pt>
                <c:pt idx="7167">
                  <c:v>58.593800000000002</c:v>
                </c:pt>
                <c:pt idx="7168">
                  <c:v>53.710900000000002</c:v>
                </c:pt>
                <c:pt idx="7169">
                  <c:v>68.359399999999994</c:v>
                </c:pt>
                <c:pt idx="7170">
                  <c:v>34.179699999999997</c:v>
                </c:pt>
                <c:pt idx="7171">
                  <c:v>48.828099999999999</c:v>
                </c:pt>
                <c:pt idx="7172">
                  <c:v>73.242199999999997</c:v>
                </c:pt>
                <c:pt idx="7173">
                  <c:v>87.890600000000006</c:v>
                </c:pt>
                <c:pt idx="7174">
                  <c:v>68.359399999999994</c:v>
                </c:pt>
                <c:pt idx="7175">
                  <c:v>43.945300000000003</c:v>
                </c:pt>
                <c:pt idx="7176">
                  <c:v>48.828099999999999</c:v>
                </c:pt>
                <c:pt idx="7177">
                  <c:v>68.359399999999994</c:v>
                </c:pt>
                <c:pt idx="7178">
                  <c:v>97.656300000000002</c:v>
                </c:pt>
                <c:pt idx="7179">
                  <c:v>73.242199999999997</c:v>
                </c:pt>
                <c:pt idx="7180">
                  <c:v>48.828099999999999</c:v>
                </c:pt>
                <c:pt idx="7181">
                  <c:v>68.359399999999994</c:v>
                </c:pt>
                <c:pt idx="7182">
                  <c:v>73.242199999999997</c:v>
                </c:pt>
                <c:pt idx="7183">
                  <c:v>53.710900000000002</c:v>
                </c:pt>
                <c:pt idx="7184">
                  <c:v>68.359399999999994</c:v>
                </c:pt>
                <c:pt idx="7185">
                  <c:v>39.0625</c:v>
                </c:pt>
                <c:pt idx="7186">
                  <c:v>78.125</c:v>
                </c:pt>
                <c:pt idx="7187">
                  <c:v>97.656300000000002</c:v>
                </c:pt>
                <c:pt idx="7188">
                  <c:v>39.0625</c:v>
                </c:pt>
                <c:pt idx="7189">
                  <c:v>48.828099999999999</c:v>
                </c:pt>
                <c:pt idx="7190">
                  <c:v>73.242199999999997</c:v>
                </c:pt>
                <c:pt idx="7191">
                  <c:v>78.125</c:v>
                </c:pt>
                <c:pt idx="7192">
                  <c:v>53.710900000000002</c:v>
                </c:pt>
                <c:pt idx="7193">
                  <c:v>53.710900000000002</c:v>
                </c:pt>
                <c:pt idx="7194">
                  <c:v>48.828099999999999</c:v>
                </c:pt>
                <c:pt idx="7195">
                  <c:v>102.539</c:v>
                </c:pt>
                <c:pt idx="7196">
                  <c:v>63.476599999999998</c:v>
                </c:pt>
                <c:pt idx="7197">
                  <c:v>83.007800000000003</c:v>
                </c:pt>
                <c:pt idx="7198">
                  <c:v>39.0625</c:v>
                </c:pt>
                <c:pt idx="7199">
                  <c:v>102.539</c:v>
                </c:pt>
                <c:pt idx="7200">
                  <c:v>87.890600000000006</c:v>
                </c:pt>
                <c:pt idx="7201">
                  <c:v>39.0625</c:v>
                </c:pt>
                <c:pt idx="7202">
                  <c:v>43.945300000000003</c:v>
                </c:pt>
                <c:pt idx="7203">
                  <c:v>87.890600000000006</c:v>
                </c:pt>
                <c:pt idx="7204">
                  <c:v>92.773399999999995</c:v>
                </c:pt>
                <c:pt idx="7205">
                  <c:v>68.359399999999994</c:v>
                </c:pt>
                <c:pt idx="7206">
                  <c:v>58.593800000000002</c:v>
                </c:pt>
                <c:pt idx="7207">
                  <c:v>53.710900000000002</c:v>
                </c:pt>
                <c:pt idx="7208">
                  <c:v>68.359399999999994</c:v>
                </c:pt>
                <c:pt idx="7209">
                  <c:v>78.125</c:v>
                </c:pt>
                <c:pt idx="7210">
                  <c:v>68.359399999999994</c:v>
                </c:pt>
                <c:pt idx="7211">
                  <c:v>48.828099999999999</c:v>
                </c:pt>
                <c:pt idx="7212">
                  <c:v>78.125</c:v>
                </c:pt>
                <c:pt idx="7213">
                  <c:v>87.890600000000006</c:v>
                </c:pt>
                <c:pt idx="7214">
                  <c:v>73.242199999999997</c:v>
                </c:pt>
                <c:pt idx="7215">
                  <c:v>24.414100000000001</c:v>
                </c:pt>
                <c:pt idx="7216">
                  <c:v>73.242199999999997</c:v>
                </c:pt>
                <c:pt idx="7217">
                  <c:v>78.125</c:v>
                </c:pt>
                <c:pt idx="7218">
                  <c:v>68.359399999999994</c:v>
                </c:pt>
                <c:pt idx="7219">
                  <c:v>-4.8828100000000001</c:v>
                </c:pt>
                <c:pt idx="7220">
                  <c:v>53.710900000000002</c:v>
                </c:pt>
                <c:pt idx="7221">
                  <c:v>73.242199999999997</c:v>
                </c:pt>
                <c:pt idx="7222">
                  <c:v>53.710900000000002</c:v>
                </c:pt>
                <c:pt idx="7223">
                  <c:v>68.359399999999994</c:v>
                </c:pt>
                <c:pt idx="7224">
                  <c:v>48.828099999999999</c:v>
                </c:pt>
                <c:pt idx="7225">
                  <c:v>53.710900000000002</c:v>
                </c:pt>
                <c:pt idx="7226">
                  <c:v>63.476599999999998</c:v>
                </c:pt>
                <c:pt idx="7227">
                  <c:v>92.773399999999995</c:v>
                </c:pt>
                <c:pt idx="7228">
                  <c:v>43.945300000000003</c:v>
                </c:pt>
                <c:pt idx="7229">
                  <c:v>63.476599999999998</c:v>
                </c:pt>
                <c:pt idx="7230">
                  <c:v>68.359399999999994</c:v>
                </c:pt>
                <c:pt idx="7231">
                  <c:v>87.890600000000006</c:v>
                </c:pt>
                <c:pt idx="7232">
                  <c:v>63.476599999999998</c:v>
                </c:pt>
                <c:pt idx="7233">
                  <c:v>43.945300000000003</c:v>
                </c:pt>
                <c:pt idx="7234">
                  <c:v>63.476599999999998</c:v>
                </c:pt>
                <c:pt idx="7235">
                  <c:v>87.890600000000006</c:v>
                </c:pt>
                <c:pt idx="7236">
                  <c:v>43.945300000000003</c:v>
                </c:pt>
                <c:pt idx="7237">
                  <c:v>39.0625</c:v>
                </c:pt>
                <c:pt idx="7238">
                  <c:v>39.0625</c:v>
                </c:pt>
                <c:pt idx="7239">
                  <c:v>63.476599999999998</c:v>
                </c:pt>
                <c:pt idx="7240">
                  <c:v>87.890600000000006</c:v>
                </c:pt>
                <c:pt idx="7241">
                  <c:v>48.828099999999999</c:v>
                </c:pt>
                <c:pt idx="7242">
                  <c:v>43.945300000000003</c:v>
                </c:pt>
                <c:pt idx="7243">
                  <c:v>68.359399999999994</c:v>
                </c:pt>
                <c:pt idx="7244">
                  <c:v>78.125</c:v>
                </c:pt>
                <c:pt idx="7245">
                  <c:v>48.828099999999999</c:v>
                </c:pt>
                <c:pt idx="7246">
                  <c:v>68.359399999999994</c:v>
                </c:pt>
                <c:pt idx="7247">
                  <c:v>53.710900000000002</c:v>
                </c:pt>
                <c:pt idx="7248">
                  <c:v>87.890600000000006</c:v>
                </c:pt>
                <c:pt idx="7249">
                  <c:v>63.476599999999998</c:v>
                </c:pt>
                <c:pt idx="7250">
                  <c:v>63.476599999999998</c:v>
                </c:pt>
                <c:pt idx="7251">
                  <c:v>48.828099999999999</c:v>
                </c:pt>
                <c:pt idx="7252">
                  <c:v>97.656300000000002</c:v>
                </c:pt>
                <c:pt idx="7253">
                  <c:v>92.773399999999995</c:v>
                </c:pt>
                <c:pt idx="7254">
                  <c:v>78.125</c:v>
                </c:pt>
                <c:pt idx="7255">
                  <c:v>78.125</c:v>
                </c:pt>
                <c:pt idx="7256">
                  <c:v>53.710900000000002</c:v>
                </c:pt>
                <c:pt idx="7257">
                  <c:v>87.890600000000006</c:v>
                </c:pt>
                <c:pt idx="7258">
                  <c:v>87.890600000000006</c:v>
                </c:pt>
                <c:pt idx="7259">
                  <c:v>83.007800000000003</c:v>
                </c:pt>
                <c:pt idx="7260">
                  <c:v>19.531300000000002</c:v>
                </c:pt>
                <c:pt idx="7261">
                  <c:v>58.593800000000002</c:v>
                </c:pt>
                <c:pt idx="7262">
                  <c:v>73.242199999999997</c:v>
                </c:pt>
                <c:pt idx="7263">
                  <c:v>68.359399999999994</c:v>
                </c:pt>
                <c:pt idx="7264">
                  <c:v>43.945300000000003</c:v>
                </c:pt>
                <c:pt idx="7265">
                  <c:v>53.710900000000002</c:v>
                </c:pt>
                <c:pt idx="7266">
                  <c:v>78.125</c:v>
                </c:pt>
                <c:pt idx="7267">
                  <c:v>63.476599999999998</c:v>
                </c:pt>
                <c:pt idx="7268">
                  <c:v>29.296900000000001</c:v>
                </c:pt>
                <c:pt idx="7269">
                  <c:v>43.945300000000003</c:v>
                </c:pt>
                <c:pt idx="7270">
                  <c:v>78.125</c:v>
                </c:pt>
                <c:pt idx="7271">
                  <c:v>73.242199999999997</c:v>
                </c:pt>
                <c:pt idx="7272">
                  <c:v>34.179699999999997</c:v>
                </c:pt>
                <c:pt idx="7273">
                  <c:v>68.359399999999994</c:v>
                </c:pt>
                <c:pt idx="7274">
                  <c:v>87.890600000000006</c:v>
                </c:pt>
                <c:pt idx="7275">
                  <c:v>63.476599999999998</c:v>
                </c:pt>
                <c:pt idx="7276">
                  <c:v>-14.648400000000001</c:v>
                </c:pt>
                <c:pt idx="7277">
                  <c:v>48.828099999999999</c:v>
                </c:pt>
                <c:pt idx="7278">
                  <c:v>48.828099999999999</c:v>
                </c:pt>
                <c:pt idx="7279">
                  <c:v>63.476599999999998</c:v>
                </c:pt>
                <c:pt idx="7280">
                  <c:v>58.593800000000002</c:v>
                </c:pt>
                <c:pt idx="7281">
                  <c:v>39.0625</c:v>
                </c:pt>
                <c:pt idx="7282">
                  <c:v>68.359399999999994</c:v>
                </c:pt>
                <c:pt idx="7283">
                  <c:v>58.593800000000002</c:v>
                </c:pt>
                <c:pt idx="7284">
                  <c:v>107.422</c:v>
                </c:pt>
                <c:pt idx="7285">
                  <c:v>24.414100000000001</c:v>
                </c:pt>
                <c:pt idx="7286">
                  <c:v>58.593800000000002</c:v>
                </c:pt>
                <c:pt idx="7287">
                  <c:v>78.125</c:v>
                </c:pt>
                <c:pt idx="7288">
                  <c:v>73.242199999999997</c:v>
                </c:pt>
                <c:pt idx="7289">
                  <c:v>29.296900000000001</c:v>
                </c:pt>
                <c:pt idx="7290">
                  <c:v>48.828099999999999</c:v>
                </c:pt>
                <c:pt idx="7291">
                  <c:v>53.710900000000002</c:v>
                </c:pt>
                <c:pt idx="7292">
                  <c:v>73.242199999999997</c:v>
                </c:pt>
                <c:pt idx="7293">
                  <c:v>68.359399999999994</c:v>
                </c:pt>
                <c:pt idx="7294">
                  <c:v>73.242199999999997</c:v>
                </c:pt>
                <c:pt idx="7295">
                  <c:v>48.828099999999999</c:v>
                </c:pt>
                <c:pt idx="7296">
                  <c:v>63.476599999999998</c:v>
                </c:pt>
                <c:pt idx="7297">
                  <c:v>63.476599999999998</c:v>
                </c:pt>
                <c:pt idx="7298">
                  <c:v>48.828099999999999</c:v>
                </c:pt>
                <c:pt idx="7299">
                  <c:v>48.828099999999999</c:v>
                </c:pt>
                <c:pt idx="7300">
                  <c:v>43.945300000000003</c:v>
                </c:pt>
                <c:pt idx="7301">
                  <c:v>87.890600000000006</c:v>
                </c:pt>
                <c:pt idx="7302">
                  <c:v>58.593800000000002</c:v>
                </c:pt>
                <c:pt idx="7303">
                  <c:v>43.945300000000003</c:v>
                </c:pt>
                <c:pt idx="7304">
                  <c:v>63.476599999999998</c:v>
                </c:pt>
                <c:pt idx="7305">
                  <c:v>97.656300000000002</c:v>
                </c:pt>
                <c:pt idx="7306">
                  <c:v>83.007800000000003</c:v>
                </c:pt>
                <c:pt idx="7307">
                  <c:v>68.359399999999994</c:v>
                </c:pt>
                <c:pt idx="7308">
                  <c:v>34.179699999999997</c:v>
                </c:pt>
                <c:pt idx="7309">
                  <c:v>87.890600000000006</c:v>
                </c:pt>
                <c:pt idx="7310">
                  <c:v>87.890600000000006</c:v>
                </c:pt>
                <c:pt idx="7311">
                  <c:v>48.828099999999999</c:v>
                </c:pt>
                <c:pt idx="7312">
                  <c:v>53.710900000000002</c:v>
                </c:pt>
                <c:pt idx="7313">
                  <c:v>63.476599999999998</c:v>
                </c:pt>
                <c:pt idx="7314">
                  <c:v>107.422</c:v>
                </c:pt>
                <c:pt idx="7315">
                  <c:v>68.359399999999994</c:v>
                </c:pt>
                <c:pt idx="7316">
                  <c:v>48.828099999999999</c:v>
                </c:pt>
                <c:pt idx="7317">
                  <c:v>58.593800000000002</c:v>
                </c:pt>
                <c:pt idx="7318">
                  <c:v>68.359399999999994</c:v>
                </c:pt>
                <c:pt idx="7319">
                  <c:v>63.476599999999998</c:v>
                </c:pt>
                <c:pt idx="7320">
                  <c:v>63.476599999999998</c:v>
                </c:pt>
                <c:pt idx="7321">
                  <c:v>9.7656299999999998</c:v>
                </c:pt>
                <c:pt idx="7322">
                  <c:v>39.0625</c:v>
                </c:pt>
                <c:pt idx="7323">
                  <c:v>92.773399999999995</c:v>
                </c:pt>
                <c:pt idx="7324">
                  <c:v>73.242199999999997</c:v>
                </c:pt>
                <c:pt idx="7325">
                  <c:v>63.476599999999998</c:v>
                </c:pt>
                <c:pt idx="7326">
                  <c:v>48.828099999999999</c:v>
                </c:pt>
                <c:pt idx="7327">
                  <c:v>58.593800000000002</c:v>
                </c:pt>
                <c:pt idx="7328">
                  <c:v>73.242199999999997</c:v>
                </c:pt>
                <c:pt idx="7329">
                  <c:v>92.773399999999995</c:v>
                </c:pt>
                <c:pt idx="7330">
                  <c:v>34.179699999999997</c:v>
                </c:pt>
                <c:pt idx="7331">
                  <c:v>68.359399999999994</c:v>
                </c:pt>
                <c:pt idx="7332">
                  <c:v>73.242199999999997</c:v>
                </c:pt>
                <c:pt idx="7333">
                  <c:v>112.30500000000001</c:v>
                </c:pt>
                <c:pt idx="7334">
                  <c:v>29.296900000000001</c:v>
                </c:pt>
                <c:pt idx="7335">
                  <c:v>63.476599999999998</c:v>
                </c:pt>
                <c:pt idx="7336">
                  <c:v>68.359399999999994</c:v>
                </c:pt>
                <c:pt idx="7337">
                  <c:v>83.007800000000003</c:v>
                </c:pt>
                <c:pt idx="7338">
                  <c:v>39.0625</c:v>
                </c:pt>
                <c:pt idx="7339">
                  <c:v>58.593800000000002</c:v>
                </c:pt>
                <c:pt idx="7340">
                  <c:v>48.828099999999999</c:v>
                </c:pt>
                <c:pt idx="7341">
                  <c:v>83.007800000000003</c:v>
                </c:pt>
                <c:pt idx="7342">
                  <c:v>43.945300000000003</c:v>
                </c:pt>
                <c:pt idx="7343">
                  <c:v>34.179699999999997</c:v>
                </c:pt>
                <c:pt idx="7344">
                  <c:v>73.242199999999997</c:v>
                </c:pt>
                <c:pt idx="7345">
                  <c:v>63.476599999999998</c:v>
                </c:pt>
                <c:pt idx="7346">
                  <c:v>92.773399999999995</c:v>
                </c:pt>
                <c:pt idx="7347">
                  <c:v>73.242199999999997</c:v>
                </c:pt>
                <c:pt idx="7348">
                  <c:v>53.710900000000002</c:v>
                </c:pt>
                <c:pt idx="7349">
                  <c:v>58.593800000000002</c:v>
                </c:pt>
                <c:pt idx="7350">
                  <c:v>102.539</c:v>
                </c:pt>
                <c:pt idx="7351">
                  <c:v>58.593800000000002</c:v>
                </c:pt>
                <c:pt idx="7352">
                  <c:v>53.710900000000002</c:v>
                </c:pt>
                <c:pt idx="7353">
                  <c:v>63.476599999999998</c:v>
                </c:pt>
                <c:pt idx="7354">
                  <c:v>83.007800000000003</c:v>
                </c:pt>
                <c:pt idx="7355">
                  <c:v>97.656300000000002</c:v>
                </c:pt>
                <c:pt idx="7356">
                  <c:v>58.593800000000002</c:v>
                </c:pt>
                <c:pt idx="7357">
                  <c:v>63.476599999999998</c:v>
                </c:pt>
                <c:pt idx="7358">
                  <c:v>73.242199999999997</c:v>
                </c:pt>
                <c:pt idx="7359">
                  <c:v>87.890600000000006</c:v>
                </c:pt>
                <c:pt idx="7360">
                  <c:v>68.359399999999994</c:v>
                </c:pt>
                <c:pt idx="7361">
                  <c:v>78.125</c:v>
                </c:pt>
                <c:pt idx="7362">
                  <c:v>43.945300000000003</c:v>
                </c:pt>
                <c:pt idx="7363">
                  <c:v>63.476599999999998</c:v>
                </c:pt>
                <c:pt idx="7364">
                  <c:v>68.359399999999994</c:v>
                </c:pt>
                <c:pt idx="7365">
                  <c:v>78.125</c:v>
                </c:pt>
                <c:pt idx="7366">
                  <c:v>29.296900000000001</c:v>
                </c:pt>
                <c:pt idx="7367">
                  <c:v>68.359399999999994</c:v>
                </c:pt>
                <c:pt idx="7368">
                  <c:v>73.242199999999997</c:v>
                </c:pt>
                <c:pt idx="7369">
                  <c:v>73.242199999999997</c:v>
                </c:pt>
                <c:pt idx="7370">
                  <c:v>24.414100000000001</c:v>
                </c:pt>
                <c:pt idx="7371">
                  <c:v>63.476599999999998</c:v>
                </c:pt>
                <c:pt idx="7372">
                  <c:v>78.125</c:v>
                </c:pt>
                <c:pt idx="7373">
                  <c:v>83.007800000000003</c:v>
                </c:pt>
                <c:pt idx="7374">
                  <c:v>29.296900000000001</c:v>
                </c:pt>
                <c:pt idx="7375">
                  <c:v>58.593800000000002</c:v>
                </c:pt>
                <c:pt idx="7376">
                  <c:v>73.242199999999997</c:v>
                </c:pt>
                <c:pt idx="7377">
                  <c:v>68.359399999999994</c:v>
                </c:pt>
                <c:pt idx="7378">
                  <c:v>87.890600000000006</c:v>
                </c:pt>
                <c:pt idx="7379">
                  <c:v>58.593800000000002</c:v>
                </c:pt>
                <c:pt idx="7380">
                  <c:v>39.0625</c:v>
                </c:pt>
                <c:pt idx="7381">
                  <c:v>73.242199999999997</c:v>
                </c:pt>
                <c:pt idx="7382">
                  <c:v>87.890600000000006</c:v>
                </c:pt>
                <c:pt idx="7383">
                  <c:v>48.828099999999999</c:v>
                </c:pt>
                <c:pt idx="7384">
                  <c:v>63.476599999999998</c:v>
                </c:pt>
                <c:pt idx="7385">
                  <c:v>68.359399999999994</c:v>
                </c:pt>
                <c:pt idx="7386">
                  <c:v>97.656300000000002</c:v>
                </c:pt>
                <c:pt idx="7387">
                  <c:v>53.710900000000002</c:v>
                </c:pt>
                <c:pt idx="7388">
                  <c:v>39.0625</c:v>
                </c:pt>
                <c:pt idx="7389">
                  <c:v>63.476599999999998</c:v>
                </c:pt>
                <c:pt idx="7390">
                  <c:v>73.242199999999997</c:v>
                </c:pt>
                <c:pt idx="7391">
                  <c:v>112.30500000000001</c:v>
                </c:pt>
                <c:pt idx="7392">
                  <c:v>48.828099999999999</c:v>
                </c:pt>
                <c:pt idx="7393">
                  <c:v>48.828099999999999</c:v>
                </c:pt>
                <c:pt idx="7394">
                  <c:v>48.828099999999999</c:v>
                </c:pt>
                <c:pt idx="7395">
                  <c:v>97.656300000000002</c:v>
                </c:pt>
                <c:pt idx="7396">
                  <c:v>73.242199999999997</c:v>
                </c:pt>
                <c:pt idx="7397">
                  <c:v>63.476599999999998</c:v>
                </c:pt>
                <c:pt idx="7398">
                  <c:v>58.593800000000002</c:v>
                </c:pt>
                <c:pt idx="7399">
                  <c:v>87.890600000000006</c:v>
                </c:pt>
                <c:pt idx="7400">
                  <c:v>73.242199999999997</c:v>
                </c:pt>
                <c:pt idx="7401">
                  <c:v>78.125</c:v>
                </c:pt>
                <c:pt idx="7402">
                  <c:v>53.710900000000002</c:v>
                </c:pt>
                <c:pt idx="7403">
                  <c:v>92.773399999999995</c:v>
                </c:pt>
                <c:pt idx="7404">
                  <c:v>78.125</c:v>
                </c:pt>
                <c:pt idx="7405">
                  <c:v>78.125</c:v>
                </c:pt>
                <c:pt idx="7406">
                  <c:v>53.710900000000002</c:v>
                </c:pt>
                <c:pt idx="7407">
                  <c:v>48.828099999999999</c:v>
                </c:pt>
                <c:pt idx="7408">
                  <c:v>87.890600000000006</c:v>
                </c:pt>
                <c:pt idx="7409">
                  <c:v>68.359399999999994</c:v>
                </c:pt>
                <c:pt idx="7410">
                  <c:v>53.710900000000002</c:v>
                </c:pt>
                <c:pt idx="7411">
                  <c:v>39.0625</c:v>
                </c:pt>
                <c:pt idx="7412">
                  <c:v>87.890600000000006</c:v>
                </c:pt>
                <c:pt idx="7413">
                  <c:v>73.242199999999997</c:v>
                </c:pt>
                <c:pt idx="7414">
                  <c:v>83.007800000000003</c:v>
                </c:pt>
                <c:pt idx="7415">
                  <c:v>58.593800000000002</c:v>
                </c:pt>
                <c:pt idx="7416">
                  <c:v>29.296900000000001</c:v>
                </c:pt>
                <c:pt idx="7417">
                  <c:v>83.007800000000003</c:v>
                </c:pt>
                <c:pt idx="7418">
                  <c:v>78.125</c:v>
                </c:pt>
                <c:pt idx="7419">
                  <c:v>29.296900000000001</c:v>
                </c:pt>
                <c:pt idx="7420">
                  <c:v>63.476599999999998</c:v>
                </c:pt>
                <c:pt idx="7421">
                  <c:v>83.007800000000003</c:v>
                </c:pt>
                <c:pt idx="7422">
                  <c:v>68.359399999999994</c:v>
                </c:pt>
                <c:pt idx="7423">
                  <c:v>34.179699999999997</c:v>
                </c:pt>
                <c:pt idx="7424">
                  <c:v>34.179699999999997</c:v>
                </c:pt>
                <c:pt idx="7425">
                  <c:v>63.476599999999998</c:v>
                </c:pt>
                <c:pt idx="7426">
                  <c:v>63.476599999999998</c:v>
                </c:pt>
                <c:pt idx="7427">
                  <c:v>73.242199999999997</c:v>
                </c:pt>
                <c:pt idx="7428">
                  <c:v>48.828099999999999</c:v>
                </c:pt>
                <c:pt idx="7429">
                  <c:v>39.0625</c:v>
                </c:pt>
                <c:pt idx="7430">
                  <c:v>78.125</c:v>
                </c:pt>
                <c:pt idx="7431">
                  <c:v>112.30500000000001</c:v>
                </c:pt>
                <c:pt idx="7432">
                  <c:v>63.476599999999998</c:v>
                </c:pt>
                <c:pt idx="7433">
                  <c:v>68.359399999999994</c:v>
                </c:pt>
                <c:pt idx="7434">
                  <c:v>68.359399999999994</c:v>
                </c:pt>
                <c:pt idx="7435">
                  <c:v>78.125</c:v>
                </c:pt>
                <c:pt idx="7436">
                  <c:v>48.828099999999999</c:v>
                </c:pt>
                <c:pt idx="7437">
                  <c:v>48.828099999999999</c:v>
                </c:pt>
                <c:pt idx="7438">
                  <c:v>63.476599999999998</c:v>
                </c:pt>
                <c:pt idx="7439">
                  <c:v>53.710900000000002</c:v>
                </c:pt>
                <c:pt idx="7440">
                  <c:v>58.593800000000002</c:v>
                </c:pt>
                <c:pt idx="7441">
                  <c:v>58.593800000000002</c:v>
                </c:pt>
                <c:pt idx="7442">
                  <c:v>63.476599999999998</c:v>
                </c:pt>
                <c:pt idx="7443">
                  <c:v>78.125</c:v>
                </c:pt>
                <c:pt idx="7444">
                  <c:v>92.773399999999995</c:v>
                </c:pt>
                <c:pt idx="7445">
                  <c:v>78.125</c:v>
                </c:pt>
                <c:pt idx="7446">
                  <c:v>43.945300000000003</c:v>
                </c:pt>
                <c:pt idx="7447">
                  <c:v>63.476599999999998</c:v>
                </c:pt>
                <c:pt idx="7448">
                  <c:v>78.125</c:v>
                </c:pt>
                <c:pt idx="7449">
                  <c:v>87.890600000000006</c:v>
                </c:pt>
                <c:pt idx="7450">
                  <c:v>68.359399999999994</c:v>
                </c:pt>
                <c:pt idx="7451">
                  <c:v>48.828099999999999</c:v>
                </c:pt>
                <c:pt idx="7452">
                  <c:v>97.656300000000002</c:v>
                </c:pt>
                <c:pt idx="7453">
                  <c:v>87.890600000000006</c:v>
                </c:pt>
                <c:pt idx="7454">
                  <c:v>48.828099999999999</c:v>
                </c:pt>
                <c:pt idx="7455">
                  <c:v>63.476599999999998</c:v>
                </c:pt>
                <c:pt idx="7456">
                  <c:v>68.359399999999994</c:v>
                </c:pt>
                <c:pt idx="7457">
                  <c:v>73.242199999999997</c:v>
                </c:pt>
                <c:pt idx="7458">
                  <c:v>78.125</c:v>
                </c:pt>
                <c:pt idx="7459">
                  <c:v>87.890600000000006</c:v>
                </c:pt>
                <c:pt idx="7460">
                  <c:v>48.828099999999999</c:v>
                </c:pt>
                <c:pt idx="7461">
                  <c:v>78.125</c:v>
                </c:pt>
                <c:pt idx="7462">
                  <c:v>63.476599999999998</c:v>
                </c:pt>
                <c:pt idx="7463">
                  <c:v>78.125</c:v>
                </c:pt>
                <c:pt idx="7464">
                  <c:v>24.414100000000001</c:v>
                </c:pt>
                <c:pt idx="7465">
                  <c:v>48.828099999999999</c:v>
                </c:pt>
                <c:pt idx="7466">
                  <c:v>78.125</c:v>
                </c:pt>
                <c:pt idx="7467">
                  <c:v>87.890600000000006</c:v>
                </c:pt>
                <c:pt idx="7468">
                  <c:v>63.476599999999998</c:v>
                </c:pt>
                <c:pt idx="7469">
                  <c:v>73.242199999999997</c:v>
                </c:pt>
                <c:pt idx="7470">
                  <c:v>58.593800000000002</c:v>
                </c:pt>
                <c:pt idx="7471">
                  <c:v>63.476599999999998</c:v>
                </c:pt>
                <c:pt idx="7472">
                  <c:v>48.828099999999999</c:v>
                </c:pt>
                <c:pt idx="7473">
                  <c:v>58.593800000000002</c:v>
                </c:pt>
                <c:pt idx="7474">
                  <c:v>43.945300000000003</c:v>
                </c:pt>
                <c:pt idx="7475">
                  <c:v>68.359399999999994</c:v>
                </c:pt>
                <c:pt idx="7476">
                  <c:v>48.828099999999999</c:v>
                </c:pt>
                <c:pt idx="7477">
                  <c:v>58.593800000000002</c:v>
                </c:pt>
                <c:pt idx="7478">
                  <c:v>29.296900000000001</c:v>
                </c:pt>
                <c:pt idx="7479">
                  <c:v>73.242199999999997</c:v>
                </c:pt>
                <c:pt idx="7480">
                  <c:v>117.188</c:v>
                </c:pt>
                <c:pt idx="7481">
                  <c:v>29.296900000000001</c:v>
                </c:pt>
                <c:pt idx="7482">
                  <c:v>53.710900000000002</c:v>
                </c:pt>
                <c:pt idx="7483">
                  <c:v>73.242199999999997</c:v>
                </c:pt>
                <c:pt idx="7484">
                  <c:v>78.125</c:v>
                </c:pt>
                <c:pt idx="7485">
                  <c:v>68.359399999999994</c:v>
                </c:pt>
                <c:pt idx="7486">
                  <c:v>43.945300000000003</c:v>
                </c:pt>
                <c:pt idx="7487">
                  <c:v>53.710900000000002</c:v>
                </c:pt>
                <c:pt idx="7488">
                  <c:v>53.710900000000002</c:v>
                </c:pt>
                <c:pt idx="7489">
                  <c:v>63.476599999999998</c:v>
                </c:pt>
                <c:pt idx="7490">
                  <c:v>34.179699999999997</c:v>
                </c:pt>
                <c:pt idx="7491">
                  <c:v>58.593800000000002</c:v>
                </c:pt>
                <c:pt idx="7492">
                  <c:v>63.476599999999998</c:v>
                </c:pt>
                <c:pt idx="7493">
                  <c:v>102.539</c:v>
                </c:pt>
                <c:pt idx="7494">
                  <c:v>53.710900000000002</c:v>
                </c:pt>
                <c:pt idx="7495">
                  <c:v>48.828099999999999</c:v>
                </c:pt>
                <c:pt idx="7496">
                  <c:v>78.125</c:v>
                </c:pt>
                <c:pt idx="7497">
                  <c:v>107.422</c:v>
                </c:pt>
                <c:pt idx="7498">
                  <c:v>53.710900000000002</c:v>
                </c:pt>
                <c:pt idx="7499">
                  <c:v>78.125</c:v>
                </c:pt>
                <c:pt idx="7500">
                  <c:v>39.0625</c:v>
                </c:pt>
                <c:pt idx="7501">
                  <c:v>87.890600000000006</c:v>
                </c:pt>
                <c:pt idx="7502">
                  <c:v>78.125</c:v>
                </c:pt>
                <c:pt idx="7503">
                  <c:v>78.125</c:v>
                </c:pt>
                <c:pt idx="7504">
                  <c:v>63.476599999999998</c:v>
                </c:pt>
                <c:pt idx="7505">
                  <c:v>53.710900000000002</c:v>
                </c:pt>
                <c:pt idx="7506">
                  <c:v>63.476599999999998</c:v>
                </c:pt>
                <c:pt idx="7507">
                  <c:v>78.125</c:v>
                </c:pt>
                <c:pt idx="7508">
                  <c:v>43.945300000000003</c:v>
                </c:pt>
                <c:pt idx="7509">
                  <c:v>73.242199999999997</c:v>
                </c:pt>
                <c:pt idx="7510">
                  <c:v>68.359399999999994</c:v>
                </c:pt>
                <c:pt idx="7511">
                  <c:v>78.125</c:v>
                </c:pt>
                <c:pt idx="7512">
                  <c:v>68.359399999999994</c:v>
                </c:pt>
                <c:pt idx="7513">
                  <c:v>29.296900000000001</c:v>
                </c:pt>
                <c:pt idx="7514">
                  <c:v>63.476599999999998</c:v>
                </c:pt>
                <c:pt idx="7515">
                  <c:v>92.773399999999995</c:v>
                </c:pt>
                <c:pt idx="7516">
                  <c:v>58.593800000000002</c:v>
                </c:pt>
                <c:pt idx="7517">
                  <c:v>9.7656299999999998</c:v>
                </c:pt>
                <c:pt idx="7518">
                  <c:v>53.710900000000002</c:v>
                </c:pt>
                <c:pt idx="7519">
                  <c:v>102.539</c:v>
                </c:pt>
                <c:pt idx="7520">
                  <c:v>78.125</c:v>
                </c:pt>
                <c:pt idx="7521">
                  <c:v>34.179699999999997</c:v>
                </c:pt>
                <c:pt idx="7522">
                  <c:v>53.710900000000002</c:v>
                </c:pt>
                <c:pt idx="7523">
                  <c:v>63.476599999999998</c:v>
                </c:pt>
                <c:pt idx="7524">
                  <c:v>63.476599999999998</c:v>
                </c:pt>
                <c:pt idx="7525">
                  <c:v>83.007800000000003</c:v>
                </c:pt>
                <c:pt idx="7526">
                  <c:v>58.593800000000002</c:v>
                </c:pt>
                <c:pt idx="7527">
                  <c:v>68.359399999999994</c:v>
                </c:pt>
                <c:pt idx="7528">
                  <c:v>53.710900000000002</c:v>
                </c:pt>
                <c:pt idx="7529">
                  <c:v>117.188</c:v>
                </c:pt>
                <c:pt idx="7530">
                  <c:v>43.945300000000003</c:v>
                </c:pt>
                <c:pt idx="7531">
                  <c:v>58.593800000000002</c:v>
                </c:pt>
                <c:pt idx="7532">
                  <c:v>63.476599999999998</c:v>
                </c:pt>
                <c:pt idx="7533">
                  <c:v>58.593800000000002</c:v>
                </c:pt>
                <c:pt idx="7534">
                  <c:v>58.593800000000002</c:v>
                </c:pt>
                <c:pt idx="7535">
                  <c:v>83.007800000000003</c:v>
                </c:pt>
                <c:pt idx="7536">
                  <c:v>48.828099999999999</c:v>
                </c:pt>
                <c:pt idx="7537">
                  <c:v>63.476599999999998</c:v>
                </c:pt>
                <c:pt idx="7538">
                  <c:v>78.125</c:v>
                </c:pt>
                <c:pt idx="7539">
                  <c:v>58.593800000000002</c:v>
                </c:pt>
                <c:pt idx="7540">
                  <c:v>48.828099999999999</c:v>
                </c:pt>
                <c:pt idx="7541">
                  <c:v>87.890600000000006</c:v>
                </c:pt>
                <c:pt idx="7542">
                  <c:v>63.476599999999998</c:v>
                </c:pt>
                <c:pt idx="7543">
                  <c:v>68.359399999999994</c:v>
                </c:pt>
                <c:pt idx="7544">
                  <c:v>102.539</c:v>
                </c:pt>
                <c:pt idx="7545">
                  <c:v>78.125</c:v>
                </c:pt>
                <c:pt idx="7546">
                  <c:v>83.007800000000003</c:v>
                </c:pt>
                <c:pt idx="7547">
                  <c:v>87.890600000000006</c:v>
                </c:pt>
                <c:pt idx="7548">
                  <c:v>53.710900000000002</c:v>
                </c:pt>
                <c:pt idx="7549">
                  <c:v>63.476599999999998</c:v>
                </c:pt>
                <c:pt idx="7550">
                  <c:v>83.007800000000003</c:v>
                </c:pt>
                <c:pt idx="7551">
                  <c:v>68.359399999999994</c:v>
                </c:pt>
                <c:pt idx="7552">
                  <c:v>68.359399999999994</c:v>
                </c:pt>
                <c:pt idx="7553">
                  <c:v>73.242199999999997</c:v>
                </c:pt>
                <c:pt idx="7554">
                  <c:v>73.242199999999997</c:v>
                </c:pt>
                <c:pt idx="7555">
                  <c:v>68.359399999999994</c:v>
                </c:pt>
                <c:pt idx="7556">
                  <c:v>58.593800000000002</c:v>
                </c:pt>
                <c:pt idx="7557">
                  <c:v>58.593800000000002</c:v>
                </c:pt>
                <c:pt idx="7558">
                  <c:v>83.007800000000003</c:v>
                </c:pt>
                <c:pt idx="7559">
                  <c:v>83.007800000000003</c:v>
                </c:pt>
                <c:pt idx="7560">
                  <c:v>73.242199999999997</c:v>
                </c:pt>
                <c:pt idx="7561">
                  <c:v>58.593800000000002</c:v>
                </c:pt>
                <c:pt idx="7562">
                  <c:v>43.945300000000003</c:v>
                </c:pt>
                <c:pt idx="7563">
                  <c:v>73.242199999999997</c:v>
                </c:pt>
                <c:pt idx="7564">
                  <c:v>63.476599999999998</c:v>
                </c:pt>
                <c:pt idx="7565">
                  <c:v>73.242199999999997</c:v>
                </c:pt>
                <c:pt idx="7566">
                  <c:v>34.179699999999997</c:v>
                </c:pt>
                <c:pt idx="7567">
                  <c:v>53.710900000000002</c:v>
                </c:pt>
                <c:pt idx="7568">
                  <c:v>92.773399999999995</c:v>
                </c:pt>
                <c:pt idx="7569">
                  <c:v>58.593800000000002</c:v>
                </c:pt>
                <c:pt idx="7570">
                  <c:v>29.296900000000001</c:v>
                </c:pt>
                <c:pt idx="7571">
                  <c:v>43.945300000000003</c:v>
                </c:pt>
                <c:pt idx="7572">
                  <c:v>63.476599999999998</c:v>
                </c:pt>
                <c:pt idx="7573">
                  <c:v>87.890600000000006</c:v>
                </c:pt>
                <c:pt idx="7574">
                  <c:v>4.8828100000000001</c:v>
                </c:pt>
                <c:pt idx="7575">
                  <c:v>63.476599999999998</c:v>
                </c:pt>
                <c:pt idx="7576">
                  <c:v>68.359399999999994</c:v>
                </c:pt>
                <c:pt idx="7577">
                  <c:v>73.242199999999997</c:v>
                </c:pt>
                <c:pt idx="7578">
                  <c:v>53.710900000000002</c:v>
                </c:pt>
                <c:pt idx="7579">
                  <c:v>29.296900000000001</c:v>
                </c:pt>
                <c:pt idx="7580">
                  <c:v>68.359399999999994</c:v>
                </c:pt>
                <c:pt idx="7581">
                  <c:v>73.242199999999997</c:v>
                </c:pt>
                <c:pt idx="7582">
                  <c:v>73.242199999999997</c:v>
                </c:pt>
                <c:pt idx="7583">
                  <c:v>58.593800000000002</c:v>
                </c:pt>
                <c:pt idx="7584">
                  <c:v>48.828099999999999</c:v>
                </c:pt>
                <c:pt idx="7585">
                  <c:v>83.007800000000003</c:v>
                </c:pt>
                <c:pt idx="7586">
                  <c:v>102.539</c:v>
                </c:pt>
                <c:pt idx="7587">
                  <c:v>39.0625</c:v>
                </c:pt>
                <c:pt idx="7588">
                  <c:v>29.296900000000001</c:v>
                </c:pt>
                <c:pt idx="7589">
                  <c:v>68.359399999999994</c:v>
                </c:pt>
                <c:pt idx="7590">
                  <c:v>107.422</c:v>
                </c:pt>
                <c:pt idx="7591">
                  <c:v>24.414100000000001</c:v>
                </c:pt>
                <c:pt idx="7592">
                  <c:v>53.710900000000002</c:v>
                </c:pt>
                <c:pt idx="7593">
                  <c:v>78.125</c:v>
                </c:pt>
                <c:pt idx="7594">
                  <c:v>63.476599999999998</c:v>
                </c:pt>
                <c:pt idx="7595">
                  <c:v>48.828099999999999</c:v>
                </c:pt>
                <c:pt idx="7596">
                  <c:v>78.125</c:v>
                </c:pt>
                <c:pt idx="7597">
                  <c:v>39.0625</c:v>
                </c:pt>
                <c:pt idx="7598">
                  <c:v>48.828099999999999</c:v>
                </c:pt>
                <c:pt idx="7599">
                  <c:v>78.125</c:v>
                </c:pt>
                <c:pt idx="7600">
                  <c:v>53.710900000000002</c:v>
                </c:pt>
                <c:pt idx="7601">
                  <c:v>53.710900000000002</c:v>
                </c:pt>
                <c:pt idx="7602">
                  <c:v>43.945300000000003</c:v>
                </c:pt>
                <c:pt idx="7603">
                  <c:v>107.422</c:v>
                </c:pt>
                <c:pt idx="7604">
                  <c:v>107.422</c:v>
                </c:pt>
                <c:pt idx="7605">
                  <c:v>73.242199999999997</c:v>
                </c:pt>
                <c:pt idx="7606">
                  <c:v>68.359399999999994</c:v>
                </c:pt>
                <c:pt idx="7607">
                  <c:v>73.242199999999997</c:v>
                </c:pt>
                <c:pt idx="7608">
                  <c:v>83.007800000000003</c:v>
                </c:pt>
                <c:pt idx="7609">
                  <c:v>63.476599999999998</c:v>
                </c:pt>
                <c:pt idx="7610">
                  <c:v>48.828099999999999</c:v>
                </c:pt>
                <c:pt idx="7611">
                  <c:v>68.359399999999994</c:v>
                </c:pt>
                <c:pt idx="7612">
                  <c:v>87.890600000000006</c:v>
                </c:pt>
                <c:pt idx="7613">
                  <c:v>68.359399999999994</c:v>
                </c:pt>
                <c:pt idx="7614">
                  <c:v>48.828099999999999</c:v>
                </c:pt>
                <c:pt idx="7615">
                  <c:v>58.593800000000002</c:v>
                </c:pt>
                <c:pt idx="7616">
                  <c:v>73.242199999999997</c:v>
                </c:pt>
                <c:pt idx="7617">
                  <c:v>68.359399999999994</c:v>
                </c:pt>
                <c:pt idx="7618">
                  <c:v>53.710900000000002</c:v>
                </c:pt>
                <c:pt idx="7619">
                  <c:v>24.414100000000001</c:v>
                </c:pt>
                <c:pt idx="7620">
                  <c:v>68.359399999999994</c:v>
                </c:pt>
                <c:pt idx="7621">
                  <c:v>112.30500000000001</c:v>
                </c:pt>
                <c:pt idx="7622">
                  <c:v>78.125</c:v>
                </c:pt>
                <c:pt idx="7623">
                  <c:v>29.296900000000001</c:v>
                </c:pt>
                <c:pt idx="7624">
                  <c:v>63.476599999999998</c:v>
                </c:pt>
                <c:pt idx="7625">
                  <c:v>68.359399999999994</c:v>
                </c:pt>
                <c:pt idx="7626">
                  <c:v>63.476599999999998</c:v>
                </c:pt>
                <c:pt idx="7627">
                  <c:v>19.531300000000002</c:v>
                </c:pt>
                <c:pt idx="7628">
                  <c:v>63.476599999999998</c:v>
                </c:pt>
                <c:pt idx="7629">
                  <c:v>73.242199999999997</c:v>
                </c:pt>
                <c:pt idx="7630">
                  <c:v>87.890600000000006</c:v>
                </c:pt>
                <c:pt idx="7631">
                  <c:v>83.007800000000003</c:v>
                </c:pt>
                <c:pt idx="7632">
                  <c:v>39.0625</c:v>
                </c:pt>
                <c:pt idx="7633">
                  <c:v>53.710900000000002</c:v>
                </c:pt>
                <c:pt idx="7634">
                  <c:v>58.593800000000002</c:v>
                </c:pt>
                <c:pt idx="7635">
                  <c:v>97.656300000000002</c:v>
                </c:pt>
                <c:pt idx="7636">
                  <c:v>48.828099999999999</c:v>
                </c:pt>
                <c:pt idx="7637">
                  <c:v>43.945300000000003</c:v>
                </c:pt>
                <c:pt idx="7638">
                  <c:v>68.359399999999994</c:v>
                </c:pt>
                <c:pt idx="7639">
                  <c:v>58.593800000000002</c:v>
                </c:pt>
                <c:pt idx="7640">
                  <c:v>63.476599999999998</c:v>
                </c:pt>
                <c:pt idx="7641">
                  <c:v>58.593800000000002</c:v>
                </c:pt>
                <c:pt idx="7642">
                  <c:v>48.828099999999999</c:v>
                </c:pt>
                <c:pt idx="7643">
                  <c:v>48.828099999999999</c:v>
                </c:pt>
                <c:pt idx="7644">
                  <c:v>87.890600000000006</c:v>
                </c:pt>
                <c:pt idx="7645">
                  <c:v>63.476599999999998</c:v>
                </c:pt>
                <c:pt idx="7646">
                  <c:v>29.296900000000001</c:v>
                </c:pt>
                <c:pt idx="7647">
                  <c:v>63.476599999999998</c:v>
                </c:pt>
                <c:pt idx="7648">
                  <c:v>97.656300000000002</c:v>
                </c:pt>
                <c:pt idx="7649">
                  <c:v>53.710900000000002</c:v>
                </c:pt>
                <c:pt idx="7650">
                  <c:v>43.945300000000003</c:v>
                </c:pt>
                <c:pt idx="7651">
                  <c:v>63.476599999999998</c:v>
                </c:pt>
                <c:pt idx="7652">
                  <c:v>102.539</c:v>
                </c:pt>
                <c:pt idx="7653">
                  <c:v>68.359399999999994</c:v>
                </c:pt>
                <c:pt idx="7654">
                  <c:v>68.359399999999994</c:v>
                </c:pt>
                <c:pt idx="7655">
                  <c:v>63.476599999999998</c:v>
                </c:pt>
                <c:pt idx="7656">
                  <c:v>83.007800000000003</c:v>
                </c:pt>
                <c:pt idx="7657">
                  <c:v>68.359399999999994</c:v>
                </c:pt>
                <c:pt idx="7658">
                  <c:v>68.359399999999994</c:v>
                </c:pt>
                <c:pt idx="7659">
                  <c:v>73.242199999999997</c:v>
                </c:pt>
                <c:pt idx="7660">
                  <c:v>53.710900000000002</c:v>
                </c:pt>
                <c:pt idx="7661">
                  <c:v>87.890600000000006</c:v>
                </c:pt>
                <c:pt idx="7662">
                  <c:v>78.125</c:v>
                </c:pt>
                <c:pt idx="7663">
                  <c:v>68.359399999999994</c:v>
                </c:pt>
                <c:pt idx="7664">
                  <c:v>73.242199999999997</c:v>
                </c:pt>
                <c:pt idx="7665">
                  <c:v>63.476599999999998</c:v>
                </c:pt>
                <c:pt idx="7666">
                  <c:v>63.476599999999998</c:v>
                </c:pt>
                <c:pt idx="7667">
                  <c:v>63.476599999999998</c:v>
                </c:pt>
                <c:pt idx="7668">
                  <c:v>39.0625</c:v>
                </c:pt>
                <c:pt idx="7669">
                  <c:v>58.593800000000002</c:v>
                </c:pt>
                <c:pt idx="7670">
                  <c:v>87.890600000000006</c:v>
                </c:pt>
                <c:pt idx="7671">
                  <c:v>68.359399999999994</c:v>
                </c:pt>
                <c:pt idx="7672">
                  <c:v>-4.8828100000000001</c:v>
                </c:pt>
                <c:pt idx="7673">
                  <c:v>78.125</c:v>
                </c:pt>
                <c:pt idx="7674">
                  <c:v>87.890600000000006</c:v>
                </c:pt>
                <c:pt idx="7675">
                  <c:v>48.828099999999999</c:v>
                </c:pt>
                <c:pt idx="7676">
                  <c:v>68.359399999999994</c:v>
                </c:pt>
                <c:pt idx="7677">
                  <c:v>48.828099999999999</c:v>
                </c:pt>
                <c:pt idx="7678">
                  <c:v>58.593800000000002</c:v>
                </c:pt>
                <c:pt idx="7679">
                  <c:v>73.242199999999997</c:v>
                </c:pt>
                <c:pt idx="7680">
                  <c:v>136.71899999999999</c:v>
                </c:pt>
                <c:pt idx="7681">
                  <c:v>48.828099999999999</c:v>
                </c:pt>
                <c:pt idx="7682">
                  <c:v>68.359399999999994</c:v>
                </c:pt>
                <c:pt idx="7683">
                  <c:v>68.359399999999994</c:v>
                </c:pt>
                <c:pt idx="7684">
                  <c:v>107.422</c:v>
                </c:pt>
                <c:pt idx="7685">
                  <c:v>53.710900000000002</c:v>
                </c:pt>
                <c:pt idx="7686">
                  <c:v>43.945300000000003</c:v>
                </c:pt>
                <c:pt idx="7687">
                  <c:v>68.359399999999994</c:v>
                </c:pt>
                <c:pt idx="7688">
                  <c:v>68.359399999999994</c:v>
                </c:pt>
                <c:pt idx="7689">
                  <c:v>29.296900000000001</c:v>
                </c:pt>
                <c:pt idx="7690">
                  <c:v>78.125</c:v>
                </c:pt>
                <c:pt idx="7691">
                  <c:v>53.710900000000002</c:v>
                </c:pt>
                <c:pt idx="7692">
                  <c:v>68.359399999999994</c:v>
                </c:pt>
                <c:pt idx="7693">
                  <c:v>73.242199999999997</c:v>
                </c:pt>
                <c:pt idx="7694">
                  <c:v>68.359399999999994</c:v>
                </c:pt>
                <c:pt idx="7695">
                  <c:v>53.710900000000002</c:v>
                </c:pt>
                <c:pt idx="7696">
                  <c:v>48.828099999999999</c:v>
                </c:pt>
                <c:pt idx="7697">
                  <c:v>92.773399999999995</c:v>
                </c:pt>
                <c:pt idx="7698">
                  <c:v>53.710900000000002</c:v>
                </c:pt>
                <c:pt idx="7699">
                  <c:v>58.593800000000002</c:v>
                </c:pt>
                <c:pt idx="7700">
                  <c:v>68.359399999999994</c:v>
                </c:pt>
                <c:pt idx="7701">
                  <c:v>87.890600000000006</c:v>
                </c:pt>
                <c:pt idx="7702">
                  <c:v>63.476599999999998</c:v>
                </c:pt>
                <c:pt idx="7703">
                  <c:v>68.359399999999994</c:v>
                </c:pt>
                <c:pt idx="7704">
                  <c:v>63.476599999999998</c:v>
                </c:pt>
                <c:pt idx="7705">
                  <c:v>87.890600000000006</c:v>
                </c:pt>
                <c:pt idx="7706">
                  <c:v>78.125</c:v>
                </c:pt>
                <c:pt idx="7707">
                  <c:v>68.359399999999994</c:v>
                </c:pt>
                <c:pt idx="7708">
                  <c:v>68.359399999999994</c:v>
                </c:pt>
                <c:pt idx="7709">
                  <c:v>48.828099999999999</c:v>
                </c:pt>
                <c:pt idx="7710">
                  <c:v>97.656300000000002</c:v>
                </c:pt>
                <c:pt idx="7711">
                  <c:v>68.359399999999994</c:v>
                </c:pt>
                <c:pt idx="7712">
                  <c:v>68.359399999999994</c:v>
                </c:pt>
                <c:pt idx="7713">
                  <c:v>53.710900000000002</c:v>
                </c:pt>
                <c:pt idx="7714">
                  <c:v>53.710900000000002</c:v>
                </c:pt>
                <c:pt idx="7715">
                  <c:v>92.773399999999995</c:v>
                </c:pt>
                <c:pt idx="7716">
                  <c:v>83.007800000000003</c:v>
                </c:pt>
                <c:pt idx="7717">
                  <c:v>24.414100000000001</c:v>
                </c:pt>
                <c:pt idx="7718">
                  <c:v>68.359399999999994</c:v>
                </c:pt>
                <c:pt idx="7719">
                  <c:v>58.593800000000002</c:v>
                </c:pt>
                <c:pt idx="7720">
                  <c:v>78.125</c:v>
                </c:pt>
                <c:pt idx="7721">
                  <c:v>14.648400000000001</c:v>
                </c:pt>
                <c:pt idx="7722">
                  <c:v>48.828099999999999</c:v>
                </c:pt>
                <c:pt idx="7723">
                  <c:v>68.359399999999994</c:v>
                </c:pt>
                <c:pt idx="7724">
                  <c:v>73.242199999999997</c:v>
                </c:pt>
                <c:pt idx="7725">
                  <c:v>53.710900000000002</c:v>
                </c:pt>
                <c:pt idx="7726">
                  <c:v>39.0625</c:v>
                </c:pt>
                <c:pt idx="7727">
                  <c:v>63.476599999999998</c:v>
                </c:pt>
                <c:pt idx="7728">
                  <c:v>73.242199999999997</c:v>
                </c:pt>
                <c:pt idx="7729">
                  <c:v>78.125</c:v>
                </c:pt>
                <c:pt idx="7730">
                  <c:v>24.414100000000001</c:v>
                </c:pt>
                <c:pt idx="7731">
                  <c:v>39.0625</c:v>
                </c:pt>
                <c:pt idx="7732">
                  <c:v>83.007800000000003</c:v>
                </c:pt>
                <c:pt idx="7733">
                  <c:v>87.890600000000006</c:v>
                </c:pt>
                <c:pt idx="7734">
                  <c:v>43.945300000000003</c:v>
                </c:pt>
                <c:pt idx="7735">
                  <c:v>39.0625</c:v>
                </c:pt>
                <c:pt idx="7736">
                  <c:v>43.945300000000003</c:v>
                </c:pt>
                <c:pt idx="7737">
                  <c:v>68.359399999999994</c:v>
                </c:pt>
                <c:pt idx="7738">
                  <c:v>48.828099999999999</c:v>
                </c:pt>
                <c:pt idx="7739">
                  <c:v>58.593800000000002</c:v>
                </c:pt>
                <c:pt idx="7740">
                  <c:v>29.296900000000001</c:v>
                </c:pt>
                <c:pt idx="7741">
                  <c:v>68.359399999999994</c:v>
                </c:pt>
                <c:pt idx="7742">
                  <c:v>92.773399999999995</c:v>
                </c:pt>
                <c:pt idx="7743">
                  <c:v>53.710900000000002</c:v>
                </c:pt>
                <c:pt idx="7744">
                  <c:v>48.828099999999999</c:v>
                </c:pt>
                <c:pt idx="7745">
                  <c:v>68.359399999999994</c:v>
                </c:pt>
                <c:pt idx="7746">
                  <c:v>92.773399999999995</c:v>
                </c:pt>
                <c:pt idx="7747">
                  <c:v>68.359399999999994</c:v>
                </c:pt>
                <c:pt idx="7748">
                  <c:v>63.476599999999998</c:v>
                </c:pt>
                <c:pt idx="7749">
                  <c:v>39.0625</c:v>
                </c:pt>
                <c:pt idx="7750">
                  <c:v>87.890600000000006</c:v>
                </c:pt>
                <c:pt idx="7751">
                  <c:v>97.656300000000002</c:v>
                </c:pt>
                <c:pt idx="7752">
                  <c:v>58.593800000000002</c:v>
                </c:pt>
                <c:pt idx="7753">
                  <c:v>43.945300000000003</c:v>
                </c:pt>
                <c:pt idx="7754">
                  <c:v>83.007800000000003</c:v>
                </c:pt>
                <c:pt idx="7755">
                  <c:v>87.890600000000006</c:v>
                </c:pt>
                <c:pt idx="7756">
                  <c:v>87.890600000000006</c:v>
                </c:pt>
                <c:pt idx="7757">
                  <c:v>39.0625</c:v>
                </c:pt>
                <c:pt idx="7758">
                  <c:v>68.359399999999994</c:v>
                </c:pt>
                <c:pt idx="7759">
                  <c:v>87.890600000000006</c:v>
                </c:pt>
                <c:pt idx="7760">
                  <c:v>68.359399999999994</c:v>
                </c:pt>
                <c:pt idx="7761">
                  <c:v>63.476599999999998</c:v>
                </c:pt>
                <c:pt idx="7762">
                  <c:v>48.828099999999999</c:v>
                </c:pt>
                <c:pt idx="7763">
                  <c:v>63.476599999999998</c:v>
                </c:pt>
                <c:pt idx="7764">
                  <c:v>83.007800000000003</c:v>
                </c:pt>
                <c:pt idx="7765">
                  <c:v>58.593800000000002</c:v>
                </c:pt>
                <c:pt idx="7766">
                  <c:v>39.0625</c:v>
                </c:pt>
                <c:pt idx="7767">
                  <c:v>63.476599999999998</c:v>
                </c:pt>
                <c:pt idx="7768">
                  <c:v>97.656300000000002</c:v>
                </c:pt>
                <c:pt idx="7769">
                  <c:v>83.007800000000003</c:v>
                </c:pt>
                <c:pt idx="7770">
                  <c:v>48.828099999999999</c:v>
                </c:pt>
                <c:pt idx="7771">
                  <c:v>58.593800000000002</c:v>
                </c:pt>
                <c:pt idx="7772">
                  <c:v>68.359399999999994</c:v>
                </c:pt>
                <c:pt idx="7773">
                  <c:v>63.476599999999998</c:v>
                </c:pt>
                <c:pt idx="7774">
                  <c:v>24.414100000000001</c:v>
                </c:pt>
                <c:pt idx="7775">
                  <c:v>58.593800000000002</c:v>
                </c:pt>
                <c:pt idx="7776">
                  <c:v>83.007800000000003</c:v>
                </c:pt>
                <c:pt idx="7777">
                  <c:v>73.242199999999997</c:v>
                </c:pt>
                <c:pt idx="7778">
                  <c:v>73.242199999999997</c:v>
                </c:pt>
                <c:pt idx="7779">
                  <c:v>58.593800000000002</c:v>
                </c:pt>
                <c:pt idx="7780">
                  <c:v>43.945300000000003</c:v>
                </c:pt>
                <c:pt idx="7781">
                  <c:v>68.359399999999994</c:v>
                </c:pt>
                <c:pt idx="7782">
                  <c:v>117.188</c:v>
                </c:pt>
                <c:pt idx="7783">
                  <c:v>34.179699999999997</c:v>
                </c:pt>
                <c:pt idx="7784">
                  <c:v>63.476599999999998</c:v>
                </c:pt>
                <c:pt idx="7785">
                  <c:v>53.710900000000002</c:v>
                </c:pt>
                <c:pt idx="7786">
                  <c:v>63.476599999999998</c:v>
                </c:pt>
                <c:pt idx="7787">
                  <c:v>63.476599999999998</c:v>
                </c:pt>
                <c:pt idx="7788">
                  <c:v>68.359399999999994</c:v>
                </c:pt>
                <c:pt idx="7789">
                  <c:v>58.593800000000002</c:v>
                </c:pt>
                <c:pt idx="7790">
                  <c:v>39.0625</c:v>
                </c:pt>
                <c:pt idx="7791">
                  <c:v>63.476599999999998</c:v>
                </c:pt>
                <c:pt idx="7792">
                  <c:v>58.593800000000002</c:v>
                </c:pt>
                <c:pt idx="7793">
                  <c:v>34.179699999999997</c:v>
                </c:pt>
                <c:pt idx="7794">
                  <c:v>53.710900000000002</c:v>
                </c:pt>
                <c:pt idx="7795">
                  <c:v>68.359399999999994</c:v>
                </c:pt>
                <c:pt idx="7796">
                  <c:v>43.945300000000003</c:v>
                </c:pt>
                <c:pt idx="7797">
                  <c:v>39.0625</c:v>
                </c:pt>
                <c:pt idx="7798">
                  <c:v>63.476599999999998</c:v>
                </c:pt>
                <c:pt idx="7799">
                  <c:v>87.890600000000006</c:v>
                </c:pt>
                <c:pt idx="7800">
                  <c:v>53.710900000000002</c:v>
                </c:pt>
                <c:pt idx="7801">
                  <c:v>58.593800000000002</c:v>
                </c:pt>
                <c:pt idx="7802">
                  <c:v>58.593800000000002</c:v>
                </c:pt>
                <c:pt idx="7803">
                  <c:v>107.422</c:v>
                </c:pt>
                <c:pt idx="7804">
                  <c:v>58.593800000000002</c:v>
                </c:pt>
                <c:pt idx="7805">
                  <c:v>126.953</c:v>
                </c:pt>
                <c:pt idx="7806">
                  <c:v>43.945300000000003</c:v>
                </c:pt>
                <c:pt idx="7807">
                  <c:v>92.773399999999995</c:v>
                </c:pt>
                <c:pt idx="7808">
                  <c:v>78.125</c:v>
                </c:pt>
                <c:pt idx="7809">
                  <c:v>53.710900000000002</c:v>
                </c:pt>
                <c:pt idx="7810">
                  <c:v>68.359399999999994</c:v>
                </c:pt>
                <c:pt idx="7811">
                  <c:v>48.828099999999999</c:v>
                </c:pt>
                <c:pt idx="7812">
                  <c:v>68.359399999999994</c:v>
                </c:pt>
                <c:pt idx="7813">
                  <c:v>68.359399999999994</c:v>
                </c:pt>
                <c:pt idx="7814">
                  <c:v>78.125</c:v>
                </c:pt>
                <c:pt idx="7815">
                  <c:v>53.710900000000002</c:v>
                </c:pt>
                <c:pt idx="7816">
                  <c:v>43.945300000000003</c:v>
                </c:pt>
                <c:pt idx="7817">
                  <c:v>78.125</c:v>
                </c:pt>
                <c:pt idx="7818">
                  <c:v>78.125</c:v>
                </c:pt>
                <c:pt idx="7819">
                  <c:v>34.179699999999997</c:v>
                </c:pt>
                <c:pt idx="7820">
                  <c:v>97.656300000000002</c:v>
                </c:pt>
                <c:pt idx="7821">
                  <c:v>58.593800000000002</c:v>
                </c:pt>
                <c:pt idx="7822">
                  <c:v>73.242199999999997</c:v>
                </c:pt>
                <c:pt idx="7823">
                  <c:v>39.0625</c:v>
                </c:pt>
                <c:pt idx="7824">
                  <c:v>53.710900000000002</c:v>
                </c:pt>
                <c:pt idx="7825">
                  <c:v>87.890600000000006</c:v>
                </c:pt>
                <c:pt idx="7826">
                  <c:v>63.476599999999998</c:v>
                </c:pt>
                <c:pt idx="7827">
                  <c:v>83.007800000000003</c:v>
                </c:pt>
                <c:pt idx="7828">
                  <c:v>58.593800000000002</c:v>
                </c:pt>
                <c:pt idx="7829">
                  <c:v>78.125</c:v>
                </c:pt>
                <c:pt idx="7830">
                  <c:v>58.593800000000002</c:v>
                </c:pt>
                <c:pt idx="7831">
                  <c:v>126.953</c:v>
                </c:pt>
                <c:pt idx="7832">
                  <c:v>34.179699999999997</c:v>
                </c:pt>
                <c:pt idx="7833">
                  <c:v>34.179699999999997</c:v>
                </c:pt>
                <c:pt idx="7834">
                  <c:v>58.593800000000002</c:v>
                </c:pt>
                <c:pt idx="7835">
                  <c:v>102.539</c:v>
                </c:pt>
                <c:pt idx="7836">
                  <c:v>39.0625</c:v>
                </c:pt>
                <c:pt idx="7837">
                  <c:v>53.710900000000002</c:v>
                </c:pt>
                <c:pt idx="7838">
                  <c:v>58.593800000000002</c:v>
                </c:pt>
                <c:pt idx="7839">
                  <c:v>63.476599999999998</c:v>
                </c:pt>
                <c:pt idx="7840">
                  <c:v>53.710900000000002</c:v>
                </c:pt>
                <c:pt idx="7841">
                  <c:v>78.125</c:v>
                </c:pt>
                <c:pt idx="7842">
                  <c:v>58.593800000000002</c:v>
                </c:pt>
                <c:pt idx="7843">
                  <c:v>48.828099999999999</c:v>
                </c:pt>
                <c:pt idx="7844">
                  <c:v>78.125</c:v>
                </c:pt>
                <c:pt idx="7845">
                  <c:v>78.125</c:v>
                </c:pt>
                <c:pt idx="7846">
                  <c:v>87.890600000000006</c:v>
                </c:pt>
                <c:pt idx="7847">
                  <c:v>48.828099999999999</c:v>
                </c:pt>
                <c:pt idx="7848">
                  <c:v>112.30500000000001</c:v>
                </c:pt>
                <c:pt idx="7849">
                  <c:v>68.359399999999994</c:v>
                </c:pt>
                <c:pt idx="7850">
                  <c:v>63.476599999999998</c:v>
                </c:pt>
                <c:pt idx="7851">
                  <c:v>53.710900000000002</c:v>
                </c:pt>
                <c:pt idx="7852">
                  <c:v>83.007800000000003</c:v>
                </c:pt>
                <c:pt idx="7853">
                  <c:v>87.890600000000006</c:v>
                </c:pt>
                <c:pt idx="7854">
                  <c:v>78.125</c:v>
                </c:pt>
                <c:pt idx="7855">
                  <c:v>48.828099999999999</c:v>
                </c:pt>
                <c:pt idx="7856">
                  <c:v>48.828099999999999</c:v>
                </c:pt>
                <c:pt idx="7857">
                  <c:v>68.359399999999994</c:v>
                </c:pt>
                <c:pt idx="7858">
                  <c:v>68.359399999999994</c:v>
                </c:pt>
                <c:pt idx="7859">
                  <c:v>68.359399999999994</c:v>
                </c:pt>
                <c:pt idx="7860">
                  <c:v>39.0625</c:v>
                </c:pt>
                <c:pt idx="7861">
                  <c:v>78.125</c:v>
                </c:pt>
                <c:pt idx="7862">
                  <c:v>68.359399999999994</c:v>
                </c:pt>
                <c:pt idx="7863">
                  <c:v>68.359399999999994</c:v>
                </c:pt>
                <c:pt idx="7864">
                  <c:v>48.828099999999999</c:v>
                </c:pt>
                <c:pt idx="7865">
                  <c:v>68.359399999999994</c:v>
                </c:pt>
                <c:pt idx="7866">
                  <c:v>107.422</c:v>
                </c:pt>
                <c:pt idx="7867">
                  <c:v>63.476599999999998</c:v>
                </c:pt>
                <c:pt idx="7868">
                  <c:v>14.648400000000001</c:v>
                </c:pt>
                <c:pt idx="7869">
                  <c:v>58.593800000000002</c:v>
                </c:pt>
                <c:pt idx="7870">
                  <c:v>97.656300000000002</c:v>
                </c:pt>
                <c:pt idx="7871">
                  <c:v>68.359399999999994</c:v>
                </c:pt>
                <c:pt idx="7872">
                  <c:v>19.531300000000002</c:v>
                </c:pt>
                <c:pt idx="7873">
                  <c:v>29.296900000000001</c:v>
                </c:pt>
                <c:pt idx="7874">
                  <c:v>97.656300000000002</c:v>
                </c:pt>
                <c:pt idx="7875">
                  <c:v>78.125</c:v>
                </c:pt>
                <c:pt idx="7876">
                  <c:v>68.359399999999994</c:v>
                </c:pt>
                <c:pt idx="7877">
                  <c:v>43.945300000000003</c:v>
                </c:pt>
                <c:pt idx="7878">
                  <c:v>73.242199999999997</c:v>
                </c:pt>
                <c:pt idx="7879">
                  <c:v>73.242199999999997</c:v>
                </c:pt>
                <c:pt idx="7880">
                  <c:v>112.30500000000001</c:v>
                </c:pt>
                <c:pt idx="7881">
                  <c:v>29.296900000000001</c:v>
                </c:pt>
                <c:pt idx="7882">
                  <c:v>39.0625</c:v>
                </c:pt>
                <c:pt idx="7883">
                  <c:v>58.593800000000002</c:v>
                </c:pt>
                <c:pt idx="7884">
                  <c:v>53.710900000000002</c:v>
                </c:pt>
                <c:pt idx="7885">
                  <c:v>73.242199999999997</c:v>
                </c:pt>
                <c:pt idx="7886">
                  <c:v>58.593800000000002</c:v>
                </c:pt>
                <c:pt idx="7887">
                  <c:v>53.710900000000002</c:v>
                </c:pt>
                <c:pt idx="7888">
                  <c:v>73.242199999999997</c:v>
                </c:pt>
                <c:pt idx="7889">
                  <c:v>87.890600000000006</c:v>
                </c:pt>
                <c:pt idx="7890">
                  <c:v>39.0625</c:v>
                </c:pt>
                <c:pt idx="7891">
                  <c:v>53.710900000000002</c:v>
                </c:pt>
                <c:pt idx="7892">
                  <c:v>73.242199999999997</c:v>
                </c:pt>
                <c:pt idx="7893">
                  <c:v>63.476599999999998</c:v>
                </c:pt>
                <c:pt idx="7894">
                  <c:v>92.773399999999995</c:v>
                </c:pt>
                <c:pt idx="7895">
                  <c:v>87.890600000000006</c:v>
                </c:pt>
                <c:pt idx="7896">
                  <c:v>53.710900000000002</c:v>
                </c:pt>
                <c:pt idx="7897">
                  <c:v>107.422</c:v>
                </c:pt>
                <c:pt idx="7898">
                  <c:v>68.359399999999994</c:v>
                </c:pt>
                <c:pt idx="7899">
                  <c:v>48.828099999999999</c:v>
                </c:pt>
                <c:pt idx="7900">
                  <c:v>48.828099999999999</c:v>
                </c:pt>
                <c:pt idx="7901">
                  <c:v>92.773399999999995</c:v>
                </c:pt>
                <c:pt idx="7902">
                  <c:v>83.007800000000003</c:v>
                </c:pt>
                <c:pt idx="7903">
                  <c:v>68.359399999999994</c:v>
                </c:pt>
                <c:pt idx="7904">
                  <c:v>63.476599999999998</c:v>
                </c:pt>
                <c:pt idx="7905">
                  <c:v>58.593800000000002</c:v>
                </c:pt>
                <c:pt idx="7906">
                  <c:v>83.007800000000003</c:v>
                </c:pt>
                <c:pt idx="7907">
                  <c:v>92.773399999999995</c:v>
                </c:pt>
                <c:pt idx="7908">
                  <c:v>58.593800000000002</c:v>
                </c:pt>
                <c:pt idx="7909">
                  <c:v>43.945300000000003</c:v>
                </c:pt>
                <c:pt idx="7910">
                  <c:v>78.125</c:v>
                </c:pt>
                <c:pt idx="7911">
                  <c:v>73.242199999999997</c:v>
                </c:pt>
                <c:pt idx="7912">
                  <c:v>78.125</c:v>
                </c:pt>
                <c:pt idx="7913">
                  <c:v>29.296900000000001</c:v>
                </c:pt>
                <c:pt idx="7914">
                  <c:v>78.125</c:v>
                </c:pt>
                <c:pt idx="7915">
                  <c:v>92.773399999999995</c:v>
                </c:pt>
                <c:pt idx="7916">
                  <c:v>68.359399999999994</c:v>
                </c:pt>
                <c:pt idx="7917">
                  <c:v>9.7656299999999998</c:v>
                </c:pt>
                <c:pt idx="7918">
                  <c:v>43.945300000000003</c:v>
                </c:pt>
                <c:pt idx="7919">
                  <c:v>68.359399999999994</c:v>
                </c:pt>
                <c:pt idx="7920">
                  <c:v>87.890600000000006</c:v>
                </c:pt>
                <c:pt idx="7921">
                  <c:v>43.945300000000003</c:v>
                </c:pt>
                <c:pt idx="7922">
                  <c:v>78.125</c:v>
                </c:pt>
                <c:pt idx="7923">
                  <c:v>53.710900000000002</c:v>
                </c:pt>
                <c:pt idx="7924">
                  <c:v>63.476599999999998</c:v>
                </c:pt>
                <c:pt idx="7925">
                  <c:v>83.007800000000003</c:v>
                </c:pt>
                <c:pt idx="7926">
                  <c:v>48.828099999999999</c:v>
                </c:pt>
                <c:pt idx="7927">
                  <c:v>53.710900000000002</c:v>
                </c:pt>
                <c:pt idx="7928">
                  <c:v>48.828099999999999</c:v>
                </c:pt>
                <c:pt idx="7929">
                  <c:v>117.188</c:v>
                </c:pt>
                <c:pt idx="7930">
                  <c:v>58.593800000000002</c:v>
                </c:pt>
                <c:pt idx="7931">
                  <c:v>78.125</c:v>
                </c:pt>
                <c:pt idx="7932">
                  <c:v>63.476599999999998</c:v>
                </c:pt>
                <c:pt idx="7933">
                  <c:v>92.773399999999995</c:v>
                </c:pt>
                <c:pt idx="7934">
                  <c:v>48.828099999999999</c:v>
                </c:pt>
                <c:pt idx="7935">
                  <c:v>53.710900000000002</c:v>
                </c:pt>
                <c:pt idx="7936">
                  <c:v>63.476599999999998</c:v>
                </c:pt>
                <c:pt idx="7937">
                  <c:v>68.359399999999994</c:v>
                </c:pt>
                <c:pt idx="7938">
                  <c:v>63.476599999999998</c:v>
                </c:pt>
                <c:pt idx="7939">
                  <c:v>68.359399999999994</c:v>
                </c:pt>
                <c:pt idx="7940">
                  <c:v>53.710900000000002</c:v>
                </c:pt>
                <c:pt idx="7941">
                  <c:v>73.242199999999997</c:v>
                </c:pt>
                <c:pt idx="7942">
                  <c:v>63.476599999999998</c:v>
                </c:pt>
                <c:pt idx="7943">
                  <c:v>68.359399999999994</c:v>
                </c:pt>
                <c:pt idx="7944">
                  <c:v>68.359399999999994</c:v>
                </c:pt>
                <c:pt idx="7945">
                  <c:v>48.828099999999999</c:v>
                </c:pt>
                <c:pt idx="7946">
                  <c:v>87.890600000000006</c:v>
                </c:pt>
                <c:pt idx="7947">
                  <c:v>39.0625</c:v>
                </c:pt>
                <c:pt idx="7948">
                  <c:v>73.242199999999997</c:v>
                </c:pt>
                <c:pt idx="7949">
                  <c:v>53.710900000000002</c:v>
                </c:pt>
                <c:pt idx="7950">
                  <c:v>97.656300000000002</c:v>
                </c:pt>
                <c:pt idx="7951">
                  <c:v>92.773399999999995</c:v>
                </c:pt>
                <c:pt idx="7952">
                  <c:v>58.593800000000002</c:v>
                </c:pt>
                <c:pt idx="7953">
                  <c:v>48.828099999999999</c:v>
                </c:pt>
                <c:pt idx="7954">
                  <c:v>78.125</c:v>
                </c:pt>
                <c:pt idx="7955">
                  <c:v>63.476599999999998</c:v>
                </c:pt>
                <c:pt idx="7956">
                  <c:v>73.242199999999997</c:v>
                </c:pt>
                <c:pt idx="7957">
                  <c:v>73.242199999999997</c:v>
                </c:pt>
                <c:pt idx="7958">
                  <c:v>58.593800000000002</c:v>
                </c:pt>
                <c:pt idx="7959">
                  <c:v>73.242199999999997</c:v>
                </c:pt>
                <c:pt idx="7960">
                  <c:v>83.007800000000003</c:v>
                </c:pt>
                <c:pt idx="7961">
                  <c:v>78.125</c:v>
                </c:pt>
                <c:pt idx="7962">
                  <c:v>58.593800000000002</c:v>
                </c:pt>
                <c:pt idx="7963">
                  <c:v>53.710900000000002</c:v>
                </c:pt>
                <c:pt idx="7964">
                  <c:v>78.125</c:v>
                </c:pt>
                <c:pt idx="7965">
                  <c:v>53.710900000000002</c:v>
                </c:pt>
                <c:pt idx="7966">
                  <c:v>14.648400000000001</c:v>
                </c:pt>
                <c:pt idx="7967">
                  <c:v>48.828099999999999</c:v>
                </c:pt>
                <c:pt idx="7968">
                  <c:v>78.125</c:v>
                </c:pt>
                <c:pt idx="7969">
                  <c:v>68.359399999999994</c:v>
                </c:pt>
                <c:pt idx="7970">
                  <c:v>34.179699999999997</c:v>
                </c:pt>
                <c:pt idx="7971">
                  <c:v>53.710900000000002</c:v>
                </c:pt>
                <c:pt idx="7972">
                  <c:v>78.125</c:v>
                </c:pt>
                <c:pt idx="7973">
                  <c:v>63.476599999999998</c:v>
                </c:pt>
                <c:pt idx="7974">
                  <c:v>78.125</c:v>
                </c:pt>
                <c:pt idx="7975">
                  <c:v>43.945300000000003</c:v>
                </c:pt>
                <c:pt idx="7976">
                  <c:v>58.593800000000002</c:v>
                </c:pt>
                <c:pt idx="7977">
                  <c:v>63.476599999999998</c:v>
                </c:pt>
                <c:pt idx="7978">
                  <c:v>83.007800000000003</c:v>
                </c:pt>
                <c:pt idx="7979">
                  <c:v>58.593800000000002</c:v>
                </c:pt>
                <c:pt idx="7980">
                  <c:v>34.179699999999997</c:v>
                </c:pt>
                <c:pt idx="7981">
                  <c:v>68.359399999999994</c:v>
                </c:pt>
                <c:pt idx="7982">
                  <c:v>112.30500000000001</c:v>
                </c:pt>
                <c:pt idx="7983">
                  <c:v>14.648400000000001</c:v>
                </c:pt>
                <c:pt idx="7984">
                  <c:v>58.593800000000002</c:v>
                </c:pt>
                <c:pt idx="7985">
                  <c:v>48.828099999999999</c:v>
                </c:pt>
                <c:pt idx="7986">
                  <c:v>78.125</c:v>
                </c:pt>
                <c:pt idx="7987">
                  <c:v>63.476599999999998</c:v>
                </c:pt>
                <c:pt idx="7988">
                  <c:v>48.828099999999999</c:v>
                </c:pt>
                <c:pt idx="7989">
                  <c:v>58.593800000000002</c:v>
                </c:pt>
                <c:pt idx="7990">
                  <c:v>68.359399999999994</c:v>
                </c:pt>
                <c:pt idx="7991">
                  <c:v>87.890600000000006</c:v>
                </c:pt>
                <c:pt idx="7992">
                  <c:v>58.593800000000002</c:v>
                </c:pt>
                <c:pt idx="7993">
                  <c:v>29.296900000000001</c:v>
                </c:pt>
                <c:pt idx="7994">
                  <c:v>68.359399999999994</c:v>
                </c:pt>
                <c:pt idx="7995">
                  <c:v>83.007800000000003</c:v>
                </c:pt>
                <c:pt idx="7996">
                  <c:v>43.945300000000003</c:v>
                </c:pt>
                <c:pt idx="7997">
                  <c:v>73.242199999999997</c:v>
                </c:pt>
                <c:pt idx="7998">
                  <c:v>53.710900000000002</c:v>
                </c:pt>
                <c:pt idx="7999">
                  <c:v>97.656300000000002</c:v>
                </c:pt>
                <c:pt idx="8000">
                  <c:v>68.359399999999994</c:v>
                </c:pt>
                <c:pt idx="8001">
                  <c:v>53.710900000000002</c:v>
                </c:pt>
                <c:pt idx="8002">
                  <c:v>43.945300000000003</c:v>
                </c:pt>
                <c:pt idx="8003">
                  <c:v>92.773399999999995</c:v>
                </c:pt>
                <c:pt idx="8004">
                  <c:v>78.125</c:v>
                </c:pt>
                <c:pt idx="8005">
                  <c:v>102.539</c:v>
                </c:pt>
                <c:pt idx="8006">
                  <c:v>53.710900000000002</c:v>
                </c:pt>
                <c:pt idx="8007">
                  <c:v>53.710900000000002</c:v>
                </c:pt>
                <c:pt idx="8008">
                  <c:v>78.125</c:v>
                </c:pt>
                <c:pt idx="8009">
                  <c:v>48.828099999999999</c:v>
                </c:pt>
                <c:pt idx="8010">
                  <c:v>63.476599999999998</c:v>
                </c:pt>
                <c:pt idx="8011">
                  <c:v>43.945300000000003</c:v>
                </c:pt>
                <c:pt idx="8012">
                  <c:v>68.359399999999994</c:v>
                </c:pt>
                <c:pt idx="8013">
                  <c:v>63.476599999999998</c:v>
                </c:pt>
                <c:pt idx="8014">
                  <c:v>48.828099999999999</c:v>
                </c:pt>
                <c:pt idx="8015">
                  <c:v>29.296900000000001</c:v>
                </c:pt>
                <c:pt idx="8016">
                  <c:v>48.828099999999999</c:v>
                </c:pt>
                <c:pt idx="8017">
                  <c:v>92.773399999999995</c:v>
                </c:pt>
                <c:pt idx="8018">
                  <c:v>73.242199999999997</c:v>
                </c:pt>
                <c:pt idx="8019">
                  <c:v>39.0625</c:v>
                </c:pt>
                <c:pt idx="8020">
                  <c:v>48.828099999999999</c:v>
                </c:pt>
                <c:pt idx="8021">
                  <c:v>63.476599999999998</c:v>
                </c:pt>
                <c:pt idx="8022">
                  <c:v>73.242199999999997</c:v>
                </c:pt>
                <c:pt idx="8023">
                  <c:v>73.242199999999997</c:v>
                </c:pt>
                <c:pt idx="8024">
                  <c:v>43.945300000000003</c:v>
                </c:pt>
                <c:pt idx="8025">
                  <c:v>43.945300000000003</c:v>
                </c:pt>
                <c:pt idx="8026">
                  <c:v>53.710900000000002</c:v>
                </c:pt>
                <c:pt idx="8027">
                  <c:v>97.656300000000002</c:v>
                </c:pt>
                <c:pt idx="8028">
                  <c:v>58.593800000000002</c:v>
                </c:pt>
                <c:pt idx="8029">
                  <c:v>34.179699999999997</c:v>
                </c:pt>
                <c:pt idx="8030">
                  <c:v>63.476599999999998</c:v>
                </c:pt>
                <c:pt idx="8031">
                  <c:v>53.710900000000002</c:v>
                </c:pt>
                <c:pt idx="8032">
                  <c:v>58.593800000000002</c:v>
                </c:pt>
                <c:pt idx="8033">
                  <c:v>48.828099999999999</c:v>
                </c:pt>
                <c:pt idx="8034">
                  <c:v>53.710900000000002</c:v>
                </c:pt>
                <c:pt idx="8035">
                  <c:v>53.710900000000002</c:v>
                </c:pt>
                <c:pt idx="8036">
                  <c:v>68.359399999999994</c:v>
                </c:pt>
                <c:pt idx="8037">
                  <c:v>58.593800000000002</c:v>
                </c:pt>
                <c:pt idx="8038">
                  <c:v>48.828099999999999</c:v>
                </c:pt>
                <c:pt idx="8039">
                  <c:v>78.125</c:v>
                </c:pt>
                <c:pt idx="8040">
                  <c:v>107.422</c:v>
                </c:pt>
                <c:pt idx="8041">
                  <c:v>58.593800000000002</c:v>
                </c:pt>
                <c:pt idx="8042">
                  <c:v>63.476599999999998</c:v>
                </c:pt>
                <c:pt idx="8043">
                  <c:v>53.710900000000002</c:v>
                </c:pt>
                <c:pt idx="8044">
                  <c:v>87.890600000000006</c:v>
                </c:pt>
                <c:pt idx="8045">
                  <c:v>87.890600000000006</c:v>
                </c:pt>
                <c:pt idx="8046">
                  <c:v>73.242199999999997</c:v>
                </c:pt>
                <c:pt idx="8047">
                  <c:v>53.710900000000002</c:v>
                </c:pt>
                <c:pt idx="8048">
                  <c:v>107.422</c:v>
                </c:pt>
                <c:pt idx="8049">
                  <c:v>53.710900000000002</c:v>
                </c:pt>
                <c:pt idx="8050">
                  <c:v>63.476599999999998</c:v>
                </c:pt>
                <c:pt idx="8051">
                  <c:v>58.593800000000002</c:v>
                </c:pt>
                <c:pt idx="8052">
                  <c:v>78.125</c:v>
                </c:pt>
                <c:pt idx="8053">
                  <c:v>87.890600000000006</c:v>
                </c:pt>
                <c:pt idx="8054">
                  <c:v>73.242199999999997</c:v>
                </c:pt>
                <c:pt idx="8055">
                  <c:v>58.593800000000002</c:v>
                </c:pt>
                <c:pt idx="8056">
                  <c:v>48.828099999999999</c:v>
                </c:pt>
                <c:pt idx="8057">
                  <c:v>63.476599999999998</c:v>
                </c:pt>
                <c:pt idx="8058">
                  <c:v>58.593800000000002</c:v>
                </c:pt>
                <c:pt idx="8059">
                  <c:v>78.125</c:v>
                </c:pt>
                <c:pt idx="8060">
                  <c:v>29.296900000000001</c:v>
                </c:pt>
                <c:pt idx="8061">
                  <c:v>68.359399999999994</c:v>
                </c:pt>
                <c:pt idx="8062">
                  <c:v>87.890600000000006</c:v>
                </c:pt>
                <c:pt idx="8063">
                  <c:v>53.710900000000002</c:v>
                </c:pt>
                <c:pt idx="8064">
                  <c:v>24.414100000000001</c:v>
                </c:pt>
                <c:pt idx="8065">
                  <c:v>53.710900000000002</c:v>
                </c:pt>
                <c:pt idx="8066">
                  <c:v>53.710900000000002</c:v>
                </c:pt>
                <c:pt idx="8067">
                  <c:v>83.007800000000003</c:v>
                </c:pt>
                <c:pt idx="8068">
                  <c:v>63.476599999999998</c:v>
                </c:pt>
                <c:pt idx="8069">
                  <c:v>53.710900000000002</c:v>
                </c:pt>
                <c:pt idx="8070">
                  <c:v>19.531300000000002</c:v>
                </c:pt>
                <c:pt idx="8071">
                  <c:v>68.359399999999994</c:v>
                </c:pt>
                <c:pt idx="8072">
                  <c:v>107.422</c:v>
                </c:pt>
                <c:pt idx="8073">
                  <c:v>43.945300000000003</c:v>
                </c:pt>
                <c:pt idx="8074">
                  <c:v>58.593800000000002</c:v>
                </c:pt>
                <c:pt idx="8075">
                  <c:v>73.242199999999997</c:v>
                </c:pt>
                <c:pt idx="8076">
                  <c:v>73.242199999999997</c:v>
                </c:pt>
                <c:pt idx="8077">
                  <c:v>4.8828100000000001</c:v>
                </c:pt>
                <c:pt idx="8078">
                  <c:v>63.476599999999998</c:v>
                </c:pt>
                <c:pt idx="8079">
                  <c:v>68.359399999999994</c:v>
                </c:pt>
                <c:pt idx="8080">
                  <c:v>63.476599999999998</c:v>
                </c:pt>
                <c:pt idx="8081">
                  <c:v>78.125</c:v>
                </c:pt>
                <c:pt idx="8082">
                  <c:v>68.359399999999994</c:v>
                </c:pt>
                <c:pt idx="8083">
                  <c:v>34.179699999999997</c:v>
                </c:pt>
                <c:pt idx="8084">
                  <c:v>48.828099999999999</c:v>
                </c:pt>
                <c:pt idx="8085">
                  <c:v>97.656300000000002</c:v>
                </c:pt>
                <c:pt idx="8086">
                  <c:v>68.359399999999994</c:v>
                </c:pt>
                <c:pt idx="8087">
                  <c:v>63.476599999999998</c:v>
                </c:pt>
                <c:pt idx="8088">
                  <c:v>73.242199999999997</c:v>
                </c:pt>
                <c:pt idx="8089">
                  <c:v>78.125</c:v>
                </c:pt>
                <c:pt idx="8090">
                  <c:v>73.242199999999997</c:v>
                </c:pt>
                <c:pt idx="8091">
                  <c:v>53.710900000000002</c:v>
                </c:pt>
                <c:pt idx="8092">
                  <c:v>43.945300000000003</c:v>
                </c:pt>
                <c:pt idx="8093">
                  <c:v>92.773399999999995</c:v>
                </c:pt>
                <c:pt idx="8094">
                  <c:v>78.125</c:v>
                </c:pt>
                <c:pt idx="8095">
                  <c:v>63.476599999999998</c:v>
                </c:pt>
                <c:pt idx="8096">
                  <c:v>43.945300000000003</c:v>
                </c:pt>
                <c:pt idx="8097">
                  <c:v>58.593800000000002</c:v>
                </c:pt>
                <c:pt idx="8098">
                  <c:v>68.359399999999994</c:v>
                </c:pt>
                <c:pt idx="8099">
                  <c:v>73.242199999999997</c:v>
                </c:pt>
                <c:pt idx="8100">
                  <c:v>58.593800000000002</c:v>
                </c:pt>
                <c:pt idx="8101">
                  <c:v>34.179699999999997</c:v>
                </c:pt>
                <c:pt idx="8102">
                  <c:v>78.125</c:v>
                </c:pt>
                <c:pt idx="8103">
                  <c:v>87.890600000000006</c:v>
                </c:pt>
                <c:pt idx="8104">
                  <c:v>78.125</c:v>
                </c:pt>
                <c:pt idx="8105">
                  <c:v>63.476599999999998</c:v>
                </c:pt>
                <c:pt idx="8106">
                  <c:v>53.710900000000002</c:v>
                </c:pt>
                <c:pt idx="8107">
                  <c:v>78.125</c:v>
                </c:pt>
                <c:pt idx="8108">
                  <c:v>87.890600000000006</c:v>
                </c:pt>
                <c:pt idx="8109">
                  <c:v>29.296900000000001</c:v>
                </c:pt>
                <c:pt idx="8110">
                  <c:v>48.828099999999999</c:v>
                </c:pt>
                <c:pt idx="8111">
                  <c:v>92.773399999999995</c:v>
                </c:pt>
                <c:pt idx="8112">
                  <c:v>102.539</c:v>
                </c:pt>
                <c:pt idx="8113">
                  <c:v>34.179699999999997</c:v>
                </c:pt>
                <c:pt idx="8114">
                  <c:v>63.476599999999998</c:v>
                </c:pt>
                <c:pt idx="8115">
                  <c:v>73.242199999999997</c:v>
                </c:pt>
                <c:pt idx="8116">
                  <c:v>68.359399999999994</c:v>
                </c:pt>
                <c:pt idx="8117">
                  <c:v>68.359399999999994</c:v>
                </c:pt>
                <c:pt idx="8118">
                  <c:v>39.0625</c:v>
                </c:pt>
                <c:pt idx="8119">
                  <c:v>68.359399999999994</c:v>
                </c:pt>
                <c:pt idx="8120">
                  <c:v>68.359399999999994</c:v>
                </c:pt>
                <c:pt idx="8121">
                  <c:v>78.125</c:v>
                </c:pt>
                <c:pt idx="8122">
                  <c:v>53.710900000000002</c:v>
                </c:pt>
                <c:pt idx="8123">
                  <c:v>48.828099999999999</c:v>
                </c:pt>
                <c:pt idx="8124">
                  <c:v>63.476599999999998</c:v>
                </c:pt>
                <c:pt idx="8125">
                  <c:v>97.656300000000002</c:v>
                </c:pt>
                <c:pt idx="8126">
                  <c:v>63.476599999999998</c:v>
                </c:pt>
                <c:pt idx="8127">
                  <c:v>48.828099999999999</c:v>
                </c:pt>
                <c:pt idx="8128">
                  <c:v>48.828099999999999</c:v>
                </c:pt>
                <c:pt idx="8129">
                  <c:v>83.007800000000003</c:v>
                </c:pt>
                <c:pt idx="8130">
                  <c:v>87.890600000000006</c:v>
                </c:pt>
                <c:pt idx="8131">
                  <c:v>48.828099999999999</c:v>
                </c:pt>
                <c:pt idx="8132">
                  <c:v>48.828099999999999</c:v>
                </c:pt>
                <c:pt idx="8133">
                  <c:v>58.593800000000002</c:v>
                </c:pt>
                <c:pt idx="8134">
                  <c:v>78.125</c:v>
                </c:pt>
                <c:pt idx="8135">
                  <c:v>43.945300000000003</c:v>
                </c:pt>
                <c:pt idx="8136">
                  <c:v>58.593800000000002</c:v>
                </c:pt>
                <c:pt idx="8137">
                  <c:v>63.476599999999998</c:v>
                </c:pt>
                <c:pt idx="8138">
                  <c:v>92.773399999999995</c:v>
                </c:pt>
                <c:pt idx="8139">
                  <c:v>63.476599999999998</c:v>
                </c:pt>
                <c:pt idx="8140">
                  <c:v>48.828099999999999</c:v>
                </c:pt>
                <c:pt idx="8141">
                  <c:v>58.593800000000002</c:v>
                </c:pt>
                <c:pt idx="8142">
                  <c:v>107.422</c:v>
                </c:pt>
                <c:pt idx="8143">
                  <c:v>68.359399999999994</c:v>
                </c:pt>
                <c:pt idx="8144">
                  <c:v>63.476599999999998</c:v>
                </c:pt>
                <c:pt idx="8145">
                  <c:v>58.593800000000002</c:v>
                </c:pt>
                <c:pt idx="8146">
                  <c:v>83.007800000000003</c:v>
                </c:pt>
                <c:pt idx="8147">
                  <c:v>92.773399999999995</c:v>
                </c:pt>
                <c:pt idx="8148">
                  <c:v>73.242199999999997</c:v>
                </c:pt>
                <c:pt idx="8149">
                  <c:v>43.945300000000003</c:v>
                </c:pt>
                <c:pt idx="8150">
                  <c:v>63.476599999999998</c:v>
                </c:pt>
                <c:pt idx="8151">
                  <c:v>87.890600000000006</c:v>
                </c:pt>
                <c:pt idx="8152">
                  <c:v>48.828099999999999</c:v>
                </c:pt>
                <c:pt idx="8153">
                  <c:v>63.476599999999998</c:v>
                </c:pt>
                <c:pt idx="8154">
                  <c:v>78.125</c:v>
                </c:pt>
                <c:pt idx="8155">
                  <c:v>97.656300000000002</c:v>
                </c:pt>
                <c:pt idx="8156">
                  <c:v>78.125</c:v>
                </c:pt>
                <c:pt idx="8157">
                  <c:v>78.125</c:v>
                </c:pt>
                <c:pt idx="8158">
                  <c:v>43.945300000000003</c:v>
                </c:pt>
                <c:pt idx="8159">
                  <c:v>48.828099999999999</c:v>
                </c:pt>
                <c:pt idx="8160">
                  <c:v>83.007800000000003</c:v>
                </c:pt>
                <c:pt idx="8161">
                  <c:v>73.242199999999997</c:v>
                </c:pt>
                <c:pt idx="8162">
                  <c:v>19.531300000000002</c:v>
                </c:pt>
                <c:pt idx="8163">
                  <c:v>53.710900000000002</c:v>
                </c:pt>
                <c:pt idx="8164">
                  <c:v>73.242199999999997</c:v>
                </c:pt>
                <c:pt idx="8165">
                  <c:v>87.890600000000006</c:v>
                </c:pt>
                <c:pt idx="8166">
                  <c:v>78.125</c:v>
                </c:pt>
                <c:pt idx="8167">
                  <c:v>39.0625</c:v>
                </c:pt>
                <c:pt idx="8168">
                  <c:v>63.476599999999998</c:v>
                </c:pt>
                <c:pt idx="8169">
                  <c:v>83.007800000000003</c:v>
                </c:pt>
                <c:pt idx="8170">
                  <c:v>92.773399999999995</c:v>
                </c:pt>
                <c:pt idx="8171">
                  <c:v>34.179699999999997</c:v>
                </c:pt>
                <c:pt idx="8172">
                  <c:v>58.593800000000002</c:v>
                </c:pt>
                <c:pt idx="8173">
                  <c:v>78.125</c:v>
                </c:pt>
                <c:pt idx="8174">
                  <c:v>97.656300000000002</c:v>
                </c:pt>
                <c:pt idx="8175">
                  <c:v>39.0625</c:v>
                </c:pt>
                <c:pt idx="8176">
                  <c:v>53.710900000000002</c:v>
                </c:pt>
                <c:pt idx="8177">
                  <c:v>53.710900000000002</c:v>
                </c:pt>
                <c:pt idx="8178">
                  <c:v>87.890600000000006</c:v>
                </c:pt>
                <c:pt idx="8179">
                  <c:v>48.828099999999999</c:v>
                </c:pt>
                <c:pt idx="8180">
                  <c:v>34.179699999999997</c:v>
                </c:pt>
                <c:pt idx="8181">
                  <c:v>73.242199999999997</c:v>
                </c:pt>
                <c:pt idx="8182">
                  <c:v>68.359399999999994</c:v>
                </c:pt>
                <c:pt idx="8183">
                  <c:v>68.359399999999994</c:v>
                </c:pt>
                <c:pt idx="8184">
                  <c:v>63.476599999999998</c:v>
                </c:pt>
                <c:pt idx="8185">
                  <c:v>43.945300000000003</c:v>
                </c:pt>
                <c:pt idx="8186">
                  <c:v>63.476599999999998</c:v>
                </c:pt>
                <c:pt idx="8187">
                  <c:v>78.125</c:v>
                </c:pt>
                <c:pt idx="8188">
                  <c:v>48.828099999999999</c:v>
                </c:pt>
                <c:pt idx="8189">
                  <c:v>48.828099999999999</c:v>
                </c:pt>
                <c:pt idx="8190">
                  <c:v>48.828099999999999</c:v>
                </c:pt>
                <c:pt idx="8191">
                  <c:v>68.359399999999994</c:v>
                </c:pt>
                <c:pt idx="8192">
                  <c:v>87.890600000000006</c:v>
                </c:pt>
                <c:pt idx="8193">
                  <c:v>58.593800000000002</c:v>
                </c:pt>
                <c:pt idx="8194">
                  <c:v>43.945300000000003</c:v>
                </c:pt>
                <c:pt idx="8195">
                  <c:v>73.242199999999997</c:v>
                </c:pt>
                <c:pt idx="8196">
                  <c:v>97.656300000000002</c:v>
                </c:pt>
                <c:pt idx="8197">
                  <c:v>58.593800000000002</c:v>
                </c:pt>
                <c:pt idx="8198">
                  <c:v>68.359399999999994</c:v>
                </c:pt>
                <c:pt idx="8199">
                  <c:v>58.593800000000002</c:v>
                </c:pt>
                <c:pt idx="8200">
                  <c:v>87.890600000000006</c:v>
                </c:pt>
                <c:pt idx="8201">
                  <c:v>68.359399999999994</c:v>
                </c:pt>
                <c:pt idx="8202">
                  <c:v>83.007800000000003</c:v>
                </c:pt>
                <c:pt idx="8203">
                  <c:v>24.414100000000001</c:v>
                </c:pt>
                <c:pt idx="8204">
                  <c:v>58.593800000000002</c:v>
                </c:pt>
                <c:pt idx="8205">
                  <c:v>97.656300000000002</c:v>
                </c:pt>
                <c:pt idx="8206">
                  <c:v>63.476599999999998</c:v>
                </c:pt>
                <c:pt idx="8207">
                  <c:v>24.414100000000001</c:v>
                </c:pt>
                <c:pt idx="8208">
                  <c:v>53.710900000000002</c:v>
                </c:pt>
                <c:pt idx="8209">
                  <c:v>87.890600000000006</c:v>
                </c:pt>
                <c:pt idx="8210">
                  <c:v>58.593800000000002</c:v>
                </c:pt>
                <c:pt idx="8211">
                  <c:v>43.945300000000003</c:v>
                </c:pt>
                <c:pt idx="8212">
                  <c:v>73.242199999999997</c:v>
                </c:pt>
                <c:pt idx="8213">
                  <c:v>87.890600000000006</c:v>
                </c:pt>
                <c:pt idx="8214">
                  <c:v>73.242199999999997</c:v>
                </c:pt>
                <c:pt idx="8215">
                  <c:v>68.359399999999994</c:v>
                </c:pt>
                <c:pt idx="8216">
                  <c:v>48.828099999999999</c:v>
                </c:pt>
                <c:pt idx="8217">
                  <c:v>78.125</c:v>
                </c:pt>
                <c:pt idx="8218">
                  <c:v>39.0625</c:v>
                </c:pt>
                <c:pt idx="8219">
                  <c:v>112.30500000000001</c:v>
                </c:pt>
                <c:pt idx="8220">
                  <c:v>43.945300000000003</c:v>
                </c:pt>
                <c:pt idx="8221">
                  <c:v>39.0625</c:v>
                </c:pt>
                <c:pt idx="8222">
                  <c:v>68.359399999999994</c:v>
                </c:pt>
                <c:pt idx="8223">
                  <c:v>68.359399999999994</c:v>
                </c:pt>
                <c:pt idx="8224">
                  <c:v>58.593800000000002</c:v>
                </c:pt>
                <c:pt idx="8225">
                  <c:v>58.593800000000002</c:v>
                </c:pt>
                <c:pt idx="8226">
                  <c:v>43.945300000000003</c:v>
                </c:pt>
                <c:pt idx="8227">
                  <c:v>83.007800000000003</c:v>
                </c:pt>
                <c:pt idx="8228">
                  <c:v>68.359399999999994</c:v>
                </c:pt>
                <c:pt idx="8229">
                  <c:v>63.476599999999998</c:v>
                </c:pt>
                <c:pt idx="8230">
                  <c:v>48.828099999999999</c:v>
                </c:pt>
                <c:pt idx="8231">
                  <c:v>68.359399999999994</c:v>
                </c:pt>
                <c:pt idx="8232">
                  <c:v>92.773399999999995</c:v>
                </c:pt>
                <c:pt idx="8233">
                  <c:v>48.828099999999999</c:v>
                </c:pt>
                <c:pt idx="8234">
                  <c:v>63.476599999999998</c:v>
                </c:pt>
                <c:pt idx="8235">
                  <c:v>53.710900000000002</c:v>
                </c:pt>
                <c:pt idx="8236">
                  <c:v>68.359399999999994</c:v>
                </c:pt>
                <c:pt idx="8237">
                  <c:v>97.656300000000002</c:v>
                </c:pt>
                <c:pt idx="8238">
                  <c:v>78.125</c:v>
                </c:pt>
                <c:pt idx="8239">
                  <c:v>53.710900000000002</c:v>
                </c:pt>
                <c:pt idx="8240">
                  <c:v>29.296900000000001</c:v>
                </c:pt>
                <c:pt idx="8241">
                  <c:v>58.593800000000002</c:v>
                </c:pt>
                <c:pt idx="8242">
                  <c:v>58.593800000000002</c:v>
                </c:pt>
                <c:pt idx="8243">
                  <c:v>53.710900000000002</c:v>
                </c:pt>
                <c:pt idx="8244">
                  <c:v>34.179699999999997</c:v>
                </c:pt>
                <c:pt idx="8245">
                  <c:v>58.593800000000002</c:v>
                </c:pt>
                <c:pt idx="8246">
                  <c:v>102.539</c:v>
                </c:pt>
                <c:pt idx="8247">
                  <c:v>68.359399999999994</c:v>
                </c:pt>
                <c:pt idx="8248">
                  <c:v>48.828099999999999</c:v>
                </c:pt>
                <c:pt idx="8249">
                  <c:v>53.710900000000002</c:v>
                </c:pt>
                <c:pt idx="8250">
                  <c:v>78.125</c:v>
                </c:pt>
                <c:pt idx="8251">
                  <c:v>78.125</c:v>
                </c:pt>
                <c:pt idx="8252">
                  <c:v>29.296900000000001</c:v>
                </c:pt>
                <c:pt idx="8253">
                  <c:v>43.945300000000003</c:v>
                </c:pt>
                <c:pt idx="8254">
                  <c:v>83.007800000000003</c:v>
                </c:pt>
                <c:pt idx="8255">
                  <c:v>87.890600000000006</c:v>
                </c:pt>
                <c:pt idx="8256">
                  <c:v>24.414100000000001</c:v>
                </c:pt>
                <c:pt idx="8257">
                  <c:v>68.359399999999994</c:v>
                </c:pt>
                <c:pt idx="8258">
                  <c:v>78.125</c:v>
                </c:pt>
                <c:pt idx="8259">
                  <c:v>68.359399999999994</c:v>
                </c:pt>
                <c:pt idx="8260">
                  <c:v>87.890600000000006</c:v>
                </c:pt>
                <c:pt idx="8261">
                  <c:v>39.0625</c:v>
                </c:pt>
                <c:pt idx="8262">
                  <c:v>63.476599999999998</c:v>
                </c:pt>
                <c:pt idx="8263">
                  <c:v>68.359399999999994</c:v>
                </c:pt>
                <c:pt idx="8264">
                  <c:v>122.07</c:v>
                </c:pt>
                <c:pt idx="8265">
                  <c:v>43.945300000000003</c:v>
                </c:pt>
                <c:pt idx="8266">
                  <c:v>43.945300000000003</c:v>
                </c:pt>
                <c:pt idx="8267">
                  <c:v>48.828099999999999</c:v>
                </c:pt>
                <c:pt idx="8268">
                  <c:v>68.359399999999994</c:v>
                </c:pt>
                <c:pt idx="8269">
                  <c:v>63.476599999999998</c:v>
                </c:pt>
                <c:pt idx="8270">
                  <c:v>58.593800000000002</c:v>
                </c:pt>
                <c:pt idx="8271">
                  <c:v>58.593800000000002</c:v>
                </c:pt>
                <c:pt idx="8272">
                  <c:v>48.828099999999999</c:v>
                </c:pt>
                <c:pt idx="8273">
                  <c:v>97.656300000000002</c:v>
                </c:pt>
                <c:pt idx="8274">
                  <c:v>68.359399999999994</c:v>
                </c:pt>
                <c:pt idx="8275">
                  <c:v>58.593800000000002</c:v>
                </c:pt>
                <c:pt idx="8276">
                  <c:v>63.476599999999998</c:v>
                </c:pt>
                <c:pt idx="8277">
                  <c:v>83.007800000000003</c:v>
                </c:pt>
                <c:pt idx="8278">
                  <c:v>68.359399999999994</c:v>
                </c:pt>
                <c:pt idx="8279">
                  <c:v>43.945300000000003</c:v>
                </c:pt>
                <c:pt idx="8280">
                  <c:v>48.828099999999999</c:v>
                </c:pt>
                <c:pt idx="8281">
                  <c:v>92.773399999999995</c:v>
                </c:pt>
                <c:pt idx="8282">
                  <c:v>63.476599999999998</c:v>
                </c:pt>
                <c:pt idx="8283">
                  <c:v>83.007800000000003</c:v>
                </c:pt>
                <c:pt idx="8284">
                  <c:v>48.828099999999999</c:v>
                </c:pt>
                <c:pt idx="8285">
                  <c:v>78.125</c:v>
                </c:pt>
                <c:pt idx="8286">
                  <c:v>92.773399999999995</c:v>
                </c:pt>
                <c:pt idx="8287">
                  <c:v>73.242199999999997</c:v>
                </c:pt>
                <c:pt idx="8288">
                  <c:v>43.945300000000003</c:v>
                </c:pt>
                <c:pt idx="8289">
                  <c:v>63.476599999999998</c:v>
                </c:pt>
                <c:pt idx="8290">
                  <c:v>87.890600000000006</c:v>
                </c:pt>
                <c:pt idx="8291">
                  <c:v>68.359399999999994</c:v>
                </c:pt>
                <c:pt idx="8292">
                  <c:v>63.476599999999998</c:v>
                </c:pt>
                <c:pt idx="8293">
                  <c:v>34.179699999999997</c:v>
                </c:pt>
                <c:pt idx="8294">
                  <c:v>73.242199999999997</c:v>
                </c:pt>
                <c:pt idx="8295">
                  <c:v>68.359399999999994</c:v>
                </c:pt>
                <c:pt idx="8296">
                  <c:v>68.359399999999994</c:v>
                </c:pt>
                <c:pt idx="8297">
                  <c:v>34.179699999999997</c:v>
                </c:pt>
                <c:pt idx="8298">
                  <c:v>53.710900000000002</c:v>
                </c:pt>
                <c:pt idx="8299">
                  <c:v>83.007800000000003</c:v>
                </c:pt>
                <c:pt idx="8300">
                  <c:v>78.125</c:v>
                </c:pt>
                <c:pt idx="8301">
                  <c:v>19.531300000000002</c:v>
                </c:pt>
                <c:pt idx="8302">
                  <c:v>73.242199999999997</c:v>
                </c:pt>
                <c:pt idx="8303">
                  <c:v>78.125</c:v>
                </c:pt>
                <c:pt idx="8304">
                  <c:v>63.476599999999998</c:v>
                </c:pt>
                <c:pt idx="8305">
                  <c:v>58.593800000000002</c:v>
                </c:pt>
                <c:pt idx="8306">
                  <c:v>58.593800000000002</c:v>
                </c:pt>
                <c:pt idx="8307">
                  <c:v>53.710900000000002</c:v>
                </c:pt>
                <c:pt idx="8308">
                  <c:v>63.476599999999998</c:v>
                </c:pt>
                <c:pt idx="8309">
                  <c:v>97.656300000000002</c:v>
                </c:pt>
                <c:pt idx="8310">
                  <c:v>34.179699999999997</c:v>
                </c:pt>
                <c:pt idx="8311">
                  <c:v>58.593800000000002</c:v>
                </c:pt>
                <c:pt idx="8312">
                  <c:v>58.593800000000002</c:v>
                </c:pt>
                <c:pt idx="8313">
                  <c:v>126.953</c:v>
                </c:pt>
                <c:pt idx="8314">
                  <c:v>29.296900000000001</c:v>
                </c:pt>
                <c:pt idx="8315">
                  <c:v>58.593800000000002</c:v>
                </c:pt>
                <c:pt idx="8316">
                  <c:v>63.476599999999998</c:v>
                </c:pt>
                <c:pt idx="8317">
                  <c:v>73.242199999999997</c:v>
                </c:pt>
                <c:pt idx="8318">
                  <c:v>48.828099999999999</c:v>
                </c:pt>
                <c:pt idx="8319">
                  <c:v>53.710900000000002</c:v>
                </c:pt>
                <c:pt idx="8320">
                  <c:v>58.593800000000002</c:v>
                </c:pt>
                <c:pt idx="8321">
                  <c:v>83.007800000000003</c:v>
                </c:pt>
                <c:pt idx="8322">
                  <c:v>48.828099999999999</c:v>
                </c:pt>
                <c:pt idx="8323">
                  <c:v>68.359399999999994</c:v>
                </c:pt>
                <c:pt idx="8324">
                  <c:v>58.593800000000002</c:v>
                </c:pt>
                <c:pt idx="8325">
                  <c:v>78.125</c:v>
                </c:pt>
                <c:pt idx="8326">
                  <c:v>83.007800000000003</c:v>
                </c:pt>
                <c:pt idx="8327">
                  <c:v>68.359399999999994</c:v>
                </c:pt>
                <c:pt idx="8328">
                  <c:v>58.593800000000002</c:v>
                </c:pt>
                <c:pt idx="8329">
                  <c:v>53.710900000000002</c:v>
                </c:pt>
                <c:pt idx="8330">
                  <c:v>92.773399999999995</c:v>
                </c:pt>
                <c:pt idx="8331">
                  <c:v>58.593800000000002</c:v>
                </c:pt>
                <c:pt idx="8332">
                  <c:v>83.007800000000003</c:v>
                </c:pt>
                <c:pt idx="8333">
                  <c:v>53.710900000000002</c:v>
                </c:pt>
                <c:pt idx="8334">
                  <c:v>102.539</c:v>
                </c:pt>
                <c:pt idx="8335">
                  <c:v>83.007800000000003</c:v>
                </c:pt>
                <c:pt idx="8336">
                  <c:v>63.476599999999998</c:v>
                </c:pt>
                <c:pt idx="8337">
                  <c:v>73.242199999999997</c:v>
                </c:pt>
                <c:pt idx="8338">
                  <c:v>78.125</c:v>
                </c:pt>
                <c:pt idx="8339">
                  <c:v>83.007800000000003</c:v>
                </c:pt>
                <c:pt idx="8340">
                  <c:v>78.125</c:v>
                </c:pt>
                <c:pt idx="8341">
                  <c:v>48.828099999999999</c:v>
                </c:pt>
                <c:pt idx="8342">
                  <c:v>39.0625</c:v>
                </c:pt>
                <c:pt idx="8343">
                  <c:v>53.710900000000002</c:v>
                </c:pt>
                <c:pt idx="8344">
                  <c:v>83.007800000000003</c:v>
                </c:pt>
                <c:pt idx="8345">
                  <c:v>73.242199999999997</c:v>
                </c:pt>
                <c:pt idx="8346">
                  <c:v>34.179699999999997</c:v>
                </c:pt>
                <c:pt idx="8347">
                  <c:v>78.125</c:v>
                </c:pt>
                <c:pt idx="8348">
                  <c:v>68.359399999999994</c:v>
                </c:pt>
                <c:pt idx="8349">
                  <c:v>78.125</c:v>
                </c:pt>
                <c:pt idx="8350">
                  <c:v>39.0625</c:v>
                </c:pt>
                <c:pt idx="8351">
                  <c:v>68.359399999999994</c:v>
                </c:pt>
                <c:pt idx="8352">
                  <c:v>78.125</c:v>
                </c:pt>
                <c:pt idx="8353">
                  <c:v>68.359399999999994</c:v>
                </c:pt>
                <c:pt idx="8354">
                  <c:v>24.414100000000001</c:v>
                </c:pt>
                <c:pt idx="8355">
                  <c:v>39.0625</c:v>
                </c:pt>
                <c:pt idx="8356">
                  <c:v>97.656300000000002</c:v>
                </c:pt>
                <c:pt idx="8357">
                  <c:v>73.242199999999997</c:v>
                </c:pt>
                <c:pt idx="8358">
                  <c:v>34.179699999999997</c:v>
                </c:pt>
                <c:pt idx="8359">
                  <c:v>68.359399999999994</c:v>
                </c:pt>
                <c:pt idx="8360">
                  <c:v>68.359399999999994</c:v>
                </c:pt>
                <c:pt idx="8361">
                  <c:v>63.476599999999998</c:v>
                </c:pt>
                <c:pt idx="8362">
                  <c:v>87.890600000000006</c:v>
                </c:pt>
                <c:pt idx="8363">
                  <c:v>48.828099999999999</c:v>
                </c:pt>
                <c:pt idx="8364">
                  <c:v>63.476599999999998</c:v>
                </c:pt>
                <c:pt idx="8365">
                  <c:v>73.242199999999997</c:v>
                </c:pt>
                <c:pt idx="8366">
                  <c:v>117.188</c:v>
                </c:pt>
                <c:pt idx="8367">
                  <c:v>48.828099999999999</c:v>
                </c:pt>
                <c:pt idx="8368">
                  <c:v>53.710900000000002</c:v>
                </c:pt>
                <c:pt idx="8369">
                  <c:v>58.593800000000002</c:v>
                </c:pt>
                <c:pt idx="8370">
                  <c:v>63.476599999999998</c:v>
                </c:pt>
                <c:pt idx="8371">
                  <c:v>48.828099999999999</c:v>
                </c:pt>
                <c:pt idx="8372">
                  <c:v>53.710900000000002</c:v>
                </c:pt>
                <c:pt idx="8373">
                  <c:v>53.710900000000002</c:v>
                </c:pt>
                <c:pt idx="8374">
                  <c:v>43.945300000000003</c:v>
                </c:pt>
                <c:pt idx="8375">
                  <c:v>92.773399999999995</c:v>
                </c:pt>
                <c:pt idx="8376">
                  <c:v>68.359399999999994</c:v>
                </c:pt>
                <c:pt idx="8377">
                  <c:v>68.359399999999994</c:v>
                </c:pt>
                <c:pt idx="8378">
                  <c:v>43.945300000000003</c:v>
                </c:pt>
                <c:pt idx="8379">
                  <c:v>83.007800000000003</c:v>
                </c:pt>
                <c:pt idx="8380">
                  <c:v>63.476599999999998</c:v>
                </c:pt>
                <c:pt idx="8381">
                  <c:v>53.710900000000002</c:v>
                </c:pt>
                <c:pt idx="8382">
                  <c:v>43.945300000000003</c:v>
                </c:pt>
                <c:pt idx="8383">
                  <c:v>68.359399999999994</c:v>
                </c:pt>
                <c:pt idx="8384">
                  <c:v>78.125</c:v>
                </c:pt>
                <c:pt idx="8385">
                  <c:v>78.125</c:v>
                </c:pt>
                <c:pt idx="8386">
                  <c:v>48.828099999999999</c:v>
                </c:pt>
                <c:pt idx="8387">
                  <c:v>78.125</c:v>
                </c:pt>
                <c:pt idx="8388">
                  <c:v>97.656300000000002</c:v>
                </c:pt>
                <c:pt idx="8389">
                  <c:v>87.890600000000006</c:v>
                </c:pt>
                <c:pt idx="8390">
                  <c:v>58.593800000000002</c:v>
                </c:pt>
                <c:pt idx="8391">
                  <c:v>53.710900000000002</c:v>
                </c:pt>
                <c:pt idx="8392">
                  <c:v>48.828099999999999</c:v>
                </c:pt>
                <c:pt idx="8393">
                  <c:v>97.656300000000002</c:v>
                </c:pt>
                <c:pt idx="8394">
                  <c:v>87.890600000000006</c:v>
                </c:pt>
                <c:pt idx="8395">
                  <c:v>29.296900000000001</c:v>
                </c:pt>
                <c:pt idx="8396">
                  <c:v>63.476599999999998</c:v>
                </c:pt>
                <c:pt idx="8397">
                  <c:v>87.890600000000006</c:v>
                </c:pt>
                <c:pt idx="8398">
                  <c:v>73.242199999999997</c:v>
                </c:pt>
                <c:pt idx="8399">
                  <c:v>34.179699999999997</c:v>
                </c:pt>
                <c:pt idx="8400">
                  <c:v>53.710900000000002</c:v>
                </c:pt>
                <c:pt idx="8401">
                  <c:v>87.890600000000006</c:v>
                </c:pt>
                <c:pt idx="8402">
                  <c:v>83.007800000000003</c:v>
                </c:pt>
                <c:pt idx="8403">
                  <c:v>68.359399999999994</c:v>
                </c:pt>
                <c:pt idx="8404">
                  <c:v>48.828099999999999</c:v>
                </c:pt>
                <c:pt idx="8405">
                  <c:v>43.945300000000003</c:v>
                </c:pt>
                <c:pt idx="8406">
                  <c:v>83.007800000000003</c:v>
                </c:pt>
                <c:pt idx="8407">
                  <c:v>87.890600000000006</c:v>
                </c:pt>
                <c:pt idx="8408">
                  <c:v>43.945300000000003</c:v>
                </c:pt>
                <c:pt idx="8409">
                  <c:v>63.476599999999998</c:v>
                </c:pt>
                <c:pt idx="8410">
                  <c:v>63.476599999999998</c:v>
                </c:pt>
                <c:pt idx="8411">
                  <c:v>92.773399999999995</c:v>
                </c:pt>
                <c:pt idx="8412">
                  <c:v>39.0625</c:v>
                </c:pt>
                <c:pt idx="8413">
                  <c:v>48.828099999999999</c:v>
                </c:pt>
                <c:pt idx="8414">
                  <c:v>73.242199999999997</c:v>
                </c:pt>
                <c:pt idx="8415">
                  <c:v>68.359399999999994</c:v>
                </c:pt>
                <c:pt idx="8416">
                  <c:v>63.476599999999998</c:v>
                </c:pt>
                <c:pt idx="8417">
                  <c:v>78.125</c:v>
                </c:pt>
                <c:pt idx="8418">
                  <c:v>39.0625</c:v>
                </c:pt>
                <c:pt idx="8419">
                  <c:v>68.359399999999994</c:v>
                </c:pt>
                <c:pt idx="8420">
                  <c:v>68.359399999999994</c:v>
                </c:pt>
                <c:pt idx="8421">
                  <c:v>68.359399999999994</c:v>
                </c:pt>
                <c:pt idx="8422">
                  <c:v>63.476599999999998</c:v>
                </c:pt>
                <c:pt idx="8423">
                  <c:v>63.476599999999998</c:v>
                </c:pt>
                <c:pt idx="8424">
                  <c:v>87.890600000000006</c:v>
                </c:pt>
                <c:pt idx="8425">
                  <c:v>73.242199999999997</c:v>
                </c:pt>
                <c:pt idx="8426">
                  <c:v>58.593800000000002</c:v>
                </c:pt>
                <c:pt idx="8427">
                  <c:v>63.476599999999998</c:v>
                </c:pt>
                <c:pt idx="8428">
                  <c:v>87.890600000000006</c:v>
                </c:pt>
                <c:pt idx="8429">
                  <c:v>53.710900000000002</c:v>
                </c:pt>
                <c:pt idx="8430">
                  <c:v>63.476599999999998</c:v>
                </c:pt>
                <c:pt idx="8431">
                  <c:v>58.593800000000002</c:v>
                </c:pt>
                <c:pt idx="8432">
                  <c:v>97.656300000000002</c:v>
                </c:pt>
                <c:pt idx="8433">
                  <c:v>87.890600000000006</c:v>
                </c:pt>
                <c:pt idx="8434">
                  <c:v>68.359399999999994</c:v>
                </c:pt>
                <c:pt idx="8435">
                  <c:v>48.828099999999999</c:v>
                </c:pt>
                <c:pt idx="8436">
                  <c:v>87.890600000000006</c:v>
                </c:pt>
                <c:pt idx="8437">
                  <c:v>83.007800000000003</c:v>
                </c:pt>
                <c:pt idx="8438">
                  <c:v>73.242199999999997</c:v>
                </c:pt>
                <c:pt idx="8439">
                  <c:v>78.125</c:v>
                </c:pt>
                <c:pt idx="8440">
                  <c:v>24.414100000000001</c:v>
                </c:pt>
                <c:pt idx="8441">
                  <c:v>48.828099999999999</c:v>
                </c:pt>
                <c:pt idx="8442">
                  <c:v>97.656300000000002</c:v>
                </c:pt>
                <c:pt idx="8443">
                  <c:v>53.710900000000002</c:v>
                </c:pt>
                <c:pt idx="8444">
                  <c:v>14.648400000000001</c:v>
                </c:pt>
                <c:pt idx="8445">
                  <c:v>68.359399999999994</c:v>
                </c:pt>
                <c:pt idx="8446">
                  <c:v>63.476599999999998</c:v>
                </c:pt>
                <c:pt idx="8447">
                  <c:v>73.242199999999997</c:v>
                </c:pt>
                <c:pt idx="8448">
                  <c:v>78.125</c:v>
                </c:pt>
                <c:pt idx="8449">
                  <c:v>48.828099999999999</c:v>
                </c:pt>
                <c:pt idx="8450">
                  <c:v>68.359399999999994</c:v>
                </c:pt>
                <c:pt idx="8451">
                  <c:v>87.890600000000006</c:v>
                </c:pt>
                <c:pt idx="8452">
                  <c:v>97.656300000000002</c:v>
                </c:pt>
                <c:pt idx="8453">
                  <c:v>48.828099999999999</c:v>
                </c:pt>
                <c:pt idx="8454">
                  <c:v>53.710900000000002</c:v>
                </c:pt>
                <c:pt idx="8455">
                  <c:v>92.773399999999995</c:v>
                </c:pt>
                <c:pt idx="8456">
                  <c:v>92.773399999999995</c:v>
                </c:pt>
                <c:pt idx="8457">
                  <c:v>34.179699999999997</c:v>
                </c:pt>
                <c:pt idx="8458">
                  <c:v>53.710900000000002</c:v>
                </c:pt>
                <c:pt idx="8459">
                  <c:v>73.242199999999997</c:v>
                </c:pt>
                <c:pt idx="8460">
                  <c:v>58.593800000000002</c:v>
                </c:pt>
                <c:pt idx="8461">
                  <c:v>58.593800000000002</c:v>
                </c:pt>
                <c:pt idx="8462">
                  <c:v>63.476599999999998</c:v>
                </c:pt>
                <c:pt idx="8463">
                  <c:v>43.945300000000003</c:v>
                </c:pt>
                <c:pt idx="8464">
                  <c:v>63.476599999999998</c:v>
                </c:pt>
                <c:pt idx="8465">
                  <c:v>53.710900000000002</c:v>
                </c:pt>
                <c:pt idx="8466">
                  <c:v>63.476599999999998</c:v>
                </c:pt>
                <c:pt idx="8467">
                  <c:v>48.828099999999999</c:v>
                </c:pt>
                <c:pt idx="8468">
                  <c:v>48.828099999999999</c:v>
                </c:pt>
                <c:pt idx="8469">
                  <c:v>97.656300000000002</c:v>
                </c:pt>
                <c:pt idx="8470">
                  <c:v>58.593800000000002</c:v>
                </c:pt>
                <c:pt idx="8471">
                  <c:v>58.593800000000002</c:v>
                </c:pt>
                <c:pt idx="8472">
                  <c:v>58.593800000000002</c:v>
                </c:pt>
                <c:pt idx="8473">
                  <c:v>97.656300000000002</c:v>
                </c:pt>
                <c:pt idx="8474">
                  <c:v>78.125</c:v>
                </c:pt>
                <c:pt idx="8475">
                  <c:v>73.242199999999997</c:v>
                </c:pt>
                <c:pt idx="8476">
                  <c:v>48.828099999999999</c:v>
                </c:pt>
                <c:pt idx="8477">
                  <c:v>87.890600000000006</c:v>
                </c:pt>
                <c:pt idx="8478">
                  <c:v>83.007800000000003</c:v>
                </c:pt>
                <c:pt idx="8479">
                  <c:v>73.242199999999997</c:v>
                </c:pt>
                <c:pt idx="8480">
                  <c:v>58.593800000000002</c:v>
                </c:pt>
                <c:pt idx="8481">
                  <c:v>58.593800000000002</c:v>
                </c:pt>
                <c:pt idx="8482">
                  <c:v>63.476599999999998</c:v>
                </c:pt>
                <c:pt idx="8483">
                  <c:v>92.773399999999995</c:v>
                </c:pt>
                <c:pt idx="8484">
                  <c:v>58.593800000000002</c:v>
                </c:pt>
                <c:pt idx="8485">
                  <c:v>14.648400000000001</c:v>
                </c:pt>
                <c:pt idx="8486">
                  <c:v>58.593800000000002</c:v>
                </c:pt>
                <c:pt idx="8487">
                  <c:v>83.007800000000003</c:v>
                </c:pt>
                <c:pt idx="8488">
                  <c:v>68.359399999999994</c:v>
                </c:pt>
                <c:pt idx="8489">
                  <c:v>29.296900000000001</c:v>
                </c:pt>
                <c:pt idx="8490">
                  <c:v>87.890600000000006</c:v>
                </c:pt>
                <c:pt idx="8491">
                  <c:v>68.359399999999994</c:v>
                </c:pt>
                <c:pt idx="8492">
                  <c:v>58.593800000000002</c:v>
                </c:pt>
                <c:pt idx="8493">
                  <c:v>29.296900000000001</c:v>
                </c:pt>
                <c:pt idx="8494">
                  <c:v>43.945300000000003</c:v>
                </c:pt>
                <c:pt idx="8495">
                  <c:v>87.890600000000006</c:v>
                </c:pt>
                <c:pt idx="8496">
                  <c:v>68.359399999999994</c:v>
                </c:pt>
                <c:pt idx="8497">
                  <c:v>63.476599999999998</c:v>
                </c:pt>
                <c:pt idx="8498">
                  <c:v>48.828099999999999</c:v>
                </c:pt>
                <c:pt idx="8499">
                  <c:v>48.828099999999999</c:v>
                </c:pt>
                <c:pt idx="8500">
                  <c:v>87.890600000000006</c:v>
                </c:pt>
                <c:pt idx="8501">
                  <c:v>107.422</c:v>
                </c:pt>
                <c:pt idx="8502">
                  <c:v>34.179699999999997</c:v>
                </c:pt>
                <c:pt idx="8503">
                  <c:v>53.710900000000002</c:v>
                </c:pt>
                <c:pt idx="8504">
                  <c:v>78.125</c:v>
                </c:pt>
                <c:pt idx="8505">
                  <c:v>78.125</c:v>
                </c:pt>
                <c:pt idx="8506">
                  <c:v>48.828099999999999</c:v>
                </c:pt>
                <c:pt idx="8507">
                  <c:v>68.359399999999994</c:v>
                </c:pt>
                <c:pt idx="8508">
                  <c:v>58.593800000000002</c:v>
                </c:pt>
                <c:pt idx="8509">
                  <c:v>53.710900000000002</c:v>
                </c:pt>
                <c:pt idx="8510">
                  <c:v>58.593800000000002</c:v>
                </c:pt>
                <c:pt idx="8511">
                  <c:v>73.242199999999997</c:v>
                </c:pt>
                <c:pt idx="8512">
                  <c:v>43.945300000000003</c:v>
                </c:pt>
                <c:pt idx="8513">
                  <c:v>63.476599999999998</c:v>
                </c:pt>
                <c:pt idx="8514">
                  <c:v>78.125</c:v>
                </c:pt>
                <c:pt idx="8515">
                  <c:v>63.476599999999998</c:v>
                </c:pt>
                <c:pt idx="8516">
                  <c:v>53.710900000000002</c:v>
                </c:pt>
                <c:pt idx="8517">
                  <c:v>53.710900000000002</c:v>
                </c:pt>
                <c:pt idx="8518">
                  <c:v>97.656300000000002</c:v>
                </c:pt>
                <c:pt idx="8519">
                  <c:v>78.125</c:v>
                </c:pt>
                <c:pt idx="8520">
                  <c:v>58.593800000000002</c:v>
                </c:pt>
                <c:pt idx="8521">
                  <c:v>39.0625</c:v>
                </c:pt>
                <c:pt idx="8522">
                  <c:v>78.125</c:v>
                </c:pt>
                <c:pt idx="8523">
                  <c:v>87.890600000000006</c:v>
                </c:pt>
                <c:pt idx="8524">
                  <c:v>58.593800000000002</c:v>
                </c:pt>
                <c:pt idx="8525">
                  <c:v>63.476599999999998</c:v>
                </c:pt>
                <c:pt idx="8526">
                  <c:v>53.710900000000002</c:v>
                </c:pt>
                <c:pt idx="8527">
                  <c:v>92.773399999999995</c:v>
                </c:pt>
                <c:pt idx="8528">
                  <c:v>68.359399999999994</c:v>
                </c:pt>
                <c:pt idx="8529">
                  <c:v>53.710900000000002</c:v>
                </c:pt>
                <c:pt idx="8530">
                  <c:v>43.945300000000003</c:v>
                </c:pt>
                <c:pt idx="8531">
                  <c:v>58.593800000000002</c:v>
                </c:pt>
                <c:pt idx="8532">
                  <c:v>83.007800000000003</c:v>
                </c:pt>
                <c:pt idx="8533">
                  <c:v>87.890600000000006</c:v>
                </c:pt>
                <c:pt idx="8534">
                  <c:v>39.0625</c:v>
                </c:pt>
                <c:pt idx="8535">
                  <c:v>53.710900000000002</c:v>
                </c:pt>
                <c:pt idx="8536">
                  <c:v>102.539</c:v>
                </c:pt>
                <c:pt idx="8537">
                  <c:v>68.359399999999994</c:v>
                </c:pt>
                <c:pt idx="8538">
                  <c:v>29.296900000000001</c:v>
                </c:pt>
                <c:pt idx="8539">
                  <c:v>78.125</c:v>
                </c:pt>
                <c:pt idx="8540">
                  <c:v>39.0625</c:v>
                </c:pt>
                <c:pt idx="8541">
                  <c:v>73.242199999999997</c:v>
                </c:pt>
                <c:pt idx="8542">
                  <c:v>68.359399999999994</c:v>
                </c:pt>
                <c:pt idx="8543">
                  <c:v>48.828099999999999</c:v>
                </c:pt>
                <c:pt idx="8544">
                  <c:v>53.710900000000002</c:v>
                </c:pt>
                <c:pt idx="8545">
                  <c:v>68.359399999999994</c:v>
                </c:pt>
                <c:pt idx="8546">
                  <c:v>107.422</c:v>
                </c:pt>
                <c:pt idx="8547">
                  <c:v>43.945300000000003</c:v>
                </c:pt>
                <c:pt idx="8548">
                  <c:v>63.476599999999998</c:v>
                </c:pt>
                <c:pt idx="8549">
                  <c:v>48.828099999999999</c:v>
                </c:pt>
                <c:pt idx="8550">
                  <c:v>58.593800000000002</c:v>
                </c:pt>
                <c:pt idx="8551">
                  <c:v>58.593800000000002</c:v>
                </c:pt>
                <c:pt idx="8552">
                  <c:v>63.476599999999998</c:v>
                </c:pt>
                <c:pt idx="8553">
                  <c:v>53.710900000000002</c:v>
                </c:pt>
                <c:pt idx="8554">
                  <c:v>39.0625</c:v>
                </c:pt>
                <c:pt idx="8555">
                  <c:v>68.359399999999994</c:v>
                </c:pt>
                <c:pt idx="8556">
                  <c:v>39.0625</c:v>
                </c:pt>
                <c:pt idx="8557">
                  <c:v>39.0625</c:v>
                </c:pt>
                <c:pt idx="8558">
                  <c:v>9.7656299999999998</c:v>
                </c:pt>
                <c:pt idx="8559">
                  <c:v>87.890600000000006</c:v>
                </c:pt>
                <c:pt idx="8560">
                  <c:v>53.710900000000002</c:v>
                </c:pt>
                <c:pt idx="8561">
                  <c:v>19.531300000000002</c:v>
                </c:pt>
                <c:pt idx="8562">
                  <c:v>63.476599999999998</c:v>
                </c:pt>
                <c:pt idx="8563">
                  <c:v>97.656300000000002</c:v>
                </c:pt>
                <c:pt idx="8564">
                  <c:v>63.476599999999998</c:v>
                </c:pt>
                <c:pt idx="8565">
                  <c:v>58.593800000000002</c:v>
                </c:pt>
                <c:pt idx="8566">
                  <c:v>63.476599999999998</c:v>
                </c:pt>
                <c:pt idx="8567">
                  <c:v>83.007800000000003</c:v>
                </c:pt>
                <c:pt idx="8568">
                  <c:v>87.890600000000006</c:v>
                </c:pt>
                <c:pt idx="8569">
                  <c:v>68.359399999999994</c:v>
                </c:pt>
                <c:pt idx="8570">
                  <c:v>63.476599999999998</c:v>
                </c:pt>
                <c:pt idx="8571">
                  <c:v>68.359399999999994</c:v>
                </c:pt>
                <c:pt idx="8572">
                  <c:v>102.539</c:v>
                </c:pt>
                <c:pt idx="8573">
                  <c:v>63.476599999999998</c:v>
                </c:pt>
                <c:pt idx="8574">
                  <c:v>63.476599999999998</c:v>
                </c:pt>
                <c:pt idx="8575">
                  <c:v>53.710900000000002</c:v>
                </c:pt>
                <c:pt idx="8576">
                  <c:v>58.593800000000002</c:v>
                </c:pt>
                <c:pt idx="8577">
                  <c:v>97.656300000000002</c:v>
                </c:pt>
                <c:pt idx="8578">
                  <c:v>63.476599999999998</c:v>
                </c:pt>
                <c:pt idx="8579">
                  <c:v>39.0625</c:v>
                </c:pt>
                <c:pt idx="8580">
                  <c:v>63.476599999999998</c:v>
                </c:pt>
                <c:pt idx="8581">
                  <c:v>83.007800000000003</c:v>
                </c:pt>
                <c:pt idx="8582">
                  <c:v>73.242199999999997</c:v>
                </c:pt>
                <c:pt idx="8583">
                  <c:v>9.7656299999999998</c:v>
                </c:pt>
                <c:pt idx="8584">
                  <c:v>63.476599999999998</c:v>
                </c:pt>
                <c:pt idx="8585">
                  <c:v>43.945300000000003</c:v>
                </c:pt>
                <c:pt idx="8586">
                  <c:v>68.359399999999994</c:v>
                </c:pt>
                <c:pt idx="8587">
                  <c:v>107.422</c:v>
                </c:pt>
                <c:pt idx="8588">
                  <c:v>43.945300000000003</c:v>
                </c:pt>
                <c:pt idx="8589">
                  <c:v>43.945300000000003</c:v>
                </c:pt>
                <c:pt idx="8590">
                  <c:v>43.945300000000003</c:v>
                </c:pt>
                <c:pt idx="8591">
                  <c:v>97.656300000000002</c:v>
                </c:pt>
                <c:pt idx="8592">
                  <c:v>48.828099999999999</c:v>
                </c:pt>
                <c:pt idx="8593">
                  <c:v>39.0625</c:v>
                </c:pt>
                <c:pt idx="8594">
                  <c:v>53.710900000000002</c:v>
                </c:pt>
                <c:pt idx="8595">
                  <c:v>83.007800000000003</c:v>
                </c:pt>
                <c:pt idx="8596">
                  <c:v>43.945300000000003</c:v>
                </c:pt>
                <c:pt idx="8597">
                  <c:v>53.710900000000002</c:v>
                </c:pt>
                <c:pt idx="8598">
                  <c:v>73.242199999999997</c:v>
                </c:pt>
                <c:pt idx="8599">
                  <c:v>48.828099999999999</c:v>
                </c:pt>
                <c:pt idx="8600">
                  <c:v>68.359399999999994</c:v>
                </c:pt>
                <c:pt idx="8601">
                  <c:v>48.828099999999999</c:v>
                </c:pt>
                <c:pt idx="8602">
                  <c:v>53.710900000000002</c:v>
                </c:pt>
                <c:pt idx="8603">
                  <c:v>78.125</c:v>
                </c:pt>
                <c:pt idx="8604">
                  <c:v>58.593800000000002</c:v>
                </c:pt>
                <c:pt idx="8605">
                  <c:v>58.593800000000002</c:v>
                </c:pt>
                <c:pt idx="8606">
                  <c:v>68.359399999999994</c:v>
                </c:pt>
                <c:pt idx="8607">
                  <c:v>29.296900000000001</c:v>
                </c:pt>
                <c:pt idx="8608">
                  <c:v>102.539</c:v>
                </c:pt>
                <c:pt idx="8609">
                  <c:v>68.359399999999994</c:v>
                </c:pt>
                <c:pt idx="8610">
                  <c:v>73.242199999999997</c:v>
                </c:pt>
                <c:pt idx="8611">
                  <c:v>63.476599999999998</c:v>
                </c:pt>
                <c:pt idx="8612">
                  <c:v>83.007800000000003</c:v>
                </c:pt>
                <c:pt idx="8613">
                  <c:v>102.539</c:v>
                </c:pt>
                <c:pt idx="8614">
                  <c:v>73.242199999999997</c:v>
                </c:pt>
                <c:pt idx="8615">
                  <c:v>58.593800000000002</c:v>
                </c:pt>
                <c:pt idx="8616">
                  <c:v>58.593800000000002</c:v>
                </c:pt>
                <c:pt idx="8617">
                  <c:v>73.242199999999997</c:v>
                </c:pt>
                <c:pt idx="8618">
                  <c:v>87.890600000000006</c:v>
                </c:pt>
                <c:pt idx="8619">
                  <c:v>68.359399999999994</c:v>
                </c:pt>
                <c:pt idx="8620">
                  <c:v>39.0625</c:v>
                </c:pt>
                <c:pt idx="8621">
                  <c:v>43.945300000000003</c:v>
                </c:pt>
                <c:pt idx="8622">
                  <c:v>63.476599999999998</c:v>
                </c:pt>
                <c:pt idx="8623">
                  <c:v>87.890600000000006</c:v>
                </c:pt>
                <c:pt idx="8624">
                  <c:v>34.179699999999997</c:v>
                </c:pt>
                <c:pt idx="8625">
                  <c:v>63.476599999999998</c:v>
                </c:pt>
                <c:pt idx="8626">
                  <c:v>68.359399999999994</c:v>
                </c:pt>
                <c:pt idx="8627">
                  <c:v>78.125</c:v>
                </c:pt>
                <c:pt idx="8628">
                  <c:v>63.476599999999998</c:v>
                </c:pt>
                <c:pt idx="8629">
                  <c:v>53.710900000000002</c:v>
                </c:pt>
                <c:pt idx="8630">
                  <c:v>68.359399999999994</c:v>
                </c:pt>
                <c:pt idx="8631">
                  <c:v>63.476599999999998</c:v>
                </c:pt>
                <c:pt idx="8632">
                  <c:v>68.359399999999994</c:v>
                </c:pt>
                <c:pt idx="8633">
                  <c:v>29.296900000000001</c:v>
                </c:pt>
                <c:pt idx="8634">
                  <c:v>53.710900000000002</c:v>
                </c:pt>
                <c:pt idx="8635">
                  <c:v>53.710900000000002</c:v>
                </c:pt>
                <c:pt idx="8636">
                  <c:v>87.890600000000006</c:v>
                </c:pt>
                <c:pt idx="8637">
                  <c:v>24.414100000000001</c:v>
                </c:pt>
                <c:pt idx="8638">
                  <c:v>63.476599999999998</c:v>
                </c:pt>
                <c:pt idx="8639">
                  <c:v>58.593800000000002</c:v>
                </c:pt>
                <c:pt idx="8640">
                  <c:v>58.593800000000002</c:v>
                </c:pt>
                <c:pt idx="8641">
                  <c:v>73.242199999999997</c:v>
                </c:pt>
                <c:pt idx="8642">
                  <c:v>78.125</c:v>
                </c:pt>
                <c:pt idx="8643">
                  <c:v>48.828099999999999</c:v>
                </c:pt>
                <c:pt idx="8644">
                  <c:v>43.945300000000003</c:v>
                </c:pt>
                <c:pt idx="8645">
                  <c:v>87.890600000000006</c:v>
                </c:pt>
                <c:pt idx="8646">
                  <c:v>58.593800000000002</c:v>
                </c:pt>
                <c:pt idx="8647">
                  <c:v>58.593800000000002</c:v>
                </c:pt>
                <c:pt idx="8648">
                  <c:v>39.0625</c:v>
                </c:pt>
                <c:pt idx="8649">
                  <c:v>97.656300000000002</c:v>
                </c:pt>
                <c:pt idx="8650">
                  <c:v>83.007800000000003</c:v>
                </c:pt>
                <c:pt idx="8651">
                  <c:v>73.242199999999997</c:v>
                </c:pt>
                <c:pt idx="8652">
                  <c:v>48.828099999999999</c:v>
                </c:pt>
                <c:pt idx="8653">
                  <c:v>78.125</c:v>
                </c:pt>
                <c:pt idx="8654">
                  <c:v>83.007800000000003</c:v>
                </c:pt>
                <c:pt idx="8655">
                  <c:v>78.125</c:v>
                </c:pt>
                <c:pt idx="8656">
                  <c:v>87.890600000000006</c:v>
                </c:pt>
                <c:pt idx="8657">
                  <c:v>19.531300000000002</c:v>
                </c:pt>
                <c:pt idx="8658">
                  <c:v>73.242199999999997</c:v>
                </c:pt>
                <c:pt idx="8659">
                  <c:v>78.125</c:v>
                </c:pt>
                <c:pt idx="8660">
                  <c:v>78.125</c:v>
                </c:pt>
                <c:pt idx="8661">
                  <c:v>39.0625</c:v>
                </c:pt>
                <c:pt idx="8662">
                  <c:v>53.710900000000002</c:v>
                </c:pt>
                <c:pt idx="8663">
                  <c:v>68.359399999999994</c:v>
                </c:pt>
                <c:pt idx="8664">
                  <c:v>68.359399999999994</c:v>
                </c:pt>
                <c:pt idx="8665">
                  <c:v>53.710900000000002</c:v>
                </c:pt>
                <c:pt idx="8666">
                  <c:v>43.945300000000003</c:v>
                </c:pt>
                <c:pt idx="8667">
                  <c:v>68.359399999999994</c:v>
                </c:pt>
                <c:pt idx="8668">
                  <c:v>63.476599999999998</c:v>
                </c:pt>
                <c:pt idx="8669">
                  <c:v>68.359399999999994</c:v>
                </c:pt>
                <c:pt idx="8670">
                  <c:v>58.593800000000002</c:v>
                </c:pt>
                <c:pt idx="8671">
                  <c:v>58.593800000000002</c:v>
                </c:pt>
                <c:pt idx="8672">
                  <c:v>53.710900000000002</c:v>
                </c:pt>
                <c:pt idx="8673">
                  <c:v>112.30500000000001</c:v>
                </c:pt>
                <c:pt idx="8674">
                  <c:v>58.593800000000002</c:v>
                </c:pt>
                <c:pt idx="8675">
                  <c:v>58.593800000000002</c:v>
                </c:pt>
                <c:pt idx="8676">
                  <c:v>48.828099999999999</c:v>
                </c:pt>
                <c:pt idx="8677">
                  <c:v>68.359399999999994</c:v>
                </c:pt>
                <c:pt idx="8678">
                  <c:v>43.945300000000003</c:v>
                </c:pt>
                <c:pt idx="8679">
                  <c:v>68.359399999999994</c:v>
                </c:pt>
                <c:pt idx="8680">
                  <c:v>39.0625</c:v>
                </c:pt>
                <c:pt idx="8681">
                  <c:v>53.710900000000002</c:v>
                </c:pt>
                <c:pt idx="8682">
                  <c:v>87.890600000000006</c:v>
                </c:pt>
                <c:pt idx="8683">
                  <c:v>63.476599999999998</c:v>
                </c:pt>
                <c:pt idx="8684">
                  <c:v>68.359399999999994</c:v>
                </c:pt>
                <c:pt idx="8685">
                  <c:v>39.0625</c:v>
                </c:pt>
                <c:pt idx="8686">
                  <c:v>97.656300000000002</c:v>
                </c:pt>
                <c:pt idx="8687">
                  <c:v>68.359399999999994</c:v>
                </c:pt>
                <c:pt idx="8688">
                  <c:v>48.828099999999999</c:v>
                </c:pt>
                <c:pt idx="8689">
                  <c:v>53.710900000000002</c:v>
                </c:pt>
                <c:pt idx="8690">
                  <c:v>83.007800000000003</c:v>
                </c:pt>
                <c:pt idx="8691">
                  <c:v>97.656300000000002</c:v>
                </c:pt>
                <c:pt idx="8692">
                  <c:v>87.890600000000006</c:v>
                </c:pt>
                <c:pt idx="8693">
                  <c:v>58.593800000000002</c:v>
                </c:pt>
                <c:pt idx="8694">
                  <c:v>43.945300000000003</c:v>
                </c:pt>
                <c:pt idx="8695">
                  <c:v>73.242199999999997</c:v>
                </c:pt>
                <c:pt idx="8696">
                  <c:v>63.476599999999998</c:v>
                </c:pt>
                <c:pt idx="8697">
                  <c:v>97.656300000000002</c:v>
                </c:pt>
                <c:pt idx="8698">
                  <c:v>43.945300000000003</c:v>
                </c:pt>
                <c:pt idx="8699">
                  <c:v>68.359399999999994</c:v>
                </c:pt>
                <c:pt idx="8700">
                  <c:v>68.359399999999994</c:v>
                </c:pt>
                <c:pt idx="8701">
                  <c:v>83.007800000000003</c:v>
                </c:pt>
                <c:pt idx="8702">
                  <c:v>39.0625</c:v>
                </c:pt>
                <c:pt idx="8703">
                  <c:v>43.945300000000003</c:v>
                </c:pt>
                <c:pt idx="8704">
                  <c:v>58.593800000000002</c:v>
                </c:pt>
                <c:pt idx="8705">
                  <c:v>83.007800000000003</c:v>
                </c:pt>
                <c:pt idx="8706">
                  <c:v>34.179699999999997</c:v>
                </c:pt>
                <c:pt idx="8707">
                  <c:v>58.593800000000002</c:v>
                </c:pt>
                <c:pt idx="8708">
                  <c:v>53.710900000000002</c:v>
                </c:pt>
                <c:pt idx="8709">
                  <c:v>78.125</c:v>
                </c:pt>
                <c:pt idx="8710">
                  <c:v>73.242199999999997</c:v>
                </c:pt>
                <c:pt idx="8711">
                  <c:v>63.476599999999998</c:v>
                </c:pt>
                <c:pt idx="8712">
                  <c:v>48.828099999999999</c:v>
                </c:pt>
                <c:pt idx="8713">
                  <c:v>87.890600000000006</c:v>
                </c:pt>
                <c:pt idx="8714">
                  <c:v>92.773399999999995</c:v>
                </c:pt>
                <c:pt idx="8715">
                  <c:v>48.828099999999999</c:v>
                </c:pt>
                <c:pt idx="8716">
                  <c:v>58.593800000000002</c:v>
                </c:pt>
                <c:pt idx="8717">
                  <c:v>43.945300000000003</c:v>
                </c:pt>
                <c:pt idx="8718">
                  <c:v>48.828099999999999</c:v>
                </c:pt>
                <c:pt idx="8719">
                  <c:v>48.828099999999999</c:v>
                </c:pt>
                <c:pt idx="8720">
                  <c:v>58.593800000000002</c:v>
                </c:pt>
                <c:pt idx="8721">
                  <c:v>34.179699999999997</c:v>
                </c:pt>
                <c:pt idx="8722">
                  <c:v>48.828099999999999</c:v>
                </c:pt>
                <c:pt idx="8723">
                  <c:v>73.242199999999997</c:v>
                </c:pt>
                <c:pt idx="8724">
                  <c:v>53.710900000000002</c:v>
                </c:pt>
                <c:pt idx="8725">
                  <c:v>63.476599999999998</c:v>
                </c:pt>
                <c:pt idx="8726">
                  <c:v>48.828099999999999</c:v>
                </c:pt>
                <c:pt idx="8727">
                  <c:v>117.188</c:v>
                </c:pt>
                <c:pt idx="8728">
                  <c:v>68.359399999999994</c:v>
                </c:pt>
                <c:pt idx="8729">
                  <c:v>68.359399999999994</c:v>
                </c:pt>
                <c:pt idx="8730">
                  <c:v>58.593800000000002</c:v>
                </c:pt>
                <c:pt idx="8731">
                  <c:v>87.890600000000006</c:v>
                </c:pt>
                <c:pt idx="8732">
                  <c:v>68.359399999999994</c:v>
                </c:pt>
                <c:pt idx="8733">
                  <c:v>83.007800000000003</c:v>
                </c:pt>
                <c:pt idx="8734">
                  <c:v>87.890600000000006</c:v>
                </c:pt>
                <c:pt idx="8735">
                  <c:v>53.710900000000002</c:v>
                </c:pt>
                <c:pt idx="8736">
                  <c:v>78.125</c:v>
                </c:pt>
                <c:pt idx="8737">
                  <c:v>78.125</c:v>
                </c:pt>
                <c:pt idx="8738">
                  <c:v>68.359399999999994</c:v>
                </c:pt>
                <c:pt idx="8739">
                  <c:v>34.179699999999997</c:v>
                </c:pt>
                <c:pt idx="8740">
                  <c:v>63.476599999999998</c:v>
                </c:pt>
                <c:pt idx="8741">
                  <c:v>87.890600000000006</c:v>
                </c:pt>
                <c:pt idx="8742">
                  <c:v>78.125</c:v>
                </c:pt>
                <c:pt idx="8743">
                  <c:v>43.945300000000003</c:v>
                </c:pt>
                <c:pt idx="8744">
                  <c:v>43.945300000000003</c:v>
                </c:pt>
                <c:pt idx="8745">
                  <c:v>78.125</c:v>
                </c:pt>
                <c:pt idx="8746">
                  <c:v>73.242199999999997</c:v>
                </c:pt>
                <c:pt idx="8747">
                  <c:v>4.8828100000000001</c:v>
                </c:pt>
                <c:pt idx="8748">
                  <c:v>73.242199999999997</c:v>
                </c:pt>
                <c:pt idx="8749">
                  <c:v>78.125</c:v>
                </c:pt>
                <c:pt idx="8750">
                  <c:v>73.242199999999997</c:v>
                </c:pt>
              </c:numCache>
            </c:numRef>
          </c:val>
          <c:smooth val="0"/>
          <c:extLst>
            <c:ext xmlns:c16="http://schemas.microsoft.com/office/drawing/2014/chart" uri="{C3380CC4-5D6E-409C-BE32-E72D297353CC}">
              <c16:uniqueId val="{00000001-C245-4594-8B36-797C412D8E84}"/>
            </c:ext>
          </c:extLst>
        </c:ser>
        <c:dLbls>
          <c:showLegendKey val="0"/>
          <c:showVal val="0"/>
          <c:showCatName val="0"/>
          <c:showSerName val="0"/>
          <c:showPercent val="0"/>
          <c:showBubbleSize val="0"/>
        </c:dLbls>
        <c:marker val="1"/>
        <c:smooth val="0"/>
        <c:axId val="1011992600"/>
        <c:axId val="1011999080"/>
      </c:lineChart>
      <c:catAx>
        <c:axId val="531266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944"/>
        <c:crosses val="autoZero"/>
        <c:auto val="1"/>
        <c:lblAlgn val="ctr"/>
        <c:lblOffset val="100"/>
        <c:tickLblSkip val="875"/>
        <c:noMultiLvlLbl val="0"/>
      </c:catAx>
      <c:valAx>
        <c:axId val="531266944"/>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XY-Direction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224"/>
        <c:crosses val="autoZero"/>
        <c:crossBetween val="between"/>
        <c:majorUnit val="25"/>
      </c:valAx>
      <c:valAx>
        <c:axId val="1011999080"/>
        <c:scaling>
          <c:orientation val="minMax"/>
          <c:max val="3000"/>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Z-Direction[N]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11992600"/>
        <c:crosses val="max"/>
        <c:crossBetween val="between"/>
      </c:valAx>
      <c:catAx>
        <c:axId val="1011992600"/>
        <c:scaling>
          <c:orientation val="minMax"/>
        </c:scaling>
        <c:delete val="1"/>
        <c:axPos val="b"/>
        <c:numFmt formatCode="0.00000" sourceLinked="1"/>
        <c:majorTickMark val="out"/>
        <c:minorTickMark val="none"/>
        <c:tickLblPos val="nextTo"/>
        <c:crossAx val="101199908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TENDO 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1"/>
          <c:order val="1"/>
          <c:tx>
            <c:strRef>
              <c:f>Mittelwerte!$E$21</c:f>
              <c:strCache>
                <c:ptCount val="1"/>
                <c:pt idx="0">
                  <c:v>Force XY</c:v>
                </c:pt>
              </c:strCache>
            </c:strRef>
          </c:tx>
          <c:spPr>
            <a:ln w="6350" cap="rnd">
              <a:solidFill>
                <a:schemeClr val="accent2"/>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Mittelwerte!$E$22:$E$8772</c:f>
              <c:numCache>
                <c:formatCode>General</c:formatCode>
                <c:ptCount val="8751"/>
                <c:pt idx="0">
                  <c:v>19.991244834319179</c:v>
                </c:pt>
                <c:pt idx="1">
                  <c:v>19.995016394332357</c:v>
                </c:pt>
                <c:pt idx="2">
                  <c:v>20.009059255276455</c:v>
                </c:pt>
                <c:pt idx="3">
                  <c:v>19.993160626313795</c:v>
                </c:pt>
                <c:pt idx="4">
                  <c:v>19.991581153954957</c:v>
                </c:pt>
                <c:pt idx="5">
                  <c:v>19.987057378749551</c:v>
                </c:pt>
                <c:pt idx="6">
                  <c:v>20.007190336433617</c:v>
                </c:pt>
                <c:pt idx="7">
                  <c:v>20.016433908286157</c:v>
                </c:pt>
                <c:pt idx="8">
                  <c:v>20.03922571450553</c:v>
                </c:pt>
                <c:pt idx="9">
                  <c:v>20.046632824250551</c:v>
                </c:pt>
                <c:pt idx="10">
                  <c:v>20.051437354404992</c:v>
                </c:pt>
                <c:pt idx="11">
                  <c:v>20.0495057143719</c:v>
                </c:pt>
                <c:pt idx="12">
                  <c:v>20.067027252091432</c:v>
                </c:pt>
                <c:pt idx="13">
                  <c:v>20.081034715035312</c:v>
                </c:pt>
                <c:pt idx="14">
                  <c:v>20.094472736000796</c:v>
                </c:pt>
                <c:pt idx="15">
                  <c:v>20.104526911054915</c:v>
                </c:pt>
                <c:pt idx="16">
                  <c:v>20.099520465201575</c:v>
                </c:pt>
                <c:pt idx="17">
                  <c:v>20.122384744857843</c:v>
                </c:pt>
                <c:pt idx="18">
                  <c:v>20.115634023541496</c:v>
                </c:pt>
                <c:pt idx="19">
                  <c:v>20.121365443638457</c:v>
                </c:pt>
                <c:pt idx="20">
                  <c:v>20.096130955043119</c:v>
                </c:pt>
                <c:pt idx="21">
                  <c:v>20.067492166427279</c:v>
                </c:pt>
                <c:pt idx="22">
                  <c:v>20.043306170557361</c:v>
                </c:pt>
                <c:pt idx="23">
                  <c:v>20.024279249171272</c:v>
                </c:pt>
                <c:pt idx="24">
                  <c:v>20.010617770588528</c:v>
                </c:pt>
                <c:pt idx="25">
                  <c:v>19.993682219075744</c:v>
                </c:pt>
                <c:pt idx="26">
                  <c:v>19.966930767046531</c:v>
                </c:pt>
                <c:pt idx="27">
                  <c:v>19.959810371325585</c:v>
                </c:pt>
                <c:pt idx="28">
                  <c:v>19.938598592825056</c:v>
                </c:pt>
                <c:pt idx="29">
                  <c:v>19.902191863208987</c:v>
                </c:pt>
                <c:pt idx="30">
                  <c:v>19.88962076622547</c:v>
                </c:pt>
                <c:pt idx="31">
                  <c:v>19.884370740122694</c:v>
                </c:pt>
                <c:pt idx="32">
                  <c:v>19.836998548932513</c:v>
                </c:pt>
                <c:pt idx="33">
                  <c:v>19.798503777864905</c:v>
                </c:pt>
                <c:pt idx="34">
                  <c:v>19.751225399924472</c:v>
                </c:pt>
                <c:pt idx="35">
                  <c:v>19.721054977070818</c:v>
                </c:pt>
                <c:pt idx="36">
                  <c:v>19.69987770124953</c:v>
                </c:pt>
                <c:pt idx="37">
                  <c:v>19.668101650481137</c:v>
                </c:pt>
                <c:pt idx="38">
                  <c:v>19.622356677964952</c:v>
                </c:pt>
                <c:pt idx="39">
                  <c:v>19.627692782927824</c:v>
                </c:pt>
                <c:pt idx="40">
                  <c:v>19.605443312418188</c:v>
                </c:pt>
                <c:pt idx="41">
                  <c:v>19.601567287263514</c:v>
                </c:pt>
                <c:pt idx="42">
                  <c:v>19.59171352281351</c:v>
                </c:pt>
                <c:pt idx="43">
                  <c:v>19.605601286756226</c:v>
                </c:pt>
                <c:pt idx="44">
                  <c:v>19.616559785373777</c:v>
                </c:pt>
                <c:pt idx="45">
                  <c:v>19.61979524495052</c:v>
                </c:pt>
                <c:pt idx="46">
                  <c:v>19.623939128116898</c:v>
                </c:pt>
                <c:pt idx="47">
                  <c:v>19.643606235300386</c:v>
                </c:pt>
                <c:pt idx="48">
                  <c:v>19.66073420441213</c:v>
                </c:pt>
                <c:pt idx="49">
                  <c:v>19.690406148445508</c:v>
                </c:pt>
                <c:pt idx="50">
                  <c:v>19.741016482950215</c:v>
                </c:pt>
                <c:pt idx="51">
                  <c:v>19.768784483064273</c:v>
                </c:pt>
                <c:pt idx="52">
                  <c:v>19.799948613277618</c:v>
                </c:pt>
                <c:pt idx="53">
                  <c:v>19.838627324041106</c:v>
                </c:pt>
                <c:pt idx="54">
                  <c:v>19.888904711412096</c:v>
                </c:pt>
                <c:pt idx="55">
                  <c:v>19.946569407411957</c:v>
                </c:pt>
                <c:pt idx="56">
                  <c:v>19.969791813860148</c:v>
                </c:pt>
                <c:pt idx="57">
                  <c:v>20.02147608799411</c:v>
                </c:pt>
                <c:pt idx="58">
                  <c:v>20.08917808607784</c:v>
                </c:pt>
                <c:pt idx="59">
                  <c:v>20.134706101555615</c:v>
                </c:pt>
                <c:pt idx="60">
                  <c:v>20.185973741476758</c:v>
                </c:pt>
                <c:pt idx="61">
                  <c:v>20.278212564565557</c:v>
                </c:pt>
                <c:pt idx="62">
                  <c:v>20.337503707422702</c:v>
                </c:pt>
                <c:pt idx="63">
                  <c:v>20.389385145894614</c:v>
                </c:pt>
                <c:pt idx="64">
                  <c:v>20.449042024682289</c:v>
                </c:pt>
                <c:pt idx="65">
                  <c:v>20.504259121092652</c:v>
                </c:pt>
                <c:pt idx="66">
                  <c:v>20.545435799295635</c:v>
                </c:pt>
                <c:pt idx="67">
                  <c:v>20.581669069882619</c:v>
                </c:pt>
                <c:pt idx="68">
                  <c:v>20.636753665194206</c:v>
                </c:pt>
                <c:pt idx="69">
                  <c:v>20.640930033017657</c:v>
                </c:pt>
                <c:pt idx="70">
                  <c:v>20.694983523678193</c:v>
                </c:pt>
                <c:pt idx="71">
                  <c:v>20.74818220717717</c:v>
                </c:pt>
                <c:pt idx="72">
                  <c:v>20.760355382076742</c:v>
                </c:pt>
                <c:pt idx="73">
                  <c:v>20.778016440757455</c:v>
                </c:pt>
                <c:pt idx="74">
                  <c:v>20.795420340251464</c:v>
                </c:pt>
                <c:pt idx="75">
                  <c:v>20.806557216618273</c:v>
                </c:pt>
                <c:pt idx="76">
                  <c:v>20.847730189269612</c:v>
                </c:pt>
                <c:pt idx="77">
                  <c:v>20.861231994601575</c:v>
                </c:pt>
                <c:pt idx="78">
                  <c:v>20.890636257916825</c:v>
                </c:pt>
                <c:pt idx="79">
                  <c:v>20.905985401494156</c:v>
                </c:pt>
                <c:pt idx="80">
                  <c:v>20.94380072540849</c:v>
                </c:pt>
                <c:pt idx="81">
                  <c:v>20.969743684278722</c:v>
                </c:pt>
                <c:pt idx="82">
                  <c:v>20.989120780773021</c:v>
                </c:pt>
                <c:pt idx="83">
                  <c:v>21.008925884167557</c:v>
                </c:pt>
                <c:pt idx="84">
                  <c:v>21.008387713033461</c:v>
                </c:pt>
                <c:pt idx="85">
                  <c:v>21.020568569000254</c:v>
                </c:pt>
                <c:pt idx="86">
                  <c:v>21.021226764241046</c:v>
                </c:pt>
                <c:pt idx="87">
                  <c:v>21.026624283586109</c:v>
                </c:pt>
                <c:pt idx="88">
                  <c:v>21.001633014770501</c:v>
                </c:pt>
                <c:pt idx="89">
                  <c:v>20.96046295307092</c:v>
                </c:pt>
                <c:pt idx="90">
                  <c:v>20.936580837426042</c:v>
                </c:pt>
                <c:pt idx="91">
                  <c:v>20.938323372399328</c:v>
                </c:pt>
                <c:pt idx="92">
                  <c:v>20.921288529655531</c:v>
                </c:pt>
                <c:pt idx="93">
                  <c:v>20.897205682665518</c:v>
                </c:pt>
                <c:pt idx="94">
                  <c:v>20.894804346963113</c:v>
                </c:pt>
                <c:pt idx="95">
                  <c:v>20.889227971543662</c:v>
                </c:pt>
                <c:pt idx="96">
                  <c:v>20.877473305925371</c:v>
                </c:pt>
                <c:pt idx="97">
                  <c:v>20.867071168471004</c:v>
                </c:pt>
                <c:pt idx="98">
                  <c:v>20.866764748565839</c:v>
                </c:pt>
                <c:pt idx="99">
                  <c:v>20.870118517845665</c:v>
                </c:pt>
                <c:pt idx="100">
                  <c:v>20.928281425802716</c:v>
                </c:pt>
                <c:pt idx="101">
                  <c:v>20.986946246662473</c:v>
                </c:pt>
                <c:pt idx="102">
                  <c:v>21.025778462265695</c:v>
                </c:pt>
                <c:pt idx="103">
                  <c:v>21.047974358342909</c:v>
                </c:pt>
                <c:pt idx="104">
                  <c:v>21.081058370419608</c:v>
                </c:pt>
                <c:pt idx="105">
                  <c:v>21.110960811740568</c:v>
                </c:pt>
                <c:pt idx="106">
                  <c:v>21.123936645914345</c:v>
                </c:pt>
                <c:pt idx="107">
                  <c:v>21.147231003710999</c:v>
                </c:pt>
                <c:pt idx="108">
                  <c:v>21.227085292630449</c:v>
                </c:pt>
                <c:pt idx="109">
                  <c:v>21.284065755359904</c:v>
                </c:pt>
                <c:pt idx="110">
                  <c:v>21.347512563116311</c:v>
                </c:pt>
                <c:pt idx="111">
                  <c:v>21.370844860047988</c:v>
                </c:pt>
                <c:pt idx="112">
                  <c:v>21.449469802050544</c:v>
                </c:pt>
                <c:pt idx="113">
                  <c:v>21.494784782086253</c:v>
                </c:pt>
                <c:pt idx="114">
                  <c:v>21.563479318109589</c:v>
                </c:pt>
                <c:pt idx="115">
                  <c:v>21.611213547150179</c:v>
                </c:pt>
                <c:pt idx="116">
                  <c:v>21.667017076562004</c:v>
                </c:pt>
                <c:pt idx="117">
                  <c:v>21.723417800085414</c:v>
                </c:pt>
                <c:pt idx="118">
                  <c:v>21.818962446328953</c:v>
                </c:pt>
                <c:pt idx="119">
                  <c:v>21.862043792234378</c:v>
                </c:pt>
                <c:pt idx="120">
                  <c:v>21.908552681945274</c:v>
                </c:pt>
                <c:pt idx="121">
                  <c:v>21.956165934549919</c:v>
                </c:pt>
                <c:pt idx="122">
                  <c:v>22.015070740924383</c:v>
                </c:pt>
                <c:pt idx="123">
                  <c:v>22.076444130290227</c:v>
                </c:pt>
                <c:pt idx="124">
                  <c:v>22.124958844327605</c:v>
                </c:pt>
                <c:pt idx="125">
                  <c:v>22.176883221842271</c:v>
                </c:pt>
                <c:pt idx="126">
                  <c:v>22.190595885482455</c:v>
                </c:pt>
                <c:pt idx="127">
                  <c:v>22.249931552609699</c:v>
                </c:pt>
                <c:pt idx="128">
                  <c:v>22.288814719472867</c:v>
                </c:pt>
                <c:pt idx="129">
                  <c:v>22.346431575900436</c:v>
                </c:pt>
                <c:pt idx="130">
                  <c:v>22.412598300976615</c:v>
                </c:pt>
                <c:pt idx="131">
                  <c:v>22.434079154886813</c:v>
                </c:pt>
                <c:pt idx="132">
                  <c:v>22.464420987726481</c:v>
                </c:pt>
                <c:pt idx="133">
                  <c:v>22.479081900954871</c:v>
                </c:pt>
                <c:pt idx="134">
                  <c:v>22.5337492585905</c:v>
                </c:pt>
                <c:pt idx="135">
                  <c:v>22.571838950109232</c:v>
                </c:pt>
                <c:pt idx="136">
                  <c:v>22.626048680585626</c:v>
                </c:pt>
                <c:pt idx="137">
                  <c:v>22.660240211557156</c:v>
                </c:pt>
                <c:pt idx="138">
                  <c:v>22.679955856820868</c:v>
                </c:pt>
                <c:pt idx="139">
                  <c:v>22.737460043567406</c:v>
                </c:pt>
                <c:pt idx="140">
                  <c:v>22.79082909243477</c:v>
                </c:pt>
                <c:pt idx="141">
                  <c:v>22.852635603470119</c:v>
                </c:pt>
                <c:pt idx="142">
                  <c:v>22.898684088586727</c:v>
                </c:pt>
                <c:pt idx="143">
                  <c:v>22.936365001054146</c:v>
                </c:pt>
                <c:pt idx="144">
                  <c:v>22.974583885674413</c:v>
                </c:pt>
                <c:pt idx="145">
                  <c:v>23.006069324322421</c:v>
                </c:pt>
                <c:pt idx="146">
                  <c:v>22.972613882829268</c:v>
                </c:pt>
                <c:pt idx="147">
                  <c:v>22.938136125310468</c:v>
                </c:pt>
                <c:pt idx="148">
                  <c:v>22.908753789875504</c:v>
                </c:pt>
                <c:pt idx="149">
                  <c:v>22.875773101381583</c:v>
                </c:pt>
                <c:pt idx="150">
                  <c:v>22.836225049248082</c:v>
                </c:pt>
                <c:pt idx="151">
                  <c:v>22.785555762895733</c:v>
                </c:pt>
                <c:pt idx="152">
                  <c:v>22.807289638150166</c:v>
                </c:pt>
                <c:pt idx="153">
                  <c:v>22.799846829140421</c:v>
                </c:pt>
                <c:pt idx="154">
                  <c:v>22.834356742615046</c:v>
                </c:pt>
                <c:pt idx="155">
                  <c:v>22.868944506912083</c:v>
                </c:pt>
                <c:pt idx="156">
                  <c:v>22.882559343803013</c:v>
                </c:pt>
                <c:pt idx="157">
                  <c:v>22.91216072938084</c:v>
                </c:pt>
                <c:pt idx="158">
                  <c:v>22.919128244917125</c:v>
                </c:pt>
                <c:pt idx="159">
                  <c:v>22.929939293031872</c:v>
                </c:pt>
                <c:pt idx="160">
                  <c:v>22.922510421264917</c:v>
                </c:pt>
                <c:pt idx="161">
                  <c:v>22.92566635049204</c:v>
                </c:pt>
                <c:pt idx="162">
                  <c:v>22.936594759287608</c:v>
                </c:pt>
                <c:pt idx="163">
                  <c:v>22.963021891570062</c:v>
                </c:pt>
                <c:pt idx="164">
                  <c:v>22.994218585599153</c:v>
                </c:pt>
                <c:pt idx="165">
                  <c:v>23.024733080771615</c:v>
                </c:pt>
                <c:pt idx="166">
                  <c:v>23.017767320000843</c:v>
                </c:pt>
                <c:pt idx="167">
                  <c:v>23.021633730824885</c:v>
                </c:pt>
                <c:pt idx="168">
                  <c:v>23.049703751825639</c:v>
                </c:pt>
                <c:pt idx="169">
                  <c:v>23.094952319452968</c:v>
                </c:pt>
                <c:pt idx="170">
                  <c:v>23.132451219608431</c:v>
                </c:pt>
                <c:pt idx="171">
                  <c:v>23.15956115850787</c:v>
                </c:pt>
                <c:pt idx="172">
                  <c:v>23.196756003048765</c:v>
                </c:pt>
                <c:pt idx="173">
                  <c:v>23.235722794252911</c:v>
                </c:pt>
                <c:pt idx="174">
                  <c:v>23.305595504968522</c:v>
                </c:pt>
                <c:pt idx="175">
                  <c:v>23.332039403334644</c:v>
                </c:pt>
                <c:pt idx="176">
                  <c:v>23.341496562390791</c:v>
                </c:pt>
                <c:pt idx="177">
                  <c:v>23.325360744517475</c:v>
                </c:pt>
                <c:pt idx="178">
                  <c:v>23.349410149019647</c:v>
                </c:pt>
                <c:pt idx="179">
                  <c:v>23.358539234020345</c:v>
                </c:pt>
                <c:pt idx="180">
                  <c:v>23.387166462799517</c:v>
                </c:pt>
                <c:pt idx="181">
                  <c:v>23.401777710613391</c:v>
                </c:pt>
                <c:pt idx="182">
                  <c:v>23.443692654798344</c:v>
                </c:pt>
                <c:pt idx="183">
                  <c:v>23.515438734971752</c:v>
                </c:pt>
                <c:pt idx="184">
                  <c:v>23.570312796701618</c:v>
                </c:pt>
                <c:pt idx="185">
                  <c:v>23.637295541612897</c:v>
                </c:pt>
                <c:pt idx="186">
                  <c:v>23.686247947052074</c:v>
                </c:pt>
                <c:pt idx="187">
                  <c:v>23.703854137502891</c:v>
                </c:pt>
                <c:pt idx="188">
                  <c:v>23.735238879162047</c:v>
                </c:pt>
                <c:pt idx="189">
                  <c:v>23.808484347104599</c:v>
                </c:pt>
                <c:pt idx="190">
                  <c:v>23.908631914111435</c:v>
                </c:pt>
                <c:pt idx="191">
                  <c:v>23.982183801959156</c:v>
                </c:pt>
                <c:pt idx="192">
                  <c:v>24.048777055480539</c:v>
                </c:pt>
                <c:pt idx="193">
                  <c:v>24.159882889857656</c:v>
                </c:pt>
                <c:pt idx="194">
                  <c:v>24.268895530831937</c:v>
                </c:pt>
                <c:pt idx="195">
                  <c:v>24.371147376763691</c:v>
                </c:pt>
                <c:pt idx="196">
                  <c:v>24.508315775363887</c:v>
                </c:pt>
                <c:pt idx="197">
                  <c:v>24.608148489148931</c:v>
                </c:pt>
                <c:pt idx="198">
                  <c:v>24.674049103267649</c:v>
                </c:pt>
                <c:pt idx="199">
                  <c:v>24.735721718153773</c:v>
                </c:pt>
                <c:pt idx="200">
                  <c:v>24.812170084541716</c:v>
                </c:pt>
                <c:pt idx="201">
                  <c:v>24.859091527596647</c:v>
                </c:pt>
                <c:pt idx="202">
                  <c:v>24.906010706567042</c:v>
                </c:pt>
                <c:pt idx="203">
                  <c:v>24.922881632305742</c:v>
                </c:pt>
                <c:pt idx="204">
                  <c:v>24.953109465154697</c:v>
                </c:pt>
                <c:pt idx="205">
                  <c:v>24.97425127986671</c:v>
                </c:pt>
                <c:pt idx="206">
                  <c:v>24.990701733736163</c:v>
                </c:pt>
                <c:pt idx="207">
                  <c:v>24.982014547828292</c:v>
                </c:pt>
                <c:pt idx="208">
                  <c:v>24.956408971909212</c:v>
                </c:pt>
                <c:pt idx="209">
                  <c:v>24.925985916563619</c:v>
                </c:pt>
                <c:pt idx="210">
                  <c:v>24.914376732876107</c:v>
                </c:pt>
                <c:pt idx="211">
                  <c:v>24.876162704936405</c:v>
                </c:pt>
                <c:pt idx="212">
                  <c:v>24.892013785566846</c:v>
                </c:pt>
                <c:pt idx="213">
                  <c:v>24.865878178388265</c:v>
                </c:pt>
                <c:pt idx="214">
                  <c:v>24.828628137724017</c:v>
                </c:pt>
                <c:pt idx="215">
                  <c:v>24.783241020583652</c:v>
                </c:pt>
                <c:pt idx="216">
                  <c:v>24.757684980408786</c:v>
                </c:pt>
                <c:pt idx="217">
                  <c:v>24.745158911557727</c:v>
                </c:pt>
                <c:pt idx="218">
                  <c:v>24.731720905273292</c:v>
                </c:pt>
                <c:pt idx="219">
                  <c:v>24.741484769455855</c:v>
                </c:pt>
                <c:pt idx="220">
                  <c:v>24.751421794303464</c:v>
                </c:pt>
                <c:pt idx="221">
                  <c:v>24.745823828841608</c:v>
                </c:pt>
                <c:pt idx="222">
                  <c:v>24.749654405223122</c:v>
                </c:pt>
                <c:pt idx="223">
                  <c:v>24.776408055109812</c:v>
                </c:pt>
                <c:pt idx="224">
                  <c:v>24.801917370235543</c:v>
                </c:pt>
                <c:pt idx="225">
                  <c:v>24.853058585687229</c:v>
                </c:pt>
                <c:pt idx="226">
                  <c:v>24.935336256024009</c:v>
                </c:pt>
                <c:pt idx="227">
                  <c:v>25.05703879115849</c:v>
                </c:pt>
                <c:pt idx="228">
                  <c:v>25.147638936821338</c:v>
                </c:pt>
                <c:pt idx="229">
                  <c:v>25.23445410623015</c:v>
                </c:pt>
                <c:pt idx="230">
                  <c:v>25.296312751012394</c:v>
                </c:pt>
                <c:pt idx="231">
                  <c:v>25.367119514599008</c:v>
                </c:pt>
                <c:pt idx="232">
                  <c:v>25.445380256168864</c:v>
                </c:pt>
                <c:pt idx="233">
                  <c:v>25.510078465481836</c:v>
                </c:pt>
                <c:pt idx="234">
                  <c:v>25.58834130066959</c:v>
                </c:pt>
                <c:pt idx="235">
                  <c:v>25.643231036512198</c:v>
                </c:pt>
                <c:pt idx="236">
                  <c:v>25.713335501705203</c:v>
                </c:pt>
                <c:pt idx="237">
                  <c:v>25.797997561798983</c:v>
                </c:pt>
                <c:pt idx="238">
                  <c:v>25.894333893422584</c:v>
                </c:pt>
                <c:pt idx="239">
                  <c:v>25.964102669603751</c:v>
                </c:pt>
                <c:pt idx="240">
                  <c:v>26.09351595657505</c:v>
                </c:pt>
                <c:pt idx="241">
                  <c:v>26.213435582733961</c:v>
                </c:pt>
                <c:pt idx="242">
                  <c:v>26.361188918095113</c:v>
                </c:pt>
                <c:pt idx="243">
                  <c:v>26.52810749268998</c:v>
                </c:pt>
                <c:pt idx="244">
                  <c:v>26.682283263973936</c:v>
                </c:pt>
                <c:pt idx="245">
                  <c:v>26.841924804028956</c:v>
                </c:pt>
                <c:pt idx="246">
                  <c:v>26.987710939638486</c:v>
                </c:pt>
                <c:pt idx="247">
                  <c:v>27.189995660180038</c:v>
                </c:pt>
                <c:pt idx="248">
                  <c:v>27.364022351050334</c:v>
                </c:pt>
                <c:pt idx="249">
                  <c:v>27.528880337787626</c:v>
                </c:pt>
                <c:pt idx="250">
                  <c:v>27.716952441286143</c:v>
                </c:pt>
                <c:pt idx="251">
                  <c:v>27.887019849187887</c:v>
                </c:pt>
                <c:pt idx="252">
                  <c:v>28.041349894402114</c:v>
                </c:pt>
                <c:pt idx="253">
                  <c:v>28.162624371814942</c:v>
                </c:pt>
                <c:pt idx="254">
                  <c:v>28.275545350171555</c:v>
                </c:pt>
                <c:pt idx="255">
                  <c:v>28.38026627331444</c:v>
                </c:pt>
                <c:pt idx="256">
                  <c:v>28.496713077602806</c:v>
                </c:pt>
                <c:pt idx="257">
                  <c:v>28.596542061586529</c:v>
                </c:pt>
                <c:pt idx="258">
                  <c:v>28.713761925851223</c:v>
                </c:pt>
                <c:pt idx="259">
                  <c:v>28.825976709504737</c:v>
                </c:pt>
                <c:pt idx="260">
                  <c:v>28.903295878692891</c:v>
                </c:pt>
                <c:pt idx="261">
                  <c:v>28.983932945189004</c:v>
                </c:pt>
                <c:pt idx="262">
                  <c:v>29.0522220975216</c:v>
                </c:pt>
                <c:pt idx="263">
                  <c:v>29.102517463472022</c:v>
                </c:pt>
                <c:pt idx="264">
                  <c:v>29.138085562022795</c:v>
                </c:pt>
                <c:pt idx="265">
                  <c:v>29.173867699290891</c:v>
                </c:pt>
                <c:pt idx="266">
                  <c:v>29.212278659974352</c:v>
                </c:pt>
                <c:pt idx="267">
                  <c:v>29.213549633123417</c:v>
                </c:pt>
                <c:pt idx="268">
                  <c:v>29.201928318509655</c:v>
                </c:pt>
                <c:pt idx="269">
                  <c:v>29.215863191731412</c:v>
                </c:pt>
                <c:pt idx="270">
                  <c:v>29.23450985593081</c:v>
                </c:pt>
                <c:pt idx="271">
                  <c:v>29.239353354685836</c:v>
                </c:pt>
                <c:pt idx="272">
                  <c:v>29.272287585772713</c:v>
                </c:pt>
                <c:pt idx="273">
                  <c:v>29.312912348270313</c:v>
                </c:pt>
                <c:pt idx="274">
                  <c:v>29.359868321554266</c:v>
                </c:pt>
                <c:pt idx="275">
                  <c:v>29.429708505226259</c:v>
                </c:pt>
                <c:pt idx="276">
                  <c:v>29.542112162056821</c:v>
                </c:pt>
                <c:pt idx="277">
                  <c:v>29.678651581544084</c:v>
                </c:pt>
                <c:pt idx="278">
                  <c:v>29.81650318539954</c:v>
                </c:pt>
                <c:pt idx="279">
                  <c:v>29.93467596113533</c:v>
                </c:pt>
                <c:pt idx="280">
                  <c:v>30.044832095506155</c:v>
                </c:pt>
                <c:pt idx="281">
                  <c:v>30.189355073999337</c:v>
                </c:pt>
                <c:pt idx="282">
                  <c:v>30.301970810504262</c:v>
                </c:pt>
                <c:pt idx="283">
                  <c:v>30.427101314435973</c:v>
                </c:pt>
                <c:pt idx="284">
                  <c:v>30.522287520149323</c:v>
                </c:pt>
                <c:pt idx="285">
                  <c:v>30.593687966526169</c:v>
                </c:pt>
                <c:pt idx="286">
                  <c:v>30.663904078477344</c:v>
                </c:pt>
                <c:pt idx="287">
                  <c:v>30.744310633589517</c:v>
                </c:pt>
                <c:pt idx="288">
                  <c:v>30.883121093731621</c:v>
                </c:pt>
                <c:pt idx="289">
                  <c:v>31.015028050060803</c:v>
                </c:pt>
                <c:pt idx="290">
                  <c:v>31.209544975508948</c:v>
                </c:pt>
                <c:pt idx="291">
                  <c:v>31.458114142304169</c:v>
                </c:pt>
                <c:pt idx="292">
                  <c:v>31.713442123767663</c:v>
                </c:pt>
                <c:pt idx="293">
                  <c:v>32.033151484112679</c:v>
                </c:pt>
                <c:pt idx="294">
                  <c:v>32.394128322205717</c:v>
                </c:pt>
                <c:pt idx="295">
                  <c:v>32.755326555016268</c:v>
                </c:pt>
                <c:pt idx="296">
                  <c:v>33.085782147289414</c:v>
                </c:pt>
                <c:pt idx="297">
                  <c:v>33.386426740057196</c:v>
                </c:pt>
                <c:pt idx="298">
                  <c:v>33.691901297032331</c:v>
                </c:pt>
                <c:pt idx="299">
                  <c:v>33.966373749170074</c:v>
                </c:pt>
                <c:pt idx="300">
                  <c:v>34.199216350597361</c:v>
                </c:pt>
                <c:pt idx="301">
                  <c:v>34.443085655456017</c:v>
                </c:pt>
                <c:pt idx="302">
                  <c:v>34.689201804718834</c:v>
                </c:pt>
                <c:pt idx="303">
                  <c:v>34.917857216610372</c:v>
                </c:pt>
                <c:pt idx="304">
                  <c:v>35.08929937191828</c:v>
                </c:pt>
                <c:pt idx="305">
                  <c:v>35.264200336537165</c:v>
                </c:pt>
                <c:pt idx="306">
                  <c:v>35.432531706659603</c:v>
                </c:pt>
                <c:pt idx="307">
                  <c:v>35.600382313829741</c:v>
                </c:pt>
                <c:pt idx="308">
                  <c:v>35.819467763409264</c:v>
                </c:pt>
                <c:pt idx="309">
                  <c:v>36.058783487923769</c:v>
                </c:pt>
                <c:pt idx="310">
                  <c:v>36.284425988641729</c:v>
                </c:pt>
                <c:pt idx="311">
                  <c:v>36.490563769389681</c:v>
                </c:pt>
                <c:pt idx="312">
                  <c:v>36.692230457239098</c:v>
                </c:pt>
                <c:pt idx="313">
                  <c:v>36.879872178672187</c:v>
                </c:pt>
                <c:pt idx="314">
                  <c:v>37.058162028872012</c:v>
                </c:pt>
                <c:pt idx="315">
                  <c:v>37.204842519979884</c:v>
                </c:pt>
                <c:pt idx="316">
                  <c:v>37.337107728657685</c:v>
                </c:pt>
                <c:pt idx="317">
                  <c:v>37.434689902353867</c:v>
                </c:pt>
                <c:pt idx="318">
                  <c:v>37.508012849669143</c:v>
                </c:pt>
                <c:pt idx="319">
                  <c:v>37.614464400585518</c:v>
                </c:pt>
                <c:pt idx="320">
                  <c:v>37.691718207116395</c:v>
                </c:pt>
                <c:pt idx="321">
                  <c:v>37.796407538831829</c:v>
                </c:pt>
                <c:pt idx="322">
                  <c:v>37.903534371006117</c:v>
                </c:pt>
                <c:pt idx="323">
                  <c:v>37.991439088737692</c:v>
                </c:pt>
                <c:pt idx="324">
                  <c:v>38.100442367240717</c:v>
                </c:pt>
                <c:pt idx="325">
                  <c:v>38.186661079523532</c:v>
                </c:pt>
                <c:pt idx="326">
                  <c:v>38.259927867861762</c:v>
                </c:pt>
                <c:pt idx="327">
                  <c:v>38.345228860806948</c:v>
                </c:pt>
                <c:pt idx="328">
                  <c:v>38.438337682544585</c:v>
                </c:pt>
                <c:pt idx="329">
                  <c:v>38.535697418554022</c:v>
                </c:pt>
                <c:pt idx="330">
                  <c:v>38.626211860387045</c:v>
                </c:pt>
                <c:pt idx="331">
                  <c:v>38.754875021756263</c:v>
                </c:pt>
                <c:pt idx="332">
                  <c:v>38.882737453026181</c:v>
                </c:pt>
                <c:pt idx="333">
                  <c:v>39.017383411658109</c:v>
                </c:pt>
                <c:pt idx="334">
                  <c:v>39.126705966624876</c:v>
                </c:pt>
                <c:pt idx="335">
                  <c:v>39.224870747998807</c:v>
                </c:pt>
                <c:pt idx="336">
                  <c:v>39.302436482320644</c:v>
                </c:pt>
                <c:pt idx="337">
                  <c:v>39.364649912955073</c:v>
                </c:pt>
                <c:pt idx="338">
                  <c:v>39.401547543508919</c:v>
                </c:pt>
                <c:pt idx="339">
                  <c:v>39.419255628912488</c:v>
                </c:pt>
                <c:pt idx="340">
                  <c:v>39.428626531202028</c:v>
                </c:pt>
                <c:pt idx="341">
                  <c:v>39.448727300294856</c:v>
                </c:pt>
                <c:pt idx="342">
                  <c:v>39.503215193260282</c:v>
                </c:pt>
                <c:pt idx="343">
                  <c:v>39.558203918350337</c:v>
                </c:pt>
                <c:pt idx="344">
                  <c:v>39.596529680974307</c:v>
                </c:pt>
                <c:pt idx="345">
                  <c:v>39.646490152861482</c:v>
                </c:pt>
                <c:pt idx="346">
                  <c:v>39.737577735705393</c:v>
                </c:pt>
                <c:pt idx="347">
                  <c:v>39.845001923967978</c:v>
                </c:pt>
                <c:pt idx="348">
                  <c:v>39.908274717618639</c:v>
                </c:pt>
                <c:pt idx="349">
                  <c:v>39.912389549850836</c:v>
                </c:pt>
                <c:pt idx="350">
                  <c:v>39.946361292191369</c:v>
                </c:pt>
                <c:pt idx="351">
                  <c:v>39.942589732178185</c:v>
                </c:pt>
                <c:pt idx="352">
                  <c:v>39.957876752930289</c:v>
                </c:pt>
                <c:pt idx="353">
                  <c:v>39.973457911242626</c:v>
                </c:pt>
                <c:pt idx="354">
                  <c:v>39.971109921862421</c:v>
                </c:pt>
                <c:pt idx="355">
                  <c:v>40.016191768285381</c:v>
                </c:pt>
                <c:pt idx="356">
                  <c:v>40.085913137362901</c:v>
                </c:pt>
                <c:pt idx="357">
                  <c:v>40.214600425072241</c:v>
                </c:pt>
                <c:pt idx="358">
                  <c:v>40.383291738857402</c:v>
                </c:pt>
                <c:pt idx="359">
                  <c:v>40.569329622891161</c:v>
                </c:pt>
                <c:pt idx="360">
                  <c:v>40.722142310394318</c:v>
                </c:pt>
                <c:pt idx="361">
                  <c:v>40.862880115344339</c:v>
                </c:pt>
                <c:pt idx="362">
                  <c:v>41.033046909619628</c:v>
                </c:pt>
                <c:pt idx="363">
                  <c:v>41.273971646938094</c:v>
                </c:pt>
                <c:pt idx="364">
                  <c:v>41.540334947497549</c:v>
                </c:pt>
                <c:pt idx="365">
                  <c:v>41.806018860161757</c:v>
                </c:pt>
                <c:pt idx="366">
                  <c:v>42.019704427401017</c:v>
                </c:pt>
                <c:pt idx="367">
                  <c:v>42.203064203218581</c:v>
                </c:pt>
                <c:pt idx="368">
                  <c:v>42.370335156632322</c:v>
                </c:pt>
                <c:pt idx="369">
                  <c:v>42.517560645942808</c:v>
                </c:pt>
                <c:pt idx="370">
                  <c:v>42.684542600917055</c:v>
                </c:pt>
                <c:pt idx="371">
                  <c:v>42.858493185640455</c:v>
                </c:pt>
                <c:pt idx="372">
                  <c:v>42.984434507962689</c:v>
                </c:pt>
                <c:pt idx="373">
                  <c:v>43.065432226228602</c:v>
                </c:pt>
                <c:pt idx="374">
                  <c:v>43.138806929820632</c:v>
                </c:pt>
                <c:pt idx="375">
                  <c:v>43.206756215301645</c:v>
                </c:pt>
                <c:pt idx="376">
                  <c:v>43.266831044773355</c:v>
                </c:pt>
                <c:pt idx="377">
                  <c:v>43.354422014837361</c:v>
                </c:pt>
                <c:pt idx="378">
                  <c:v>43.435317745253279</c:v>
                </c:pt>
                <c:pt idx="379">
                  <c:v>43.520247868552076</c:v>
                </c:pt>
                <c:pt idx="380">
                  <c:v>43.615254393046591</c:v>
                </c:pt>
                <c:pt idx="381">
                  <c:v>43.700007781998863</c:v>
                </c:pt>
                <c:pt idx="382">
                  <c:v>43.832358040284312</c:v>
                </c:pt>
                <c:pt idx="383">
                  <c:v>43.965851191834197</c:v>
                </c:pt>
                <c:pt idx="384">
                  <c:v>44.09924910816504</c:v>
                </c:pt>
                <c:pt idx="385">
                  <c:v>44.189705820409074</c:v>
                </c:pt>
                <c:pt idx="386">
                  <c:v>44.242131459485179</c:v>
                </c:pt>
                <c:pt idx="387">
                  <c:v>44.276917045860877</c:v>
                </c:pt>
                <c:pt idx="388">
                  <c:v>44.335521609775618</c:v>
                </c:pt>
                <c:pt idx="389">
                  <c:v>44.400164857653458</c:v>
                </c:pt>
                <c:pt idx="390">
                  <c:v>44.460834527453976</c:v>
                </c:pt>
                <c:pt idx="391">
                  <c:v>44.502832399043783</c:v>
                </c:pt>
                <c:pt idx="392">
                  <c:v>44.538001338293135</c:v>
                </c:pt>
                <c:pt idx="393">
                  <c:v>44.613452373754463</c:v>
                </c:pt>
                <c:pt idx="394">
                  <c:v>44.67141152234251</c:v>
                </c:pt>
                <c:pt idx="395">
                  <c:v>44.759855546466213</c:v>
                </c:pt>
                <c:pt idx="396">
                  <c:v>44.815339156050435</c:v>
                </c:pt>
                <c:pt idx="397">
                  <c:v>44.855819195122628</c:v>
                </c:pt>
                <c:pt idx="398">
                  <c:v>44.877209462783966</c:v>
                </c:pt>
                <c:pt idx="399">
                  <c:v>44.874301061288399</c:v>
                </c:pt>
                <c:pt idx="400">
                  <c:v>44.838393166712734</c:v>
                </c:pt>
                <c:pt idx="401">
                  <c:v>44.774216407667105</c:v>
                </c:pt>
                <c:pt idx="402">
                  <c:v>44.718396883463178</c:v>
                </c:pt>
                <c:pt idx="403">
                  <c:v>44.679820136505178</c:v>
                </c:pt>
                <c:pt idx="404">
                  <c:v>44.671906318487856</c:v>
                </c:pt>
                <c:pt idx="405">
                  <c:v>44.647820203061379</c:v>
                </c:pt>
                <c:pt idx="406">
                  <c:v>44.668308128758063</c:v>
                </c:pt>
                <c:pt idx="407">
                  <c:v>44.699586045313204</c:v>
                </c:pt>
                <c:pt idx="408">
                  <c:v>44.709297926106721</c:v>
                </c:pt>
                <c:pt idx="409">
                  <c:v>44.721617418891981</c:v>
                </c:pt>
                <c:pt idx="410">
                  <c:v>44.737395088683627</c:v>
                </c:pt>
                <c:pt idx="411">
                  <c:v>44.744733023211239</c:v>
                </c:pt>
                <c:pt idx="412">
                  <c:v>44.724046954024061</c:v>
                </c:pt>
                <c:pt idx="413">
                  <c:v>44.667776145014315</c:v>
                </c:pt>
                <c:pt idx="414">
                  <c:v>44.655904137409138</c:v>
                </c:pt>
                <c:pt idx="415">
                  <c:v>44.721221355595532</c:v>
                </c:pt>
                <c:pt idx="416">
                  <c:v>44.827495914664254</c:v>
                </c:pt>
                <c:pt idx="417">
                  <c:v>44.958919294225481</c:v>
                </c:pt>
                <c:pt idx="418">
                  <c:v>45.11896184194228</c:v>
                </c:pt>
                <c:pt idx="419">
                  <c:v>45.3374874793152</c:v>
                </c:pt>
                <c:pt idx="420">
                  <c:v>45.521924138005033</c:v>
                </c:pt>
                <c:pt idx="421">
                  <c:v>45.70287526461253</c:v>
                </c:pt>
                <c:pt idx="422">
                  <c:v>45.910377305327323</c:v>
                </c:pt>
                <c:pt idx="423">
                  <c:v>46.127980512928815</c:v>
                </c:pt>
                <c:pt idx="424">
                  <c:v>46.309510930565573</c:v>
                </c:pt>
                <c:pt idx="425">
                  <c:v>46.451235429558523</c:v>
                </c:pt>
                <c:pt idx="426">
                  <c:v>46.591426708839073</c:v>
                </c:pt>
                <c:pt idx="427">
                  <c:v>46.761595669130337</c:v>
                </c:pt>
                <c:pt idx="428">
                  <c:v>46.909244852267854</c:v>
                </c:pt>
                <c:pt idx="429">
                  <c:v>47.043896770878824</c:v>
                </c:pt>
                <c:pt idx="430">
                  <c:v>47.142031041158191</c:v>
                </c:pt>
                <c:pt idx="431">
                  <c:v>47.235062194226131</c:v>
                </c:pt>
                <c:pt idx="432">
                  <c:v>47.295793620039468</c:v>
                </c:pt>
                <c:pt idx="433">
                  <c:v>47.340466564361009</c:v>
                </c:pt>
                <c:pt idx="434">
                  <c:v>47.388277495643777</c:v>
                </c:pt>
                <c:pt idx="435">
                  <c:v>47.435446180523378</c:v>
                </c:pt>
                <c:pt idx="436">
                  <c:v>47.524622139766109</c:v>
                </c:pt>
                <c:pt idx="437">
                  <c:v>47.642512983867888</c:v>
                </c:pt>
                <c:pt idx="438">
                  <c:v>47.767046579999786</c:v>
                </c:pt>
                <c:pt idx="439">
                  <c:v>47.892496298337598</c:v>
                </c:pt>
                <c:pt idx="440">
                  <c:v>48.045327147796101</c:v>
                </c:pt>
                <c:pt idx="441">
                  <c:v>48.202200429591571</c:v>
                </c:pt>
                <c:pt idx="442">
                  <c:v>48.341922794459443</c:v>
                </c:pt>
                <c:pt idx="443">
                  <c:v>48.475131307759753</c:v>
                </c:pt>
                <c:pt idx="444">
                  <c:v>48.580474972203028</c:v>
                </c:pt>
                <c:pt idx="445">
                  <c:v>48.70733025983138</c:v>
                </c:pt>
                <c:pt idx="446">
                  <c:v>48.82988264852461</c:v>
                </c:pt>
                <c:pt idx="447">
                  <c:v>48.917205456559635</c:v>
                </c:pt>
                <c:pt idx="448">
                  <c:v>48.966994519989051</c:v>
                </c:pt>
                <c:pt idx="449">
                  <c:v>49.029008074672539</c:v>
                </c:pt>
                <c:pt idx="450">
                  <c:v>49.055554877900299</c:v>
                </c:pt>
                <c:pt idx="451">
                  <c:v>49.093106852840471</c:v>
                </c:pt>
                <c:pt idx="452">
                  <c:v>49.158401725580646</c:v>
                </c:pt>
                <c:pt idx="453">
                  <c:v>49.148984281633183</c:v>
                </c:pt>
                <c:pt idx="454">
                  <c:v>49.108169925679377</c:v>
                </c:pt>
                <c:pt idx="455">
                  <c:v>49.050790013127504</c:v>
                </c:pt>
                <c:pt idx="456">
                  <c:v>49.000980338157909</c:v>
                </c:pt>
                <c:pt idx="457">
                  <c:v>48.956499085035162</c:v>
                </c:pt>
                <c:pt idx="458">
                  <c:v>48.916808444839155</c:v>
                </c:pt>
                <c:pt idx="459">
                  <c:v>48.933022136524805</c:v>
                </c:pt>
                <c:pt idx="460">
                  <c:v>48.91773780939338</c:v>
                </c:pt>
                <c:pt idx="461">
                  <c:v>48.958232197210151</c:v>
                </c:pt>
                <c:pt idx="462">
                  <c:v>48.968417344376398</c:v>
                </c:pt>
                <c:pt idx="463">
                  <c:v>49.022822612241121</c:v>
                </c:pt>
                <c:pt idx="464">
                  <c:v>49.030202315557126</c:v>
                </c:pt>
                <c:pt idx="465">
                  <c:v>49.046016220782768</c:v>
                </c:pt>
                <c:pt idx="466">
                  <c:v>49.035552977085224</c:v>
                </c:pt>
                <c:pt idx="467">
                  <c:v>48.963005723691332</c:v>
                </c:pt>
                <c:pt idx="468">
                  <c:v>48.895652316861735</c:v>
                </c:pt>
                <c:pt idx="469">
                  <c:v>48.873762333239846</c:v>
                </c:pt>
                <c:pt idx="470">
                  <c:v>48.86273600931893</c:v>
                </c:pt>
                <c:pt idx="471">
                  <c:v>48.901473251402415</c:v>
                </c:pt>
                <c:pt idx="472">
                  <c:v>49.030833698294416</c:v>
                </c:pt>
                <c:pt idx="473">
                  <c:v>49.153099013978228</c:v>
                </c:pt>
                <c:pt idx="474">
                  <c:v>49.313105874613029</c:v>
                </c:pt>
                <c:pt idx="475">
                  <c:v>49.503821105759236</c:v>
                </c:pt>
                <c:pt idx="476">
                  <c:v>49.762296921736748</c:v>
                </c:pt>
                <c:pt idx="477">
                  <c:v>49.998887576832772</c:v>
                </c:pt>
                <c:pt idx="478">
                  <c:v>50.216437089079896</c:v>
                </c:pt>
                <c:pt idx="479">
                  <c:v>50.375412064035338</c:v>
                </c:pt>
                <c:pt idx="480">
                  <c:v>50.51240935305313</c:v>
                </c:pt>
                <c:pt idx="481">
                  <c:v>50.687202329821503</c:v>
                </c:pt>
                <c:pt idx="482">
                  <c:v>50.830188279655587</c:v>
                </c:pt>
                <c:pt idx="483">
                  <c:v>50.951334301763687</c:v>
                </c:pt>
                <c:pt idx="484">
                  <c:v>51.014834017398584</c:v>
                </c:pt>
                <c:pt idx="485">
                  <c:v>51.094255034265402</c:v>
                </c:pt>
                <c:pt idx="486">
                  <c:v>51.15251979007337</c:v>
                </c:pt>
                <c:pt idx="487">
                  <c:v>51.206741290915211</c:v>
                </c:pt>
                <c:pt idx="488">
                  <c:v>51.226019081088495</c:v>
                </c:pt>
                <c:pt idx="489">
                  <c:v>51.235045093978023</c:v>
                </c:pt>
                <c:pt idx="490">
                  <c:v>51.255634343887358</c:v>
                </c:pt>
                <c:pt idx="491">
                  <c:v>51.234770330089042</c:v>
                </c:pt>
                <c:pt idx="492">
                  <c:v>51.248238163486164</c:v>
                </c:pt>
                <c:pt idx="493">
                  <c:v>51.264186962866745</c:v>
                </c:pt>
                <c:pt idx="494">
                  <c:v>51.265438920462195</c:v>
                </c:pt>
                <c:pt idx="495">
                  <c:v>51.294308614016096</c:v>
                </c:pt>
                <c:pt idx="496">
                  <c:v>51.419241815365716</c:v>
                </c:pt>
                <c:pt idx="497">
                  <c:v>51.55252380998504</c:v>
                </c:pt>
                <c:pt idx="498">
                  <c:v>51.710086099693058</c:v>
                </c:pt>
                <c:pt idx="499">
                  <c:v>51.867122152228077</c:v>
                </c:pt>
                <c:pt idx="500">
                  <c:v>52.017255535939299</c:v>
                </c:pt>
                <c:pt idx="501">
                  <c:v>52.207551863085548</c:v>
                </c:pt>
                <c:pt idx="502">
                  <c:v>52.369313077365277</c:v>
                </c:pt>
                <c:pt idx="503">
                  <c:v>52.48183193913485</c:v>
                </c:pt>
                <c:pt idx="504">
                  <c:v>52.595197915669488</c:v>
                </c:pt>
                <c:pt idx="505">
                  <c:v>52.738083570502184</c:v>
                </c:pt>
                <c:pt idx="506">
                  <c:v>52.908835712700665</c:v>
                </c:pt>
                <c:pt idx="507">
                  <c:v>53.024968188269249</c:v>
                </c:pt>
                <c:pt idx="508">
                  <c:v>53.146008393757363</c:v>
                </c:pt>
                <c:pt idx="509">
                  <c:v>53.261018214523752</c:v>
                </c:pt>
                <c:pt idx="510">
                  <c:v>53.35621110591147</c:v>
                </c:pt>
                <c:pt idx="511">
                  <c:v>53.420225519465916</c:v>
                </c:pt>
                <c:pt idx="512">
                  <c:v>53.423974195192848</c:v>
                </c:pt>
                <c:pt idx="513">
                  <c:v>53.392746250035927</c:v>
                </c:pt>
                <c:pt idx="514">
                  <c:v>53.376346956450739</c:v>
                </c:pt>
                <c:pt idx="515">
                  <c:v>53.37982096654202</c:v>
                </c:pt>
                <c:pt idx="516">
                  <c:v>53.397238515905023</c:v>
                </c:pt>
                <c:pt idx="517">
                  <c:v>53.425356079938418</c:v>
                </c:pt>
                <c:pt idx="518">
                  <c:v>53.483486730404621</c:v>
                </c:pt>
                <c:pt idx="519">
                  <c:v>53.515046191344155</c:v>
                </c:pt>
                <c:pt idx="520">
                  <c:v>53.576184295255104</c:v>
                </c:pt>
                <c:pt idx="521">
                  <c:v>53.615075142658398</c:v>
                </c:pt>
                <c:pt idx="522">
                  <c:v>53.631004212063395</c:v>
                </c:pt>
                <c:pt idx="523">
                  <c:v>53.628504821836259</c:v>
                </c:pt>
                <c:pt idx="524">
                  <c:v>53.616976812486733</c:v>
                </c:pt>
                <c:pt idx="525">
                  <c:v>53.643310693737334</c:v>
                </c:pt>
                <c:pt idx="526">
                  <c:v>53.697469101278536</c:v>
                </c:pt>
                <c:pt idx="527">
                  <c:v>53.753799932792859</c:v>
                </c:pt>
                <c:pt idx="528">
                  <c:v>53.774690538358044</c:v>
                </c:pt>
                <c:pt idx="529">
                  <c:v>53.814792181794829</c:v>
                </c:pt>
                <c:pt idx="530">
                  <c:v>53.836773405600873</c:v>
                </c:pt>
                <c:pt idx="531">
                  <c:v>53.846503699850345</c:v>
                </c:pt>
                <c:pt idx="532">
                  <c:v>53.827857207552512</c:v>
                </c:pt>
                <c:pt idx="533">
                  <c:v>53.819100858946854</c:v>
                </c:pt>
                <c:pt idx="534">
                  <c:v>53.836982419546338</c:v>
                </c:pt>
                <c:pt idx="535">
                  <c:v>53.861062804021678</c:v>
                </c:pt>
                <c:pt idx="536">
                  <c:v>53.987451159433448</c:v>
                </c:pt>
                <c:pt idx="537">
                  <c:v>54.168594153954672</c:v>
                </c:pt>
                <c:pt idx="538">
                  <c:v>54.408242144282475</c:v>
                </c:pt>
                <c:pt idx="539">
                  <c:v>54.632137417305877</c:v>
                </c:pt>
                <c:pt idx="540">
                  <c:v>54.85154860536062</c:v>
                </c:pt>
                <c:pt idx="541">
                  <c:v>55.063340359031656</c:v>
                </c:pt>
                <c:pt idx="542">
                  <c:v>55.295955419819435</c:v>
                </c:pt>
                <c:pt idx="543">
                  <c:v>55.424055054034987</c:v>
                </c:pt>
                <c:pt idx="544">
                  <c:v>55.524328024637754</c:v>
                </c:pt>
                <c:pt idx="545">
                  <c:v>55.584136842984485</c:v>
                </c:pt>
                <c:pt idx="546">
                  <c:v>55.628772646215744</c:v>
                </c:pt>
                <c:pt idx="547">
                  <c:v>55.709325308738222</c:v>
                </c:pt>
                <c:pt idx="548">
                  <c:v>55.781187005402813</c:v>
                </c:pt>
                <c:pt idx="549">
                  <c:v>55.805944758725836</c:v>
                </c:pt>
                <c:pt idx="550">
                  <c:v>55.751449494901223</c:v>
                </c:pt>
                <c:pt idx="551">
                  <c:v>55.683660134686889</c:v>
                </c:pt>
                <c:pt idx="552">
                  <c:v>55.577083437854903</c:v>
                </c:pt>
                <c:pt idx="553">
                  <c:v>55.525174117919292</c:v>
                </c:pt>
                <c:pt idx="554">
                  <c:v>55.520753664099779</c:v>
                </c:pt>
                <c:pt idx="555">
                  <c:v>55.571374382885715</c:v>
                </c:pt>
                <c:pt idx="556">
                  <c:v>55.604722383796108</c:v>
                </c:pt>
                <c:pt idx="557">
                  <c:v>55.700479183175794</c:v>
                </c:pt>
                <c:pt idx="558">
                  <c:v>55.835255244022598</c:v>
                </c:pt>
                <c:pt idx="559">
                  <c:v>55.933463681466861</c:v>
                </c:pt>
                <c:pt idx="560">
                  <c:v>56.038292520912279</c:v>
                </c:pt>
                <c:pt idx="561">
                  <c:v>56.121806267373657</c:v>
                </c:pt>
                <c:pt idx="562">
                  <c:v>56.183082950600387</c:v>
                </c:pt>
                <c:pt idx="563">
                  <c:v>56.322978288842421</c:v>
                </c:pt>
                <c:pt idx="564">
                  <c:v>56.465723342091877</c:v>
                </c:pt>
                <c:pt idx="565">
                  <c:v>56.602225940981711</c:v>
                </c:pt>
                <c:pt idx="566">
                  <c:v>56.751110325565627</c:v>
                </c:pt>
                <c:pt idx="567">
                  <c:v>56.880507422645763</c:v>
                </c:pt>
                <c:pt idx="568">
                  <c:v>57.019387586389975</c:v>
                </c:pt>
                <c:pt idx="569">
                  <c:v>57.159585885036108</c:v>
                </c:pt>
                <c:pt idx="570">
                  <c:v>57.293066012109378</c:v>
                </c:pt>
                <c:pt idx="571">
                  <c:v>57.402574993973339</c:v>
                </c:pt>
                <c:pt idx="572">
                  <c:v>57.49451794242205</c:v>
                </c:pt>
                <c:pt idx="573">
                  <c:v>57.543227552677699</c:v>
                </c:pt>
                <c:pt idx="574">
                  <c:v>57.544487527446087</c:v>
                </c:pt>
                <c:pt idx="575">
                  <c:v>57.452427952658347</c:v>
                </c:pt>
                <c:pt idx="576">
                  <c:v>57.359512446149736</c:v>
                </c:pt>
                <c:pt idx="577">
                  <c:v>57.299664813766874</c:v>
                </c:pt>
                <c:pt idx="578">
                  <c:v>57.300468658217518</c:v>
                </c:pt>
                <c:pt idx="579">
                  <c:v>57.311031332828684</c:v>
                </c:pt>
                <c:pt idx="580">
                  <c:v>57.34978168284065</c:v>
                </c:pt>
                <c:pt idx="581">
                  <c:v>57.400024954993462</c:v>
                </c:pt>
                <c:pt idx="582">
                  <c:v>57.438597575351189</c:v>
                </c:pt>
                <c:pt idx="583">
                  <c:v>57.434495907428406</c:v>
                </c:pt>
                <c:pt idx="584">
                  <c:v>57.402183629241229</c:v>
                </c:pt>
                <c:pt idx="585">
                  <c:v>57.374047608437998</c:v>
                </c:pt>
                <c:pt idx="586">
                  <c:v>57.307380673313105</c:v>
                </c:pt>
                <c:pt idx="587">
                  <c:v>57.281702046222648</c:v>
                </c:pt>
                <c:pt idx="588">
                  <c:v>57.255237595787371</c:v>
                </c:pt>
                <c:pt idx="589">
                  <c:v>57.281447104531253</c:v>
                </c:pt>
                <c:pt idx="590">
                  <c:v>57.290883967301824</c:v>
                </c:pt>
                <c:pt idx="591">
                  <c:v>57.298707475894574</c:v>
                </c:pt>
                <c:pt idx="592">
                  <c:v>57.236905299599748</c:v>
                </c:pt>
                <c:pt idx="593">
                  <c:v>57.134730903896219</c:v>
                </c:pt>
                <c:pt idx="594">
                  <c:v>57.042444315113116</c:v>
                </c:pt>
                <c:pt idx="595">
                  <c:v>56.897971505238601</c:v>
                </c:pt>
                <c:pt idx="596">
                  <c:v>56.727454669966114</c:v>
                </c:pt>
                <c:pt idx="597">
                  <c:v>56.552709353172482</c:v>
                </c:pt>
                <c:pt idx="598">
                  <c:v>56.45317105177606</c:v>
                </c:pt>
                <c:pt idx="599">
                  <c:v>56.404326751627906</c:v>
                </c:pt>
                <c:pt idx="600">
                  <c:v>56.391693002911914</c:v>
                </c:pt>
                <c:pt idx="601">
                  <c:v>56.429625219469941</c:v>
                </c:pt>
                <c:pt idx="602">
                  <c:v>56.456471907748806</c:v>
                </c:pt>
                <c:pt idx="603">
                  <c:v>56.522133418777813</c:v>
                </c:pt>
                <c:pt idx="604">
                  <c:v>56.567107481757255</c:v>
                </c:pt>
                <c:pt idx="605">
                  <c:v>56.608118652821098</c:v>
                </c:pt>
                <c:pt idx="606">
                  <c:v>56.632186995498259</c:v>
                </c:pt>
                <c:pt idx="607">
                  <c:v>56.661426239150501</c:v>
                </c:pt>
                <c:pt idx="608">
                  <c:v>56.655112695692317</c:v>
                </c:pt>
                <c:pt idx="609">
                  <c:v>56.624098654330268</c:v>
                </c:pt>
                <c:pt idx="610">
                  <c:v>56.591196268852521</c:v>
                </c:pt>
                <c:pt idx="611">
                  <c:v>56.524440136965254</c:v>
                </c:pt>
                <c:pt idx="612">
                  <c:v>56.555005533023284</c:v>
                </c:pt>
                <c:pt idx="613">
                  <c:v>56.644578315271005</c:v>
                </c:pt>
                <c:pt idx="614">
                  <c:v>56.762024513121482</c:v>
                </c:pt>
                <c:pt idx="615">
                  <c:v>56.923041526151188</c:v>
                </c:pt>
                <c:pt idx="616">
                  <c:v>57.080494244364225</c:v>
                </c:pt>
                <c:pt idx="617">
                  <c:v>57.247533688163251</c:v>
                </c:pt>
                <c:pt idx="618">
                  <c:v>57.389943603700566</c:v>
                </c:pt>
                <c:pt idx="619">
                  <c:v>57.488308699847458</c:v>
                </c:pt>
                <c:pt idx="620">
                  <c:v>57.592694317135717</c:v>
                </c:pt>
                <c:pt idx="621">
                  <c:v>57.69066923346039</c:v>
                </c:pt>
                <c:pt idx="622">
                  <c:v>57.768656787853971</c:v>
                </c:pt>
                <c:pt idx="623">
                  <c:v>57.801554636573222</c:v>
                </c:pt>
                <c:pt idx="624">
                  <c:v>57.840047687808017</c:v>
                </c:pt>
                <c:pt idx="625">
                  <c:v>57.809953454074346</c:v>
                </c:pt>
                <c:pt idx="626">
                  <c:v>57.783689267448331</c:v>
                </c:pt>
                <c:pt idx="627">
                  <c:v>57.746130545415276</c:v>
                </c:pt>
                <c:pt idx="628">
                  <c:v>57.698814061395545</c:v>
                </c:pt>
                <c:pt idx="629">
                  <c:v>57.622382542587161</c:v>
                </c:pt>
                <c:pt idx="630">
                  <c:v>57.56053144508077</c:v>
                </c:pt>
                <c:pt idx="631">
                  <c:v>57.476843855631493</c:v>
                </c:pt>
                <c:pt idx="632">
                  <c:v>57.432580015777674</c:v>
                </c:pt>
                <c:pt idx="633">
                  <c:v>57.361982423674093</c:v>
                </c:pt>
                <c:pt idx="634">
                  <c:v>57.25922341985995</c:v>
                </c:pt>
                <c:pt idx="635">
                  <c:v>57.182229543975481</c:v>
                </c:pt>
                <c:pt idx="636">
                  <c:v>57.104935226983372</c:v>
                </c:pt>
                <c:pt idx="637">
                  <c:v>57.072936955928256</c:v>
                </c:pt>
                <c:pt idx="638">
                  <c:v>56.944370452157536</c:v>
                </c:pt>
                <c:pt idx="639">
                  <c:v>56.822079394456765</c:v>
                </c:pt>
                <c:pt idx="640">
                  <c:v>56.631046692422181</c:v>
                </c:pt>
                <c:pt idx="641">
                  <c:v>56.409634563257576</c:v>
                </c:pt>
                <c:pt idx="642">
                  <c:v>56.196670280074215</c:v>
                </c:pt>
                <c:pt idx="643">
                  <c:v>55.933407629798282</c:v>
                </c:pt>
                <c:pt idx="644">
                  <c:v>55.604283633383901</c:v>
                </c:pt>
                <c:pt idx="645">
                  <c:v>55.243085400573335</c:v>
                </c:pt>
                <c:pt idx="646">
                  <c:v>54.891796320863939</c:v>
                </c:pt>
                <c:pt idx="647">
                  <c:v>54.596258609885815</c:v>
                </c:pt>
                <c:pt idx="648">
                  <c:v>54.272705768396087</c:v>
                </c:pt>
                <c:pt idx="649">
                  <c:v>54.007799985034424</c:v>
                </c:pt>
                <c:pt idx="650">
                  <c:v>53.812355727007088</c:v>
                </c:pt>
                <c:pt idx="651">
                  <c:v>53.593132020911021</c:v>
                </c:pt>
                <c:pt idx="652">
                  <c:v>53.383499088580344</c:v>
                </c:pt>
                <c:pt idx="653">
                  <c:v>53.202221150490089</c:v>
                </c:pt>
                <c:pt idx="654">
                  <c:v>53.066090857140082</c:v>
                </c:pt>
                <c:pt idx="655">
                  <c:v>52.908277181606913</c:v>
                </c:pt>
                <c:pt idx="656">
                  <c:v>52.763640450227747</c:v>
                </c:pt>
                <c:pt idx="657">
                  <c:v>52.570208836182552</c:v>
                </c:pt>
                <c:pt idx="658">
                  <c:v>52.351557417891257</c:v>
                </c:pt>
                <c:pt idx="659">
                  <c:v>52.157151213613432</c:v>
                </c:pt>
                <c:pt idx="660">
                  <c:v>51.979349425208284</c:v>
                </c:pt>
                <c:pt idx="661">
                  <c:v>51.866603050101318</c:v>
                </c:pt>
                <c:pt idx="662">
                  <c:v>51.766607504271214</c:v>
                </c:pt>
                <c:pt idx="663">
                  <c:v>51.672732288405157</c:v>
                </c:pt>
                <c:pt idx="664">
                  <c:v>51.604002380329426</c:v>
                </c:pt>
                <c:pt idx="665">
                  <c:v>51.5430989331063</c:v>
                </c:pt>
                <c:pt idx="666">
                  <c:v>51.519919096216285</c:v>
                </c:pt>
                <c:pt idx="667">
                  <c:v>51.527946517567301</c:v>
                </c:pt>
                <c:pt idx="668">
                  <c:v>51.545808736641504</c:v>
                </c:pt>
                <c:pt idx="669">
                  <c:v>51.5743210751953</c:v>
                </c:pt>
                <c:pt idx="670">
                  <c:v>51.591189172913964</c:v>
                </c:pt>
                <c:pt idx="671">
                  <c:v>51.587015481006937</c:v>
                </c:pt>
                <c:pt idx="672">
                  <c:v>51.608547855207142</c:v>
                </c:pt>
                <c:pt idx="673">
                  <c:v>51.66159505415478</c:v>
                </c:pt>
                <c:pt idx="674">
                  <c:v>51.714153258416005</c:v>
                </c:pt>
                <c:pt idx="675">
                  <c:v>51.82108619280541</c:v>
                </c:pt>
                <c:pt idx="676">
                  <c:v>51.976809459444929</c:v>
                </c:pt>
                <c:pt idx="677">
                  <c:v>52.131121012489999</c:v>
                </c:pt>
                <c:pt idx="678">
                  <c:v>52.3041806275128</c:v>
                </c:pt>
                <c:pt idx="679">
                  <c:v>52.421518451414542</c:v>
                </c:pt>
                <c:pt idx="680">
                  <c:v>52.524888225901051</c:v>
                </c:pt>
                <c:pt idx="681">
                  <c:v>52.557243620025993</c:v>
                </c:pt>
                <c:pt idx="682">
                  <c:v>52.599273183388277</c:v>
                </c:pt>
                <c:pt idx="683">
                  <c:v>52.605112747673225</c:v>
                </c:pt>
                <c:pt idx="684">
                  <c:v>52.592625667450527</c:v>
                </c:pt>
                <c:pt idx="685">
                  <c:v>52.585706775773673</c:v>
                </c:pt>
                <c:pt idx="686">
                  <c:v>52.580782477652228</c:v>
                </c:pt>
                <c:pt idx="687">
                  <c:v>52.55058402161805</c:v>
                </c:pt>
                <c:pt idx="688">
                  <c:v>52.515398441747848</c:v>
                </c:pt>
                <c:pt idx="689">
                  <c:v>52.471380539026775</c:v>
                </c:pt>
                <c:pt idx="690">
                  <c:v>52.496770879911459</c:v>
                </c:pt>
                <c:pt idx="691">
                  <c:v>52.519467665136503</c:v>
                </c:pt>
                <c:pt idx="692">
                  <c:v>52.490597971582602</c:v>
                </c:pt>
                <c:pt idx="693">
                  <c:v>52.489981164913708</c:v>
                </c:pt>
                <c:pt idx="694">
                  <c:v>52.50427460616735</c:v>
                </c:pt>
                <c:pt idx="695">
                  <c:v>52.484578906325325</c:v>
                </c:pt>
                <c:pt idx="696">
                  <c:v>52.428242565004069</c:v>
                </c:pt>
                <c:pt idx="697">
                  <c:v>52.389736023947066</c:v>
                </c:pt>
                <c:pt idx="698">
                  <c:v>52.396866936478574</c:v>
                </c:pt>
                <c:pt idx="699">
                  <c:v>52.42271293526661</c:v>
                </c:pt>
                <c:pt idx="700">
                  <c:v>52.450393645565867</c:v>
                </c:pt>
                <c:pt idx="701">
                  <c:v>52.468046140187901</c:v>
                </c:pt>
                <c:pt idx="702">
                  <c:v>52.461690239271825</c:v>
                </c:pt>
                <c:pt idx="703">
                  <c:v>52.457099847886774</c:v>
                </c:pt>
                <c:pt idx="704">
                  <c:v>52.43745675171585</c:v>
                </c:pt>
                <c:pt idx="705">
                  <c:v>52.370108609728383</c:v>
                </c:pt>
                <c:pt idx="706">
                  <c:v>52.276614088570703</c:v>
                </c:pt>
                <c:pt idx="707">
                  <c:v>52.158221664313992</c:v>
                </c:pt>
                <c:pt idx="708">
                  <c:v>51.977759394765215</c:v>
                </c:pt>
                <c:pt idx="709">
                  <c:v>51.796776710894413</c:v>
                </c:pt>
                <c:pt idx="710">
                  <c:v>51.643554959650992</c:v>
                </c:pt>
                <c:pt idx="711">
                  <c:v>51.509562277983846</c:v>
                </c:pt>
                <c:pt idx="712">
                  <c:v>51.321215854627333</c:v>
                </c:pt>
                <c:pt idx="713">
                  <c:v>51.055361759403759</c:v>
                </c:pt>
                <c:pt idx="714">
                  <c:v>50.745390015025173</c:v>
                </c:pt>
                <c:pt idx="715">
                  <c:v>50.453092238180567</c:v>
                </c:pt>
                <c:pt idx="716">
                  <c:v>50.214551591587082</c:v>
                </c:pt>
                <c:pt idx="717">
                  <c:v>50.007953392648282</c:v>
                </c:pt>
                <c:pt idx="718">
                  <c:v>49.854885303212463</c:v>
                </c:pt>
                <c:pt idx="719">
                  <c:v>49.684489925233585</c:v>
                </c:pt>
                <c:pt idx="720">
                  <c:v>49.526220028631109</c:v>
                </c:pt>
                <c:pt idx="721">
                  <c:v>49.38013317689861</c:v>
                </c:pt>
                <c:pt idx="722">
                  <c:v>49.285353870259868</c:v>
                </c:pt>
                <c:pt idx="723">
                  <c:v>49.209556457683668</c:v>
                </c:pt>
                <c:pt idx="724">
                  <c:v>49.138156011306812</c:v>
                </c:pt>
                <c:pt idx="725">
                  <c:v>49.153706096089529</c:v>
                </c:pt>
                <c:pt idx="726">
                  <c:v>49.196616357956614</c:v>
                </c:pt>
                <c:pt idx="727">
                  <c:v>49.225452628760017</c:v>
                </c:pt>
                <c:pt idx="728">
                  <c:v>49.295843541370878</c:v>
                </c:pt>
                <c:pt idx="729">
                  <c:v>49.379151804407293</c:v>
                </c:pt>
                <c:pt idx="730">
                  <c:v>49.471079242807029</c:v>
                </c:pt>
                <c:pt idx="731">
                  <c:v>49.557619552036343</c:v>
                </c:pt>
                <c:pt idx="732">
                  <c:v>49.649373460005279</c:v>
                </c:pt>
                <c:pt idx="733">
                  <c:v>49.755429515432368</c:v>
                </c:pt>
                <c:pt idx="734">
                  <c:v>49.90682302958308</c:v>
                </c:pt>
                <c:pt idx="735">
                  <c:v>50.109105599222886</c:v>
                </c:pt>
                <c:pt idx="736">
                  <c:v>50.301779686550269</c:v>
                </c:pt>
                <c:pt idx="737">
                  <c:v>50.512631636315753</c:v>
                </c:pt>
                <c:pt idx="738">
                  <c:v>50.645212235545657</c:v>
                </c:pt>
                <c:pt idx="739">
                  <c:v>50.764640628953266</c:v>
                </c:pt>
                <c:pt idx="740">
                  <c:v>50.910198198102549</c:v>
                </c:pt>
                <c:pt idx="741">
                  <c:v>51.083184079645441</c:v>
                </c:pt>
                <c:pt idx="742">
                  <c:v>51.252232954691834</c:v>
                </c:pt>
                <c:pt idx="743">
                  <c:v>51.32359176004168</c:v>
                </c:pt>
                <c:pt idx="744">
                  <c:v>51.369783293593784</c:v>
                </c:pt>
                <c:pt idx="745">
                  <c:v>51.43379324890568</c:v>
                </c:pt>
                <c:pt idx="746">
                  <c:v>51.531695835739519</c:v>
                </c:pt>
                <c:pt idx="747">
                  <c:v>51.550439410970469</c:v>
                </c:pt>
                <c:pt idx="748">
                  <c:v>51.536781861425553</c:v>
                </c:pt>
                <c:pt idx="749">
                  <c:v>51.572962507677239</c:v>
                </c:pt>
                <c:pt idx="750">
                  <c:v>51.642430105728778</c:v>
                </c:pt>
                <c:pt idx="751">
                  <c:v>51.725808103297524</c:v>
                </c:pt>
                <c:pt idx="752">
                  <c:v>51.82680481869621</c:v>
                </c:pt>
                <c:pt idx="753">
                  <c:v>51.910906900567745</c:v>
                </c:pt>
                <c:pt idx="754">
                  <c:v>51.928463274187173</c:v>
                </c:pt>
                <c:pt idx="755">
                  <c:v>51.949258430881798</c:v>
                </c:pt>
                <c:pt idx="756">
                  <c:v>51.945223130426065</c:v>
                </c:pt>
                <c:pt idx="757">
                  <c:v>51.902087362725091</c:v>
                </c:pt>
                <c:pt idx="758">
                  <c:v>51.86218457254207</c:v>
                </c:pt>
                <c:pt idx="759">
                  <c:v>51.831083576372869</c:v>
                </c:pt>
                <c:pt idx="760">
                  <c:v>51.804581178326302</c:v>
                </c:pt>
                <c:pt idx="761">
                  <c:v>51.715293633628796</c:v>
                </c:pt>
                <c:pt idx="762">
                  <c:v>51.667032720927551</c:v>
                </c:pt>
                <c:pt idx="763">
                  <c:v>51.678349580705692</c:v>
                </c:pt>
                <c:pt idx="764">
                  <c:v>51.607739482899049</c:v>
                </c:pt>
                <c:pt idx="765">
                  <c:v>51.473176937327246</c:v>
                </c:pt>
                <c:pt idx="766">
                  <c:v>51.292079834714613</c:v>
                </c:pt>
                <c:pt idx="767">
                  <c:v>51.103905203510074</c:v>
                </c:pt>
                <c:pt idx="768">
                  <c:v>50.879011581220816</c:v>
                </c:pt>
                <c:pt idx="769">
                  <c:v>50.628944837050412</c:v>
                </c:pt>
                <c:pt idx="770">
                  <c:v>50.3520006768344</c:v>
                </c:pt>
                <c:pt idx="771">
                  <c:v>50.127701844854371</c:v>
                </c:pt>
                <c:pt idx="772">
                  <c:v>49.883240402260377</c:v>
                </c:pt>
                <c:pt idx="773">
                  <c:v>49.619303537256634</c:v>
                </c:pt>
                <c:pt idx="774">
                  <c:v>49.38110406563893</c:v>
                </c:pt>
                <c:pt idx="775">
                  <c:v>49.168038721006795</c:v>
                </c:pt>
                <c:pt idx="776">
                  <c:v>48.938178762454307</c:v>
                </c:pt>
                <c:pt idx="777">
                  <c:v>48.787853448674035</c:v>
                </c:pt>
                <c:pt idx="778">
                  <c:v>48.660168046188012</c:v>
                </c:pt>
                <c:pt idx="779">
                  <c:v>48.567284025511803</c:v>
                </c:pt>
                <c:pt idx="780">
                  <c:v>48.458973570066746</c:v>
                </c:pt>
                <c:pt idx="781">
                  <c:v>48.33959996531334</c:v>
                </c:pt>
                <c:pt idx="782">
                  <c:v>48.26035471958177</c:v>
                </c:pt>
                <c:pt idx="783">
                  <c:v>48.21022480033912</c:v>
                </c:pt>
                <c:pt idx="784">
                  <c:v>48.139263250904222</c:v>
                </c:pt>
                <c:pt idx="785">
                  <c:v>48.05235740357741</c:v>
                </c:pt>
                <c:pt idx="786">
                  <c:v>47.976247900984774</c:v>
                </c:pt>
                <c:pt idx="787">
                  <c:v>47.86140379469694</c:v>
                </c:pt>
                <c:pt idx="788">
                  <c:v>47.806065015347954</c:v>
                </c:pt>
                <c:pt idx="789">
                  <c:v>47.781039503775069</c:v>
                </c:pt>
                <c:pt idx="790">
                  <c:v>47.812047367618995</c:v>
                </c:pt>
                <c:pt idx="791">
                  <c:v>47.797434824341678</c:v>
                </c:pt>
                <c:pt idx="792">
                  <c:v>47.849142656661591</c:v>
                </c:pt>
                <c:pt idx="793">
                  <c:v>47.927944482596025</c:v>
                </c:pt>
                <c:pt idx="794">
                  <c:v>48.04792184768646</c:v>
                </c:pt>
                <c:pt idx="795">
                  <c:v>48.142968972304267</c:v>
                </c:pt>
                <c:pt idx="796">
                  <c:v>48.276115851350895</c:v>
                </c:pt>
                <c:pt idx="797">
                  <c:v>48.398754722212978</c:v>
                </c:pt>
                <c:pt idx="798">
                  <c:v>48.517584552671821</c:v>
                </c:pt>
                <c:pt idx="799">
                  <c:v>48.628700341678048</c:v>
                </c:pt>
                <c:pt idx="800">
                  <c:v>48.752403993839856</c:v>
                </c:pt>
                <c:pt idx="801">
                  <c:v>48.86508069660924</c:v>
                </c:pt>
                <c:pt idx="802">
                  <c:v>48.948363834430296</c:v>
                </c:pt>
                <c:pt idx="803">
                  <c:v>49.060842388564922</c:v>
                </c:pt>
                <c:pt idx="804">
                  <c:v>49.201289248156954</c:v>
                </c:pt>
                <c:pt idx="805">
                  <c:v>49.380216587959339</c:v>
                </c:pt>
                <c:pt idx="806">
                  <c:v>49.508561760891304</c:v>
                </c:pt>
                <c:pt idx="807">
                  <c:v>49.595331550701488</c:v>
                </c:pt>
                <c:pt idx="808">
                  <c:v>49.60732567373244</c:v>
                </c:pt>
                <c:pt idx="809">
                  <c:v>49.572070655866483</c:v>
                </c:pt>
                <c:pt idx="810">
                  <c:v>49.548732157477133</c:v>
                </c:pt>
                <c:pt idx="811">
                  <c:v>49.519956303393016</c:v>
                </c:pt>
                <c:pt idx="812">
                  <c:v>49.511522852593721</c:v>
                </c:pt>
                <c:pt idx="813">
                  <c:v>49.496129094245937</c:v>
                </c:pt>
                <c:pt idx="814">
                  <c:v>49.48707344196923</c:v>
                </c:pt>
                <c:pt idx="815">
                  <c:v>49.46449603867444</c:v>
                </c:pt>
                <c:pt idx="816">
                  <c:v>49.441522800970155</c:v>
                </c:pt>
                <c:pt idx="817">
                  <c:v>49.502900850495728</c:v>
                </c:pt>
                <c:pt idx="818">
                  <c:v>49.550296875757745</c:v>
                </c:pt>
                <c:pt idx="819">
                  <c:v>49.554860053576746</c:v>
                </c:pt>
                <c:pt idx="820">
                  <c:v>49.528772292797179</c:v>
                </c:pt>
                <c:pt idx="821">
                  <c:v>49.433835957487275</c:v>
                </c:pt>
                <c:pt idx="822">
                  <c:v>49.226106186986719</c:v>
                </c:pt>
                <c:pt idx="823">
                  <c:v>49.024071766937091</c:v>
                </c:pt>
                <c:pt idx="824">
                  <c:v>48.794790940795878</c:v>
                </c:pt>
                <c:pt idx="825">
                  <c:v>48.510838562636074</c:v>
                </c:pt>
                <c:pt idx="826">
                  <c:v>48.202432644596712</c:v>
                </c:pt>
                <c:pt idx="827">
                  <c:v>47.887353053832683</c:v>
                </c:pt>
                <c:pt idx="828">
                  <c:v>47.620104714680167</c:v>
                </c:pt>
                <c:pt idx="829">
                  <c:v>47.386533710436851</c:v>
                </c:pt>
                <c:pt idx="830">
                  <c:v>47.228041835581557</c:v>
                </c:pt>
                <c:pt idx="831">
                  <c:v>47.031671199029191</c:v>
                </c:pt>
                <c:pt idx="832">
                  <c:v>46.843978722928185</c:v>
                </c:pt>
                <c:pt idx="833">
                  <c:v>46.70509298396636</c:v>
                </c:pt>
                <c:pt idx="834">
                  <c:v>46.567875179233326</c:v>
                </c:pt>
                <c:pt idx="835">
                  <c:v>46.432583213284175</c:v>
                </c:pt>
                <c:pt idx="836">
                  <c:v>46.316158028990344</c:v>
                </c:pt>
                <c:pt idx="837">
                  <c:v>46.266628164040135</c:v>
                </c:pt>
                <c:pt idx="838">
                  <c:v>46.282683481136942</c:v>
                </c:pt>
                <c:pt idx="839">
                  <c:v>46.251711349762935</c:v>
                </c:pt>
                <c:pt idx="840">
                  <c:v>46.185764540477365</c:v>
                </c:pt>
                <c:pt idx="841">
                  <c:v>46.136998284756096</c:v>
                </c:pt>
                <c:pt idx="842">
                  <c:v>46.070651607677604</c:v>
                </c:pt>
                <c:pt idx="843">
                  <c:v>45.985694315025142</c:v>
                </c:pt>
                <c:pt idx="844">
                  <c:v>45.915213210955244</c:v>
                </c:pt>
                <c:pt idx="845">
                  <c:v>45.864212786897426</c:v>
                </c:pt>
                <c:pt idx="846">
                  <c:v>45.791522642678281</c:v>
                </c:pt>
                <c:pt idx="847">
                  <c:v>45.722298717549585</c:v>
                </c:pt>
                <c:pt idx="848">
                  <c:v>45.6624097659885</c:v>
                </c:pt>
                <c:pt idx="849">
                  <c:v>45.611846428377255</c:v>
                </c:pt>
                <c:pt idx="850">
                  <c:v>45.589282077672223</c:v>
                </c:pt>
                <c:pt idx="851">
                  <c:v>45.5618084338778</c:v>
                </c:pt>
                <c:pt idx="852">
                  <c:v>45.551632809497036</c:v>
                </c:pt>
                <c:pt idx="853">
                  <c:v>45.585667484534895</c:v>
                </c:pt>
                <c:pt idx="854">
                  <c:v>45.59304312703609</c:v>
                </c:pt>
                <c:pt idx="855">
                  <c:v>45.574660460478079</c:v>
                </c:pt>
                <c:pt idx="856">
                  <c:v>45.544635470093077</c:v>
                </c:pt>
                <c:pt idx="857">
                  <c:v>45.607188882790659</c:v>
                </c:pt>
                <c:pt idx="858">
                  <c:v>45.692962421264021</c:v>
                </c:pt>
                <c:pt idx="859">
                  <c:v>45.816193273560344</c:v>
                </c:pt>
                <c:pt idx="860">
                  <c:v>45.963279652946177</c:v>
                </c:pt>
                <c:pt idx="861">
                  <c:v>46.140968981285106</c:v>
                </c:pt>
                <c:pt idx="862">
                  <c:v>46.359592230859313</c:v>
                </c:pt>
                <c:pt idx="863">
                  <c:v>46.60688301160836</c:v>
                </c:pt>
                <c:pt idx="864">
                  <c:v>46.788095377745186</c:v>
                </c:pt>
                <c:pt idx="865">
                  <c:v>46.906864142604903</c:v>
                </c:pt>
                <c:pt idx="866">
                  <c:v>46.980663185280669</c:v>
                </c:pt>
                <c:pt idx="867">
                  <c:v>46.9720115073549</c:v>
                </c:pt>
                <c:pt idx="868">
                  <c:v>46.943902579551761</c:v>
                </c:pt>
                <c:pt idx="869">
                  <c:v>46.916673237107055</c:v>
                </c:pt>
                <c:pt idx="870">
                  <c:v>46.879171776185373</c:v>
                </c:pt>
                <c:pt idx="871">
                  <c:v>46.871747121474286</c:v>
                </c:pt>
                <c:pt idx="872">
                  <c:v>46.887938145300275</c:v>
                </c:pt>
                <c:pt idx="873">
                  <c:v>46.900838765750244</c:v>
                </c:pt>
                <c:pt idx="874">
                  <c:v>46.884119034384774</c:v>
                </c:pt>
                <c:pt idx="875">
                  <c:v>46.876487481195632</c:v>
                </c:pt>
                <c:pt idx="876">
                  <c:v>46.879865202358239</c:v>
                </c:pt>
                <c:pt idx="877">
                  <c:v>46.890533342628729</c:v>
                </c:pt>
                <c:pt idx="878">
                  <c:v>46.91429070764584</c:v>
                </c:pt>
                <c:pt idx="879">
                  <c:v>46.914290591139434</c:v>
                </c:pt>
                <c:pt idx="880">
                  <c:v>46.879951450165024</c:v>
                </c:pt>
                <c:pt idx="881">
                  <c:v>46.885494758609127</c:v>
                </c:pt>
                <c:pt idx="882">
                  <c:v>46.899486708386199</c:v>
                </c:pt>
                <c:pt idx="883">
                  <c:v>46.887593037893147</c:v>
                </c:pt>
                <c:pt idx="884">
                  <c:v>46.804399078391079</c:v>
                </c:pt>
                <c:pt idx="885">
                  <c:v>46.684416597293257</c:v>
                </c:pt>
                <c:pt idx="886">
                  <c:v>46.491170684626063</c:v>
                </c:pt>
                <c:pt idx="887">
                  <c:v>46.268648347573858</c:v>
                </c:pt>
                <c:pt idx="888">
                  <c:v>45.95786939015013</c:v>
                </c:pt>
                <c:pt idx="889">
                  <c:v>45.626178638729286</c:v>
                </c:pt>
                <c:pt idx="890">
                  <c:v>45.265843280775059</c:v>
                </c:pt>
                <c:pt idx="891">
                  <c:v>44.954008853666323</c:v>
                </c:pt>
                <c:pt idx="892">
                  <c:v>44.637398821346373</c:v>
                </c:pt>
                <c:pt idx="893">
                  <c:v>44.379219149813977</c:v>
                </c:pt>
                <c:pt idx="894">
                  <c:v>44.166084036471077</c:v>
                </c:pt>
                <c:pt idx="895">
                  <c:v>43.984558380341561</c:v>
                </c:pt>
                <c:pt idx="896">
                  <c:v>43.831477097661313</c:v>
                </c:pt>
                <c:pt idx="897">
                  <c:v>43.637063490378758</c:v>
                </c:pt>
                <c:pt idx="898">
                  <c:v>43.469022254885658</c:v>
                </c:pt>
                <c:pt idx="899">
                  <c:v>43.349019751173216</c:v>
                </c:pt>
                <c:pt idx="900">
                  <c:v>43.296433248151857</c:v>
                </c:pt>
                <c:pt idx="901">
                  <c:v>43.332426367080274</c:v>
                </c:pt>
                <c:pt idx="902">
                  <c:v>43.398276812338686</c:v>
                </c:pt>
                <c:pt idx="903">
                  <c:v>43.436490530760338</c:v>
                </c:pt>
                <c:pt idx="904">
                  <c:v>43.437672866218769</c:v>
                </c:pt>
                <c:pt idx="905">
                  <c:v>43.390918546266136</c:v>
                </c:pt>
                <c:pt idx="906">
                  <c:v>43.379290095963427</c:v>
                </c:pt>
                <c:pt idx="907">
                  <c:v>43.34971026196969</c:v>
                </c:pt>
                <c:pt idx="908">
                  <c:v>43.305832772033149</c:v>
                </c:pt>
                <c:pt idx="909">
                  <c:v>43.29418890988083</c:v>
                </c:pt>
                <c:pt idx="910">
                  <c:v>43.279268846979413</c:v>
                </c:pt>
                <c:pt idx="911">
                  <c:v>43.317618979885538</c:v>
                </c:pt>
                <c:pt idx="912">
                  <c:v>43.329305337106824</c:v>
                </c:pt>
                <c:pt idx="913">
                  <c:v>43.298647820295422</c:v>
                </c:pt>
                <c:pt idx="914">
                  <c:v>43.313482671791739</c:v>
                </c:pt>
                <c:pt idx="915">
                  <c:v>43.326928512851161</c:v>
                </c:pt>
                <c:pt idx="916">
                  <c:v>43.344400336809393</c:v>
                </c:pt>
                <c:pt idx="917">
                  <c:v>43.367812143623539</c:v>
                </c:pt>
                <c:pt idx="918">
                  <c:v>43.350865465438481</c:v>
                </c:pt>
                <c:pt idx="919">
                  <c:v>43.311742890196797</c:v>
                </c:pt>
                <c:pt idx="920">
                  <c:v>43.342277462462114</c:v>
                </c:pt>
                <c:pt idx="921">
                  <c:v>43.465542908076415</c:v>
                </c:pt>
                <c:pt idx="922">
                  <c:v>43.658576262891494</c:v>
                </c:pt>
                <c:pt idx="923">
                  <c:v>43.930147067767471</c:v>
                </c:pt>
                <c:pt idx="924">
                  <c:v>44.250067136142988</c:v>
                </c:pt>
                <c:pt idx="925">
                  <c:v>44.673620388322071</c:v>
                </c:pt>
                <c:pt idx="926">
                  <c:v>45.071580847382641</c:v>
                </c:pt>
                <c:pt idx="927">
                  <c:v>45.44910784689462</c:v>
                </c:pt>
                <c:pt idx="928">
                  <c:v>45.741615315635805</c:v>
                </c:pt>
                <c:pt idx="929">
                  <c:v>45.993317687226401</c:v>
                </c:pt>
                <c:pt idx="930">
                  <c:v>46.176708279541131</c:v>
                </c:pt>
                <c:pt idx="931">
                  <c:v>46.331983641630735</c:v>
                </c:pt>
                <c:pt idx="932">
                  <c:v>46.424514499755063</c:v>
                </c:pt>
                <c:pt idx="933">
                  <c:v>46.521453829500722</c:v>
                </c:pt>
                <c:pt idx="934">
                  <c:v>46.633055318667466</c:v>
                </c:pt>
                <c:pt idx="935">
                  <c:v>46.765328608379129</c:v>
                </c:pt>
                <c:pt idx="936">
                  <c:v>46.892204031169882</c:v>
                </c:pt>
                <c:pt idx="937">
                  <c:v>46.939521030622501</c:v>
                </c:pt>
                <c:pt idx="938">
                  <c:v>46.946847189874099</c:v>
                </c:pt>
                <c:pt idx="939">
                  <c:v>46.908864702562965</c:v>
                </c:pt>
                <c:pt idx="940">
                  <c:v>46.837732607254011</c:v>
                </c:pt>
                <c:pt idx="941">
                  <c:v>46.780624029828907</c:v>
                </c:pt>
                <c:pt idx="942">
                  <c:v>46.780164071198001</c:v>
                </c:pt>
                <c:pt idx="943">
                  <c:v>46.801249900088173</c:v>
                </c:pt>
                <c:pt idx="944">
                  <c:v>46.824084099688264</c:v>
                </c:pt>
                <c:pt idx="945">
                  <c:v>46.871624591713719</c:v>
                </c:pt>
                <c:pt idx="946">
                  <c:v>46.931133791195407</c:v>
                </c:pt>
                <c:pt idx="947">
                  <c:v>47.00116778485684</c:v>
                </c:pt>
                <c:pt idx="948">
                  <c:v>47.00706685632251</c:v>
                </c:pt>
                <c:pt idx="949">
                  <c:v>46.981733741161932</c:v>
                </c:pt>
                <c:pt idx="950">
                  <c:v>46.913725283801313</c:v>
                </c:pt>
                <c:pt idx="951">
                  <c:v>46.769060698387307</c:v>
                </c:pt>
                <c:pt idx="952">
                  <c:v>46.664807688021789</c:v>
                </c:pt>
                <c:pt idx="953">
                  <c:v>46.553622570173886</c:v>
                </c:pt>
                <c:pt idx="954">
                  <c:v>46.458065537321978</c:v>
                </c:pt>
                <c:pt idx="955">
                  <c:v>46.29258039443598</c:v>
                </c:pt>
                <c:pt idx="956">
                  <c:v>46.139832236245304</c:v>
                </c:pt>
                <c:pt idx="957">
                  <c:v>45.9848539424747</c:v>
                </c:pt>
                <c:pt idx="958">
                  <c:v>45.889997114615646</c:v>
                </c:pt>
                <c:pt idx="959">
                  <c:v>45.826842509083065</c:v>
                </c:pt>
                <c:pt idx="960">
                  <c:v>45.827972365642069</c:v>
                </c:pt>
                <c:pt idx="961">
                  <c:v>45.827099071900108</c:v>
                </c:pt>
                <c:pt idx="962">
                  <c:v>45.759812547275196</c:v>
                </c:pt>
                <c:pt idx="963">
                  <c:v>45.649759863422709</c:v>
                </c:pt>
                <c:pt idx="964">
                  <c:v>45.534074648958899</c:v>
                </c:pt>
                <c:pt idx="965">
                  <c:v>45.422666648343544</c:v>
                </c:pt>
                <c:pt idx="966">
                  <c:v>45.306680859683979</c:v>
                </c:pt>
                <c:pt idx="967">
                  <c:v>45.228120081661025</c:v>
                </c:pt>
                <c:pt idx="968">
                  <c:v>45.1642108677853</c:v>
                </c:pt>
                <c:pt idx="969">
                  <c:v>45.120990944459123</c:v>
                </c:pt>
                <c:pt idx="970">
                  <c:v>45.060303345140916</c:v>
                </c:pt>
                <c:pt idx="971">
                  <c:v>45.042909030137565</c:v>
                </c:pt>
                <c:pt idx="972">
                  <c:v>45.017145425422626</c:v>
                </c:pt>
                <c:pt idx="973">
                  <c:v>45.003813024950979</c:v>
                </c:pt>
                <c:pt idx="974">
                  <c:v>44.979155647455272</c:v>
                </c:pt>
                <c:pt idx="975">
                  <c:v>44.95391940747438</c:v>
                </c:pt>
                <c:pt idx="976">
                  <c:v>44.871641737137594</c:v>
                </c:pt>
                <c:pt idx="977">
                  <c:v>44.788147042166912</c:v>
                </c:pt>
                <c:pt idx="978">
                  <c:v>44.72027757604193</c:v>
                </c:pt>
                <c:pt idx="979">
                  <c:v>44.698395902690912</c:v>
                </c:pt>
                <c:pt idx="980">
                  <c:v>44.687601842347277</c:v>
                </c:pt>
                <c:pt idx="981">
                  <c:v>44.674193527459479</c:v>
                </c:pt>
                <c:pt idx="982">
                  <c:v>44.63768993768641</c:v>
                </c:pt>
                <c:pt idx="983">
                  <c:v>44.661421923451528</c:v>
                </c:pt>
                <c:pt idx="984">
                  <c:v>44.756910855989595</c:v>
                </c:pt>
                <c:pt idx="985">
                  <c:v>44.861554506349549</c:v>
                </c:pt>
                <c:pt idx="986">
                  <c:v>44.97595777246169</c:v>
                </c:pt>
                <c:pt idx="987">
                  <c:v>45.039175249388805</c:v>
                </c:pt>
                <c:pt idx="988">
                  <c:v>45.145093320021729</c:v>
                </c:pt>
                <c:pt idx="989">
                  <c:v>45.2829324020462</c:v>
                </c:pt>
                <c:pt idx="990">
                  <c:v>45.405767127627975</c:v>
                </c:pt>
                <c:pt idx="991">
                  <c:v>45.560962998000086</c:v>
                </c:pt>
                <c:pt idx="992">
                  <c:v>45.706976501377547</c:v>
                </c:pt>
                <c:pt idx="993">
                  <c:v>45.836187689769297</c:v>
                </c:pt>
                <c:pt idx="994">
                  <c:v>45.988091686819416</c:v>
                </c:pt>
                <c:pt idx="995">
                  <c:v>46.182180457983812</c:v>
                </c:pt>
                <c:pt idx="996">
                  <c:v>46.389605579683035</c:v>
                </c:pt>
                <c:pt idx="997">
                  <c:v>46.526113804198999</c:v>
                </c:pt>
                <c:pt idx="998">
                  <c:v>46.652348446126787</c:v>
                </c:pt>
                <c:pt idx="999">
                  <c:v>46.734256249864224</c:v>
                </c:pt>
                <c:pt idx="1000">
                  <c:v>46.758660344942037</c:v>
                </c:pt>
                <c:pt idx="1001">
                  <c:v>46.810562543831857</c:v>
                </c:pt>
                <c:pt idx="1002">
                  <c:v>46.857950458381126</c:v>
                </c:pt>
                <c:pt idx="1003">
                  <c:v>46.904109757129234</c:v>
                </c:pt>
                <c:pt idx="1004">
                  <c:v>46.945357400372124</c:v>
                </c:pt>
                <c:pt idx="1005">
                  <c:v>47.056914449693764</c:v>
                </c:pt>
                <c:pt idx="1006">
                  <c:v>47.171819677624569</c:v>
                </c:pt>
                <c:pt idx="1007">
                  <c:v>47.287647670532856</c:v>
                </c:pt>
                <c:pt idx="1008">
                  <c:v>47.37265198366174</c:v>
                </c:pt>
                <c:pt idx="1009">
                  <c:v>47.413136899528162</c:v>
                </c:pt>
                <c:pt idx="1010">
                  <c:v>47.430798928776383</c:v>
                </c:pt>
                <c:pt idx="1011">
                  <c:v>47.385634571930915</c:v>
                </c:pt>
                <c:pt idx="1012">
                  <c:v>47.341840504712337</c:v>
                </c:pt>
                <c:pt idx="1013">
                  <c:v>47.303803828242359</c:v>
                </c:pt>
                <c:pt idx="1014">
                  <c:v>47.260908387610833</c:v>
                </c:pt>
                <c:pt idx="1015">
                  <c:v>47.228354517841026</c:v>
                </c:pt>
                <c:pt idx="1016">
                  <c:v>47.177883525676847</c:v>
                </c:pt>
                <c:pt idx="1017">
                  <c:v>47.117213940697006</c:v>
                </c:pt>
                <c:pt idx="1018">
                  <c:v>47.057181474727194</c:v>
                </c:pt>
                <c:pt idx="1019">
                  <c:v>46.985202407671657</c:v>
                </c:pt>
                <c:pt idx="1020">
                  <c:v>46.849910441722521</c:v>
                </c:pt>
                <c:pt idx="1021">
                  <c:v>46.737548167415468</c:v>
                </c:pt>
                <c:pt idx="1022">
                  <c:v>46.605321857127493</c:v>
                </c:pt>
                <c:pt idx="1023">
                  <c:v>46.486336349229134</c:v>
                </c:pt>
                <c:pt idx="1024">
                  <c:v>46.325620502227125</c:v>
                </c:pt>
                <c:pt idx="1025">
                  <c:v>46.163318129028738</c:v>
                </c:pt>
                <c:pt idx="1026">
                  <c:v>45.985059528227552</c:v>
                </c:pt>
                <c:pt idx="1027">
                  <c:v>45.791195681270466</c:v>
                </c:pt>
                <c:pt idx="1028">
                  <c:v>45.583631281359217</c:v>
                </c:pt>
                <c:pt idx="1029">
                  <c:v>45.42378613090947</c:v>
                </c:pt>
                <c:pt idx="1030">
                  <c:v>45.24867650310177</c:v>
                </c:pt>
                <c:pt idx="1031">
                  <c:v>45.115261385592135</c:v>
                </c:pt>
                <c:pt idx="1032">
                  <c:v>45.027720153705026</c:v>
                </c:pt>
                <c:pt idx="1033">
                  <c:v>44.939604943186893</c:v>
                </c:pt>
                <c:pt idx="1034">
                  <c:v>44.925697743988216</c:v>
                </c:pt>
                <c:pt idx="1035">
                  <c:v>44.915873062011336</c:v>
                </c:pt>
                <c:pt idx="1036">
                  <c:v>44.880359237321024</c:v>
                </c:pt>
                <c:pt idx="1037">
                  <c:v>44.828108400439774</c:v>
                </c:pt>
                <c:pt idx="1038">
                  <c:v>44.831696475373931</c:v>
                </c:pt>
                <c:pt idx="1039">
                  <c:v>44.852319955897769</c:v>
                </c:pt>
                <c:pt idx="1040">
                  <c:v>44.83574794186616</c:v>
                </c:pt>
                <c:pt idx="1041">
                  <c:v>44.862355867645583</c:v>
                </c:pt>
                <c:pt idx="1042">
                  <c:v>44.930703142782619</c:v>
                </c:pt>
                <c:pt idx="1043">
                  <c:v>44.964632424441383</c:v>
                </c:pt>
                <c:pt idx="1044">
                  <c:v>45.003873222891883</c:v>
                </c:pt>
                <c:pt idx="1045">
                  <c:v>45.044681519591293</c:v>
                </c:pt>
                <c:pt idx="1046">
                  <c:v>45.155447244453164</c:v>
                </c:pt>
                <c:pt idx="1047">
                  <c:v>45.258129211880458</c:v>
                </c:pt>
                <c:pt idx="1048">
                  <c:v>45.316797860229727</c:v>
                </c:pt>
                <c:pt idx="1049">
                  <c:v>45.384552618586945</c:v>
                </c:pt>
                <c:pt idx="1050">
                  <c:v>45.444850795213604</c:v>
                </c:pt>
                <c:pt idx="1051">
                  <c:v>45.58178133137681</c:v>
                </c:pt>
                <c:pt idx="1052">
                  <c:v>45.785727315015016</c:v>
                </c:pt>
                <c:pt idx="1053">
                  <c:v>46.007499751490251</c:v>
                </c:pt>
                <c:pt idx="1054">
                  <c:v>46.260201516249218</c:v>
                </c:pt>
                <c:pt idx="1055">
                  <c:v>46.522700392239919</c:v>
                </c:pt>
                <c:pt idx="1056">
                  <c:v>46.74625394361302</c:v>
                </c:pt>
                <c:pt idx="1057">
                  <c:v>46.960304841802071</c:v>
                </c:pt>
                <c:pt idx="1058">
                  <c:v>47.14016383489605</c:v>
                </c:pt>
                <c:pt idx="1059">
                  <c:v>47.273931843183163</c:v>
                </c:pt>
                <c:pt idx="1060">
                  <c:v>47.370715961866445</c:v>
                </c:pt>
                <c:pt idx="1061">
                  <c:v>47.494407302260008</c:v>
                </c:pt>
                <c:pt idx="1062">
                  <c:v>47.628050380022188</c:v>
                </c:pt>
                <c:pt idx="1063">
                  <c:v>47.786005422740523</c:v>
                </c:pt>
                <c:pt idx="1064">
                  <c:v>47.966512694747422</c:v>
                </c:pt>
                <c:pt idx="1065">
                  <c:v>48.120913826678319</c:v>
                </c:pt>
                <c:pt idx="1066">
                  <c:v>48.255392137845838</c:v>
                </c:pt>
                <c:pt idx="1067">
                  <c:v>48.369507824341916</c:v>
                </c:pt>
                <c:pt idx="1068">
                  <c:v>48.496293507209778</c:v>
                </c:pt>
                <c:pt idx="1069">
                  <c:v>48.622645663590767</c:v>
                </c:pt>
                <c:pt idx="1070">
                  <c:v>48.752958616449625</c:v>
                </c:pt>
                <c:pt idx="1071">
                  <c:v>48.843710618564096</c:v>
                </c:pt>
                <c:pt idx="1072">
                  <c:v>48.92757633886594</c:v>
                </c:pt>
                <c:pt idx="1073">
                  <c:v>49.023030650651727</c:v>
                </c:pt>
                <c:pt idx="1074">
                  <c:v>49.162011484784813</c:v>
                </c:pt>
                <c:pt idx="1075">
                  <c:v>49.194428343043995</c:v>
                </c:pt>
                <c:pt idx="1076">
                  <c:v>49.184118356236766</c:v>
                </c:pt>
                <c:pt idx="1077">
                  <c:v>49.144638783422444</c:v>
                </c:pt>
                <c:pt idx="1078">
                  <c:v>49.08561995816995</c:v>
                </c:pt>
                <c:pt idx="1079">
                  <c:v>49.032457715531294</c:v>
                </c:pt>
                <c:pt idx="1080">
                  <c:v>48.942089821152727</c:v>
                </c:pt>
                <c:pt idx="1081">
                  <c:v>48.852673350626439</c:v>
                </c:pt>
                <c:pt idx="1082">
                  <c:v>48.701733907624785</c:v>
                </c:pt>
                <c:pt idx="1083">
                  <c:v>48.552551311165878</c:v>
                </c:pt>
                <c:pt idx="1084">
                  <c:v>48.37502731293042</c:v>
                </c:pt>
                <c:pt idx="1085">
                  <c:v>48.159719338127125</c:v>
                </c:pt>
                <c:pt idx="1086">
                  <c:v>47.97979415260167</c:v>
                </c:pt>
                <c:pt idx="1087">
                  <c:v>47.82181058129617</c:v>
                </c:pt>
                <c:pt idx="1088">
                  <c:v>47.683921124229663</c:v>
                </c:pt>
                <c:pt idx="1089">
                  <c:v>47.5377941168204</c:v>
                </c:pt>
                <c:pt idx="1090">
                  <c:v>47.405159615718034</c:v>
                </c:pt>
                <c:pt idx="1091">
                  <c:v>47.280986645114318</c:v>
                </c:pt>
                <c:pt idx="1092">
                  <c:v>47.151966533958394</c:v>
                </c:pt>
                <c:pt idx="1093">
                  <c:v>47.043776022212207</c:v>
                </c:pt>
                <c:pt idx="1094">
                  <c:v>46.97518826379153</c:v>
                </c:pt>
                <c:pt idx="1095">
                  <c:v>46.8766565595825</c:v>
                </c:pt>
                <c:pt idx="1096">
                  <c:v>46.807467405991652</c:v>
                </c:pt>
                <c:pt idx="1097">
                  <c:v>46.810634558038231</c:v>
                </c:pt>
                <c:pt idx="1098">
                  <c:v>46.831232922727963</c:v>
                </c:pt>
                <c:pt idx="1099">
                  <c:v>46.779290596584715</c:v>
                </c:pt>
                <c:pt idx="1100">
                  <c:v>46.710107099941084</c:v>
                </c:pt>
                <c:pt idx="1101">
                  <c:v>46.645359221148567</c:v>
                </c:pt>
                <c:pt idx="1102">
                  <c:v>46.557444498938473</c:v>
                </c:pt>
                <c:pt idx="1103">
                  <c:v>46.481361475290171</c:v>
                </c:pt>
                <c:pt idx="1104">
                  <c:v>46.44382779253133</c:v>
                </c:pt>
                <c:pt idx="1105">
                  <c:v>46.453091644047852</c:v>
                </c:pt>
                <c:pt idx="1106">
                  <c:v>46.479596045714139</c:v>
                </c:pt>
                <c:pt idx="1107">
                  <c:v>46.519111241271865</c:v>
                </c:pt>
                <c:pt idx="1108">
                  <c:v>46.551611253282672</c:v>
                </c:pt>
                <c:pt idx="1109">
                  <c:v>46.597820544563767</c:v>
                </c:pt>
                <c:pt idx="1110">
                  <c:v>46.673035509630886</c:v>
                </c:pt>
                <c:pt idx="1111">
                  <c:v>46.853132793343995</c:v>
                </c:pt>
                <c:pt idx="1112">
                  <c:v>47.071425120726218</c:v>
                </c:pt>
                <c:pt idx="1113">
                  <c:v>47.306862399311939</c:v>
                </c:pt>
                <c:pt idx="1114">
                  <c:v>47.607904400224342</c:v>
                </c:pt>
                <c:pt idx="1115">
                  <c:v>47.92308043171731</c:v>
                </c:pt>
                <c:pt idx="1116">
                  <c:v>48.285269865077019</c:v>
                </c:pt>
                <c:pt idx="1117">
                  <c:v>48.640432200781966</c:v>
                </c:pt>
                <c:pt idx="1118">
                  <c:v>49.025536933148167</c:v>
                </c:pt>
                <c:pt idx="1119">
                  <c:v>49.388040063914644</c:v>
                </c:pt>
                <c:pt idx="1120">
                  <c:v>49.737727040314496</c:v>
                </c:pt>
                <c:pt idx="1121">
                  <c:v>49.99489052607332</c:v>
                </c:pt>
                <c:pt idx="1122">
                  <c:v>50.226275833018079</c:v>
                </c:pt>
                <c:pt idx="1123">
                  <c:v>50.471926599782414</c:v>
                </c:pt>
                <c:pt idx="1124">
                  <c:v>50.722874524114992</c:v>
                </c:pt>
                <c:pt idx="1125">
                  <c:v>50.975000609097364</c:v>
                </c:pt>
                <c:pt idx="1126">
                  <c:v>51.219840544868347</c:v>
                </c:pt>
                <c:pt idx="1127">
                  <c:v>51.326090661361235</c:v>
                </c:pt>
                <c:pt idx="1128">
                  <c:v>51.395412195960148</c:v>
                </c:pt>
                <c:pt idx="1129">
                  <c:v>51.461068303997827</c:v>
                </c:pt>
                <c:pt idx="1130">
                  <c:v>51.562751997376992</c:v>
                </c:pt>
                <c:pt idx="1131">
                  <c:v>51.688744815761126</c:v>
                </c:pt>
                <c:pt idx="1132">
                  <c:v>51.78210307326281</c:v>
                </c:pt>
                <c:pt idx="1133">
                  <c:v>51.856488738750883</c:v>
                </c:pt>
                <c:pt idx="1134">
                  <c:v>51.970548480854156</c:v>
                </c:pt>
                <c:pt idx="1135">
                  <c:v>52.129368825147374</c:v>
                </c:pt>
                <c:pt idx="1136">
                  <c:v>52.226717878292483</c:v>
                </c:pt>
                <c:pt idx="1137">
                  <c:v>52.311859096385319</c:v>
                </c:pt>
                <c:pt idx="1138">
                  <c:v>52.340267681281986</c:v>
                </c:pt>
                <c:pt idx="1139">
                  <c:v>52.330553149765578</c:v>
                </c:pt>
                <c:pt idx="1140">
                  <c:v>52.22019629335459</c:v>
                </c:pt>
                <c:pt idx="1141">
                  <c:v>52.147525610568792</c:v>
                </c:pt>
                <c:pt idx="1142">
                  <c:v>52.008873277102964</c:v>
                </c:pt>
                <c:pt idx="1143">
                  <c:v>51.841517019796704</c:v>
                </c:pt>
                <c:pt idx="1144">
                  <c:v>51.660222341983776</c:v>
                </c:pt>
                <c:pt idx="1145">
                  <c:v>51.468588878663887</c:v>
                </c:pt>
                <c:pt idx="1146">
                  <c:v>51.290188320538242</c:v>
                </c:pt>
                <c:pt idx="1147">
                  <c:v>51.134559355262525</c:v>
                </c:pt>
                <c:pt idx="1148">
                  <c:v>51.015059148688515</c:v>
                </c:pt>
                <c:pt idx="1149">
                  <c:v>50.944205057856969</c:v>
                </c:pt>
                <c:pt idx="1150">
                  <c:v>50.891767576189835</c:v>
                </c:pt>
                <c:pt idx="1151">
                  <c:v>50.77921330745496</c:v>
                </c:pt>
                <c:pt idx="1152">
                  <c:v>50.660065846683949</c:v>
                </c:pt>
                <c:pt idx="1153">
                  <c:v>50.587228351232</c:v>
                </c:pt>
                <c:pt idx="1154">
                  <c:v>50.51524107009368</c:v>
                </c:pt>
                <c:pt idx="1155">
                  <c:v>50.380379113823935</c:v>
                </c:pt>
                <c:pt idx="1156">
                  <c:v>50.334818584647365</c:v>
                </c:pt>
                <c:pt idx="1157">
                  <c:v>50.300190785778206</c:v>
                </c:pt>
                <c:pt idx="1158">
                  <c:v>50.320351505296799</c:v>
                </c:pt>
                <c:pt idx="1159">
                  <c:v>50.301877360598695</c:v>
                </c:pt>
                <c:pt idx="1160">
                  <c:v>50.336834909318299</c:v>
                </c:pt>
                <c:pt idx="1161">
                  <c:v>50.35592971117434</c:v>
                </c:pt>
                <c:pt idx="1162">
                  <c:v>50.374063524802111</c:v>
                </c:pt>
                <c:pt idx="1163">
                  <c:v>50.319937132474671</c:v>
                </c:pt>
                <c:pt idx="1164">
                  <c:v>50.201168550630904</c:v>
                </c:pt>
                <c:pt idx="1165">
                  <c:v>50.129025129246187</c:v>
                </c:pt>
                <c:pt idx="1166">
                  <c:v>50.137724135448806</c:v>
                </c:pt>
                <c:pt idx="1167">
                  <c:v>50.144924335735922</c:v>
                </c:pt>
                <c:pt idx="1168">
                  <c:v>50.206956094560041</c:v>
                </c:pt>
                <c:pt idx="1169">
                  <c:v>50.328603402175993</c:v>
                </c:pt>
                <c:pt idx="1170">
                  <c:v>50.481497904078921</c:v>
                </c:pt>
                <c:pt idx="1171">
                  <c:v>50.625287328812163</c:v>
                </c:pt>
                <c:pt idx="1172">
                  <c:v>50.819161475248258</c:v>
                </c:pt>
                <c:pt idx="1173">
                  <c:v>51.049073346524843</c:v>
                </c:pt>
                <c:pt idx="1174">
                  <c:v>51.31362778757385</c:v>
                </c:pt>
                <c:pt idx="1175">
                  <c:v>51.640694113798546</c:v>
                </c:pt>
                <c:pt idx="1176">
                  <c:v>51.986977149717809</c:v>
                </c:pt>
                <c:pt idx="1177">
                  <c:v>52.366193873925745</c:v>
                </c:pt>
                <c:pt idx="1178">
                  <c:v>52.765309041653374</c:v>
                </c:pt>
                <c:pt idx="1179">
                  <c:v>53.156607949821876</c:v>
                </c:pt>
                <c:pt idx="1180">
                  <c:v>53.524732399890233</c:v>
                </c:pt>
                <c:pt idx="1181">
                  <c:v>53.933776031180415</c:v>
                </c:pt>
                <c:pt idx="1182">
                  <c:v>54.368414661712748</c:v>
                </c:pt>
                <c:pt idx="1183">
                  <c:v>54.761111520381291</c:v>
                </c:pt>
                <c:pt idx="1184">
                  <c:v>55.118624763800995</c:v>
                </c:pt>
                <c:pt idx="1185">
                  <c:v>55.456972299186098</c:v>
                </c:pt>
                <c:pt idx="1186">
                  <c:v>55.774138895700702</c:v>
                </c:pt>
                <c:pt idx="1187">
                  <c:v>56.045627609717393</c:v>
                </c:pt>
                <c:pt idx="1188">
                  <c:v>56.272167172881744</c:v>
                </c:pt>
                <c:pt idx="1189">
                  <c:v>56.441242014590813</c:v>
                </c:pt>
                <c:pt idx="1190">
                  <c:v>56.593222185839267</c:v>
                </c:pt>
                <c:pt idx="1191">
                  <c:v>56.761126612712289</c:v>
                </c:pt>
                <c:pt idx="1192">
                  <c:v>56.958464070466455</c:v>
                </c:pt>
                <c:pt idx="1193">
                  <c:v>57.146788223442471</c:v>
                </c:pt>
                <c:pt idx="1194">
                  <c:v>57.270959282679179</c:v>
                </c:pt>
                <c:pt idx="1195">
                  <c:v>57.349862992954812</c:v>
                </c:pt>
                <c:pt idx="1196">
                  <c:v>57.417938650649603</c:v>
                </c:pt>
                <c:pt idx="1197">
                  <c:v>57.491230112987822</c:v>
                </c:pt>
                <c:pt idx="1198">
                  <c:v>57.539665161580821</c:v>
                </c:pt>
                <c:pt idx="1199">
                  <c:v>57.550174300117099</c:v>
                </c:pt>
                <c:pt idx="1200">
                  <c:v>57.511639524891862</c:v>
                </c:pt>
                <c:pt idx="1201">
                  <c:v>57.429685084354809</c:v>
                </c:pt>
                <c:pt idx="1202">
                  <c:v>57.328497679652273</c:v>
                </c:pt>
                <c:pt idx="1203">
                  <c:v>57.256906828734195</c:v>
                </c:pt>
                <c:pt idx="1204">
                  <c:v>57.139327152547175</c:v>
                </c:pt>
                <c:pt idx="1205">
                  <c:v>57.02388084834169</c:v>
                </c:pt>
                <c:pt idx="1206">
                  <c:v>56.860595977240635</c:v>
                </c:pt>
                <c:pt idx="1207">
                  <c:v>56.659192413881122</c:v>
                </c:pt>
                <c:pt idx="1208">
                  <c:v>56.491977914965176</c:v>
                </c:pt>
                <c:pt idx="1209">
                  <c:v>56.308853234691085</c:v>
                </c:pt>
                <c:pt idx="1210">
                  <c:v>56.160445540246613</c:v>
                </c:pt>
                <c:pt idx="1211">
                  <c:v>55.998201261223087</c:v>
                </c:pt>
                <c:pt idx="1212">
                  <c:v>55.830444971122311</c:v>
                </c:pt>
                <c:pt idx="1213">
                  <c:v>55.685647376324226</c:v>
                </c:pt>
                <c:pt idx="1214">
                  <c:v>55.625721789271054</c:v>
                </c:pt>
                <c:pt idx="1215">
                  <c:v>55.635492547235167</c:v>
                </c:pt>
                <c:pt idx="1216">
                  <c:v>55.661449142661375</c:v>
                </c:pt>
                <c:pt idx="1217">
                  <c:v>55.739486379640461</c:v>
                </c:pt>
                <c:pt idx="1218">
                  <c:v>55.820121269068984</c:v>
                </c:pt>
                <c:pt idx="1219">
                  <c:v>55.882365312698489</c:v>
                </c:pt>
                <c:pt idx="1220">
                  <c:v>55.856294004290838</c:v>
                </c:pt>
                <c:pt idx="1221">
                  <c:v>55.856406045414083</c:v>
                </c:pt>
                <c:pt idx="1222">
                  <c:v>55.835123696396884</c:v>
                </c:pt>
                <c:pt idx="1223">
                  <c:v>55.754654954823074</c:v>
                </c:pt>
                <c:pt idx="1224">
                  <c:v>55.696793624283842</c:v>
                </c:pt>
                <c:pt idx="1225">
                  <c:v>55.624169926625335</c:v>
                </c:pt>
                <c:pt idx="1226">
                  <c:v>55.571550437639111</c:v>
                </c:pt>
                <c:pt idx="1227">
                  <c:v>55.545025086306048</c:v>
                </c:pt>
                <c:pt idx="1228">
                  <c:v>55.570024489979311</c:v>
                </c:pt>
                <c:pt idx="1229">
                  <c:v>55.622968388802413</c:v>
                </c:pt>
                <c:pt idx="1230">
                  <c:v>55.772883025233583</c:v>
                </c:pt>
                <c:pt idx="1231">
                  <c:v>55.973135194742923</c:v>
                </c:pt>
                <c:pt idx="1232">
                  <c:v>56.21607176840223</c:v>
                </c:pt>
                <c:pt idx="1233">
                  <c:v>56.515204700643672</c:v>
                </c:pt>
                <c:pt idx="1234">
                  <c:v>56.885122053315655</c:v>
                </c:pt>
                <c:pt idx="1235">
                  <c:v>57.306530701333685</c:v>
                </c:pt>
                <c:pt idx="1236">
                  <c:v>57.750852306115185</c:v>
                </c:pt>
                <c:pt idx="1237">
                  <c:v>58.158837774054568</c:v>
                </c:pt>
                <c:pt idx="1238">
                  <c:v>58.622687228298666</c:v>
                </c:pt>
                <c:pt idx="1239">
                  <c:v>59.087919695113349</c:v>
                </c:pt>
                <c:pt idx="1240">
                  <c:v>59.5339238652302</c:v>
                </c:pt>
                <c:pt idx="1241">
                  <c:v>59.956525395063757</c:v>
                </c:pt>
                <c:pt idx="1242">
                  <c:v>60.341286746460248</c:v>
                </c:pt>
                <c:pt idx="1243">
                  <c:v>60.747056114985078</c:v>
                </c:pt>
                <c:pt idx="1244">
                  <c:v>61.186426350525572</c:v>
                </c:pt>
                <c:pt idx="1245">
                  <c:v>61.635944202730755</c:v>
                </c:pt>
                <c:pt idx="1246">
                  <c:v>62.029882776582191</c:v>
                </c:pt>
                <c:pt idx="1247">
                  <c:v>62.441844667849622</c:v>
                </c:pt>
                <c:pt idx="1248">
                  <c:v>62.847042813309464</c:v>
                </c:pt>
                <c:pt idx="1249">
                  <c:v>63.268284208127433</c:v>
                </c:pt>
                <c:pt idx="1250">
                  <c:v>63.718408668504637</c:v>
                </c:pt>
                <c:pt idx="1251">
                  <c:v>64.090859114237531</c:v>
                </c:pt>
                <c:pt idx="1252">
                  <c:v>64.43154538428557</c:v>
                </c:pt>
                <c:pt idx="1253">
                  <c:v>64.749837486966882</c:v>
                </c:pt>
                <c:pt idx="1254">
                  <c:v>65.019937246203412</c:v>
                </c:pt>
                <c:pt idx="1255">
                  <c:v>65.265634284648797</c:v>
                </c:pt>
                <c:pt idx="1256">
                  <c:v>65.460125326597989</c:v>
                </c:pt>
                <c:pt idx="1257">
                  <c:v>65.575985837848592</c:v>
                </c:pt>
                <c:pt idx="1258">
                  <c:v>65.637918277716551</c:v>
                </c:pt>
                <c:pt idx="1259">
                  <c:v>65.654072846272115</c:v>
                </c:pt>
                <c:pt idx="1260">
                  <c:v>65.646749743756487</c:v>
                </c:pt>
                <c:pt idx="1261">
                  <c:v>65.55941241773219</c:v>
                </c:pt>
                <c:pt idx="1262">
                  <c:v>65.441031396418623</c:v>
                </c:pt>
                <c:pt idx="1263">
                  <c:v>65.319232624430342</c:v>
                </c:pt>
                <c:pt idx="1264">
                  <c:v>65.190374200594903</c:v>
                </c:pt>
                <c:pt idx="1265">
                  <c:v>65.06553148170255</c:v>
                </c:pt>
                <c:pt idx="1266">
                  <c:v>64.985295651776724</c:v>
                </c:pt>
                <c:pt idx="1267">
                  <c:v>64.895254338700568</c:v>
                </c:pt>
                <c:pt idx="1268">
                  <c:v>64.790564762459582</c:v>
                </c:pt>
                <c:pt idx="1269">
                  <c:v>64.699543214109255</c:v>
                </c:pt>
                <c:pt idx="1270">
                  <c:v>64.575428592642979</c:v>
                </c:pt>
                <c:pt idx="1271">
                  <c:v>64.411562147402037</c:v>
                </c:pt>
                <c:pt idx="1272">
                  <c:v>64.209539118356261</c:v>
                </c:pt>
                <c:pt idx="1273">
                  <c:v>63.95625227110073</c:v>
                </c:pt>
                <c:pt idx="1274">
                  <c:v>63.745189424359694</c:v>
                </c:pt>
                <c:pt idx="1275">
                  <c:v>63.494043697830044</c:v>
                </c:pt>
                <c:pt idx="1276">
                  <c:v>63.236426277228965</c:v>
                </c:pt>
                <c:pt idx="1277">
                  <c:v>62.959842710718043</c:v>
                </c:pt>
                <c:pt idx="1278">
                  <c:v>62.755027153913701</c:v>
                </c:pt>
                <c:pt idx="1279">
                  <c:v>62.568201241791023</c:v>
                </c:pt>
                <c:pt idx="1280">
                  <c:v>62.420934642733556</c:v>
                </c:pt>
                <c:pt idx="1281">
                  <c:v>62.249888556430236</c:v>
                </c:pt>
                <c:pt idx="1282">
                  <c:v>62.093419386418134</c:v>
                </c:pt>
                <c:pt idx="1283">
                  <c:v>61.960473688556853</c:v>
                </c:pt>
                <c:pt idx="1284">
                  <c:v>61.801600432975796</c:v>
                </c:pt>
                <c:pt idx="1285">
                  <c:v>61.639731205264525</c:v>
                </c:pt>
                <c:pt idx="1286">
                  <c:v>61.459075468724414</c:v>
                </c:pt>
                <c:pt idx="1287">
                  <c:v>61.340173739870643</c:v>
                </c:pt>
                <c:pt idx="1288">
                  <c:v>61.253834397113565</c:v>
                </c:pt>
                <c:pt idx="1289">
                  <c:v>61.257105012928378</c:v>
                </c:pt>
                <c:pt idx="1290">
                  <c:v>61.315414450881292</c:v>
                </c:pt>
                <c:pt idx="1291">
                  <c:v>61.39229433994926</c:v>
                </c:pt>
                <c:pt idx="1292">
                  <c:v>61.484805942970397</c:v>
                </c:pt>
                <c:pt idx="1293">
                  <c:v>61.618746204841266</c:v>
                </c:pt>
                <c:pt idx="1294">
                  <c:v>61.798306024135279</c:v>
                </c:pt>
                <c:pt idx="1295">
                  <c:v>62.041776052108794</c:v>
                </c:pt>
                <c:pt idx="1296">
                  <c:v>62.321602002927058</c:v>
                </c:pt>
                <c:pt idx="1297">
                  <c:v>62.608452685840838</c:v>
                </c:pt>
                <c:pt idx="1298">
                  <c:v>62.922296957154792</c:v>
                </c:pt>
                <c:pt idx="1299">
                  <c:v>63.241523368118202</c:v>
                </c:pt>
                <c:pt idx="1300">
                  <c:v>63.603173946819837</c:v>
                </c:pt>
                <c:pt idx="1301">
                  <c:v>63.968831089842197</c:v>
                </c:pt>
                <c:pt idx="1302">
                  <c:v>64.311070899289405</c:v>
                </c:pt>
                <c:pt idx="1303">
                  <c:v>64.677137914106737</c:v>
                </c:pt>
                <c:pt idx="1304">
                  <c:v>65.059626551975271</c:v>
                </c:pt>
                <c:pt idx="1305">
                  <c:v>65.480551514105883</c:v>
                </c:pt>
                <c:pt idx="1306">
                  <c:v>65.861049049881032</c:v>
                </c:pt>
                <c:pt idx="1307">
                  <c:v>66.225961824609854</c:v>
                </c:pt>
                <c:pt idx="1308">
                  <c:v>66.54051374624413</c:v>
                </c:pt>
                <c:pt idx="1309">
                  <c:v>66.880275449646149</c:v>
                </c:pt>
                <c:pt idx="1310">
                  <c:v>67.186500387521136</c:v>
                </c:pt>
                <c:pt idx="1311">
                  <c:v>67.516164730631331</c:v>
                </c:pt>
                <c:pt idx="1312">
                  <c:v>67.78693690738848</c:v>
                </c:pt>
                <c:pt idx="1313">
                  <c:v>68.082396944613677</c:v>
                </c:pt>
                <c:pt idx="1314">
                  <c:v>68.357261724296833</c:v>
                </c:pt>
                <c:pt idx="1315">
                  <c:v>68.567417846955877</c:v>
                </c:pt>
                <c:pt idx="1316">
                  <c:v>68.769586146238325</c:v>
                </c:pt>
                <c:pt idx="1317">
                  <c:v>68.886954383662371</c:v>
                </c:pt>
                <c:pt idx="1318">
                  <c:v>68.948586207425464</c:v>
                </c:pt>
                <c:pt idx="1319">
                  <c:v>68.969318134651289</c:v>
                </c:pt>
                <c:pt idx="1320">
                  <c:v>68.928175573799749</c:v>
                </c:pt>
                <c:pt idx="1321">
                  <c:v>68.832191239278174</c:v>
                </c:pt>
                <c:pt idx="1322">
                  <c:v>68.723339212539457</c:v>
                </c:pt>
                <c:pt idx="1323">
                  <c:v>68.6516675444078</c:v>
                </c:pt>
                <c:pt idx="1324">
                  <c:v>68.616852697443122</c:v>
                </c:pt>
                <c:pt idx="1325">
                  <c:v>68.636664556266311</c:v>
                </c:pt>
                <c:pt idx="1326">
                  <c:v>68.680505796777041</c:v>
                </c:pt>
                <c:pt idx="1327">
                  <c:v>68.764879340234216</c:v>
                </c:pt>
                <c:pt idx="1328">
                  <c:v>68.859128625390113</c:v>
                </c:pt>
                <c:pt idx="1329">
                  <c:v>68.922809339849394</c:v>
                </c:pt>
                <c:pt idx="1330">
                  <c:v>69.030244933982985</c:v>
                </c:pt>
                <c:pt idx="1331">
                  <c:v>69.13942034155788</c:v>
                </c:pt>
                <c:pt idx="1332">
                  <c:v>69.247739969030235</c:v>
                </c:pt>
                <c:pt idx="1333">
                  <c:v>69.392712059297551</c:v>
                </c:pt>
                <c:pt idx="1334">
                  <c:v>69.486092193283739</c:v>
                </c:pt>
                <c:pt idx="1335">
                  <c:v>69.605085498044701</c:v>
                </c:pt>
                <c:pt idx="1336">
                  <c:v>69.697868090756003</c:v>
                </c:pt>
                <c:pt idx="1337">
                  <c:v>69.828372912703074</c:v>
                </c:pt>
                <c:pt idx="1338">
                  <c:v>69.937363369631555</c:v>
                </c:pt>
                <c:pt idx="1339">
                  <c:v>69.983410675257801</c:v>
                </c:pt>
                <c:pt idx="1340">
                  <c:v>70.014895045798681</c:v>
                </c:pt>
                <c:pt idx="1341">
                  <c:v>69.967591184303032</c:v>
                </c:pt>
                <c:pt idx="1342">
                  <c:v>69.911681837438707</c:v>
                </c:pt>
                <c:pt idx="1343">
                  <c:v>69.88315230292487</c:v>
                </c:pt>
                <c:pt idx="1344">
                  <c:v>69.863539790856322</c:v>
                </c:pt>
                <c:pt idx="1345">
                  <c:v>69.83261014143568</c:v>
                </c:pt>
                <c:pt idx="1346">
                  <c:v>69.801447990617987</c:v>
                </c:pt>
                <c:pt idx="1347">
                  <c:v>69.752041849979065</c:v>
                </c:pt>
                <c:pt idx="1348">
                  <c:v>69.733231442485547</c:v>
                </c:pt>
                <c:pt idx="1349">
                  <c:v>69.703432271492574</c:v>
                </c:pt>
                <c:pt idx="1350">
                  <c:v>69.684691060247502</c:v>
                </c:pt>
                <c:pt idx="1351">
                  <c:v>69.587977278917833</c:v>
                </c:pt>
                <c:pt idx="1352">
                  <c:v>69.506855501779199</c:v>
                </c:pt>
                <c:pt idx="1353">
                  <c:v>69.492786308601637</c:v>
                </c:pt>
                <c:pt idx="1354">
                  <c:v>69.486589760132176</c:v>
                </c:pt>
                <c:pt idx="1355">
                  <c:v>69.435246762525622</c:v>
                </c:pt>
                <c:pt idx="1356">
                  <c:v>69.483543332135326</c:v>
                </c:pt>
                <c:pt idx="1357">
                  <c:v>69.633304876286374</c:v>
                </c:pt>
                <c:pt idx="1358">
                  <c:v>69.833876894365119</c:v>
                </c:pt>
                <c:pt idx="1359">
                  <c:v>70.093409022018079</c:v>
                </c:pt>
                <c:pt idx="1360">
                  <c:v>70.377236969344779</c:v>
                </c:pt>
                <c:pt idx="1361">
                  <c:v>70.715661294098794</c:v>
                </c:pt>
                <c:pt idx="1362">
                  <c:v>71.085467458087479</c:v>
                </c:pt>
                <c:pt idx="1363">
                  <c:v>71.476510871172181</c:v>
                </c:pt>
                <c:pt idx="1364">
                  <c:v>71.859473290666187</c:v>
                </c:pt>
                <c:pt idx="1365">
                  <c:v>72.241891989044717</c:v>
                </c:pt>
                <c:pt idx="1366">
                  <c:v>72.61119789109776</c:v>
                </c:pt>
                <c:pt idx="1367">
                  <c:v>73.030059316974516</c:v>
                </c:pt>
                <c:pt idx="1368">
                  <c:v>73.424958700466973</c:v>
                </c:pt>
                <c:pt idx="1369">
                  <c:v>73.749280511665447</c:v>
                </c:pt>
                <c:pt idx="1370">
                  <c:v>74.094346844695394</c:v>
                </c:pt>
                <c:pt idx="1371">
                  <c:v>74.40429850068584</c:v>
                </c:pt>
                <c:pt idx="1372">
                  <c:v>74.713707648116412</c:v>
                </c:pt>
                <c:pt idx="1373">
                  <c:v>75.006930925165875</c:v>
                </c:pt>
                <c:pt idx="1374">
                  <c:v>75.30724161611775</c:v>
                </c:pt>
                <c:pt idx="1375">
                  <c:v>75.549800690987723</c:v>
                </c:pt>
                <c:pt idx="1376">
                  <c:v>75.767923881911372</c:v>
                </c:pt>
                <c:pt idx="1377">
                  <c:v>75.962109000208329</c:v>
                </c:pt>
                <c:pt idx="1378">
                  <c:v>76.142057519800403</c:v>
                </c:pt>
                <c:pt idx="1379">
                  <c:v>76.298531422757819</c:v>
                </c:pt>
                <c:pt idx="1380">
                  <c:v>76.432993659569632</c:v>
                </c:pt>
                <c:pt idx="1381">
                  <c:v>76.509961283707355</c:v>
                </c:pt>
                <c:pt idx="1382">
                  <c:v>76.519401388676243</c:v>
                </c:pt>
                <c:pt idx="1383">
                  <c:v>76.530604540440237</c:v>
                </c:pt>
                <c:pt idx="1384">
                  <c:v>76.487017757144585</c:v>
                </c:pt>
                <c:pt idx="1385">
                  <c:v>76.449448246574818</c:v>
                </c:pt>
                <c:pt idx="1386">
                  <c:v>76.403085352777495</c:v>
                </c:pt>
                <c:pt idx="1387">
                  <c:v>76.371005215058503</c:v>
                </c:pt>
                <c:pt idx="1388">
                  <c:v>76.35527088833571</c:v>
                </c:pt>
                <c:pt idx="1389">
                  <c:v>76.3566360835501</c:v>
                </c:pt>
                <c:pt idx="1390">
                  <c:v>76.359918641151339</c:v>
                </c:pt>
                <c:pt idx="1391">
                  <c:v>76.323053408450676</c:v>
                </c:pt>
                <c:pt idx="1392">
                  <c:v>76.27242408888138</c:v>
                </c:pt>
                <c:pt idx="1393">
                  <c:v>76.231702926353904</c:v>
                </c:pt>
                <c:pt idx="1394">
                  <c:v>76.17922996938276</c:v>
                </c:pt>
                <c:pt idx="1395">
                  <c:v>76.185106448236397</c:v>
                </c:pt>
                <c:pt idx="1396">
                  <c:v>76.125302441143063</c:v>
                </c:pt>
                <c:pt idx="1397">
                  <c:v>76.069532435709391</c:v>
                </c:pt>
                <c:pt idx="1398">
                  <c:v>76.073271108830284</c:v>
                </c:pt>
                <c:pt idx="1399">
                  <c:v>76.104548304451043</c:v>
                </c:pt>
                <c:pt idx="1400">
                  <c:v>76.142313364362948</c:v>
                </c:pt>
                <c:pt idx="1401">
                  <c:v>76.159527976191924</c:v>
                </c:pt>
                <c:pt idx="1402">
                  <c:v>76.151752738755079</c:v>
                </c:pt>
                <c:pt idx="1403">
                  <c:v>76.120192386706364</c:v>
                </c:pt>
                <c:pt idx="1404">
                  <c:v>76.11213648519599</c:v>
                </c:pt>
                <c:pt idx="1405">
                  <c:v>76.091086445794602</c:v>
                </c:pt>
                <c:pt idx="1406">
                  <c:v>75.997568820366766</c:v>
                </c:pt>
                <c:pt idx="1407">
                  <c:v>75.840875354204343</c:v>
                </c:pt>
                <c:pt idx="1408">
                  <c:v>75.736835064934269</c:v>
                </c:pt>
                <c:pt idx="1409">
                  <c:v>75.629243140926832</c:v>
                </c:pt>
                <c:pt idx="1410">
                  <c:v>75.54831657506891</c:v>
                </c:pt>
                <c:pt idx="1411">
                  <c:v>75.416750113383443</c:v>
                </c:pt>
                <c:pt idx="1412">
                  <c:v>75.325118156910108</c:v>
                </c:pt>
                <c:pt idx="1413">
                  <c:v>75.241298452897396</c:v>
                </c:pt>
                <c:pt idx="1414">
                  <c:v>75.177851472038057</c:v>
                </c:pt>
                <c:pt idx="1415">
                  <c:v>75.138030247850011</c:v>
                </c:pt>
                <c:pt idx="1416">
                  <c:v>75.172200058228654</c:v>
                </c:pt>
                <c:pt idx="1417">
                  <c:v>75.306147841655886</c:v>
                </c:pt>
                <c:pt idx="1418">
                  <c:v>75.447151604119185</c:v>
                </c:pt>
                <c:pt idx="1419">
                  <c:v>75.62179449960702</c:v>
                </c:pt>
                <c:pt idx="1420">
                  <c:v>75.789441759154812</c:v>
                </c:pt>
                <c:pt idx="1421">
                  <c:v>76.012666591402152</c:v>
                </c:pt>
                <c:pt idx="1422">
                  <c:v>76.220970805367401</c:v>
                </c:pt>
                <c:pt idx="1423">
                  <c:v>76.439740577534707</c:v>
                </c:pt>
                <c:pt idx="1424">
                  <c:v>76.623269244144367</c:v>
                </c:pt>
                <c:pt idx="1425">
                  <c:v>76.844377151176488</c:v>
                </c:pt>
                <c:pt idx="1426">
                  <c:v>77.142330897217875</c:v>
                </c:pt>
                <c:pt idx="1427">
                  <c:v>77.470402375540104</c:v>
                </c:pt>
                <c:pt idx="1428">
                  <c:v>77.789896805577229</c:v>
                </c:pt>
                <c:pt idx="1429">
                  <c:v>78.057399628240347</c:v>
                </c:pt>
                <c:pt idx="1430">
                  <c:v>78.359690908030316</c:v>
                </c:pt>
                <c:pt idx="1431">
                  <c:v>78.661848377535364</c:v>
                </c:pt>
                <c:pt idx="1432">
                  <c:v>79.013304034312881</c:v>
                </c:pt>
                <c:pt idx="1433">
                  <c:v>79.297234196621602</c:v>
                </c:pt>
                <c:pt idx="1434">
                  <c:v>79.545921580475678</c:v>
                </c:pt>
                <c:pt idx="1435">
                  <c:v>79.822764337827607</c:v>
                </c:pt>
                <c:pt idx="1436">
                  <c:v>80.069404925832032</c:v>
                </c:pt>
                <c:pt idx="1437">
                  <c:v>80.285055953602182</c:v>
                </c:pt>
                <c:pt idx="1438">
                  <c:v>80.535400718148821</c:v>
                </c:pt>
                <c:pt idx="1439">
                  <c:v>80.771884789397646</c:v>
                </c:pt>
                <c:pt idx="1440">
                  <c:v>80.944543459242098</c:v>
                </c:pt>
                <c:pt idx="1441">
                  <c:v>81.119149994501797</c:v>
                </c:pt>
                <c:pt idx="1442">
                  <c:v>81.295959150113219</c:v>
                </c:pt>
                <c:pt idx="1443">
                  <c:v>81.492287411576271</c:v>
                </c:pt>
                <c:pt idx="1444">
                  <c:v>81.647041866475291</c:v>
                </c:pt>
                <c:pt idx="1445">
                  <c:v>81.688060830077603</c:v>
                </c:pt>
                <c:pt idx="1446">
                  <c:v>81.646443413532069</c:v>
                </c:pt>
                <c:pt idx="1447">
                  <c:v>81.564528670924332</c:v>
                </c:pt>
                <c:pt idx="1448">
                  <c:v>81.492979153212346</c:v>
                </c:pt>
                <c:pt idx="1449">
                  <c:v>81.508306891303206</c:v>
                </c:pt>
                <c:pt idx="1450">
                  <c:v>81.58712084943933</c:v>
                </c:pt>
                <c:pt idx="1451">
                  <c:v>81.6912085279031</c:v>
                </c:pt>
                <c:pt idx="1452">
                  <c:v>81.826592842349811</c:v>
                </c:pt>
                <c:pt idx="1453">
                  <c:v>81.925263766348493</c:v>
                </c:pt>
                <c:pt idx="1454">
                  <c:v>82.007143418573463</c:v>
                </c:pt>
                <c:pt idx="1455">
                  <c:v>82.113797983544771</c:v>
                </c:pt>
                <c:pt idx="1456">
                  <c:v>82.187765607827643</c:v>
                </c:pt>
                <c:pt idx="1457">
                  <c:v>82.275023561573448</c:v>
                </c:pt>
                <c:pt idx="1458">
                  <c:v>82.351318208716407</c:v>
                </c:pt>
                <c:pt idx="1459">
                  <c:v>82.441445849581726</c:v>
                </c:pt>
                <c:pt idx="1460">
                  <c:v>82.49100373578375</c:v>
                </c:pt>
                <c:pt idx="1461">
                  <c:v>82.498852895511845</c:v>
                </c:pt>
                <c:pt idx="1462">
                  <c:v>82.41735003636785</c:v>
                </c:pt>
                <c:pt idx="1463">
                  <c:v>82.295248066174167</c:v>
                </c:pt>
                <c:pt idx="1464">
                  <c:v>82.11426111914372</c:v>
                </c:pt>
                <c:pt idx="1465">
                  <c:v>81.930078009899376</c:v>
                </c:pt>
                <c:pt idx="1466">
                  <c:v>81.674592534977663</c:v>
                </c:pt>
                <c:pt idx="1467">
                  <c:v>81.37566414627814</c:v>
                </c:pt>
                <c:pt idx="1468">
                  <c:v>81.056143467245406</c:v>
                </c:pt>
                <c:pt idx="1469">
                  <c:v>80.755247957968081</c:v>
                </c:pt>
                <c:pt idx="1470">
                  <c:v>80.488378460079275</c:v>
                </c:pt>
                <c:pt idx="1471">
                  <c:v>80.288605046898553</c:v>
                </c:pt>
                <c:pt idx="1472">
                  <c:v>80.074245104210434</c:v>
                </c:pt>
                <c:pt idx="1473">
                  <c:v>79.8808866854923</c:v>
                </c:pt>
                <c:pt idx="1474">
                  <c:v>79.741375428788132</c:v>
                </c:pt>
                <c:pt idx="1475">
                  <c:v>79.62180191614982</c:v>
                </c:pt>
                <c:pt idx="1476">
                  <c:v>79.551209300771802</c:v>
                </c:pt>
                <c:pt idx="1477">
                  <c:v>79.542333918159855</c:v>
                </c:pt>
                <c:pt idx="1478">
                  <c:v>79.598030691242556</c:v>
                </c:pt>
                <c:pt idx="1479">
                  <c:v>79.691120662797985</c:v>
                </c:pt>
                <c:pt idx="1480">
                  <c:v>79.810409086086253</c:v>
                </c:pt>
                <c:pt idx="1481">
                  <c:v>79.964479452843605</c:v>
                </c:pt>
                <c:pt idx="1482">
                  <c:v>80.153731370756688</c:v>
                </c:pt>
                <c:pt idx="1483">
                  <c:v>80.367368208113291</c:v>
                </c:pt>
                <c:pt idx="1484">
                  <c:v>80.545628065768227</c:v>
                </c:pt>
                <c:pt idx="1485">
                  <c:v>80.732165062010395</c:v>
                </c:pt>
                <c:pt idx="1486">
                  <c:v>80.952552540219415</c:v>
                </c:pt>
                <c:pt idx="1487">
                  <c:v>81.229835592979583</c:v>
                </c:pt>
                <c:pt idx="1488">
                  <c:v>81.54507184997486</c:v>
                </c:pt>
                <c:pt idx="1489">
                  <c:v>81.872609523777015</c:v>
                </c:pt>
                <c:pt idx="1490">
                  <c:v>82.194086570554887</c:v>
                </c:pt>
                <c:pt idx="1491">
                  <c:v>82.489074854460057</c:v>
                </c:pt>
                <c:pt idx="1492">
                  <c:v>82.787255853810066</c:v>
                </c:pt>
                <c:pt idx="1493">
                  <c:v>83.122234995746538</c:v>
                </c:pt>
                <c:pt idx="1494">
                  <c:v>83.458842502090462</c:v>
                </c:pt>
                <c:pt idx="1495">
                  <c:v>83.762945665379817</c:v>
                </c:pt>
                <c:pt idx="1496">
                  <c:v>84.010395579965348</c:v>
                </c:pt>
                <c:pt idx="1497">
                  <c:v>84.247636134323002</c:v>
                </c:pt>
                <c:pt idx="1498">
                  <c:v>84.467136165139664</c:v>
                </c:pt>
                <c:pt idx="1499">
                  <c:v>84.624553872065491</c:v>
                </c:pt>
                <c:pt idx="1500">
                  <c:v>84.75653934135218</c:v>
                </c:pt>
                <c:pt idx="1501">
                  <c:v>84.916237433145227</c:v>
                </c:pt>
                <c:pt idx="1502">
                  <c:v>85.088138155419244</c:v>
                </c:pt>
                <c:pt idx="1503">
                  <c:v>85.246774000246717</c:v>
                </c:pt>
                <c:pt idx="1504">
                  <c:v>85.365659655072022</c:v>
                </c:pt>
                <c:pt idx="1505">
                  <c:v>85.524865683774038</c:v>
                </c:pt>
                <c:pt idx="1506">
                  <c:v>85.639653694896168</c:v>
                </c:pt>
                <c:pt idx="1507">
                  <c:v>85.79722325804525</c:v>
                </c:pt>
                <c:pt idx="1508">
                  <c:v>85.849747051106732</c:v>
                </c:pt>
                <c:pt idx="1509">
                  <c:v>85.892783240537085</c:v>
                </c:pt>
                <c:pt idx="1510">
                  <c:v>85.826176289941415</c:v>
                </c:pt>
                <c:pt idx="1511">
                  <c:v>85.730612174313322</c:v>
                </c:pt>
                <c:pt idx="1512">
                  <c:v>85.622099760020006</c:v>
                </c:pt>
                <c:pt idx="1513">
                  <c:v>85.659357754820675</c:v>
                </c:pt>
                <c:pt idx="1514">
                  <c:v>85.78035628118738</c:v>
                </c:pt>
                <c:pt idx="1515">
                  <c:v>85.884616690301229</c:v>
                </c:pt>
                <c:pt idx="1516">
                  <c:v>86.014421318984049</c:v>
                </c:pt>
                <c:pt idx="1517">
                  <c:v>86.151559212960123</c:v>
                </c:pt>
                <c:pt idx="1518">
                  <c:v>86.21953133288433</c:v>
                </c:pt>
                <c:pt idx="1519">
                  <c:v>86.289546862797948</c:v>
                </c:pt>
                <c:pt idx="1520">
                  <c:v>86.356924216984154</c:v>
                </c:pt>
                <c:pt idx="1521">
                  <c:v>86.431323356649273</c:v>
                </c:pt>
                <c:pt idx="1522">
                  <c:v>86.432472675166039</c:v>
                </c:pt>
                <c:pt idx="1523">
                  <c:v>86.394798113336108</c:v>
                </c:pt>
                <c:pt idx="1524">
                  <c:v>86.322788385900779</c:v>
                </c:pt>
                <c:pt idx="1525">
                  <c:v>86.193807224004118</c:v>
                </c:pt>
                <c:pt idx="1526">
                  <c:v>86.060195845061372</c:v>
                </c:pt>
                <c:pt idx="1527">
                  <c:v>85.888883129333152</c:v>
                </c:pt>
                <c:pt idx="1528">
                  <c:v>85.657119009224814</c:v>
                </c:pt>
                <c:pt idx="1529">
                  <c:v>85.451293790800804</c:v>
                </c:pt>
                <c:pt idx="1530">
                  <c:v>85.216241175343313</c:v>
                </c:pt>
                <c:pt idx="1531">
                  <c:v>84.957283925176711</c:v>
                </c:pt>
                <c:pt idx="1532">
                  <c:v>84.668296258372848</c:v>
                </c:pt>
                <c:pt idx="1533">
                  <c:v>84.385976820930864</c:v>
                </c:pt>
                <c:pt idx="1534">
                  <c:v>84.144237489952303</c:v>
                </c:pt>
                <c:pt idx="1535">
                  <c:v>83.937100084826497</c:v>
                </c:pt>
                <c:pt idx="1536">
                  <c:v>83.70057478831302</c:v>
                </c:pt>
                <c:pt idx="1537">
                  <c:v>83.449852381513608</c:v>
                </c:pt>
                <c:pt idx="1538">
                  <c:v>83.253802306661697</c:v>
                </c:pt>
                <c:pt idx="1539">
                  <c:v>83.137470951843113</c:v>
                </c:pt>
                <c:pt idx="1540">
                  <c:v>83.096654528701464</c:v>
                </c:pt>
                <c:pt idx="1541">
                  <c:v>83.06761725397979</c:v>
                </c:pt>
                <c:pt idx="1542">
                  <c:v>83.053044242058931</c:v>
                </c:pt>
                <c:pt idx="1543">
                  <c:v>83.058988320532023</c:v>
                </c:pt>
                <c:pt idx="1544">
                  <c:v>83.172572108025904</c:v>
                </c:pt>
                <c:pt idx="1545">
                  <c:v>83.256060359884799</c:v>
                </c:pt>
                <c:pt idx="1546">
                  <c:v>83.305246742248272</c:v>
                </c:pt>
                <c:pt idx="1547">
                  <c:v>83.39227337026243</c:v>
                </c:pt>
                <c:pt idx="1548">
                  <c:v>83.498011500877368</c:v>
                </c:pt>
                <c:pt idx="1549">
                  <c:v>83.646296594810721</c:v>
                </c:pt>
                <c:pt idx="1550">
                  <c:v>83.863216941095772</c:v>
                </c:pt>
                <c:pt idx="1551">
                  <c:v>84.093202729624579</c:v>
                </c:pt>
                <c:pt idx="1552">
                  <c:v>84.301730256452359</c:v>
                </c:pt>
                <c:pt idx="1553">
                  <c:v>84.466389019534958</c:v>
                </c:pt>
                <c:pt idx="1554">
                  <c:v>84.687919290551946</c:v>
                </c:pt>
                <c:pt idx="1555">
                  <c:v>84.968360642776062</c:v>
                </c:pt>
                <c:pt idx="1556">
                  <c:v>85.329644747759417</c:v>
                </c:pt>
                <c:pt idx="1557">
                  <c:v>85.610778999312529</c:v>
                </c:pt>
                <c:pt idx="1558">
                  <c:v>85.822161182757654</c:v>
                </c:pt>
                <c:pt idx="1559">
                  <c:v>86.020550110321125</c:v>
                </c:pt>
                <c:pt idx="1560">
                  <c:v>86.175965687236001</c:v>
                </c:pt>
                <c:pt idx="1561">
                  <c:v>86.328791138707018</c:v>
                </c:pt>
                <c:pt idx="1562">
                  <c:v>86.528614305020213</c:v>
                </c:pt>
                <c:pt idx="1563">
                  <c:v>86.732980302513937</c:v>
                </c:pt>
                <c:pt idx="1564">
                  <c:v>86.886957745192646</c:v>
                </c:pt>
                <c:pt idx="1565">
                  <c:v>86.99696288661228</c:v>
                </c:pt>
                <c:pt idx="1566">
                  <c:v>87.114516703704993</c:v>
                </c:pt>
                <c:pt idx="1567">
                  <c:v>87.243325438835768</c:v>
                </c:pt>
                <c:pt idx="1568">
                  <c:v>87.32124715697951</c:v>
                </c:pt>
                <c:pt idx="1569">
                  <c:v>87.373149905932721</c:v>
                </c:pt>
                <c:pt idx="1570">
                  <c:v>87.522657692831629</c:v>
                </c:pt>
                <c:pt idx="1571">
                  <c:v>87.668445643042375</c:v>
                </c:pt>
                <c:pt idx="1572">
                  <c:v>87.799721461881163</c:v>
                </c:pt>
                <c:pt idx="1573">
                  <c:v>88.003051757166318</c:v>
                </c:pt>
                <c:pt idx="1574">
                  <c:v>88.129029030893292</c:v>
                </c:pt>
                <c:pt idx="1575">
                  <c:v>88.262513222867312</c:v>
                </c:pt>
                <c:pt idx="1576">
                  <c:v>88.337056331240845</c:v>
                </c:pt>
                <c:pt idx="1577">
                  <c:v>88.350819803755556</c:v>
                </c:pt>
                <c:pt idx="1578">
                  <c:v>88.263532319857219</c:v>
                </c:pt>
                <c:pt idx="1579">
                  <c:v>88.153812509338096</c:v>
                </c:pt>
                <c:pt idx="1580">
                  <c:v>88.052098778162076</c:v>
                </c:pt>
                <c:pt idx="1581">
                  <c:v>87.883039331867295</c:v>
                </c:pt>
                <c:pt idx="1582">
                  <c:v>87.700379398320749</c:v>
                </c:pt>
                <c:pt idx="1583">
                  <c:v>87.482724167336059</c:v>
                </c:pt>
                <c:pt idx="1584">
                  <c:v>87.322794857066981</c:v>
                </c:pt>
                <c:pt idx="1585">
                  <c:v>87.163238015313496</c:v>
                </c:pt>
                <c:pt idx="1586">
                  <c:v>86.935820452414319</c:v>
                </c:pt>
                <c:pt idx="1587">
                  <c:v>86.683167067048089</c:v>
                </c:pt>
                <c:pt idx="1588">
                  <c:v>86.424173756294053</c:v>
                </c:pt>
                <c:pt idx="1589">
                  <c:v>86.165822891805718</c:v>
                </c:pt>
                <c:pt idx="1590">
                  <c:v>85.932681140781554</c:v>
                </c:pt>
                <c:pt idx="1591">
                  <c:v>85.685770420015757</c:v>
                </c:pt>
                <c:pt idx="1592">
                  <c:v>85.427001887003399</c:v>
                </c:pt>
                <c:pt idx="1593">
                  <c:v>85.194122708737595</c:v>
                </c:pt>
                <c:pt idx="1594">
                  <c:v>84.867460877972263</c:v>
                </c:pt>
                <c:pt idx="1595">
                  <c:v>84.519521281791256</c:v>
                </c:pt>
                <c:pt idx="1596">
                  <c:v>84.181903264526838</c:v>
                </c:pt>
                <c:pt idx="1597">
                  <c:v>83.852666954119798</c:v>
                </c:pt>
                <c:pt idx="1598">
                  <c:v>83.539881480807907</c:v>
                </c:pt>
                <c:pt idx="1599">
                  <c:v>83.225595877878447</c:v>
                </c:pt>
                <c:pt idx="1600">
                  <c:v>82.921654133136769</c:v>
                </c:pt>
                <c:pt idx="1601">
                  <c:v>82.63218237223235</c:v>
                </c:pt>
                <c:pt idx="1602">
                  <c:v>82.393821928796257</c:v>
                </c:pt>
                <c:pt idx="1603">
                  <c:v>82.187040276944117</c:v>
                </c:pt>
                <c:pt idx="1604">
                  <c:v>81.999291502307713</c:v>
                </c:pt>
                <c:pt idx="1605">
                  <c:v>81.824536444399058</c:v>
                </c:pt>
                <c:pt idx="1606">
                  <c:v>81.65312975281644</c:v>
                </c:pt>
                <c:pt idx="1607">
                  <c:v>81.526847480443067</c:v>
                </c:pt>
                <c:pt idx="1608">
                  <c:v>81.444038875312074</c:v>
                </c:pt>
                <c:pt idx="1609">
                  <c:v>81.428843553061085</c:v>
                </c:pt>
                <c:pt idx="1610">
                  <c:v>81.440873841452301</c:v>
                </c:pt>
                <c:pt idx="1611">
                  <c:v>81.497202306612792</c:v>
                </c:pt>
                <c:pt idx="1612">
                  <c:v>81.616365487921087</c:v>
                </c:pt>
                <c:pt idx="1613">
                  <c:v>81.711707015545414</c:v>
                </c:pt>
                <c:pt idx="1614">
                  <c:v>81.773214059365415</c:v>
                </c:pt>
                <c:pt idx="1615">
                  <c:v>81.860539340791505</c:v>
                </c:pt>
                <c:pt idx="1616">
                  <c:v>81.905430564243744</c:v>
                </c:pt>
                <c:pt idx="1617">
                  <c:v>81.990678839771775</c:v>
                </c:pt>
                <c:pt idx="1618">
                  <c:v>82.116505524540059</c:v>
                </c:pt>
                <c:pt idx="1619">
                  <c:v>82.250476920308785</c:v>
                </c:pt>
                <c:pt idx="1620">
                  <c:v>82.345997178083593</c:v>
                </c:pt>
                <c:pt idx="1621">
                  <c:v>82.436794529610154</c:v>
                </c:pt>
                <c:pt idx="1622">
                  <c:v>82.53732251856394</c:v>
                </c:pt>
                <c:pt idx="1623">
                  <c:v>82.6254091473659</c:v>
                </c:pt>
                <c:pt idx="1624">
                  <c:v>82.737381633168198</c:v>
                </c:pt>
                <c:pt idx="1625">
                  <c:v>82.85437778083103</c:v>
                </c:pt>
                <c:pt idx="1626">
                  <c:v>82.931930338306969</c:v>
                </c:pt>
                <c:pt idx="1627">
                  <c:v>83.00480096284339</c:v>
                </c:pt>
                <c:pt idx="1628">
                  <c:v>83.072545815724553</c:v>
                </c:pt>
                <c:pt idx="1629">
                  <c:v>83.148179790510312</c:v>
                </c:pt>
                <c:pt idx="1630">
                  <c:v>83.234975631188206</c:v>
                </c:pt>
                <c:pt idx="1631">
                  <c:v>83.317512388154526</c:v>
                </c:pt>
                <c:pt idx="1632">
                  <c:v>83.389446867890754</c:v>
                </c:pt>
                <c:pt idx="1633">
                  <c:v>83.47851323429505</c:v>
                </c:pt>
                <c:pt idx="1634">
                  <c:v>83.546786848173895</c:v>
                </c:pt>
                <c:pt idx="1635">
                  <c:v>83.548698992686326</c:v>
                </c:pt>
                <c:pt idx="1636">
                  <c:v>83.545809663733991</c:v>
                </c:pt>
                <c:pt idx="1637">
                  <c:v>83.560027123474072</c:v>
                </c:pt>
                <c:pt idx="1638">
                  <c:v>83.601652139492444</c:v>
                </c:pt>
                <c:pt idx="1639">
                  <c:v>83.589568414959345</c:v>
                </c:pt>
                <c:pt idx="1640">
                  <c:v>83.534671889669497</c:v>
                </c:pt>
                <c:pt idx="1641">
                  <c:v>83.446855139828187</c:v>
                </c:pt>
                <c:pt idx="1642">
                  <c:v>83.343870165728944</c:v>
                </c:pt>
                <c:pt idx="1643">
                  <c:v>83.179568241671305</c:v>
                </c:pt>
                <c:pt idx="1644">
                  <c:v>83.008817877640155</c:v>
                </c:pt>
                <c:pt idx="1645">
                  <c:v>82.777094557592378</c:v>
                </c:pt>
                <c:pt idx="1646">
                  <c:v>82.526556515552258</c:v>
                </c:pt>
                <c:pt idx="1647">
                  <c:v>82.24699614069938</c:v>
                </c:pt>
                <c:pt idx="1648">
                  <c:v>81.944865205329265</c:v>
                </c:pt>
                <c:pt idx="1649">
                  <c:v>81.618663365794418</c:v>
                </c:pt>
                <c:pt idx="1650">
                  <c:v>81.254233232528335</c:v>
                </c:pt>
                <c:pt idx="1651">
                  <c:v>80.927835383338817</c:v>
                </c:pt>
                <c:pt idx="1652">
                  <c:v>80.623134813271875</c:v>
                </c:pt>
                <c:pt idx="1653">
                  <c:v>80.31312409952254</c:v>
                </c:pt>
                <c:pt idx="1654">
                  <c:v>79.973853768514928</c:v>
                </c:pt>
                <c:pt idx="1655">
                  <c:v>79.657066218018699</c:v>
                </c:pt>
                <c:pt idx="1656">
                  <c:v>79.382545018735385</c:v>
                </c:pt>
                <c:pt idx="1657">
                  <c:v>79.094618140055559</c:v>
                </c:pt>
                <c:pt idx="1658">
                  <c:v>78.816895569155193</c:v>
                </c:pt>
                <c:pt idx="1659">
                  <c:v>78.49666270365968</c:v>
                </c:pt>
                <c:pt idx="1660">
                  <c:v>78.212605535527146</c:v>
                </c:pt>
                <c:pt idx="1661">
                  <c:v>77.912210557306835</c:v>
                </c:pt>
                <c:pt idx="1662">
                  <c:v>77.692021145905002</c:v>
                </c:pt>
                <c:pt idx="1663">
                  <c:v>77.49446762532726</c:v>
                </c:pt>
                <c:pt idx="1664">
                  <c:v>77.228123076730981</c:v>
                </c:pt>
                <c:pt idx="1665">
                  <c:v>76.925758582085749</c:v>
                </c:pt>
                <c:pt idx="1666">
                  <c:v>76.704542499607626</c:v>
                </c:pt>
                <c:pt idx="1667">
                  <c:v>76.570258493302632</c:v>
                </c:pt>
                <c:pt idx="1668">
                  <c:v>76.485663558388467</c:v>
                </c:pt>
                <c:pt idx="1669">
                  <c:v>76.428632879155344</c:v>
                </c:pt>
                <c:pt idx="1670">
                  <c:v>76.441873624880756</c:v>
                </c:pt>
                <c:pt idx="1671">
                  <c:v>76.532936770252491</c:v>
                </c:pt>
                <c:pt idx="1672">
                  <c:v>76.661582331885739</c:v>
                </c:pt>
                <c:pt idx="1673">
                  <c:v>76.762910688567388</c:v>
                </c:pt>
                <c:pt idx="1674">
                  <c:v>76.829842038149636</c:v>
                </c:pt>
                <c:pt idx="1675">
                  <c:v>76.927316055587539</c:v>
                </c:pt>
                <c:pt idx="1676">
                  <c:v>77.059301374711652</c:v>
                </c:pt>
                <c:pt idx="1677">
                  <c:v>77.159706846571112</c:v>
                </c:pt>
                <c:pt idx="1678">
                  <c:v>77.257483400130567</c:v>
                </c:pt>
                <c:pt idx="1679">
                  <c:v>77.381119278971056</c:v>
                </c:pt>
                <c:pt idx="1680">
                  <c:v>77.514329615471979</c:v>
                </c:pt>
                <c:pt idx="1681">
                  <c:v>77.670842092335803</c:v>
                </c:pt>
                <c:pt idx="1682">
                  <c:v>77.85343353648372</c:v>
                </c:pt>
                <c:pt idx="1683">
                  <c:v>77.963350228420211</c:v>
                </c:pt>
                <c:pt idx="1684">
                  <c:v>78.058947482891199</c:v>
                </c:pt>
                <c:pt idx="1685">
                  <c:v>78.143110032875853</c:v>
                </c:pt>
                <c:pt idx="1686">
                  <c:v>78.228329189829722</c:v>
                </c:pt>
                <c:pt idx="1687">
                  <c:v>78.260440374786995</c:v>
                </c:pt>
                <c:pt idx="1688">
                  <c:v>78.279766778027877</c:v>
                </c:pt>
                <c:pt idx="1689">
                  <c:v>78.326336172112448</c:v>
                </c:pt>
                <c:pt idx="1690">
                  <c:v>78.369452329453608</c:v>
                </c:pt>
                <c:pt idx="1691">
                  <c:v>78.430301230803082</c:v>
                </c:pt>
                <c:pt idx="1692">
                  <c:v>78.456919793969718</c:v>
                </c:pt>
                <c:pt idx="1693">
                  <c:v>78.433463327691797</c:v>
                </c:pt>
                <c:pt idx="1694">
                  <c:v>78.324555592343444</c:v>
                </c:pt>
                <c:pt idx="1695">
                  <c:v>78.219256108819494</c:v>
                </c:pt>
                <c:pt idx="1696">
                  <c:v>78.052599652395941</c:v>
                </c:pt>
                <c:pt idx="1697">
                  <c:v>77.927983335018055</c:v>
                </c:pt>
                <c:pt idx="1698">
                  <c:v>77.812836203249546</c:v>
                </c:pt>
                <c:pt idx="1699">
                  <c:v>77.745135271452583</c:v>
                </c:pt>
                <c:pt idx="1700">
                  <c:v>77.717317713338787</c:v>
                </c:pt>
                <c:pt idx="1701">
                  <c:v>77.75457436775848</c:v>
                </c:pt>
                <c:pt idx="1702">
                  <c:v>77.803292199346615</c:v>
                </c:pt>
                <c:pt idx="1703">
                  <c:v>77.786223749073955</c:v>
                </c:pt>
                <c:pt idx="1704">
                  <c:v>77.748596235630245</c:v>
                </c:pt>
                <c:pt idx="1705">
                  <c:v>77.736877825305385</c:v>
                </c:pt>
                <c:pt idx="1706">
                  <c:v>77.632829497467085</c:v>
                </c:pt>
                <c:pt idx="1707">
                  <c:v>77.497838955785738</c:v>
                </c:pt>
                <c:pt idx="1708">
                  <c:v>77.318306982915118</c:v>
                </c:pt>
                <c:pt idx="1709">
                  <c:v>77.076322747899951</c:v>
                </c:pt>
                <c:pt idx="1710">
                  <c:v>76.826108779375019</c:v>
                </c:pt>
                <c:pt idx="1711">
                  <c:v>76.54938216451842</c:v>
                </c:pt>
                <c:pt idx="1712">
                  <c:v>76.223482275434208</c:v>
                </c:pt>
                <c:pt idx="1713">
                  <c:v>75.894341076508624</c:v>
                </c:pt>
                <c:pt idx="1714">
                  <c:v>75.560660840235371</c:v>
                </c:pt>
                <c:pt idx="1715">
                  <c:v>75.232741037186003</c:v>
                </c:pt>
                <c:pt idx="1716">
                  <c:v>74.915362974619157</c:v>
                </c:pt>
                <c:pt idx="1717">
                  <c:v>74.57604621145542</c:v>
                </c:pt>
                <c:pt idx="1718">
                  <c:v>74.262775216686833</c:v>
                </c:pt>
                <c:pt idx="1719">
                  <c:v>73.940598405267664</c:v>
                </c:pt>
                <c:pt idx="1720">
                  <c:v>73.671045288604162</c:v>
                </c:pt>
                <c:pt idx="1721">
                  <c:v>73.432271754372067</c:v>
                </c:pt>
                <c:pt idx="1722">
                  <c:v>73.199106502558493</c:v>
                </c:pt>
                <c:pt idx="1723">
                  <c:v>72.963718561069655</c:v>
                </c:pt>
                <c:pt idx="1724">
                  <c:v>72.749128819881136</c:v>
                </c:pt>
                <c:pt idx="1725">
                  <c:v>72.571575849937744</c:v>
                </c:pt>
                <c:pt idx="1726">
                  <c:v>72.453747633927534</c:v>
                </c:pt>
                <c:pt idx="1727">
                  <c:v>72.381892605529458</c:v>
                </c:pt>
                <c:pt idx="1728">
                  <c:v>72.332106044134562</c:v>
                </c:pt>
                <c:pt idx="1729">
                  <c:v>72.277961981589542</c:v>
                </c:pt>
                <c:pt idx="1730">
                  <c:v>72.286647109748756</c:v>
                </c:pt>
                <c:pt idx="1731">
                  <c:v>72.346946077078201</c:v>
                </c:pt>
                <c:pt idx="1732">
                  <c:v>72.485616095734343</c:v>
                </c:pt>
                <c:pt idx="1733">
                  <c:v>72.668718194495028</c:v>
                </c:pt>
                <c:pt idx="1734">
                  <c:v>72.877402726410722</c:v>
                </c:pt>
                <c:pt idx="1735">
                  <c:v>73.129718115689371</c:v>
                </c:pt>
                <c:pt idx="1736">
                  <c:v>73.427613385581338</c:v>
                </c:pt>
                <c:pt idx="1737">
                  <c:v>73.79111603305185</c:v>
                </c:pt>
                <c:pt idx="1738">
                  <c:v>74.144477866470396</c:v>
                </c:pt>
                <c:pt idx="1739">
                  <c:v>74.491845257061343</c:v>
                </c:pt>
                <c:pt idx="1740">
                  <c:v>74.820544294981431</c:v>
                </c:pt>
                <c:pt idx="1741">
                  <c:v>75.159897808523922</c:v>
                </c:pt>
                <c:pt idx="1742">
                  <c:v>75.44016763883576</c:v>
                </c:pt>
                <c:pt idx="1743">
                  <c:v>75.714695047799481</c:v>
                </c:pt>
                <c:pt idx="1744">
                  <c:v>76.019075039083432</c:v>
                </c:pt>
                <c:pt idx="1745">
                  <c:v>76.29585854816105</c:v>
                </c:pt>
                <c:pt idx="1746">
                  <c:v>76.543795209423379</c:v>
                </c:pt>
                <c:pt idx="1747">
                  <c:v>76.780584482505134</c:v>
                </c:pt>
                <c:pt idx="1748">
                  <c:v>76.911516630057093</c:v>
                </c:pt>
                <c:pt idx="1749">
                  <c:v>77.047273164103217</c:v>
                </c:pt>
                <c:pt idx="1750">
                  <c:v>77.184833812349368</c:v>
                </c:pt>
                <c:pt idx="1751">
                  <c:v>77.276515834819179</c:v>
                </c:pt>
                <c:pt idx="1752">
                  <c:v>77.29587695541295</c:v>
                </c:pt>
                <c:pt idx="1753">
                  <c:v>77.309381790944769</c:v>
                </c:pt>
                <c:pt idx="1754">
                  <c:v>77.259286181893813</c:v>
                </c:pt>
                <c:pt idx="1755">
                  <c:v>77.207851810069471</c:v>
                </c:pt>
                <c:pt idx="1756">
                  <c:v>77.261976526319501</c:v>
                </c:pt>
                <c:pt idx="1757">
                  <c:v>77.361906671490345</c:v>
                </c:pt>
                <c:pt idx="1758">
                  <c:v>77.412912609420772</c:v>
                </c:pt>
                <c:pt idx="1759">
                  <c:v>77.478357716136756</c:v>
                </c:pt>
                <c:pt idx="1760">
                  <c:v>77.555069105866494</c:v>
                </c:pt>
                <c:pt idx="1761">
                  <c:v>77.620840663371226</c:v>
                </c:pt>
                <c:pt idx="1762">
                  <c:v>77.568348508455898</c:v>
                </c:pt>
                <c:pt idx="1763">
                  <c:v>77.473841594693184</c:v>
                </c:pt>
                <c:pt idx="1764">
                  <c:v>77.35833608157229</c:v>
                </c:pt>
                <c:pt idx="1765">
                  <c:v>77.246089754444114</c:v>
                </c:pt>
                <c:pt idx="1766">
                  <c:v>77.124170335365079</c:v>
                </c:pt>
                <c:pt idx="1767">
                  <c:v>76.960337072060639</c:v>
                </c:pt>
                <c:pt idx="1768">
                  <c:v>76.795789330045366</c:v>
                </c:pt>
                <c:pt idx="1769">
                  <c:v>76.636383600450031</c:v>
                </c:pt>
                <c:pt idx="1770">
                  <c:v>76.515432291580211</c:v>
                </c:pt>
                <c:pt idx="1771">
                  <c:v>76.376640190700783</c:v>
                </c:pt>
                <c:pt idx="1772">
                  <c:v>76.255737257546059</c:v>
                </c:pt>
                <c:pt idx="1773">
                  <c:v>76.112327930727986</c:v>
                </c:pt>
                <c:pt idx="1774">
                  <c:v>75.953243555883418</c:v>
                </c:pt>
                <c:pt idx="1775">
                  <c:v>75.834611767731957</c:v>
                </c:pt>
                <c:pt idx="1776">
                  <c:v>75.631917425635251</c:v>
                </c:pt>
                <c:pt idx="1777">
                  <c:v>75.380390467187411</c:v>
                </c:pt>
                <c:pt idx="1778">
                  <c:v>75.13042098044788</c:v>
                </c:pt>
                <c:pt idx="1779">
                  <c:v>74.892356665479525</c:v>
                </c:pt>
                <c:pt idx="1780">
                  <c:v>74.596304061456181</c:v>
                </c:pt>
                <c:pt idx="1781">
                  <c:v>74.272158523925171</c:v>
                </c:pt>
                <c:pt idx="1782">
                  <c:v>73.942930755097279</c:v>
                </c:pt>
                <c:pt idx="1783">
                  <c:v>73.634231557067736</c:v>
                </c:pt>
                <c:pt idx="1784">
                  <c:v>73.364063534137131</c:v>
                </c:pt>
                <c:pt idx="1785">
                  <c:v>73.121319524778372</c:v>
                </c:pt>
                <c:pt idx="1786">
                  <c:v>72.900450534737729</c:v>
                </c:pt>
                <c:pt idx="1787">
                  <c:v>72.732657279883284</c:v>
                </c:pt>
                <c:pt idx="1788">
                  <c:v>72.619329656604535</c:v>
                </c:pt>
                <c:pt idx="1789">
                  <c:v>72.515091655222079</c:v>
                </c:pt>
                <c:pt idx="1790">
                  <c:v>72.468796522478769</c:v>
                </c:pt>
                <c:pt idx="1791">
                  <c:v>72.415411487383736</c:v>
                </c:pt>
                <c:pt idx="1792">
                  <c:v>72.357539187678427</c:v>
                </c:pt>
                <c:pt idx="1793">
                  <c:v>72.305029625631931</c:v>
                </c:pt>
                <c:pt idx="1794">
                  <c:v>72.315308156042192</c:v>
                </c:pt>
                <c:pt idx="1795">
                  <c:v>72.441672053542106</c:v>
                </c:pt>
                <c:pt idx="1796">
                  <c:v>72.638809277561705</c:v>
                </c:pt>
                <c:pt idx="1797">
                  <c:v>72.978616757708622</c:v>
                </c:pt>
                <c:pt idx="1798">
                  <c:v>73.385840037484527</c:v>
                </c:pt>
                <c:pt idx="1799">
                  <c:v>73.753539249640582</c:v>
                </c:pt>
                <c:pt idx="1800">
                  <c:v>74.046492171073098</c:v>
                </c:pt>
                <c:pt idx="1801">
                  <c:v>74.344761358865753</c:v>
                </c:pt>
                <c:pt idx="1802">
                  <c:v>74.619455244417068</c:v>
                </c:pt>
                <c:pt idx="1803">
                  <c:v>74.919338622817335</c:v>
                </c:pt>
                <c:pt idx="1804">
                  <c:v>75.143555864873647</c:v>
                </c:pt>
                <c:pt idx="1805">
                  <c:v>75.363129731449035</c:v>
                </c:pt>
                <c:pt idx="1806">
                  <c:v>75.558677574866607</c:v>
                </c:pt>
                <c:pt idx="1807">
                  <c:v>75.765670973725548</c:v>
                </c:pt>
                <c:pt idx="1808">
                  <c:v>75.968767192693406</c:v>
                </c:pt>
                <c:pt idx="1809">
                  <c:v>76.175222866146214</c:v>
                </c:pt>
                <c:pt idx="1810">
                  <c:v>76.383150676808711</c:v>
                </c:pt>
                <c:pt idx="1811">
                  <c:v>76.576523014014754</c:v>
                </c:pt>
                <c:pt idx="1812">
                  <c:v>76.789135993645985</c:v>
                </c:pt>
                <c:pt idx="1813">
                  <c:v>77.006501101440918</c:v>
                </c:pt>
                <c:pt idx="1814">
                  <c:v>77.22023460347998</c:v>
                </c:pt>
                <c:pt idx="1815">
                  <c:v>77.362306981619909</c:v>
                </c:pt>
                <c:pt idx="1816">
                  <c:v>77.528132519993235</c:v>
                </c:pt>
                <c:pt idx="1817">
                  <c:v>77.714628772313532</c:v>
                </c:pt>
                <c:pt idx="1818">
                  <c:v>77.901155565834145</c:v>
                </c:pt>
                <c:pt idx="1819">
                  <c:v>78.054871235109616</c:v>
                </c:pt>
                <c:pt idx="1820">
                  <c:v>78.168047671721396</c:v>
                </c:pt>
                <c:pt idx="1821">
                  <c:v>78.256258600704669</c:v>
                </c:pt>
                <c:pt idx="1822">
                  <c:v>78.408465928038865</c:v>
                </c:pt>
                <c:pt idx="1823">
                  <c:v>78.535535295328899</c:v>
                </c:pt>
                <c:pt idx="1824">
                  <c:v>78.555895733520856</c:v>
                </c:pt>
                <c:pt idx="1825">
                  <c:v>78.501519142750553</c:v>
                </c:pt>
                <c:pt idx="1826">
                  <c:v>78.391809949820896</c:v>
                </c:pt>
                <c:pt idx="1827">
                  <c:v>78.290962502584662</c:v>
                </c:pt>
                <c:pt idx="1828">
                  <c:v>78.142637364760162</c:v>
                </c:pt>
                <c:pt idx="1829">
                  <c:v>77.993909711359422</c:v>
                </c:pt>
                <c:pt idx="1830">
                  <c:v>77.856438857206868</c:v>
                </c:pt>
                <c:pt idx="1831">
                  <c:v>77.694675915479252</c:v>
                </c:pt>
                <c:pt idx="1832">
                  <c:v>77.573795177099996</c:v>
                </c:pt>
                <c:pt idx="1833">
                  <c:v>77.474363433544085</c:v>
                </c:pt>
                <c:pt idx="1834">
                  <c:v>77.387782776716477</c:v>
                </c:pt>
                <c:pt idx="1835">
                  <c:v>77.261036064231448</c:v>
                </c:pt>
                <c:pt idx="1836">
                  <c:v>77.145860944116151</c:v>
                </c:pt>
                <c:pt idx="1837">
                  <c:v>77.020242796729065</c:v>
                </c:pt>
                <c:pt idx="1838">
                  <c:v>76.838940011767207</c:v>
                </c:pt>
                <c:pt idx="1839">
                  <c:v>76.583756634915318</c:v>
                </c:pt>
                <c:pt idx="1840">
                  <c:v>76.368309207173354</c:v>
                </c:pt>
                <c:pt idx="1841">
                  <c:v>76.15538642814488</c:v>
                </c:pt>
                <c:pt idx="1842">
                  <c:v>75.900253496792317</c:v>
                </c:pt>
                <c:pt idx="1843">
                  <c:v>75.593154918304535</c:v>
                </c:pt>
                <c:pt idx="1844">
                  <c:v>75.254996062738101</c:v>
                </c:pt>
                <c:pt idx="1845">
                  <c:v>74.927447355499822</c:v>
                </c:pt>
                <c:pt idx="1846">
                  <c:v>74.607369130967825</c:v>
                </c:pt>
                <c:pt idx="1847">
                  <c:v>74.304673783041366</c:v>
                </c:pt>
                <c:pt idx="1848">
                  <c:v>74.056346330171024</c:v>
                </c:pt>
                <c:pt idx="1849">
                  <c:v>73.87874287991427</c:v>
                </c:pt>
                <c:pt idx="1850">
                  <c:v>73.721972829825319</c:v>
                </c:pt>
                <c:pt idx="1851">
                  <c:v>73.542954540108127</c:v>
                </c:pt>
                <c:pt idx="1852">
                  <c:v>73.407618347724409</c:v>
                </c:pt>
                <c:pt idx="1853">
                  <c:v>73.293067051949492</c:v>
                </c:pt>
                <c:pt idx="1854">
                  <c:v>73.236704420018285</c:v>
                </c:pt>
                <c:pt idx="1855">
                  <c:v>73.197603868205107</c:v>
                </c:pt>
                <c:pt idx="1856">
                  <c:v>73.20268305335739</c:v>
                </c:pt>
                <c:pt idx="1857">
                  <c:v>73.196007040632878</c:v>
                </c:pt>
                <c:pt idx="1858">
                  <c:v>73.30237159711622</c:v>
                </c:pt>
                <c:pt idx="1859">
                  <c:v>73.457306338237046</c:v>
                </c:pt>
                <c:pt idx="1860">
                  <c:v>73.72154593008608</c:v>
                </c:pt>
                <c:pt idx="1861">
                  <c:v>74.054287802665613</c:v>
                </c:pt>
                <c:pt idx="1862">
                  <c:v>74.415607110689677</c:v>
                </c:pt>
                <c:pt idx="1863">
                  <c:v>74.699587156451884</c:v>
                </c:pt>
                <c:pt idx="1864">
                  <c:v>74.991185675433414</c:v>
                </c:pt>
                <c:pt idx="1865">
                  <c:v>75.313969011436328</c:v>
                </c:pt>
                <c:pt idx="1866">
                  <c:v>75.565802405659014</c:v>
                </c:pt>
                <c:pt idx="1867">
                  <c:v>75.791485877285609</c:v>
                </c:pt>
                <c:pt idx="1868">
                  <c:v>75.969324909507804</c:v>
                </c:pt>
                <c:pt idx="1869">
                  <c:v>76.11213879363379</c:v>
                </c:pt>
                <c:pt idx="1870">
                  <c:v>76.213095682373236</c:v>
                </c:pt>
                <c:pt idx="1871">
                  <c:v>76.370152892863132</c:v>
                </c:pt>
                <c:pt idx="1872">
                  <c:v>76.56526701819385</c:v>
                </c:pt>
                <c:pt idx="1873">
                  <c:v>76.703115675838035</c:v>
                </c:pt>
                <c:pt idx="1874">
                  <c:v>76.812806172339037</c:v>
                </c:pt>
                <c:pt idx="1875">
                  <c:v>76.920475711530571</c:v>
                </c:pt>
                <c:pt idx="1876">
                  <c:v>76.967256988641182</c:v>
                </c:pt>
                <c:pt idx="1877">
                  <c:v>77.025044373909452</c:v>
                </c:pt>
                <c:pt idx="1878">
                  <c:v>77.08251780344159</c:v>
                </c:pt>
                <c:pt idx="1879">
                  <c:v>77.105500009871221</c:v>
                </c:pt>
                <c:pt idx="1880">
                  <c:v>77.123326474947291</c:v>
                </c:pt>
                <c:pt idx="1881">
                  <c:v>77.159656212416365</c:v>
                </c:pt>
                <c:pt idx="1882">
                  <c:v>77.214220043093277</c:v>
                </c:pt>
                <c:pt idx="1883">
                  <c:v>77.320465811718819</c:v>
                </c:pt>
                <c:pt idx="1884">
                  <c:v>77.418397202112857</c:v>
                </c:pt>
                <c:pt idx="1885">
                  <c:v>77.485986592030883</c:v>
                </c:pt>
                <c:pt idx="1886">
                  <c:v>77.587445706645596</c:v>
                </c:pt>
                <c:pt idx="1887">
                  <c:v>77.649293980316799</c:v>
                </c:pt>
                <c:pt idx="1888">
                  <c:v>77.650485735433733</c:v>
                </c:pt>
                <c:pt idx="1889">
                  <c:v>77.628098510020578</c:v>
                </c:pt>
                <c:pt idx="1890">
                  <c:v>77.555131737312749</c:v>
                </c:pt>
                <c:pt idx="1891">
                  <c:v>77.474016012988756</c:v>
                </c:pt>
                <c:pt idx="1892">
                  <c:v>77.384692546992525</c:v>
                </c:pt>
                <c:pt idx="1893">
                  <c:v>77.280960045734091</c:v>
                </c:pt>
                <c:pt idx="1894">
                  <c:v>77.171825953043225</c:v>
                </c:pt>
                <c:pt idx="1895">
                  <c:v>77.163550446455531</c:v>
                </c:pt>
                <c:pt idx="1896">
                  <c:v>77.22255859762987</c:v>
                </c:pt>
                <c:pt idx="1897">
                  <c:v>77.229921257884058</c:v>
                </c:pt>
                <c:pt idx="1898">
                  <c:v>77.186579154986532</c:v>
                </c:pt>
                <c:pt idx="1899">
                  <c:v>77.126573248305576</c:v>
                </c:pt>
                <c:pt idx="1900">
                  <c:v>76.995828445511563</c:v>
                </c:pt>
                <c:pt idx="1901">
                  <c:v>76.868207550235226</c:v>
                </c:pt>
                <c:pt idx="1902">
                  <c:v>76.697787622139217</c:v>
                </c:pt>
                <c:pt idx="1903">
                  <c:v>76.453110176534366</c:v>
                </c:pt>
                <c:pt idx="1904">
                  <c:v>76.187239792699032</c:v>
                </c:pt>
                <c:pt idx="1905">
                  <c:v>75.872860375967392</c:v>
                </c:pt>
                <c:pt idx="1906">
                  <c:v>75.484213005838512</c:v>
                </c:pt>
                <c:pt idx="1907">
                  <c:v>75.184427857728863</c:v>
                </c:pt>
                <c:pt idx="1908">
                  <c:v>74.933128958587915</c:v>
                </c:pt>
                <c:pt idx="1909">
                  <c:v>74.698851034643724</c:v>
                </c:pt>
                <c:pt idx="1910">
                  <c:v>74.522536779729251</c:v>
                </c:pt>
                <c:pt idx="1911">
                  <c:v>74.380992078711031</c:v>
                </c:pt>
                <c:pt idx="1912">
                  <c:v>74.208916725231603</c:v>
                </c:pt>
                <c:pt idx="1913">
                  <c:v>74.002453727494483</c:v>
                </c:pt>
                <c:pt idx="1914">
                  <c:v>73.817869739228996</c:v>
                </c:pt>
                <c:pt idx="1915">
                  <c:v>73.648817186918322</c:v>
                </c:pt>
                <c:pt idx="1916">
                  <c:v>73.531398207232414</c:v>
                </c:pt>
                <c:pt idx="1917">
                  <c:v>73.402902115165432</c:v>
                </c:pt>
                <c:pt idx="1918">
                  <c:v>73.270346654033133</c:v>
                </c:pt>
                <c:pt idx="1919">
                  <c:v>73.233728994850125</c:v>
                </c:pt>
                <c:pt idx="1920">
                  <c:v>73.2755804837916</c:v>
                </c:pt>
                <c:pt idx="1921">
                  <c:v>73.366593940174681</c:v>
                </c:pt>
                <c:pt idx="1922">
                  <c:v>73.434303330070023</c:v>
                </c:pt>
                <c:pt idx="1923">
                  <c:v>73.524600332579979</c:v>
                </c:pt>
                <c:pt idx="1924">
                  <c:v>73.658587287903202</c:v>
                </c:pt>
                <c:pt idx="1925">
                  <c:v>73.852364589421725</c:v>
                </c:pt>
                <c:pt idx="1926">
                  <c:v>74.14414327499577</c:v>
                </c:pt>
                <c:pt idx="1927">
                  <c:v>74.473155490219355</c:v>
                </c:pt>
                <c:pt idx="1928">
                  <c:v>74.845558125629694</c:v>
                </c:pt>
                <c:pt idx="1929">
                  <c:v>75.159770296079287</c:v>
                </c:pt>
                <c:pt idx="1930">
                  <c:v>75.367676602837818</c:v>
                </c:pt>
                <c:pt idx="1931">
                  <c:v>75.613545182509483</c:v>
                </c:pt>
                <c:pt idx="1932">
                  <c:v>75.832787153378462</c:v>
                </c:pt>
                <c:pt idx="1933">
                  <c:v>75.996473500706202</c:v>
                </c:pt>
                <c:pt idx="1934">
                  <c:v>76.061616068972711</c:v>
                </c:pt>
                <c:pt idx="1935">
                  <c:v>76.070414086222485</c:v>
                </c:pt>
                <c:pt idx="1936">
                  <c:v>76.080562553616204</c:v>
                </c:pt>
                <c:pt idx="1937">
                  <c:v>76.118295796325228</c:v>
                </c:pt>
                <c:pt idx="1938">
                  <c:v>76.156902792686608</c:v>
                </c:pt>
                <c:pt idx="1939">
                  <c:v>76.203059005046697</c:v>
                </c:pt>
                <c:pt idx="1940">
                  <c:v>76.2690914821749</c:v>
                </c:pt>
                <c:pt idx="1941">
                  <c:v>76.347467340170454</c:v>
                </c:pt>
                <c:pt idx="1942">
                  <c:v>76.414648273713468</c:v>
                </c:pt>
                <c:pt idx="1943">
                  <c:v>76.455800313234604</c:v>
                </c:pt>
                <c:pt idx="1944">
                  <c:v>76.53756190317408</c:v>
                </c:pt>
                <c:pt idx="1945">
                  <c:v>76.617087356252839</c:v>
                </c:pt>
                <c:pt idx="1946">
                  <c:v>76.694185083839187</c:v>
                </c:pt>
                <c:pt idx="1947">
                  <c:v>76.736780660999869</c:v>
                </c:pt>
                <c:pt idx="1948">
                  <c:v>76.74899971456621</c:v>
                </c:pt>
                <c:pt idx="1949">
                  <c:v>76.704899873169722</c:v>
                </c:pt>
                <c:pt idx="1950">
                  <c:v>76.599449143160399</c:v>
                </c:pt>
                <c:pt idx="1951">
                  <c:v>76.485242513175024</c:v>
                </c:pt>
                <c:pt idx="1952">
                  <c:v>76.385218746189395</c:v>
                </c:pt>
                <c:pt idx="1953">
                  <c:v>76.278552029358707</c:v>
                </c:pt>
                <c:pt idx="1954">
                  <c:v>76.189869996669685</c:v>
                </c:pt>
                <c:pt idx="1955">
                  <c:v>76.0736431775331</c:v>
                </c:pt>
                <c:pt idx="1956">
                  <c:v>76.019208500106231</c:v>
                </c:pt>
                <c:pt idx="1957">
                  <c:v>75.996776655051761</c:v>
                </c:pt>
                <c:pt idx="1958">
                  <c:v>75.980955868574981</c:v>
                </c:pt>
                <c:pt idx="1959">
                  <c:v>75.937516579043134</c:v>
                </c:pt>
                <c:pt idx="1960">
                  <c:v>75.844220193473816</c:v>
                </c:pt>
                <c:pt idx="1961">
                  <c:v>75.753853582955756</c:v>
                </c:pt>
                <c:pt idx="1962">
                  <c:v>75.624504555584608</c:v>
                </c:pt>
                <c:pt idx="1963">
                  <c:v>75.516618215448716</c:v>
                </c:pt>
                <c:pt idx="1964">
                  <c:v>75.423956676475228</c:v>
                </c:pt>
                <c:pt idx="1965">
                  <c:v>75.310119686503754</c:v>
                </c:pt>
                <c:pt idx="1966">
                  <c:v>75.190588967574953</c:v>
                </c:pt>
                <c:pt idx="1967">
                  <c:v>75.078978201223336</c:v>
                </c:pt>
                <c:pt idx="1968">
                  <c:v>75.008738684648534</c:v>
                </c:pt>
                <c:pt idx="1969">
                  <c:v>74.920054787702043</c:v>
                </c:pt>
                <c:pt idx="1970">
                  <c:v>74.839529137829246</c:v>
                </c:pt>
                <c:pt idx="1971">
                  <c:v>74.761023681631713</c:v>
                </c:pt>
                <c:pt idx="1972">
                  <c:v>74.648595198557629</c:v>
                </c:pt>
                <c:pt idx="1973">
                  <c:v>74.552441360775447</c:v>
                </c:pt>
                <c:pt idx="1974">
                  <c:v>74.390042587418563</c:v>
                </c:pt>
                <c:pt idx="1975">
                  <c:v>74.200234286540535</c:v>
                </c:pt>
                <c:pt idx="1976">
                  <c:v>74.101482455967087</c:v>
                </c:pt>
                <c:pt idx="1977">
                  <c:v>73.990780072778904</c:v>
                </c:pt>
                <c:pt idx="1978">
                  <c:v>73.903310561226903</c:v>
                </c:pt>
                <c:pt idx="1979">
                  <c:v>73.8532386353112</c:v>
                </c:pt>
                <c:pt idx="1980">
                  <c:v>73.852665315833789</c:v>
                </c:pt>
                <c:pt idx="1981">
                  <c:v>73.860792826437134</c:v>
                </c:pt>
                <c:pt idx="1982">
                  <c:v>73.958340117825983</c:v>
                </c:pt>
                <c:pt idx="1983">
                  <c:v>74.053059178949766</c:v>
                </c:pt>
                <c:pt idx="1984">
                  <c:v>74.180266531401884</c:v>
                </c:pt>
                <c:pt idx="1985">
                  <c:v>74.406146549171467</c:v>
                </c:pt>
                <c:pt idx="1986">
                  <c:v>74.696958261747156</c:v>
                </c:pt>
                <c:pt idx="1987">
                  <c:v>74.918302931087936</c:v>
                </c:pt>
                <c:pt idx="1988">
                  <c:v>75.09429600583212</c:v>
                </c:pt>
                <c:pt idx="1989">
                  <c:v>75.257502239471677</c:v>
                </c:pt>
                <c:pt idx="1990">
                  <c:v>75.439634561676726</c:v>
                </c:pt>
                <c:pt idx="1991">
                  <c:v>75.572266016021345</c:v>
                </c:pt>
                <c:pt idx="1992">
                  <c:v>75.659477859270694</c:v>
                </c:pt>
                <c:pt idx="1993">
                  <c:v>75.790527018214391</c:v>
                </c:pt>
                <c:pt idx="1994">
                  <c:v>75.897017263242716</c:v>
                </c:pt>
                <c:pt idx="1995">
                  <c:v>76.015497011583491</c:v>
                </c:pt>
                <c:pt idx="1996">
                  <c:v>76.104679567986977</c:v>
                </c:pt>
                <c:pt idx="1997">
                  <c:v>76.191945632741195</c:v>
                </c:pt>
                <c:pt idx="1998">
                  <c:v>76.286675576632334</c:v>
                </c:pt>
                <c:pt idx="1999">
                  <c:v>76.35938071745683</c:v>
                </c:pt>
                <c:pt idx="2000">
                  <c:v>76.435728493470123</c:v>
                </c:pt>
                <c:pt idx="2001">
                  <c:v>76.523149864692286</c:v>
                </c:pt>
                <c:pt idx="2002">
                  <c:v>76.572466889534155</c:v>
                </c:pt>
                <c:pt idx="2003">
                  <c:v>76.644660312700395</c:v>
                </c:pt>
                <c:pt idx="2004">
                  <c:v>76.714542352137812</c:v>
                </c:pt>
                <c:pt idx="2005">
                  <c:v>76.769611889196696</c:v>
                </c:pt>
                <c:pt idx="2006">
                  <c:v>76.801885618057682</c:v>
                </c:pt>
                <c:pt idx="2007">
                  <c:v>76.864222430727665</c:v>
                </c:pt>
                <c:pt idx="2008">
                  <c:v>76.870730309571144</c:v>
                </c:pt>
                <c:pt idx="2009">
                  <c:v>76.860113568302225</c:v>
                </c:pt>
                <c:pt idx="2010">
                  <c:v>76.805158668085596</c:v>
                </c:pt>
                <c:pt idx="2011">
                  <c:v>76.757763317371669</c:v>
                </c:pt>
                <c:pt idx="2012">
                  <c:v>76.661711220274682</c:v>
                </c:pt>
                <c:pt idx="2013">
                  <c:v>76.507296988457128</c:v>
                </c:pt>
                <c:pt idx="2014">
                  <c:v>76.444004144301616</c:v>
                </c:pt>
                <c:pt idx="2015">
                  <c:v>76.466391676966452</c:v>
                </c:pt>
                <c:pt idx="2016">
                  <c:v>76.391270442498666</c:v>
                </c:pt>
                <c:pt idx="2017">
                  <c:v>76.293815628706511</c:v>
                </c:pt>
                <c:pt idx="2018">
                  <c:v>76.232377787910238</c:v>
                </c:pt>
                <c:pt idx="2019">
                  <c:v>76.175667798889435</c:v>
                </c:pt>
                <c:pt idx="2020">
                  <c:v>76.107045246933666</c:v>
                </c:pt>
                <c:pt idx="2021">
                  <c:v>76.019904132850172</c:v>
                </c:pt>
                <c:pt idx="2022">
                  <c:v>75.89726381933167</c:v>
                </c:pt>
                <c:pt idx="2023">
                  <c:v>75.814256574133537</c:v>
                </c:pt>
                <c:pt idx="2024">
                  <c:v>75.762416088545194</c:v>
                </c:pt>
                <c:pt idx="2025">
                  <c:v>75.68960393532997</c:v>
                </c:pt>
                <c:pt idx="2026">
                  <c:v>75.537926608559829</c:v>
                </c:pt>
                <c:pt idx="2027">
                  <c:v>75.407012073017626</c:v>
                </c:pt>
                <c:pt idx="2028">
                  <c:v>75.302044090900878</c:v>
                </c:pt>
                <c:pt idx="2029">
                  <c:v>75.128663054759542</c:v>
                </c:pt>
                <c:pt idx="2030">
                  <c:v>74.83097199567348</c:v>
                </c:pt>
                <c:pt idx="2031">
                  <c:v>74.526543872535768</c:v>
                </c:pt>
                <c:pt idx="2032">
                  <c:v>74.215985523351947</c:v>
                </c:pt>
                <c:pt idx="2033">
                  <c:v>73.911477437392037</c:v>
                </c:pt>
                <c:pt idx="2034">
                  <c:v>73.701734871643239</c:v>
                </c:pt>
                <c:pt idx="2035">
                  <c:v>73.487991712345377</c:v>
                </c:pt>
                <c:pt idx="2036">
                  <c:v>73.286777139479128</c:v>
                </c:pt>
                <c:pt idx="2037">
                  <c:v>73.147123594946891</c:v>
                </c:pt>
                <c:pt idx="2038">
                  <c:v>73.024826472243774</c:v>
                </c:pt>
                <c:pt idx="2039">
                  <c:v>72.89302456190353</c:v>
                </c:pt>
                <c:pt idx="2040">
                  <c:v>72.838537391737717</c:v>
                </c:pt>
                <c:pt idx="2041">
                  <c:v>72.845797262483842</c:v>
                </c:pt>
                <c:pt idx="2042">
                  <c:v>72.872380776033268</c:v>
                </c:pt>
                <c:pt idx="2043">
                  <c:v>72.886930778210129</c:v>
                </c:pt>
                <c:pt idx="2044">
                  <c:v>72.987184583435763</c:v>
                </c:pt>
                <c:pt idx="2045">
                  <c:v>73.105385611972309</c:v>
                </c:pt>
                <c:pt idx="2046">
                  <c:v>73.339724882696032</c:v>
                </c:pt>
                <c:pt idx="2047">
                  <c:v>73.612127796713608</c:v>
                </c:pt>
                <c:pt idx="2048">
                  <c:v>73.849203926077365</c:v>
                </c:pt>
                <c:pt idx="2049">
                  <c:v>73.994293659918441</c:v>
                </c:pt>
                <c:pt idx="2050">
                  <c:v>74.118842596564022</c:v>
                </c:pt>
                <c:pt idx="2051">
                  <c:v>74.25453658523233</c:v>
                </c:pt>
                <c:pt idx="2052">
                  <c:v>74.369659491039101</c:v>
                </c:pt>
                <c:pt idx="2053">
                  <c:v>74.460922735341782</c:v>
                </c:pt>
                <c:pt idx="2054">
                  <c:v>74.546165296620629</c:v>
                </c:pt>
                <c:pt idx="2055">
                  <c:v>74.627711955269561</c:v>
                </c:pt>
                <c:pt idx="2056">
                  <c:v>74.710434509290849</c:v>
                </c:pt>
                <c:pt idx="2057">
                  <c:v>74.777452056436189</c:v>
                </c:pt>
                <c:pt idx="2058">
                  <c:v>74.862232726607175</c:v>
                </c:pt>
                <c:pt idx="2059">
                  <c:v>74.951704067812202</c:v>
                </c:pt>
                <c:pt idx="2060">
                  <c:v>75.031184260083705</c:v>
                </c:pt>
                <c:pt idx="2061">
                  <c:v>75.145492547936882</c:v>
                </c:pt>
                <c:pt idx="2062">
                  <c:v>75.266185400112093</c:v>
                </c:pt>
                <c:pt idx="2063">
                  <c:v>75.367537882229982</c:v>
                </c:pt>
                <c:pt idx="2064">
                  <c:v>75.473516120562223</c:v>
                </c:pt>
                <c:pt idx="2065">
                  <c:v>75.564255311764299</c:v>
                </c:pt>
                <c:pt idx="2066">
                  <c:v>75.652021655876268</c:v>
                </c:pt>
                <c:pt idx="2067">
                  <c:v>75.693951907034489</c:v>
                </c:pt>
                <c:pt idx="2068">
                  <c:v>75.710533459379064</c:v>
                </c:pt>
                <c:pt idx="2069">
                  <c:v>75.796967160146735</c:v>
                </c:pt>
                <c:pt idx="2070">
                  <c:v>75.858803475609108</c:v>
                </c:pt>
                <c:pt idx="2071">
                  <c:v>75.939323361967112</c:v>
                </c:pt>
                <c:pt idx="2072">
                  <c:v>75.967255565057854</c:v>
                </c:pt>
                <c:pt idx="2073">
                  <c:v>75.927261943662216</c:v>
                </c:pt>
                <c:pt idx="2074">
                  <c:v>75.905005210462647</c:v>
                </c:pt>
                <c:pt idx="2075">
                  <c:v>75.874053510281229</c:v>
                </c:pt>
                <c:pt idx="2076">
                  <c:v>75.854526705269251</c:v>
                </c:pt>
                <c:pt idx="2077">
                  <c:v>75.835061490216233</c:v>
                </c:pt>
                <c:pt idx="2078">
                  <c:v>75.809193773812268</c:v>
                </c:pt>
                <c:pt idx="2079">
                  <c:v>75.776179314629587</c:v>
                </c:pt>
                <c:pt idx="2080">
                  <c:v>75.748939463875047</c:v>
                </c:pt>
                <c:pt idx="2081">
                  <c:v>75.727294136229759</c:v>
                </c:pt>
                <c:pt idx="2082">
                  <c:v>75.653692621518104</c:v>
                </c:pt>
                <c:pt idx="2083">
                  <c:v>75.528986528143463</c:v>
                </c:pt>
                <c:pt idx="2084">
                  <c:v>75.343918217513632</c:v>
                </c:pt>
                <c:pt idx="2085">
                  <c:v>75.126240253034396</c:v>
                </c:pt>
                <c:pt idx="2086">
                  <c:v>74.900323153828538</c:v>
                </c:pt>
                <c:pt idx="2087">
                  <c:v>74.619119476141535</c:v>
                </c:pt>
                <c:pt idx="2088">
                  <c:v>74.306073244083748</c:v>
                </c:pt>
                <c:pt idx="2089">
                  <c:v>73.974054464763796</c:v>
                </c:pt>
                <c:pt idx="2090">
                  <c:v>73.610445654259493</c:v>
                </c:pt>
                <c:pt idx="2091">
                  <c:v>73.220138911120415</c:v>
                </c:pt>
                <c:pt idx="2092">
                  <c:v>72.858167822972149</c:v>
                </c:pt>
                <c:pt idx="2093">
                  <c:v>72.486795518721777</c:v>
                </c:pt>
                <c:pt idx="2094">
                  <c:v>72.121290934318949</c:v>
                </c:pt>
                <c:pt idx="2095">
                  <c:v>71.782831147372249</c:v>
                </c:pt>
                <c:pt idx="2096">
                  <c:v>71.434397152156734</c:v>
                </c:pt>
                <c:pt idx="2097">
                  <c:v>71.098961437723617</c:v>
                </c:pt>
                <c:pt idx="2098">
                  <c:v>70.873542889489983</c:v>
                </c:pt>
                <c:pt idx="2099">
                  <c:v>70.661219905032738</c:v>
                </c:pt>
                <c:pt idx="2100">
                  <c:v>70.460389131368331</c:v>
                </c:pt>
                <c:pt idx="2101">
                  <c:v>70.316242309580218</c:v>
                </c:pt>
                <c:pt idx="2102">
                  <c:v>70.18448526809965</c:v>
                </c:pt>
                <c:pt idx="2103">
                  <c:v>70.119549812714311</c:v>
                </c:pt>
                <c:pt idx="2104">
                  <c:v>70.098083525982318</c:v>
                </c:pt>
                <c:pt idx="2105">
                  <c:v>70.070134743365941</c:v>
                </c:pt>
                <c:pt idx="2106">
                  <c:v>69.997577898702374</c:v>
                </c:pt>
                <c:pt idx="2107">
                  <c:v>69.890591010755756</c:v>
                </c:pt>
                <c:pt idx="2108">
                  <c:v>69.830631845072531</c:v>
                </c:pt>
                <c:pt idx="2109">
                  <c:v>69.825229660077781</c:v>
                </c:pt>
                <c:pt idx="2110">
                  <c:v>69.831671753891072</c:v>
                </c:pt>
                <c:pt idx="2111">
                  <c:v>69.848731519243316</c:v>
                </c:pt>
                <c:pt idx="2112">
                  <c:v>69.949760203241297</c:v>
                </c:pt>
                <c:pt idx="2113">
                  <c:v>70.064747601316952</c:v>
                </c:pt>
                <c:pt idx="2114">
                  <c:v>70.165480544115979</c:v>
                </c:pt>
                <c:pt idx="2115">
                  <c:v>70.277919584217585</c:v>
                </c:pt>
                <c:pt idx="2116">
                  <c:v>70.354588668252802</c:v>
                </c:pt>
                <c:pt idx="2117">
                  <c:v>70.337717472296546</c:v>
                </c:pt>
                <c:pt idx="2118">
                  <c:v>70.290283671797127</c:v>
                </c:pt>
                <c:pt idx="2119">
                  <c:v>70.203214503091246</c:v>
                </c:pt>
                <c:pt idx="2120">
                  <c:v>70.060874514894579</c:v>
                </c:pt>
                <c:pt idx="2121">
                  <c:v>69.939394021301595</c:v>
                </c:pt>
                <c:pt idx="2122">
                  <c:v>69.811057942177698</c:v>
                </c:pt>
                <c:pt idx="2123">
                  <c:v>69.696471057715186</c:v>
                </c:pt>
                <c:pt idx="2124">
                  <c:v>69.600372957768116</c:v>
                </c:pt>
                <c:pt idx="2125">
                  <c:v>69.525285961587286</c:v>
                </c:pt>
                <c:pt idx="2126">
                  <c:v>69.473120791641449</c:v>
                </c:pt>
                <c:pt idx="2127">
                  <c:v>69.469600608673517</c:v>
                </c:pt>
                <c:pt idx="2128">
                  <c:v>69.435212245018107</c:v>
                </c:pt>
                <c:pt idx="2129">
                  <c:v>69.422455396659373</c:v>
                </c:pt>
                <c:pt idx="2130">
                  <c:v>69.470805395043996</c:v>
                </c:pt>
                <c:pt idx="2131">
                  <c:v>69.535567241075483</c:v>
                </c:pt>
                <c:pt idx="2132">
                  <c:v>69.604053936321833</c:v>
                </c:pt>
                <c:pt idx="2133">
                  <c:v>69.709116215757277</c:v>
                </c:pt>
                <c:pt idx="2134">
                  <c:v>69.845127678127255</c:v>
                </c:pt>
                <c:pt idx="2135">
                  <c:v>69.935674245637017</c:v>
                </c:pt>
                <c:pt idx="2136">
                  <c:v>70.032907109318757</c:v>
                </c:pt>
                <c:pt idx="2137">
                  <c:v>70.084511255179052</c:v>
                </c:pt>
                <c:pt idx="2138">
                  <c:v>70.05597843014867</c:v>
                </c:pt>
                <c:pt idx="2139">
                  <c:v>70.059811294934875</c:v>
                </c:pt>
                <c:pt idx="2140">
                  <c:v>69.986104416690537</c:v>
                </c:pt>
                <c:pt idx="2141">
                  <c:v>69.866702413837018</c:v>
                </c:pt>
                <c:pt idx="2142">
                  <c:v>69.728222610796848</c:v>
                </c:pt>
                <c:pt idx="2143">
                  <c:v>69.575092813182465</c:v>
                </c:pt>
                <c:pt idx="2144">
                  <c:v>69.406652443936053</c:v>
                </c:pt>
                <c:pt idx="2145">
                  <c:v>69.236590383320021</c:v>
                </c:pt>
                <c:pt idx="2146">
                  <c:v>69.106184470792186</c:v>
                </c:pt>
                <c:pt idx="2147">
                  <c:v>68.879506383179546</c:v>
                </c:pt>
                <c:pt idx="2148">
                  <c:v>68.654934661286518</c:v>
                </c:pt>
                <c:pt idx="2149">
                  <c:v>68.455105486987662</c:v>
                </c:pt>
                <c:pt idx="2150">
                  <c:v>68.279021567600495</c:v>
                </c:pt>
                <c:pt idx="2151">
                  <c:v>68.057263634757078</c:v>
                </c:pt>
                <c:pt idx="2152">
                  <c:v>67.824011876058663</c:v>
                </c:pt>
                <c:pt idx="2153">
                  <c:v>67.565045138105759</c:v>
                </c:pt>
                <c:pt idx="2154">
                  <c:v>67.35941870933469</c:v>
                </c:pt>
                <c:pt idx="2155">
                  <c:v>67.088220094085827</c:v>
                </c:pt>
                <c:pt idx="2156">
                  <c:v>66.829540978800239</c:v>
                </c:pt>
                <c:pt idx="2157">
                  <c:v>66.482395499275057</c:v>
                </c:pt>
                <c:pt idx="2158">
                  <c:v>66.17100117584171</c:v>
                </c:pt>
                <c:pt idx="2159">
                  <c:v>65.860701988955725</c:v>
                </c:pt>
                <c:pt idx="2160">
                  <c:v>65.52986436619517</c:v>
                </c:pt>
                <c:pt idx="2161">
                  <c:v>65.212443969995348</c:v>
                </c:pt>
                <c:pt idx="2162">
                  <c:v>64.902786010678355</c:v>
                </c:pt>
                <c:pt idx="2163">
                  <c:v>64.63394423927366</c:v>
                </c:pt>
                <c:pt idx="2164">
                  <c:v>64.412259851072477</c:v>
                </c:pt>
                <c:pt idx="2165">
                  <c:v>64.292075086471087</c:v>
                </c:pt>
                <c:pt idx="2166">
                  <c:v>64.176081212275506</c:v>
                </c:pt>
                <c:pt idx="2167">
                  <c:v>64.075978926383868</c:v>
                </c:pt>
                <c:pt idx="2168">
                  <c:v>63.961693074342712</c:v>
                </c:pt>
                <c:pt idx="2169">
                  <c:v>63.910414221326128</c:v>
                </c:pt>
                <c:pt idx="2170">
                  <c:v>63.865350010216133</c:v>
                </c:pt>
                <c:pt idx="2171">
                  <c:v>63.818519869892263</c:v>
                </c:pt>
                <c:pt idx="2172">
                  <c:v>63.732320598157138</c:v>
                </c:pt>
                <c:pt idx="2173">
                  <c:v>63.672866102666063</c:v>
                </c:pt>
                <c:pt idx="2174">
                  <c:v>63.656507764908106</c:v>
                </c:pt>
                <c:pt idx="2175">
                  <c:v>63.696747803350362</c:v>
                </c:pt>
                <c:pt idx="2176">
                  <c:v>63.773375638407678</c:v>
                </c:pt>
                <c:pt idx="2177">
                  <c:v>63.836847641077014</c:v>
                </c:pt>
                <c:pt idx="2178">
                  <c:v>63.868762193727505</c:v>
                </c:pt>
                <c:pt idx="2179">
                  <c:v>63.851796461666069</c:v>
                </c:pt>
                <c:pt idx="2180">
                  <c:v>63.759709358529413</c:v>
                </c:pt>
                <c:pt idx="2181">
                  <c:v>63.6536668525534</c:v>
                </c:pt>
                <c:pt idx="2182">
                  <c:v>63.52671018648013</c:v>
                </c:pt>
                <c:pt idx="2183">
                  <c:v>63.351876133968908</c:v>
                </c:pt>
                <c:pt idx="2184">
                  <c:v>63.204332441388175</c:v>
                </c:pt>
                <c:pt idx="2185">
                  <c:v>63.106835101931523</c:v>
                </c:pt>
                <c:pt idx="2186">
                  <c:v>62.9616050780755</c:v>
                </c:pt>
                <c:pt idx="2187">
                  <c:v>62.830860287800917</c:v>
                </c:pt>
                <c:pt idx="2188">
                  <c:v>62.790040851852851</c:v>
                </c:pt>
                <c:pt idx="2189">
                  <c:v>62.817299034693384</c:v>
                </c:pt>
                <c:pt idx="2190">
                  <c:v>62.832887224846331</c:v>
                </c:pt>
                <c:pt idx="2191">
                  <c:v>62.885401684739378</c:v>
                </c:pt>
                <c:pt idx="2192">
                  <c:v>62.998272734941295</c:v>
                </c:pt>
                <c:pt idx="2193">
                  <c:v>63.1668076435652</c:v>
                </c:pt>
                <c:pt idx="2194">
                  <c:v>63.366449610730434</c:v>
                </c:pt>
                <c:pt idx="2195">
                  <c:v>63.581179516182168</c:v>
                </c:pt>
                <c:pt idx="2196">
                  <c:v>63.824369087189389</c:v>
                </c:pt>
                <c:pt idx="2197">
                  <c:v>64.06936106435785</c:v>
                </c:pt>
                <c:pt idx="2198">
                  <c:v>64.288929881459907</c:v>
                </c:pt>
                <c:pt idx="2199">
                  <c:v>64.447241057775926</c:v>
                </c:pt>
                <c:pt idx="2200">
                  <c:v>64.560935935247812</c:v>
                </c:pt>
                <c:pt idx="2201">
                  <c:v>64.722816871591775</c:v>
                </c:pt>
                <c:pt idx="2202">
                  <c:v>64.825102913335527</c:v>
                </c:pt>
                <c:pt idx="2203">
                  <c:v>64.912290518056736</c:v>
                </c:pt>
                <c:pt idx="2204">
                  <c:v>64.96193855503877</c:v>
                </c:pt>
                <c:pt idx="2205">
                  <c:v>65.006812580970887</c:v>
                </c:pt>
                <c:pt idx="2206">
                  <c:v>65.012167011954645</c:v>
                </c:pt>
                <c:pt idx="2207">
                  <c:v>64.985195730493359</c:v>
                </c:pt>
                <c:pt idx="2208">
                  <c:v>64.905378768335282</c:v>
                </c:pt>
                <c:pt idx="2209">
                  <c:v>64.781615684875618</c:v>
                </c:pt>
                <c:pt idx="2210">
                  <c:v>64.58948851331958</c:v>
                </c:pt>
                <c:pt idx="2211">
                  <c:v>64.347109310155503</c:v>
                </c:pt>
                <c:pt idx="2212">
                  <c:v>64.055456653024834</c:v>
                </c:pt>
                <c:pt idx="2213">
                  <c:v>63.745526986851814</c:v>
                </c:pt>
                <c:pt idx="2214">
                  <c:v>63.404582681893217</c:v>
                </c:pt>
                <c:pt idx="2215">
                  <c:v>63.005651092792434</c:v>
                </c:pt>
                <c:pt idx="2216">
                  <c:v>62.648185017737319</c:v>
                </c:pt>
                <c:pt idx="2217">
                  <c:v>62.32018604739136</c:v>
                </c:pt>
                <c:pt idx="2218">
                  <c:v>62.063651232656568</c:v>
                </c:pt>
                <c:pt idx="2219">
                  <c:v>61.810117641157618</c:v>
                </c:pt>
                <c:pt idx="2220">
                  <c:v>61.580117750455422</c:v>
                </c:pt>
                <c:pt idx="2221">
                  <c:v>61.307600812709872</c:v>
                </c:pt>
                <c:pt idx="2222">
                  <c:v>61.055659755138009</c:v>
                </c:pt>
                <c:pt idx="2223">
                  <c:v>60.848813182632078</c:v>
                </c:pt>
                <c:pt idx="2224">
                  <c:v>60.68220005722835</c:v>
                </c:pt>
                <c:pt idx="2225">
                  <c:v>60.510088644381</c:v>
                </c:pt>
                <c:pt idx="2226">
                  <c:v>60.358837338686975</c:v>
                </c:pt>
                <c:pt idx="2227">
                  <c:v>60.165983132285888</c:v>
                </c:pt>
                <c:pt idx="2228">
                  <c:v>60.01544528858421</c:v>
                </c:pt>
                <c:pt idx="2229">
                  <c:v>59.907087813577867</c:v>
                </c:pt>
                <c:pt idx="2230">
                  <c:v>59.813415699919027</c:v>
                </c:pt>
                <c:pt idx="2231">
                  <c:v>59.715645476377595</c:v>
                </c:pt>
                <c:pt idx="2232">
                  <c:v>59.582238858178826</c:v>
                </c:pt>
                <c:pt idx="2233">
                  <c:v>59.409201439300396</c:v>
                </c:pt>
                <c:pt idx="2234">
                  <c:v>59.286391657210871</c:v>
                </c:pt>
                <c:pt idx="2235">
                  <c:v>59.196678851256927</c:v>
                </c:pt>
                <c:pt idx="2236">
                  <c:v>59.097039078603487</c:v>
                </c:pt>
                <c:pt idx="2237">
                  <c:v>59.000504214166327</c:v>
                </c:pt>
                <c:pt idx="2238">
                  <c:v>58.965173724222154</c:v>
                </c:pt>
                <c:pt idx="2239">
                  <c:v>58.987048184720067</c:v>
                </c:pt>
                <c:pt idx="2240">
                  <c:v>59.022454417299741</c:v>
                </c:pt>
                <c:pt idx="2241">
                  <c:v>59.062276502495287</c:v>
                </c:pt>
                <c:pt idx="2242">
                  <c:v>59.090277799842553</c:v>
                </c:pt>
                <c:pt idx="2243">
                  <c:v>59.159580930387058</c:v>
                </c:pt>
                <c:pt idx="2244">
                  <c:v>59.207282234309034</c:v>
                </c:pt>
                <c:pt idx="2245">
                  <c:v>59.192705452779464</c:v>
                </c:pt>
                <c:pt idx="2246">
                  <c:v>59.112684317474091</c:v>
                </c:pt>
                <c:pt idx="2247">
                  <c:v>59.054062903584459</c:v>
                </c:pt>
                <c:pt idx="2248">
                  <c:v>59.041251110183055</c:v>
                </c:pt>
                <c:pt idx="2249">
                  <c:v>59.049761659418564</c:v>
                </c:pt>
                <c:pt idx="2250">
                  <c:v>59.08744671815181</c:v>
                </c:pt>
                <c:pt idx="2251">
                  <c:v>59.08056771962314</c:v>
                </c:pt>
                <c:pt idx="2252">
                  <c:v>59.138441166465057</c:v>
                </c:pt>
                <c:pt idx="2253">
                  <c:v>59.299745984059889</c:v>
                </c:pt>
                <c:pt idx="2254">
                  <c:v>59.432741091136307</c:v>
                </c:pt>
                <c:pt idx="2255">
                  <c:v>59.576484936020485</c:v>
                </c:pt>
                <c:pt idx="2256">
                  <c:v>59.766644470774786</c:v>
                </c:pt>
                <c:pt idx="2257">
                  <c:v>59.906679188488418</c:v>
                </c:pt>
                <c:pt idx="2258">
                  <c:v>60.012084751420595</c:v>
                </c:pt>
                <c:pt idx="2259">
                  <c:v>60.056930712085794</c:v>
                </c:pt>
                <c:pt idx="2260">
                  <c:v>60.053000000330464</c:v>
                </c:pt>
                <c:pt idx="2261">
                  <c:v>60.072943628139534</c:v>
                </c:pt>
                <c:pt idx="2262">
                  <c:v>60.08703632004665</c:v>
                </c:pt>
                <c:pt idx="2263">
                  <c:v>60.100846656233898</c:v>
                </c:pt>
                <c:pt idx="2264">
                  <c:v>60.107085850771767</c:v>
                </c:pt>
                <c:pt idx="2265">
                  <c:v>60.093139164500919</c:v>
                </c:pt>
                <c:pt idx="2266">
                  <c:v>60.066454533110445</c:v>
                </c:pt>
                <c:pt idx="2267">
                  <c:v>60.035001076645806</c:v>
                </c:pt>
                <c:pt idx="2268">
                  <c:v>60.033979390561164</c:v>
                </c:pt>
                <c:pt idx="2269">
                  <c:v>59.957494780571537</c:v>
                </c:pt>
                <c:pt idx="2270">
                  <c:v>59.782995647508727</c:v>
                </c:pt>
                <c:pt idx="2271">
                  <c:v>59.581372014254107</c:v>
                </c:pt>
                <c:pt idx="2272">
                  <c:v>59.42480495967758</c:v>
                </c:pt>
                <c:pt idx="2273">
                  <c:v>59.26021836896448</c:v>
                </c:pt>
                <c:pt idx="2274">
                  <c:v>59.103589854566579</c:v>
                </c:pt>
                <c:pt idx="2275">
                  <c:v>58.85114807600177</c:v>
                </c:pt>
                <c:pt idx="2276">
                  <c:v>58.54077934069965</c:v>
                </c:pt>
                <c:pt idx="2277">
                  <c:v>58.237861495137068</c:v>
                </c:pt>
                <c:pt idx="2278">
                  <c:v>57.931978092854678</c:v>
                </c:pt>
                <c:pt idx="2279">
                  <c:v>57.650274105484549</c:v>
                </c:pt>
                <c:pt idx="2280">
                  <c:v>57.39641079772273</c:v>
                </c:pt>
                <c:pt idx="2281">
                  <c:v>57.160901908836273</c:v>
                </c:pt>
                <c:pt idx="2282">
                  <c:v>56.920346856347315</c:v>
                </c:pt>
                <c:pt idx="2283">
                  <c:v>56.701141920032065</c:v>
                </c:pt>
                <c:pt idx="2284">
                  <c:v>56.490828528723902</c:v>
                </c:pt>
                <c:pt idx="2285">
                  <c:v>56.287731091139449</c:v>
                </c:pt>
                <c:pt idx="2286">
                  <c:v>56.110508732762788</c:v>
                </c:pt>
                <c:pt idx="2287">
                  <c:v>55.958642617002575</c:v>
                </c:pt>
                <c:pt idx="2288">
                  <c:v>55.773570953787917</c:v>
                </c:pt>
                <c:pt idx="2289">
                  <c:v>55.584712283418639</c:v>
                </c:pt>
                <c:pt idx="2290">
                  <c:v>55.446384640714314</c:v>
                </c:pt>
                <c:pt idx="2291">
                  <c:v>55.333801102771531</c:v>
                </c:pt>
                <c:pt idx="2292">
                  <c:v>55.286342776819303</c:v>
                </c:pt>
                <c:pt idx="2293">
                  <c:v>55.233588698233184</c:v>
                </c:pt>
                <c:pt idx="2294">
                  <c:v>55.140336199661064</c:v>
                </c:pt>
                <c:pt idx="2295">
                  <c:v>55.056434558230869</c:v>
                </c:pt>
                <c:pt idx="2296">
                  <c:v>55.041270876681772</c:v>
                </c:pt>
                <c:pt idx="2297">
                  <c:v>55.058052021176366</c:v>
                </c:pt>
                <c:pt idx="2298">
                  <c:v>55.009491752234403</c:v>
                </c:pt>
                <c:pt idx="2299">
                  <c:v>54.993428761314831</c:v>
                </c:pt>
                <c:pt idx="2300">
                  <c:v>55.068455891777184</c:v>
                </c:pt>
                <c:pt idx="2301">
                  <c:v>55.185348820712626</c:v>
                </c:pt>
                <c:pt idx="2302">
                  <c:v>55.264313399454728</c:v>
                </c:pt>
                <c:pt idx="2303">
                  <c:v>55.339760605796378</c:v>
                </c:pt>
                <c:pt idx="2304">
                  <c:v>55.465657649120445</c:v>
                </c:pt>
                <c:pt idx="2305">
                  <c:v>55.622258902702349</c:v>
                </c:pt>
                <c:pt idx="2306">
                  <c:v>55.756378417230067</c:v>
                </c:pt>
                <c:pt idx="2307">
                  <c:v>55.887100937276969</c:v>
                </c:pt>
                <c:pt idx="2308">
                  <c:v>56.035677248696715</c:v>
                </c:pt>
                <c:pt idx="2309">
                  <c:v>56.177264211771792</c:v>
                </c:pt>
                <c:pt idx="2310">
                  <c:v>56.357133955412841</c:v>
                </c:pt>
                <c:pt idx="2311">
                  <c:v>56.525355691418724</c:v>
                </c:pt>
                <c:pt idx="2312">
                  <c:v>56.72201440201372</c:v>
                </c:pt>
                <c:pt idx="2313">
                  <c:v>56.924444158936637</c:v>
                </c:pt>
                <c:pt idx="2314">
                  <c:v>57.14772626146199</c:v>
                </c:pt>
                <c:pt idx="2315">
                  <c:v>57.367326442680849</c:v>
                </c:pt>
                <c:pt idx="2316">
                  <c:v>57.551371634638727</c:v>
                </c:pt>
                <c:pt idx="2317">
                  <c:v>57.727264842625175</c:v>
                </c:pt>
                <c:pt idx="2318">
                  <c:v>57.866677052148724</c:v>
                </c:pt>
                <c:pt idx="2319">
                  <c:v>57.957528936977333</c:v>
                </c:pt>
                <c:pt idx="2320">
                  <c:v>58.035259521970154</c:v>
                </c:pt>
                <c:pt idx="2321">
                  <c:v>58.045822196581312</c:v>
                </c:pt>
                <c:pt idx="2322">
                  <c:v>58.082488454753872</c:v>
                </c:pt>
                <c:pt idx="2323">
                  <c:v>58.105070308926422</c:v>
                </c:pt>
                <c:pt idx="2324">
                  <c:v>58.169733200666577</c:v>
                </c:pt>
                <c:pt idx="2325">
                  <c:v>58.230082638836663</c:v>
                </c:pt>
                <c:pt idx="2326">
                  <c:v>58.235755402727293</c:v>
                </c:pt>
                <c:pt idx="2327">
                  <c:v>58.242128052306661</c:v>
                </c:pt>
                <c:pt idx="2328">
                  <c:v>58.216693413105752</c:v>
                </c:pt>
                <c:pt idx="2329">
                  <c:v>58.169060938790892</c:v>
                </c:pt>
                <c:pt idx="2330">
                  <c:v>58.065504790880162</c:v>
                </c:pt>
                <c:pt idx="2331">
                  <c:v>58.004236040979222</c:v>
                </c:pt>
                <c:pt idx="2332">
                  <c:v>57.903659173622145</c:v>
                </c:pt>
                <c:pt idx="2333">
                  <c:v>57.7895118200287</c:v>
                </c:pt>
                <c:pt idx="2334">
                  <c:v>57.67973097471063</c:v>
                </c:pt>
                <c:pt idx="2335">
                  <c:v>57.54046104417143</c:v>
                </c:pt>
                <c:pt idx="2336">
                  <c:v>57.365538877489492</c:v>
                </c:pt>
                <c:pt idx="2337">
                  <c:v>57.198701064774809</c:v>
                </c:pt>
                <c:pt idx="2338">
                  <c:v>57.032179035086955</c:v>
                </c:pt>
                <c:pt idx="2339">
                  <c:v>56.832458122482038</c:v>
                </c:pt>
                <c:pt idx="2340">
                  <c:v>56.640884887141269</c:v>
                </c:pt>
                <c:pt idx="2341">
                  <c:v>56.480570622190797</c:v>
                </c:pt>
                <c:pt idx="2342">
                  <c:v>56.332214267604584</c:v>
                </c:pt>
                <c:pt idx="2343">
                  <c:v>56.151320008063337</c:v>
                </c:pt>
                <c:pt idx="2344">
                  <c:v>55.981876935970647</c:v>
                </c:pt>
                <c:pt idx="2345">
                  <c:v>55.830669689913691</c:v>
                </c:pt>
                <c:pt idx="2346">
                  <c:v>55.738348844674633</c:v>
                </c:pt>
                <c:pt idx="2347">
                  <c:v>55.699825090188732</c:v>
                </c:pt>
                <c:pt idx="2348">
                  <c:v>55.593211771017003</c:v>
                </c:pt>
                <c:pt idx="2349">
                  <c:v>55.476006995787053</c:v>
                </c:pt>
                <c:pt idx="2350">
                  <c:v>55.340561629546904</c:v>
                </c:pt>
                <c:pt idx="2351">
                  <c:v>55.271365231564126</c:v>
                </c:pt>
                <c:pt idx="2352">
                  <c:v>55.200386222207889</c:v>
                </c:pt>
                <c:pt idx="2353">
                  <c:v>55.118413708415204</c:v>
                </c:pt>
                <c:pt idx="2354">
                  <c:v>55.01452032236265</c:v>
                </c:pt>
                <c:pt idx="2355">
                  <c:v>54.958149760714349</c:v>
                </c:pt>
                <c:pt idx="2356">
                  <c:v>54.945585839324899</c:v>
                </c:pt>
                <c:pt idx="2357">
                  <c:v>54.975763132764975</c:v>
                </c:pt>
                <c:pt idx="2358">
                  <c:v>55.077297250012272</c:v>
                </c:pt>
                <c:pt idx="2359">
                  <c:v>55.188055516411346</c:v>
                </c:pt>
                <c:pt idx="2360">
                  <c:v>55.324107797001425</c:v>
                </c:pt>
                <c:pt idx="2361">
                  <c:v>55.458676553926622</c:v>
                </c:pt>
                <c:pt idx="2362">
                  <c:v>55.616588376946353</c:v>
                </c:pt>
                <c:pt idx="2363">
                  <c:v>55.775714586932182</c:v>
                </c:pt>
                <c:pt idx="2364">
                  <c:v>55.89429318281794</c:v>
                </c:pt>
                <c:pt idx="2365">
                  <c:v>55.98826263457368</c:v>
                </c:pt>
                <c:pt idx="2366">
                  <c:v>56.115514967700186</c:v>
                </c:pt>
                <c:pt idx="2367">
                  <c:v>56.256520847444492</c:v>
                </c:pt>
                <c:pt idx="2368">
                  <c:v>56.373983586996893</c:v>
                </c:pt>
                <c:pt idx="2369">
                  <c:v>56.526398446290287</c:v>
                </c:pt>
                <c:pt idx="2370">
                  <c:v>56.707527964829652</c:v>
                </c:pt>
                <c:pt idx="2371">
                  <c:v>56.838233406135402</c:v>
                </c:pt>
                <c:pt idx="2372">
                  <c:v>56.952423854781792</c:v>
                </c:pt>
                <c:pt idx="2373">
                  <c:v>57.066492139782888</c:v>
                </c:pt>
                <c:pt idx="2374">
                  <c:v>57.20293897135992</c:v>
                </c:pt>
                <c:pt idx="2375">
                  <c:v>57.304979113703595</c:v>
                </c:pt>
                <c:pt idx="2376">
                  <c:v>57.416711847561707</c:v>
                </c:pt>
                <c:pt idx="2377">
                  <c:v>57.508661312741481</c:v>
                </c:pt>
                <c:pt idx="2378">
                  <c:v>57.523534664665512</c:v>
                </c:pt>
                <c:pt idx="2379">
                  <c:v>57.637644499820325</c:v>
                </c:pt>
                <c:pt idx="2380">
                  <c:v>57.782346210984407</c:v>
                </c:pt>
                <c:pt idx="2381">
                  <c:v>57.902606990073004</c:v>
                </c:pt>
                <c:pt idx="2382">
                  <c:v>57.99208573439703</c:v>
                </c:pt>
                <c:pt idx="2383">
                  <c:v>58.066604710481386</c:v>
                </c:pt>
                <c:pt idx="2384">
                  <c:v>58.103170598502246</c:v>
                </c:pt>
                <c:pt idx="2385">
                  <c:v>58.116284462579557</c:v>
                </c:pt>
                <c:pt idx="2386">
                  <c:v>58.109824008645496</c:v>
                </c:pt>
                <c:pt idx="2387">
                  <c:v>58.002048252849654</c:v>
                </c:pt>
                <c:pt idx="2388">
                  <c:v>57.925676995489496</c:v>
                </c:pt>
                <c:pt idx="2389">
                  <c:v>57.904533725015469</c:v>
                </c:pt>
                <c:pt idx="2390">
                  <c:v>57.824458797062626</c:v>
                </c:pt>
                <c:pt idx="2391">
                  <c:v>57.675850953384945</c:v>
                </c:pt>
                <c:pt idx="2392">
                  <c:v>57.524049593319575</c:v>
                </c:pt>
                <c:pt idx="2393">
                  <c:v>57.436592684712416</c:v>
                </c:pt>
                <c:pt idx="2394">
                  <c:v>57.332367915388716</c:v>
                </c:pt>
                <c:pt idx="2395">
                  <c:v>57.195158028389415</c:v>
                </c:pt>
                <c:pt idx="2396">
                  <c:v>57.019999325419633</c:v>
                </c:pt>
                <c:pt idx="2397">
                  <c:v>56.785110644902886</c:v>
                </c:pt>
                <c:pt idx="2398">
                  <c:v>56.573944581673778</c:v>
                </c:pt>
                <c:pt idx="2399">
                  <c:v>56.428141230802048</c:v>
                </c:pt>
                <c:pt idx="2400">
                  <c:v>56.325316973004433</c:v>
                </c:pt>
                <c:pt idx="2401">
                  <c:v>56.184075432889458</c:v>
                </c:pt>
                <c:pt idx="2402">
                  <c:v>56.034238611343497</c:v>
                </c:pt>
                <c:pt idx="2403">
                  <c:v>55.881762629293966</c:v>
                </c:pt>
                <c:pt idx="2404">
                  <c:v>55.747066219051639</c:v>
                </c:pt>
                <c:pt idx="2405">
                  <c:v>55.637608511716941</c:v>
                </c:pt>
                <c:pt idx="2406">
                  <c:v>55.500777410077724</c:v>
                </c:pt>
                <c:pt idx="2407">
                  <c:v>55.401387919907229</c:v>
                </c:pt>
                <c:pt idx="2408">
                  <c:v>55.31809961995932</c:v>
                </c:pt>
                <c:pt idx="2409">
                  <c:v>55.251166344140543</c:v>
                </c:pt>
                <c:pt idx="2410">
                  <c:v>55.151376159726858</c:v>
                </c:pt>
                <c:pt idx="2411">
                  <c:v>55.042374516913476</c:v>
                </c:pt>
                <c:pt idx="2412">
                  <c:v>54.968628475360767</c:v>
                </c:pt>
                <c:pt idx="2413">
                  <c:v>54.927471907027552</c:v>
                </c:pt>
                <c:pt idx="2414">
                  <c:v>54.875180861101754</c:v>
                </c:pt>
                <c:pt idx="2415">
                  <c:v>54.891942051623225</c:v>
                </c:pt>
                <c:pt idx="2416">
                  <c:v>54.950176197487451</c:v>
                </c:pt>
                <c:pt idx="2417">
                  <c:v>55.050976755947026</c:v>
                </c:pt>
                <c:pt idx="2418">
                  <c:v>55.169140195132279</c:v>
                </c:pt>
                <c:pt idx="2419">
                  <c:v>55.271311875742583</c:v>
                </c:pt>
                <c:pt idx="2420">
                  <c:v>55.444547229249409</c:v>
                </c:pt>
                <c:pt idx="2421">
                  <c:v>55.591072334554845</c:v>
                </c:pt>
                <c:pt idx="2422">
                  <c:v>55.746724534801594</c:v>
                </c:pt>
                <c:pt idx="2423">
                  <c:v>55.932328388380377</c:v>
                </c:pt>
                <c:pt idx="2424">
                  <c:v>56.022462082295192</c:v>
                </c:pt>
                <c:pt idx="2425">
                  <c:v>56.121636060813294</c:v>
                </c:pt>
                <c:pt idx="2426">
                  <c:v>56.165084731859636</c:v>
                </c:pt>
                <c:pt idx="2427">
                  <c:v>56.181047228216471</c:v>
                </c:pt>
                <c:pt idx="2428">
                  <c:v>56.163941329566491</c:v>
                </c:pt>
                <c:pt idx="2429">
                  <c:v>56.145816705162581</c:v>
                </c:pt>
                <c:pt idx="2430">
                  <c:v>56.12895076898149</c:v>
                </c:pt>
                <c:pt idx="2431">
                  <c:v>56.09541324551504</c:v>
                </c:pt>
                <c:pt idx="2432">
                  <c:v>56.074305468048834</c:v>
                </c:pt>
                <c:pt idx="2433">
                  <c:v>56.057560010863774</c:v>
                </c:pt>
                <c:pt idx="2434">
                  <c:v>56.075176011643102</c:v>
                </c:pt>
                <c:pt idx="2435">
                  <c:v>56.111243185547906</c:v>
                </c:pt>
                <c:pt idx="2436">
                  <c:v>56.184291285870898</c:v>
                </c:pt>
                <c:pt idx="2437">
                  <c:v>56.297304887515971</c:v>
                </c:pt>
                <c:pt idx="2438">
                  <c:v>56.38677763798713</c:v>
                </c:pt>
                <c:pt idx="2439">
                  <c:v>56.467864219208415</c:v>
                </c:pt>
                <c:pt idx="2440">
                  <c:v>56.556160280370769</c:v>
                </c:pt>
                <c:pt idx="2441">
                  <c:v>56.67456714395329</c:v>
                </c:pt>
                <c:pt idx="2442">
                  <c:v>56.789937013434447</c:v>
                </c:pt>
                <c:pt idx="2443">
                  <c:v>56.94702382042842</c:v>
                </c:pt>
                <c:pt idx="2444">
                  <c:v>57.02577141098957</c:v>
                </c:pt>
                <c:pt idx="2445">
                  <c:v>57.062947705020186</c:v>
                </c:pt>
                <c:pt idx="2446">
                  <c:v>57.112243222904361</c:v>
                </c:pt>
                <c:pt idx="2447">
                  <c:v>57.147955105096337</c:v>
                </c:pt>
                <c:pt idx="2448">
                  <c:v>57.224552870703377</c:v>
                </c:pt>
                <c:pt idx="2449">
                  <c:v>57.22789409378283</c:v>
                </c:pt>
                <c:pt idx="2450">
                  <c:v>57.21457304490491</c:v>
                </c:pt>
                <c:pt idx="2451">
                  <c:v>57.194910802662683</c:v>
                </c:pt>
                <c:pt idx="2452">
                  <c:v>57.174041063263161</c:v>
                </c:pt>
                <c:pt idx="2453">
                  <c:v>57.122766534650999</c:v>
                </c:pt>
                <c:pt idx="2454">
                  <c:v>57.067407097446079</c:v>
                </c:pt>
                <c:pt idx="2455">
                  <c:v>57.063760705143899</c:v>
                </c:pt>
                <c:pt idx="2456">
                  <c:v>57.009133786925773</c:v>
                </c:pt>
                <c:pt idx="2457">
                  <c:v>57.044158027266199</c:v>
                </c:pt>
                <c:pt idx="2458">
                  <c:v>57.07777200606796</c:v>
                </c:pt>
                <c:pt idx="2459">
                  <c:v>57.026432933855922</c:v>
                </c:pt>
                <c:pt idx="2460">
                  <c:v>56.926845516897011</c:v>
                </c:pt>
                <c:pt idx="2461">
                  <c:v>56.826519940401212</c:v>
                </c:pt>
                <c:pt idx="2462">
                  <c:v>56.740220301211082</c:v>
                </c:pt>
                <c:pt idx="2463">
                  <c:v>56.680221011897032</c:v>
                </c:pt>
                <c:pt idx="2464">
                  <c:v>56.701422993756971</c:v>
                </c:pt>
                <c:pt idx="2465">
                  <c:v>56.669551187860066</c:v>
                </c:pt>
                <c:pt idx="2466">
                  <c:v>56.664314912747422</c:v>
                </c:pt>
                <c:pt idx="2467">
                  <c:v>56.701361112492968</c:v>
                </c:pt>
                <c:pt idx="2468">
                  <c:v>56.767435879127405</c:v>
                </c:pt>
                <c:pt idx="2469">
                  <c:v>56.843438930241206</c:v>
                </c:pt>
                <c:pt idx="2470">
                  <c:v>56.921477518256587</c:v>
                </c:pt>
                <c:pt idx="2471">
                  <c:v>56.963527161792925</c:v>
                </c:pt>
                <c:pt idx="2472">
                  <c:v>56.987949646634057</c:v>
                </c:pt>
                <c:pt idx="2473">
                  <c:v>57.03646753122527</c:v>
                </c:pt>
                <c:pt idx="2474">
                  <c:v>57.120834195365624</c:v>
                </c:pt>
                <c:pt idx="2475">
                  <c:v>57.244950538955798</c:v>
                </c:pt>
                <c:pt idx="2476">
                  <c:v>57.391578512950332</c:v>
                </c:pt>
                <c:pt idx="2477">
                  <c:v>57.526765048169473</c:v>
                </c:pt>
                <c:pt idx="2478">
                  <c:v>57.718198842290732</c:v>
                </c:pt>
                <c:pt idx="2479">
                  <c:v>57.916710747141593</c:v>
                </c:pt>
                <c:pt idx="2480">
                  <c:v>58.081371779641735</c:v>
                </c:pt>
                <c:pt idx="2481">
                  <c:v>58.254906805757784</c:v>
                </c:pt>
                <c:pt idx="2482">
                  <c:v>58.43361146728062</c:v>
                </c:pt>
                <c:pt idx="2483">
                  <c:v>58.581249212146744</c:v>
                </c:pt>
                <c:pt idx="2484">
                  <c:v>58.684580156547966</c:v>
                </c:pt>
                <c:pt idx="2485">
                  <c:v>58.736790398916604</c:v>
                </c:pt>
                <c:pt idx="2486">
                  <c:v>58.761446485518164</c:v>
                </c:pt>
                <c:pt idx="2487">
                  <c:v>58.792624077392738</c:v>
                </c:pt>
                <c:pt idx="2488">
                  <c:v>58.860271669385696</c:v>
                </c:pt>
                <c:pt idx="2489">
                  <c:v>58.890273651034718</c:v>
                </c:pt>
                <c:pt idx="2490">
                  <c:v>58.943616511964919</c:v>
                </c:pt>
                <c:pt idx="2491">
                  <c:v>59.009494748277895</c:v>
                </c:pt>
                <c:pt idx="2492">
                  <c:v>59.100635485442609</c:v>
                </c:pt>
                <c:pt idx="2493">
                  <c:v>59.197113651453911</c:v>
                </c:pt>
                <c:pt idx="2494">
                  <c:v>59.278521837848622</c:v>
                </c:pt>
                <c:pt idx="2495">
                  <c:v>59.321510470528395</c:v>
                </c:pt>
                <c:pt idx="2496">
                  <c:v>59.264207151492613</c:v>
                </c:pt>
                <c:pt idx="2497">
                  <c:v>59.207705836018413</c:v>
                </c:pt>
                <c:pt idx="2498">
                  <c:v>59.141438978875556</c:v>
                </c:pt>
                <c:pt idx="2499">
                  <c:v>59.041664396216866</c:v>
                </c:pt>
                <c:pt idx="2500">
                  <c:v>58.89463248348298</c:v>
                </c:pt>
                <c:pt idx="2501">
                  <c:v>58.793494842699531</c:v>
                </c:pt>
                <c:pt idx="2502">
                  <c:v>58.68101958181861</c:v>
                </c:pt>
                <c:pt idx="2503">
                  <c:v>58.589282097276737</c:v>
                </c:pt>
                <c:pt idx="2504">
                  <c:v>58.507999360000717</c:v>
                </c:pt>
                <c:pt idx="2505">
                  <c:v>58.498843172998491</c:v>
                </c:pt>
                <c:pt idx="2506">
                  <c:v>58.488408656951052</c:v>
                </c:pt>
                <c:pt idx="2507">
                  <c:v>58.544923356014749</c:v>
                </c:pt>
                <c:pt idx="2508">
                  <c:v>58.595703636665235</c:v>
                </c:pt>
                <c:pt idx="2509">
                  <c:v>58.640435134276487</c:v>
                </c:pt>
                <c:pt idx="2510">
                  <c:v>58.713897029198435</c:v>
                </c:pt>
                <c:pt idx="2511">
                  <c:v>58.758157679270909</c:v>
                </c:pt>
                <c:pt idx="2512">
                  <c:v>58.844831542399518</c:v>
                </c:pt>
                <c:pt idx="2513">
                  <c:v>58.872352858154379</c:v>
                </c:pt>
                <c:pt idx="2514">
                  <c:v>58.832025290549623</c:v>
                </c:pt>
                <c:pt idx="2515">
                  <c:v>58.745338106896199</c:v>
                </c:pt>
                <c:pt idx="2516">
                  <c:v>58.698261900724141</c:v>
                </c:pt>
                <c:pt idx="2517">
                  <c:v>58.64690489211204</c:v>
                </c:pt>
                <c:pt idx="2518">
                  <c:v>58.593773277048967</c:v>
                </c:pt>
                <c:pt idx="2519">
                  <c:v>58.468175059130672</c:v>
                </c:pt>
                <c:pt idx="2520">
                  <c:v>58.398601245148917</c:v>
                </c:pt>
                <c:pt idx="2521">
                  <c:v>58.2899794627305</c:v>
                </c:pt>
                <c:pt idx="2522">
                  <c:v>58.199250277419395</c:v>
                </c:pt>
                <c:pt idx="2523">
                  <c:v>58.081697375603724</c:v>
                </c:pt>
                <c:pt idx="2524">
                  <c:v>58.009867051360423</c:v>
                </c:pt>
                <c:pt idx="2525">
                  <c:v>57.980142741261837</c:v>
                </c:pt>
                <c:pt idx="2526">
                  <c:v>57.971743756325971</c:v>
                </c:pt>
                <c:pt idx="2527">
                  <c:v>58.004775813521597</c:v>
                </c:pt>
                <c:pt idx="2528">
                  <c:v>58.102025951577858</c:v>
                </c:pt>
                <c:pt idx="2529">
                  <c:v>58.187534505298657</c:v>
                </c:pt>
                <c:pt idx="2530">
                  <c:v>58.32210326222387</c:v>
                </c:pt>
                <c:pt idx="2531">
                  <c:v>58.481620356581253</c:v>
                </c:pt>
                <c:pt idx="2532">
                  <c:v>58.610047263995199</c:v>
                </c:pt>
                <c:pt idx="2533">
                  <c:v>58.774557345474882</c:v>
                </c:pt>
                <c:pt idx="2534">
                  <c:v>58.911047326568777</c:v>
                </c:pt>
                <c:pt idx="2535">
                  <c:v>59.006061682815314</c:v>
                </c:pt>
                <c:pt idx="2536">
                  <c:v>59.127856347064714</c:v>
                </c:pt>
                <c:pt idx="2537">
                  <c:v>59.254939777430515</c:v>
                </c:pt>
                <c:pt idx="2538">
                  <c:v>59.320253358045825</c:v>
                </c:pt>
                <c:pt idx="2539">
                  <c:v>59.439394799653812</c:v>
                </c:pt>
                <c:pt idx="2540">
                  <c:v>59.593176523887387</c:v>
                </c:pt>
                <c:pt idx="2541">
                  <c:v>59.696484216431024</c:v>
                </c:pt>
                <c:pt idx="2542">
                  <c:v>59.790187529808108</c:v>
                </c:pt>
                <c:pt idx="2543">
                  <c:v>59.895393595782352</c:v>
                </c:pt>
                <c:pt idx="2544">
                  <c:v>59.944717068825348</c:v>
                </c:pt>
                <c:pt idx="2545">
                  <c:v>60.019943367206139</c:v>
                </c:pt>
                <c:pt idx="2546">
                  <c:v>60.075907757820254</c:v>
                </c:pt>
                <c:pt idx="2547">
                  <c:v>60.099740699631077</c:v>
                </c:pt>
                <c:pt idx="2548">
                  <c:v>60.154108395123245</c:v>
                </c:pt>
                <c:pt idx="2549">
                  <c:v>60.174483581522956</c:v>
                </c:pt>
                <c:pt idx="2550">
                  <c:v>60.16524924183431</c:v>
                </c:pt>
                <c:pt idx="2551">
                  <c:v>60.076489056777959</c:v>
                </c:pt>
                <c:pt idx="2552">
                  <c:v>60.010111236793847</c:v>
                </c:pt>
                <c:pt idx="2553">
                  <c:v>59.959211943220957</c:v>
                </c:pt>
                <c:pt idx="2554">
                  <c:v>59.876299860452178</c:v>
                </c:pt>
                <c:pt idx="2555">
                  <c:v>59.785683009159669</c:v>
                </c:pt>
                <c:pt idx="2556">
                  <c:v>59.71072102745633</c:v>
                </c:pt>
                <c:pt idx="2557">
                  <c:v>59.568834824657536</c:v>
                </c:pt>
                <c:pt idx="2558">
                  <c:v>59.471066460256736</c:v>
                </c:pt>
                <c:pt idx="2559">
                  <c:v>59.446652561097132</c:v>
                </c:pt>
                <c:pt idx="2560">
                  <c:v>59.439839613150376</c:v>
                </c:pt>
                <c:pt idx="2561">
                  <c:v>59.426782890463727</c:v>
                </c:pt>
                <c:pt idx="2562">
                  <c:v>59.395808782308521</c:v>
                </c:pt>
                <c:pt idx="2563">
                  <c:v>59.382799788518334</c:v>
                </c:pt>
                <c:pt idx="2564">
                  <c:v>59.393703350350854</c:v>
                </c:pt>
                <c:pt idx="2565">
                  <c:v>59.43586452010036</c:v>
                </c:pt>
                <c:pt idx="2566">
                  <c:v>59.386547675187686</c:v>
                </c:pt>
                <c:pt idx="2567">
                  <c:v>59.31208126142468</c:v>
                </c:pt>
                <c:pt idx="2568">
                  <c:v>59.206877153198739</c:v>
                </c:pt>
                <c:pt idx="2569">
                  <c:v>59.107116480285967</c:v>
                </c:pt>
                <c:pt idx="2570">
                  <c:v>59.00124279504638</c:v>
                </c:pt>
                <c:pt idx="2571">
                  <c:v>58.877541837066673</c:v>
                </c:pt>
                <c:pt idx="2572">
                  <c:v>58.759765475179123</c:v>
                </c:pt>
                <c:pt idx="2573">
                  <c:v>58.65669485260306</c:v>
                </c:pt>
                <c:pt idx="2574">
                  <c:v>58.49986096514791</c:v>
                </c:pt>
                <c:pt idx="2575">
                  <c:v>58.393455077734728</c:v>
                </c:pt>
                <c:pt idx="2576">
                  <c:v>58.324866759853251</c:v>
                </c:pt>
                <c:pt idx="2577">
                  <c:v>58.29505634069897</c:v>
                </c:pt>
                <c:pt idx="2578">
                  <c:v>58.226782837122563</c:v>
                </c:pt>
                <c:pt idx="2579">
                  <c:v>58.081359903912897</c:v>
                </c:pt>
                <c:pt idx="2580">
                  <c:v>57.969699034104288</c:v>
                </c:pt>
                <c:pt idx="2581">
                  <c:v>57.857267852895802</c:v>
                </c:pt>
                <c:pt idx="2582">
                  <c:v>57.803932221362075</c:v>
                </c:pt>
                <c:pt idx="2583">
                  <c:v>57.801790229383215</c:v>
                </c:pt>
                <c:pt idx="2584">
                  <c:v>57.747155158417868</c:v>
                </c:pt>
                <c:pt idx="2585">
                  <c:v>57.690270068332218</c:v>
                </c:pt>
                <c:pt idx="2586">
                  <c:v>57.691698293011754</c:v>
                </c:pt>
                <c:pt idx="2587">
                  <c:v>57.7584447432288</c:v>
                </c:pt>
                <c:pt idx="2588">
                  <c:v>57.78353473884966</c:v>
                </c:pt>
                <c:pt idx="2589">
                  <c:v>57.809953165298303</c:v>
                </c:pt>
                <c:pt idx="2590">
                  <c:v>57.834583784080074</c:v>
                </c:pt>
                <c:pt idx="2591">
                  <c:v>57.857239252712432</c:v>
                </c:pt>
                <c:pt idx="2592">
                  <c:v>57.865549721487959</c:v>
                </c:pt>
                <c:pt idx="2593">
                  <c:v>57.86494615064673</c:v>
                </c:pt>
                <c:pt idx="2594">
                  <c:v>57.874388852050068</c:v>
                </c:pt>
                <c:pt idx="2595">
                  <c:v>57.887707776526526</c:v>
                </c:pt>
                <c:pt idx="2596">
                  <c:v>57.936317263225249</c:v>
                </c:pt>
                <c:pt idx="2597">
                  <c:v>57.94829353141607</c:v>
                </c:pt>
                <c:pt idx="2598">
                  <c:v>57.911769388466595</c:v>
                </c:pt>
                <c:pt idx="2599">
                  <c:v>57.871446325081997</c:v>
                </c:pt>
                <c:pt idx="2600">
                  <c:v>57.845031383869468</c:v>
                </c:pt>
                <c:pt idx="2601">
                  <c:v>57.88831363903607</c:v>
                </c:pt>
                <c:pt idx="2602">
                  <c:v>57.931677814690161</c:v>
                </c:pt>
                <c:pt idx="2603">
                  <c:v>57.957907594928869</c:v>
                </c:pt>
                <c:pt idx="2604">
                  <c:v>57.974173631505401</c:v>
                </c:pt>
                <c:pt idx="2605">
                  <c:v>58.007445959087583</c:v>
                </c:pt>
                <c:pt idx="2606">
                  <c:v>58.007186784872154</c:v>
                </c:pt>
                <c:pt idx="2607">
                  <c:v>58.076616051038542</c:v>
                </c:pt>
                <c:pt idx="2608">
                  <c:v>58.177202695909635</c:v>
                </c:pt>
                <c:pt idx="2609">
                  <c:v>58.309786748939018</c:v>
                </c:pt>
                <c:pt idx="2610">
                  <c:v>58.433249788495139</c:v>
                </c:pt>
                <c:pt idx="2611">
                  <c:v>58.490543817122948</c:v>
                </c:pt>
                <c:pt idx="2612">
                  <c:v>58.532215184324038</c:v>
                </c:pt>
                <c:pt idx="2613">
                  <c:v>58.574630562426123</c:v>
                </c:pt>
                <c:pt idx="2614">
                  <c:v>58.561890050268772</c:v>
                </c:pt>
                <c:pt idx="2615">
                  <c:v>58.55711284252925</c:v>
                </c:pt>
                <c:pt idx="2616">
                  <c:v>58.508535435121416</c:v>
                </c:pt>
                <c:pt idx="2617">
                  <c:v>58.507218254131274</c:v>
                </c:pt>
                <c:pt idx="2618">
                  <c:v>58.525203239549818</c:v>
                </c:pt>
                <c:pt idx="2619">
                  <c:v>58.54298478761639</c:v>
                </c:pt>
                <c:pt idx="2620">
                  <c:v>58.54293224955218</c:v>
                </c:pt>
                <c:pt idx="2621">
                  <c:v>58.5248814247878</c:v>
                </c:pt>
                <c:pt idx="2622">
                  <c:v>58.489254555499201</c:v>
                </c:pt>
                <c:pt idx="2623">
                  <c:v>58.419292352372246</c:v>
                </c:pt>
                <c:pt idx="2624">
                  <c:v>58.370271386085399</c:v>
                </c:pt>
                <c:pt idx="2625">
                  <c:v>58.380564224514053</c:v>
                </c:pt>
                <c:pt idx="2626">
                  <c:v>58.377542447127617</c:v>
                </c:pt>
                <c:pt idx="2627">
                  <c:v>58.327849034534644</c:v>
                </c:pt>
                <c:pt idx="2628">
                  <c:v>58.279624603646795</c:v>
                </c:pt>
                <c:pt idx="2629">
                  <c:v>58.300189735810065</c:v>
                </c:pt>
                <c:pt idx="2630">
                  <c:v>58.314244633172656</c:v>
                </c:pt>
                <c:pt idx="2631">
                  <c:v>58.276962252172879</c:v>
                </c:pt>
                <c:pt idx="2632">
                  <c:v>58.242091321943008</c:v>
                </c:pt>
                <c:pt idx="2633">
                  <c:v>58.200644107068001</c:v>
                </c:pt>
                <c:pt idx="2634">
                  <c:v>58.167556762225828</c:v>
                </c:pt>
                <c:pt idx="2635">
                  <c:v>58.154595962227688</c:v>
                </c:pt>
                <c:pt idx="2636">
                  <c:v>58.126584890512966</c:v>
                </c:pt>
                <c:pt idx="2637">
                  <c:v>58.062944618611304</c:v>
                </c:pt>
                <c:pt idx="2638">
                  <c:v>58.017738306557327</c:v>
                </c:pt>
                <c:pt idx="2639">
                  <c:v>57.981187531472742</c:v>
                </c:pt>
                <c:pt idx="2640">
                  <c:v>57.891690205487933</c:v>
                </c:pt>
                <c:pt idx="2641">
                  <c:v>57.812564146414353</c:v>
                </c:pt>
                <c:pt idx="2642">
                  <c:v>57.733199403486651</c:v>
                </c:pt>
                <c:pt idx="2643">
                  <c:v>57.671402403673255</c:v>
                </c:pt>
                <c:pt idx="2644">
                  <c:v>57.673706170619958</c:v>
                </c:pt>
                <c:pt idx="2645">
                  <c:v>57.722524079622723</c:v>
                </c:pt>
                <c:pt idx="2646">
                  <c:v>57.680178272132991</c:v>
                </c:pt>
                <c:pt idx="2647">
                  <c:v>57.636931058371715</c:v>
                </c:pt>
                <c:pt idx="2648">
                  <c:v>57.671006352480688</c:v>
                </c:pt>
                <c:pt idx="2649">
                  <c:v>57.680559421729235</c:v>
                </c:pt>
                <c:pt idx="2650">
                  <c:v>57.656303003237461</c:v>
                </c:pt>
                <c:pt idx="2651">
                  <c:v>57.624488270228653</c:v>
                </c:pt>
                <c:pt idx="2652">
                  <c:v>57.560064876810095</c:v>
                </c:pt>
                <c:pt idx="2653">
                  <c:v>57.530450426988253</c:v>
                </c:pt>
                <c:pt idx="2654">
                  <c:v>57.473131782899038</c:v>
                </c:pt>
                <c:pt idx="2655">
                  <c:v>57.468961394599155</c:v>
                </c:pt>
                <c:pt idx="2656">
                  <c:v>57.468332514615291</c:v>
                </c:pt>
                <c:pt idx="2657">
                  <c:v>57.496427879789586</c:v>
                </c:pt>
                <c:pt idx="2658">
                  <c:v>57.548275679553328</c:v>
                </c:pt>
                <c:pt idx="2659">
                  <c:v>57.609172435849011</c:v>
                </c:pt>
                <c:pt idx="2660">
                  <c:v>57.631699299697004</c:v>
                </c:pt>
                <c:pt idx="2661">
                  <c:v>57.679384126255727</c:v>
                </c:pt>
                <c:pt idx="2662">
                  <c:v>57.733159120084323</c:v>
                </c:pt>
                <c:pt idx="2663">
                  <c:v>57.753283821270514</c:v>
                </c:pt>
                <c:pt idx="2664">
                  <c:v>57.740668504891978</c:v>
                </c:pt>
                <c:pt idx="2665">
                  <c:v>57.699888495631583</c:v>
                </c:pt>
                <c:pt idx="2666">
                  <c:v>57.683734618788783</c:v>
                </c:pt>
                <c:pt idx="2667">
                  <c:v>57.68345516501374</c:v>
                </c:pt>
                <c:pt idx="2668">
                  <c:v>57.64336226315276</c:v>
                </c:pt>
                <c:pt idx="2669">
                  <c:v>57.635010147252416</c:v>
                </c:pt>
                <c:pt idx="2670">
                  <c:v>57.634519864893001</c:v>
                </c:pt>
                <c:pt idx="2671">
                  <c:v>57.661176746320592</c:v>
                </c:pt>
                <c:pt idx="2672">
                  <c:v>57.64098924064902</c:v>
                </c:pt>
                <c:pt idx="2673">
                  <c:v>57.638092986824994</c:v>
                </c:pt>
                <c:pt idx="2674">
                  <c:v>57.548411936143552</c:v>
                </c:pt>
                <c:pt idx="2675">
                  <c:v>57.481346770598847</c:v>
                </c:pt>
                <c:pt idx="2676">
                  <c:v>57.43329117929931</c:v>
                </c:pt>
                <c:pt idx="2677">
                  <c:v>57.396134960844243</c:v>
                </c:pt>
                <c:pt idx="2678">
                  <c:v>57.316123489232879</c:v>
                </c:pt>
                <c:pt idx="2679">
                  <c:v>57.226793878855013</c:v>
                </c:pt>
                <c:pt idx="2680">
                  <c:v>57.145613254701075</c:v>
                </c:pt>
                <c:pt idx="2681">
                  <c:v>57.093935055783859</c:v>
                </c:pt>
                <c:pt idx="2682">
                  <c:v>57.034720725644114</c:v>
                </c:pt>
                <c:pt idx="2683">
                  <c:v>56.96568265380948</c:v>
                </c:pt>
                <c:pt idx="2684">
                  <c:v>56.921160740309432</c:v>
                </c:pt>
                <c:pt idx="2685">
                  <c:v>56.864347629499278</c:v>
                </c:pt>
                <c:pt idx="2686">
                  <c:v>56.856788667688129</c:v>
                </c:pt>
                <c:pt idx="2687">
                  <c:v>56.814097630794414</c:v>
                </c:pt>
                <c:pt idx="2688">
                  <c:v>56.743272155113146</c:v>
                </c:pt>
                <c:pt idx="2689">
                  <c:v>56.705986137238476</c:v>
                </c:pt>
                <c:pt idx="2690">
                  <c:v>56.658014663704151</c:v>
                </c:pt>
                <c:pt idx="2691">
                  <c:v>56.584757808808163</c:v>
                </c:pt>
                <c:pt idx="2692">
                  <c:v>56.558622202958432</c:v>
                </c:pt>
                <c:pt idx="2693">
                  <c:v>56.541328990026045</c:v>
                </c:pt>
                <c:pt idx="2694">
                  <c:v>56.49667382269147</c:v>
                </c:pt>
                <c:pt idx="2695">
                  <c:v>56.465181461661047</c:v>
                </c:pt>
                <c:pt idx="2696">
                  <c:v>56.404016152989058</c:v>
                </c:pt>
                <c:pt idx="2697">
                  <c:v>56.27121230592968</c:v>
                </c:pt>
                <c:pt idx="2698">
                  <c:v>56.204707495857427</c:v>
                </c:pt>
                <c:pt idx="2699">
                  <c:v>56.173735333817447</c:v>
                </c:pt>
                <c:pt idx="2700">
                  <c:v>56.210886523143564</c:v>
                </c:pt>
                <c:pt idx="2701">
                  <c:v>56.203680196827946</c:v>
                </c:pt>
                <c:pt idx="2702">
                  <c:v>56.230800645573687</c:v>
                </c:pt>
                <c:pt idx="2703">
                  <c:v>56.246846108869782</c:v>
                </c:pt>
                <c:pt idx="2704">
                  <c:v>56.282147968913499</c:v>
                </c:pt>
                <c:pt idx="2705">
                  <c:v>56.263968408829065</c:v>
                </c:pt>
                <c:pt idx="2706">
                  <c:v>56.231879245031557</c:v>
                </c:pt>
                <c:pt idx="2707">
                  <c:v>56.190290082223406</c:v>
                </c:pt>
                <c:pt idx="2708">
                  <c:v>56.155145200831676</c:v>
                </c:pt>
                <c:pt idx="2709">
                  <c:v>56.105223335639174</c:v>
                </c:pt>
                <c:pt idx="2710">
                  <c:v>56.023431780452498</c:v>
                </c:pt>
                <c:pt idx="2711">
                  <c:v>55.9169563437015</c:v>
                </c:pt>
                <c:pt idx="2712">
                  <c:v>55.840558644858142</c:v>
                </c:pt>
                <c:pt idx="2713">
                  <c:v>55.865688728980395</c:v>
                </c:pt>
                <c:pt idx="2714">
                  <c:v>55.956931677732968</c:v>
                </c:pt>
                <c:pt idx="2715">
                  <c:v>56.060355062822126</c:v>
                </c:pt>
                <c:pt idx="2716">
                  <c:v>56.138915959916773</c:v>
                </c:pt>
                <c:pt idx="2717">
                  <c:v>56.238154678276828</c:v>
                </c:pt>
                <c:pt idx="2718">
                  <c:v>56.371114171169282</c:v>
                </c:pt>
                <c:pt idx="2719">
                  <c:v>56.517085146875012</c:v>
                </c:pt>
                <c:pt idx="2720">
                  <c:v>56.623833917601182</c:v>
                </c:pt>
                <c:pt idx="2721">
                  <c:v>56.738069179810942</c:v>
                </c:pt>
                <c:pt idx="2722">
                  <c:v>56.893429763228838</c:v>
                </c:pt>
                <c:pt idx="2723">
                  <c:v>57.017454930089464</c:v>
                </c:pt>
                <c:pt idx="2724">
                  <c:v>57.093157692139485</c:v>
                </c:pt>
                <c:pt idx="2725">
                  <c:v>57.198427044503561</c:v>
                </c:pt>
                <c:pt idx="2726">
                  <c:v>57.309197546200011</c:v>
                </c:pt>
                <c:pt idx="2727">
                  <c:v>57.379106609864579</c:v>
                </c:pt>
                <c:pt idx="2728">
                  <c:v>57.508071804719656</c:v>
                </c:pt>
                <c:pt idx="2729">
                  <c:v>57.576794316155045</c:v>
                </c:pt>
                <c:pt idx="2730">
                  <c:v>57.649887391600373</c:v>
                </c:pt>
                <c:pt idx="2731">
                  <c:v>57.71926028254844</c:v>
                </c:pt>
                <c:pt idx="2732">
                  <c:v>57.768562997253738</c:v>
                </c:pt>
                <c:pt idx="2733">
                  <c:v>57.844928465231291</c:v>
                </c:pt>
                <c:pt idx="2734">
                  <c:v>57.907914944040122</c:v>
                </c:pt>
                <c:pt idx="2735">
                  <c:v>57.919942228592959</c:v>
                </c:pt>
                <c:pt idx="2736">
                  <c:v>57.935800487571967</c:v>
                </c:pt>
                <c:pt idx="2737">
                  <c:v>58.015060005819684</c:v>
                </c:pt>
                <c:pt idx="2738">
                  <c:v>58.052468450968227</c:v>
                </c:pt>
                <c:pt idx="2739">
                  <c:v>58.028217023723315</c:v>
                </c:pt>
                <c:pt idx="2740">
                  <c:v>57.981767956580995</c:v>
                </c:pt>
                <c:pt idx="2741">
                  <c:v>57.97648031893204</c:v>
                </c:pt>
                <c:pt idx="2742">
                  <c:v>57.987825602004499</c:v>
                </c:pt>
                <c:pt idx="2743">
                  <c:v>57.957029418885057</c:v>
                </c:pt>
                <c:pt idx="2744">
                  <c:v>57.909244547702556</c:v>
                </c:pt>
                <c:pt idx="2745">
                  <c:v>57.870393767945487</c:v>
                </c:pt>
                <c:pt idx="2746">
                  <c:v>57.833695340196876</c:v>
                </c:pt>
                <c:pt idx="2747">
                  <c:v>57.832178663448161</c:v>
                </c:pt>
                <c:pt idx="2748">
                  <c:v>57.870175911299583</c:v>
                </c:pt>
                <c:pt idx="2749">
                  <c:v>57.873985406083342</c:v>
                </c:pt>
                <c:pt idx="2750">
                  <c:v>57.803333249862931</c:v>
                </c:pt>
                <c:pt idx="2751">
                  <c:v>57.739126265309594</c:v>
                </c:pt>
                <c:pt idx="2752">
                  <c:v>57.698587688516525</c:v>
                </c:pt>
                <c:pt idx="2753">
                  <c:v>57.665251219957469</c:v>
                </c:pt>
                <c:pt idx="2754">
                  <c:v>57.636789861166513</c:v>
                </c:pt>
                <c:pt idx="2755">
                  <c:v>57.568270995332639</c:v>
                </c:pt>
                <c:pt idx="2756">
                  <c:v>57.507394653438574</c:v>
                </c:pt>
                <c:pt idx="2757">
                  <c:v>57.402386503870062</c:v>
                </c:pt>
                <c:pt idx="2758">
                  <c:v>57.259538372593191</c:v>
                </c:pt>
                <c:pt idx="2759">
                  <c:v>57.103516225875794</c:v>
                </c:pt>
                <c:pt idx="2760">
                  <c:v>56.991343152523946</c:v>
                </c:pt>
                <c:pt idx="2761">
                  <c:v>56.82590777824683</c:v>
                </c:pt>
                <c:pt idx="2762">
                  <c:v>56.66214074537924</c:v>
                </c:pt>
                <c:pt idx="2763">
                  <c:v>56.491824666047918</c:v>
                </c:pt>
                <c:pt idx="2764">
                  <c:v>56.337008146325303</c:v>
                </c:pt>
                <c:pt idx="2765">
                  <c:v>56.097130301167034</c:v>
                </c:pt>
                <c:pt idx="2766">
                  <c:v>55.809198203509631</c:v>
                </c:pt>
                <c:pt idx="2767">
                  <c:v>55.543894846404626</c:v>
                </c:pt>
                <c:pt idx="2768">
                  <c:v>55.318097269386996</c:v>
                </c:pt>
                <c:pt idx="2769">
                  <c:v>55.096207019206446</c:v>
                </c:pt>
                <c:pt idx="2770">
                  <c:v>54.826792195570356</c:v>
                </c:pt>
                <c:pt idx="2771">
                  <c:v>54.560350846754424</c:v>
                </c:pt>
                <c:pt idx="2772">
                  <c:v>54.325353020031407</c:v>
                </c:pt>
                <c:pt idx="2773">
                  <c:v>54.122594060120086</c:v>
                </c:pt>
                <c:pt idx="2774">
                  <c:v>54.02708525039904</c:v>
                </c:pt>
                <c:pt idx="2775">
                  <c:v>53.979416015525466</c:v>
                </c:pt>
                <c:pt idx="2776">
                  <c:v>53.984422253912548</c:v>
                </c:pt>
                <c:pt idx="2777">
                  <c:v>53.956747186434022</c:v>
                </c:pt>
                <c:pt idx="2778">
                  <c:v>53.930772584794049</c:v>
                </c:pt>
                <c:pt idx="2779">
                  <c:v>53.960554688864661</c:v>
                </c:pt>
                <c:pt idx="2780">
                  <c:v>54.025394908884714</c:v>
                </c:pt>
                <c:pt idx="2781">
                  <c:v>54.136089957321879</c:v>
                </c:pt>
                <c:pt idx="2782">
                  <c:v>54.285104470900997</c:v>
                </c:pt>
                <c:pt idx="2783">
                  <c:v>54.388871761235727</c:v>
                </c:pt>
                <c:pt idx="2784">
                  <c:v>54.477922471456509</c:v>
                </c:pt>
                <c:pt idx="2785">
                  <c:v>54.604323093313425</c:v>
                </c:pt>
                <c:pt idx="2786">
                  <c:v>54.720848823029527</c:v>
                </c:pt>
                <c:pt idx="2787">
                  <c:v>54.826460557496901</c:v>
                </c:pt>
                <c:pt idx="2788">
                  <c:v>54.974805030982537</c:v>
                </c:pt>
                <c:pt idx="2789">
                  <c:v>55.116550304565308</c:v>
                </c:pt>
                <c:pt idx="2790">
                  <c:v>55.266463009775173</c:v>
                </c:pt>
                <c:pt idx="2791">
                  <c:v>55.369352094467061</c:v>
                </c:pt>
                <c:pt idx="2792">
                  <c:v>55.475191596204638</c:v>
                </c:pt>
                <c:pt idx="2793">
                  <c:v>55.52631131172069</c:v>
                </c:pt>
                <c:pt idx="2794">
                  <c:v>55.674246496189618</c:v>
                </c:pt>
                <c:pt idx="2795">
                  <c:v>55.78645793358816</c:v>
                </c:pt>
                <c:pt idx="2796">
                  <c:v>55.91927744110675</c:v>
                </c:pt>
                <c:pt idx="2797">
                  <c:v>56.02232317327865</c:v>
                </c:pt>
                <c:pt idx="2798">
                  <c:v>56.02673362399694</c:v>
                </c:pt>
                <c:pt idx="2799">
                  <c:v>56.077689864674667</c:v>
                </c:pt>
                <c:pt idx="2800">
                  <c:v>56.098262236808544</c:v>
                </c:pt>
                <c:pt idx="2801">
                  <c:v>56.08605521170017</c:v>
                </c:pt>
                <c:pt idx="2802">
                  <c:v>56.053935410808052</c:v>
                </c:pt>
                <c:pt idx="2803">
                  <c:v>55.991683856057449</c:v>
                </c:pt>
                <c:pt idx="2804">
                  <c:v>55.938214067321894</c:v>
                </c:pt>
                <c:pt idx="2805">
                  <c:v>55.860901506892056</c:v>
                </c:pt>
                <c:pt idx="2806">
                  <c:v>55.845782877702106</c:v>
                </c:pt>
                <c:pt idx="2807">
                  <c:v>55.773926933676506</c:v>
                </c:pt>
                <c:pt idx="2808">
                  <c:v>55.709921820163665</c:v>
                </c:pt>
                <c:pt idx="2809">
                  <c:v>55.750144104484988</c:v>
                </c:pt>
                <c:pt idx="2810">
                  <c:v>55.803525438265972</c:v>
                </c:pt>
                <c:pt idx="2811">
                  <c:v>55.874649255970851</c:v>
                </c:pt>
                <c:pt idx="2812">
                  <c:v>55.912974168162719</c:v>
                </c:pt>
                <c:pt idx="2813">
                  <c:v>55.892165499787971</c:v>
                </c:pt>
                <c:pt idx="2814">
                  <c:v>55.821710499612223</c:v>
                </c:pt>
                <c:pt idx="2815">
                  <c:v>55.751472748973093</c:v>
                </c:pt>
                <c:pt idx="2816">
                  <c:v>55.665963098922887</c:v>
                </c:pt>
                <c:pt idx="2817">
                  <c:v>55.561557888514692</c:v>
                </c:pt>
                <c:pt idx="2818">
                  <c:v>55.427290699517116</c:v>
                </c:pt>
                <c:pt idx="2819">
                  <c:v>55.307763972656844</c:v>
                </c:pt>
                <c:pt idx="2820">
                  <c:v>55.162088899374815</c:v>
                </c:pt>
                <c:pt idx="2821">
                  <c:v>55.026002897421286</c:v>
                </c:pt>
                <c:pt idx="2822">
                  <c:v>54.913419376989417</c:v>
                </c:pt>
                <c:pt idx="2823">
                  <c:v>54.78313665411266</c:v>
                </c:pt>
                <c:pt idx="2824">
                  <c:v>54.608541465241956</c:v>
                </c:pt>
                <c:pt idx="2825">
                  <c:v>54.341393795587564</c:v>
                </c:pt>
                <c:pt idx="2826">
                  <c:v>54.061557382668866</c:v>
                </c:pt>
                <c:pt idx="2827">
                  <c:v>53.785638089693968</c:v>
                </c:pt>
                <c:pt idx="2828">
                  <c:v>53.507013188957686</c:v>
                </c:pt>
                <c:pt idx="2829">
                  <c:v>53.220491479703469</c:v>
                </c:pt>
                <c:pt idx="2830">
                  <c:v>52.917646294335128</c:v>
                </c:pt>
                <c:pt idx="2831">
                  <c:v>52.634016669341896</c:v>
                </c:pt>
                <c:pt idx="2832">
                  <c:v>52.337293821980992</c:v>
                </c:pt>
                <c:pt idx="2833">
                  <c:v>52.035843592486032</c:v>
                </c:pt>
                <c:pt idx="2834">
                  <c:v>51.793332034913654</c:v>
                </c:pt>
                <c:pt idx="2835">
                  <c:v>51.625185124870249</c:v>
                </c:pt>
                <c:pt idx="2836">
                  <c:v>51.541273983187807</c:v>
                </c:pt>
                <c:pt idx="2837">
                  <c:v>51.522018520719023</c:v>
                </c:pt>
                <c:pt idx="2838">
                  <c:v>51.501605012883999</c:v>
                </c:pt>
                <c:pt idx="2839">
                  <c:v>51.454869313075086</c:v>
                </c:pt>
                <c:pt idx="2840">
                  <c:v>51.471072216073395</c:v>
                </c:pt>
                <c:pt idx="2841">
                  <c:v>51.485902989561133</c:v>
                </c:pt>
                <c:pt idx="2842">
                  <c:v>51.534073245095364</c:v>
                </c:pt>
                <c:pt idx="2843">
                  <c:v>51.62599681093063</c:v>
                </c:pt>
                <c:pt idx="2844">
                  <c:v>51.704654188259262</c:v>
                </c:pt>
                <c:pt idx="2845">
                  <c:v>51.805409558762463</c:v>
                </c:pt>
                <c:pt idx="2846">
                  <c:v>51.954062022272943</c:v>
                </c:pt>
                <c:pt idx="2847">
                  <c:v>52.110894010535525</c:v>
                </c:pt>
                <c:pt idx="2848">
                  <c:v>52.23976750689198</c:v>
                </c:pt>
                <c:pt idx="2849">
                  <c:v>52.386912510522102</c:v>
                </c:pt>
                <c:pt idx="2850">
                  <c:v>52.577302952268468</c:v>
                </c:pt>
                <c:pt idx="2851">
                  <c:v>52.751436414124733</c:v>
                </c:pt>
                <c:pt idx="2852">
                  <c:v>52.921982845952982</c:v>
                </c:pt>
                <c:pt idx="2853">
                  <c:v>53.085627261724824</c:v>
                </c:pt>
                <c:pt idx="2854">
                  <c:v>53.257449366538069</c:v>
                </c:pt>
                <c:pt idx="2855">
                  <c:v>53.373348592004376</c:v>
                </c:pt>
                <c:pt idx="2856">
                  <c:v>53.505570759465037</c:v>
                </c:pt>
                <c:pt idx="2857">
                  <c:v>53.64143551770573</c:v>
                </c:pt>
                <c:pt idx="2858">
                  <c:v>53.738689087533203</c:v>
                </c:pt>
                <c:pt idx="2859">
                  <c:v>53.754118638672914</c:v>
                </c:pt>
                <c:pt idx="2860">
                  <c:v>53.789154004218403</c:v>
                </c:pt>
                <c:pt idx="2861">
                  <c:v>53.838812780795543</c:v>
                </c:pt>
                <c:pt idx="2862">
                  <c:v>53.8171845096971</c:v>
                </c:pt>
                <c:pt idx="2863">
                  <c:v>53.815097058870215</c:v>
                </c:pt>
                <c:pt idx="2864">
                  <c:v>53.844453834765901</c:v>
                </c:pt>
                <c:pt idx="2865">
                  <c:v>53.868103961685513</c:v>
                </c:pt>
                <c:pt idx="2866">
                  <c:v>53.87873320891628</c:v>
                </c:pt>
                <c:pt idx="2867">
                  <c:v>53.935957424053385</c:v>
                </c:pt>
                <c:pt idx="2868">
                  <c:v>53.988132603449195</c:v>
                </c:pt>
                <c:pt idx="2869">
                  <c:v>54.057550042635668</c:v>
                </c:pt>
                <c:pt idx="2870">
                  <c:v>54.091355980545046</c:v>
                </c:pt>
                <c:pt idx="2871">
                  <c:v>54.185424131866206</c:v>
                </c:pt>
                <c:pt idx="2872">
                  <c:v>54.276298499924273</c:v>
                </c:pt>
                <c:pt idx="2873">
                  <c:v>54.341580566331977</c:v>
                </c:pt>
                <c:pt idx="2874">
                  <c:v>54.371532568503667</c:v>
                </c:pt>
                <c:pt idx="2875">
                  <c:v>54.35739930523895</c:v>
                </c:pt>
                <c:pt idx="2876">
                  <c:v>54.280787028597118</c:v>
                </c:pt>
                <c:pt idx="2877">
                  <c:v>54.145586410995882</c:v>
                </c:pt>
                <c:pt idx="2878">
                  <c:v>53.958381550101997</c:v>
                </c:pt>
                <c:pt idx="2879">
                  <c:v>53.808076421464264</c:v>
                </c:pt>
                <c:pt idx="2880">
                  <c:v>53.675465435604828</c:v>
                </c:pt>
                <c:pt idx="2881">
                  <c:v>53.483366701866359</c:v>
                </c:pt>
                <c:pt idx="2882">
                  <c:v>53.32519389317234</c:v>
                </c:pt>
                <c:pt idx="2883">
                  <c:v>53.157940573155749</c:v>
                </c:pt>
                <c:pt idx="2884">
                  <c:v>52.995696466964496</c:v>
                </c:pt>
                <c:pt idx="2885">
                  <c:v>52.831973994501737</c:v>
                </c:pt>
                <c:pt idx="2886">
                  <c:v>52.697881396014608</c:v>
                </c:pt>
                <c:pt idx="2887">
                  <c:v>52.508847289647072</c:v>
                </c:pt>
                <c:pt idx="2888">
                  <c:v>52.277375358219039</c:v>
                </c:pt>
                <c:pt idx="2889">
                  <c:v>51.984584544086047</c:v>
                </c:pt>
                <c:pt idx="2890">
                  <c:v>51.659585269417079</c:v>
                </c:pt>
                <c:pt idx="2891">
                  <c:v>51.354775650051501</c:v>
                </c:pt>
                <c:pt idx="2892">
                  <c:v>51.06109875664977</c:v>
                </c:pt>
                <c:pt idx="2893">
                  <c:v>50.749300968569358</c:v>
                </c:pt>
                <c:pt idx="2894">
                  <c:v>50.49985803645523</c:v>
                </c:pt>
                <c:pt idx="2895">
                  <c:v>50.27567339012743</c:v>
                </c:pt>
                <c:pt idx="2896">
                  <c:v>50.025973277469603</c:v>
                </c:pt>
                <c:pt idx="2897">
                  <c:v>49.807341192002504</c:v>
                </c:pt>
                <c:pt idx="2898">
                  <c:v>49.552367355772908</c:v>
                </c:pt>
                <c:pt idx="2899">
                  <c:v>49.367641588707173</c:v>
                </c:pt>
                <c:pt idx="2900">
                  <c:v>49.22762376618077</c:v>
                </c:pt>
                <c:pt idx="2901">
                  <c:v>49.163558667169887</c:v>
                </c:pt>
                <c:pt idx="2902">
                  <c:v>49.124196255558502</c:v>
                </c:pt>
                <c:pt idx="2903">
                  <c:v>49.082012552546843</c:v>
                </c:pt>
                <c:pt idx="2904">
                  <c:v>49.104091626636126</c:v>
                </c:pt>
                <c:pt idx="2905">
                  <c:v>49.150369467458077</c:v>
                </c:pt>
                <c:pt idx="2906">
                  <c:v>49.193567660747703</c:v>
                </c:pt>
                <c:pt idx="2907">
                  <c:v>49.405527832104966</c:v>
                </c:pt>
                <c:pt idx="2908">
                  <c:v>49.580871508955468</c:v>
                </c:pt>
                <c:pt idx="2909">
                  <c:v>49.760851018476338</c:v>
                </c:pt>
                <c:pt idx="2910">
                  <c:v>49.977791166731301</c:v>
                </c:pt>
                <c:pt idx="2911">
                  <c:v>50.210412302439074</c:v>
                </c:pt>
                <c:pt idx="2912">
                  <c:v>50.487779904004</c:v>
                </c:pt>
                <c:pt idx="2913">
                  <c:v>50.718057604376334</c:v>
                </c:pt>
                <c:pt idx="2914">
                  <c:v>50.948531122758439</c:v>
                </c:pt>
                <c:pt idx="2915">
                  <c:v>51.129025802665282</c:v>
                </c:pt>
                <c:pt idx="2916">
                  <c:v>51.359801984706067</c:v>
                </c:pt>
                <c:pt idx="2917">
                  <c:v>51.55006364128775</c:v>
                </c:pt>
                <c:pt idx="2918">
                  <c:v>51.782706440572085</c:v>
                </c:pt>
                <c:pt idx="2919">
                  <c:v>51.947527448843573</c:v>
                </c:pt>
                <c:pt idx="2920">
                  <c:v>52.093160282646743</c:v>
                </c:pt>
                <c:pt idx="2921">
                  <c:v>52.267948399486514</c:v>
                </c:pt>
                <c:pt idx="2922">
                  <c:v>52.463422580527862</c:v>
                </c:pt>
                <c:pt idx="2923">
                  <c:v>52.629964205444288</c:v>
                </c:pt>
                <c:pt idx="2924">
                  <c:v>52.839914829227276</c:v>
                </c:pt>
                <c:pt idx="2925">
                  <c:v>53.052133418384045</c:v>
                </c:pt>
                <c:pt idx="2926">
                  <c:v>53.222764237164355</c:v>
                </c:pt>
                <c:pt idx="2927">
                  <c:v>53.382258374339912</c:v>
                </c:pt>
                <c:pt idx="2928">
                  <c:v>53.518059710418271</c:v>
                </c:pt>
                <c:pt idx="2929">
                  <c:v>53.720972617358314</c:v>
                </c:pt>
                <c:pt idx="2930">
                  <c:v>53.912795150360544</c:v>
                </c:pt>
                <c:pt idx="2931">
                  <c:v>54.07922185013954</c:v>
                </c:pt>
                <c:pt idx="2932">
                  <c:v>54.191015155614231</c:v>
                </c:pt>
                <c:pt idx="2933">
                  <c:v>54.267881583977491</c:v>
                </c:pt>
                <c:pt idx="2934">
                  <c:v>54.387362099177743</c:v>
                </c:pt>
                <c:pt idx="2935">
                  <c:v>54.480879072680452</c:v>
                </c:pt>
                <c:pt idx="2936">
                  <c:v>54.557222152902334</c:v>
                </c:pt>
                <c:pt idx="2937">
                  <c:v>54.572253159033309</c:v>
                </c:pt>
                <c:pt idx="2938">
                  <c:v>54.550649237129981</c:v>
                </c:pt>
                <c:pt idx="2939">
                  <c:v>54.495156258426476</c:v>
                </c:pt>
                <c:pt idx="2940">
                  <c:v>54.47941294217523</c:v>
                </c:pt>
                <c:pt idx="2941">
                  <c:v>54.428814230039578</c:v>
                </c:pt>
                <c:pt idx="2942">
                  <c:v>54.366302534784253</c:v>
                </c:pt>
                <c:pt idx="2943">
                  <c:v>54.241878771547562</c:v>
                </c:pt>
                <c:pt idx="2944">
                  <c:v>54.106050130729827</c:v>
                </c:pt>
                <c:pt idx="2945">
                  <c:v>53.982820222798921</c:v>
                </c:pt>
                <c:pt idx="2946">
                  <c:v>53.846725335728792</c:v>
                </c:pt>
                <c:pt idx="2947">
                  <c:v>53.728185778426457</c:v>
                </c:pt>
                <c:pt idx="2948">
                  <c:v>53.617437620151051</c:v>
                </c:pt>
                <c:pt idx="2949">
                  <c:v>53.460546665906669</c:v>
                </c:pt>
                <c:pt idx="2950">
                  <c:v>53.288471708760369</c:v>
                </c:pt>
                <c:pt idx="2951">
                  <c:v>53.103174220313946</c:v>
                </c:pt>
                <c:pt idx="2952">
                  <c:v>52.959016844645575</c:v>
                </c:pt>
                <c:pt idx="2953">
                  <c:v>52.785600219958589</c:v>
                </c:pt>
                <c:pt idx="2954">
                  <c:v>52.660094621886216</c:v>
                </c:pt>
                <c:pt idx="2955">
                  <c:v>52.508276243806854</c:v>
                </c:pt>
                <c:pt idx="2956">
                  <c:v>52.403864719705808</c:v>
                </c:pt>
                <c:pt idx="2957">
                  <c:v>52.216301153165354</c:v>
                </c:pt>
                <c:pt idx="2958">
                  <c:v>51.986132905260099</c:v>
                </c:pt>
                <c:pt idx="2959">
                  <c:v>51.831198332238834</c:v>
                </c:pt>
                <c:pt idx="2960">
                  <c:v>51.690604234659787</c:v>
                </c:pt>
                <c:pt idx="2961">
                  <c:v>51.572693737238659</c:v>
                </c:pt>
                <c:pt idx="2962">
                  <c:v>51.496969582424668</c:v>
                </c:pt>
                <c:pt idx="2963">
                  <c:v>51.460147430816242</c:v>
                </c:pt>
                <c:pt idx="2964">
                  <c:v>51.523221910902151</c:v>
                </c:pt>
                <c:pt idx="2965">
                  <c:v>51.600876808648373</c:v>
                </c:pt>
                <c:pt idx="2966">
                  <c:v>51.730437839516547</c:v>
                </c:pt>
                <c:pt idx="2967">
                  <c:v>51.7908710806107</c:v>
                </c:pt>
                <c:pt idx="2968">
                  <c:v>51.88010498329448</c:v>
                </c:pt>
                <c:pt idx="2969">
                  <c:v>51.986221860544177</c:v>
                </c:pt>
                <c:pt idx="2970">
                  <c:v>52.139463243523174</c:v>
                </c:pt>
                <c:pt idx="2971">
                  <c:v>52.266372993454745</c:v>
                </c:pt>
                <c:pt idx="2972">
                  <c:v>52.41126757535627</c:v>
                </c:pt>
                <c:pt idx="2973">
                  <c:v>52.617732936387185</c:v>
                </c:pt>
                <c:pt idx="2974">
                  <c:v>52.804621924868009</c:v>
                </c:pt>
                <c:pt idx="2975">
                  <c:v>52.960591296178997</c:v>
                </c:pt>
                <c:pt idx="2976">
                  <c:v>53.132389107544149</c:v>
                </c:pt>
                <c:pt idx="2977">
                  <c:v>53.295157419967467</c:v>
                </c:pt>
                <c:pt idx="2978">
                  <c:v>53.47056495259546</c:v>
                </c:pt>
                <c:pt idx="2979">
                  <c:v>53.62872921599169</c:v>
                </c:pt>
                <c:pt idx="2980">
                  <c:v>53.784155788030432</c:v>
                </c:pt>
                <c:pt idx="2981">
                  <c:v>53.917169104158106</c:v>
                </c:pt>
                <c:pt idx="2982">
                  <c:v>54.087363914736812</c:v>
                </c:pt>
                <c:pt idx="2983">
                  <c:v>54.295483824779481</c:v>
                </c:pt>
                <c:pt idx="2984">
                  <c:v>54.511766808870881</c:v>
                </c:pt>
                <c:pt idx="2985">
                  <c:v>54.717659078564537</c:v>
                </c:pt>
                <c:pt idx="2986">
                  <c:v>54.891238716012978</c:v>
                </c:pt>
                <c:pt idx="2987">
                  <c:v>55.103236031147361</c:v>
                </c:pt>
                <c:pt idx="2988">
                  <c:v>55.321974143915639</c:v>
                </c:pt>
                <c:pt idx="2989">
                  <c:v>55.4822035546674</c:v>
                </c:pt>
                <c:pt idx="2990">
                  <c:v>55.636087125425618</c:v>
                </c:pt>
                <c:pt idx="2991">
                  <c:v>55.780669717539297</c:v>
                </c:pt>
                <c:pt idx="2992">
                  <c:v>55.91020433181896</c:v>
                </c:pt>
                <c:pt idx="2993">
                  <c:v>56.021020547192414</c:v>
                </c:pt>
                <c:pt idx="2994">
                  <c:v>56.089302168664339</c:v>
                </c:pt>
                <c:pt idx="2995">
                  <c:v>56.147868520060996</c:v>
                </c:pt>
                <c:pt idx="2996">
                  <c:v>56.196061605327493</c:v>
                </c:pt>
                <c:pt idx="2997">
                  <c:v>56.261075223987191</c:v>
                </c:pt>
                <c:pt idx="2998">
                  <c:v>56.349259339615038</c:v>
                </c:pt>
                <c:pt idx="2999">
                  <c:v>56.447965359033226</c:v>
                </c:pt>
                <c:pt idx="3000">
                  <c:v>56.533743697954428</c:v>
                </c:pt>
                <c:pt idx="3001">
                  <c:v>56.575439267616851</c:v>
                </c:pt>
                <c:pt idx="3002">
                  <c:v>56.618715927440064</c:v>
                </c:pt>
                <c:pt idx="3003">
                  <c:v>56.652682422210646</c:v>
                </c:pt>
                <c:pt idx="3004">
                  <c:v>56.682788806151045</c:v>
                </c:pt>
                <c:pt idx="3005">
                  <c:v>56.684232890476125</c:v>
                </c:pt>
                <c:pt idx="3006">
                  <c:v>56.613810593483237</c:v>
                </c:pt>
                <c:pt idx="3007">
                  <c:v>56.505625604906342</c:v>
                </c:pt>
                <c:pt idx="3008">
                  <c:v>56.314069101665787</c:v>
                </c:pt>
                <c:pt idx="3009">
                  <c:v>56.118415611107494</c:v>
                </c:pt>
                <c:pt idx="3010">
                  <c:v>55.975440839233812</c:v>
                </c:pt>
                <c:pt idx="3011">
                  <c:v>55.815506370874665</c:v>
                </c:pt>
                <c:pt idx="3012">
                  <c:v>55.627947147659143</c:v>
                </c:pt>
                <c:pt idx="3013">
                  <c:v>55.456634016456647</c:v>
                </c:pt>
                <c:pt idx="3014">
                  <c:v>55.333946175512736</c:v>
                </c:pt>
                <c:pt idx="3015">
                  <c:v>55.22034009211761</c:v>
                </c:pt>
                <c:pt idx="3016">
                  <c:v>55.102431568906304</c:v>
                </c:pt>
                <c:pt idx="3017">
                  <c:v>54.94607500146563</c:v>
                </c:pt>
                <c:pt idx="3018">
                  <c:v>54.804159931914612</c:v>
                </c:pt>
                <c:pt idx="3019">
                  <c:v>54.674337547333231</c:v>
                </c:pt>
                <c:pt idx="3020">
                  <c:v>54.552519298366036</c:v>
                </c:pt>
                <c:pt idx="3021">
                  <c:v>54.4082079478639</c:v>
                </c:pt>
                <c:pt idx="3022">
                  <c:v>54.304743364943832</c:v>
                </c:pt>
                <c:pt idx="3023">
                  <c:v>54.254041437426856</c:v>
                </c:pt>
                <c:pt idx="3024">
                  <c:v>54.254928522807596</c:v>
                </c:pt>
                <c:pt idx="3025">
                  <c:v>54.314733946956537</c:v>
                </c:pt>
                <c:pt idx="3026">
                  <c:v>54.401611333406137</c:v>
                </c:pt>
                <c:pt idx="3027">
                  <c:v>54.493098045051539</c:v>
                </c:pt>
                <c:pt idx="3028">
                  <c:v>54.616927219545573</c:v>
                </c:pt>
                <c:pt idx="3029">
                  <c:v>54.769555375291553</c:v>
                </c:pt>
                <c:pt idx="3030">
                  <c:v>54.930586084569718</c:v>
                </c:pt>
                <c:pt idx="3031">
                  <c:v>55.064455415504092</c:v>
                </c:pt>
                <c:pt idx="3032">
                  <c:v>55.258356480703711</c:v>
                </c:pt>
                <c:pt idx="3033">
                  <c:v>55.434295984619261</c:v>
                </c:pt>
                <c:pt idx="3034">
                  <c:v>55.57386374620836</c:v>
                </c:pt>
                <c:pt idx="3035">
                  <c:v>55.721587384821284</c:v>
                </c:pt>
                <c:pt idx="3036">
                  <c:v>55.871554696927362</c:v>
                </c:pt>
                <c:pt idx="3037">
                  <c:v>56.039204736127793</c:v>
                </c:pt>
                <c:pt idx="3038">
                  <c:v>56.26075062932771</c:v>
                </c:pt>
                <c:pt idx="3039">
                  <c:v>56.503576091961371</c:v>
                </c:pt>
                <c:pt idx="3040">
                  <c:v>56.719490691187332</c:v>
                </c:pt>
                <c:pt idx="3041">
                  <c:v>56.953694939220021</c:v>
                </c:pt>
                <c:pt idx="3042">
                  <c:v>57.182206034682658</c:v>
                </c:pt>
                <c:pt idx="3043">
                  <c:v>57.405975571844728</c:v>
                </c:pt>
                <c:pt idx="3044">
                  <c:v>57.637127209855038</c:v>
                </c:pt>
                <c:pt idx="3045">
                  <c:v>57.820830565482915</c:v>
                </c:pt>
                <c:pt idx="3046">
                  <c:v>57.944527400912328</c:v>
                </c:pt>
                <c:pt idx="3047">
                  <c:v>58.080193385962616</c:v>
                </c:pt>
                <c:pt idx="3048">
                  <c:v>58.201551062101075</c:v>
                </c:pt>
                <c:pt idx="3049">
                  <c:v>58.353250335076858</c:v>
                </c:pt>
                <c:pt idx="3050">
                  <c:v>58.431211503701434</c:v>
                </c:pt>
                <c:pt idx="3051">
                  <c:v>58.474113020804978</c:v>
                </c:pt>
                <c:pt idx="3052">
                  <c:v>58.49070597298406</c:v>
                </c:pt>
                <c:pt idx="3053">
                  <c:v>58.493050482875404</c:v>
                </c:pt>
                <c:pt idx="3054">
                  <c:v>58.487862392619668</c:v>
                </c:pt>
                <c:pt idx="3055">
                  <c:v>58.546799781041244</c:v>
                </c:pt>
                <c:pt idx="3056">
                  <c:v>58.576794356708</c:v>
                </c:pt>
                <c:pt idx="3057">
                  <c:v>58.600376793166596</c:v>
                </c:pt>
                <c:pt idx="3058">
                  <c:v>58.577668921993173</c:v>
                </c:pt>
                <c:pt idx="3059">
                  <c:v>58.566546217765371</c:v>
                </c:pt>
                <c:pt idx="3060">
                  <c:v>58.600965540050645</c:v>
                </c:pt>
                <c:pt idx="3061">
                  <c:v>58.657991689290462</c:v>
                </c:pt>
                <c:pt idx="3062">
                  <c:v>58.682021018555574</c:v>
                </c:pt>
                <c:pt idx="3063">
                  <c:v>58.630407685064782</c:v>
                </c:pt>
                <c:pt idx="3064">
                  <c:v>58.476425621470511</c:v>
                </c:pt>
                <c:pt idx="3065">
                  <c:v>58.339191889271738</c:v>
                </c:pt>
                <c:pt idx="3066">
                  <c:v>58.172932041513675</c:v>
                </c:pt>
                <c:pt idx="3067">
                  <c:v>58.006089901374487</c:v>
                </c:pt>
                <c:pt idx="3068">
                  <c:v>57.801428025962245</c:v>
                </c:pt>
                <c:pt idx="3069">
                  <c:v>57.538989238828485</c:v>
                </c:pt>
                <c:pt idx="3070">
                  <c:v>57.340496163245092</c:v>
                </c:pt>
                <c:pt idx="3071">
                  <c:v>57.186464933850772</c:v>
                </c:pt>
                <c:pt idx="3072">
                  <c:v>56.962180839571808</c:v>
                </c:pt>
                <c:pt idx="3073">
                  <c:v>56.729060699175953</c:v>
                </c:pt>
                <c:pt idx="3074">
                  <c:v>56.465362407870188</c:v>
                </c:pt>
                <c:pt idx="3075">
                  <c:v>56.181673259213191</c:v>
                </c:pt>
                <c:pt idx="3076">
                  <c:v>55.914579289718517</c:v>
                </c:pt>
                <c:pt idx="3077">
                  <c:v>55.675959038469387</c:v>
                </c:pt>
                <c:pt idx="3078">
                  <c:v>55.42858005972078</c:v>
                </c:pt>
                <c:pt idx="3079">
                  <c:v>55.233121382766633</c:v>
                </c:pt>
                <c:pt idx="3080">
                  <c:v>55.041286153315951</c:v>
                </c:pt>
                <c:pt idx="3081">
                  <c:v>54.889481156515735</c:v>
                </c:pt>
                <c:pt idx="3082">
                  <c:v>54.740502293511568</c:v>
                </c:pt>
                <c:pt idx="3083">
                  <c:v>54.641383693025816</c:v>
                </c:pt>
                <c:pt idx="3084">
                  <c:v>54.547634382549219</c:v>
                </c:pt>
                <c:pt idx="3085">
                  <c:v>54.503465978675706</c:v>
                </c:pt>
                <c:pt idx="3086">
                  <c:v>54.430094364330145</c:v>
                </c:pt>
                <c:pt idx="3087">
                  <c:v>54.353728842273618</c:v>
                </c:pt>
                <c:pt idx="3088">
                  <c:v>54.340959720223537</c:v>
                </c:pt>
                <c:pt idx="3089">
                  <c:v>54.387535705757266</c:v>
                </c:pt>
                <c:pt idx="3090">
                  <c:v>54.421921360973315</c:v>
                </c:pt>
                <c:pt idx="3091">
                  <c:v>54.428199822430265</c:v>
                </c:pt>
                <c:pt idx="3092">
                  <c:v>54.484355501824609</c:v>
                </c:pt>
                <c:pt idx="3093">
                  <c:v>54.615269406344318</c:v>
                </c:pt>
                <c:pt idx="3094">
                  <c:v>54.767279046850526</c:v>
                </c:pt>
                <c:pt idx="3095">
                  <c:v>54.923441147114715</c:v>
                </c:pt>
                <c:pt idx="3096">
                  <c:v>55.056951467292322</c:v>
                </c:pt>
                <c:pt idx="3097">
                  <c:v>55.227482881645095</c:v>
                </c:pt>
                <c:pt idx="3098">
                  <c:v>55.395245167823667</c:v>
                </c:pt>
                <c:pt idx="3099">
                  <c:v>55.607413187008142</c:v>
                </c:pt>
                <c:pt idx="3100">
                  <c:v>55.874518172020032</c:v>
                </c:pt>
                <c:pt idx="3101">
                  <c:v>56.159406063831419</c:v>
                </c:pt>
                <c:pt idx="3102">
                  <c:v>56.441680537455362</c:v>
                </c:pt>
                <c:pt idx="3103">
                  <c:v>56.730475244470178</c:v>
                </c:pt>
                <c:pt idx="3104">
                  <c:v>57.068351899904407</c:v>
                </c:pt>
                <c:pt idx="3105">
                  <c:v>57.411819652170173</c:v>
                </c:pt>
                <c:pt idx="3106">
                  <c:v>57.723274725055454</c:v>
                </c:pt>
                <c:pt idx="3107">
                  <c:v>58.008011585698839</c:v>
                </c:pt>
                <c:pt idx="3108">
                  <c:v>58.261043560956139</c:v>
                </c:pt>
                <c:pt idx="3109">
                  <c:v>58.550781736598054</c:v>
                </c:pt>
                <c:pt idx="3110">
                  <c:v>58.823831335730347</c:v>
                </c:pt>
                <c:pt idx="3111">
                  <c:v>59.100736163417594</c:v>
                </c:pt>
                <c:pt idx="3112">
                  <c:v>59.320502317389369</c:v>
                </c:pt>
                <c:pt idx="3113">
                  <c:v>59.534620153459088</c:v>
                </c:pt>
                <c:pt idx="3114">
                  <c:v>59.703638939705257</c:v>
                </c:pt>
                <c:pt idx="3115">
                  <c:v>59.879451379200454</c:v>
                </c:pt>
                <c:pt idx="3116">
                  <c:v>60.038823399379453</c:v>
                </c:pt>
                <c:pt idx="3117">
                  <c:v>60.166346805628962</c:v>
                </c:pt>
                <c:pt idx="3118">
                  <c:v>60.255588086793836</c:v>
                </c:pt>
                <c:pt idx="3119">
                  <c:v>60.352015341239373</c:v>
                </c:pt>
                <c:pt idx="3120">
                  <c:v>60.443057543385407</c:v>
                </c:pt>
                <c:pt idx="3121">
                  <c:v>60.479468201142716</c:v>
                </c:pt>
                <c:pt idx="3122">
                  <c:v>60.502707787337059</c:v>
                </c:pt>
                <c:pt idx="3123">
                  <c:v>60.498072597799741</c:v>
                </c:pt>
                <c:pt idx="3124">
                  <c:v>60.479084974080656</c:v>
                </c:pt>
                <c:pt idx="3125">
                  <c:v>60.414212009163862</c:v>
                </c:pt>
                <c:pt idx="3126">
                  <c:v>60.290210249189251</c:v>
                </c:pt>
                <c:pt idx="3127">
                  <c:v>60.181715919998219</c:v>
                </c:pt>
                <c:pt idx="3128">
                  <c:v>60.070325907431709</c:v>
                </c:pt>
                <c:pt idx="3129">
                  <c:v>59.989352945356359</c:v>
                </c:pt>
                <c:pt idx="3130">
                  <c:v>59.862715725522897</c:v>
                </c:pt>
                <c:pt idx="3131">
                  <c:v>59.7005272507363</c:v>
                </c:pt>
                <c:pt idx="3132">
                  <c:v>59.4862925839913</c:v>
                </c:pt>
                <c:pt idx="3133">
                  <c:v>59.357910528837188</c:v>
                </c:pt>
                <c:pt idx="3134">
                  <c:v>59.23545867677327</c:v>
                </c:pt>
                <c:pt idx="3135">
                  <c:v>59.022174355503729</c:v>
                </c:pt>
                <c:pt idx="3136">
                  <c:v>58.777515944529263</c:v>
                </c:pt>
                <c:pt idx="3137">
                  <c:v>58.478036297192155</c:v>
                </c:pt>
                <c:pt idx="3138">
                  <c:v>58.186666349308005</c:v>
                </c:pt>
                <c:pt idx="3139">
                  <c:v>57.943294392758489</c:v>
                </c:pt>
                <c:pt idx="3140">
                  <c:v>57.697674365795343</c:v>
                </c:pt>
                <c:pt idx="3141">
                  <c:v>57.467041460840441</c:v>
                </c:pt>
                <c:pt idx="3142">
                  <c:v>57.267387314448911</c:v>
                </c:pt>
                <c:pt idx="3143">
                  <c:v>57.076189978399967</c:v>
                </c:pt>
                <c:pt idx="3144">
                  <c:v>56.897413578915689</c:v>
                </c:pt>
                <c:pt idx="3145">
                  <c:v>56.766076371904916</c:v>
                </c:pt>
                <c:pt idx="3146">
                  <c:v>56.682570735209779</c:v>
                </c:pt>
                <c:pt idx="3147">
                  <c:v>56.65115199291872</c:v>
                </c:pt>
                <c:pt idx="3148">
                  <c:v>56.63301205273514</c:v>
                </c:pt>
                <c:pt idx="3149">
                  <c:v>56.665112991748373</c:v>
                </c:pt>
                <c:pt idx="3150">
                  <c:v>56.717391076988228</c:v>
                </c:pt>
                <c:pt idx="3151">
                  <c:v>56.773661755749572</c:v>
                </c:pt>
                <c:pt idx="3152">
                  <c:v>56.889407129922809</c:v>
                </c:pt>
                <c:pt idx="3153">
                  <c:v>57.003739908319943</c:v>
                </c:pt>
                <c:pt idx="3154">
                  <c:v>57.050866518840351</c:v>
                </c:pt>
                <c:pt idx="3155">
                  <c:v>57.111911768234982</c:v>
                </c:pt>
                <c:pt idx="3156">
                  <c:v>57.236750665410199</c:v>
                </c:pt>
                <c:pt idx="3157">
                  <c:v>57.358542264295934</c:v>
                </c:pt>
                <c:pt idx="3158">
                  <c:v>57.498913160753439</c:v>
                </c:pt>
                <c:pt idx="3159">
                  <c:v>57.645346949724768</c:v>
                </c:pt>
                <c:pt idx="3160">
                  <c:v>57.799711030934581</c:v>
                </c:pt>
                <c:pt idx="3161">
                  <c:v>57.938965974523818</c:v>
                </c:pt>
                <c:pt idx="3162">
                  <c:v>58.086010060805094</c:v>
                </c:pt>
                <c:pt idx="3163">
                  <c:v>58.284399975499618</c:v>
                </c:pt>
                <c:pt idx="3164">
                  <c:v>58.499786138178209</c:v>
                </c:pt>
                <c:pt idx="3165">
                  <c:v>58.757333242310438</c:v>
                </c:pt>
                <c:pt idx="3166">
                  <c:v>58.909876730671719</c:v>
                </c:pt>
                <c:pt idx="3167">
                  <c:v>59.056922186926769</c:v>
                </c:pt>
                <c:pt idx="3168">
                  <c:v>59.236180657078471</c:v>
                </c:pt>
                <c:pt idx="3169">
                  <c:v>59.41725026294565</c:v>
                </c:pt>
                <c:pt idx="3170">
                  <c:v>59.627585371637508</c:v>
                </c:pt>
                <c:pt idx="3171">
                  <c:v>59.838996232149192</c:v>
                </c:pt>
                <c:pt idx="3172">
                  <c:v>60.030686311776556</c:v>
                </c:pt>
                <c:pt idx="3173">
                  <c:v>60.176153970823414</c:v>
                </c:pt>
                <c:pt idx="3174">
                  <c:v>60.314041835475635</c:v>
                </c:pt>
                <c:pt idx="3175">
                  <c:v>60.472970403250237</c:v>
                </c:pt>
                <c:pt idx="3176">
                  <c:v>60.61142863984206</c:v>
                </c:pt>
                <c:pt idx="3177">
                  <c:v>60.707603657094559</c:v>
                </c:pt>
                <c:pt idx="3178">
                  <c:v>60.777356399479103</c:v>
                </c:pt>
                <c:pt idx="3179">
                  <c:v>60.872326183091083</c:v>
                </c:pt>
                <c:pt idx="3180">
                  <c:v>60.949762184730176</c:v>
                </c:pt>
                <c:pt idx="3181">
                  <c:v>61.02337641283934</c:v>
                </c:pt>
                <c:pt idx="3182">
                  <c:v>61.103533858830744</c:v>
                </c:pt>
                <c:pt idx="3183">
                  <c:v>61.183207296561605</c:v>
                </c:pt>
                <c:pt idx="3184">
                  <c:v>61.190894892440227</c:v>
                </c:pt>
                <c:pt idx="3185">
                  <c:v>61.20191022758285</c:v>
                </c:pt>
                <c:pt idx="3186">
                  <c:v>61.132925799042717</c:v>
                </c:pt>
                <c:pt idx="3187">
                  <c:v>60.974399651160731</c:v>
                </c:pt>
                <c:pt idx="3188">
                  <c:v>60.779760607332378</c:v>
                </c:pt>
                <c:pt idx="3189">
                  <c:v>60.652095046863053</c:v>
                </c:pt>
                <c:pt idx="3190">
                  <c:v>60.456123209163565</c:v>
                </c:pt>
                <c:pt idx="3191">
                  <c:v>60.303662173042646</c:v>
                </c:pt>
                <c:pt idx="3192">
                  <c:v>60.074349199867129</c:v>
                </c:pt>
                <c:pt idx="3193">
                  <c:v>59.859461962668178</c:v>
                </c:pt>
                <c:pt idx="3194">
                  <c:v>59.648270893031899</c:v>
                </c:pt>
                <c:pt idx="3195">
                  <c:v>59.436073029392311</c:v>
                </c:pt>
                <c:pt idx="3196">
                  <c:v>59.190187873344676</c:v>
                </c:pt>
                <c:pt idx="3197">
                  <c:v>58.973148653552222</c:v>
                </c:pt>
                <c:pt idx="3198">
                  <c:v>58.762716805912682</c:v>
                </c:pt>
                <c:pt idx="3199">
                  <c:v>58.533467314167574</c:v>
                </c:pt>
                <c:pt idx="3200">
                  <c:v>58.269109387406445</c:v>
                </c:pt>
                <c:pt idx="3201">
                  <c:v>58.007976570844271</c:v>
                </c:pt>
                <c:pt idx="3202">
                  <c:v>57.795047057168809</c:v>
                </c:pt>
                <c:pt idx="3203">
                  <c:v>57.644454114554549</c:v>
                </c:pt>
                <c:pt idx="3204">
                  <c:v>57.547877106648606</c:v>
                </c:pt>
                <c:pt idx="3205">
                  <c:v>57.478474877069985</c:v>
                </c:pt>
                <c:pt idx="3206">
                  <c:v>57.397649444452931</c:v>
                </c:pt>
                <c:pt idx="3207">
                  <c:v>57.338992441301514</c:v>
                </c:pt>
                <c:pt idx="3208">
                  <c:v>57.28223952856213</c:v>
                </c:pt>
                <c:pt idx="3209">
                  <c:v>57.319035593961424</c:v>
                </c:pt>
                <c:pt idx="3210">
                  <c:v>57.373014527971847</c:v>
                </c:pt>
                <c:pt idx="3211">
                  <c:v>57.418097972286319</c:v>
                </c:pt>
                <c:pt idx="3212">
                  <c:v>57.482661951444719</c:v>
                </c:pt>
                <c:pt idx="3213">
                  <c:v>57.572730478184766</c:v>
                </c:pt>
                <c:pt idx="3214">
                  <c:v>57.675674940310635</c:v>
                </c:pt>
                <c:pt idx="3215">
                  <c:v>57.830527753444436</c:v>
                </c:pt>
                <c:pt idx="3216">
                  <c:v>57.973106071177753</c:v>
                </c:pt>
                <c:pt idx="3217">
                  <c:v>58.044113663432405</c:v>
                </c:pt>
                <c:pt idx="3218">
                  <c:v>58.195221830689114</c:v>
                </c:pt>
                <c:pt idx="3219">
                  <c:v>58.365056505682922</c:v>
                </c:pt>
                <c:pt idx="3220">
                  <c:v>58.571281607581277</c:v>
                </c:pt>
                <c:pt idx="3221">
                  <c:v>58.773290356108937</c:v>
                </c:pt>
                <c:pt idx="3222">
                  <c:v>58.952091755433159</c:v>
                </c:pt>
                <c:pt idx="3223">
                  <c:v>59.19219918403072</c:v>
                </c:pt>
                <c:pt idx="3224">
                  <c:v>59.408042411352142</c:v>
                </c:pt>
                <c:pt idx="3225">
                  <c:v>59.599580222620844</c:v>
                </c:pt>
                <c:pt idx="3226">
                  <c:v>59.806773916898827</c:v>
                </c:pt>
                <c:pt idx="3227">
                  <c:v>60.025926511906363</c:v>
                </c:pt>
                <c:pt idx="3228">
                  <c:v>60.268166863336589</c:v>
                </c:pt>
                <c:pt idx="3229">
                  <c:v>60.47034341109589</c:v>
                </c:pt>
                <c:pt idx="3230">
                  <c:v>60.620327116187369</c:v>
                </c:pt>
                <c:pt idx="3231">
                  <c:v>60.79247210525304</c:v>
                </c:pt>
                <c:pt idx="3232">
                  <c:v>60.937888134245355</c:v>
                </c:pt>
                <c:pt idx="3233">
                  <c:v>61.063144616679402</c:v>
                </c:pt>
                <c:pt idx="3234">
                  <c:v>61.207256875882479</c:v>
                </c:pt>
                <c:pt idx="3235">
                  <c:v>61.320861066491844</c:v>
                </c:pt>
                <c:pt idx="3236">
                  <c:v>61.342656134196297</c:v>
                </c:pt>
                <c:pt idx="3237">
                  <c:v>61.397508598294415</c:v>
                </c:pt>
                <c:pt idx="3238">
                  <c:v>61.552436175865346</c:v>
                </c:pt>
                <c:pt idx="3239">
                  <c:v>61.661174522646512</c:v>
                </c:pt>
                <c:pt idx="3240">
                  <c:v>61.69823263773656</c:v>
                </c:pt>
                <c:pt idx="3241">
                  <c:v>61.74353262310909</c:v>
                </c:pt>
                <c:pt idx="3242">
                  <c:v>61.794946652940872</c:v>
                </c:pt>
                <c:pt idx="3243">
                  <c:v>61.846742291809818</c:v>
                </c:pt>
                <c:pt idx="3244">
                  <c:v>61.828958363005817</c:v>
                </c:pt>
                <c:pt idx="3245">
                  <c:v>61.757625667889194</c:v>
                </c:pt>
                <c:pt idx="3246">
                  <c:v>61.721223530046991</c:v>
                </c:pt>
                <c:pt idx="3247">
                  <c:v>61.64686649439318</c:v>
                </c:pt>
                <c:pt idx="3248">
                  <c:v>61.597788367045993</c:v>
                </c:pt>
                <c:pt idx="3249">
                  <c:v>61.491692241764511</c:v>
                </c:pt>
                <c:pt idx="3250">
                  <c:v>61.379396719720276</c:v>
                </c:pt>
                <c:pt idx="3251">
                  <c:v>61.268445137523805</c:v>
                </c:pt>
                <c:pt idx="3252">
                  <c:v>61.164175815279499</c:v>
                </c:pt>
                <c:pt idx="3253">
                  <c:v>61.048945849433878</c:v>
                </c:pt>
                <c:pt idx="3254">
                  <c:v>60.912367472072575</c:v>
                </c:pt>
                <c:pt idx="3255">
                  <c:v>60.795947491269594</c:v>
                </c:pt>
                <c:pt idx="3256">
                  <c:v>60.65506204488517</c:v>
                </c:pt>
                <c:pt idx="3257">
                  <c:v>60.471591380119612</c:v>
                </c:pt>
                <c:pt idx="3258">
                  <c:v>60.341503510941493</c:v>
                </c:pt>
                <c:pt idx="3259">
                  <c:v>60.128728013220886</c:v>
                </c:pt>
                <c:pt idx="3260">
                  <c:v>59.906028818665</c:v>
                </c:pt>
                <c:pt idx="3261">
                  <c:v>59.750074724944405</c:v>
                </c:pt>
                <c:pt idx="3262">
                  <c:v>59.591331215212712</c:v>
                </c:pt>
                <c:pt idx="3263">
                  <c:v>59.475510652357158</c:v>
                </c:pt>
                <c:pt idx="3264">
                  <c:v>59.342514134491232</c:v>
                </c:pt>
                <c:pt idx="3265">
                  <c:v>59.224019544831258</c:v>
                </c:pt>
                <c:pt idx="3266">
                  <c:v>59.113170625286294</c:v>
                </c:pt>
                <c:pt idx="3267">
                  <c:v>58.997247766818127</c:v>
                </c:pt>
                <c:pt idx="3268">
                  <c:v>58.848002483349305</c:v>
                </c:pt>
                <c:pt idx="3269">
                  <c:v>58.773854969917032</c:v>
                </c:pt>
                <c:pt idx="3270">
                  <c:v>58.713761377962406</c:v>
                </c:pt>
                <c:pt idx="3271">
                  <c:v>58.653323173612307</c:v>
                </c:pt>
                <c:pt idx="3272">
                  <c:v>58.569122640209137</c:v>
                </c:pt>
                <c:pt idx="3273">
                  <c:v>58.521554614402298</c:v>
                </c:pt>
                <c:pt idx="3274">
                  <c:v>58.481786809365666</c:v>
                </c:pt>
                <c:pt idx="3275">
                  <c:v>58.455154875252418</c:v>
                </c:pt>
                <c:pt idx="3276">
                  <c:v>58.472976701793463</c:v>
                </c:pt>
                <c:pt idx="3277">
                  <c:v>58.477667948816212</c:v>
                </c:pt>
                <c:pt idx="3278">
                  <c:v>58.523051538613075</c:v>
                </c:pt>
                <c:pt idx="3279">
                  <c:v>58.503402290703349</c:v>
                </c:pt>
                <c:pt idx="3280">
                  <c:v>58.483598344617747</c:v>
                </c:pt>
                <c:pt idx="3281">
                  <c:v>58.514983621866328</c:v>
                </c:pt>
                <c:pt idx="3282">
                  <c:v>58.555487778323545</c:v>
                </c:pt>
                <c:pt idx="3283">
                  <c:v>58.562326660305118</c:v>
                </c:pt>
                <c:pt idx="3284">
                  <c:v>58.565290691871297</c:v>
                </c:pt>
                <c:pt idx="3285">
                  <c:v>58.578224489042782</c:v>
                </c:pt>
                <c:pt idx="3286">
                  <c:v>58.540205205664677</c:v>
                </c:pt>
                <c:pt idx="3287">
                  <c:v>58.594046566790539</c:v>
                </c:pt>
                <c:pt idx="3288">
                  <c:v>58.706089099267722</c:v>
                </c:pt>
                <c:pt idx="3289">
                  <c:v>58.804447515637065</c:v>
                </c:pt>
                <c:pt idx="3290">
                  <c:v>58.819063218972495</c:v>
                </c:pt>
                <c:pt idx="3291">
                  <c:v>58.866614805692713</c:v>
                </c:pt>
                <c:pt idx="3292">
                  <c:v>58.918605515648203</c:v>
                </c:pt>
                <c:pt idx="3293">
                  <c:v>58.981305262038795</c:v>
                </c:pt>
                <c:pt idx="3294">
                  <c:v>59.005689615157138</c:v>
                </c:pt>
                <c:pt idx="3295">
                  <c:v>59.02375816988684</c:v>
                </c:pt>
                <c:pt idx="3296">
                  <c:v>59.029049411693599</c:v>
                </c:pt>
                <c:pt idx="3297">
                  <c:v>59.02855530143151</c:v>
                </c:pt>
                <c:pt idx="3298">
                  <c:v>59.062181104122452</c:v>
                </c:pt>
                <c:pt idx="3299">
                  <c:v>59.103599618265164</c:v>
                </c:pt>
                <c:pt idx="3300">
                  <c:v>59.147582965379705</c:v>
                </c:pt>
                <c:pt idx="3301">
                  <c:v>59.160036914045342</c:v>
                </c:pt>
                <c:pt idx="3302">
                  <c:v>59.134652858648913</c:v>
                </c:pt>
                <c:pt idx="3303">
                  <c:v>59.140100837803359</c:v>
                </c:pt>
                <c:pt idx="3304">
                  <c:v>59.121921163471953</c:v>
                </c:pt>
                <c:pt idx="3305">
                  <c:v>59.098112442485061</c:v>
                </c:pt>
                <c:pt idx="3306">
                  <c:v>58.996340984752884</c:v>
                </c:pt>
                <c:pt idx="3307">
                  <c:v>58.96396567117371</c:v>
                </c:pt>
                <c:pt idx="3308">
                  <c:v>58.947558200962213</c:v>
                </c:pt>
                <c:pt idx="3309">
                  <c:v>58.882265205971024</c:v>
                </c:pt>
                <c:pt idx="3310">
                  <c:v>58.820005259654522</c:v>
                </c:pt>
                <c:pt idx="3311">
                  <c:v>58.771554050658366</c:v>
                </c:pt>
                <c:pt idx="3312">
                  <c:v>58.727139544631108</c:v>
                </c:pt>
                <c:pt idx="3313">
                  <c:v>58.679358141048652</c:v>
                </c:pt>
                <c:pt idx="3314">
                  <c:v>58.56675470495211</c:v>
                </c:pt>
                <c:pt idx="3315">
                  <c:v>58.420687113974452</c:v>
                </c:pt>
                <c:pt idx="3316">
                  <c:v>58.279268264251776</c:v>
                </c:pt>
                <c:pt idx="3317">
                  <c:v>58.209843426610853</c:v>
                </c:pt>
                <c:pt idx="3318">
                  <c:v>58.093491477146223</c:v>
                </c:pt>
                <c:pt idx="3319">
                  <c:v>57.982033473779289</c:v>
                </c:pt>
                <c:pt idx="3320">
                  <c:v>57.873292823379629</c:v>
                </c:pt>
                <c:pt idx="3321">
                  <c:v>57.760705925876714</c:v>
                </c:pt>
                <c:pt idx="3322">
                  <c:v>57.646620397268634</c:v>
                </c:pt>
                <c:pt idx="3323">
                  <c:v>57.495524481170555</c:v>
                </c:pt>
                <c:pt idx="3324">
                  <c:v>57.35725449325605</c:v>
                </c:pt>
                <c:pt idx="3325">
                  <c:v>57.21340526112585</c:v>
                </c:pt>
                <c:pt idx="3326">
                  <c:v>57.05341159352043</c:v>
                </c:pt>
                <c:pt idx="3327">
                  <c:v>56.903784461547971</c:v>
                </c:pt>
                <c:pt idx="3328">
                  <c:v>56.759811336859933</c:v>
                </c:pt>
                <c:pt idx="3329">
                  <c:v>56.639721703119214</c:v>
                </c:pt>
                <c:pt idx="3330">
                  <c:v>56.506914963426205</c:v>
                </c:pt>
                <c:pt idx="3331">
                  <c:v>56.385306484342117</c:v>
                </c:pt>
                <c:pt idx="3332">
                  <c:v>56.242589148407994</c:v>
                </c:pt>
                <c:pt idx="3333">
                  <c:v>56.080129443220464</c:v>
                </c:pt>
                <c:pt idx="3334">
                  <c:v>55.893118012362486</c:v>
                </c:pt>
                <c:pt idx="3335">
                  <c:v>55.716680173786195</c:v>
                </c:pt>
                <c:pt idx="3336">
                  <c:v>55.620930200188376</c:v>
                </c:pt>
                <c:pt idx="3337">
                  <c:v>55.519422686668278</c:v>
                </c:pt>
                <c:pt idx="3338">
                  <c:v>55.42114858701617</c:v>
                </c:pt>
                <c:pt idx="3339">
                  <c:v>55.37555133539778</c:v>
                </c:pt>
                <c:pt idx="3340">
                  <c:v>55.336442918937337</c:v>
                </c:pt>
                <c:pt idx="3341">
                  <c:v>55.31328854116768</c:v>
                </c:pt>
                <c:pt idx="3342">
                  <c:v>55.276132209440462</c:v>
                </c:pt>
                <c:pt idx="3343">
                  <c:v>55.272063239300543</c:v>
                </c:pt>
                <c:pt idx="3344">
                  <c:v>55.222378242532443</c:v>
                </c:pt>
                <c:pt idx="3345">
                  <c:v>55.115118550084198</c:v>
                </c:pt>
                <c:pt idx="3346">
                  <c:v>55.068994715453101</c:v>
                </c:pt>
                <c:pt idx="3347">
                  <c:v>55.054986021982515</c:v>
                </c:pt>
                <c:pt idx="3348">
                  <c:v>54.995396191178081</c:v>
                </c:pt>
                <c:pt idx="3349">
                  <c:v>54.922891684825323</c:v>
                </c:pt>
                <c:pt idx="3350">
                  <c:v>54.847906913981475</c:v>
                </c:pt>
                <c:pt idx="3351">
                  <c:v>54.779660818776414</c:v>
                </c:pt>
                <c:pt idx="3352">
                  <c:v>54.744992097791865</c:v>
                </c:pt>
                <c:pt idx="3353">
                  <c:v>54.705141882898531</c:v>
                </c:pt>
                <c:pt idx="3354">
                  <c:v>54.642577597404461</c:v>
                </c:pt>
                <c:pt idx="3355">
                  <c:v>54.537067856826823</c:v>
                </c:pt>
                <c:pt idx="3356">
                  <c:v>54.477276807306097</c:v>
                </c:pt>
                <c:pt idx="3357">
                  <c:v>54.408356301387343</c:v>
                </c:pt>
                <c:pt idx="3358">
                  <c:v>54.383959106843115</c:v>
                </c:pt>
                <c:pt idx="3359">
                  <c:v>54.35644372904008</c:v>
                </c:pt>
                <c:pt idx="3360">
                  <c:v>54.311655532869359</c:v>
                </c:pt>
                <c:pt idx="3361">
                  <c:v>54.316673564443867</c:v>
                </c:pt>
                <c:pt idx="3362">
                  <c:v>54.339926679372624</c:v>
                </c:pt>
                <c:pt idx="3363">
                  <c:v>54.339678301305625</c:v>
                </c:pt>
                <c:pt idx="3364">
                  <c:v>54.3311325893659</c:v>
                </c:pt>
                <c:pt idx="3365">
                  <c:v>54.364035445042838</c:v>
                </c:pt>
                <c:pt idx="3366">
                  <c:v>54.414614028697052</c:v>
                </c:pt>
                <c:pt idx="3367">
                  <c:v>54.486513205066998</c:v>
                </c:pt>
                <c:pt idx="3368">
                  <c:v>54.59553360230619</c:v>
                </c:pt>
                <c:pt idx="3369">
                  <c:v>54.66719231885498</c:v>
                </c:pt>
                <c:pt idx="3370">
                  <c:v>54.704573636692281</c:v>
                </c:pt>
                <c:pt idx="3371">
                  <c:v>54.833005241645651</c:v>
                </c:pt>
                <c:pt idx="3372">
                  <c:v>54.969141926304843</c:v>
                </c:pt>
                <c:pt idx="3373">
                  <c:v>55.041241016811369</c:v>
                </c:pt>
                <c:pt idx="3374">
                  <c:v>55.107820977844135</c:v>
                </c:pt>
                <c:pt idx="3375">
                  <c:v>55.112613331383798</c:v>
                </c:pt>
                <c:pt idx="3376">
                  <c:v>55.077005579095143</c:v>
                </c:pt>
                <c:pt idx="3377">
                  <c:v>55.062178673035469</c:v>
                </c:pt>
                <c:pt idx="3378">
                  <c:v>55.048894730480157</c:v>
                </c:pt>
                <c:pt idx="3379">
                  <c:v>55.051166139004259</c:v>
                </c:pt>
                <c:pt idx="3380">
                  <c:v>55.012645659564662</c:v>
                </c:pt>
                <c:pt idx="3381">
                  <c:v>54.893478510759806</c:v>
                </c:pt>
                <c:pt idx="3382">
                  <c:v>54.726636611146624</c:v>
                </c:pt>
                <c:pt idx="3383">
                  <c:v>54.58126845655012</c:v>
                </c:pt>
                <c:pt idx="3384">
                  <c:v>54.447315346269832</c:v>
                </c:pt>
                <c:pt idx="3385">
                  <c:v>54.355080560558633</c:v>
                </c:pt>
                <c:pt idx="3386">
                  <c:v>54.219041310225748</c:v>
                </c:pt>
                <c:pt idx="3387">
                  <c:v>54.100685468547461</c:v>
                </c:pt>
                <c:pt idx="3388">
                  <c:v>53.949479324458835</c:v>
                </c:pt>
                <c:pt idx="3389">
                  <c:v>53.789845391692801</c:v>
                </c:pt>
                <c:pt idx="3390">
                  <c:v>53.671690322738399</c:v>
                </c:pt>
                <c:pt idx="3391">
                  <c:v>53.550948534094722</c:v>
                </c:pt>
                <c:pt idx="3392">
                  <c:v>53.381475076380895</c:v>
                </c:pt>
                <c:pt idx="3393">
                  <c:v>53.180113657098232</c:v>
                </c:pt>
                <c:pt idx="3394">
                  <c:v>53.00409236404176</c:v>
                </c:pt>
                <c:pt idx="3395">
                  <c:v>52.858169428271438</c:v>
                </c:pt>
                <c:pt idx="3396">
                  <c:v>52.773600766677525</c:v>
                </c:pt>
                <c:pt idx="3397">
                  <c:v>52.677140290078917</c:v>
                </c:pt>
                <c:pt idx="3398">
                  <c:v>52.581868012342134</c:v>
                </c:pt>
                <c:pt idx="3399">
                  <c:v>52.496700478547872</c:v>
                </c:pt>
                <c:pt idx="3400">
                  <c:v>52.412704846886378</c:v>
                </c:pt>
                <c:pt idx="3401">
                  <c:v>52.352950375990709</c:v>
                </c:pt>
                <c:pt idx="3402">
                  <c:v>52.316725924916298</c:v>
                </c:pt>
                <c:pt idx="3403">
                  <c:v>52.30829218938743</c:v>
                </c:pt>
                <c:pt idx="3404">
                  <c:v>52.335559267501637</c:v>
                </c:pt>
                <c:pt idx="3405">
                  <c:v>52.289195837697925</c:v>
                </c:pt>
                <c:pt idx="3406">
                  <c:v>52.232129211864958</c:v>
                </c:pt>
                <c:pt idx="3407">
                  <c:v>52.166570802492068</c:v>
                </c:pt>
                <c:pt idx="3408">
                  <c:v>52.119967656162899</c:v>
                </c:pt>
                <c:pt idx="3409">
                  <c:v>52.099839076408045</c:v>
                </c:pt>
                <c:pt idx="3410">
                  <c:v>52.105327314433637</c:v>
                </c:pt>
                <c:pt idx="3411">
                  <c:v>52.074636403784162</c:v>
                </c:pt>
                <c:pt idx="3412">
                  <c:v>52.066850449027363</c:v>
                </c:pt>
                <c:pt idx="3413">
                  <c:v>52.059608196637313</c:v>
                </c:pt>
                <c:pt idx="3414">
                  <c:v>52.117629660353352</c:v>
                </c:pt>
                <c:pt idx="3415">
                  <c:v>52.135018666423939</c:v>
                </c:pt>
                <c:pt idx="3416">
                  <c:v>52.196462097070146</c:v>
                </c:pt>
                <c:pt idx="3417">
                  <c:v>52.224580191560591</c:v>
                </c:pt>
                <c:pt idx="3418">
                  <c:v>52.222278480031562</c:v>
                </c:pt>
                <c:pt idx="3419">
                  <c:v>52.273370754174323</c:v>
                </c:pt>
                <c:pt idx="3420">
                  <c:v>52.308411521019359</c:v>
                </c:pt>
                <c:pt idx="3421">
                  <c:v>52.272871444181398</c:v>
                </c:pt>
                <c:pt idx="3422">
                  <c:v>52.33736262057193</c:v>
                </c:pt>
                <c:pt idx="3423">
                  <c:v>52.401632725640731</c:v>
                </c:pt>
                <c:pt idx="3424">
                  <c:v>52.495865404170743</c:v>
                </c:pt>
                <c:pt idx="3425">
                  <c:v>52.581919941672908</c:v>
                </c:pt>
                <c:pt idx="3426">
                  <c:v>52.708872853369705</c:v>
                </c:pt>
                <c:pt idx="3427">
                  <c:v>52.844737268113988</c:v>
                </c:pt>
                <c:pt idx="3428">
                  <c:v>52.959373611367489</c:v>
                </c:pt>
                <c:pt idx="3429">
                  <c:v>53.039168933637818</c:v>
                </c:pt>
                <c:pt idx="3430">
                  <c:v>53.146293151689584</c:v>
                </c:pt>
                <c:pt idx="3431">
                  <c:v>53.197279106625992</c:v>
                </c:pt>
                <c:pt idx="3432">
                  <c:v>53.282225510164437</c:v>
                </c:pt>
                <c:pt idx="3433">
                  <c:v>53.353923408159922</c:v>
                </c:pt>
                <c:pt idx="3434">
                  <c:v>53.512850618844269</c:v>
                </c:pt>
                <c:pt idx="3435">
                  <c:v>53.642465511865716</c:v>
                </c:pt>
                <c:pt idx="3436">
                  <c:v>53.836402569314814</c:v>
                </c:pt>
                <c:pt idx="3437">
                  <c:v>54.029281412164458</c:v>
                </c:pt>
                <c:pt idx="3438">
                  <c:v>54.139965445916729</c:v>
                </c:pt>
                <c:pt idx="3439">
                  <c:v>54.166458350428904</c:v>
                </c:pt>
                <c:pt idx="3440">
                  <c:v>54.236618294343771</c:v>
                </c:pt>
                <c:pt idx="3441">
                  <c:v>54.272192977360234</c:v>
                </c:pt>
                <c:pt idx="3442">
                  <c:v>54.242901241154222</c:v>
                </c:pt>
                <c:pt idx="3443">
                  <c:v>54.13635124213657</c:v>
                </c:pt>
                <c:pt idx="3444">
                  <c:v>54.008949427098791</c:v>
                </c:pt>
                <c:pt idx="3445">
                  <c:v>53.891036341437221</c:v>
                </c:pt>
                <c:pt idx="3446">
                  <c:v>53.808980088932458</c:v>
                </c:pt>
                <c:pt idx="3447">
                  <c:v>53.68257624427531</c:v>
                </c:pt>
                <c:pt idx="3448">
                  <c:v>53.553253834375369</c:v>
                </c:pt>
                <c:pt idx="3449">
                  <c:v>53.390543236320291</c:v>
                </c:pt>
                <c:pt idx="3450">
                  <c:v>53.174928123910391</c:v>
                </c:pt>
                <c:pt idx="3451">
                  <c:v>52.973203078415381</c:v>
                </c:pt>
                <c:pt idx="3452">
                  <c:v>52.751074637800642</c:v>
                </c:pt>
                <c:pt idx="3453">
                  <c:v>52.519022069997391</c:v>
                </c:pt>
                <c:pt idx="3454">
                  <c:v>52.24716430469315</c:v>
                </c:pt>
                <c:pt idx="3455">
                  <c:v>51.948060060657518</c:v>
                </c:pt>
                <c:pt idx="3456">
                  <c:v>51.687291287340287</c:v>
                </c:pt>
                <c:pt idx="3457">
                  <c:v>51.509752886329295</c:v>
                </c:pt>
                <c:pt idx="3458">
                  <c:v>51.35020050375735</c:v>
                </c:pt>
                <c:pt idx="3459">
                  <c:v>51.106555584055997</c:v>
                </c:pt>
                <c:pt idx="3460">
                  <c:v>50.908570822777548</c:v>
                </c:pt>
                <c:pt idx="3461">
                  <c:v>50.749822258174262</c:v>
                </c:pt>
                <c:pt idx="3462">
                  <c:v>50.592806911924761</c:v>
                </c:pt>
                <c:pt idx="3463">
                  <c:v>50.452211560078126</c:v>
                </c:pt>
                <c:pt idx="3464">
                  <c:v>50.345380295607228</c:v>
                </c:pt>
                <c:pt idx="3465">
                  <c:v>50.234451073608412</c:v>
                </c:pt>
                <c:pt idx="3466">
                  <c:v>50.178710254660267</c:v>
                </c:pt>
                <c:pt idx="3467">
                  <c:v>50.108298327948575</c:v>
                </c:pt>
                <c:pt idx="3468">
                  <c:v>50.009751306206972</c:v>
                </c:pt>
                <c:pt idx="3469">
                  <c:v>49.879338535194705</c:v>
                </c:pt>
                <c:pt idx="3470">
                  <c:v>49.832160729518257</c:v>
                </c:pt>
                <c:pt idx="3471">
                  <c:v>49.851926674255807</c:v>
                </c:pt>
                <c:pt idx="3472">
                  <c:v>49.887382472362795</c:v>
                </c:pt>
                <c:pt idx="3473">
                  <c:v>49.964666335409369</c:v>
                </c:pt>
                <c:pt idx="3474">
                  <c:v>50.013733460524527</c:v>
                </c:pt>
                <c:pt idx="3475">
                  <c:v>50.077005439442829</c:v>
                </c:pt>
                <c:pt idx="3476">
                  <c:v>50.119585422793129</c:v>
                </c:pt>
                <c:pt idx="3477">
                  <c:v>50.171299371924405</c:v>
                </c:pt>
                <c:pt idx="3478">
                  <c:v>50.294226828928835</c:v>
                </c:pt>
                <c:pt idx="3479">
                  <c:v>50.330963072323669</c:v>
                </c:pt>
                <c:pt idx="3480">
                  <c:v>50.395025563475478</c:v>
                </c:pt>
                <c:pt idx="3481">
                  <c:v>50.453226134341179</c:v>
                </c:pt>
                <c:pt idx="3482">
                  <c:v>50.51201521206967</c:v>
                </c:pt>
                <c:pt idx="3483">
                  <c:v>50.538248794943065</c:v>
                </c:pt>
                <c:pt idx="3484">
                  <c:v>50.601990935803819</c:v>
                </c:pt>
                <c:pt idx="3485">
                  <c:v>50.721929290511369</c:v>
                </c:pt>
                <c:pt idx="3486">
                  <c:v>50.848641595274728</c:v>
                </c:pt>
                <c:pt idx="3487">
                  <c:v>51.014322676507653</c:v>
                </c:pt>
                <c:pt idx="3488">
                  <c:v>51.136464146149216</c:v>
                </c:pt>
                <c:pt idx="3489">
                  <c:v>51.287166890411278</c:v>
                </c:pt>
                <c:pt idx="3490">
                  <c:v>51.502622453660578</c:v>
                </c:pt>
                <c:pt idx="3491">
                  <c:v>51.746255335773924</c:v>
                </c:pt>
                <c:pt idx="3492">
                  <c:v>51.996930531960921</c:v>
                </c:pt>
                <c:pt idx="3493">
                  <c:v>52.243729246852858</c:v>
                </c:pt>
                <c:pt idx="3494">
                  <c:v>52.451364156636323</c:v>
                </c:pt>
                <c:pt idx="3495">
                  <c:v>52.671797282422197</c:v>
                </c:pt>
                <c:pt idx="3496">
                  <c:v>52.795608176606358</c:v>
                </c:pt>
                <c:pt idx="3497">
                  <c:v>52.90032594252591</c:v>
                </c:pt>
                <c:pt idx="3498">
                  <c:v>52.980669888564286</c:v>
                </c:pt>
                <c:pt idx="3499">
                  <c:v>52.976997147468865</c:v>
                </c:pt>
                <c:pt idx="3500">
                  <c:v>52.94105682593662</c:v>
                </c:pt>
                <c:pt idx="3501">
                  <c:v>52.88692414571269</c:v>
                </c:pt>
                <c:pt idx="3502">
                  <c:v>52.753337057374459</c:v>
                </c:pt>
                <c:pt idx="3503">
                  <c:v>52.60615780858744</c:v>
                </c:pt>
                <c:pt idx="3504">
                  <c:v>52.584444537015557</c:v>
                </c:pt>
                <c:pt idx="3505">
                  <c:v>52.490371425917587</c:v>
                </c:pt>
                <c:pt idx="3506">
                  <c:v>52.372629453050543</c:v>
                </c:pt>
                <c:pt idx="3507">
                  <c:v>52.238726994892566</c:v>
                </c:pt>
                <c:pt idx="3508">
                  <c:v>52.076570818742589</c:v>
                </c:pt>
                <c:pt idx="3509">
                  <c:v>51.864322429493861</c:v>
                </c:pt>
                <c:pt idx="3510">
                  <c:v>51.671236623174558</c:v>
                </c:pt>
                <c:pt idx="3511">
                  <c:v>51.519015731590905</c:v>
                </c:pt>
                <c:pt idx="3512">
                  <c:v>51.400294563937244</c:v>
                </c:pt>
                <c:pt idx="3513">
                  <c:v>51.278932566542267</c:v>
                </c:pt>
                <c:pt idx="3514">
                  <c:v>51.147705342475838</c:v>
                </c:pt>
                <c:pt idx="3515">
                  <c:v>50.963588627056552</c:v>
                </c:pt>
                <c:pt idx="3516">
                  <c:v>50.841005969715511</c:v>
                </c:pt>
                <c:pt idx="3517">
                  <c:v>50.739292126065713</c:v>
                </c:pt>
                <c:pt idx="3518">
                  <c:v>50.640422943302433</c:v>
                </c:pt>
                <c:pt idx="3519">
                  <c:v>50.56062683359491</c:v>
                </c:pt>
                <c:pt idx="3520">
                  <c:v>50.446755272493682</c:v>
                </c:pt>
                <c:pt idx="3521">
                  <c:v>50.316983711083459</c:v>
                </c:pt>
                <c:pt idx="3522">
                  <c:v>50.201046743626897</c:v>
                </c:pt>
                <c:pt idx="3523">
                  <c:v>50.113230244497856</c:v>
                </c:pt>
                <c:pt idx="3524">
                  <c:v>50.033659733602896</c:v>
                </c:pt>
                <c:pt idx="3525">
                  <c:v>49.904247435825134</c:v>
                </c:pt>
                <c:pt idx="3526">
                  <c:v>49.791681116130341</c:v>
                </c:pt>
                <c:pt idx="3527">
                  <c:v>49.708165767193307</c:v>
                </c:pt>
                <c:pt idx="3528">
                  <c:v>49.661563955540423</c:v>
                </c:pt>
                <c:pt idx="3529">
                  <c:v>49.591267254827656</c:v>
                </c:pt>
                <c:pt idx="3530">
                  <c:v>49.615146083582843</c:v>
                </c:pt>
                <c:pt idx="3531">
                  <c:v>49.663160357153807</c:v>
                </c:pt>
                <c:pt idx="3532">
                  <c:v>49.671903251194763</c:v>
                </c:pt>
                <c:pt idx="3533">
                  <c:v>49.740560916770733</c:v>
                </c:pt>
                <c:pt idx="3534">
                  <c:v>49.830001816894693</c:v>
                </c:pt>
                <c:pt idx="3535">
                  <c:v>49.899439675957446</c:v>
                </c:pt>
                <c:pt idx="3536">
                  <c:v>49.988472713511158</c:v>
                </c:pt>
                <c:pt idx="3537">
                  <c:v>50.078816130646842</c:v>
                </c:pt>
                <c:pt idx="3538">
                  <c:v>50.207763560912383</c:v>
                </c:pt>
                <c:pt idx="3539">
                  <c:v>50.270101384150237</c:v>
                </c:pt>
                <c:pt idx="3540">
                  <c:v>50.394816016167333</c:v>
                </c:pt>
                <c:pt idx="3541">
                  <c:v>50.520986161620542</c:v>
                </c:pt>
                <c:pt idx="3542">
                  <c:v>50.699950099407943</c:v>
                </c:pt>
                <c:pt idx="3543">
                  <c:v>50.820408855194181</c:v>
                </c:pt>
                <c:pt idx="3544">
                  <c:v>50.950220435815716</c:v>
                </c:pt>
                <c:pt idx="3545">
                  <c:v>51.086959559489955</c:v>
                </c:pt>
                <c:pt idx="3546">
                  <c:v>51.276704279836551</c:v>
                </c:pt>
                <c:pt idx="3547">
                  <c:v>51.449314957028349</c:v>
                </c:pt>
                <c:pt idx="3548">
                  <c:v>51.656431594025719</c:v>
                </c:pt>
                <c:pt idx="3549">
                  <c:v>51.853508851593837</c:v>
                </c:pt>
                <c:pt idx="3550">
                  <c:v>52.067609270205708</c:v>
                </c:pt>
                <c:pt idx="3551">
                  <c:v>52.280698414510177</c:v>
                </c:pt>
                <c:pt idx="3552">
                  <c:v>52.459795515353669</c:v>
                </c:pt>
                <c:pt idx="3553">
                  <c:v>52.605465673630583</c:v>
                </c:pt>
                <c:pt idx="3554">
                  <c:v>52.669389846214614</c:v>
                </c:pt>
                <c:pt idx="3555">
                  <c:v>52.71751243607406</c:v>
                </c:pt>
                <c:pt idx="3556">
                  <c:v>52.801108353213969</c:v>
                </c:pt>
                <c:pt idx="3557">
                  <c:v>52.817414405273489</c:v>
                </c:pt>
                <c:pt idx="3558">
                  <c:v>52.818725626438471</c:v>
                </c:pt>
                <c:pt idx="3559">
                  <c:v>52.807962204260789</c:v>
                </c:pt>
                <c:pt idx="3560">
                  <c:v>52.730777902173777</c:v>
                </c:pt>
                <c:pt idx="3561">
                  <c:v>52.645305047000733</c:v>
                </c:pt>
                <c:pt idx="3562">
                  <c:v>52.564456771187878</c:v>
                </c:pt>
                <c:pt idx="3563">
                  <c:v>52.423681722491089</c:v>
                </c:pt>
                <c:pt idx="3564">
                  <c:v>52.282286109077646</c:v>
                </c:pt>
                <c:pt idx="3565">
                  <c:v>52.08908369312914</c:v>
                </c:pt>
                <c:pt idx="3566">
                  <c:v>51.883850693520131</c:v>
                </c:pt>
                <c:pt idx="3567">
                  <c:v>51.68425340473992</c:v>
                </c:pt>
                <c:pt idx="3568">
                  <c:v>51.470102331932921</c:v>
                </c:pt>
                <c:pt idx="3569">
                  <c:v>51.268979639026291</c:v>
                </c:pt>
                <c:pt idx="3570">
                  <c:v>51.069709406069336</c:v>
                </c:pt>
                <c:pt idx="3571">
                  <c:v>50.830282551613898</c:v>
                </c:pt>
                <c:pt idx="3572">
                  <c:v>50.600288640100324</c:v>
                </c:pt>
                <c:pt idx="3573">
                  <c:v>50.385162793213134</c:v>
                </c:pt>
                <c:pt idx="3574">
                  <c:v>50.192914421985293</c:v>
                </c:pt>
                <c:pt idx="3575">
                  <c:v>50.058843871390259</c:v>
                </c:pt>
                <c:pt idx="3576">
                  <c:v>49.899132252324698</c:v>
                </c:pt>
                <c:pt idx="3577">
                  <c:v>49.753278163289103</c:v>
                </c:pt>
                <c:pt idx="3578">
                  <c:v>49.508485033170324</c:v>
                </c:pt>
                <c:pt idx="3579">
                  <c:v>49.353192542223333</c:v>
                </c:pt>
                <c:pt idx="3580">
                  <c:v>49.242343800948383</c:v>
                </c:pt>
                <c:pt idx="3581">
                  <c:v>49.143325569295591</c:v>
                </c:pt>
                <c:pt idx="3582">
                  <c:v>49.034011887996122</c:v>
                </c:pt>
                <c:pt idx="3583">
                  <c:v>48.935306039302489</c:v>
                </c:pt>
                <c:pt idx="3584">
                  <c:v>48.807756618932437</c:v>
                </c:pt>
                <c:pt idx="3585">
                  <c:v>48.677200969673528</c:v>
                </c:pt>
                <c:pt idx="3586">
                  <c:v>48.591447491243336</c:v>
                </c:pt>
                <c:pt idx="3587">
                  <c:v>48.539922660827983</c:v>
                </c:pt>
                <c:pt idx="3588">
                  <c:v>48.410085161170336</c:v>
                </c:pt>
                <c:pt idx="3589">
                  <c:v>48.354202550101874</c:v>
                </c:pt>
                <c:pt idx="3590">
                  <c:v>48.341740174412408</c:v>
                </c:pt>
                <c:pt idx="3591">
                  <c:v>48.311004581668882</c:v>
                </c:pt>
                <c:pt idx="3592">
                  <c:v>48.287824994849032</c:v>
                </c:pt>
                <c:pt idx="3593">
                  <c:v>48.257629646899346</c:v>
                </c:pt>
                <c:pt idx="3594">
                  <c:v>48.29112538261306</c:v>
                </c:pt>
                <c:pt idx="3595">
                  <c:v>48.323609050296533</c:v>
                </c:pt>
                <c:pt idx="3596">
                  <c:v>48.35389984895469</c:v>
                </c:pt>
                <c:pt idx="3597">
                  <c:v>48.458154012712704</c:v>
                </c:pt>
                <c:pt idx="3598">
                  <c:v>48.538335150143183</c:v>
                </c:pt>
                <c:pt idx="3599">
                  <c:v>48.633105324222292</c:v>
                </c:pt>
                <c:pt idx="3600">
                  <c:v>48.757423361986604</c:v>
                </c:pt>
                <c:pt idx="3601">
                  <c:v>48.919049789378633</c:v>
                </c:pt>
                <c:pt idx="3602">
                  <c:v>49.063469623530132</c:v>
                </c:pt>
                <c:pt idx="3603">
                  <c:v>49.175103932765083</c:v>
                </c:pt>
                <c:pt idx="3604">
                  <c:v>49.328849079979676</c:v>
                </c:pt>
                <c:pt idx="3605">
                  <c:v>49.471971677029309</c:v>
                </c:pt>
                <c:pt idx="3606">
                  <c:v>49.650681947221692</c:v>
                </c:pt>
                <c:pt idx="3607">
                  <c:v>49.833112278768404</c:v>
                </c:pt>
                <c:pt idx="3608">
                  <c:v>49.970357568342834</c:v>
                </c:pt>
                <c:pt idx="3609">
                  <c:v>50.182500725108277</c:v>
                </c:pt>
                <c:pt idx="3610">
                  <c:v>50.334731109550205</c:v>
                </c:pt>
                <c:pt idx="3611">
                  <c:v>50.423867951915305</c:v>
                </c:pt>
                <c:pt idx="3612">
                  <c:v>50.490858123066999</c:v>
                </c:pt>
                <c:pt idx="3613">
                  <c:v>50.542559901369074</c:v>
                </c:pt>
                <c:pt idx="3614">
                  <c:v>50.629226152470103</c:v>
                </c:pt>
                <c:pt idx="3615">
                  <c:v>50.696238909142672</c:v>
                </c:pt>
                <c:pt idx="3616">
                  <c:v>50.722184142428233</c:v>
                </c:pt>
                <c:pt idx="3617">
                  <c:v>50.783853777392956</c:v>
                </c:pt>
                <c:pt idx="3618">
                  <c:v>50.821447426100086</c:v>
                </c:pt>
                <c:pt idx="3619">
                  <c:v>50.858950791048912</c:v>
                </c:pt>
                <c:pt idx="3620">
                  <c:v>50.892428730187625</c:v>
                </c:pt>
                <c:pt idx="3621">
                  <c:v>50.886738787136402</c:v>
                </c:pt>
                <c:pt idx="3622">
                  <c:v>50.851938654011036</c:v>
                </c:pt>
                <c:pt idx="3623">
                  <c:v>50.722866184512014</c:v>
                </c:pt>
                <c:pt idx="3624">
                  <c:v>50.637037214690679</c:v>
                </c:pt>
                <c:pt idx="3625">
                  <c:v>50.529790393902687</c:v>
                </c:pt>
                <c:pt idx="3626">
                  <c:v>50.432535853964623</c:v>
                </c:pt>
                <c:pt idx="3627">
                  <c:v>50.338521131824983</c:v>
                </c:pt>
                <c:pt idx="3628">
                  <c:v>50.252757478976484</c:v>
                </c:pt>
                <c:pt idx="3629">
                  <c:v>50.247430537806963</c:v>
                </c:pt>
                <c:pt idx="3630">
                  <c:v>50.170502519986115</c:v>
                </c:pt>
                <c:pt idx="3631">
                  <c:v>50.078762508322669</c:v>
                </c:pt>
                <c:pt idx="3632">
                  <c:v>49.943931378424971</c:v>
                </c:pt>
                <c:pt idx="3633">
                  <c:v>49.860945105425614</c:v>
                </c:pt>
                <c:pt idx="3634">
                  <c:v>49.770990368259049</c:v>
                </c:pt>
                <c:pt idx="3635">
                  <c:v>49.694055828186485</c:v>
                </c:pt>
                <c:pt idx="3636">
                  <c:v>49.615357590587344</c:v>
                </c:pt>
                <c:pt idx="3637">
                  <c:v>49.464170694809383</c:v>
                </c:pt>
                <c:pt idx="3638">
                  <c:v>49.284582914280172</c:v>
                </c:pt>
                <c:pt idx="3639">
                  <c:v>49.167982692743628</c:v>
                </c:pt>
                <c:pt idx="3640">
                  <c:v>49.091098360945814</c:v>
                </c:pt>
                <c:pt idx="3641">
                  <c:v>48.987061089384341</c:v>
                </c:pt>
                <c:pt idx="3642">
                  <c:v>48.919741559178746</c:v>
                </c:pt>
                <c:pt idx="3643">
                  <c:v>48.867634708063008</c:v>
                </c:pt>
                <c:pt idx="3644">
                  <c:v>48.896866896930668</c:v>
                </c:pt>
                <c:pt idx="3645">
                  <c:v>48.897320848068389</c:v>
                </c:pt>
                <c:pt idx="3646">
                  <c:v>48.912365987447764</c:v>
                </c:pt>
                <c:pt idx="3647">
                  <c:v>48.889601797004914</c:v>
                </c:pt>
                <c:pt idx="3648">
                  <c:v>48.92093846925389</c:v>
                </c:pt>
                <c:pt idx="3649">
                  <c:v>48.92689722505051</c:v>
                </c:pt>
                <c:pt idx="3650">
                  <c:v>48.919086360446222</c:v>
                </c:pt>
                <c:pt idx="3651">
                  <c:v>48.956569134273771</c:v>
                </c:pt>
                <c:pt idx="3652">
                  <c:v>49.016052320991847</c:v>
                </c:pt>
                <c:pt idx="3653">
                  <c:v>49.096385588107452</c:v>
                </c:pt>
                <c:pt idx="3654">
                  <c:v>49.17252862521601</c:v>
                </c:pt>
                <c:pt idx="3655">
                  <c:v>49.259669107701399</c:v>
                </c:pt>
                <c:pt idx="3656">
                  <c:v>49.381691851476873</c:v>
                </c:pt>
                <c:pt idx="3657">
                  <c:v>49.49245540638983</c:v>
                </c:pt>
                <c:pt idx="3658">
                  <c:v>49.599926005987953</c:v>
                </c:pt>
                <c:pt idx="3659">
                  <c:v>49.700582519278271</c:v>
                </c:pt>
                <c:pt idx="3660">
                  <c:v>49.81544845363679</c:v>
                </c:pt>
                <c:pt idx="3661">
                  <c:v>49.886971799539324</c:v>
                </c:pt>
                <c:pt idx="3662">
                  <c:v>49.920116397077258</c:v>
                </c:pt>
                <c:pt idx="3663">
                  <c:v>49.977144714358779</c:v>
                </c:pt>
                <c:pt idx="3664">
                  <c:v>50.03628689238392</c:v>
                </c:pt>
                <c:pt idx="3665">
                  <c:v>50.163227845512615</c:v>
                </c:pt>
                <c:pt idx="3666">
                  <c:v>50.271668550667329</c:v>
                </c:pt>
                <c:pt idx="3667">
                  <c:v>50.331987046113916</c:v>
                </c:pt>
                <c:pt idx="3668">
                  <c:v>50.428401401699041</c:v>
                </c:pt>
                <c:pt idx="3669">
                  <c:v>50.559906540533113</c:v>
                </c:pt>
                <c:pt idx="3670">
                  <c:v>50.615140870543037</c:v>
                </c:pt>
                <c:pt idx="3671">
                  <c:v>50.711538193494405</c:v>
                </c:pt>
                <c:pt idx="3672">
                  <c:v>50.770402921898018</c:v>
                </c:pt>
                <c:pt idx="3673">
                  <c:v>50.826564664585497</c:v>
                </c:pt>
                <c:pt idx="3674">
                  <c:v>50.860728680839344</c:v>
                </c:pt>
                <c:pt idx="3675">
                  <c:v>50.925543081731107</c:v>
                </c:pt>
                <c:pt idx="3676">
                  <c:v>51.004653432082847</c:v>
                </c:pt>
                <c:pt idx="3677">
                  <c:v>51.130496541431953</c:v>
                </c:pt>
                <c:pt idx="3678">
                  <c:v>51.206319056160709</c:v>
                </c:pt>
                <c:pt idx="3679">
                  <c:v>51.294277229363743</c:v>
                </c:pt>
                <c:pt idx="3680">
                  <c:v>51.428418106352559</c:v>
                </c:pt>
                <c:pt idx="3681">
                  <c:v>51.571167925466909</c:v>
                </c:pt>
                <c:pt idx="3682">
                  <c:v>51.658396836994967</c:v>
                </c:pt>
                <c:pt idx="3683">
                  <c:v>51.671987629307871</c:v>
                </c:pt>
                <c:pt idx="3684">
                  <c:v>51.68409461242554</c:v>
                </c:pt>
                <c:pt idx="3685">
                  <c:v>51.661009035443065</c:v>
                </c:pt>
                <c:pt idx="3686">
                  <c:v>51.704570753963019</c:v>
                </c:pt>
                <c:pt idx="3687">
                  <c:v>51.666033850470882</c:v>
                </c:pt>
                <c:pt idx="3688">
                  <c:v>51.583934958233783</c:v>
                </c:pt>
                <c:pt idx="3689">
                  <c:v>51.474989135894099</c:v>
                </c:pt>
                <c:pt idx="3690">
                  <c:v>51.380564451722321</c:v>
                </c:pt>
                <c:pt idx="3691">
                  <c:v>51.230509008599121</c:v>
                </c:pt>
                <c:pt idx="3692">
                  <c:v>51.079429116105146</c:v>
                </c:pt>
                <c:pt idx="3693">
                  <c:v>50.885754640499329</c:v>
                </c:pt>
                <c:pt idx="3694">
                  <c:v>50.777760897412413</c:v>
                </c:pt>
                <c:pt idx="3695">
                  <c:v>50.707840529302494</c:v>
                </c:pt>
                <c:pt idx="3696">
                  <c:v>50.663436499025089</c:v>
                </c:pt>
                <c:pt idx="3697">
                  <c:v>50.596250913276336</c:v>
                </c:pt>
                <c:pt idx="3698">
                  <c:v>50.575212056107922</c:v>
                </c:pt>
                <c:pt idx="3699">
                  <c:v>50.573580736339025</c:v>
                </c:pt>
                <c:pt idx="3700">
                  <c:v>50.580982658588304</c:v>
                </c:pt>
                <c:pt idx="3701">
                  <c:v>50.620240277150643</c:v>
                </c:pt>
                <c:pt idx="3702">
                  <c:v>50.656545977289241</c:v>
                </c:pt>
                <c:pt idx="3703">
                  <c:v>50.668073986638767</c:v>
                </c:pt>
                <c:pt idx="3704">
                  <c:v>50.654583312216772</c:v>
                </c:pt>
                <c:pt idx="3705">
                  <c:v>50.680137865790385</c:v>
                </c:pt>
                <c:pt idx="3706">
                  <c:v>50.704525071368977</c:v>
                </c:pt>
                <c:pt idx="3707">
                  <c:v>50.729181573760535</c:v>
                </c:pt>
                <c:pt idx="3708">
                  <c:v>50.724174587491973</c:v>
                </c:pt>
                <c:pt idx="3709">
                  <c:v>50.728096884446202</c:v>
                </c:pt>
                <c:pt idx="3710">
                  <c:v>50.785193932758155</c:v>
                </c:pt>
                <c:pt idx="3711">
                  <c:v>50.790602228805668</c:v>
                </c:pt>
                <c:pt idx="3712">
                  <c:v>50.780847604905681</c:v>
                </c:pt>
                <c:pt idx="3713">
                  <c:v>50.834285558285927</c:v>
                </c:pt>
                <c:pt idx="3714">
                  <c:v>50.867358858057841</c:v>
                </c:pt>
                <c:pt idx="3715">
                  <c:v>50.927110469845104</c:v>
                </c:pt>
                <c:pt idx="3716">
                  <c:v>50.992934984358101</c:v>
                </c:pt>
                <c:pt idx="3717">
                  <c:v>51.064835521372878</c:v>
                </c:pt>
                <c:pt idx="3718">
                  <c:v>51.128046210172087</c:v>
                </c:pt>
                <c:pt idx="3719">
                  <c:v>51.250084478268008</c:v>
                </c:pt>
                <c:pt idx="3720">
                  <c:v>51.379378453039308</c:v>
                </c:pt>
                <c:pt idx="3721">
                  <c:v>51.45456787378393</c:v>
                </c:pt>
                <c:pt idx="3722">
                  <c:v>51.481787855450179</c:v>
                </c:pt>
                <c:pt idx="3723">
                  <c:v>51.505014946149409</c:v>
                </c:pt>
                <c:pt idx="3724">
                  <c:v>51.523771127926913</c:v>
                </c:pt>
                <c:pt idx="3725">
                  <c:v>51.523045015087575</c:v>
                </c:pt>
                <c:pt idx="3726">
                  <c:v>51.508288132887827</c:v>
                </c:pt>
                <c:pt idx="3727">
                  <c:v>51.527020983834788</c:v>
                </c:pt>
                <c:pt idx="3728">
                  <c:v>51.560427379021625</c:v>
                </c:pt>
                <c:pt idx="3729">
                  <c:v>51.578036517066295</c:v>
                </c:pt>
                <c:pt idx="3730">
                  <c:v>51.589479384076562</c:v>
                </c:pt>
                <c:pt idx="3731">
                  <c:v>51.669491016632136</c:v>
                </c:pt>
                <c:pt idx="3732">
                  <c:v>51.745527916355918</c:v>
                </c:pt>
                <c:pt idx="3733">
                  <c:v>51.916376387861071</c:v>
                </c:pt>
                <c:pt idx="3734">
                  <c:v>52.106565604884693</c:v>
                </c:pt>
                <c:pt idx="3735">
                  <c:v>52.208664517413084</c:v>
                </c:pt>
                <c:pt idx="3736">
                  <c:v>52.265100597830198</c:v>
                </c:pt>
                <c:pt idx="3737">
                  <c:v>52.352302037298671</c:v>
                </c:pt>
                <c:pt idx="3738">
                  <c:v>52.547095940704999</c:v>
                </c:pt>
                <c:pt idx="3739">
                  <c:v>52.734753862177499</c:v>
                </c:pt>
                <c:pt idx="3740">
                  <c:v>52.859403339640401</c:v>
                </c:pt>
                <c:pt idx="3741">
                  <c:v>52.995284119143179</c:v>
                </c:pt>
                <c:pt idx="3742">
                  <c:v>53.142718490550052</c:v>
                </c:pt>
                <c:pt idx="3743">
                  <c:v>53.353208602972131</c:v>
                </c:pt>
                <c:pt idx="3744">
                  <c:v>53.522162968893205</c:v>
                </c:pt>
                <c:pt idx="3745">
                  <c:v>53.593546578171733</c:v>
                </c:pt>
                <c:pt idx="3746">
                  <c:v>53.610417660207979</c:v>
                </c:pt>
                <c:pt idx="3747">
                  <c:v>53.616974519622715</c:v>
                </c:pt>
                <c:pt idx="3748">
                  <c:v>53.672580002328708</c:v>
                </c:pt>
                <c:pt idx="3749">
                  <c:v>53.654101810231786</c:v>
                </c:pt>
                <c:pt idx="3750">
                  <c:v>53.615927287711955</c:v>
                </c:pt>
                <c:pt idx="3751">
                  <c:v>53.533547753277254</c:v>
                </c:pt>
                <c:pt idx="3752">
                  <c:v>53.420842639801648</c:v>
                </c:pt>
                <c:pt idx="3753">
                  <c:v>53.30094087196823</c:v>
                </c:pt>
                <c:pt idx="3754">
                  <c:v>53.209043475573239</c:v>
                </c:pt>
                <c:pt idx="3755">
                  <c:v>53.134604496214223</c:v>
                </c:pt>
                <c:pt idx="3756">
                  <c:v>53.109458535096564</c:v>
                </c:pt>
                <c:pt idx="3757">
                  <c:v>53.082645961096134</c:v>
                </c:pt>
                <c:pt idx="3758">
                  <c:v>53.084056576325487</c:v>
                </c:pt>
                <c:pt idx="3759">
                  <c:v>53.048412754830011</c:v>
                </c:pt>
                <c:pt idx="3760">
                  <c:v>52.991921934536343</c:v>
                </c:pt>
                <c:pt idx="3761">
                  <c:v>53.005873137665027</c:v>
                </c:pt>
                <c:pt idx="3762">
                  <c:v>52.976586033229168</c:v>
                </c:pt>
                <c:pt idx="3763">
                  <c:v>52.926313216995879</c:v>
                </c:pt>
                <c:pt idx="3764">
                  <c:v>52.868092674271438</c:v>
                </c:pt>
                <c:pt idx="3765">
                  <c:v>52.824382042928121</c:v>
                </c:pt>
                <c:pt idx="3766">
                  <c:v>52.820044591861709</c:v>
                </c:pt>
                <c:pt idx="3767">
                  <c:v>52.826746997367636</c:v>
                </c:pt>
                <c:pt idx="3768">
                  <c:v>52.807093446756561</c:v>
                </c:pt>
                <c:pt idx="3769">
                  <c:v>52.737324583736047</c:v>
                </c:pt>
                <c:pt idx="3770">
                  <c:v>52.689117384211571</c:v>
                </c:pt>
                <c:pt idx="3771">
                  <c:v>52.661360869684806</c:v>
                </c:pt>
                <c:pt idx="3772">
                  <c:v>52.598984457032152</c:v>
                </c:pt>
                <c:pt idx="3773">
                  <c:v>52.587761250422119</c:v>
                </c:pt>
                <c:pt idx="3774">
                  <c:v>52.616601494933491</c:v>
                </c:pt>
                <c:pt idx="3775">
                  <c:v>52.643350625477346</c:v>
                </c:pt>
                <c:pt idx="3776">
                  <c:v>52.633734007689149</c:v>
                </c:pt>
                <c:pt idx="3777">
                  <c:v>52.638850123906856</c:v>
                </c:pt>
                <c:pt idx="3778">
                  <c:v>52.652729665240571</c:v>
                </c:pt>
                <c:pt idx="3779">
                  <c:v>52.653683782546985</c:v>
                </c:pt>
                <c:pt idx="3780">
                  <c:v>52.67329865427358</c:v>
                </c:pt>
                <c:pt idx="3781">
                  <c:v>52.734861828800327</c:v>
                </c:pt>
                <c:pt idx="3782">
                  <c:v>52.811044001304772</c:v>
                </c:pt>
                <c:pt idx="3783">
                  <c:v>52.84166059949014</c:v>
                </c:pt>
                <c:pt idx="3784">
                  <c:v>52.808602279072005</c:v>
                </c:pt>
                <c:pt idx="3785">
                  <c:v>52.793020907577898</c:v>
                </c:pt>
                <c:pt idx="3786">
                  <c:v>52.740134554103477</c:v>
                </c:pt>
                <c:pt idx="3787">
                  <c:v>52.698171224889251</c:v>
                </c:pt>
                <c:pt idx="3788">
                  <c:v>52.687446330655966</c:v>
                </c:pt>
                <c:pt idx="3789">
                  <c:v>52.715344019619359</c:v>
                </c:pt>
                <c:pt idx="3790">
                  <c:v>52.76954318763579</c:v>
                </c:pt>
                <c:pt idx="3791">
                  <c:v>52.834385266443071</c:v>
                </c:pt>
                <c:pt idx="3792">
                  <c:v>52.931375061957304</c:v>
                </c:pt>
                <c:pt idx="3793">
                  <c:v>53.058272777581486</c:v>
                </c:pt>
                <c:pt idx="3794">
                  <c:v>53.207227629731278</c:v>
                </c:pt>
                <c:pt idx="3795">
                  <c:v>53.3303246622838</c:v>
                </c:pt>
                <c:pt idx="3796">
                  <c:v>53.460022552881583</c:v>
                </c:pt>
                <c:pt idx="3797">
                  <c:v>53.573749955743303</c:v>
                </c:pt>
                <c:pt idx="3798">
                  <c:v>53.602176320469972</c:v>
                </c:pt>
                <c:pt idx="3799">
                  <c:v>53.660709272794108</c:v>
                </c:pt>
                <c:pt idx="3800">
                  <c:v>53.722342395324915</c:v>
                </c:pt>
                <c:pt idx="3801">
                  <c:v>53.778843300189628</c:v>
                </c:pt>
                <c:pt idx="3802">
                  <c:v>53.827222079670072</c:v>
                </c:pt>
                <c:pt idx="3803">
                  <c:v>53.874436288231792</c:v>
                </c:pt>
                <c:pt idx="3804">
                  <c:v>53.895362595924027</c:v>
                </c:pt>
                <c:pt idx="3805">
                  <c:v>53.917950507524679</c:v>
                </c:pt>
                <c:pt idx="3806">
                  <c:v>53.975094928103438</c:v>
                </c:pt>
                <c:pt idx="3807">
                  <c:v>53.974817260327534</c:v>
                </c:pt>
                <c:pt idx="3808">
                  <c:v>53.945913982865264</c:v>
                </c:pt>
                <c:pt idx="3809">
                  <c:v>53.980239835258679</c:v>
                </c:pt>
                <c:pt idx="3810">
                  <c:v>53.913101292967333</c:v>
                </c:pt>
                <c:pt idx="3811">
                  <c:v>53.80752018634756</c:v>
                </c:pt>
                <c:pt idx="3812">
                  <c:v>53.743012148007992</c:v>
                </c:pt>
                <c:pt idx="3813">
                  <c:v>53.671872692985133</c:v>
                </c:pt>
                <c:pt idx="3814">
                  <c:v>53.597529134330159</c:v>
                </c:pt>
                <c:pt idx="3815">
                  <c:v>53.526213649501798</c:v>
                </c:pt>
                <c:pt idx="3816">
                  <c:v>53.433262773418612</c:v>
                </c:pt>
                <c:pt idx="3817">
                  <c:v>53.366300334973594</c:v>
                </c:pt>
                <c:pt idx="3818">
                  <c:v>53.310081223358452</c:v>
                </c:pt>
                <c:pt idx="3819">
                  <c:v>53.29569240019449</c:v>
                </c:pt>
                <c:pt idx="3820">
                  <c:v>53.199429067396807</c:v>
                </c:pt>
                <c:pt idx="3821">
                  <c:v>53.09431934454522</c:v>
                </c:pt>
                <c:pt idx="3822">
                  <c:v>52.979314049162383</c:v>
                </c:pt>
                <c:pt idx="3823">
                  <c:v>52.847748034333826</c:v>
                </c:pt>
                <c:pt idx="3824">
                  <c:v>52.76440392590743</c:v>
                </c:pt>
                <c:pt idx="3825">
                  <c:v>52.687574153629988</c:v>
                </c:pt>
                <c:pt idx="3826">
                  <c:v>52.672743517763685</c:v>
                </c:pt>
                <c:pt idx="3827">
                  <c:v>52.694114427666378</c:v>
                </c:pt>
                <c:pt idx="3828">
                  <c:v>52.679195714159903</c:v>
                </c:pt>
                <c:pt idx="3829">
                  <c:v>52.672015664259305</c:v>
                </c:pt>
                <c:pt idx="3830">
                  <c:v>52.657742265177575</c:v>
                </c:pt>
                <c:pt idx="3831">
                  <c:v>52.652858256447608</c:v>
                </c:pt>
                <c:pt idx="3832">
                  <c:v>52.649098995016956</c:v>
                </c:pt>
                <c:pt idx="3833">
                  <c:v>52.634389773936157</c:v>
                </c:pt>
                <c:pt idx="3834">
                  <c:v>52.620274876515033</c:v>
                </c:pt>
                <c:pt idx="3835">
                  <c:v>52.570134721237075</c:v>
                </c:pt>
                <c:pt idx="3836">
                  <c:v>52.494996111768849</c:v>
                </c:pt>
                <c:pt idx="3837">
                  <c:v>52.443579100893011</c:v>
                </c:pt>
                <c:pt idx="3838">
                  <c:v>52.448223317013806</c:v>
                </c:pt>
                <c:pt idx="3839">
                  <c:v>52.409797572097624</c:v>
                </c:pt>
                <c:pt idx="3840">
                  <c:v>52.298467290758367</c:v>
                </c:pt>
                <c:pt idx="3841">
                  <c:v>52.093784396907296</c:v>
                </c:pt>
                <c:pt idx="3842">
                  <c:v>51.860891239612101</c:v>
                </c:pt>
                <c:pt idx="3843">
                  <c:v>51.677579480435888</c:v>
                </c:pt>
                <c:pt idx="3844">
                  <c:v>51.542942189321892</c:v>
                </c:pt>
                <c:pt idx="3845">
                  <c:v>51.379632710313679</c:v>
                </c:pt>
                <c:pt idx="3846">
                  <c:v>51.217188740846893</c:v>
                </c:pt>
                <c:pt idx="3847">
                  <c:v>51.049744848843076</c:v>
                </c:pt>
                <c:pt idx="3848">
                  <c:v>50.96451648406962</c:v>
                </c:pt>
                <c:pt idx="3849">
                  <c:v>50.917607638703061</c:v>
                </c:pt>
                <c:pt idx="3850">
                  <c:v>50.936389525549465</c:v>
                </c:pt>
                <c:pt idx="3851">
                  <c:v>50.984812852331402</c:v>
                </c:pt>
                <c:pt idx="3852">
                  <c:v>51.083750614779142</c:v>
                </c:pt>
                <c:pt idx="3853">
                  <c:v>51.230814869849368</c:v>
                </c:pt>
                <c:pt idx="3854">
                  <c:v>51.334457666496768</c:v>
                </c:pt>
                <c:pt idx="3855">
                  <c:v>51.477345764950776</c:v>
                </c:pt>
                <c:pt idx="3856">
                  <c:v>51.546225320516363</c:v>
                </c:pt>
                <c:pt idx="3857">
                  <c:v>51.604044138567097</c:v>
                </c:pt>
                <c:pt idx="3858">
                  <c:v>51.716018435674208</c:v>
                </c:pt>
                <c:pt idx="3859">
                  <c:v>51.791014013581353</c:v>
                </c:pt>
                <c:pt idx="3860">
                  <c:v>51.871638395761778</c:v>
                </c:pt>
                <c:pt idx="3861">
                  <c:v>51.900942616121348</c:v>
                </c:pt>
                <c:pt idx="3862">
                  <c:v>51.932621835406486</c:v>
                </c:pt>
                <c:pt idx="3863">
                  <c:v>51.948637263427912</c:v>
                </c:pt>
                <c:pt idx="3864">
                  <c:v>51.945804068239447</c:v>
                </c:pt>
                <c:pt idx="3865">
                  <c:v>51.948919687942386</c:v>
                </c:pt>
                <c:pt idx="3866">
                  <c:v>51.979127221303393</c:v>
                </c:pt>
                <c:pt idx="3867">
                  <c:v>52.028850603220697</c:v>
                </c:pt>
                <c:pt idx="3868">
                  <c:v>52.034661856041481</c:v>
                </c:pt>
                <c:pt idx="3869">
                  <c:v>52.045428020754876</c:v>
                </c:pt>
                <c:pt idx="3870">
                  <c:v>52.097257763118897</c:v>
                </c:pt>
                <c:pt idx="3871">
                  <c:v>52.140251885693047</c:v>
                </c:pt>
                <c:pt idx="3872">
                  <c:v>52.138370127255733</c:v>
                </c:pt>
                <c:pt idx="3873">
                  <c:v>52.113160907424962</c:v>
                </c:pt>
                <c:pt idx="3874">
                  <c:v>52.082952292014795</c:v>
                </c:pt>
                <c:pt idx="3875">
                  <c:v>52.09746226690217</c:v>
                </c:pt>
                <c:pt idx="3876">
                  <c:v>52.150640269916487</c:v>
                </c:pt>
                <c:pt idx="3877">
                  <c:v>52.263584188616107</c:v>
                </c:pt>
                <c:pt idx="3878">
                  <c:v>52.331533643065953</c:v>
                </c:pt>
                <c:pt idx="3879">
                  <c:v>52.390049750159896</c:v>
                </c:pt>
                <c:pt idx="3880">
                  <c:v>52.356894249083396</c:v>
                </c:pt>
                <c:pt idx="3881">
                  <c:v>52.27887891144956</c:v>
                </c:pt>
                <c:pt idx="3882">
                  <c:v>52.193692709721937</c:v>
                </c:pt>
                <c:pt idx="3883">
                  <c:v>52.088510098901473</c:v>
                </c:pt>
                <c:pt idx="3884">
                  <c:v>51.95897269355622</c:v>
                </c:pt>
                <c:pt idx="3885">
                  <c:v>51.817298526652159</c:v>
                </c:pt>
                <c:pt idx="3886">
                  <c:v>51.711149928675354</c:v>
                </c:pt>
                <c:pt idx="3887">
                  <c:v>51.600753837394421</c:v>
                </c:pt>
                <c:pt idx="3888">
                  <c:v>51.467608190432529</c:v>
                </c:pt>
                <c:pt idx="3889">
                  <c:v>51.380398019347609</c:v>
                </c:pt>
                <c:pt idx="3890">
                  <c:v>51.265034335778964</c:v>
                </c:pt>
                <c:pt idx="3891">
                  <c:v>51.11498207468086</c:v>
                </c:pt>
                <c:pt idx="3892">
                  <c:v>50.999934771078046</c:v>
                </c:pt>
                <c:pt idx="3893">
                  <c:v>50.891227947302241</c:v>
                </c:pt>
                <c:pt idx="3894">
                  <c:v>50.824420377502094</c:v>
                </c:pt>
                <c:pt idx="3895">
                  <c:v>50.74809308786179</c:v>
                </c:pt>
                <c:pt idx="3896">
                  <c:v>50.636348773745247</c:v>
                </c:pt>
                <c:pt idx="3897">
                  <c:v>50.543121592183553</c:v>
                </c:pt>
                <c:pt idx="3898">
                  <c:v>50.399542313518083</c:v>
                </c:pt>
                <c:pt idx="3899">
                  <c:v>50.281618960642831</c:v>
                </c:pt>
                <c:pt idx="3900">
                  <c:v>50.1891872460793</c:v>
                </c:pt>
                <c:pt idx="3901">
                  <c:v>50.124924044032412</c:v>
                </c:pt>
                <c:pt idx="3902">
                  <c:v>50.054831633091794</c:v>
                </c:pt>
                <c:pt idx="3903">
                  <c:v>49.958960778440442</c:v>
                </c:pt>
                <c:pt idx="3904">
                  <c:v>49.886842000949557</c:v>
                </c:pt>
                <c:pt idx="3905">
                  <c:v>49.780037738974819</c:v>
                </c:pt>
                <c:pt idx="3906">
                  <c:v>49.690820288808972</c:v>
                </c:pt>
                <c:pt idx="3907">
                  <c:v>49.621541740866419</c:v>
                </c:pt>
                <c:pt idx="3908">
                  <c:v>49.528452915101205</c:v>
                </c:pt>
                <c:pt idx="3909">
                  <c:v>49.424769372994902</c:v>
                </c:pt>
                <c:pt idx="3910">
                  <c:v>49.359231585855063</c:v>
                </c:pt>
                <c:pt idx="3911">
                  <c:v>49.287143735067104</c:v>
                </c:pt>
                <c:pt idx="3912">
                  <c:v>49.274560361598787</c:v>
                </c:pt>
                <c:pt idx="3913">
                  <c:v>49.308074557378987</c:v>
                </c:pt>
                <c:pt idx="3914">
                  <c:v>49.369291136807185</c:v>
                </c:pt>
                <c:pt idx="3915">
                  <c:v>49.393713930261718</c:v>
                </c:pt>
                <c:pt idx="3916">
                  <c:v>49.432236130928601</c:v>
                </c:pt>
                <c:pt idx="3917">
                  <c:v>49.504248910758697</c:v>
                </c:pt>
                <c:pt idx="3918">
                  <c:v>49.554716723832875</c:v>
                </c:pt>
                <c:pt idx="3919">
                  <c:v>49.581119454034145</c:v>
                </c:pt>
                <c:pt idx="3920">
                  <c:v>49.526364968785515</c:v>
                </c:pt>
                <c:pt idx="3921">
                  <c:v>49.524873969224238</c:v>
                </c:pt>
                <c:pt idx="3922">
                  <c:v>49.555004656127913</c:v>
                </c:pt>
                <c:pt idx="3923">
                  <c:v>49.501321705077508</c:v>
                </c:pt>
                <c:pt idx="3924">
                  <c:v>49.423907486507879</c:v>
                </c:pt>
                <c:pt idx="3925">
                  <c:v>49.314920458800387</c:v>
                </c:pt>
                <c:pt idx="3926">
                  <c:v>49.239045676237659</c:v>
                </c:pt>
                <c:pt idx="3927">
                  <c:v>49.190161210601907</c:v>
                </c:pt>
                <c:pt idx="3928">
                  <c:v>49.254097208968993</c:v>
                </c:pt>
                <c:pt idx="3929">
                  <c:v>49.298971649458828</c:v>
                </c:pt>
                <c:pt idx="3930">
                  <c:v>49.313383821840453</c:v>
                </c:pt>
                <c:pt idx="3931">
                  <c:v>49.37928910424565</c:v>
                </c:pt>
                <c:pt idx="3932">
                  <c:v>49.459633560841155</c:v>
                </c:pt>
                <c:pt idx="3933">
                  <c:v>49.536728981802838</c:v>
                </c:pt>
                <c:pt idx="3934">
                  <c:v>49.595879577478904</c:v>
                </c:pt>
                <c:pt idx="3935">
                  <c:v>49.687791548722515</c:v>
                </c:pt>
                <c:pt idx="3936">
                  <c:v>49.786365142825851</c:v>
                </c:pt>
                <c:pt idx="3937">
                  <c:v>49.854556123418909</c:v>
                </c:pt>
                <c:pt idx="3938">
                  <c:v>49.969966546433852</c:v>
                </c:pt>
                <c:pt idx="3939">
                  <c:v>50.049543708841362</c:v>
                </c:pt>
                <c:pt idx="3940">
                  <c:v>50.150828488607658</c:v>
                </c:pt>
                <c:pt idx="3941">
                  <c:v>50.306205355568579</c:v>
                </c:pt>
                <c:pt idx="3942">
                  <c:v>50.4573196141585</c:v>
                </c:pt>
                <c:pt idx="3943">
                  <c:v>50.602789803011753</c:v>
                </c:pt>
                <c:pt idx="3944">
                  <c:v>50.736958874800308</c:v>
                </c:pt>
                <c:pt idx="3945">
                  <c:v>50.891368410006336</c:v>
                </c:pt>
                <c:pt idx="3946">
                  <c:v>51.043878081542601</c:v>
                </c:pt>
                <c:pt idx="3947">
                  <c:v>51.195489077710008</c:v>
                </c:pt>
                <c:pt idx="3948">
                  <c:v>51.369990696024637</c:v>
                </c:pt>
                <c:pt idx="3949">
                  <c:v>51.542389214939604</c:v>
                </c:pt>
                <c:pt idx="3950">
                  <c:v>51.661012365446034</c:v>
                </c:pt>
                <c:pt idx="3951">
                  <c:v>51.683347268439462</c:v>
                </c:pt>
                <c:pt idx="3952">
                  <c:v>51.697985002364369</c:v>
                </c:pt>
                <c:pt idx="3953">
                  <c:v>51.725217845280731</c:v>
                </c:pt>
                <c:pt idx="3954">
                  <c:v>51.726196856054251</c:v>
                </c:pt>
                <c:pt idx="3955">
                  <c:v>51.693361276712793</c:v>
                </c:pt>
                <c:pt idx="3956">
                  <c:v>51.594182719088984</c:v>
                </c:pt>
                <c:pt idx="3957">
                  <c:v>51.498883157643036</c:v>
                </c:pt>
                <c:pt idx="3958">
                  <c:v>51.377736824939028</c:v>
                </c:pt>
                <c:pt idx="3959">
                  <c:v>51.224872712746617</c:v>
                </c:pt>
                <c:pt idx="3960">
                  <c:v>51.099410824126984</c:v>
                </c:pt>
                <c:pt idx="3961">
                  <c:v>51.005507489845954</c:v>
                </c:pt>
                <c:pt idx="3962">
                  <c:v>50.892270146090908</c:v>
                </c:pt>
                <c:pt idx="3963">
                  <c:v>50.739524328053449</c:v>
                </c:pt>
                <c:pt idx="3964">
                  <c:v>50.58361654671355</c:v>
                </c:pt>
                <c:pt idx="3965">
                  <c:v>50.499232713129459</c:v>
                </c:pt>
                <c:pt idx="3966">
                  <c:v>50.442842552835906</c:v>
                </c:pt>
                <c:pt idx="3967">
                  <c:v>50.398151491624532</c:v>
                </c:pt>
                <c:pt idx="3968">
                  <c:v>50.348747072190932</c:v>
                </c:pt>
                <c:pt idx="3969">
                  <c:v>50.273876068597822</c:v>
                </c:pt>
                <c:pt idx="3970">
                  <c:v>50.24451754022261</c:v>
                </c:pt>
                <c:pt idx="3971">
                  <c:v>50.293752116732314</c:v>
                </c:pt>
                <c:pt idx="3972">
                  <c:v>50.342203566643462</c:v>
                </c:pt>
                <c:pt idx="3973">
                  <c:v>50.462351402668197</c:v>
                </c:pt>
                <c:pt idx="3974">
                  <c:v>50.475006769063576</c:v>
                </c:pt>
                <c:pt idx="3975">
                  <c:v>50.478200393073834</c:v>
                </c:pt>
                <c:pt idx="3976">
                  <c:v>50.436764534095396</c:v>
                </c:pt>
                <c:pt idx="3977">
                  <c:v>50.400014794880697</c:v>
                </c:pt>
                <c:pt idx="3978">
                  <c:v>50.390076581463845</c:v>
                </c:pt>
                <c:pt idx="3979">
                  <c:v>50.297405187768931</c:v>
                </c:pt>
                <c:pt idx="3980">
                  <c:v>50.270710844017394</c:v>
                </c:pt>
                <c:pt idx="3981">
                  <c:v>50.231949217168889</c:v>
                </c:pt>
                <c:pt idx="3982">
                  <c:v>50.250541183051347</c:v>
                </c:pt>
                <c:pt idx="3983">
                  <c:v>50.254753120298702</c:v>
                </c:pt>
                <c:pt idx="3984">
                  <c:v>50.257237511027654</c:v>
                </c:pt>
                <c:pt idx="3985">
                  <c:v>50.227360125036896</c:v>
                </c:pt>
                <c:pt idx="3986">
                  <c:v>50.201192714097459</c:v>
                </c:pt>
                <c:pt idx="3987">
                  <c:v>50.20753195178802</c:v>
                </c:pt>
                <c:pt idx="3988">
                  <c:v>50.28726654683426</c:v>
                </c:pt>
                <c:pt idx="3989">
                  <c:v>50.35254117545098</c:v>
                </c:pt>
                <c:pt idx="3990">
                  <c:v>50.345142533145875</c:v>
                </c:pt>
                <c:pt idx="3991">
                  <c:v>50.344848290547972</c:v>
                </c:pt>
                <c:pt idx="3992">
                  <c:v>50.319461422985611</c:v>
                </c:pt>
                <c:pt idx="3993">
                  <c:v>50.287971901244269</c:v>
                </c:pt>
                <c:pt idx="3994">
                  <c:v>50.272274232685575</c:v>
                </c:pt>
                <c:pt idx="3995">
                  <c:v>50.317815348809368</c:v>
                </c:pt>
                <c:pt idx="3996">
                  <c:v>50.358449169031381</c:v>
                </c:pt>
                <c:pt idx="3997">
                  <c:v>50.426122367113777</c:v>
                </c:pt>
                <c:pt idx="3998">
                  <c:v>50.468613481355383</c:v>
                </c:pt>
                <c:pt idx="3999">
                  <c:v>50.608835377141432</c:v>
                </c:pt>
                <c:pt idx="4000">
                  <c:v>50.690960411001591</c:v>
                </c:pt>
                <c:pt idx="4001">
                  <c:v>50.740368304354092</c:v>
                </c:pt>
                <c:pt idx="4002">
                  <c:v>50.77395015990448</c:v>
                </c:pt>
                <c:pt idx="4003">
                  <c:v>50.810820027576824</c:v>
                </c:pt>
                <c:pt idx="4004">
                  <c:v>50.843008390999394</c:v>
                </c:pt>
                <c:pt idx="4005">
                  <c:v>50.887611209834169</c:v>
                </c:pt>
                <c:pt idx="4006">
                  <c:v>50.952607735093657</c:v>
                </c:pt>
                <c:pt idx="4007">
                  <c:v>50.97453849921979</c:v>
                </c:pt>
                <c:pt idx="4008">
                  <c:v>51.038554691151546</c:v>
                </c:pt>
                <c:pt idx="4009">
                  <c:v>51.107098302440569</c:v>
                </c:pt>
                <c:pt idx="4010">
                  <c:v>51.147251876807118</c:v>
                </c:pt>
                <c:pt idx="4011">
                  <c:v>51.220612423609779</c:v>
                </c:pt>
                <c:pt idx="4012">
                  <c:v>51.299182687552786</c:v>
                </c:pt>
                <c:pt idx="4013">
                  <c:v>51.341325738005047</c:v>
                </c:pt>
                <c:pt idx="4014">
                  <c:v>51.414604029124114</c:v>
                </c:pt>
                <c:pt idx="4015">
                  <c:v>51.455399207986964</c:v>
                </c:pt>
                <c:pt idx="4016">
                  <c:v>51.502405311614382</c:v>
                </c:pt>
                <c:pt idx="4017">
                  <c:v>51.523166142078502</c:v>
                </c:pt>
                <c:pt idx="4018">
                  <c:v>51.525626719335321</c:v>
                </c:pt>
                <c:pt idx="4019">
                  <c:v>51.510651876366609</c:v>
                </c:pt>
                <c:pt idx="4020">
                  <c:v>51.522771663568513</c:v>
                </c:pt>
                <c:pt idx="4021">
                  <c:v>51.473633323506355</c:v>
                </c:pt>
                <c:pt idx="4022">
                  <c:v>51.500735343063965</c:v>
                </c:pt>
                <c:pt idx="4023">
                  <c:v>51.499494775706367</c:v>
                </c:pt>
                <c:pt idx="4024">
                  <c:v>51.512174059438571</c:v>
                </c:pt>
                <c:pt idx="4025">
                  <c:v>51.512555952686213</c:v>
                </c:pt>
                <c:pt idx="4026">
                  <c:v>51.490168161510447</c:v>
                </c:pt>
                <c:pt idx="4027">
                  <c:v>51.400877284303498</c:v>
                </c:pt>
                <c:pt idx="4028">
                  <c:v>51.344779876979928</c:v>
                </c:pt>
                <c:pt idx="4029">
                  <c:v>51.284153168439381</c:v>
                </c:pt>
                <c:pt idx="4030">
                  <c:v>51.169820458629161</c:v>
                </c:pt>
                <c:pt idx="4031">
                  <c:v>50.985616548059291</c:v>
                </c:pt>
                <c:pt idx="4032">
                  <c:v>50.860105570396939</c:v>
                </c:pt>
                <c:pt idx="4033">
                  <c:v>50.805930472942087</c:v>
                </c:pt>
                <c:pt idx="4034">
                  <c:v>50.784253798198179</c:v>
                </c:pt>
                <c:pt idx="4035">
                  <c:v>50.818530820491631</c:v>
                </c:pt>
                <c:pt idx="4036">
                  <c:v>50.743429989767932</c:v>
                </c:pt>
                <c:pt idx="4037">
                  <c:v>50.723038073450141</c:v>
                </c:pt>
                <c:pt idx="4038">
                  <c:v>50.723689447519853</c:v>
                </c:pt>
                <c:pt idx="4039">
                  <c:v>50.760100897833304</c:v>
                </c:pt>
                <c:pt idx="4040">
                  <c:v>50.756398776314327</c:v>
                </c:pt>
                <c:pt idx="4041">
                  <c:v>50.766574961480003</c:v>
                </c:pt>
                <c:pt idx="4042">
                  <c:v>50.757843013254998</c:v>
                </c:pt>
                <c:pt idx="4043">
                  <c:v>50.746622460713851</c:v>
                </c:pt>
                <c:pt idx="4044">
                  <c:v>50.760927714571601</c:v>
                </c:pt>
                <c:pt idx="4045">
                  <c:v>50.83257975119384</c:v>
                </c:pt>
                <c:pt idx="4046">
                  <c:v>50.781487693011876</c:v>
                </c:pt>
                <c:pt idx="4047">
                  <c:v>50.677285262853246</c:v>
                </c:pt>
                <c:pt idx="4048">
                  <c:v>50.569856167379612</c:v>
                </c:pt>
                <c:pt idx="4049">
                  <c:v>50.499954361477826</c:v>
                </c:pt>
                <c:pt idx="4050">
                  <c:v>50.480692097887392</c:v>
                </c:pt>
                <c:pt idx="4051">
                  <c:v>50.503009354563311</c:v>
                </c:pt>
                <c:pt idx="4052">
                  <c:v>50.525992816357395</c:v>
                </c:pt>
                <c:pt idx="4053">
                  <c:v>50.626993073068576</c:v>
                </c:pt>
                <c:pt idx="4054">
                  <c:v>50.687809563302302</c:v>
                </c:pt>
                <c:pt idx="4055">
                  <c:v>50.704252470114696</c:v>
                </c:pt>
                <c:pt idx="4056">
                  <c:v>50.767609081878724</c:v>
                </c:pt>
                <c:pt idx="4057">
                  <c:v>50.877377933416327</c:v>
                </c:pt>
                <c:pt idx="4058">
                  <c:v>51.025705025465932</c:v>
                </c:pt>
                <c:pt idx="4059">
                  <c:v>51.13652543905345</c:v>
                </c:pt>
                <c:pt idx="4060">
                  <c:v>51.186017863338876</c:v>
                </c:pt>
                <c:pt idx="4061">
                  <c:v>51.283096499318596</c:v>
                </c:pt>
                <c:pt idx="4062">
                  <c:v>51.350181218965702</c:v>
                </c:pt>
                <c:pt idx="4063">
                  <c:v>51.389222403369516</c:v>
                </c:pt>
                <c:pt idx="4064">
                  <c:v>51.42954259341883</c:v>
                </c:pt>
                <c:pt idx="4065">
                  <c:v>51.458845135057778</c:v>
                </c:pt>
                <c:pt idx="4066">
                  <c:v>51.465679439796148</c:v>
                </c:pt>
                <c:pt idx="4067">
                  <c:v>51.418518909926291</c:v>
                </c:pt>
                <c:pt idx="4068">
                  <c:v>51.327192909528257</c:v>
                </c:pt>
                <c:pt idx="4069">
                  <c:v>51.234490026395093</c:v>
                </c:pt>
                <c:pt idx="4070">
                  <c:v>51.133808219512012</c:v>
                </c:pt>
                <c:pt idx="4071">
                  <c:v>51.056214611823691</c:v>
                </c:pt>
                <c:pt idx="4072">
                  <c:v>51.028097995105803</c:v>
                </c:pt>
                <c:pt idx="4073">
                  <c:v>51.031842751900868</c:v>
                </c:pt>
                <c:pt idx="4074">
                  <c:v>51.061844899682413</c:v>
                </c:pt>
                <c:pt idx="4075">
                  <c:v>51.122165300082855</c:v>
                </c:pt>
                <c:pt idx="4076">
                  <c:v>51.180180488066952</c:v>
                </c:pt>
                <c:pt idx="4077">
                  <c:v>51.168647713669124</c:v>
                </c:pt>
                <c:pt idx="4078">
                  <c:v>51.143510774196514</c:v>
                </c:pt>
                <c:pt idx="4079">
                  <c:v>51.112875857896654</c:v>
                </c:pt>
                <c:pt idx="4080">
                  <c:v>51.119426665291215</c:v>
                </c:pt>
                <c:pt idx="4081">
                  <c:v>51.093671252457256</c:v>
                </c:pt>
                <c:pt idx="4082">
                  <c:v>51.051138587296968</c:v>
                </c:pt>
                <c:pt idx="4083">
                  <c:v>50.951636652704025</c:v>
                </c:pt>
                <c:pt idx="4084">
                  <c:v>50.846778489889083</c:v>
                </c:pt>
                <c:pt idx="4085">
                  <c:v>50.780460201609053</c:v>
                </c:pt>
                <c:pt idx="4086">
                  <c:v>50.736762225753772</c:v>
                </c:pt>
                <c:pt idx="4087">
                  <c:v>50.685045622185342</c:v>
                </c:pt>
                <c:pt idx="4088">
                  <c:v>50.526159937502875</c:v>
                </c:pt>
                <c:pt idx="4089">
                  <c:v>50.319313349951166</c:v>
                </c:pt>
                <c:pt idx="4090">
                  <c:v>50.155079540063568</c:v>
                </c:pt>
                <c:pt idx="4091">
                  <c:v>49.999132965992018</c:v>
                </c:pt>
                <c:pt idx="4092">
                  <c:v>49.826868501415746</c:v>
                </c:pt>
                <c:pt idx="4093">
                  <c:v>49.605640239049407</c:v>
                </c:pt>
                <c:pt idx="4094">
                  <c:v>49.430673852430793</c:v>
                </c:pt>
                <c:pt idx="4095">
                  <c:v>49.329409125454269</c:v>
                </c:pt>
                <c:pt idx="4096">
                  <c:v>49.267135587597807</c:v>
                </c:pt>
                <c:pt idx="4097">
                  <c:v>49.245528494725775</c:v>
                </c:pt>
                <c:pt idx="4098">
                  <c:v>49.185561083550006</c:v>
                </c:pt>
                <c:pt idx="4099">
                  <c:v>49.170361203875373</c:v>
                </c:pt>
                <c:pt idx="4100">
                  <c:v>49.154443883535706</c:v>
                </c:pt>
                <c:pt idx="4101">
                  <c:v>49.156521117280938</c:v>
                </c:pt>
                <c:pt idx="4102">
                  <c:v>49.208341568836353</c:v>
                </c:pt>
                <c:pt idx="4103">
                  <c:v>49.243686034989118</c:v>
                </c:pt>
                <c:pt idx="4104">
                  <c:v>49.289683604967564</c:v>
                </c:pt>
                <c:pt idx="4105">
                  <c:v>49.369331629367878</c:v>
                </c:pt>
                <c:pt idx="4106">
                  <c:v>49.421379498309825</c:v>
                </c:pt>
                <c:pt idx="4107">
                  <c:v>49.488891770366891</c:v>
                </c:pt>
                <c:pt idx="4108">
                  <c:v>49.531332974904309</c:v>
                </c:pt>
                <c:pt idx="4109">
                  <c:v>49.607015147470563</c:v>
                </c:pt>
                <c:pt idx="4110">
                  <c:v>49.674413734809789</c:v>
                </c:pt>
                <c:pt idx="4111">
                  <c:v>49.740191785512827</c:v>
                </c:pt>
                <c:pt idx="4112">
                  <c:v>49.857528898969747</c:v>
                </c:pt>
                <c:pt idx="4113">
                  <c:v>49.948501355586934</c:v>
                </c:pt>
                <c:pt idx="4114">
                  <c:v>49.996853385592864</c:v>
                </c:pt>
                <c:pt idx="4115">
                  <c:v>50.073110602995492</c:v>
                </c:pt>
                <c:pt idx="4116">
                  <c:v>50.137231822953865</c:v>
                </c:pt>
                <c:pt idx="4117">
                  <c:v>50.178817990551124</c:v>
                </c:pt>
                <c:pt idx="4118">
                  <c:v>50.271384189843062</c:v>
                </c:pt>
                <c:pt idx="4119">
                  <c:v>50.380721468060926</c:v>
                </c:pt>
                <c:pt idx="4120">
                  <c:v>50.466237724091812</c:v>
                </c:pt>
                <c:pt idx="4121">
                  <c:v>50.572299867825514</c:v>
                </c:pt>
                <c:pt idx="4122">
                  <c:v>50.662108165035583</c:v>
                </c:pt>
                <c:pt idx="4123">
                  <c:v>50.701137556508122</c:v>
                </c:pt>
                <c:pt idx="4124">
                  <c:v>50.700118899048434</c:v>
                </c:pt>
                <c:pt idx="4125">
                  <c:v>50.712036387500923</c:v>
                </c:pt>
                <c:pt idx="4126">
                  <c:v>50.722925162459653</c:v>
                </c:pt>
                <c:pt idx="4127">
                  <c:v>50.731857843635119</c:v>
                </c:pt>
                <c:pt idx="4128">
                  <c:v>50.757774165804825</c:v>
                </c:pt>
                <c:pt idx="4129">
                  <c:v>50.756820223154065</c:v>
                </c:pt>
                <c:pt idx="4130">
                  <c:v>50.735623166841414</c:v>
                </c:pt>
                <c:pt idx="4131">
                  <c:v>50.783855250198997</c:v>
                </c:pt>
                <c:pt idx="4132">
                  <c:v>50.780638595826488</c:v>
                </c:pt>
                <c:pt idx="4133">
                  <c:v>50.77774001210615</c:v>
                </c:pt>
                <c:pt idx="4134">
                  <c:v>50.7793434408783</c:v>
                </c:pt>
                <c:pt idx="4135">
                  <c:v>50.771373651617949</c:v>
                </c:pt>
                <c:pt idx="4136">
                  <c:v>50.764568489442482</c:v>
                </c:pt>
                <c:pt idx="4137">
                  <c:v>50.758474348653181</c:v>
                </c:pt>
                <c:pt idx="4138">
                  <c:v>50.769759618414028</c:v>
                </c:pt>
                <c:pt idx="4139">
                  <c:v>50.762155150215712</c:v>
                </c:pt>
                <c:pt idx="4140">
                  <c:v>50.699624070753728</c:v>
                </c:pt>
                <c:pt idx="4141">
                  <c:v>50.675449597306951</c:v>
                </c:pt>
                <c:pt idx="4142">
                  <c:v>50.625392440099652</c:v>
                </c:pt>
                <c:pt idx="4143">
                  <c:v>50.535081268862257</c:v>
                </c:pt>
                <c:pt idx="4144">
                  <c:v>50.434226943189266</c:v>
                </c:pt>
                <c:pt idx="4145">
                  <c:v>50.362763455573734</c:v>
                </c:pt>
                <c:pt idx="4146">
                  <c:v>50.223087643639573</c:v>
                </c:pt>
                <c:pt idx="4147">
                  <c:v>50.105711949298012</c:v>
                </c:pt>
                <c:pt idx="4148">
                  <c:v>50.01683723041608</c:v>
                </c:pt>
                <c:pt idx="4149">
                  <c:v>49.949131952921377</c:v>
                </c:pt>
                <c:pt idx="4150">
                  <c:v>49.903849982019985</c:v>
                </c:pt>
                <c:pt idx="4151">
                  <c:v>49.824735537250596</c:v>
                </c:pt>
                <c:pt idx="4152">
                  <c:v>49.75751038659913</c:v>
                </c:pt>
                <c:pt idx="4153">
                  <c:v>49.717857635907109</c:v>
                </c:pt>
                <c:pt idx="4154">
                  <c:v>49.68834182908293</c:v>
                </c:pt>
                <c:pt idx="4155">
                  <c:v>49.637851974624937</c:v>
                </c:pt>
                <c:pt idx="4156">
                  <c:v>49.570510224910684</c:v>
                </c:pt>
                <c:pt idx="4157">
                  <c:v>49.506263186368486</c:v>
                </c:pt>
                <c:pt idx="4158">
                  <c:v>49.508023397323434</c:v>
                </c:pt>
                <c:pt idx="4159">
                  <c:v>49.45814604157971</c:v>
                </c:pt>
                <c:pt idx="4160">
                  <c:v>49.461243270661299</c:v>
                </c:pt>
                <c:pt idx="4161">
                  <c:v>49.523564633185629</c:v>
                </c:pt>
                <c:pt idx="4162">
                  <c:v>49.578588009532446</c:v>
                </c:pt>
                <c:pt idx="4163">
                  <c:v>49.661707381408206</c:v>
                </c:pt>
                <c:pt idx="4164">
                  <c:v>49.777942055348895</c:v>
                </c:pt>
                <c:pt idx="4165">
                  <c:v>49.941419350884729</c:v>
                </c:pt>
                <c:pt idx="4166">
                  <c:v>50.056679273965926</c:v>
                </c:pt>
                <c:pt idx="4167">
                  <c:v>50.193408423030768</c:v>
                </c:pt>
                <c:pt idx="4168">
                  <c:v>50.42376335481697</c:v>
                </c:pt>
                <c:pt idx="4169">
                  <c:v>50.624293758289873</c:v>
                </c:pt>
                <c:pt idx="4170">
                  <c:v>50.81794038490991</c:v>
                </c:pt>
                <c:pt idx="4171">
                  <c:v>51.066318668020891</c:v>
                </c:pt>
                <c:pt idx="4172">
                  <c:v>51.321479434970087</c:v>
                </c:pt>
                <c:pt idx="4173">
                  <c:v>51.566719782462606</c:v>
                </c:pt>
                <c:pt idx="4174">
                  <c:v>51.764092320940513</c:v>
                </c:pt>
                <c:pt idx="4175">
                  <c:v>51.917623540539374</c:v>
                </c:pt>
                <c:pt idx="4176">
                  <c:v>52.002349471661134</c:v>
                </c:pt>
                <c:pt idx="4177">
                  <c:v>52.074993276929462</c:v>
                </c:pt>
                <c:pt idx="4178">
                  <c:v>52.136458947762719</c:v>
                </c:pt>
                <c:pt idx="4179">
                  <c:v>52.199140217196607</c:v>
                </c:pt>
                <c:pt idx="4180">
                  <c:v>52.269612207501545</c:v>
                </c:pt>
                <c:pt idx="4181">
                  <c:v>52.28194124683241</c:v>
                </c:pt>
                <c:pt idx="4182">
                  <c:v>52.291823924390108</c:v>
                </c:pt>
                <c:pt idx="4183">
                  <c:v>52.340054033493182</c:v>
                </c:pt>
                <c:pt idx="4184">
                  <c:v>52.34208063051743</c:v>
                </c:pt>
                <c:pt idx="4185">
                  <c:v>52.372508141485731</c:v>
                </c:pt>
                <c:pt idx="4186">
                  <c:v>52.431710356788848</c:v>
                </c:pt>
                <c:pt idx="4187">
                  <c:v>52.470080161709703</c:v>
                </c:pt>
                <c:pt idx="4188">
                  <c:v>52.471520133177535</c:v>
                </c:pt>
                <c:pt idx="4189">
                  <c:v>52.536777992557454</c:v>
                </c:pt>
                <c:pt idx="4190">
                  <c:v>52.598888962942986</c:v>
                </c:pt>
                <c:pt idx="4191">
                  <c:v>52.754022518765709</c:v>
                </c:pt>
                <c:pt idx="4192">
                  <c:v>52.876041542502776</c:v>
                </c:pt>
                <c:pt idx="4193">
                  <c:v>52.98705913358971</c:v>
                </c:pt>
                <c:pt idx="4194">
                  <c:v>53.017895719195813</c:v>
                </c:pt>
                <c:pt idx="4195">
                  <c:v>53.045064076546304</c:v>
                </c:pt>
                <c:pt idx="4196">
                  <c:v>53.142618882529945</c:v>
                </c:pt>
                <c:pt idx="4197">
                  <c:v>53.164738725819134</c:v>
                </c:pt>
                <c:pt idx="4198">
                  <c:v>53.183178120102134</c:v>
                </c:pt>
                <c:pt idx="4199">
                  <c:v>53.186125237562017</c:v>
                </c:pt>
                <c:pt idx="4200">
                  <c:v>53.145334001743571</c:v>
                </c:pt>
                <c:pt idx="4201">
                  <c:v>53.095062400847354</c:v>
                </c:pt>
                <c:pt idx="4202">
                  <c:v>53.041885381322153</c:v>
                </c:pt>
                <c:pt idx="4203">
                  <c:v>52.939023459069858</c:v>
                </c:pt>
                <c:pt idx="4204">
                  <c:v>52.798320532437529</c:v>
                </c:pt>
                <c:pt idx="4205">
                  <c:v>52.654941899677517</c:v>
                </c:pt>
                <c:pt idx="4206">
                  <c:v>52.548664178300712</c:v>
                </c:pt>
                <c:pt idx="4207">
                  <c:v>52.506180777749258</c:v>
                </c:pt>
                <c:pt idx="4208">
                  <c:v>52.42441850472153</c:v>
                </c:pt>
                <c:pt idx="4209">
                  <c:v>52.361104156325247</c:v>
                </c:pt>
                <c:pt idx="4210">
                  <c:v>52.290461732540635</c:v>
                </c:pt>
                <c:pt idx="4211">
                  <c:v>52.269912703179799</c:v>
                </c:pt>
                <c:pt idx="4212">
                  <c:v>52.239003324420857</c:v>
                </c:pt>
                <c:pt idx="4213">
                  <c:v>52.206651996335118</c:v>
                </c:pt>
                <c:pt idx="4214">
                  <c:v>52.169079047864962</c:v>
                </c:pt>
                <c:pt idx="4215">
                  <c:v>52.148336468020531</c:v>
                </c:pt>
                <c:pt idx="4216">
                  <c:v>52.133886111551462</c:v>
                </c:pt>
                <c:pt idx="4217">
                  <c:v>52.09842852499709</c:v>
                </c:pt>
                <c:pt idx="4218">
                  <c:v>52.124784172044187</c:v>
                </c:pt>
                <c:pt idx="4219">
                  <c:v>52.11405921970222</c:v>
                </c:pt>
                <c:pt idx="4220">
                  <c:v>52.1194175969759</c:v>
                </c:pt>
                <c:pt idx="4221">
                  <c:v>52.17228954257525</c:v>
                </c:pt>
                <c:pt idx="4222">
                  <c:v>52.216066280906929</c:v>
                </c:pt>
                <c:pt idx="4223">
                  <c:v>52.285557005308441</c:v>
                </c:pt>
                <c:pt idx="4224">
                  <c:v>52.378504955403841</c:v>
                </c:pt>
                <c:pt idx="4225">
                  <c:v>52.451698826846396</c:v>
                </c:pt>
                <c:pt idx="4226">
                  <c:v>52.528939963307465</c:v>
                </c:pt>
                <c:pt idx="4227">
                  <c:v>52.495954584589306</c:v>
                </c:pt>
                <c:pt idx="4228">
                  <c:v>52.462248385982491</c:v>
                </c:pt>
                <c:pt idx="4229">
                  <c:v>52.463387024822367</c:v>
                </c:pt>
                <c:pt idx="4230">
                  <c:v>52.47187185887028</c:v>
                </c:pt>
                <c:pt idx="4231">
                  <c:v>52.493779142774677</c:v>
                </c:pt>
                <c:pt idx="4232">
                  <c:v>52.589785252370355</c:v>
                </c:pt>
                <c:pt idx="4233">
                  <c:v>52.676919831798067</c:v>
                </c:pt>
                <c:pt idx="4234">
                  <c:v>52.777503849435504</c:v>
                </c:pt>
                <c:pt idx="4235">
                  <c:v>52.941021661151844</c:v>
                </c:pt>
                <c:pt idx="4236">
                  <c:v>53.067362497932876</c:v>
                </c:pt>
                <c:pt idx="4237">
                  <c:v>53.218701702097647</c:v>
                </c:pt>
                <c:pt idx="4238">
                  <c:v>53.352459091248797</c:v>
                </c:pt>
                <c:pt idx="4239">
                  <c:v>53.481194829713964</c:v>
                </c:pt>
                <c:pt idx="4240">
                  <c:v>53.629350496051536</c:v>
                </c:pt>
                <c:pt idx="4241">
                  <c:v>53.752601370638388</c:v>
                </c:pt>
                <c:pt idx="4242">
                  <c:v>53.827534504654082</c:v>
                </c:pt>
                <c:pt idx="4243">
                  <c:v>53.938296646589706</c:v>
                </c:pt>
                <c:pt idx="4244">
                  <c:v>53.987518576198468</c:v>
                </c:pt>
                <c:pt idx="4245">
                  <c:v>54.031690735333228</c:v>
                </c:pt>
                <c:pt idx="4246">
                  <c:v>54.148824314459674</c:v>
                </c:pt>
                <c:pt idx="4247">
                  <c:v>54.236547612667053</c:v>
                </c:pt>
                <c:pt idx="4248">
                  <c:v>54.287531031659476</c:v>
                </c:pt>
                <c:pt idx="4249">
                  <c:v>54.312677215451821</c:v>
                </c:pt>
                <c:pt idx="4250">
                  <c:v>54.354482825947166</c:v>
                </c:pt>
                <c:pt idx="4251">
                  <c:v>54.394969127992539</c:v>
                </c:pt>
                <c:pt idx="4252">
                  <c:v>54.4314815319077</c:v>
                </c:pt>
                <c:pt idx="4253">
                  <c:v>54.446998664968739</c:v>
                </c:pt>
                <c:pt idx="4254">
                  <c:v>54.432574083742125</c:v>
                </c:pt>
                <c:pt idx="4255">
                  <c:v>54.488211641915882</c:v>
                </c:pt>
                <c:pt idx="4256">
                  <c:v>54.441855746588217</c:v>
                </c:pt>
                <c:pt idx="4257">
                  <c:v>54.402490416390499</c:v>
                </c:pt>
                <c:pt idx="4258">
                  <c:v>54.443625252289735</c:v>
                </c:pt>
                <c:pt idx="4259">
                  <c:v>54.475289733199475</c:v>
                </c:pt>
                <c:pt idx="4260">
                  <c:v>54.517680042021851</c:v>
                </c:pt>
                <c:pt idx="4261">
                  <c:v>54.585028041304859</c:v>
                </c:pt>
                <c:pt idx="4262">
                  <c:v>54.578847219753321</c:v>
                </c:pt>
                <c:pt idx="4263">
                  <c:v>54.547683153087796</c:v>
                </c:pt>
                <c:pt idx="4264">
                  <c:v>54.480026450083088</c:v>
                </c:pt>
                <c:pt idx="4265">
                  <c:v>54.438043245817411</c:v>
                </c:pt>
                <c:pt idx="4266">
                  <c:v>54.358666009021839</c:v>
                </c:pt>
                <c:pt idx="4267">
                  <c:v>54.264346474096413</c:v>
                </c:pt>
                <c:pt idx="4268">
                  <c:v>54.146525652622316</c:v>
                </c:pt>
                <c:pt idx="4269">
                  <c:v>54.051991496464346</c:v>
                </c:pt>
                <c:pt idx="4270">
                  <c:v>54.033478280601649</c:v>
                </c:pt>
                <c:pt idx="4271">
                  <c:v>54.033478280601642</c:v>
                </c:pt>
                <c:pt idx="4272">
                  <c:v>54.034863434626821</c:v>
                </c:pt>
                <c:pt idx="4273">
                  <c:v>54.093322638537146</c:v>
                </c:pt>
                <c:pt idx="4274">
                  <c:v>54.173842968533741</c:v>
                </c:pt>
                <c:pt idx="4275">
                  <c:v>54.276059526233688</c:v>
                </c:pt>
                <c:pt idx="4276">
                  <c:v>54.350064339831633</c:v>
                </c:pt>
                <c:pt idx="4277">
                  <c:v>54.375129959279448</c:v>
                </c:pt>
                <c:pt idx="4278">
                  <c:v>54.44179200486932</c:v>
                </c:pt>
                <c:pt idx="4279">
                  <c:v>54.449551606392589</c:v>
                </c:pt>
                <c:pt idx="4280">
                  <c:v>54.444959644626259</c:v>
                </c:pt>
                <c:pt idx="4281">
                  <c:v>54.373645068409566</c:v>
                </c:pt>
                <c:pt idx="4282">
                  <c:v>54.331818498516007</c:v>
                </c:pt>
                <c:pt idx="4283">
                  <c:v>54.352669766586637</c:v>
                </c:pt>
                <c:pt idx="4284">
                  <c:v>54.419583884071073</c:v>
                </c:pt>
                <c:pt idx="4285">
                  <c:v>54.495017271736529</c:v>
                </c:pt>
                <c:pt idx="4286">
                  <c:v>54.608624170568611</c:v>
                </c:pt>
                <c:pt idx="4287">
                  <c:v>54.696914958224014</c:v>
                </c:pt>
                <c:pt idx="4288">
                  <c:v>54.745608394130045</c:v>
                </c:pt>
                <c:pt idx="4289">
                  <c:v>54.798051006217769</c:v>
                </c:pt>
                <c:pt idx="4290">
                  <c:v>54.814448675581062</c:v>
                </c:pt>
                <c:pt idx="4291">
                  <c:v>54.78882139934079</c:v>
                </c:pt>
                <c:pt idx="4292">
                  <c:v>54.731474467100512</c:v>
                </c:pt>
                <c:pt idx="4293">
                  <c:v>54.663024309983051</c:v>
                </c:pt>
                <c:pt idx="4294">
                  <c:v>54.567347755867878</c:v>
                </c:pt>
                <c:pt idx="4295">
                  <c:v>54.475805626394845</c:v>
                </c:pt>
                <c:pt idx="4296">
                  <c:v>54.400026352966599</c:v>
                </c:pt>
                <c:pt idx="4297">
                  <c:v>54.307242755765081</c:v>
                </c:pt>
                <c:pt idx="4298">
                  <c:v>54.163766229883322</c:v>
                </c:pt>
                <c:pt idx="4299">
                  <c:v>54.061377267011316</c:v>
                </c:pt>
                <c:pt idx="4300">
                  <c:v>53.967889741662098</c:v>
                </c:pt>
                <c:pt idx="4301">
                  <c:v>53.951370320438123</c:v>
                </c:pt>
                <c:pt idx="4302">
                  <c:v>53.952885194186479</c:v>
                </c:pt>
                <c:pt idx="4303">
                  <c:v>53.923900589851939</c:v>
                </c:pt>
                <c:pt idx="4304">
                  <c:v>53.899561001460199</c:v>
                </c:pt>
                <c:pt idx="4305">
                  <c:v>53.852822217246107</c:v>
                </c:pt>
                <c:pt idx="4306">
                  <c:v>53.889092986535992</c:v>
                </c:pt>
                <c:pt idx="4307">
                  <c:v>53.85425622014904</c:v>
                </c:pt>
                <c:pt idx="4308">
                  <c:v>53.886131838154384</c:v>
                </c:pt>
                <c:pt idx="4309">
                  <c:v>53.91890574495801</c:v>
                </c:pt>
                <c:pt idx="4310">
                  <c:v>53.926814695017043</c:v>
                </c:pt>
                <c:pt idx="4311">
                  <c:v>53.9247232523185</c:v>
                </c:pt>
                <c:pt idx="4312">
                  <c:v>53.962031282168716</c:v>
                </c:pt>
                <c:pt idx="4313">
                  <c:v>53.996548055485526</c:v>
                </c:pt>
                <c:pt idx="4314">
                  <c:v>53.966871712579511</c:v>
                </c:pt>
                <c:pt idx="4315">
                  <c:v>53.912170592455126</c:v>
                </c:pt>
                <c:pt idx="4316">
                  <c:v>53.848864341246966</c:v>
                </c:pt>
                <c:pt idx="4317">
                  <c:v>53.810317706022914</c:v>
                </c:pt>
                <c:pt idx="4318">
                  <c:v>53.812936683822812</c:v>
                </c:pt>
                <c:pt idx="4319">
                  <c:v>53.873718606241155</c:v>
                </c:pt>
                <c:pt idx="4320">
                  <c:v>53.848344674278614</c:v>
                </c:pt>
                <c:pt idx="4321">
                  <c:v>53.729866921282095</c:v>
                </c:pt>
                <c:pt idx="4322">
                  <c:v>53.625177626569361</c:v>
                </c:pt>
                <c:pt idx="4323">
                  <c:v>53.540512641555836</c:v>
                </c:pt>
                <c:pt idx="4324">
                  <c:v>53.546893741327125</c:v>
                </c:pt>
                <c:pt idx="4325">
                  <c:v>53.543700117316881</c:v>
                </c:pt>
                <c:pt idx="4326">
                  <c:v>53.511758425935447</c:v>
                </c:pt>
                <c:pt idx="4327">
                  <c:v>53.499744737090502</c:v>
                </c:pt>
                <c:pt idx="4328">
                  <c:v>53.46979622831882</c:v>
                </c:pt>
                <c:pt idx="4329">
                  <c:v>53.482174597465509</c:v>
                </c:pt>
                <c:pt idx="4330">
                  <c:v>53.528524010449452</c:v>
                </c:pt>
                <c:pt idx="4331">
                  <c:v>53.51817977604162</c:v>
                </c:pt>
                <c:pt idx="4332">
                  <c:v>53.541625740235709</c:v>
                </c:pt>
                <c:pt idx="4333">
                  <c:v>53.559254194856869</c:v>
                </c:pt>
                <c:pt idx="4334">
                  <c:v>53.533489317625794</c:v>
                </c:pt>
                <c:pt idx="4335">
                  <c:v>53.523479510942977</c:v>
                </c:pt>
                <c:pt idx="4336">
                  <c:v>53.561353306283024</c:v>
                </c:pt>
                <c:pt idx="4337">
                  <c:v>53.628582595812944</c:v>
                </c:pt>
                <c:pt idx="4338">
                  <c:v>53.64230885511838</c:v>
                </c:pt>
                <c:pt idx="4339">
                  <c:v>53.582158080010224</c:v>
                </c:pt>
                <c:pt idx="4340">
                  <c:v>53.631920326415077</c:v>
                </c:pt>
                <c:pt idx="4341">
                  <c:v>53.721542507620676</c:v>
                </c:pt>
                <c:pt idx="4342">
                  <c:v>53.859267647318049</c:v>
                </c:pt>
                <c:pt idx="4343">
                  <c:v>53.995559995725479</c:v>
                </c:pt>
                <c:pt idx="4344">
                  <c:v>54.074472410927278</c:v>
                </c:pt>
                <c:pt idx="4345">
                  <c:v>54.153363532429815</c:v>
                </c:pt>
                <c:pt idx="4346">
                  <c:v>54.227109046510222</c:v>
                </c:pt>
                <c:pt idx="4347">
                  <c:v>54.298359335624198</c:v>
                </c:pt>
                <c:pt idx="4348">
                  <c:v>54.349938452652559</c:v>
                </c:pt>
                <c:pt idx="4349">
                  <c:v>54.334892876903346</c:v>
                </c:pt>
                <c:pt idx="4350">
                  <c:v>54.391657781739568</c:v>
                </c:pt>
                <c:pt idx="4351">
                  <c:v>54.482624885742844</c:v>
                </c:pt>
                <c:pt idx="4352">
                  <c:v>54.55053586215832</c:v>
                </c:pt>
                <c:pt idx="4353">
                  <c:v>54.575597016346237</c:v>
                </c:pt>
                <c:pt idx="4354">
                  <c:v>54.60404002603665</c:v>
                </c:pt>
                <c:pt idx="4355">
                  <c:v>54.604434160764505</c:v>
                </c:pt>
                <c:pt idx="4356">
                  <c:v>54.569429947456449</c:v>
                </c:pt>
                <c:pt idx="4357">
                  <c:v>54.525564942673569</c:v>
                </c:pt>
                <c:pt idx="4358">
                  <c:v>54.450749218577108</c:v>
                </c:pt>
                <c:pt idx="4359">
                  <c:v>54.426968817101034</c:v>
                </c:pt>
                <c:pt idx="4360">
                  <c:v>54.448552892315526</c:v>
                </c:pt>
                <c:pt idx="4361">
                  <c:v>54.444856677856983</c:v>
                </c:pt>
                <c:pt idx="4362">
                  <c:v>54.409821408472268</c:v>
                </c:pt>
                <c:pt idx="4363">
                  <c:v>54.346667880956382</c:v>
                </c:pt>
                <c:pt idx="4364">
                  <c:v>54.320630459446384</c:v>
                </c:pt>
                <c:pt idx="4365">
                  <c:v>54.3151049569056</c:v>
                </c:pt>
                <c:pt idx="4366">
                  <c:v>54.295963032165879</c:v>
                </c:pt>
                <c:pt idx="4367">
                  <c:v>54.247780384142402</c:v>
                </c:pt>
                <c:pt idx="4368">
                  <c:v>54.177161603534664</c:v>
                </c:pt>
                <c:pt idx="4369">
                  <c:v>54.109048713990546</c:v>
                </c:pt>
                <c:pt idx="4370">
                  <c:v>54.077269623708055</c:v>
                </c:pt>
                <c:pt idx="4371">
                  <c:v>54.035587690349338</c:v>
                </c:pt>
                <c:pt idx="4372">
                  <c:v>53.930899456731041</c:v>
                </c:pt>
                <c:pt idx="4373">
                  <c:v>53.880606848544993</c:v>
                </c:pt>
                <c:pt idx="4374">
                  <c:v>53.844434270025211</c:v>
                </c:pt>
                <c:pt idx="4375">
                  <c:v>53.806228234172629</c:v>
                </c:pt>
                <c:pt idx="4376">
                  <c:v>53.736397246101944</c:v>
                </c:pt>
                <c:pt idx="4377">
                  <c:v>53.721582083675031</c:v>
                </c:pt>
                <c:pt idx="4378">
                  <c:v>53.718646999217746</c:v>
                </c:pt>
                <c:pt idx="4379">
                  <c:v>53.674119057589188</c:v>
                </c:pt>
                <c:pt idx="4380">
                  <c:v>53.641450049715402</c:v>
                </c:pt>
                <c:pt idx="4381">
                  <c:v>53.663715475091706</c:v>
                </c:pt>
                <c:pt idx="4382">
                  <c:v>53.686546305124637</c:v>
                </c:pt>
                <c:pt idx="4383">
                  <c:v>53.745656642300453</c:v>
                </c:pt>
                <c:pt idx="4384">
                  <c:v>53.761226337922615</c:v>
                </c:pt>
                <c:pt idx="4385">
                  <c:v>53.764861935399004</c:v>
                </c:pt>
                <c:pt idx="4386">
                  <c:v>53.767379185303071</c:v>
                </c:pt>
                <c:pt idx="4387">
                  <c:v>53.795236145192042</c:v>
                </c:pt>
                <c:pt idx="4388">
                  <c:v>53.826396281845881</c:v>
                </c:pt>
                <c:pt idx="4389">
                  <c:v>53.865513805575539</c:v>
                </c:pt>
                <c:pt idx="4390">
                  <c:v>53.883991449920622</c:v>
                </c:pt>
                <c:pt idx="4391">
                  <c:v>53.870058241651165</c:v>
                </c:pt>
                <c:pt idx="4392">
                  <c:v>53.907013907940275</c:v>
                </c:pt>
                <c:pt idx="4393">
                  <c:v>54.02149770756678</c:v>
                </c:pt>
                <c:pt idx="4394">
                  <c:v>54.091987534858966</c:v>
                </c:pt>
                <c:pt idx="4395">
                  <c:v>54.027456240654914</c:v>
                </c:pt>
                <c:pt idx="4396">
                  <c:v>54.045605904505322</c:v>
                </c:pt>
                <c:pt idx="4397">
                  <c:v>54.124941150502259</c:v>
                </c:pt>
                <c:pt idx="4398">
                  <c:v>54.218373493994292</c:v>
                </c:pt>
                <c:pt idx="4399">
                  <c:v>54.244679889008786</c:v>
                </c:pt>
                <c:pt idx="4400">
                  <c:v>54.211270129876375</c:v>
                </c:pt>
                <c:pt idx="4401">
                  <c:v>54.181597358278822</c:v>
                </c:pt>
                <c:pt idx="4402">
                  <c:v>54.114979812642943</c:v>
                </c:pt>
                <c:pt idx="4403">
                  <c:v>53.975303536770113</c:v>
                </c:pt>
                <c:pt idx="4404">
                  <c:v>53.87845143764649</c:v>
                </c:pt>
                <c:pt idx="4405">
                  <c:v>53.871450490040388</c:v>
                </c:pt>
                <c:pt idx="4406">
                  <c:v>53.866357310542277</c:v>
                </c:pt>
                <c:pt idx="4407">
                  <c:v>53.813344439926865</c:v>
                </c:pt>
                <c:pt idx="4408">
                  <c:v>53.723870938204925</c:v>
                </c:pt>
                <c:pt idx="4409">
                  <c:v>53.647825903895431</c:v>
                </c:pt>
                <c:pt idx="4410">
                  <c:v>53.60924119913971</c:v>
                </c:pt>
                <c:pt idx="4411">
                  <c:v>53.5717170654138</c:v>
                </c:pt>
                <c:pt idx="4412">
                  <c:v>53.623478308601314</c:v>
                </c:pt>
                <c:pt idx="4413">
                  <c:v>53.621633847855534</c:v>
                </c:pt>
                <c:pt idx="4414">
                  <c:v>53.631420391669756</c:v>
                </c:pt>
                <c:pt idx="4415">
                  <c:v>53.588576135439943</c:v>
                </c:pt>
                <c:pt idx="4416">
                  <c:v>53.589189163469449</c:v>
                </c:pt>
                <c:pt idx="4417">
                  <c:v>53.618358161892473</c:v>
                </c:pt>
                <c:pt idx="4418">
                  <c:v>53.642610187230353</c:v>
                </c:pt>
                <c:pt idx="4419">
                  <c:v>53.618079376386753</c:v>
                </c:pt>
                <c:pt idx="4420">
                  <c:v>53.64720283925368</c:v>
                </c:pt>
                <c:pt idx="4421">
                  <c:v>53.676710194395326</c:v>
                </c:pt>
                <c:pt idx="4422">
                  <c:v>53.64799013092609</c:v>
                </c:pt>
                <c:pt idx="4423">
                  <c:v>53.582718745010673</c:v>
                </c:pt>
                <c:pt idx="4424">
                  <c:v>53.477688623296075</c:v>
                </c:pt>
                <c:pt idx="4425">
                  <c:v>53.403102022994801</c:v>
                </c:pt>
                <c:pt idx="4426">
                  <c:v>53.344375511551874</c:v>
                </c:pt>
                <c:pt idx="4427">
                  <c:v>53.296534710712187</c:v>
                </c:pt>
                <c:pt idx="4428">
                  <c:v>53.21405529060354</c:v>
                </c:pt>
                <c:pt idx="4429">
                  <c:v>53.104334015655489</c:v>
                </c:pt>
                <c:pt idx="4430">
                  <c:v>53.001430597007491</c:v>
                </c:pt>
                <c:pt idx="4431">
                  <c:v>52.909288850624527</c:v>
                </c:pt>
                <c:pt idx="4432">
                  <c:v>52.840512950329824</c:v>
                </c:pt>
                <c:pt idx="4433">
                  <c:v>52.797058975678667</c:v>
                </c:pt>
                <c:pt idx="4434">
                  <c:v>52.780421545270649</c:v>
                </c:pt>
                <c:pt idx="4435">
                  <c:v>52.79703469953067</c:v>
                </c:pt>
                <c:pt idx="4436">
                  <c:v>52.842558111836979</c:v>
                </c:pt>
                <c:pt idx="4437">
                  <c:v>52.880390269627796</c:v>
                </c:pt>
                <c:pt idx="4438">
                  <c:v>52.947106402401168</c:v>
                </c:pt>
                <c:pt idx="4439">
                  <c:v>53.045544114037632</c:v>
                </c:pt>
                <c:pt idx="4440">
                  <c:v>53.123158478337949</c:v>
                </c:pt>
                <c:pt idx="4441">
                  <c:v>53.203293432123921</c:v>
                </c:pt>
                <c:pt idx="4442">
                  <c:v>53.303043082936391</c:v>
                </c:pt>
                <c:pt idx="4443">
                  <c:v>53.406158130228867</c:v>
                </c:pt>
                <c:pt idx="4444">
                  <c:v>53.495323657488264</c:v>
                </c:pt>
                <c:pt idx="4445">
                  <c:v>53.622705669923057</c:v>
                </c:pt>
                <c:pt idx="4446">
                  <c:v>53.722498755992241</c:v>
                </c:pt>
                <c:pt idx="4447">
                  <c:v>53.822526296772651</c:v>
                </c:pt>
                <c:pt idx="4448">
                  <c:v>53.915118444515578</c:v>
                </c:pt>
                <c:pt idx="4449">
                  <c:v>54.042363495404373</c:v>
                </c:pt>
                <c:pt idx="4450">
                  <c:v>54.19823480899818</c:v>
                </c:pt>
                <c:pt idx="4451">
                  <c:v>54.339869421846544</c:v>
                </c:pt>
                <c:pt idx="4452">
                  <c:v>54.425952467827116</c:v>
                </c:pt>
                <c:pt idx="4453">
                  <c:v>54.462610470077038</c:v>
                </c:pt>
                <c:pt idx="4454">
                  <c:v>54.404410785218218</c:v>
                </c:pt>
                <c:pt idx="4455">
                  <c:v>54.322750974293562</c:v>
                </c:pt>
                <c:pt idx="4456">
                  <c:v>54.226547025793799</c:v>
                </c:pt>
                <c:pt idx="4457">
                  <c:v>54.156543357075165</c:v>
                </c:pt>
                <c:pt idx="4458">
                  <c:v>54.066077574557006</c:v>
                </c:pt>
                <c:pt idx="4459">
                  <c:v>53.956633872315393</c:v>
                </c:pt>
                <c:pt idx="4460">
                  <c:v>53.880292557552103</c:v>
                </c:pt>
                <c:pt idx="4461">
                  <c:v>53.818399645542584</c:v>
                </c:pt>
                <c:pt idx="4462">
                  <c:v>53.717551252523648</c:v>
                </c:pt>
                <c:pt idx="4463">
                  <c:v>53.608119957893472</c:v>
                </c:pt>
                <c:pt idx="4464">
                  <c:v>53.59162761465879</c:v>
                </c:pt>
                <c:pt idx="4465">
                  <c:v>53.558949177626282</c:v>
                </c:pt>
                <c:pt idx="4466">
                  <c:v>53.485373670392157</c:v>
                </c:pt>
                <c:pt idx="4467">
                  <c:v>53.434697969310115</c:v>
                </c:pt>
                <c:pt idx="4468">
                  <c:v>53.397105747168361</c:v>
                </c:pt>
                <c:pt idx="4469">
                  <c:v>53.390312840561322</c:v>
                </c:pt>
                <c:pt idx="4470">
                  <c:v>53.34409684561043</c:v>
                </c:pt>
                <c:pt idx="4471">
                  <c:v>53.309064121377475</c:v>
                </c:pt>
                <c:pt idx="4472">
                  <c:v>53.299348117252542</c:v>
                </c:pt>
                <c:pt idx="4473">
                  <c:v>53.29760256387133</c:v>
                </c:pt>
                <c:pt idx="4474">
                  <c:v>53.291659672460092</c:v>
                </c:pt>
                <c:pt idx="4475">
                  <c:v>53.263135598561668</c:v>
                </c:pt>
                <c:pt idx="4476">
                  <c:v>53.253480834453583</c:v>
                </c:pt>
                <c:pt idx="4477">
                  <c:v>53.225325782269898</c:v>
                </c:pt>
                <c:pt idx="4478">
                  <c:v>53.174553316760168</c:v>
                </c:pt>
                <c:pt idx="4479">
                  <c:v>53.127831237477025</c:v>
                </c:pt>
                <c:pt idx="4480">
                  <c:v>53.076524930222817</c:v>
                </c:pt>
                <c:pt idx="4481">
                  <c:v>52.990691542102788</c:v>
                </c:pt>
                <c:pt idx="4482">
                  <c:v>52.948812808140147</c:v>
                </c:pt>
                <c:pt idx="4483">
                  <c:v>52.93821814202925</c:v>
                </c:pt>
                <c:pt idx="4484">
                  <c:v>52.949230976322653</c:v>
                </c:pt>
                <c:pt idx="4485">
                  <c:v>52.933520203083724</c:v>
                </c:pt>
                <c:pt idx="4486">
                  <c:v>52.906197019495096</c:v>
                </c:pt>
                <c:pt idx="4487">
                  <c:v>52.881431817709036</c:v>
                </c:pt>
                <c:pt idx="4488">
                  <c:v>52.832475931031375</c:v>
                </c:pt>
                <c:pt idx="4489">
                  <c:v>52.810366980738003</c:v>
                </c:pt>
                <c:pt idx="4490">
                  <c:v>52.792587485411524</c:v>
                </c:pt>
                <c:pt idx="4491">
                  <c:v>52.733679612433697</c:v>
                </c:pt>
                <c:pt idx="4492">
                  <c:v>52.669337573847685</c:v>
                </c:pt>
                <c:pt idx="4493">
                  <c:v>52.64851570652749</c:v>
                </c:pt>
                <c:pt idx="4494">
                  <c:v>52.657162288341738</c:v>
                </c:pt>
                <c:pt idx="4495">
                  <c:v>52.658650404379522</c:v>
                </c:pt>
                <c:pt idx="4496">
                  <c:v>52.711846628007144</c:v>
                </c:pt>
                <c:pt idx="4497">
                  <c:v>52.755012528585731</c:v>
                </c:pt>
                <c:pt idx="4498">
                  <c:v>52.859198135228958</c:v>
                </c:pt>
                <c:pt idx="4499">
                  <c:v>52.955511306807438</c:v>
                </c:pt>
                <c:pt idx="4500">
                  <c:v>53.0114975436165</c:v>
                </c:pt>
                <c:pt idx="4501">
                  <c:v>53.090263255684135</c:v>
                </c:pt>
                <c:pt idx="4502">
                  <c:v>53.189240029177363</c:v>
                </c:pt>
                <c:pt idx="4503">
                  <c:v>53.268879814777506</c:v>
                </c:pt>
                <c:pt idx="4504">
                  <c:v>53.374283939168727</c:v>
                </c:pt>
                <c:pt idx="4505">
                  <c:v>53.515029503614805</c:v>
                </c:pt>
                <c:pt idx="4506">
                  <c:v>53.636057111317974</c:v>
                </c:pt>
                <c:pt idx="4507">
                  <c:v>53.778523231760886</c:v>
                </c:pt>
                <c:pt idx="4508">
                  <c:v>53.899416411919226</c:v>
                </c:pt>
                <c:pt idx="4509">
                  <c:v>54.113986717016012</c:v>
                </c:pt>
                <c:pt idx="4510">
                  <c:v>54.312879973530485</c:v>
                </c:pt>
                <c:pt idx="4511">
                  <c:v>54.469573764573482</c:v>
                </c:pt>
                <c:pt idx="4512">
                  <c:v>54.563806132209386</c:v>
                </c:pt>
                <c:pt idx="4513">
                  <c:v>54.545347616476057</c:v>
                </c:pt>
                <c:pt idx="4514">
                  <c:v>54.500117109984537</c:v>
                </c:pt>
                <c:pt idx="4515">
                  <c:v>54.430787944868754</c:v>
                </c:pt>
                <c:pt idx="4516">
                  <c:v>54.406707544408285</c:v>
                </c:pt>
                <c:pt idx="4517">
                  <c:v>54.333134325367823</c:v>
                </c:pt>
                <c:pt idx="4518">
                  <c:v>54.146780198217414</c:v>
                </c:pt>
                <c:pt idx="4519">
                  <c:v>54.00832582135326</c:v>
                </c:pt>
                <c:pt idx="4520">
                  <c:v>53.853757757324516</c:v>
                </c:pt>
                <c:pt idx="4521">
                  <c:v>53.626717733647965</c:v>
                </c:pt>
                <c:pt idx="4522">
                  <c:v>53.409796605352341</c:v>
                </c:pt>
                <c:pt idx="4523">
                  <c:v>53.201641535880093</c:v>
                </c:pt>
                <c:pt idx="4524">
                  <c:v>52.949914688215735</c:v>
                </c:pt>
                <c:pt idx="4525">
                  <c:v>52.747264781302626</c:v>
                </c:pt>
                <c:pt idx="4526">
                  <c:v>52.589085271811463</c:v>
                </c:pt>
                <c:pt idx="4527">
                  <c:v>52.422263136823211</c:v>
                </c:pt>
                <c:pt idx="4528">
                  <c:v>52.299581549861351</c:v>
                </c:pt>
                <c:pt idx="4529">
                  <c:v>52.171085807830366</c:v>
                </c:pt>
                <c:pt idx="4530">
                  <c:v>52.025177468136057</c:v>
                </c:pt>
                <c:pt idx="4531">
                  <c:v>51.901337829404554</c:v>
                </c:pt>
                <c:pt idx="4532">
                  <c:v>51.807820816919588</c:v>
                </c:pt>
                <c:pt idx="4533">
                  <c:v>51.722411998696209</c:v>
                </c:pt>
                <c:pt idx="4534">
                  <c:v>51.7047512646893</c:v>
                </c:pt>
                <c:pt idx="4535">
                  <c:v>51.669861698877511</c:v>
                </c:pt>
                <c:pt idx="4536">
                  <c:v>51.610172236747957</c:v>
                </c:pt>
                <c:pt idx="4537">
                  <c:v>51.529097795122787</c:v>
                </c:pt>
                <c:pt idx="4538">
                  <c:v>51.423607130428664</c:v>
                </c:pt>
                <c:pt idx="4539">
                  <c:v>51.247056361962365</c:v>
                </c:pt>
                <c:pt idx="4540">
                  <c:v>51.095769432334073</c:v>
                </c:pt>
                <c:pt idx="4541">
                  <c:v>50.928777631888778</c:v>
                </c:pt>
                <c:pt idx="4542">
                  <c:v>50.816157747951223</c:v>
                </c:pt>
                <c:pt idx="4543">
                  <c:v>50.671273855246014</c:v>
                </c:pt>
                <c:pt idx="4544">
                  <c:v>50.547581335937807</c:v>
                </c:pt>
                <c:pt idx="4545">
                  <c:v>50.467464556044185</c:v>
                </c:pt>
                <c:pt idx="4546">
                  <c:v>50.407894622629172</c:v>
                </c:pt>
                <c:pt idx="4547">
                  <c:v>50.408027475639983</c:v>
                </c:pt>
                <c:pt idx="4548">
                  <c:v>50.386869147345642</c:v>
                </c:pt>
                <c:pt idx="4549">
                  <c:v>50.396774759060833</c:v>
                </c:pt>
                <c:pt idx="4550">
                  <c:v>50.426954290357543</c:v>
                </c:pt>
                <c:pt idx="4551">
                  <c:v>50.503266452437479</c:v>
                </c:pt>
                <c:pt idx="4552">
                  <c:v>50.559185385661436</c:v>
                </c:pt>
                <c:pt idx="4553">
                  <c:v>50.650449730508846</c:v>
                </c:pt>
                <c:pt idx="4554">
                  <c:v>50.771589408876658</c:v>
                </c:pt>
                <c:pt idx="4555">
                  <c:v>50.930726122167464</c:v>
                </c:pt>
                <c:pt idx="4556">
                  <c:v>51.094320596746577</c:v>
                </c:pt>
                <c:pt idx="4557">
                  <c:v>51.191928590193818</c:v>
                </c:pt>
                <c:pt idx="4558">
                  <c:v>51.268786317632568</c:v>
                </c:pt>
                <c:pt idx="4559">
                  <c:v>51.397733789190013</c:v>
                </c:pt>
                <c:pt idx="4560">
                  <c:v>51.479060023900217</c:v>
                </c:pt>
                <c:pt idx="4561">
                  <c:v>51.553434843372216</c:v>
                </c:pt>
                <c:pt idx="4562">
                  <c:v>51.590991019252421</c:v>
                </c:pt>
                <c:pt idx="4563">
                  <c:v>51.632896207009395</c:v>
                </c:pt>
                <c:pt idx="4564">
                  <c:v>51.675240000471987</c:v>
                </c:pt>
                <c:pt idx="4565">
                  <c:v>51.705261835608333</c:v>
                </c:pt>
                <c:pt idx="4566">
                  <c:v>51.730738205532731</c:v>
                </c:pt>
                <c:pt idx="4567">
                  <c:v>51.752874573249549</c:v>
                </c:pt>
                <c:pt idx="4568">
                  <c:v>51.73841227050562</c:v>
                </c:pt>
                <c:pt idx="4569">
                  <c:v>51.753355938499119</c:v>
                </c:pt>
                <c:pt idx="4570">
                  <c:v>51.736424343119722</c:v>
                </c:pt>
                <c:pt idx="4571">
                  <c:v>51.701487095718832</c:v>
                </c:pt>
                <c:pt idx="4572">
                  <c:v>51.713994202228818</c:v>
                </c:pt>
                <c:pt idx="4573">
                  <c:v>51.762052808940261</c:v>
                </c:pt>
                <c:pt idx="4574">
                  <c:v>51.777694498146637</c:v>
                </c:pt>
                <c:pt idx="4575">
                  <c:v>51.803579137088121</c:v>
                </c:pt>
                <c:pt idx="4576">
                  <c:v>51.777694601324704</c:v>
                </c:pt>
                <c:pt idx="4577">
                  <c:v>51.803803215928333</c:v>
                </c:pt>
                <c:pt idx="4578">
                  <c:v>51.831546342775525</c:v>
                </c:pt>
                <c:pt idx="4579">
                  <c:v>51.863610391168486</c:v>
                </c:pt>
                <c:pt idx="4580">
                  <c:v>51.9238239947423</c:v>
                </c:pt>
                <c:pt idx="4581">
                  <c:v>51.956504413106956</c:v>
                </c:pt>
                <c:pt idx="4582">
                  <c:v>51.934768043355476</c:v>
                </c:pt>
                <c:pt idx="4583">
                  <c:v>51.885747519279583</c:v>
                </c:pt>
                <c:pt idx="4584">
                  <c:v>51.819291264816599</c:v>
                </c:pt>
                <c:pt idx="4585">
                  <c:v>51.749517156303718</c:v>
                </c:pt>
                <c:pt idx="4586">
                  <c:v>51.635674494702471</c:v>
                </c:pt>
                <c:pt idx="4587">
                  <c:v>51.506636708818768</c:v>
                </c:pt>
                <c:pt idx="4588">
                  <c:v>51.435774049975961</c:v>
                </c:pt>
                <c:pt idx="4589">
                  <c:v>51.351256548423343</c:v>
                </c:pt>
                <c:pt idx="4590">
                  <c:v>51.250080755144957</c:v>
                </c:pt>
                <c:pt idx="4591">
                  <c:v>51.189040159272707</c:v>
                </c:pt>
                <c:pt idx="4592">
                  <c:v>51.156043832633088</c:v>
                </c:pt>
                <c:pt idx="4593">
                  <c:v>51.116606338512042</c:v>
                </c:pt>
                <c:pt idx="4594">
                  <c:v>51.096085793652279</c:v>
                </c:pt>
                <c:pt idx="4595">
                  <c:v>51.046627760305739</c:v>
                </c:pt>
                <c:pt idx="4596">
                  <c:v>50.946584241057522</c:v>
                </c:pt>
                <c:pt idx="4597">
                  <c:v>50.85552560362833</c:v>
                </c:pt>
                <c:pt idx="4598">
                  <c:v>50.782280053737644</c:v>
                </c:pt>
                <c:pt idx="4599">
                  <c:v>50.719799996720873</c:v>
                </c:pt>
                <c:pt idx="4600">
                  <c:v>50.640740178802474</c:v>
                </c:pt>
                <c:pt idx="4601">
                  <c:v>50.511143412381323</c:v>
                </c:pt>
                <c:pt idx="4602">
                  <c:v>50.422598814001766</c:v>
                </c:pt>
                <c:pt idx="4603">
                  <c:v>50.350482347373877</c:v>
                </c:pt>
                <c:pt idx="4604">
                  <c:v>50.301905190759854</c:v>
                </c:pt>
                <c:pt idx="4605">
                  <c:v>50.222927067259661</c:v>
                </c:pt>
                <c:pt idx="4606">
                  <c:v>50.236202709388991</c:v>
                </c:pt>
                <c:pt idx="4607">
                  <c:v>50.248078703903936</c:v>
                </c:pt>
                <c:pt idx="4608">
                  <c:v>50.266791569829934</c:v>
                </c:pt>
                <c:pt idx="4609">
                  <c:v>50.30026361555251</c:v>
                </c:pt>
                <c:pt idx="4610">
                  <c:v>50.312349732170937</c:v>
                </c:pt>
                <c:pt idx="4611">
                  <c:v>50.328637187649356</c:v>
                </c:pt>
                <c:pt idx="4612">
                  <c:v>50.397311405015323</c:v>
                </c:pt>
                <c:pt idx="4613">
                  <c:v>50.500037350913665</c:v>
                </c:pt>
                <c:pt idx="4614">
                  <c:v>50.620464649698313</c:v>
                </c:pt>
                <c:pt idx="4615">
                  <c:v>50.762944664886994</c:v>
                </c:pt>
                <c:pt idx="4616">
                  <c:v>50.919093266684129</c:v>
                </c:pt>
                <c:pt idx="4617">
                  <c:v>51.061923441017186</c:v>
                </c:pt>
                <c:pt idx="4618">
                  <c:v>51.205258019299777</c:v>
                </c:pt>
                <c:pt idx="4619">
                  <c:v>51.367112525314397</c:v>
                </c:pt>
                <c:pt idx="4620">
                  <c:v>51.500256501798255</c:v>
                </c:pt>
                <c:pt idx="4621">
                  <c:v>51.597475867341522</c:v>
                </c:pt>
                <c:pt idx="4622">
                  <c:v>51.691299562707592</c:v>
                </c:pt>
                <c:pt idx="4623">
                  <c:v>51.781238313327329</c:v>
                </c:pt>
                <c:pt idx="4624">
                  <c:v>51.840205641165774</c:v>
                </c:pt>
                <c:pt idx="4625">
                  <c:v>51.84435485667963</c:v>
                </c:pt>
                <c:pt idx="4626">
                  <c:v>51.89357146378854</c:v>
                </c:pt>
                <c:pt idx="4627">
                  <c:v>51.964016124132627</c:v>
                </c:pt>
                <c:pt idx="4628">
                  <c:v>51.980887285235625</c:v>
                </c:pt>
                <c:pt idx="4629">
                  <c:v>51.972412475131598</c:v>
                </c:pt>
                <c:pt idx="4630">
                  <c:v>52.005424602811829</c:v>
                </c:pt>
                <c:pt idx="4631">
                  <c:v>52.061837901328403</c:v>
                </c:pt>
                <c:pt idx="4632">
                  <c:v>52.093767549675043</c:v>
                </c:pt>
                <c:pt idx="4633">
                  <c:v>52.045713534588984</c:v>
                </c:pt>
                <c:pt idx="4634">
                  <c:v>51.976016192187565</c:v>
                </c:pt>
                <c:pt idx="4635">
                  <c:v>51.905891129366758</c:v>
                </c:pt>
                <c:pt idx="4636">
                  <c:v>51.775505434363929</c:v>
                </c:pt>
                <c:pt idx="4637">
                  <c:v>51.673142775637722</c:v>
                </c:pt>
                <c:pt idx="4638">
                  <c:v>51.567992605347605</c:v>
                </c:pt>
                <c:pt idx="4639">
                  <c:v>51.445950720095041</c:v>
                </c:pt>
                <c:pt idx="4640">
                  <c:v>51.387446854002761</c:v>
                </c:pt>
                <c:pt idx="4641">
                  <c:v>51.330876687995762</c:v>
                </c:pt>
                <c:pt idx="4642">
                  <c:v>51.297312069965784</c:v>
                </c:pt>
                <c:pt idx="4643">
                  <c:v>51.262370807275701</c:v>
                </c:pt>
                <c:pt idx="4644">
                  <c:v>51.228429558072655</c:v>
                </c:pt>
                <c:pt idx="4645">
                  <c:v>51.174364916946317</c:v>
                </c:pt>
                <c:pt idx="4646">
                  <c:v>51.090088578989224</c:v>
                </c:pt>
                <c:pt idx="4647">
                  <c:v>51.034205475897707</c:v>
                </c:pt>
                <c:pt idx="4648">
                  <c:v>50.972569381694704</c:v>
                </c:pt>
                <c:pt idx="4649">
                  <c:v>50.881875464055241</c:v>
                </c:pt>
                <c:pt idx="4650">
                  <c:v>50.811952626360188</c:v>
                </c:pt>
                <c:pt idx="4651">
                  <c:v>50.732546316072153</c:v>
                </c:pt>
                <c:pt idx="4652">
                  <c:v>50.638169273042344</c:v>
                </c:pt>
                <c:pt idx="4653">
                  <c:v>50.573760891021529</c:v>
                </c:pt>
                <c:pt idx="4654">
                  <c:v>50.509643178568027</c:v>
                </c:pt>
                <c:pt idx="4655">
                  <c:v>50.473738357685953</c:v>
                </c:pt>
                <c:pt idx="4656">
                  <c:v>50.373073203497356</c:v>
                </c:pt>
                <c:pt idx="4657">
                  <c:v>50.310532257676833</c:v>
                </c:pt>
                <c:pt idx="4658">
                  <c:v>50.227793619014783</c:v>
                </c:pt>
                <c:pt idx="4659">
                  <c:v>50.128640695702906</c:v>
                </c:pt>
                <c:pt idx="4660">
                  <c:v>50.07503419964911</c:v>
                </c:pt>
                <c:pt idx="4661">
                  <c:v>50.026075963031381</c:v>
                </c:pt>
                <c:pt idx="4662">
                  <c:v>49.922740282270148</c:v>
                </c:pt>
                <c:pt idx="4663">
                  <c:v>49.873145220218014</c:v>
                </c:pt>
                <c:pt idx="4664">
                  <c:v>49.906800730042463</c:v>
                </c:pt>
                <c:pt idx="4665">
                  <c:v>49.894570984600335</c:v>
                </c:pt>
                <c:pt idx="4666">
                  <c:v>49.923545688277571</c:v>
                </c:pt>
                <c:pt idx="4667">
                  <c:v>49.91679898687574</c:v>
                </c:pt>
                <c:pt idx="4668">
                  <c:v>49.914672014707747</c:v>
                </c:pt>
                <c:pt idx="4669">
                  <c:v>49.866904738632904</c:v>
                </c:pt>
                <c:pt idx="4670">
                  <c:v>49.893164007752162</c:v>
                </c:pt>
                <c:pt idx="4671">
                  <c:v>49.964725845937835</c:v>
                </c:pt>
                <c:pt idx="4672">
                  <c:v>50.014589791254849</c:v>
                </c:pt>
                <c:pt idx="4673">
                  <c:v>50.062027834254884</c:v>
                </c:pt>
                <c:pt idx="4674">
                  <c:v>50.101676679147332</c:v>
                </c:pt>
                <c:pt idx="4675">
                  <c:v>50.140486091684998</c:v>
                </c:pt>
                <c:pt idx="4676">
                  <c:v>50.237449173997</c:v>
                </c:pt>
                <c:pt idx="4677">
                  <c:v>50.311965464335913</c:v>
                </c:pt>
                <c:pt idx="4678">
                  <c:v>50.38390419003381</c:v>
                </c:pt>
                <c:pt idx="4679">
                  <c:v>50.45021227219361</c:v>
                </c:pt>
                <c:pt idx="4680">
                  <c:v>50.489271125976551</c:v>
                </c:pt>
                <c:pt idx="4681">
                  <c:v>50.587154623302318</c:v>
                </c:pt>
                <c:pt idx="4682">
                  <c:v>50.665141921485294</c:v>
                </c:pt>
                <c:pt idx="4683">
                  <c:v>50.734527384014882</c:v>
                </c:pt>
                <c:pt idx="4684">
                  <c:v>50.841149083225361</c:v>
                </c:pt>
                <c:pt idx="4685">
                  <c:v>50.941862912417783</c:v>
                </c:pt>
                <c:pt idx="4686">
                  <c:v>51.050221980698133</c:v>
                </c:pt>
                <c:pt idx="4687">
                  <c:v>51.109459842469164</c:v>
                </c:pt>
                <c:pt idx="4688">
                  <c:v>51.171659222226396</c:v>
                </c:pt>
                <c:pt idx="4689">
                  <c:v>51.278602615152266</c:v>
                </c:pt>
                <c:pt idx="4690">
                  <c:v>51.354204463900452</c:v>
                </c:pt>
                <c:pt idx="4691">
                  <c:v>51.37594064660442</c:v>
                </c:pt>
                <c:pt idx="4692">
                  <c:v>51.33509292887657</c:v>
                </c:pt>
                <c:pt idx="4693">
                  <c:v>51.331644452965172</c:v>
                </c:pt>
                <c:pt idx="4694">
                  <c:v>51.301038496686729</c:v>
                </c:pt>
                <c:pt idx="4695">
                  <c:v>51.25414487371873</c:v>
                </c:pt>
                <c:pt idx="4696">
                  <c:v>51.206141724873952</c:v>
                </c:pt>
                <c:pt idx="4697">
                  <c:v>51.18819768490723</c:v>
                </c:pt>
                <c:pt idx="4698">
                  <c:v>51.131105649927079</c:v>
                </c:pt>
                <c:pt idx="4699">
                  <c:v>51.092201333810692</c:v>
                </c:pt>
                <c:pt idx="4700">
                  <c:v>51.036946166503192</c:v>
                </c:pt>
                <c:pt idx="4701">
                  <c:v>50.967916368061779</c:v>
                </c:pt>
                <c:pt idx="4702">
                  <c:v>50.887786645067024</c:v>
                </c:pt>
                <c:pt idx="4703">
                  <c:v>50.819758442479447</c:v>
                </c:pt>
                <c:pt idx="4704">
                  <c:v>50.781060275966013</c:v>
                </c:pt>
                <c:pt idx="4705">
                  <c:v>50.759645218655123</c:v>
                </c:pt>
                <c:pt idx="4706">
                  <c:v>50.728497877577588</c:v>
                </c:pt>
                <c:pt idx="4707">
                  <c:v>50.73017992279307</c:v>
                </c:pt>
                <c:pt idx="4708">
                  <c:v>50.724027507561352</c:v>
                </c:pt>
                <c:pt idx="4709">
                  <c:v>50.648013135628915</c:v>
                </c:pt>
                <c:pt idx="4710">
                  <c:v>50.534133242904772</c:v>
                </c:pt>
                <c:pt idx="4711">
                  <c:v>50.447504959348414</c:v>
                </c:pt>
                <c:pt idx="4712">
                  <c:v>50.404218429280213</c:v>
                </c:pt>
                <c:pt idx="4713">
                  <c:v>50.360372798473087</c:v>
                </c:pt>
                <c:pt idx="4714">
                  <c:v>50.274415101243868</c:v>
                </c:pt>
                <c:pt idx="4715">
                  <c:v>50.166258285871344</c:v>
                </c:pt>
                <c:pt idx="4716">
                  <c:v>50.061083661917209</c:v>
                </c:pt>
                <c:pt idx="4717">
                  <c:v>49.998390944752046</c:v>
                </c:pt>
                <c:pt idx="4718">
                  <c:v>49.976110654177859</c:v>
                </c:pt>
                <c:pt idx="4719">
                  <c:v>49.908562648396376</c:v>
                </c:pt>
                <c:pt idx="4720">
                  <c:v>49.831757620468778</c:v>
                </c:pt>
                <c:pt idx="4721">
                  <c:v>49.825003389998209</c:v>
                </c:pt>
                <c:pt idx="4722">
                  <c:v>49.865780719646636</c:v>
                </c:pt>
                <c:pt idx="4723">
                  <c:v>49.875298995812017</c:v>
                </c:pt>
                <c:pt idx="4724">
                  <c:v>49.859942002465957</c:v>
                </c:pt>
                <c:pt idx="4725">
                  <c:v>49.865793483339544</c:v>
                </c:pt>
                <c:pt idx="4726">
                  <c:v>49.894375870414294</c:v>
                </c:pt>
                <c:pt idx="4727">
                  <c:v>49.927013494518746</c:v>
                </c:pt>
                <c:pt idx="4728">
                  <c:v>49.974190593107913</c:v>
                </c:pt>
                <c:pt idx="4729">
                  <c:v>50.020706581350758</c:v>
                </c:pt>
                <c:pt idx="4730">
                  <c:v>50.058935055400212</c:v>
                </c:pt>
                <c:pt idx="4731">
                  <c:v>50.142044172783855</c:v>
                </c:pt>
                <c:pt idx="4732">
                  <c:v>50.213752620228341</c:v>
                </c:pt>
                <c:pt idx="4733">
                  <c:v>50.259604486984848</c:v>
                </c:pt>
                <c:pt idx="4734">
                  <c:v>50.32144510574193</c:v>
                </c:pt>
                <c:pt idx="4735">
                  <c:v>50.395513182431479</c:v>
                </c:pt>
                <c:pt idx="4736">
                  <c:v>50.477855230838642</c:v>
                </c:pt>
                <c:pt idx="4737">
                  <c:v>50.532340495180925</c:v>
                </c:pt>
                <c:pt idx="4738">
                  <c:v>50.608775197765425</c:v>
                </c:pt>
                <c:pt idx="4739">
                  <c:v>50.661235895025925</c:v>
                </c:pt>
                <c:pt idx="4740">
                  <c:v>50.748886942556233</c:v>
                </c:pt>
                <c:pt idx="4741">
                  <c:v>50.877073441469904</c:v>
                </c:pt>
                <c:pt idx="4742">
                  <c:v>51.000108066868144</c:v>
                </c:pt>
                <c:pt idx="4743">
                  <c:v>51.076860087474117</c:v>
                </c:pt>
                <c:pt idx="4744">
                  <c:v>51.134694321584988</c:v>
                </c:pt>
                <c:pt idx="4745">
                  <c:v>51.271012638141102</c:v>
                </c:pt>
                <c:pt idx="4746">
                  <c:v>51.400125839245945</c:v>
                </c:pt>
                <c:pt idx="4747">
                  <c:v>51.50296465533318</c:v>
                </c:pt>
                <c:pt idx="4748">
                  <c:v>51.571553011435689</c:v>
                </c:pt>
                <c:pt idx="4749">
                  <c:v>51.690511815270156</c:v>
                </c:pt>
                <c:pt idx="4750">
                  <c:v>51.821413549328589</c:v>
                </c:pt>
                <c:pt idx="4751">
                  <c:v>51.893348631461997</c:v>
                </c:pt>
                <c:pt idx="4752">
                  <c:v>52.019340817479353</c:v>
                </c:pt>
                <c:pt idx="4753">
                  <c:v>52.13253828339343</c:v>
                </c:pt>
                <c:pt idx="4754">
                  <c:v>52.25478071606716</c:v>
                </c:pt>
                <c:pt idx="4755">
                  <c:v>52.340496765046858</c:v>
                </c:pt>
                <c:pt idx="4756">
                  <c:v>52.383727024560542</c:v>
                </c:pt>
                <c:pt idx="4757">
                  <c:v>52.403541523829915</c:v>
                </c:pt>
                <c:pt idx="4758">
                  <c:v>52.448240851485089</c:v>
                </c:pt>
                <c:pt idx="4759">
                  <c:v>52.534391456299574</c:v>
                </c:pt>
                <c:pt idx="4760">
                  <c:v>52.567447148396582</c:v>
                </c:pt>
                <c:pt idx="4761">
                  <c:v>52.55693852880578</c:v>
                </c:pt>
                <c:pt idx="4762">
                  <c:v>52.496341943956445</c:v>
                </c:pt>
                <c:pt idx="4763">
                  <c:v>52.493649077636718</c:v>
                </c:pt>
                <c:pt idx="4764">
                  <c:v>52.457905329140488</c:v>
                </c:pt>
                <c:pt idx="4765">
                  <c:v>52.433073533523874</c:v>
                </c:pt>
                <c:pt idx="4766">
                  <c:v>52.353832267223055</c:v>
                </c:pt>
                <c:pt idx="4767">
                  <c:v>52.27241171653214</c:v>
                </c:pt>
                <c:pt idx="4768">
                  <c:v>52.237577900347297</c:v>
                </c:pt>
                <c:pt idx="4769">
                  <c:v>52.215664634635303</c:v>
                </c:pt>
                <c:pt idx="4770">
                  <c:v>52.159097944763289</c:v>
                </c:pt>
                <c:pt idx="4771">
                  <c:v>52.076329921222069</c:v>
                </c:pt>
                <c:pt idx="4772">
                  <c:v>52.01860410104279</c:v>
                </c:pt>
                <c:pt idx="4773">
                  <c:v>51.984123094432405</c:v>
                </c:pt>
                <c:pt idx="4774">
                  <c:v>51.988445693345433</c:v>
                </c:pt>
                <c:pt idx="4775">
                  <c:v>51.923644417046923</c:v>
                </c:pt>
                <c:pt idx="4776">
                  <c:v>51.879529461907012</c:v>
                </c:pt>
                <c:pt idx="4777">
                  <c:v>51.847770048079774</c:v>
                </c:pt>
                <c:pt idx="4778">
                  <c:v>51.835042984928236</c:v>
                </c:pt>
                <c:pt idx="4779">
                  <c:v>51.829823034137434</c:v>
                </c:pt>
                <c:pt idx="4780">
                  <c:v>51.844060057008619</c:v>
                </c:pt>
                <c:pt idx="4781">
                  <c:v>51.881903050008958</c:v>
                </c:pt>
                <c:pt idx="4782">
                  <c:v>51.930854066125626</c:v>
                </c:pt>
                <c:pt idx="4783">
                  <c:v>51.959806067837441</c:v>
                </c:pt>
                <c:pt idx="4784">
                  <c:v>51.945586898036524</c:v>
                </c:pt>
                <c:pt idx="4785">
                  <c:v>51.941433630862072</c:v>
                </c:pt>
                <c:pt idx="4786">
                  <c:v>51.914259501998437</c:v>
                </c:pt>
                <c:pt idx="4787">
                  <c:v>51.881665831903042</c:v>
                </c:pt>
                <c:pt idx="4788">
                  <c:v>51.848612162729559</c:v>
                </c:pt>
                <c:pt idx="4789">
                  <c:v>51.812371312359161</c:v>
                </c:pt>
                <c:pt idx="4790">
                  <c:v>51.771302659943956</c:v>
                </c:pt>
                <c:pt idx="4791">
                  <c:v>51.726787999925023</c:v>
                </c:pt>
                <c:pt idx="4792">
                  <c:v>51.697738687426273</c:v>
                </c:pt>
                <c:pt idx="4793">
                  <c:v>51.697262481602486</c:v>
                </c:pt>
                <c:pt idx="4794">
                  <c:v>51.680738481302654</c:v>
                </c:pt>
                <c:pt idx="4795">
                  <c:v>51.63279449273255</c:v>
                </c:pt>
                <c:pt idx="4796">
                  <c:v>51.641567194209884</c:v>
                </c:pt>
                <c:pt idx="4797">
                  <c:v>51.611997288337797</c:v>
                </c:pt>
                <c:pt idx="4798">
                  <c:v>51.627555987881983</c:v>
                </c:pt>
                <c:pt idx="4799">
                  <c:v>51.562630460482289</c:v>
                </c:pt>
                <c:pt idx="4800">
                  <c:v>51.512492096619589</c:v>
                </c:pt>
                <c:pt idx="4801">
                  <c:v>51.514446932071358</c:v>
                </c:pt>
                <c:pt idx="4802">
                  <c:v>51.541725733495625</c:v>
                </c:pt>
                <c:pt idx="4803">
                  <c:v>51.617163897433912</c:v>
                </c:pt>
                <c:pt idx="4804">
                  <c:v>51.749615574777359</c:v>
                </c:pt>
                <c:pt idx="4805">
                  <c:v>51.883385607162168</c:v>
                </c:pt>
                <c:pt idx="4806">
                  <c:v>52.043430012869848</c:v>
                </c:pt>
                <c:pt idx="4807">
                  <c:v>52.155627461915948</c:v>
                </c:pt>
                <c:pt idx="4808">
                  <c:v>52.296110334913571</c:v>
                </c:pt>
                <c:pt idx="4809">
                  <c:v>52.443421874270754</c:v>
                </c:pt>
                <c:pt idx="4810">
                  <c:v>52.551826188809137</c:v>
                </c:pt>
                <c:pt idx="4811">
                  <c:v>52.630806711256817</c:v>
                </c:pt>
                <c:pt idx="4812">
                  <c:v>52.69352807407121</c:v>
                </c:pt>
                <c:pt idx="4813">
                  <c:v>52.792881166807639</c:v>
                </c:pt>
                <c:pt idx="4814">
                  <c:v>52.838798075082416</c:v>
                </c:pt>
                <c:pt idx="4815">
                  <c:v>52.851090816503536</c:v>
                </c:pt>
                <c:pt idx="4816">
                  <c:v>52.887849350258421</c:v>
                </c:pt>
                <c:pt idx="4817">
                  <c:v>52.921187133357179</c:v>
                </c:pt>
                <c:pt idx="4818">
                  <c:v>52.931670169092762</c:v>
                </c:pt>
                <c:pt idx="4819">
                  <c:v>52.89766741640193</c:v>
                </c:pt>
                <c:pt idx="4820">
                  <c:v>52.896289944003364</c:v>
                </c:pt>
                <c:pt idx="4821">
                  <c:v>52.879384429882258</c:v>
                </c:pt>
                <c:pt idx="4822">
                  <c:v>52.856672932052142</c:v>
                </c:pt>
                <c:pt idx="4823">
                  <c:v>52.832503055748724</c:v>
                </c:pt>
                <c:pt idx="4824">
                  <c:v>52.793996514691742</c:v>
                </c:pt>
                <c:pt idx="4825">
                  <c:v>52.778071156121932</c:v>
                </c:pt>
                <c:pt idx="4826">
                  <c:v>52.723783592948777</c:v>
                </c:pt>
                <c:pt idx="4827">
                  <c:v>52.679625819642162</c:v>
                </c:pt>
                <c:pt idx="4828">
                  <c:v>52.625904709738855</c:v>
                </c:pt>
                <c:pt idx="4829">
                  <c:v>52.586694626822108</c:v>
                </c:pt>
                <c:pt idx="4830">
                  <c:v>52.569523529894703</c:v>
                </c:pt>
                <c:pt idx="4831">
                  <c:v>52.525483803454222</c:v>
                </c:pt>
                <c:pt idx="4832">
                  <c:v>52.442623136291616</c:v>
                </c:pt>
                <c:pt idx="4833">
                  <c:v>52.318529553529913</c:v>
                </c:pt>
                <c:pt idx="4834">
                  <c:v>52.168871703689618</c:v>
                </c:pt>
                <c:pt idx="4835">
                  <c:v>52.080903872666852</c:v>
                </c:pt>
                <c:pt idx="4836">
                  <c:v>52.013849557928062</c:v>
                </c:pt>
                <c:pt idx="4837">
                  <c:v>51.956427935859857</c:v>
                </c:pt>
                <c:pt idx="4838">
                  <c:v>51.913178785151871</c:v>
                </c:pt>
                <c:pt idx="4839">
                  <c:v>51.842334396959764</c:v>
                </c:pt>
                <c:pt idx="4840">
                  <c:v>51.796228366788249</c:v>
                </c:pt>
                <c:pt idx="4841">
                  <c:v>51.777104741820438</c:v>
                </c:pt>
                <c:pt idx="4842">
                  <c:v>51.784704929515982</c:v>
                </c:pt>
                <c:pt idx="4843">
                  <c:v>51.76845935357106</c:v>
                </c:pt>
                <c:pt idx="4844">
                  <c:v>51.734713310262329</c:v>
                </c:pt>
                <c:pt idx="4845">
                  <c:v>51.718963028027588</c:v>
                </c:pt>
                <c:pt idx="4846">
                  <c:v>51.68002034963903</c:v>
                </c:pt>
                <c:pt idx="4847">
                  <c:v>51.65805095223952</c:v>
                </c:pt>
                <c:pt idx="4848">
                  <c:v>51.608918968083202</c:v>
                </c:pt>
                <c:pt idx="4849">
                  <c:v>51.575449869236486</c:v>
                </c:pt>
                <c:pt idx="4850">
                  <c:v>51.577951040244514</c:v>
                </c:pt>
                <c:pt idx="4851">
                  <c:v>51.578299772946252</c:v>
                </c:pt>
                <c:pt idx="4852">
                  <c:v>51.53893017747486</c:v>
                </c:pt>
                <c:pt idx="4853">
                  <c:v>51.512918002787494</c:v>
                </c:pt>
                <c:pt idx="4854">
                  <c:v>51.460050394753146</c:v>
                </c:pt>
                <c:pt idx="4855">
                  <c:v>51.424102626988429</c:v>
                </c:pt>
                <c:pt idx="4856">
                  <c:v>51.408090035111641</c:v>
                </c:pt>
                <c:pt idx="4857">
                  <c:v>51.391151824794903</c:v>
                </c:pt>
                <c:pt idx="4858">
                  <c:v>51.376367840384233</c:v>
                </c:pt>
                <c:pt idx="4859">
                  <c:v>51.297323053475317</c:v>
                </c:pt>
                <c:pt idx="4860">
                  <c:v>51.25416144230266</c:v>
                </c:pt>
                <c:pt idx="4861">
                  <c:v>51.189334227989512</c:v>
                </c:pt>
                <c:pt idx="4862">
                  <c:v>51.217919334778344</c:v>
                </c:pt>
                <c:pt idx="4863">
                  <c:v>51.280451493538564</c:v>
                </c:pt>
                <c:pt idx="4864">
                  <c:v>51.339448565144316</c:v>
                </c:pt>
                <c:pt idx="4865">
                  <c:v>51.387597289382114</c:v>
                </c:pt>
                <c:pt idx="4866">
                  <c:v>51.440049397441534</c:v>
                </c:pt>
                <c:pt idx="4867">
                  <c:v>51.515989034659725</c:v>
                </c:pt>
                <c:pt idx="4868">
                  <c:v>51.637349311515955</c:v>
                </c:pt>
                <c:pt idx="4869">
                  <c:v>51.718466964183619</c:v>
                </c:pt>
                <c:pt idx="4870">
                  <c:v>51.800434266295632</c:v>
                </c:pt>
                <c:pt idx="4871">
                  <c:v>51.898381922783464</c:v>
                </c:pt>
                <c:pt idx="4872">
                  <c:v>51.984927309795395</c:v>
                </c:pt>
                <c:pt idx="4873">
                  <c:v>52.051378830238555</c:v>
                </c:pt>
                <c:pt idx="4874">
                  <c:v>52.138617852883641</c:v>
                </c:pt>
                <c:pt idx="4875">
                  <c:v>52.214662654891548</c:v>
                </c:pt>
                <c:pt idx="4876">
                  <c:v>52.280481728755717</c:v>
                </c:pt>
                <c:pt idx="4877">
                  <c:v>52.343101043047675</c:v>
                </c:pt>
                <c:pt idx="4878">
                  <c:v>52.372182305726795</c:v>
                </c:pt>
                <c:pt idx="4879">
                  <c:v>52.409500398446013</c:v>
                </c:pt>
                <c:pt idx="4880">
                  <c:v>52.441527504993566</c:v>
                </c:pt>
                <c:pt idx="4881">
                  <c:v>52.479855956507393</c:v>
                </c:pt>
                <c:pt idx="4882">
                  <c:v>52.496160945652818</c:v>
                </c:pt>
                <c:pt idx="4883">
                  <c:v>52.490090284117386</c:v>
                </c:pt>
                <c:pt idx="4884">
                  <c:v>52.437783915682239</c:v>
                </c:pt>
                <c:pt idx="4885">
                  <c:v>52.381954103588171</c:v>
                </c:pt>
                <c:pt idx="4886">
                  <c:v>52.37343780624694</c:v>
                </c:pt>
                <c:pt idx="4887">
                  <c:v>52.3988091553217</c:v>
                </c:pt>
                <c:pt idx="4888">
                  <c:v>52.437321234585148</c:v>
                </c:pt>
                <c:pt idx="4889">
                  <c:v>52.48410227823063</c:v>
                </c:pt>
                <c:pt idx="4890">
                  <c:v>52.543473168491929</c:v>
                </c:pt>
                <c:pt idx="4891">
                  <c:v>52.585071161320471</c:v>
                </c:pt>
                <c:pt idx="4892">
                  <c:v>52.647988983225147</c:v>
                </c:pt>
                <c:pt idx="4893">
                  <c:v>52.664966849062509</c:v>
                </c:pt>
                <c:pt idx="4894">
                  <c:v>52.67812383490827</c:v>
                </c:pt>
                <c:pt idx="4895">
                  <c:v>52.68727119744171</c:v>
                </c:pt>
                <c:pt idx="4896">
                  <c:v>52.652185746354171</c:v>
                </c:pt>
                <c:pt idx="4897">
                  <c:v>52.615205154573061</c:v>
                </c:pt>
                <c:pt idx="4898">
                  <c:v>52.563605901407591</c:v>
                </c:pt>
                <c:pt idx="4899">
                  <c:v>52.50343107093979</c:v>
                </c:pt>
                <c:pt idx="4900">
                  <c:v>52.419834293184955</c:v>
                </c:pt>
                <c:pt idx="4901">
                  <c:v>52.308036652380082</c:v>
                </c:pt>
                <c:pt idx="4902">
                  <c:v>52.215029707834923</c:v>
                </c:pt>
                <c:pt idx="4903">
                  <c:v>52.136573358077442</c:v>
                </c:pt>
                <c:pt idx="4904">
                  <c:v>52.034722424318055</c:v>
                </c:pt>
                <c:pt idx="4905">
                  <c:v>51.907510653273214</c:v>
                </c:pt>
                <c:pt idx="4906">
                  <c:v>51.780698474608641</c:v>
                </c:pt>
                <c:pt idx="4907">
                  <c:v>51.717709136057458</c:v>
                </c:pt>
                <c:pt idx="4908">
                  <c:v>51.673656435184853</c:v>
                </c:pt>
                <c:pt idx="4909">
                  <c:v>51.588305479149753</c:v>
                </c:pt>
                <c:pt idx="4910">
                  <c:v>51.53571901115324</c:v>
                </c:pt>
                <c:pt idx="4911">
                  <c:v>51.504069760693923</c:v>
                </c:pt>
                <c:pt idx="4912">
                  <c:v>51.467611937593837</c:v>
                </c:pt>
                <c:pt idx="4913">
                  <c:v>51.465103263750031</c:v>
                </c:pt>
                <c:pt idx="4914">
                  <c:v>51.497102764992306</c:v>
                </c:pt>
                <c:pt idx="4915">
                  <c:v>51.522484348480567</c:v>
                </c:pt>
                <c:pt idx="4916">
                  <c:v>51.56212192859406</c:v>
                </c:pt>
                <c:pt idx="4917">
                  <c:v>51.595100856132461</c:v>
                </c:pt>
                <c:pt idx="4918">
                  <c:v>51.632157271526175</c:v>
                </c:pt>
                <c:pt idx="4919">
                  <c:v>51.654907499973042</c:v>
                </c:pt>
                <c:pt idx="4920">
                  <c:v>51.675928422556055</c:v>
                </c:pt>
                <c:pt idx="4921">
                  <c:v>51.678749180929707</c:v>
                </c:pt>
                <c:pt idx="4922">
                  <c:v>51.699807299825835</c:v>
                </c:pt>
                <c:pt idx="4923">
                  <c:v>51.703865533560624</c:v>
                </c:pt>
                <c:pt idx="4924">
                  <c:v>51.698935631465432</c:v>
                </c:pt>
                <c:pt idx="4925">
                  <c:v>51.678690085518774</c:v>
                </c:pt>
                <c:pt idx="4926">
                  <c:v>51.670555806376662</c:v>
                </c:pt>
                <c:pt idx="4927">
                  <c:v>51.665625862345735</c:v>
                </c:pt>
                <c:pt idx="4928">
                  <c:v>51.65181331233746</c:v>
                </c:pt>
                <c:pt idx="4929">
                  <c:v>51.591685531295226</c:v>
                </c:pt>
                <c:pt idx="4930">
                  <c:v>51.533832145997536</c:v>
                </c:pt>
                <c:pt idx="4931">
                  <c:v>51.465640314256348</c:v>
                </c:pt>
                <c:pt idx="4932">
                  <c:v>51.439528275557862</c:v>
                </c:pt>
                <c:pt idx="4933">
                  <c:v>51.426559510098961</c:v>
                </c:pt>
                <c:pt idx="4934">
                  <c:v>51.420535289531195</c:v>
                </c:pt>
                <c:pt idx="4935">
                  <c:v>51.389165604310705</c:v>
                </c:pt>
                <c:pt idx="4936">
                  <c:v>51.400473978700539</c:v>
                </c:pt>
                <c:pt idx="4937">
                  <c:v>51.43101376741847</c:v>
                </c:pt>
                <c:pt idx="4938">
                  <c:v>51.425615301055323</c:v>
                </c:pt>
                <c:pt idx="4939">
                  <c:v>51.416722217513211</c:v>
                </c:pt>
                <c:pt idx="4940">
                  <c:v>51.400600483931321</c:v>
                </c:pt>
                <c:pt idx="4941">
                  <c:v>51.383681053179828</c:v>
                </c:pt>
                <c:pt idx="4942">
                  <c:v>51.329562713129377</c:v>
                </c:pt>
                <c:pt idx="4943">
                  <c:v>51.277719632119634</c:v>
                </c:pt>
                <c:pt idx="4944">
                  <c:v>51.202770916284571</c:v>
                </c:pt>
                <c:pt idx="4945">
                  <c:v>51.164617846006607</c:v>
                </c:pt>
                <c:pt idx="4946">
                  <c:v>51.106573164846012</c:v>
                </c:pt>
                <c:pt idx="4947">
                  <c:v>51.04999618654103</c:v>
                </c:pt>
                <c:pt idx="4948">
                  <c:v>51.017340020144736</c:v>
                </c:pt>
                <c:pt idx="4949">
                  <c:v>50.968554231075231</c:v>
                </c:pt>
                <c:pt idx="4950">
                  <c:v>50.922586009611571</c:v>
                </c:pt>
                <c:pt idx="4951">
                  <c:v>50.903409088078789</c:v>
                </c:pt>
                <c:pt idx="4952">
                  <c:v>50.843449004615778</c:v>
                </c:pt>
                <c:pt idx="4953">
                  <c:v>50.788987322189598</c:v>
                </c:pt>
                <c:pt idx="4954">
                  <c:v>50.729184513093372</c:v>
                </c:pt>
                <c:pt idx="4955">
                  <c:v>50.679448461333493</c:v>
                </c:pt>
                <c:pt idx="4956">
                  <c:v>50.592034498061039</c:v>
                </c:pt>
                <c:pt idx="4957">
                  <c:v>50.521185678314346</c:v>
                </c:pt>
                <c:pt idx="4958">
                  <c:v>50.427929704014815</c:v>
                </c:pt>
                <c:pt idx="4959">
                  <c:v>50.314886870344289</c:v>
                </c:pt>
                <c:pt idx="4960">
                  <c:v>50.221639165771151</c:v>
                </c:pt>
                <c:pt idx="4961">
                  <c:v>50.121881955449865</c:v>
                </c:pt>
                <c:pt idx="4962">
                  <c:v>50.014193473680081</c:v>
                </c:pt>
                <c:pt idx="4963">
                  <c:v>49.879207641075489</c:v>
                </c:pt>
                <c:pt idx="4964">
                  <c:v>49.750348085722258</c:v>
                </c:pt>
                <c:pt idx="4965">
                  <c:v>49.622383202655215</c:v>
                </c:pt>
                <c:pt idx="4966">
                  <c:v>49.507450792375927</c:v>
                </c:pt>
                <c:pt idx="4967">
                  <c:v>49.416160803572303</c:v>
                </c:pt>
                <c:pt idx="4968">
                  <c:v>49.327199891371222</c:v>
                </c:pt>
                <c:pt idx="4969">
                  <c:v>49.222539162525543</c:v>
                </c:pt>
                <c:pt idx="4970">
                  <c:v>49.161659493213392</c:v>
                </c:pt>
                <c:pt idx="4971">
                  <c:v>49.100777153923886</c:v>
                </c:pt>
                <c:pt idx="4972">
                  <c:v>49.04506120416891</c:v>
                </c:pt>
                <c:pt idx="4973">
                  <c:v>48.978665176367848</c:v>
                </c:pt>
                <c:pt idx="4974">
                  <c:v>48.949772382966238</c:v>
                </c:pt>
                <c:pt idx="4975">
                  <c:v>48.941437333096204</c:v>
                </c:pt>
                <c:pt idx="4976">
                  <c:v>48.909019483860746</c:v>
                </c:pt>
                <c:pt idx="4977">
                  <c:v>48.904230570133691</c:v>
                </c:pt>
                <c:pt idx="4978">
                  <c:v>48.897313759300147</c:v>
                </c:pt>
                <c:pt idx="4979">
                  <c:v>48.897805764932073</c:v>
                </c:pt>
                <c:pt idx="4980">
                  <c:v>48.87690325809308</c:v>
                </c:pt>
                <c:pt idx="4981">
                  <c:v>48.846050781071575</c:v>
                </c:pt>
                <c:pt idx="4982">
                  <c:v>48.791303725232105</c:v>
                </c:pt>
                <c:pt idx="4983">
                  <c:v>48.753576159484872</c:v>
                </c:pt>
                <c:pt idx="4984">
                  <c:v>48.718108672882508</c:v>
                </c:pt>
                <c:pt idx="4985">
                  <c:v>48.642778645860091</c:v>
                </c:pt>
                <c:pt idx="4986">
                  <c:v>48.584336602496855</c:v>
                </c:pt>
                <c:pt idx="4987">
                  <c:v>48.482133731616258</c:v>
                </c:pt>
                <c:pt idx="4988">
                  <c:v>48.420402540514331</c:v>
                </c:pt>
                <c:pt idx="4989">
                  <c:v>48.370837902986636</c:v>
                </c:pt>
                <c:pt idx="4990">
                  <c:v>48.285098224723434</c:v>
                </c:pt>
                <c:pt idx="4991">
                  <c:v>48.216124339906166</c:v>
                </c:pt>
                <c:pt idx="4992">
                  <c:v>48.132516006092558</c:v>
                </c:pt>
                <c:pt idx="4993">
                  <c:v>48.06801027493939</c:v>
                </c:pt>
                <c:pt idx="4994">
                  <c:v>47.999649951036048</c:v>
                </c:pt>
                <c:pt idx="4995">
                  <c:v>47.945238791635077</c:v>
                </c:pt>
                <c:pt idx="4996">
                  <c:v>47.900019879984612</c:v>
                </c:pt>
                <c:pt idx="4997">
                  <c:v>47.814281086744785</c:v>
                </c:pt>
                <c:pt idx="4998">
                  <c:v>47.750018463194074</c:v>
                </c:pt>
                <c:pt idx="4999">
                  <c:v>47.71174205997351</c:v>
                </c:pt>
                <c:pt idx="5000">
                  <c:v>47.664470293559184</c:v>
                </c:pt>
                <c:pt idx="5001">
                  <c:v>47.572946951828563</c:v>
                </c:pt>
                <c:pt idx="5002">
                  <c:v>47.479857455471326</c:v>
                </c:pt>
                <c:pt idx="5003">
                  <c:v>47.41009280771722</c:v>
                </c:pt>
                <c:pt idx="5004">
                  <c:v>47.332701093281479</c:v>
                </c:pt>
                <c:pt idx="5005">
                  <c:v>47.2773349951662</c:v>
                </c:pt>
                <c:pt idx="5006">
                  <c:v>47.239471377316441</c:v>
                </c:pt>
                <c:pt idx="5007">
                  <c:v>47.183194815311019</c:v>
                </c:pt>
                <c:pt idx="5008">
                  <c:v>47.102890824101095</c:v>
                </c:pt>
                <c:pt idx="5009">
                  <c:v>47.054003246175768</c:v>
                </c:pt>
                <c:pt idx="5010">
                  <c:v>46.984132406144795</c:v>
                </c:pt>
                <c:pt idx="5011">
                  <c:v>46.92090814746939</c:v>
                </c:pt>
                <c:pt idx="5012">
                  <c:v>46.887580349392003</c:v>
                </c:pt>
                <c:pt idx="5013">
                  <c:v>46.811898121616252</c:v>
                </c:pt>
                <c:pt idx="5014">
                  <c:v>46.725091890822242</c:v>
                </c:pt>
                <c:pt idx="5015">
                  <c:v>46.683562408038199</c:v>
                </c:pt>
                <c:pt idx="5016">
                  <c:v>46.611559920416255</c:v>
                </c:pt>
                <c:pt idx="5017">
                  <c:v>46.5436282080966</c:v>
                </c:pt>
                <c:pt idx="5018">
                  <c:v>46.459860166985941</c:v>
                </c:pt>
                <c:pt idx="5019">
                  <c:v>46.378582810685387</c:v>
                </c:pt>
                <c:pt idx="5020">
                  <c:v>46.28724670289813</c:v>
                </c:pt>
                <c:pt idx="5021">
                  <c:v>46.197658093018291</c:v>
                </c:pt>
                <c:pt idx="5022">
                  <c:v>46.133539821746297</c:v>
                </c:pt>
                <c:pt idx="5023">
                  <c:v>46.056381464053722</c:v>
                </c:pt>
                <c:pt idx="5024">
                  <c:v>45.961506285679626</c:v>
                </c:pt>
                <c:pt idx="5025">
                  <c:v>45.879144107922919</c:v>
                </c:pt>
                <c:pt idx="5026">
                  <c:v>45.79241870836303</c:v>
                </c:pt>
                <c:pt idx="5027">
                  <c:v>45.727718203006098</c:v>
                </c:pt>
                <c:pt idx="5028">
                  <c:v>45.637732237046436</c:v>
                </c:pt>
                <c:pt idx="5029">
                  <c:v>45.561177994724233</c:v>
                </c:pt>
                <c:pt idx="5030">
                  <c:v>45.494077130640271</c:v>
                </c:pt>
                <c:pt idx="5031">
                  <c:v>45.408858203764574</c:v>
                </c:pt>
                <c:pt idx="5032">
                  <c:v>45.332576147318868</c:v>
                </c:pt>
                <c:pt idx="5033">
                  <c:v>45.258069708777256</c:v>
                </c:pt>
                <c:pt idx="5034">
                  <c:v>45.176428474170251</c:v>
                </c:pt>
                <c:pt idx="5035">
                  <c:v>45.092677513930795</c:v>
                </c:pt>
                <c:pt idx="5036">
                  <c:v>44.98195339361574</c:v>
                </c:pt>
                <c:pt idx="5037">
                  <c:v>44.869278187663184</c:v>
                </c:pt>
                <c:pt idx="5038">
                  <c:v>44.779792941396202</c:v>
                </c:pt>
                <c:pt idx="5039">
                  <c:v>44.686207629881771</c:v>
                </c:pt>
                <c:pt idx="5040">
                  <c:v>44.552189661462691</c:v>
                </c:pt>
                <c:pt idx="5041">
                  <c:v>44.440831297553117</c:v>
                </c:pt>
                <c:pt idx="5042">
                  <c:v>44.335029246682574</c:v>
                </c:pt>
                <c:pt idx="5043">
                  <c:v>44.210583334546591</c:v>
                </c:pt>
                <c:pt idx="5044">
                  <c:v>44.104657089877861</c:v>
                </c:pt>
                <c:pt idx="5045">
                  <c:v>43.971524695938349</c:v>
                </c:pt>
                <c:pt idx="5046">
                  <c:v>43.841202861182666</c:v>
                </c:pt>
                <c:pt idx="5047">
                  <c:v>43.696620999638</c:v>
                </c:pt>
                <c:pt idx="5048">
                  <c:v>43.567528235300166</c:v>
                </c:pt>
                <c:pt idx="5049">
                  <c:v>43.429842754907106</c:v>
                </c:pt>
                <c:pt idx="5050">
                  <c:v>43.301247962709994</c:v>
                </c:pt>
                <c:pt idx="5051">
                  <c:v>43.159828700461858</c:v>
                </c:pt>
                <c:pt idx="5052">
                  <c:v>43.04122497759213</c:v>
                </c:pt>
                <c:pt idx="5053">
                  <c:v>42.943203327143678</c:v>
                </c:pt>
                <c:pt idx="5054">
                  <c:v>42.819575796461187</c:v>
                </c:pt>
                <c:pt idx="5055">
                  <c:v>42.695074828736907</c:v>
                </c:pt>
                <c:pt idx="5056">
                  <c:v>42.602177874979674</c:v>
                </c:pt>
                <c:pt idx="5057">
                  <c:v>42.497552555026722</c:v>
                </c:pt>
                <c:pt idx="5058">
                  <c:v>42.407033902825027</c:v>
                </c:pt>
                <c:pt idx="5059">
                  <c:v>42.313428963223579</c:v>
                </c:pt>
                <c:pt idx="5060">
                  <c:v>42.248041488029706</c:v>
                </c:pt>
                <c:pt idx="5061">
                  <c:v>42.187063399828276</c:v>
                </c:pt>
                <c:pt idx="5062">
                  <c:v>42.101620526472885</c:v>
                </c:pt>
                <c:pt idx="5063">
                  <c:v>42.05855929924018</c:v>
                </c:pt>
                <c:pt idx="5064">
                  <c:v>41.978356712738425</c:v>
                </c:pt>
                <c:pt idx="5065">
                  <c:v>41.912208844303244</c:v>
                </c:pt>
                <c:pt idx="5066">
                  <c:v>41.822891611122216</c:v>
                </c:pt>
                <c:pt idx="5067">
                  <c:v>41.775539776742328</c:v>
                </c:pt>
                <c:pt idx="5068">
                  <c:v>41.677841849224791</c:v>
                </c:pt>
                <c:pt idx="5069">
                  <c:v>41.619045753378309</c:v>
                </c:pt>
                <c:pt idx="5070">
                  <c:v>41.534608096159495</c:v>
                </c:pt>
                <c:pt idx="5071">
                  <c:v>41.416637171189087</c:v>
                </c:pt>
                <c:pt idx="5072">
                  <c:v>41.297738860778182</c:v>
                </c:pt>
                <c:pt idx="5073">
                  <c:v>41.175830874442177</c:v>
                </c:pt>
                <c:pt idx="5074">
                  <c:v>41.080063877447529</c:v>
                </c:pt>
                <c:pt idx="5075">
                  <c:v>40.946379255658293</c:v>
                </c:pt>
                <c:pt idx="5076">
                  <c:v>40.845000248742004</c:v>
                </c:pt>
                <c:pt idx="5077">
                  <c:v>40.710597649152881</c:v>
                </c:pt>
                <c:pt idx="5078">
                  <c:v>40.559337527422855</c:v>
                </c:pt>
                <c:pt idx="5079">
                  <c:v>40.419176669171769</c:v>
                </c:pt>
                <c:pt idx="5080">
                  <c:v>40.309713545013174</c:v>
                </c:pt>
                <c:pt idx="5081">
                  <c:v>40.1667734436502</c:v>
                </c:pt>
                <c:pt idx="5082">
                  <c:v>40.040361852188958</c:v>
                </c:pt>
                <c:pt idx="5083">
                  <c:v>39.897240657930979</c:v>
                </c:pt>
                <c:pt idx="5084">
                  <c:v>39.762690442292403</c:v>
                </c:pt>
                <c:pt idx="5085">
                  <c:v>39.624400077574535</c:v>
                </c:pt>
                <c:pt idx="5086">
                  <c:v>39.503079472654889</c:v>
                </c:pt>
                <c:pt idx="5087">
                  <c:v>39.404438325951837</c:v>
                </c:pt>
                <c:pt idx="5088">
                  <c:v>39.276797243003926</c:v>
                </c:pt>
                <c:pt idx="5089">
                  <c:v>39.146580526996686</c:v>
                </c:pt>
                <c:pt idx="5090">
                  <c:v>39.043936444198337</c:v>
                </c:pt>
                <c:pt idx="5091">
                  <c:v>38.91651909322853</c:v>
                </c:pt>
                <c:pt idx="5092">
                  <c:v>38.802684065686613</c:v>
                </c:pt>
                <c:pt idx="5093">
                  <c:v>38.674088061764557</c:v>
                </c:pt>
                <c:pt idx="5094">
                  <c:v>38.552078085363135</c:v>
                </c:pt>
                <c:pt idx="5095">
                  <c:v>38.381845501438072</c:v>
                </c:pt>
                <c:pt idx="5096">
                  <c:v>38.248658002722713</c:v>
                </c:pt>
                <c:pt idx="5097">
                  <c:v>38.108341688627725</c:v>
                </c:pt>
                <c:pt idx="5098">
                  <c:v>37.96860871165876</c:v>
                </c:pt>
                <c:pt idx="5099">
                  <c:v>37.830677852096869</c:v>
                </c:pt>
                <c:pt idx="5100">
                  <c:v>37.659329741661566</c:v>
                </c:pt>
                <c:pt idx="5101">
                  <c:v>37.505615200143751</c:v>
                </c:pt>
                <c:pt idx="5102">
                  <c:v>37.334014597354049</c:v>
                </c:pt>
                <c:pt idx="5103">
                  <c:v>37.187219104183619</c:v>
                </c:pt>
                <c:pt idx="5104">
                  <c:v>37.029051192020049</c:v>
                </c:pt>
                <c:pt idx="5105">
                  <c:v>36.84903319788426</c:v>
                </c:pt>
                <c:pt idx="5106">
                  <c:v>36.674227522783795</c:v>
                </c:pt>
                <c:pt idx="5107">
                  <c:v>36.537962146003757</c:v>
                </c:pt>
                <c:pt idx="5108">
                  <c:v>36.407936775439403</c:v>
                </c:pt>
                <c:pt idx="5109">
                  <c:v>36.241138009191744</c:v>
                </c:pt>
                <c:pt idx="5110">
                  <c:v>36.101085653339339</c:v>
                </c:pt>
                <c:pt idx="5111">
                  <c:v>35.970954191500518</c:v>
                </c:pt>
                <c:pt idx="5112">
                  <c:v>35.856885289311315</c:v>
                </c:pt>
                <c:pt idx="5113">
                  <c:v>35.713056827978946</c:v>
                </c:pt>
                <c:pt idx="5114">
                  <c:v>35.609402971116054</c:v>
                </c:pt>
                <c:pt idx="5115">
                  <c:v>35.506545425507539</c:v>
                </c:pt>
                <c:pt idx="5116">
                  <c:v>35.414640066323926</c:v>
                </c:pt>
                <c:pt idx="5117">
                  <c:v>35.348360231130584</c:v>
                </c:pt>
                <c:pt idx="5118">
                  <c:v>35.286247840543744</c:v>
                </c:pt>
                <c:pt idx="5119">
                  <c:v>35.208643007430283</c:v>
                </c:pt>
                <c:pt idx="5120">
                  <c:v>35.134423653174849</c:v>
                </c:pt>
                <c:pt idx="5121">
                  <c:v>35.08028358045312</c:v>
                </c:pt>
                <c:pt idx="5122">
                  <c:v>35.027169788253396</c:v>
                </c:pt>
                <c:pt idx="5123">
                  <c:v>34.972257482716444</c:v>
                </c:pt>
                <c:pt idx="5124">
                  <c:v>34.878208809009891</c:v>
                </c:pt>
                <c:pt idx="5125">
                  <c:v>34.838519156638213</c:v>
                </c:pt>
                <c:pt idx="5126">
                  <c:v>34.756410255792275</c:v>
                </c:pt>
                <c:pt idx="5127">
                  <c:v>34.674765085668128</c:v>
                </c:pt>
                <c:pt idx="5128">
                  <c:v>34.571693050548667</c:v>
                </c:pt>
                <c:pt idx="5129">
                  <c:v>34.477382624141391</c:v>
                </c:pt>
                <c:pt idx="5130">
                  <c:v>34.339758469938218</c:v>
                </c:pt>
                <c:pt idx="5131">
                  <c:v>34.246085633923663</c:v>
                </c:pt>
                <c:pt idx="5132">
                  <c:v>34.10974647700067</c:v>
                </c:pt>
                <c:pt idx="5133">
                  <c:v>33.949563793000124</c:v>
                </c:pt>
                <c:pt idx="5134">
                  <c:v>33.839179352419819</c:v>
                </c:pt>
                <c:pt idx="5135">
                  <c:v>33.686891764149614</c:v>
                </c:pt>
                <c:pt idx="5136">
                  <c:v>33.571910580838818</c:v>
                </c:pt>
                <c:pt idx="5137">
                  <c:v>33.436968957319941</c:v>
                </c:pt>
                <c:pt idx="5138">
                  <c:v>33.317400701014357</c:v>
                </c:pt>
                <c:pt idx="5139">
                  <c:v>33.205220239006842</c:v>
                </c:pt>
                <c:pt idx="5140">
                  <c:v>33.119771210593278</c:v>
                </c:pt>
                <c:pt idx="5141">
                  <c:v>33.006036663795896</c:v>
                </c:pt>
                <c:pt idx="5142">
                  <c:v>32.906006443785977</c:v>
                </c:pt>
                <c:pt idx="5143">
                  <c:v>32.82959952225935</c:v>
                </c:pt>
                <c:pt idx="5144">
                  <c:v>32.72527813961495</c:v>
                </c:pt>
                <c:pt idx="5145">
                  <c:v>32.638350714882506</c:v>
                </c:pt>
                <c:pt idx="5146">
                  <c:v>32.513393877506594</c:v>
                </c:pt>
                <c:pt idx="5147">
                  <c:v>32.401458238715563</c:v>
                </c:pt>
                <c:pt idx="5148">
                  <c:v>32.26841744629413</c:v>
                </c:pt>
                <c:pt idx="5149">
                  <c:v>32.159566896486361</c:v>
                </c:pt>
                <c:pt idx="5150">
                  <c:v>32.033781197770651</c:v>
                </c:pt>
                <c:pt idx="5151">
                  <c:v>31.870359442745226</c:v>
                </c:pt>
                <c:pt idx="5152">
                  <c:v>31.707758165672448</c:v>
                </c:pt>
                <c:pt idx="5153">
                  <c:v>31.558038647374413</c:v>
                </c:pt>
                <c:pt idx="5154">
                  <c:v>31.404215630197697</c:v>
                </c:pt>
                <c:pt idx="5155">
                  <c:v>31.244757407279259</c:v>
                </c:pt>
                <c:pt idx="5156">
                  <c:v>31.064482083078264</c:v>
                </c:pt>
                <c:pt idx="5157">
                  <c:v>30.905417302086416</c:v>
                </c:pt>
                <c:pt idx="5158">
                  <c:v>30.741204724840252</c:v>
                </c:pt>
                <c:pt idx="5159">
                  <c:v>30.589791146951018</c:v>
                </c:pt>
                <c:pt idx="5160">
                  <c:v>30.434034083690381</c:v>
                </c:pt>
                <c:pt idx="5161">
                  <c:v>30.25286046284949</c:v>
                </c:pt>
                <c:pt idx="5162">
                  <c:v>30.095279219351781</c:v>
                </c:pt>
                <c:pt idx="5163">
                  <c:v>29.930938264167224</c:v>
                </c:pt>
                <c:pt idx="5164">
                  <c:v>29.791615555448256</c:v>
                </c:pt>
                <c:pt idx="5165">
                  <c:v>29.676047052981708</c:v>
                </c:pt>
                <c:pt idx="5166">
                  <c:v>29.538284827584611</c:v>
                </c:pt>
                <c:pt idx="5167">
                  <c:v>29.391097013952059</c:v>
                </c:pt>
                <c:pt idx="5168">
                  <c:v>29.283756621659183</c:v>
                </c:pt>
                <c:pt idx="5169">
                  <c:v>29.173298642741241</c:v>
                </c:pt>
                <c:pt idx="5170">
                  <c:v>29.089877465879503</c:v>
                </c:pt>
                <c:pt idx="5171">
                  <c:v>29.008140922269028</c:v>
                </c:pt>
                <c:pt idx="5172">
                  <c:v>28.892364009275049</c:v>
                </c:pt>
                <c:pt idx="5173">
                  <c:v>28.826355920566705</c:v>
                </c:pt>
                <c:pt idx="5174">
                  <c:v>28.782463370323303</c:v>
                </c:pt>
                <c:pt idx="5175">
                  <c:v>28.719382422046774</c:v>
                </c:pt>
                <c:pt idx="5176">
                  <c:v>28.6826928499089</c:v>
                </c:pt>
                <c:pt idx="5177">
                  <c:v>28.626633170978703</c:v>
                </c:pt>
                <c:pt idx="5178">
                  <c:v>28.569800691433581</c:v>
                </c:pt>
                <c:pt idx="5179">
                  <c:v>28.544809908682016</c:v>
                </c:pt>
                <c:pt idx="5180">
                  <c:v>28.505233437323383</c:v>
                </c:pt>
                <c:pt idx="5181">
                  <c:v>28.412705682459809</c:v>
                </c:pt>
                <c:pt idx="5182">
                  <c:v>28.371973090567064</c:v>
                </c:pt>
                <c:pt idx="5183">
                  <c:v>28.325194665957326</c:v>
                </c:pt>
                <c:pt idx="5184">
                  <c:v>28.240002230645846</c:v>
                </c:pt>
                <c:pt idx="5185">
                  <c:v>28.169539210064489</c:v>
                </c:pt>
                <c:pt idx="5186">
                  <c:v>28.07353518127103</c:v>
                </c:pt>
                <c:pt idx="5187">
                  <c:v>27.9717946501511</c:v>
                </c:pt>
                <c:pt idx="5188">
                  <c:v>27.865776061708825</c:v>
                </c:pt>
                <c:pt idx="5189">
                  <c:v>27.77658215094409</c:v>
                </c:pt>
                <c:pt idx="5190">
                  <c:v>27.680439585839018</c:v>
                </c:pt>
                <c:pt idx="5191">
                  <c:v>27.572919434903003</c:v>
                </c:pt>
                <c:pt idx="5192">
                  <c:v>27.485655408472848</c:v>
                </c:pt>
                <c:pt idx="5193">
                  <c:v>27.406453268155268</c:v>
                </c:pt>
                <c:pt idx="5194">
                  <c:v>27.313394950561566</c:v>
                </c:pt>
                <c:pt idx="5195">
                  <c:v>27.238580407640438</c:v>
                </c:pt>
                <c:pt idx="5196">
                  <c:v>27.15716983701245</c:v>
                </c:pt>
                <c:pt idx="5197">
                  <c:v>27.089223440116832</c:v>
                </c:pt>
                <c:pt idx="5198">
                  <c:v>26.983483443222514</c:v>
                </c:pt>
                <c:pt idx="5199">
                  <c:v>26.883284027055229</c:v>
                </c:pt>
                <c:pt idx="5200">
                  <c:v>26.778773133479731</c:v>
                </c:pt>
                <c:pt idx="5201">
                  <c:v>26.671607245919322</c:v>
                </c:pt>
                <c:pt idx="5202">
                  <c:v>26.590997998374981</c:v>
                </c:pt>
                <c:pt idx="5203">
                  <c:v>26.504006610744103</c:v>
                </c:pt>
                <c:pt idx="5204">
                  <c:v>26.412519408459776</c:v>
                </c:pt>
                <c:pt idx="5205">
                  <c:v>26.339194319535085</c:v>
                </c:pt>
                <c:pt idx="5206">
                  <c:v>26.245717624851522</c:v>
                </c:pt>
                <c:pt idx="5207">
                  <c:v>26.062966690363375</c:v>
                </c:pt>
                <c:pt idx="5208">
                  <c:v>25.908588461836359</c:v>
                </c:pt>
                <c:pt idx="5209">
                  <c:v>25.776517909171972</c:v>
                </c:pt>
                <c:pt idx="5210">
                  <c:v>25.618957441233256</c:v>
                </c:pt>
                <c:pt idx="5211">
                  <c:v>25.496395334435743</c:v>
                </c:pt>
                <c:pt idx="5212">
                  <c:v>25.32326599074603</c:v>
                </c:pt>
                <c:pt idx="5213">
                  <c:v>25.164493562567706</c:v>
                </c:pt>
                <c:pt idx="5214">
                  <c:v>24.991624859500142</c:v>
                </c:pt>
                <c:pt idx="5215">
                  <c:v>24.84859173320821</c:v>
                </c:pt>
                <c:pt idx="5216">
                  <c:v>24.699173496297401</c:v>
                </c:pt>
                <c:pt idx="5217">
                  <c:v>24.54249434476246</c:v>
                </c:pt>
                <c:pt idx="5218">
                  <c:v>24.379319671713787</c:v>
                </c:pt>
                <c:pt idx="5219">
                  <c:v>24.21658663142906</c:v>
                </c:pt>
                <c:pt idx="5220">
                  <c:v>24.107701795815977</c:v>
                </c:pt>
                <c:pt idx="5221">
                  <c:v>23.983508210389335</c:v>
                </c:pt>
                <c:pt idx="5222">
                  <c:v>23.865655342921016</c:v>
                </c:pt>
                <c:pt idx="5223">
                  <c:v>23.744691184333451</c:v>
                </c:pt>
                <c:pt idx="5224">
                  <c:v>23.652840635307282</c:v>
                </c:pt>
                <c:pt idx="5225">
                  <c:v>23.555766771115607</c:v>
                </c:pt>
                <c:pt idx="5226">
                  <c:v>23.458529245773956</c:v>
                </c:pt>
                <c:pt idx="5227">
                  <c:v>23.380312169028414</c:v>
                </c:pt>
                <c:pt idx="5228">
                  <c:v>23.320424598908268</c:v>
                </c:pt>
                <c:pt idx="5229">
                  <c:v>23.269429116614376</c:v>
                </c:pt>
                <c:pt idx="5230">
                  <c:v>23.217936186982612</c:v>
                </c:pt>
                <c:pt idx="5231">
                  <c:v>23.173507947159823</c:v>
                </c:pt>
                <c:pt idx="5232">
                  <c:v>23.150286211458777</c:v>
                </c:pt>
                <c:pt idx="5233">
                  <c:v>23.108743232075192</c:v>
                </c:pt>
                <c:pt idx="5234">
                  <c:v>23.083212900837744</c:v>
                </c:pt>
                <c:pt idx="5235">
                  <c:v>23.063811661435949</c:v>
                </c:pt>
                <c:pt idx="5236">
                  <c:v>23.019522610832926</c:v>
                </c:pt>
                <c:pt idx="5237">
                  <c:v>23.021708265548011</c:v>
                </c:pt>
                <c:pt idx="5238">
                  <c:v>22.99109459420654</c:v>
                </c:pt>
                <c:pt idx="5239">
                  <c:v>22.936519293255131</c:v>
                </c:pt>
                <c:pt idx="5240">
                  <c:v>22.882465084560032</c:v>
                </c:pt>
                <c:pt idx="5241">
                  <c:v>22.838694330301799</c:v>
                </c:pt>
                <c:pt idx="5242">
                  <c:v>22.74175663655949</c:v>
                </c:pt>
                <c:pt idx="5243">
                  <c:v>22.681207299481816</c:v>
                </c:pt>
                <c:pt idx="5244">
                  <c:v>22.645882146111358</c:v>
                </c:pt>
                <c:pt idx="5245">
                  <c:v>22.567745808460813</c:v>
                </c:pt>
                <c:pt idx="5246">
                  <c:v>22.473947816069487</c:v>
                </c:pt>
                <c:pt idx="5247">
                  <c:v>22.410603036054489</c:v>
                </c:pt>
                <c:pt idx="5248">
                  <c:v>22.336458819377359</c:v>
                </c:pt>
                <c:pt idx="5249">
                  <c:v>22.25778034259401</c:v>
                </c:pt>
                <c:pt idx="5250">
                  <c:v>22.177322468924039</c:v>
                </c:pt>
                <c:pt idx="5251">
                  <c:v>22.096855882312404</c:v>
                </c:pt>
                <c:pt idx="5252">
                  <c:v>22.046872281570948</c:v>
                </c:pt>
                <c:pt idx="5253">
                  <c:v>21.974875408285534</c:v>
                </c:pt>
                <c:pt idx="5254">
                  <c:v>21.893521807957846</c:v>
                </c:pt>
                <c:pt idx="5255">
                  <c:v>21.835899732027286</c:v>
                </c:pt>
                <c:pt idx="5256">
                  <c:v>21.793730536990836</c:v>
                </c:pt>
                <c:pt idx="5257">
                  <c:v>21.725014438808032</c:v>
                </c:pt>
                <c:pt idx="5258">
                  <c:v>21.647308326494937</c:v>
                </c:pt>
                <c:pt idx="5259">
                  <c:v>21.560574582397667</c:v>
                </c:pt>
                <c:pt idx="5260">
                  <c:v>21.469187443369162</c:v>
                </c:pt>
                <c:pt idx="5261">
                  <c:v>21.380736342357004</c:v>
                </c:pt>
                <c:pt idx="5262">
                  <c:v>21.326400384719214</c:v>
                </c:pt>
                <c:pt idx="5263">
                  <c:v>21.241975470999474</c:v>
                </c:pt>
                <c:pt idx="5264">
                  <c:v>21.114938647666342</c:v>
                </c:pt>
                <c:pt idx="5265">
                  <c:v>20.989925727619823</c:v>
                </c:pt>
                <c:pt idx="5266">
                  <c:v>20.844762347184393</c:v>
                </c:pt>
                <c:pt idx="5267">
                  <c:v>20.741678954452993</c:v>
                </c:pt>
                <c:pt idx="5268">
                  <c:v>20.600502156088908</c:v>
                </c:pt>
                <c:pt idx="5269">
                  <c:v>20.428194999894792</c:v>
                </c:pt>
                <c:pt idx="5270">
                  <c:v>20.273013139821479</c:v>
                </c:pt>
                <c:pt idx="5271">
                  <c:v>20.151439679922117</c:v>
                </c:pt>
                <c:pt idx="5272">
                  <c:v>20.013358419805535</c:v>
                </c:pt>
                <c:pt idx="5273">
                  <c:v>19.867732675816931</c:v>
                </c:pt>
                <c:pt idx="5274">
                  <c:v>19.749626451838626</c:v>
                </c:pt>
                <c:pt idx="5275">
                  <c:v>19.628848969314259</c:v>
                </c:pt>
                <c:pt idx="5276">
                  <c:v>19.48137696750457</c:v>
                </c:pt>
                <c:pt idx="5277">
                  <c:v>19.353262729925408</c:v>
                </c:pt>
                <c:pt idx="5278">
                  <c:v>19.252113825448941</c:v>
                </c:pt>
                <c:pt idx="5279">
                  <c:v>19.167607268517635</c:v>
                </c:pt>
                <c:pt idx="5280">
                  <c:v>19.074311759449337</c:v>
                </c:pt>
                <c:pt idx="5281">
                  <c:v>19.011510668941909</c:v>
                </c:pt>
                <c:pt idx="5282">
                  <c:v>18.924754248515537</c:v>
                </c:pt>
                <c:pt idx="5283">
                  <c:v>18.856315339184061</c:v>
                </c:pt>
                <c:pt idx="5284">
                  <c:v>18.815643185722884</c:v>
                </c:pt>
                <c:pt idx="5285">
                  <c:v>18.756490602417788</c:v>
                </c:pt>
                <c:pt idx="5286">
                  <c:v>18.706482635811998</c:v>
                </c:pt>
                <c:pt idx="5287">
                  <c:v>18.680169681418903</c:v>
                </c:pt>
                <c:pt idx="5288">
                  <c:v>18.657294717080326</c:v>
                </c:pt>
                <c:pt idx="5289">
                  <c:v>18.641236057006765</c:v>
                </c:pt>
                <c:pt idx="5290">
                  <c:v>18.603089769792064</c:v>
                </c:pt>
                <c:pt idx="5291">
                  <c:v>18.564279316293355</c:v>
                </c:pt>
                <c:pt idx="5292">
                  <c:v>18.573294294475637</c:v>
                </c:pt>
                <c:pt idx="5293">
                  <c:v>18.548331411161133</c:v>
                </c:pt>
                <c:pt idx="5294">
                  <c:v>18.5212855185069</c:v>
                </c:pt>
                <c:pt idx="5295">
                  <c:v>18.483708089792195</c:v>
                </c:pt>
                <c:pt idx="5296">
                  <c:v>18.470217500261636</c:v>
                </c:pt>
                <c:pt idx="5297">
                  <c:v>18.433810770645568</c:v>
                </c:pt>
                <c:pt idx="5298">
                  <c:v>18.363155132700783</c:v>
                </c:pt>
                <c:pt idx="5299">
                  <c:v>18.325670186855927</c:v>
                </c:pt>
                <c:pt idx="5300">
                  <c:v>18.284642889806815</c:v>
                </c:pt>
                <c:pt idx="5301">
                  <c:v>18.219907635697673</c:v>
                </c:pt>
                <c:pt idx="5302">
                  <c:v>18.175992067637392</c:v>
                </c:pt>
                <c:pt idx="5303">
                  <c:v>18.138431963696732</c:v>
                </c:pt>
                <c:pt idx="5304">
                  <c:v>18.091613501904099</c:v>
                </c:pt>
                <c:pt idx="5305">
                  <c:v>18.035478473223289</c:v>
                </c:pt>
                <c:pt idx="5306">
                  <c:v>18.010187323020133</c:v>
                </c:pt>
                <c:pt idx="5307">
                  <c:v>17.980245553078117</c:v>
                </c:pt>
                <c:pt idx="5308">
                  <c:v>17.966235857566183</c:v>
                </c:pt>
                <c:pt idx="5309">
                  <c:v>17.952764260870133</c:v>
                </c:pt>
                <c:pt idx="5310">
                  <c:v>17.926877102279697</c:v>
                </c:pt>
                <c:pt idx="5311">
                  <c:v>17.899756094111488</c:v>
                </c:pt>
                <c:pt idx="5312">
                  <c:v>17.854899302036905</c:v>
                </c:pt>
                <c:pt idx="5313">
                  <c:v>17.842578734216264</c:v>
                </c:pt>
                <c:pt idx="5314">
                  <c:v>17.813530137252478</c:v>
                </c:pt>
                <c:pt idx="5315">
                  <c:v>17.773289788547256</c:v>
                </c:pt>
                <c:pt idx="5316">
                  <c:v>17.725345761292196</c:v>
                </c:pt>
                <c:pt idx="5317">
                  <c:v>17.659038396464791</c:v>
                </c:pt>
                <c:pt idx="5318">
                  <c:v>17.626621214387725</c:v>
                </c:pt>
                <c:pt idx="5319">
                  <c:v>17.581587761242602</c:v>
                </c:pt>
                <c:pt idx="5320">
                  <c:v>17.461472458962206</c:v>
                </c:pt>
                <c:pt idx="5321">
                  <c:v>17.363546540500327</c:v>
                </c:pt>
                <c:pt idx="5322">
                  <c:v>17.275276450948876</c:v>
                </c:pt>
                <c:pt idx="5323">
                  <c:v>17.186493428599395</c:v>
                </c:pt>
                <c:pt idx="5324">
                  <c:v>17.072252746469754</c:v>
                </c:pt>
                <c:pt idx="5325">
                  <c:v>16.984894875677931</c:v>
                </c:pt>
                <c:pt idx="5326">
                  <c:v>16.897289354217857</c:v>
                </c:pt>
                <c:pt idx="5327">
                  <c:v>16.795855064244105</c:v>
                </c:pt>
                <c:pt idx="5328">
                  <c:v>16.656300670679549</c:v>
                </c:pt>
                <c:pt idx="5329">
                  <c:v>16.559866855729698</c:v>
                </c:pt>
                <c:pt idx="5330">
                  <c:v>16.465358859443718</c:v>
                </c:pt>
                <c:pt idx="5331">
                  <c:v>16.361310487680651</c:v>
                </c:pt>
                <c:pt idx="5332">
                  <c:v>16.265488895182816</c:v>
                </c:pt>
                <c:pt idx="5333">
                  <c:v>16.19532215916832</c:v>
                </c:pt>
                <c:pt idx="5334">
                  <c:v>16.117721945034436</c:v>
                </c:pt>
                <c:pt idx="5335">
                  <c:v>16.074749200492469</c:v>
                </c:pt>
                <c:pt idx="5336">
                  <c:v>16.041918182435953</c:v>
                </c:pt>
                <c:pt idx="5337">
                  <c:v>16.004990345602316</c:v>
                </c:pt>
                <c:pt idx="5338">
                  <c:v>15.961895065918258</c:v>
                </c:pt>
                <c:pt idx="5339">
                  <c:v>15.943914571408735</c:v>
                </c:pt>
                <c:pt idx="5340">
                  <c:v>15.905336305678976</c:v>
                </c:pt>
                <c:pt idx="5341">
                  <c:v>15.869564433232505</c:v>
                </c:pt>
                <c:pt idx="5342">
                  <c:v>15.880592110615913</c:v>
                </c:pt>
                <c:pt idx="5343">
                  <c:v>15.878811979214698</c:v>
                </c:pt>
                <c:pt idx="5344">
                  <c:v>15.922418168019739</c:v>
                </c:pt>
                <c:pt idx="5345">
                  <c:v>15.97079334843467</c:v>
                </c:pt>
                <c:pt idx="5346">
                  <c:v>15.985139520711618</c:v>
                </c:pt>
                <c:pt idx="5347">
                  <c:v>15.98784405646062</c:v>
                </c:pt>
                <c:pt idx="5348">
                  <c:v>16.011013945129015</c:v>
                </c:pt>
                <c:pt idx="5349">
                  <c:v>16.007918067375908</c:v>
                </c:pt>
                <c:pt idx="5350">
                  <c:v>16.012720597544778</c:v>
                </c:pt>
                <c:pt idx="5351">
                  <c:v>16.025870383470632</c:v>
                </c:pt>
                <c:pt idx="5352">
                  <c:v>16.049152385975887</c:v>
                </c:pt>
                <c:pt idx="5353">
                  <c:v>16.075985976589305</c:v>
                </c:pt>
                <c:pt idx="5354">
                  <c:v>16.092862469657472</c:v>
                </c:pt>
                <c:pt idx="5355">
                  <c:v>16.095854455497786</c:v>
                </c:pt>
                <c:pt idx="5356">
                  <c:v>16.084814003825034</c:v>
                </c:pt>
                <c:pt idx="5357">
                  <c:v>16.073348381250753</c:v>
                </c:pt>
                <c:pt idx="5358">
                  <c:v>16.057991508048005</c:v>
                </c:pt>
                <c:pt idx="5359">
                  <c:v>16.056311289152525</c:v>
                </c:pt>
                <c:pt idx="5360">
                  <c:v>16.057168438453299</c:v>
                </c:pt>
                <c:pt idx="5361">
                  <c:v>16.013477024733763</c:v>
                </c:pt>
                <c:pt idx="5362">
                  <c:v>15.981391436696981</c:v>
                </c:pt>
                <c:pt idx="5363">
                  <c:v>15.985376257653003</c:v>
                </c:pt>
                <c:pt idx="5364">
                  <c:v>15.974501316266279</c:v>
                </c:pt>
                <c:pt idx="5365">
                  <c:v>15.965886564086299</c:v>
                </c:pt>
                <c:pt idx="5366">
                  <c:v>15.963607697348484</c:v>
                </c:pt>
                <c:pt idx="5367">
                  <c:v>15.958812772800421</c:v>
                </c:pt>
                <c:pt idx="5368">
                  <c:v>15.956317423269091</c:v>
                </c:pt>
                <c:pt idx="5369">
                  <c:v>15.940165636600879</c:v>
                </c:pt>
                <c:pt idx="5370">
                  <c:v>15.963305667892801</c:v>
                </c:pt>
                <c:pt idx="5371">
                  <c:v>15.950180918803934</c:v>
                </c:pt>
                <c:pt idx="5372">
                  <c:v>15.932857140127247</c:v>
                </c:pt>
                <c:pt idx="5373">
                  <c:v>15.907467038404221</c:v>
                </c:pt>
                <c:pt idx="5374">
                  <c:v>15.894035055329599</c:v>
                </c:pt>
                <c:pt idx="5375">
                  <c:v>15.865590851259981</c:v>
                </c:pt>
                <c:pt idx="5376">
                  <c:v>15.824480902363176</c:v>
                </c:pt>
                <c:pt idx="5377">
                  <c:v>15.76901024026532</c:v>
                </c:pt>
                <c:pt idx="5378">
                  <c:v>15.716697636796884</c:v>
                </c:pt>
                <c:pt idx="5379">
                  <c:v>15.681201651094481</c:v>
                </c:pt>
                <c:pt idx="5380">
                  <c:v>15.625437843430523</c:v>
                </c:pt>
                <c:pt idx="5381">
                  <c:v>15.560929805090961</c:v>
                </c:pt>
                <c:pt idx="5382">
                  <c:v>15.473686950881826</c:v>
                </c:pt>
                <c:pt idx="5383">
                  <c:v>15.378500742027775</c:v>
                </c:pt>
                <c:pt idx="5384">
                  <c:v>15.330025414006951</c:v>
                </c:pt>
                <c:pt idx="5385">
                  <c:v>15.268670983382002</c:v>
                </c:pt>
                <c:pt idx="5386">
                  <c:v>15.19164917016445</c:v>
                </c:pt>
                <c:pt idx="5387">
                  <c:v>15.130848199364687</c:v>
                </c:pt>
                <c:pt idx="5388">
                  <c:v>15.080561624053082</c:v>
                </c:pt>
                <c:pt idx="5389">
                  <c:v>14.993974535013388</c:v>
                </c:pt>
                <c:pt idx="5390">
                  <c:v>14.971330639046592</c:v>
                </c:pt>
                <c:pt idx="5391">
                  <c:v>14.950201312062543</c:v>
                </c:pt>
                <c:pt idx="5392">
                  <c:v>14.922758154121874</c:v>
                </c:pt>
                <c:pt idx="5393">
                  <c:v>14.881843957764829</c:v>
                </c:pt>
                <c:pt idx="5394">
                  <c:v>14.855021386054668</c:v>
                </c:pt>
                <c:pt idx="5395">
                  <c:v>14.856296089538095</c:v>
                </c:pt>
                <c:pt idx="5396">
                  <c:v>14.854448415385214</c:v>
                </c:pt>
                <c:pt idx="5397">
                  <c:v>14.862300135055335</c:v>
                </c:pt>
                <c:pt idx="5398">
                  <c:v>14.867572038766703</c:v>
                </c:pt>
                <c:pt idx="5399">
                  <c:v>14.885326825725887</c:v>
                </c:pt>
                <c:pt idx="5400">
                  <c:v>14.93601312529395</c:v>
                </c:pt>
                <c:pt idx="5401">
                  <c:v>14.995543464179402</c:v>
                </c:pt>
                <c:pt idx="5402">
                  <c:v>15.019369246280075</c:v>
                </c:pt>
                <c:pt idx="5403">
                  <c:v>15.03918665882529</c:v>
                </c:pt>
                <c:pt idx="5404">
                  <c:v>15.059892919256873</c:v>
                </c:pt>
                <c:pt idx="5405">
                  <c:v>15.076671805381769</c:v>
                </c:pt>
                <c:pt idx="5406">
                  <c:v>15.101289813326195</c:v>
                </c:pt>
                <c:pt idx="5407">
                  <c:v>15.131494850665737</c:v>
                </c:pt>
                <c:pt idx="5408">
                  <c:v>15.154980240696913</c:v>
                </c:pt>
                <c:pt idx="5409">
                  <c:v>15.19676904328122</c:v>
                </c:pt>
                <c:pt idx="5410">
                  <c:v>15.186802081224107</c:v>
                </c:pt>
                <c:pt idx="5411">
                  <c:v>15.178742610842562</c:v>
                </c:pt>
                <c:pt idx="5412">
                  <c:v>15.177235449301564</c:v>
                </c:pt>
                <c:pt idx="5413">
                  <c:v>15.147587847581303</c:v>
                </c:pt>
                <c:pt idx="5414">
                  <c:v>15.124191561671946</c:v>
                </c:pt>
                <c:pt idx="5415">
                  <c:v>15.124905178702596</c:v>
                </c:pt>
                <c:pt idx="5416">
                  <c:v>15.119622353724896</c:v>
                </c:pt>
                <c:pt idx="5417">
                  <c:v>15.083006115600497</c:v>
                </c:pt>
                <c:pt idx="5418">
                  <c:v>15.068364606452926</c:v>
                </c:pt>
                <c:pt idx="5419">
                  <c:v>15.044109094898245</c:v>
                </c:pt>
                <c:pt idx="5420">
                  <c:v>15.032091411586592</c:v>
                </c:pt>
                <c:pt idx="5421">
                  <c:v>15.066310691653456</c:v>
                </c:pt>
                <c:pt idx="5422">
                  <c:v>15.061243469496207</c:v>
                </c:pt>
                <c:pt idx="5423">
                  <c:v>15.062935987375647</c:v>
                </c:pt>
                <c:pt idx="5424">
                  <c:v>15.075946394655361</c:v>
                </c:pt>
                <c:pt idx="5425">
                  <c:v>15.09322594612261</c:v>
                </c:pt>
                <c:pt idx="5426">
                  <c:v>15.099037698766478</c:v>
                </c:pt>
                <c:pt idx="5427">
                  <c:v>15.120249501510667</c:v>
                </c:pt>
                <c:pt idx="5428">
                  <c:v>15.143465163050157</c:v>
                </c:pt>
                <c:pt idx="5429">
                  <c:v>15.125690187674843</c:v>
                </c:pt>
                <c:pt idx="5430">
                  <c:v>15.147563133330046</c:v>
                </c:pt>
                <c:pt idx="5431">
                  <c:v>15.167264281017948</c:v>
                </c:pt>
                <c:pt idx="5432">
                  <c:v>15.166928335502504</c:v>
                </c:pt>
                <c:pt idx="5433">
                  <c:v>15.150647587164785</c:v>
                </c:pt>
                <c:pt idx="5434">
                  <c:v>15.135295548041912</c:v>
                </c:pt>
                <c:pt idx="5435">
                  <c:v>15.133486403758754</c:v>
                </c:pt>
                <c:pt idx="5436">
                  <c:v>15.130187337542569</c:v>
                </c:pt>
                <c:pt idx="5437">
                  <c:v>15.102835665861484</c:v>
                </c:pt>
                <c:pt idx="5438">
                  <c:v>15.097919026256552</c:v>
                </c:pt>
                <c:pt idx="5439">
                  <c:v>15.078093850525347</c:v>
                </c:pt>
                <c:pt idx="5440">
                  <c:v>15.026470936106252</c:v>
                </c:pt>
                <c:pt idx="5441">
                  <c:v>14.990944772837956</c:v>
                </c:pt>
                <c:pt idx="5442">
                  <c:v>14.926959857527144</c:v>
                </c:pt>
                <c:pt idx="5443">
                  <c:v>14.867596366508071</c:v>
                </c:pt>
                <c:pt idx="5444">
                  <c:v>14.817381184659249</c:v>
                </c:pt>
                <c:pt idx="5445">
                  <c:v>14.805170139381124</c:v>
                </c:pt>
                <c:pt idx="5446">
                  <c:v>14.778600053082299</c:v>
                </c:pt>
                <c:pt idx="5447">
                  <c:v>14.74751239175971</c:v>
                </c:pt>
                <c:pt idx="5448">
                  <c:v>14.734424354014468</c:v>
                </c:pt>
                <c:pt idx="5449">
                  <c:v>14.716237185214062</c:v>
                </c:pt>
                <c:pt idx="5450">
                  <c:v>14.714597839627457</c:v>
                </c:pt>
                <c:pt idx="5451">
                  <c:v>14.67630325521745</c:v>
                </c:pt>
                <c:pt idx="5452">
                  <c:v>14.687200959602682</c:v>
                </c:pt>
                <c:pt idx="5453">
                  <c:v>14.703923662663611</c:v>
                </c:pt>
                <c:pt idx="5454">
                  <c:v>14.711734757587065</c:v>
                </c:pt>
                <c:pt idx="5455">
                  <c:v>14.756694778395293</c:v>
                </c:pt>
                <c:pt idx="5456">
                  <c:v>14.833692595167628</c:v>
                </c:pt>
                <c:pt idx="5457">
                  <c:v>14.901109349866895</c:v>
                </c:pt>
                <c:pt idx="5458">
                  <c:v>14.935380837005528</c:v>
                </c:pt>
                <c:pt idx="5459">
                  <c:v>14.976262830294296</c:v>
                </c:pt>
                <c:pt idx="5460">
                  <c:v>15.019389447135781</c:v>
                </c:pt>
                <c:pt idx="5461">
                  <c:v>15.082829904991288</c:v>
                </c:pt>
                <c:pt idx="5462">
                  <c:v>15.101183801891265</c:v>
                </c:pt>
                <c:pt idx="5463">
                  <c:v>15.127861666237981</c:v>
                </c:pt>
                <c:pt idx="5464">
                  <c:v>15.138179739088459</c:v>
                </c:pt>
                <c:pt idx="5465">
                  <c:v>15.150916474330781</c:v>
                </c:pt>
                <c:pt idx="5466">
                  <c:v>15.160275028045682</c:v>
                </c:pt>
                <c:pt idx="5467">
                  <c:v>15.135677759745098</c:v>
                </c:pt>
                <c:pt idx="5468">
                  <c:v>15.082899648694465</c:v>
                </c:pt>
                <c:pt idx="5469">
                  <c:v>15.080664939641112</c:v>
                </c:pt>
                <c:pt idx="5470">
                  <c:v>15.057280892216967</c:v>
                </c:pt>
                <c:pt idx="5471">
                  <c:v>15.035259516711573</c:v>
                </c:pt>
                <c:pt idx="5472">
                  <c:v>15.002761670233756</c:v>
                </c:pt>
                <c:pt idx="5473">
                  <c:v>15.002761651014506</c:v>
                </c:pt>
                <c:pt idx="5474">
                  <c:v>14.980795378736303</c:v>
                </c:pt>
                <c:pt idx="5475">
                  <c:v>14.952138132815838</c:v>
                </c:pt>
                <c:pt idx="5476">
                  <c:v>14.952642703109941</c:v>
                </c:pt>
                <c:pt idx="5477">
                  <c:v>14.933881474714889</c:v>
                </c:pt>
                <c:pt idx="5478">
                  <c:v>14.943716488410622</c:v>
                </c:pt>
                <c:pt idx="5479">
                  <c:v>14.964584119484003</c:v>
                </c:pt>
                <c:pt idx="5480">
                  <c:v>14.993651137991032</c:v>
                </c:pt>
                <c:pt idx="5481">
                  <c:v>14.997565102507419</c:v>
                </c:pt>
                <c:pt idx="5482">
                  <c:v>15.034004505818594</c:v>
                </c:pt>
                <c:pt idx="5483">
                  <c:v>15.078098474653792</c:v>
                </c:pt>
                <c:pt idx="5484">
                  <c:v>15.081202472539424</c:v>
                </c:pt>
                <c:pt idx="5485">
                  <c:v>15.079697696700963</c:v>
                </c:pt>
                <c:pt idx="5486">
                  <c:v>15.078473881926771</c:v>
                </c:pt>
                <c:pt idx="5487">
                  <c:v>15.103003924466998</c:v>
                </c:pt>
                <c:pt idx="5488">
                  <c:v>15.109305421557616</c:v>
                </c:pt>
                <c:pt idx="5489">
                  <c:v>15.103205683626722</c:v>
                </c:pt>
                <c:pt idx="5490">
                  <c:v>15.097383811258911</c:v>
                </c:pt>
                <c:pt idx="5491">
                  <c:v>15.095233456823712</c:v>
                </c:pt>
                <c:pt idx="5492">
                  <c:v>15.085059978240965</c:v>
                </c:pt>
                <c:pt idx="5493">
                  <c:v>15.044240838243498</c:v>
                </c:pt>
                <c:pt idx="5494">
                  <c:v>15.03779884749321</c:v>
                </c:pt>
                <c:pt idx="5495">
                  <c:v>15.023540779759232</c:v>
                </c:pt>
                <c:pt idx="5496">
                  <c:v>15.01872061902138</c:v>
                </c:pt>
                <c:pt idx="5497">
                  <c:v>15.004653633624004</c:v>
                </c:pt>
                <c:pt idx="5498">
                  <c:v>14.939127146222805</c:v>
                </c:pt>
                <c:pt idx="5499">
                  <c:v>14.920156873005521</c:v>
                </c:pt>
                <c:pt idx="5500">
                  <c:v>14.896427190020079</c:v>
                </c:pt>
                <c:pt idx="5501">
                  <c:v>14.869236293631799</c:v>
                </c:pt>
                <c:pt idx="5502">
                  <c:v>14.841271605452013</c:v>
                </c:pt>
                <c:pt idx="5503">
                  <c:v>14.80914048327597</c:v>
                </c:pt>
                <c:pt idx="5504">
                  <c:v>14.773800396695057</c:v>
                </c:pt>
                <c:pt idx="5505">
                  <c:v>14.767692741860667</c:v>
                </c:pt>
                <c:pt idx="5506">
                  <c:v>14.780897106126213</c:v>
                </c:pt>
                <c:pt idx="5507">
                  <c:v>14.75991298975622</c:v>
                </c:pt>
                <c:pt idx="5508">
                  <c:v>14.772467492288795</c:v>
                </c:pt>
                <c:pt idx="5509">
                  <c:v>14.786813773278228</c:v>
                </c:pt>
                <c:pt idx="5510">
                  <c:v>14.804605390235663</c:v>
                </c:pt>
                <c:pt idx="5511">
                  <c:v>14.819059464829085</c:v>
                </c:pt>
                <c:pt idx="5512">
                  <c:v>14.862609436059632</c:v>
                </c:pt>
                <c:pt idx="5513">
                  <c:v>14.93167861252723</c:v>
                </c:pt>
                <c:pt idx="5514">
                  <c:v>14.985526822508527</c:v>
                </c:pt>
                <c:pt idx="5515">
                  <c:v>15.046689014711347</c:v>
                </c:pt>
                <c:pt idx="5516">
                  <c:v>15.105078155684195</c:v>
                </c:pt>
                <c:pt idx="5517">
                  <c:v>15.13351326779105</c:v>
                </c:pt>
                <c:pt idx="5518">
                  <c:v>15.146569732393942</c:v>
                </c:pt>
                <c:pt idx="5519">
                  <c:v>15.199406872818184</c:v>
                </c:pt>
                <c:pt idx="5520">
                  <c:v>15.195580577558093</c:v>
                </c:pt>
                <c:pt idx="5521">
                  <c:v>15.175755401826887</c:v>
                </c:pt>
                <c:pt idx="5522">
                  <c:v>15.189687070162842</c:v>
                </c:pt>
                <c:pt idx="5523">
                  <c:v>15.144351899232912</c:v>
                </c:pt>
                <c:pt idx="5524">
                  <c:v>15.098878160801974</c:v>
                </c:pt>
                <c:pt idx="5525">
                  <c:v>15.069692219104395</c:v>
                </c:pt>
                <c:pt idx="5526">
                  <c:v>15.017930551745614</c:v>
                </c:pt>
                <c:pt idx="5527">
                  <c:v>14.985144005842194</c:v>
                </c:pt>
                <c:pt idx="5528">
                  <c:v>14.966110488172534</c:v>
                </c:pt>
                <c:pt idx="5529">
                  <c:v>14.934073806651913</c:v>
                </c:pt>
                <c:pt idx="5530">
                  <c:v>14.887391285150571</c:v>
                </c:pt>
                <c:pt idx="5531">
                  <c:v>14.901723200615121</c:v>
                </c:pt>
                <c:pt idx="5532">
                  <c:v>14.885944164534113</c:v>
                </c:pt>
                <c:pt idx="5533">
                  <c:v>14.875330574375766</c:v>
                </c:pt>
                <c:pt idx="5534">
                  <c:v>14.905170776196121</c:v>
                </c:pt>
                <c:pt idx="5535">
                  <c:v>14.901694213178073</c:v>
                </c:pt>
                <c:pt idx="5536">
                  <c:v>14.903448179380486</c:v>
                </c:pt>
                <c:pt idx="5537">
                  <c:v>14.913619957766777</c:v>
                </c:pt>
                <c:pt idx="5538">
                  <c:v>14.929091656050058</c:v>
                </c:pt>
                <c:pt idx="5539">
                  <c:v>14.941086765048395</c:v>
                </c:pt>
                <c:pt idx="5540">
                  <c:v>14.96409622988326</c:v>
                </c:pt>
                <c:pt idx="5541">
                  <c:v>14.999097746918368</c:v>
                </c:pt>
                <c:pt idx="5542">
                  <c:v>14.97518143266884</c:v>
                </c:pt>
                <c:pt idx="5543">
                  <c:v>14.993263261551808</c:v>
                </c:pt>
                <c:pt idx="5544">
                  <c:v>15.035231932663466</c:v>
                </c:pt>
                <c:pt idx="5545">
                  <c:v>15.034772937711168</c:v>
                </c:pt>
                <c:pt idx="5546">
                  <c:v>15.038611104130043</c:v>
                </c:pt>
                <c:pt idx="5547">
                  <c:v>15.013606736880424</c:v>
                </c:pt>
                <c:pt idx="5548">
                  <c:v>15.048304341313051</c:v>
                </c:pt>
                <c:pt idx="5549">
                  <c:v>15.033923849737496</c:v>
                </c:pt>
                <c:pt idx="5550">
                  <c:v>15.041508516369335</c:v>
                </c:pt>
                <c:pt idx="5551">
                  <c:v>15.047375755605806</c:v>
                </c:pt>
                <c:pt idx="5552">
                  <c:v>15.039932946596061</c:v>
                </c:pt>
                <c:pt idx="5553">
                  <c:v>15.027670658766752</c:v>
                </c:pt>
                <c:pt idx="5554">
                  <c:v>15.031968060063726</c:v>
                </c:pt>
                <c:pt idx="5555">
                  <c:v>15.001783430984023</c:v>
                </c:pt>
                <c:pt idx="5556">
                  <c:v>14.970538786704971</c:v>
                </c:pt>
                <c:pt idx="5557">
                  <c:v>14.981600343466933</c:v>
                </c:pt>
                <c:pt idx="5558">
                  <c:v>14.966002869785662</c:v>
                </c:pt>
                <c:pt idx="5559">
                  <c:v>14.950788014844887</c:v>
                </c:pt>
                <c:pt idx="5560">
                  <c:v>14.938355883024583</c:v>
                </c:pt>
                <c:pt idx="5561">
                  <c:v>14.909698658367212</c:v>
                </c:pt>
                <c:pt idx="5562">
                  <c:v>14.902868299802449</c:v>
                </c:pt>
                <c:pt idx="5563">
                  <c:v>14.886677566737539</c:v>
                </c:pt>
                <c:pt idx="5564">
                  <c:v>14.896230324723962</c:v>
                </c:pt>
                <c:pt idx="5565">
                  <c:v>14.917156575273449</c:v>
                </c:pt>
                <c:pt idx="5566">
                  <c:v>14.943776647677234</c:v>
                </c:pt>
                <c:pt idx="5567">
                  <c:v>14.94748152711062</c:v>
                </c:pt>
                <c:pt idx="5568">
                  <c:v>15.013548176207118</c:v>
                </c:pt>
                <c:pt idx="5569">
                  <c:v>15.071873729115596</c:v>
                </c:pt>
                <c:pt idx="5570">
                  <c:v>15.116226413253745</c:v>
                </c:pt>
                <c:pt idx="5571">
                  <c:v>15.172812452481786</c:v>
                </c:pt>
                <c:pt idx="5572">
                  <c:v>15.218883780690721</c:v>
                </c:pt>
                <c:pt idx="5573">
                  <c:v>15.262654378286619</c:v>
                </c:pt>
                <c:pt idx="5574">
                  <c:v>15.298273454899697</c:v>
                </c:pt>
                <c:pt idx="5575">
                  <c:v>15.316146587856357</c:v>
                </c:pt>
                <c:pt idx="5576">
                  <c:v>15.325321652036546</c:v>
                </c:pt>
                <c:pt idx="5577">
                  <c:v>15.326642861450301</c:v>
                </c:pt>
                <c:pt idx="5578">
                  <c:v>15.307564680698885</c:v>
                </c:pt>
                <c:pt idx="5579">
                  <c:v>15.288728383166118</c:v>
                </c:pt>
                <c:pt idx="5580">
                  <c:v>15.27314944633441</c:v>
                </c:pt>
                <c:pt idx="5581">
                  <c:v>15.235155551082553</c:v>
                </c:pt>
                <c:pt idx="5582">
                  <c:v>15.200856145102547</c:v>
                </c:pt>
                <c:pt idx="5583">
                  <c:v>15.149821028024014</c:v>
                </c:pt>
                <c:pt idx="5584">
                  <c:v>15.081048554837533</c:v>
                </c:pt>
                <c:pt idx="5585">
                  <c:v>15.033416157373855</c:v>
                </c:pt>
                <c:pt idx="5586">
                  <c:v>15.013118830880396</c:v>
                </c:pt>
                <c:pt idx="5587">
                  <c:v>14.934220349370158</c:v>
                </c:pt>
                <c:pt idx="5588">
                  <c:v>14.904828962480414</c:v>
                </c:pt>
                <c:pt idx="5589">
                  <c:v>14.873715874853454</c:v>
                </c:pt>
                <c:pt idx="5590">
                  <c:v>14.847017603287956</c:v>
                </c:pt>
                <c:pt idx="5591">
                  <c:v>14.852640369627615</c:v>
                </c:pt>
                <c:pt idx="5592">
                  <c:v>14.875076615675878</c:v>
                </c:pt>
                <c:pt idx="5593">
                  <c:v>14.90021101541697</c:v>
                </c:pt>
                <c:pt idx="5594">
                  <c:v>14.893900346961784</c:v>
                </c:pt>
                <c:pt idx="5595">
                  <c:v>14.919266345533362</c:v>
                </c:pt>
                <c:pt idx="5596">
                  <c:v>14.950188622237903</c:v>
                </c:pt>
                <c:pt idx="5597">
                  <c:v>14.962066011441584</c:v>
                </c:pt>
                <c:pt idx="5598">
                  <c:v>14.969877106365038</c:v>
                </c:pt>
                <c:pt idx="5599">
                  <c:v>14.974982672206039</c:v>
                </c:pt>
                <c:pt idx="5600">
                  <c:v>14.996486209593076</c:v>
                </c:pt>
                <c:pt idx="5601">
                  <c:v>15.010765316633341</c:v>
                </c:pt>
                <c:pt idx="5602">
                  <c:v>14.99542551595866</c:v>
                </c:pt>
                <c:pt idx="5603">
                  <c:v>14.984466644656122</c:v>
                </c:pt>
                <c:pt idx="5604">
                  <c:v>14.98924420253898</c:v>
                </c:pt>
                <c:pt idx="5605">
                  <c:v>14.99414307358624</c:v>
                </c:pt>
                <c:pt idx="5606">
                  <c:v>14.966332915781969</c:v>
                </c:pt>
                <c:pt idx="5607">
                  <c:v>14.948959199245008</c:v>
                </c:pt>
                <c:pt idx="5608">
                  <c:v>14.935734713699674</c:v>
                </c:pt>
                <c:pt idx="5609">
                  <c:v>14.947667829726605</c:v>
                </c:pt>
                <c:pt idx="5610">
                  <c:v>14.93549634029641</c:v>
                </c:pt>
                <c:pt idx="5611">
                  <c:v>14.89316789886626</c:v>
                </c:pt>
                <c:pt idx="5612">
                  <c:v>14.851176794381804</c:v>
                </c:pt>
                <c:pt idx="5613">
                  <c:v>14.8108580274881</c:v>
                </c:pt>
                <c:pt idx="5614">
                  <c:v>14.791683040862887</c:v>
                </c:pt>
                <c:pt idx="5615">
                  <c:v>14.760148570856227</c:v>
                </c:pt>
                <c:pt idx="5616">
                  <c:v>14.728953505940389</c:v>
                </c:pt>
                <c:pt idx="5617">
                  <c:v>14.694136942219773</c:v>
                </c:pt>
                <c:pt idx="5618">
                  <c:v>14.697769783457666</c:v>
                </c:pt>
                <c:pt idx="5619">
                  <c:v>14.717349828630562</c:v>
                </c:pt>
                <c:pt idx="5620">
                  <c:v>14.728224112267654</c:v>
                </c:pt>
                <c:pt idx="5621">
                  <c:v>14.716700402389483</c:v>
                </c:pt>
                <c:pt idx="5622">
                  <c:v>14.734415329078487</c:v>
                </c:pt>
                <c:pt idx="5623">
                  <c:v>14.769299910054412</c:v>
                </c:pt>
                <c:pt idx="5624">
                  <c:v>14.781215287268941</c:v>
                </c:pt>
                <c:pt idx="5625">
                  <c:v>14.811392619283849</c:v>
                </c:pt>
                <c:pt idx="5626">
                  <c:v>14.873470381964546</c:v>
                </c:pt>
                <c:pt idx="5627">
                  <c:v>14.921111303841455</c:v>
                </c:pt>
                <c:pt idx="5628">
                  <c:v>14.945248683202497</c:v>
                </c:pt>
                <c:pt idx="5629">
                  <c:v>14.9718056871128</c:v>
                </c:pt>
                <c:pt idx="5630">
                  <c:v>14.993460783965654</c:v>
                </c:pt>
                <c:pt idx="5631">
                  <c:v>15.021863098823012</c:v>
                </c:pt>
                <c:pt idx="5632">
                  <c:v>15.043039072963298</c:v>
                </c:pt>
                <c:pt idx="5633">
                  <c:v>15.049639405692872</c:v>
                </c:pt>
                <c:pt idx="5634">
                  <c:v>15.034127142502207</c:v>
                </c:pt>
                <c:pt idx="5635">
                  <c:v>15.03952046000431</c:v>
                </c:pt>
                <c:pt idx="5636">
                  <c:v>15.019252100864772</c:v>
                </c:pt>
                <c:pt idx="5637">
                  <c:v>14.985539817994717</c:v>
                </c:pt>
                <c:pt idx="5638">
                  <c:v>14.957923677553049</c:v>
                </c:pt>
                <c:pt idx="5639">
                  <c:v>14.898003071882041</c:v>
                </c:pt>
                <c:pt idx="5640">
                  <c:v>14.888151961949216</c:v>
                </c:pt>
                <c:pt idx="5641">
                  <c:v>14.872476865437667</c:v>
                </c:pt>
                <c:pt idx="5642">
                  <c:v>14.814749184222928</c:v>
                </c:pt>
                <c:pt idx="5643">
                  <c:v>14.777687595241895</c:v>
                </c:pt>
                <c:pt idx="5644">
                  <c:v>14.770755415781608</c:v>
                </c:pt>
                <c:pt idx="5645">
                  <c:v>14.755157942100332</c:v>
                </c:pt>
                <c:pt idx="5646">
                  <c:v>14.70632994210033</c:v>
                </c:pt>
                <c:pt idx="5647">
                  <c:v>14.74147440435094</c:v>
                </c:pt>
                <c:pt idx="5648">
                  <c:v>14.766486863970044</c:v>
                </c:pt>
                <c:pt idx="5649">
                  <c:v>14.769214794490471</c:v>
                </c:pt>
                <c:pt idx="5650">
                  <c:v>14.780240073536964</c:v>
                </c:pt>
                <c:pt idx="5651">
                  <c:v>14.816938426001904</c:v>
                </c:pt>
                <c:pt idx="5652">
                  <c:v>14.848704405622307</c:v>
                </c:pt>
                <c:pt idx="5653">
                  <c:v>14.878605610645486</c:v>
                </c:pt>
                <c:pt idx="5654">
                  <c:v>14.92226842843225</c:v>
                </c:pt>
                <c:pt idx="5655">
                  <c:v>14.92924385700368</c:v>
                </c:pt>
                <c:pt idx="5656">
                  <c:v>14.942154775121383</c:v>
                </c:pt>
                <c:pt idx="5657">
                  <c:v>14.96243140017596</c:v>
                </c:pt>
                <c:pt idx="5658">
                  <c:v>14.961083224614327</c:v>
                </c:pt>
                <c:pt idx="5659">
                  <c:v>14.956368223122032</c:v>
                </c:pt>
                <c:pt idx="5660">
                  <c:v>14.945342944075538</c:v>
                </c:pt>
                <c:pt idx="5661">
                  <c:v>14.943778574196163</c:v>
                </c:pt>
                <c:pt idx="5662">
                  <c:v>14.94119755230868</c:v>
                </c:pt>
                <c:pt idx="5663">
                  <c:v>14.925674052062838</c:v>
                </c:pt>
                <c:pt idx="5664">
                  <c:v>14.912819268756946</c:v>
                </c:pt>
                <c:pt idx="5665">
                  <c:v>14.908468872104534</c:v>
                </c:pt>
                <c:pt idx="5666">
                  <c:v>14.907623909740936</c:v>
                </c:pt>
                <c:pt idx="5667">
                  <c:v>14.891066263045795</c:v>
                </c:pt>
                <c:pt idx="5668">
                  <c:v>14.852949040979897</c:v>
                </c:pt>
                <c:pt idx="5669">
                  <c:v>14.817764722696436</c:v>
                </c:pt>
                <c:pt idx="5670">
                  <c:v>14.830565338909622</c:v>
                </c:pt>
                <c:pt idx="5671">
                  <c:v>14.815923829762045</c:v>
                </c:pt>
                <c:pt idx="5672">
                  <c:v>14.790013763627416</c:v>
                </c:pt>
                <c:pt idx="5673">
                  <c:v>14.767694857846486</c:v>
                </c:pt>
                <c:pt idx="5674">
                  <c:v>14.764207040703628</c:v>
                </c:pt>
                <c:pt idx="5675">
                  <c:v>14.744866672408467</c:v>
                </c:pt>
                <c:pt idx="5676">
                  <c:v>14.729325520902803</c:v>
                </c:pt>
                <c:pt idx="5677">
                  <c:v>14.7121366901898</c:v>
                </c:pt>
                <c:pt idx="5678">
                  <c:v>14.759713285523869</c:v>
                </c:pt>
                <c:pt idx="5679">
                  <c:v>14.775750931108544</c:v>
                </c:pt>
                <c:pt idx="5680">
                  <c:v>14.805965387906667</c:v>
                </c:pt>
                <c:pt idx="5681">
                  <c:v>14.852595228465226</c:v>
                </c:pt>
                <c:pt idx="5682">
                  <c:v>14.922213369544206</c:v>
                </c:pt>
                <c:pt idx="5683">
                  <c:v>14.965913934648226</c:v>
                </c:pt>
                <c:pt idx="5684">
                  <c:v>15.018899800760007</c:v>
                </c:pt>
                <c:pt idx="5685">
                  <c:v>15.058561265680016</c:v>
                </c:pt>
                <c:pt idx="5686">
                  <c:v>15.100691363326721</c:v>
                </c:pt>
                <c:pt idx="5687">
                  <c:v>15.159615301568589</c:v>
                </c:pt>
                <c:pt idx="5688">
                  <c:v>15.203275543265995</c:v>
                </c:pt>
                <c:pt idx="5689">
                  <c:v>15.235332170554575</c:v>
                </c:pt>
                <c:pt idx="5690">
                  <c:v>15.258474070929145</c:v>
                </c:pt>
                <c:pt idx="5691">
                  <c:v>15.262536840402616</c:v>
                </c:pt>
                <c:pt idx="5692">
                  <c:v>15.229306628964254</c:v>
                </c:pt>
                <c:pt idx="5693">
                  <c:v>15.231086760365473</c:v>
                </c:pt>
                <c:pt idx="5694">
                  <c:v>15.213290600576755</c:v>
                </c:pt>
                <c:pt idx="5695">
                  <c:v>15.144966118525304</c:v>
                </c:pt>
                <c:pt idx="5696">
                  <c:v>15.132393214862802</c:v>
                </c:pt>
                <c:pt idx="5697">
                  <c:v>15.125667527006943</c:v>
                </c:pt>
                <c:pt idx="5698">
                  <c:v>15.089678697811349</c:v>
                </c:pt>
                <c:pt idx="5699">
                  <c:v>15.084975809335502</c:v>
                </c:pt>
                <c:pt idx="5700">
                  <c:v>15.046796884147758</c:v>
                </c:pt>
                <c:pt idx="5701">
                  <c:v>15.027017020312927</c:v>
                </c:pt>
                <c:pt idx="5702">
                  <c:v>15.021442781321623</c:v>
                </c:pt>
                <c:pt idx="5703">
                  <c:v>15.012089505619922</c:v>
                </c:pt>
                <c:pt idx="5704">
                  <c:v>15.010546023871443</c:v>
                </c:pt>
                <c:pt idx="5705">
                  <c:v>15.010546023871445</c:v>
                </c:pt>
                <c:pt idx="5706">
                  <c:v>15.026078992083624</c:v>
                </c:pt>
                <c:pt idx="5707">
                  <c:v>15.055919193903982</c:v>
                </c:pt>
                <c:pt idx="5708">
                  <c:v>15.101722434770608</c:v>
                </c:pt>
                <c:pt idx="5709">
                  <c:v>15.129407233743176</c:v>
                </c:pt>
                <c:pt idx="5710">
                  <c:v>15.159027486868894</c:v>
                </c:pt>
                <c:pt idx="5711">
                  <c:v>15.197433869124138</c:v>
                </c:pt>
                <c:pt idx="5712">
                  <c:v>15.207530707046557</c:v>
                </c:pt>
                <c:pt idx="5713">
                  <c:v>15.241180569691041</c:v>
                </c:pt>
                <c:pt idx="5714">
                  <c:v>15.259593573154117</c:v>
                </c:pt>
                <c:pt idx="5715">
                  <c:v>15.262424529824605</c:v>
                </c:pt>
                <c:pt idx="5716">
                  <c:v>15.266206571425395</c:v>
                </c:pt>
                <c:pt idx="5717">
                  <c:v>15.261772716113351</c:v>
                </c:pt>
                <c:pt idx="5718">
                  <c:v>15.259274274506948</c:v>
                </c:pt>
                <c:pt idx="5719">
                  <c:v>15.2831563869821</c:v>
                </c:pt>
                <c:pt idx="5720">
                  <c:v>15.248662221920004</c:v>
                </c:pt>
                <c:pt idx="5721">
                  <c:v>15.232082455074334</c:v>
                </c:pt>
                <c:pt idx="5722">
                  <c:v>15.222444407170372</c:v>
                </c:pt>
                <c:pt idx="5723">
                  <c:v>15.21558147220599</c:v>
                </c:pt>
                <c:pt idx="5724">
                  <c:v>15.184948071747963</c:v>
                </c:pt>
                <c:pt idx="5725">
                  <c:v>15.155597177611931</c:v>
                </c:pt>
                <c:pt idx="5726">
                  <c:v>15.115049046098827</c:v>
                </c:pt>
                <c:pt idx="5727">
                  <c:v>15.096269921023026</c:v>
                </c:pt>
                <c:pt idx="5728">
                  <c:v>15.073942436185865</c:v>
                </c:pt>
                <c:pt idx="5729">
                  <c:v>15.047329468901442</c:v>
                </c:pt>
                <c:pt idx="5730">
                  <c:v>15.014869129519617</c:v>
                </c:pt>
                <c:pt idx="5731">
                  <c:v>14.993084966947078</c:v>
                </c:pt>
                <c:pt idx="5732">
                  <c:v>14.995933151003911</c:v>
                </c:pt>
                <c:pt idx="5733">
                  <c:v>15.012302884695123</c:v>
                </c:pt>
                <c:pt idx="5734">
                  <c:v>15.016912819286272</c:v>
                </c:pt>
                <c:pt idx="5735">
                  <c:v>15.040556194368616</c:v>
                </c:pt>
                <c:pt idx="5736">
                  <c:v>15.07169796361943</c:v>
                </c:pt>
                <c:pt idx="5737">
                  <c:v>15.092157286327614</c:v>
                </c:pt>
                <c:pt idx="5738">
                  <c:v>15.110140298719436</c:v>
                </c:pt>
                <c:pt idx="5739">
                  <c:v>15.163062537234756</c:v>
                </c:pt>
                <c:pt idx="5740">
                  <c:v>15.19481797938951</c:v>
                </c:pt>
                <c:pt idx="5741">
                  <c:v>15.236457804339786</c:v>
                </c:pt>
                <c:pt idx="5742">
                  <c:v>15.269831084054065</c:v>
                </c:pt>
                <c:pt idx="5743">
                  <c:v>15.304481855862226</c:v>
                </c:pt>
                <c:pt idx="5744">
                  <c:v>15.329121573633948</c:v>
                </c:pt>
                <c:pt idx="5745">
                  <c:v>15.332236259907605</c:v>
                </c:pt>
                <c:pt idx="5746">
                  <c:v>15.333719830798701</c:v>
                </c:pt>
                <c:pt idx="5747">
                  <c:v>15.313013348266765</c:v>
                </c:pt>
                <c:pt idx="5748">
                  <c:v>15.319422625166522</c:v>
                </c:pt>
                <c:pt idx="5749">
                  <c:v>15.300110606066584</c:v>
                </c:pt>
                <c:pt idx="5750">
                  <c:v>15.272873901657162</c:v>
                </c:pt>
                <c:pt idx="5751">
                  <c:v>15.224217846408806</c:v>
                </c:pt>
                <c:pt idx="5752">
                  <c:v>15.179204454413746</c:v>
                </c:pt>
                <c:pt idx="5753">
                  <c:v>15.137150788621311</c:v>
                </c:pt>
                <c:pt idx="5754">
                  <c:v>15.105632190206029</c:v>
                </c:pt>
                <c:pt idx="5755">
                  <c:v>15.064191359046228</c:v>
                </c:pt>
                <c:pt idx="5756">
                  <c:v>15.021050459475488</c:v>
                </c:pt>
                <c:pt idx="5757">
                  <c:v>14.992232318270476</c:v>
                </c:pt>
                <c:pt idx="5758">
                  <c:v>14.95162066406083</c:v>
                </c:pt>
                <c:pt idx="5759">
                  <c:v>14.903097101921423</c:v>
                </c:pt>
                <c:pt idx="5760">
                  <c:v>14.91037298125851</c:v>
                </c:pt>
                <c:pt idx="5761">
                  <c:v>14.913164790927681</c:v>
                </c:pt>
                <c:pt idx="5762">
                  <c:v>14.913505182997177</c:v>
                </c:pt>
                <c:pt idx="5763">
                  <c:v>14.906500368664606</c:v>
                </c:pt>
                <c:pt idx="5764">
                  <c:v>14.929896634129893</c:v>
                </c:pt>
                <c:pt idx="5765">
                  <c:v>14.931752897930632</c:v>
                </c:pt>
                <c:pt idx="5766">
                  <c:v>14.970681584378529</c:v>
                </c:pt>
                <c:pt idx="5767">
                  <c:v>14.979070989170513</c:v>
                </c:pt>
                <c:pt idx="5768">
                  <c:v>14.969173794389373</c:v>
                </c:pt>
                <c:pt idx="5769">
                  <c:v>14.991257527025407</c:v>
                </c:pt>
                <c:pt idx="5770">
                  <c:v>15.018248929165814</c:v>
                </c:pt>
                <c:pt idx="5771">
                  <c:v>14.999516120610119</c:v>
                </c:pt>
                <c:pt idx="5772">
                  <c:v>15.000964170474925</c:v>
                </c:pt>
                <c:pt idx="5773">
                  <c:v>15.023685566881195</c:v>
                </c:pt>
                <c:pt idx="5774">
                  <c:v>15.030252930520772</c:v>
                </c:pt>
                <c:pt idx="5775">
                  <c:v>15.052979220700657</c:v>
                </c:pt>
                <c:pt idx="5776">
                  <c:v>15.050819440880078</c:v>
                </c:pt>
                <c:pt idx="5777">
                  <c:v>15.061183707444169</c:v>
                </c:pt>
                <c:pt idx="5778">
                  <c:v>15.071501780294646</c:v>
                </c:pt>
                <c:pt idx="5779">
                  <c:v>15.108970157745997</c:v>
                </c:pt>
                <c:pt idx="5780">
                  <c:v>15.088365639019543</c:v>
                </c:pt>
                <c:pt idx="5781">
                  <c:v>15.053647782973011</c:v>
                </c:pt>
                <c:pt idx="5782">
                  <c:v>15.022900252323666</c:v>
                </c:pt>
                <c:pt idx="5783">
                  <c:v>15.002929971109458</c:v>
                </c:pt>
                <c:pt idx="5784">
                  <c:v>15.006634850542843</c:v>
                </c:pt>
                <c:pt idx="5785">
                  <c:v>14.971611854582221</c:v>
                </c:pt>
                <c:pt idx="5786">
                  <c:v>14.93685482116442</c:v>
                </c:pt>
                <c:pt idx="5787">
                  <c:v>14.916771596500062</c:v>
                </c:pt>
                <c:pt idx="5788">
                  <c:v>14.875161656407304</c:v>
                </c:pt>
                <c:pt idx="5789">
                  <c:v>14.864139848094808</c:v>
                </c:pt>
                <c:pt idx="5790">
                  <c:v>14.854043010172388</c:v>
                </c:pt>
                <c:pt idx="5791">
                  <c:v>14.880067966820015</c:v>
                </c:pt>
                <c:pt idx="5792">
                  <c:v>14.902458665133917</c:v>
                </c:pt>
                <c:pt idx="5793">
                  <c:v>14.95364264566112</c:v>
                </c:pt>
                <c:pt idx="5794">
                  <c:v>14.974422007598234</c:v>
                </c:pt>
                <c:pt idx="5795">
                  <c:v>15.017217004342221</c:v>
                </c:pt>
                <c:pt idx="5796">
                  <c:v>15.059674338692684</c:v>
                </c:pt>
                <c:pt idx="5797">
                  <c:v>15.09939924575206</c:v>
                </c:pt>
                <c:pt idx="5798">
                  <c:v>15.118286925056584</c:v>
                </c:pt>
                <c:pt idx="5799">
                  <c:v>15.151182566968304</c:v>
                </c:pt>
                <c:pt idx="5800">
                  <c:v>15.148155022708291</c:v>
                </c:pt>
                <c:pt idx="5801">
                  <c:v>15.183918497561102</c:v>
                </c:pt>
                <c:pt idx="5802">
                  <c:v>15.18011235000181</c:v>
                </c:pt>
                <c:pt idx="5803">
                  <c:v>15.166403725206512</c:v>
                </c:pt>
                <c:pt idx="5804">
                  <c:v>15.184704405638485</c:v>
                </c:pt>
                <c:pt idx="5805">
                  <c:v>15.160527089072112</c:v>
                </c:pt>
                <c:pt idx="5806">
                  <c:v>15.109344455286529</c:v>
                </c:pt>
                <c:pt idx="5807">
                  <c:v>15.045384670865507</c:v>
                </c:pt>
                <c:pt idx="5808">
                  <c:v>14.987926619995173</c:v>
                </c:pt>
                <c:pt idx="5809">
                  <c:v>14.96840264373717</c:v>
                </c:pt>
                <c:pt idx="5810">
                  <c:v>14.92982437800741</c:v>
                </c:pt>
                <c:pt idx="5811">
                  <c:v>14.874702728619074</c:v>
                </c:pt>
                <c:pt idx="5812">
                  <c:v>14.849916564387108</c:v>
                </c:pt>
                <c:pt idx="5813">
                  <c:v>14.820180313579296</c:v>
                </c:pt>
                <c:pt idx="5814">
                  <c:v>14.789079593432479</c:v>
                </c:pt>
                <c:pt idx="5815">
                  <c:v>14.782479977227181</c:v>
                </c:pt>
                <c:pt idx="5816">
                  <c:v>14.775323649144608</c:v>
                </c:pt>
                <c:pt idx="5817">
                  <c:v>14.775985848322009</c:v>
                </c:pt>
                <c:pt idx="5818">
                  <c:v>14.8080997784347</c:v>
                </c:pt>
                <c:pt idx="5819">
                  <c:v>14.806343316036237</c:v>
                </c:pt>
                <c:pt idx="5820">
                  <c:v>14.826468547676374</c:v>
                </c:pt>
                <c:pt idx="5821">
                  <c:v>14.853945774381708</c:v>
                </c:pt>
                <c:pt idx="5822">
                  <c:v>14.888938988350507</c:v>
                </c:pt>
                <c:pt idx="5823">
                  <c:v>14.903723363012523</c:v>
                </c:pt>
                <c:pt idx="5824">
                  <c:v>14.932242285140159</c:v>
                </c:pt>
                <c:pt idx="5825">
                  <c:v>14.949997093362443</c:v>
                </c:pt>
                <c:pt idx="5826">
                  <c:v>14.968729901918142</c:v>
                </c:pt>
                <c:pt idx="5827">
                  <c:v>14.986424424344769</c:v>
                </c:pt>
                <c:pt idx="5828">
                  <c:v>14.998673143285071</c:v>
                </c:pt>
                <c:pt idx="5829">
                  <c:v>14.995249043342877</c:v>
                </c:pt>
                <c:pt idx="5830">
                  <c:v>14.978703369358486</c:v>
                </c:pt>
                <c:pt idx="5831">
                  <c:v>14.957620893882355</c:v>
                </c:pt>
                <c:pt idx="5832">
                  <c:v>14.955990355572748</c:v>
                </c:pt>
                <c:pt idx="5833">
                  <c:v>14.9420668095912</c:v>
                </c:pt>
                <c:pt idx="5834">
                  <c:v>14.936061561476437</c:v>
                </c:pt>
                <c:pt idx="5835">
                  <c:v>14.955974476772173</c:v>
                </c:pt>
                <c:pt idx="5836">
                  <c:v>14.943247412425457</c:v>
                </c:pt>
                <c:pt idx="5837">
                  <c:v>14.947053559984747</c:v>
                </c:pt>
                <c:pt idx="5838">
                  <c:v>14.908599549119106</c:v>
                </c:pt>
                <c:pt idx="5839">
                  <c:v>14.888113648188837</c:v>
                </c:pt>
                <c:pt idx="5840">
                  <c:v>14.868384233582264</c:v>
                </c:pt>
                <c:pt idx="5841">
                  <c:v>14.862016387657397</c:v>
                </c:pt>
                <c:pt idx="5842">
                  <c:v>14.845024480731366</c:v>
                </c:pt>
                <c:pt idx="5843">
                  <c:v>14.826448753883833</c:v>
                </c:pt>
                <c:pt idx="5844">
                  <c:v>14.815452276062686</c:v>
                </c:pt>
                <c:pt idx="5845">
                  <c:v>14.792170273557431</c:v>
                </c:pt>
                <c:pt idx="5846">
                  <c:v>14.777196554728679</c:v>
                </c:pt>
                <c:pt idx="5847">
                  <c:v>14.788155430071836</c:v>
                </c:pt>
                <c:pt idx="5848">
                  <c:v>14.834836477027116</c:v>
                </c:pt>
                <c:pt idx="5849">
                  <c:v>14.832636841418354</c:v>
                </c:pt>
                <c:pt idx="5850">
                  <c:v>14.85966352776612</c:v>
                </c:pt>
                <c:pt idx="5851">
                  <c:v>14.90678869468517</c:v>
                </c:pt>
                <c:pt idx="5852">
                  <c:v>14.952535421756762</c:v>
                </c:pt>
                <c:pt idx="5853">
                  <c:v>14.989352911618127</c:v>
                </c:pt>
                <c:pt idx="5854">
                  <c:v>15.034011287617222</c:v>
                </c:pt>
                <c:pt idx="5855">
                  <c:v>15.05059098882484</c:v>
                </c:pt>
                <c:pt idx="5856">
                  <c:v>15.064968813347672</c:v>
                </c:pt>
                <c:pt idx="5857">
                  <c:v>15.116807905134769</c:v>
                </c:pt>
                <c:pt idx="5858">
                  <c:v>15.140160659704106</c:v>
                </c:pt>
                <c:pt idx="5859">
                  <c:v>15.149743073700307</c:v>
                </c:pt>
                <c:pt idx="5860">
                  <c:v>15.145421932121023</c:v>
                </c:pt>
                <c:pt idx="5861">
                  <c:v>15.141842777651224</c:v>
                </c:pt>
                <c:pt idx="5862">
                  <c:v>15.111665541054263</c:v>
                </c:pt>
                <c:pt idx="5863">
                  <c:v>15.07470620432775</c:v>
                </c:pt>
                <c:pt idx="5864">
                  <c:v>15.028580891680678</c:v>
                </c:pt>
                <c:pt idx="5865">
                  <c:v>14.972133700970156</c:v>
                </c:pt>
                <c:pt idx="5866">
                  <c:v>14.921110909540362</c:v>
                </c:pt>
                <c:pt idx="5867">
                  <c:v>14.899899131039833</c:v>
                </c:pt>
                <c:pt idx="5868">
                  <c:v>14.861692408978582</c:v>
                </c:pt>
                <c:pt idx="5869">
                  <c:v>14.800936075415642</c:v>
                </c:pt>
                <c:pt idx="5870">
                  <c:v>14.775380035240772</c:v>
                </c:pt>
                <c:pt idx="5871">
                  <c:v>14.760182215011357</c:v>
                </c:pt>
                <c:pt idx="5872">
                  <c:v>14.747680539862488</c:v>
                </c:pt>
                <c:pt idx="5873">
                  <c:v>14.748898378209946</c:v>
                </c:pt>
                <c:pt idx="5874">
                  <c:v>14.759696206579019</c:v>
                </c:pt>
                <c:pt idx="5875">
                  <c:v>14.76821673755264</c:v>
                </c:pt>
                <c:pt idx="5876">
                  <c:v>14.799541563545741</c:v>
                </c:pt>
                <c:pt idx="5877">
                  <c:v>14.816768648692012</c:v>
                </c:pt>
                <c:pt idx="5878">
                  <c:v>14.840164909046312</c:v>
                </c:pt>
                <c:pt idx="5879">
                  <c:v>14.852551865675375</c:v>
                </c:pt>
                <c:pt idx="5880">
                  <c:v>14.894507173573443</c:v>
                </c:pt>
                <c:pt idx="5881">
                  <c:v>14.911317051603362</c:v>
                </c:pt>
                <c:pt idx="5882">
                  <c:v>14.908520046465222</c:v>
                </c:pt>
                <c:pt idx="5883">
                  <c:v>14.913955737928354</c:v>
                </c:pt>
                <c:pt idx="5884">
                  <c:v>14.914322497332636</c:v>
                </c:pt>
                <c:pt idx="5885">
                  <c:v>14.900443735528123</c:v>
                </c:pt>
                <c:pt idx="5886">
                  <c:v>14.921167130286621</c:v>
                </c:pt>
                <c:pt idx="5887">
                  <c:v>14.9321829283949</c:v>
                </c:pt>
                <c:pt idx="5888">
                  <c:v>14.92105871133198</c:v>
                </c:pt>
                <c:pt idx="5889">
                  <c:v>14.928384802382766</c:v>
                </c:pt>
                <c:pt idx="5890">
                  <c:v>14.936782762742808</c:v>
                </c:pt>
                <c:pt idx="5891">
                  <c:v>14.915949296569657</c:v>
                </c:pt>
                <c:pt idx="5892">
                  <c:v>14.930281187790554</c:v>
                </c:pt>
                <c:pt idx="5893">
                  <c:v>14.931993238474194</c:v>
                </c:pt>
                <c:pt idx="5894">
                  <c:v>14.907680332510205</c:v>
                </c:pt>
                <c:pt idx="5895">
                  <c:v>14.898602596606452</c:v>
                </c:pt>
                <c:pt idx="5896">
                  <c:v>14.881164082320739</c:v>
                </c:pt>
                <c:pt idx="5897">
                  <c:v>14.885200288854</c:v>
                </c:pt>
                <c:pt idx="5898">
                  <c:v>14.856527690132456</c:v>
                </c:pt>
                <c:pt idx="5899">
                  <c:v>14.835719370372537</c:v>
                </c:pt>
                <c:pt idx="5900">
                  <c:v>14.795982207925338</c:v>
                </c:pt>
                <c:pt idx="5901">
                  <c:v>14.758960473535366</c:v>
                </c:pt>
                <c:pt idx="5902">
                  <c:v>14.746105690229475</c:v>
                </c:pt>
                <c:pt idx="5903">
                  <c:v>14.754905628926494</c:v>
                </c:pt>
                <c:pt idx="5904">
                  <c:v>14.752807885216335</c:v>
                </c:pt>
                <c:pt idx="5905">
                  <c:v>14.752807885216331</c:v>
                </c:pt>
                <c:pt idx="5906">
                  <c:v>14.749804080036892</c:v>
                </c:pt>
                <c:pt idx="5907">
                  <c:v>14.784681451465463</c:v>
                </c:pt>
                <c:pt idx="5908">
                  <c:v>14.824161037621886</c:v>
                </c:pt>
                <c:pt idx="5909">
                  <c:v>14.861481848852101</c:v>
                </c:pt>
                <c:pt idx="5910">
                  <c:v>14.901552832285653</c:v>
                </c:pt>
                <c:pt idx="5911">
                  <c:v>14.943188409995335</c:v>
                </c:pt>
                <c:pt idx="5912">
                  <c:v>14.96550104238306</c:v>
                </c:pt>
                <c:pt idx="5913">
                  <c:v>15.00526569946512</c:v>
                </c:pt>
                <c:pt idx="5914">
                  <c:v>15.041918115517952</c:v>
                </c:pt>
                <c:pt idx="5915">
                  <c:v>15.042052038545794</c:v>
                </c:pt>
                <c:pt idx="5916">
                  <c:v>15.045878333805883</c:v>
                </c:pt>
                <c:pt idx="5917">
                  <c:v>15.049341993338567</c:v>
                </c:pt>
                <c:pt idx="5918">
                  <c:v>15.009192327113919</c:v>
                </c:pt>
                <c:pt idx="5919">
                  <c:v>14.980169699042602</c:v>
                </c:pt>
                <c:pt idx="5920">
                  <c:v>14.93725633368105</c:v>
                </c:pt>
                <c:pt idx="5921">
                  <c:v>14.893215209821685</c:v>
                </c:pt>
                <c:pt idx="5922">
                  <c:v>14.857433072553599</c:v>
                </c:pt>
                <c:pt idx="5923">
                  <c:v>14.818525914073517</c:v>
                </c:pt>
                <c:pt idx="5924">
                  <c:v>14.796509688104488</c:v>
                </c:pt>
                <c:pt idx="5925">
                  <c:v>14.743759412290684</c:v>
                </c:pt>
                <c:pt idx="5926">
                  <c:v>14.711780455927411</c:v>
                </c:pt>
                <c:pt idx="5927">
                  <c:v>14.688023000465387</c:v>
                </c:pt>
                <c:pt idx="5928">
                  <c:v>14.675904634468584</c:v>
                </c:pt>
                <c:pt idx="5929">
                  <c:v>14.650767130992222</c:v>
                </c:pt>
                <c:pt idx="5930">
                  <c:v>14.624531917855165</c:v>
                </c:pt>
                <c:pt idx="5931">
                  <c:v>14.641658182033636</c:v>
                </c:pt>
                <c:pt idx="5932">
                  <c:v>14.628520064365006</c:v>
                </c:pt>
                <c:pt idx="5933">
                  <c:v>14.64292502601139</c:v>
                </c:pt>
                <c:pt idx="5934">
                  <c:v>14.690929948513077</c:v>
                </c:pt>
                <c:pt idx="5935">
                  <c:v>14.720207347628891</c:v>
                </c:pt>
                <c:pt idx="5936">
                  <c:v>14.709332427505265</c:v>
                </c:pt>
                <c:pt idx="5937">
                  <c:v>14.72965632944851</c:v>
                </c:pt>
                <c:pt idx="5938">
                  <c:v>14.741506368440186</c:v>
                </c:pt>
                <c:pt idx="5939">
                  <c:v>14.772907100608363</c:v>
                </c:pt>
                <c:pt idx="5940">
                  <c:v>14.789754413266664</c:v>
                </c:pt>
                <c:pt idx="5941">
                  <c:v>14.797206846054879</c:v>
                </c:pt>
                <c:pt idx="5942">
                  <c:v>14.791443456897113</c:v>
                </c:pt>
                <c:pt idx="5943">
                  <c:v>14.783921540500884</c:v>
                </c:pt>
                <c:pt idx="5944">
                  <c:v>14.77393452228357</c:v>
                </c:pt>
                <c:pt idx="5945">
                  <c:v>14.766349855651736</c:v>
                </c:pt>
                <c:pt idx="5946">
                  <c:v>14.765283130464059</c:v>
                </c:pt>
                <c:pt idx="5947">
                  <c:v>14.751381822488105</c:v>
                </c:pt>
                <c:pt idx="5948">
                  <c:v>14.760447220632814</c:v>
                </c:pt>
                <c:pt idx="5949">
                  <c:v>14.762346813956761</c:v>
                </c:pt>
                <c:pt idx="5950">
                  <c:v>14.769853408761824</c:v>
                </c:pt>
                <c:pt idx="5951">
                  <c:v>14.77431562241226</c:v>
                </c:pt>
                <c:pt idx="5952">
                  <c:v>14.76017163773191</c:v>
                </c:pt>
                <c:pt idx="5953">
                  <c:v>14.740588760484794</c:v>
                </c:pt>
                <c:pt idx="5954">
                  <c:v>14.725297893491712</c:v>
                </c:pt>
                <c:pt idx="5955">
                  <c:v>14.699186118136289</c:v>
                </c:pt>
                <c:pt idx="5956">
                  <c:v>14.682879566180517</c:v>
                </c:pt>
                <c:pt idx="5957">
                  <c:v>14.681665252309424</c:v>
                </c:pt>
                <c:pt idx="5958">
                  <c:v>14.653423750947432</c:v>
                </c:pt>
                <c:pt idx="5959">
                  <c:v>14.651734591291877</c:v>
                </c:pt>
                <c:pt idx="5960">
                  <c:v>14.666861292127871</c:v>
                </c:pt>
                <c:pt idx="5961">
                  <c:v>14.706626456496121</c:v>
                </c:pt>
                <c:pt idx="5962">
                  <c:v>14.724980335436438</c:v>
                </c:pt>
                <c:pt idx="5963">
                  <c:v>14.742721471813526</c:v>
                </c:pt>
                <c:pt idx="5964">
                  <c:v>14.775193629914517</c:v>
                </c:pt>
                <c:pt idx="5965">
                  <c:v>14.832449855940984</c:v>
                </c:pt>
                <c:pt idx="5966">
                  <c:v>14.886355028728422</c:v>
                </c:pt>
                <c:pt idx="5967">
                  <c:v>14.937455777060292</c:v>
                </c:pt>
                <c:pt idx="5968">
                  <c:v>14.958334030580206</c:v>
                </c:pt>
                <c:pt idx="5969">
                  <c:v>14.985777188520876</c:v>
                </c:pt>
                <c:pt idx="5970">
                  <c:v>15.007494194390034</c:v>
                </c:pt>
                <c:pt idx="5971">
                  <c:v>15.024639692137438</c:v>
                </c:pt>
                <c:pt idx="5972">
                  <c:v>15.029411784706813</c:v>
                </c:pt>
                <c:pt idx="5973">
                  <c:v>15.009467646968005</c:v>
                </c:pt>
                <c:pt idx="5974">
                  <c:v>15.008149285437991</c:v>
                </c:pt>
                <c:pt idx="5975">
                  <c:v>15.003127629884839</c:v>
                </c:pt>
                <c:pt idx="5976">
                  <c:v>14.974747827907001</c:v>
                </c:pt>
                <c:pt idx="5977">
                  <c:v>14.932358866594901</c:v>
                </c:pt>
                <c:pt idx="5978">
                  <c:v>14.890609021031853</c:v>
                </c:pt>
                <c:pt idx="5979">
                  <c:v>14.848546479239921</c:v>
                </c:pt>
                <c:pt idx="5980">
                  <c:v>14.830185929135286</c:v>
                </c:pt>
                <c:pt idx="5981">
                  <c:v>14.780255612314052</c:v>
                </c:pt>
                <c:pt idx="5982">
                  <c:v>14.75153411344405</c:v>
                </c:pt>
                <c:pt idx="5983">
                  <c:v>14.725139514472989</c:v>
                </c:pt>
                <c:pt idx="5984">
                  <c:v>14.727180153402907</c:v>
                </c:pt>
                <c:pt idx="5985">
                  <c:v>14.707019582226696</c:v>
                </c:pt>
                <c:pt idx="5986">
                  <c:v>14.707019582226694</c:v>
                </c:pt>
                <c:pt idx="5987">
                  <c:v>14.714203593271595</c:v>
                </c:pt>
                <c:pt idx="5988">
                  <c:v>14.712303999947649</c:v>
                </c:pt>
                <c:pt idx="5989">
                  <c:v>14.754441701172519</c:v>
                </c:pt>
                <c:pt idx="5990">
                  <c:v>14.827631463830327</c:v>
                </c:pt>
                <c:pt idx="5991">
                  <c:v>14.838505747467419</c:v>
                </c:pt>
                <c:pt idx="5992">
                  <c:v>14.883115746453347</c:v>
                </c:pt>
                <c:pt idx="5993">
                  <c:v>14.921694012183083</c:v>
                </c:pt>
                <c:pt idx="5994">
                  <c:v>14.949487695441466</c:v>
                </c:pt>
                <c:pt idx="5995">
                  <c:v>14.978407047152661</c:v>
                </c:pt>
                <c:pt idx="5996">
                  <c:v>15.014685401567981</c:v>
                </c:pt>
                <c:pt idx="5997">
                  <c:v>14.988677788488829</c:v>
                </c:pt>
                <c:pt idx="5998">
                  <c:v>14.99914082848883</c:v>
                </c:pt>
                <c:pt idx="5999">
                  <c:v>15.013451772156765</c:v>
                </c:pt>
                <c:pt idx="6000">
                  <c:v>15.015950153791206</c:v>
                </c:pt>
                <c:pt idx="6001">
                  <c:v>15.009794950078881</c:v>
                </c:pt>
                <c:pt idx="6002">
                  <c:v>15.009081333048231</c:v>
                </c:pt>
                <c:pt idx="6003">
                  <c:v>14.994721301508765</c:v>
                </c:pt>
                <c:pt idx="6004">
                  <c:v>14.990915153949476</c:v>
                </c:pt>
                <c:pt idx="6005">
                  <c:v>15.030146196651156</c:v>
                </c:pt>
                <c:pt idx="6006">
                  <c:v>15.02493895708329</c:v>
                </c:pt>
                <c:pt idx="6007">
                  <c:v>15.011500971242931</c:v>
                </c:pt>
                <c:pt idx="6008">
                  <c:v>14.984606873680622</c:v>
                </c:pt>
                <c:pt idx="6009">
                  <c:v>14.981138375016112</c:v>
                </c:pt>
                <c:pt idx="6010">
                  <c:v>14.96506231857024</c:v>
                </c:pt>
                <c:pt idx="6011">
                  <c:v>14.946428594884797</c:v>
                </c:pt>
                <c:pt idx="6012">
                  <c:v>14.933412143091001</c:v>
                </c:pt>
                <c:pt idx="6013">
                  <c:v>14.919316301655767</c:v>
                </c:pt>
                <c:pt idx="6014">
                  <c:v>14.892897637712736</c:v>
                </c:pt>
                <c:pt idx="6015">
                  <c:v>14.889039785521213</c:v>
                </c:pt>
                <c:pt idx="6016">
                  <c:v>14.892465769772292</c:v>
                </c:pt>
                <c:pt idx="6017">
                  <c:v>14.906870731418676</c:v>
                </c:pt>
                <c:pt idx="6018">
                  <c:v>14.95334478919944</c:v>
                </c:pt>
                <c:pt idx="6019">
                  <c:v>14.982282507261987</c:v>
                </c:pt>
                <c:pt idx="6020">
                  <c:v>15.013090334867936</c:v>
                </c:pt>
                <c:pt idx="6021">
                  <c:v>15.053074588086158</c:v>
                </c:pt>
                <c:pt idx="6022">
                  <c:v>15.108218246516405</c:v>
                </c:pt>
                <c:pt idx="6023">
                  <c:v>15.154338435619866</c:v>
                </c:pt>
                <c:pt idx="6024">
                  <c:v>15.190668404503475</c:v>
                </c:pt>
                <c:pt idx="6025">
                  <c:v>15.217906895499359</c:v>
                </c:pt>
                <c:pt idx="6026">
                  <c:v>15.267640174339595</c:v>
                </c:pt>
                <c:pt idx="6027">
                  <c:v>15.30140691619223</c:v>
                </c:pt>
                <c:pt idx="6028">
                  <c:v>15.299074513377475</c:v>
                </c:pt>
                <c:pt idx="6029">
                  <c:v>15.302664718418402</c:v>
                </c:pt>
                <c:pt idx="6030">
                  <c:v>15.306096126961226</c:v>
                </c:pt>
                <c:pt idx="6031">
                  <c:v>15.28765905546199</c:v>
                </c:pt>
                <c:pt idx="6032">
                  <c:v>15.243957897254861</c:v>
                </c:pt>
                <c:pt idx="6033">
                  <c:v>15.189499416853565</c:v>
                </c:pt>
                <c:pt idx="6034">
                  <c:v>15.150116401385839</c:v>
                </c:pt>
                <c:pt idx="6035">
                  <c:v>15.117293555235975</c:v>
                </c:pt>
                <c:pt idx="6036">
                  <c:v>15.068630248265627</c:v>
                </c:pt>
                <c:pt idx="6037">
                  <c:v>15.024991852705513</c:v>
                </c:pt>
                <c:pt idx="6038">
                  <c:v>14.983512979443725</c:v>
                </c:pt>
                <c:pt idx="6039">
                  <c:v>14.927676617159447</c:v>
                </c:pt>
                <c:pt idx="6040">
                  <c:v>14.902539144361711</c:v>
                </c:pt>
                <c:pt idx="6041">
                  <c:v>14.895175662522478</c:v>
                </c:pt>
                <c:pt idx="6042">
                  <c:v>14.894268340942491</c:v>
                </c:pt>
                <c:pt idx="6043">
                  <c:v>14.881699730088005</c:v>
                </c:pt>
                <c:pt idx="6044">
                  <c:v>14.852142055764679</c:v>
                </c:pt>
                <c:pt idx="6045">
                  <c:v>14.881230888448172</c:v>
                </c:pt>
                <c:pt idx="6046">
                  <c:v>14.88760525807043</c:v>
                </c:pt>
                <c:pt idx="6047">
                  <c:v>14.895076419127872</c:v>
                </c:pt>
                <c:pt idx="6048">
                  <c:v>14.923800008314801</c:v>
                </c:pt>
                <c:pt idx="6049">
                  <c:v>14.940652485230519</c:v>
                </c:pt>
                <c:pt idx="6050">
                  <c:v>14.954314736805907</c:v>
                </c:pt>
                <c:pt idx="6051">
                  <c:v>14.980647250490172</c:v>
                </c:pt>
                <c:pt idx="6052">
                  <c:v>14.996793780360662</c:v>
                </c:pt>
                <c:pt idx="6053">
                  <c:v>15.017817023997518</c:v>
                </c:pt>
                <c:pt idx="6054">
                  <c:v>15.031589782736511</c:v>
                </c:pt>
                <c:pt idx="6055">
                  <c:v>15.021416304153757</c:v>
                </c:pt>
                <c:pt idx="6056">
                  <c:v>15.027272605379636</c:v>
                </c:pt>
                <c:pt idx="6057">
                  <c:v>15.007297189654462</c:v>
                </c:pt>
                <c:pt idx="6058">
                  <c:v>14.99651613308021</c:v>
                </c:pt>
                <c:pt idx="6059">
                  <c:v>14.990648893843735</c:v>
                </c:pt>
                <c:pt idx="6060">
                  <c:v>14.987996345374754</c:v>
                </c:pt>
                <c:pt idx="6061">
                  <c:v>14.957776196653914</c:v>
                </c:pt>
                <c:pt idx="6062">
                  <c:v>14.958524187281069</c:v>
                </c:pt>
                <c:pt idx="6063">
                  <c:v>14.960236237964709</c:v>
                </c:pt>
                <c:pt idx="6064">
                  <c:v>14.948054332845746</c:v>
                </c:pt>
                <c:pt idx="6065">
                  <c:v>14.920304393965271</c:v>
                </c:pt>
                <c:pt idx="6066">
                  <c:v>14.89695515119676</c:v>
                </c:pt>
                <c:pt idx="6067">
                  <c:v>14.879728066050491</c:v>
                </c:pt>
                <c:pt idx="6068">
                  <c:v>14.861884332527433</c:v>
                </c:pt>
                <c:pt idx="6069">
                  <c:v>14.833885629510775</c:v>
                </c:pt>
                <c:pt idx="6070">
                  <c:v>14.816549908866783</c:v>
                </c:pt>
                <c:pt idx="6071">
                  <c:v>14.815908305311314</c:v>
                </c:pt>
                <c:pt idx="6072">
                  <c:v>14.792497186990046</c:v>
                </c:pt>
                <c:pt idx="6073">
                  <c:v>14.805068283973565</c:v>
                </c:pt>
                <c:pt idx="6074">
                  <c:v>14.821781995825129</c:v>
                </c:pt>
                <c:pt idx="6075">
                  <c:v>14.837362527092601</c:v>
                </c:pt>
                <c:pt idx="6076">
                  <c:v>14.870127640494131</c:v>
                </c:pt>
                <c:pt idx="6077">
                  <c:v>14.902718930000381</c:v>
                </c:pt>
                <c:pt idx="6078">
                  <c:v>14.958853975824045</c:v>
                </c:pt>
                <c:pt idx="6079">
                  <c:v>15.004684973450312</c:v>
                </c:pt>
                <c:pt idx="6080">
                  <c:v>15.054254133770463</c:v>
                </c:pt>
                <c:pt idx="6081">
                  <c:v>15.099641200879898</c:v>
                </c:pt>
                <c:pt idx="6082">
                  <c:v>15.111485504713393</c:v>
                </c:pt>
                <c:pt idx="6083">
                  <c:v>15.148290673418172</c:v>
                </c:pt>
                <c:pt idx="6084">
                  <c:v>15.14578314442498</c:v>
                </c:pt>
                <c:pt idx="6085">
                  <c:v>15.130270881234313</c:v>
                </c:pt>
                <c:pt idx="6086">
                  <c:v>15.12304542623303</c:v>
                </c:pt>
                <c:pt idx="6087">
                  <c:v>15.104266301157223</c:v>
                </c:pt>
                <c:pt idx="6088">
                  <c:v>15.066951801162668</c:v>
                </c:pt>
                <c:pt idx="6089">
                  <c:v>15.048556132153022</c:v>
                </c:pt>
                <c:pt idx="6090">
                  <c:v>15.017831688358193</c:v>
                </c:pt>
                <c:pt idx="6091">
                  <c:v>14.965317579770828</c:v>
                </c:pt>
                <c:pt idx="6092">
                  <c:v>14.917573061804779</c:v>
                </c:pt>
                <c:pt idx="6093">
                  <c:v>14.88608763185759</c:v>
                </c:pt>
                <c:pt idx="6094">
                  <c:v>14.836909210157158</c:v>
                </c:pt>
                <c:pt idx="6095">
                  <c:v>14.793246392370397</c:v>
                </c:pt>
                <c:pt idx="6096">
                  <c:v>14.753773088749728</c:v>
                </c:pt>
                <c:pt idx="6097">
                  <c:v>14.739441177084762</c:v>
                </c:pt>
                <c:pt idx="6098">
                  <c:v>14.718146501949541</c:v>
                </c:pt>
                <c:pt idx="6099">
                  <c:v>14.711314329298309</c:v>
                </c:pt>
                <c:pt idx="6100">
                  <c:v>14.72288748557472</c:v>
                </c:pt>
                <c:pt idx="6101">
                  <c:v>14.720737131139519</c:v>
                </c:pt>
                <c:pt idx="6102">
                  <c:v>14.741234134743468</c:v>
                </c:pt>
                <c:pt idx="6103">
                  <c:v>14.769725376821027</c:v>
                </c:pt>
                <c:pt idx="6104">
                  <c:v>14.792941038360519</c:v>
                </c:pt>
                <c:pt idx="6105">
                  <c:v>14.81999645084937</c:v>
                </c:pt>
                <c:pt idx="6106">
                  <c:v>14.84875685884456</c:v>
                </c:pt>
                <c:pt idx="6107">
                  <c:v>14.866319833022525</c:v>
                </c:pt>
                <c:pt idx="6108">
                  <c:v>14.890678503232305</c:v>
                </c:pt>
                <c:pt idx="6109">
                  <c:v>14.914074768697592</c:v>
                </c:pt>
                <c:pt idx="6110">
                  <c:v>14.933237745251398</c:v>
                </c:pt>
                <c:pt idx="6111">
                  <c:v>14.915109171164541</c:v>
                </c:pt>
                <c:pt idx="6112">
                  <c:v>14.918194763346127</c:v>
                </c:pt>
                <c:pt idx="6113">
                  <c:v>14.949820595802809</c:v>
                </c:pt>
                <c:pt idx="6114">
                  <c:v>14.960150492033028</c:v>
                </c:pt>
                <c:pt idx="6115">
                  <c:v>14.955376976112055</c:v>
                </c:pt>
                <c:pt idx="6116">
                  <c:v>14.93679044683396</c:v>
                </c:pt>
                <c:pt idx="6117">
                  <c:v>14.96202328546312</c:v>
                </c:pt>
                <c:pt idx="6118">
                  <c:v>15.011904733462462</c:v>
                </c:pt>
                <c:pt idx="6119">
                  <c:v>15.000306430747566</c:v>
                </c:pt>
                <c:pt idx="6120">
                  <c:v>14.997775321190367</c:v>
                </c:pt>
                <c:pt idx="6121">
                  <c:v>14.989481443398297</c:v>
                </c:pt>
                <c:pt idx="6122">
                  <c:v>14.971295137910221</c:v>
                </c:pt>
                <c:pt idx="6123">
                  <c:v>14.930008571700512</c:v>
                </c:pt>
                <c:pt idx="6124">
                  <c:v>14.89719527912211</c:v>
                </c:pt>
                <c:pt idx="6125">
                  <c:v>14.860799627566657</c:v>
                </c:pt>
                <c:pt idx="6126">
                  <c:v>14.83522199877674</c:v>
                </c:pt>
                <c:pt idx="6127">
                  <c:v>14.817507072087738</c:v>
                </c:pt>
                <c:pt idx="6128">
                  <c:v>14.791753062237515</c:v>
                </c:pt>
                <c:pt idx="6129">
                  <c:v>14.772059585785334</c:v>
                </c:pt>
                <c:pt idx="6130">
                  <c:v>14.778939452620895</c:v>
                </c:pt>
                <c:pt idx="6131">
                  <c:v>14.823056162380936</c:v>
                </c:pt>
                <c:pt idx="6132">
                  <c:v>14.835227651811133</c:v>
                </c:pt>
                <c:pt idx="6133">
                  <c:v>14.865104311740803</c:v>
                </c:pt>
                <c:pt idx="6134">
                  <c:v>14.911870029463483</c:v>
                </c:pt>
                <c:pt idx="6135">
                  <c:v>14.966106069201274</c:v>
                </c:pt>
                <c:pt idx="6136">
                  <c:v>15.011560811140365</c:v>
                </c:pt>
                <c:pt idx="6137">
                  <c:v>15.063609861170082</c:v>
                </c:pt>
                <c:pt idx="6138">
                  <c:v>15.114526181943683</c:v>
                </c:pt>
                <c:pt idx="6139">
                  <c:v>15.147600210691017</c:v>
                </c:pt>
                <c:pt idx="6140">
                  <c:v>15.180133294661701</c:v>
                </c:pt>
                <c:pt idx="6141">
                  <c:v>15.183510543118913</c:v>
                </c:pt>
                <c:pt idx="6142">
                  <c:v>15.178674633287665</c:v>
                </c:pt>
                <c:pt idx="6143">
                  <c:v>15.140483442346815</c:v>
                </c:pt>
                <c:pt idx="6144">
                  <c:v>15.122604681709461</c:v>
                </c:pt>
                <c:pt idx="6145">
                  <c:v>15.10127272932883</c:v>
                </c:pt>
                <c:pt idx="6146">
                  <c:v>15.063738079813415</c:v>
                </c:pt>
                <c:pt idx="6147">
                  <c:v>15.022259206551627</c:v>
                </c:pt>
                <c:pt idx="6148">
                  <c:v>14.976820305373874</c:v>
                </c:pt>
                <c:pt idx="6149">
                  <c:v>14.944564090833893</c:v>
                </c:pt>
                <c:pt idx="6150">
                  <c:v>14.933484990867619</c:v>
                </c:pt>
                <c:pt idx="6151">
                  <c:v>14.899267540251559</c:v>
                </c:pt>
                <c:pt idx="6152">
                  <c:v>14.861632856651049</c:v>
                </c:pt>
                <c:pt idx="6153">
                  <c:v>14.853548953030378</c:v>
                </c:pt>
                <c:pt idx="6154">
                  <c:v>14.83524827259841</c:v>
                </c:pt>
                <c:pt idx="6155">
                  <c:v>14.82812781993194</c:v>
                </c:pt>
                <c:pt idx="6156">
                  <c:v>14.818364283667799</c:v>
                </c:pt>
                <c:pt idx="6157">
                  <c:v>14.842561082640367</c:v>
                </c:pt>
                <c:pt idx="6158">
                  <c:v>14.868823864154367</c:v>
                </c:pt>
                <c:pt idx="6159">
                  <c:v>14.868823864154367</c:v>
                </c:pt>
                <c:pt idx="6160">
                  <c:v>14.885485370064554</c:v>
                </c:pt>
                <c:pt idx="6161">
                  <c:v>14.929579338899757</c:v>
                </c:pt>
                <c:pt idx="6162">
                  <c:v>14.970604025069946</c:v>
                </c:pt>
                <c:pt idx="6163">
                  <c:v>14.998653663203793</c:v>
                </c:pt>
                <c:pt idx="6164">
                  <c:v>15.007237803273521</c:v>
                </c:pt>
                <c:pt idx="6165">
                  <c:v>15.005679076870752</c:v>
                </c:pt>
                <c:pt idx="6166">
                  <c:v>15.005679076870752</c:v>
                </c:pt>
                <c:pt idx="6167">
                  <c:v>14.999799217683579</c:v>
                </c:pt>
                <c:pt idx="6168">
                  <c:v>14.976110714483365</c:v>
                </c:pt>
                <c:pt idx="6169">
                  <c:v>14.97300113970636</c:v>
                </c:pt>
                <c:pt idx="6170">
                  <c:v>14.981311020173081</c:v>
                </c:pt>
                <c:pt idx="6171">
                  <c:v>14.970946998134563</c:v>
                </c:pt>
                <c:pt idx="6172">
                  <c:v>14.970010666998999</c:v>
                </c:pt>
                <c:pt idx="6173">
                  <c:v>14.949909610770769</c:v>
                </c:pt>
                <c:pt idx="6174">
                  <c:v>14.958916421678484</c:v>
                </c:pt>
                <c:pt idx="6175">
                  <c:v>14.966280391104839</c:v>
                </c:pt>
                <c:pt idx="6176">
                  <c:v>14.946702620185546</c:v>
                </c:pt>
                <c:pt idx="6177">
                  <c:v>14.927115880170076</c:v>
                </c:pt>
                <c:pt idx="6178">
                  <c:v>14.913359999688778</c:v>
                </c:pt>
                <c:pt idx="6179">
                  <c:v>14.889807358691998</c:v>
                </c:pt>
                <c:pt idx="6180">
                  <c:v>14.882903437517751</c:v>
                </c:pt>
                <c:pt idx="6181">
                  <c:v>14.890514316297836</c:v>
                </c:pt>
                <c:pt idx="6182">
                  <c:v>14.867523910859477</c:v>
                </c:pt>
                <c:pt idx="6183">
                  <c:v>14.861712158215608</c:v>
                </c:pt>
                <c:pt idx="6184">
                  <c:v>14.851294290155447</c:v>
                </c:pt>
                <c:pt idx="6185">
                  <c:v>14.827917694063931</c:v>
                </c:pt>
                <c:pt idx="6186">
                  <c:v>14.848843979778218</c:v>
                </c:pt>
                <c:pt idx="6187">
                  <c:v>14.838080220398874</c:v>
                </c:pt>
                <c:pt idx="6188">
                  <c:v>14.876208839736522</c:v>
                </c:pt>
                <c:pt idx="6189">
                  <c:v>14.90174580534951</c:v>
                </c:pt>
                <c:pt idx="6190">
                  <c:v>14.933954232299833</c:v>
                </c:pt>
                <c:pt idx="6191">
                  <c:v>14.991128487908261</c:v>
                </c:pt>
                <c:pt idx="6192">
                  <c:v>15.049973845365557</c:v>
                </c:pt>
                <c:pt idx="6193">
                  <c:v>15.094611885077418</c:v>
                </c:pt>
                <c:pt idx="6194">
                  <c:v>15.114880262287144</c:v>
                </c:pt>
                <c:pt idx="6195">
                  <c:v>15.161610681437107</c:v>
                </c:pt>
                <c:pt idx="6196">
                  <c:v>15.172600953494134</c:v>
                </c:pt>
                <c:pt idx="6197">
                  <c:v>15.177421114231992</c:v>
                </c:pt>
                <c:pt idx="6198">
                  <c:v>15.175719973502167</c:v>
                </c:pt>
                <c:pt idx="6199">
                  <c:v>15.175719973502163</c:v>
                </c:pt>
                <c:pt idx="6200">
                  <c:v>15.167366973506976</c:v>
                </c:pt>
                <c:pt idx="6201">
                  <c:v>15.151367596380899</c:v>
                </c:pt>
                <c:pt idx="6202">
                  <c:v>15.138983076834158</c:v>
                </c:pt>
                <c:pt idx="6203">
                  <c:v>15.109877304321158</c:v>
                </c:pt>
                <c:pt idx="6204">
                  <c:v>15.079169745464915</c:v>
                </c:pt>
                <c:pt idx="6205">
                  <c:v>15.061817811812055</c:v>
                </c:pt>
                <c:pt idx="6206">
                  <c:v>15.023271489378693</c:v>
                </c:pt>
                <c:pt idx="6207">
                  <c:v>14.974708722882941</c:v>
                </c:pt>
                <c:pt idx="6208">
                  <c:v>14.925479709407607</c:v>
                </c:pt>
                <c:pt idx="6209">
                  <c:v>14.88033612831669</c:v>
                </c:pt>
                <c:pt idx="6210">
                  <c:v>14.840572477203155</c:v>
                </c:pt>
                <c:pt idx="6211">
                  <c:v>14.846243209800825</c:v>
                </c:pt>
                <c:pt idx="6212">
                  <c:v>14.857289879994925</c:v>
                </c:pt>
                <c:pt idx="6213">
                  <c:v>14.865498763199273</c:v>
                </c:pt>
                <c:pt idx="6214">
                  <c:v>14.874695730211764</c:v>
                </c:pt>
                <c:pt idx="6215">
                  <c:v>14.864932166382927</c:v>
                </c:pt>
                <c:pt idx="6216">
                  <c:v>14.886313756382217</c:v>
                </c:pt>
                <c:pt idx="6217">
                  <c:v>14.936941506413142</c:v>
                </c:pt>
                <c:pt idx="6218">
                  <c:v>14.981142495333998</c:v>
                </c:pt>
                <c:pt idx="6219">
                  <c:v>15.010271545494613</c:v>
                </c:pt>
                <c:pt idx="6220">
                  <c:v>15.05052028276463</c:v>
                </c:pt>
                <c:pt idx="6221">
                  <c:v>15.071735168869914</c:v>
                </c:pt>
                <c:pt idx="6222">
                  <c:v>15.075881982719643</c:v>
                </c:pt>
                <c:pt idx="6223">
                  <c:v>15.086846049491147</c:v>
                </c:pt>
                <c:pt idx="6224">
                  <c:v>15.05752532949575</c:v>
                </c:pt>
                <c:pt idx="6225">
                  <c:v>15.051157409194735</c:v>
                </c:pt>
                <c:pt idx="6226">
                  <c:v>15.050108735946557</c:v>
                </c:pt>
                <c:pt idx="6227">
                  <c:v>15.06486060716356</c:v>
                </c:pt>
                <c:pt idx="6228">
                  <c:v>15.085787431720707</c:v>
                </c:pt>
                <c:pt idx="6229">
                  <c:v>15.078115449019245</c:v>
                </c:pt>
                <c:pt idx="6230">
                  <c:v>15.05377262446604</c:v>
                </c:pt>
                <c:pt idx="6231">
                  <c:v>15.060844858911267</c:v>
                </c:pt>
                <c:pt idx="6232">
                  <c:v>15.06084485891127</c:v>
                </c:pt>
                <c:pt idx="6233">
                  <c:v>15.066986384798289</c:v>
                </c:pt>
                <c:pt idx="6234">
                  <c:v>15.056043748489262</c:v>
                </c:pt>
                <c:pt idx="6235">
                  <c:v>15.048261569835455</c:v>
                </c:pt>
                <c:pt idx="6236">
                  <c:v>15.02444615148711</c:v>
                </c:pt>
                <c:pt idx="6237">
                  <c:v>15.003258574992545</c:v>
                </c:pt>
                <c:pt idx="6238">
                  <c:v>15.003435252059264</c:v>
                </c:pt>
                <c:pt idx="6239">
                  <c:v>15.008702908731019</c:v>
                </c:pt>
                <c:pt idx="6240">
                  <c:v>14.971632349649434</c:v>
                </c:pt>
                <c:pt idx="6241">
                  <c:v>14.971632328386336</c:v>
                </c:pt>
                <c:pt idx="6242">
                  <c:v>14.957300437165442</c:v>
                </c:pt>
                <c:pt idx="6243">
                  <c:v>14.969331558888701</c:v>
                </c:pt>
                <c:pt idx="6244">
                  <c:v>15.001217527760909</c:v>
                </c:pt>
                <c:pt idx="6245">
                  <c:v>15.020682044994997</c:v>
                </c:pt>
                <c:pt idx="6246">
                  <c:v>15.049079434623868</c:v>
                </c:pt>
                <c:pt idx="6247">
                  <c:v>15.082452788714289</c:v>
                </c:pt>
                <c:pt idx="6248">
                  <c:v>15.133200706704582</c:v>
                </c:pt>
                <c:pt idx="6249">
                  <c:v>15.189940542531817</c:v>
                </c:pt>
                <c:pt idx="6250">
                  <c:v>15.251688911194108</c:v>
                </c:pt>
                <c:pt idx="6251">
                  <c:v>15.307791585597291</c:v>
                </c:pt>
                <c:pt idx="6252">
                  <c:v>15.322149524546905</c:v>
                </c:pt>
                <c:pt idx="6253">
                  <c:v>15.32682213052275</c:v>
                </c:pt>
                <c:pt idx="6254">
                  <c:v>15.331051556435026</c:v>
                </c:pt>
                <c:pt idx="6255">
                  <c:v>15.322962001102935</c:v>
                </c:pt>
                <c:pt idx="6256">
                  <c:v>15.332796164847144</c:v>
                </c:pt>
                <c:pt idx="6257">
                  <c:v>15.317815109414143</c:v>
                </c:pt>
                <c:pt idx="6258">
                  <c:v>15.294705256948934</c:v>
                </c:pt>
                <c:pt idx="6259">
                  <c:v>15.237604581883888</c:v>
                </c:pt>
                <c:pt idx="6260">
                  <c:v>15.227209884114364</c:v>
                </c:pt>
                <c:pt idx="6261">
                  <c:v>15.178670363967337</c:v>
                </c:pt>
                <c:pt idx="6262">
                  <c:v>15.152085519915499</c:v>
                </c:pt>
                <c:pt idx="6263">
                  <c:v>15.113384895062351</c:v>
                </c:pt>
                <c:pt idx="6264">
                  <c:v>15.073914480578193</c:v>
                </c:pt>
                <c:pt idx="6265">
                  <c:v>15.060595392967519</c:v>
                </c:pt>
                <c:pt idx="6266">
                  <c:v>15.04338454696275</c:v>
                </c:pt>
                <c:pt idx="6267">
                  <c:v>15.052475368699538</c:v>
                </c:pt>
                <c:pt idx="6268">
                  <c:v>15.030832711780892</c:v>
                </c:pt>
                <c:pt idx="6269">
                  <c:v>15.028792045286277</c:v>
                </c:pt>
                <c:pt idx="6270">
                  <c:v>15.044565932873322</c:v>
                </c:pt>
                <c:pt idx="6271">
                  <c:v>15.045596931233248</c:v>
                </c:pt>
                <c:pt idx="6272">
                  <c:v>15.050557223829991</c:v>
                </c:pt>
                <c:pt idx="6273">
                  <c:v>15.07019362594713</c:v>
                </c:pt>
                <c:pt idx="6274">
                  <c:v>15.083048388808946</c:v>
                </c:pt>
                <c:pt idx="6275">
                  <c:v>15.126092593299452</c:v>
                </c:pt>
                <c:pt idx="6276">
                  <c:v>15.140632978234155</c:v>
                </c:pt>
                <c:pt idx="6277">
                  <c:v>15.13503953956014</c:v>
                </c:pt>
                <c:pt idx="6278">
                  <c:v>15.139869757819524</c:v>
                </c:pt>
                <c:pt idx="6279">
                  <c:v>15.155945814265397</c:v>
                </c:pt>
                <c:pt idx="6280">
                  <c:v>15.161511133833216</c:v>
                </c:pt>
                <c:pt idx="6281">
                  <c:v>15.157185485867933</c:v>
                </c:pt>
                <c:pt idx="6282">
                  <c:v>15.148397947569935</c:v>
                </c:pt>
                <c:pt idx="6283">
                  <c:v>15.147155934001653</c:v>
                </c:pt>
                <c:pt idx="6284">
                  <c:v>15.12907764948706</c:v>
                </c:pt>
                <c:pt idx="6285">
                  <c:v>15.108151420915632</c:v>
                </c:pt>
                <c:pt idx="6286">
                  <c:v>15.092607656652143</c:v>
                </c:pt>
                <c:pt idx="6287">
                  <c:v>15.062730996722479</c:v>
                </c:pt>
                <c:pt idx="6288">
                  <c:v>15.036475996084414</c:v>
                </c:pt>
                <c:pt idx="6289">
                  <c:v>15.011484727268806</c:v>
                </c:pt>
                <c:pt idx="6290">
                  <c:v>15.006562099379288</c:v>
                </c:pt>
                <c:pt idx="6291">
                  <c:v>14.986198752513987</c:v>
                </c:pt>
                <c:pt idx="6292">
                  <c:v>14.979368393949217</c:v>
                </c:pt>
                <c:pt idx="6293">
                  <c:v>15.006120044005547</c:v>
                </c:pt>
                <c:pt idx="6294">
                  <c:v>15.02049674529612</c:v>
                </c:pt>
                <c:pt idx="6295">
                  <c:v>15.00908333365739</c:v>
                </c:pt>
                <c:pt idx="6296">
                  <c:v>15.010617153569095</c:v>
                </c:pt>
                <c:pt idx="6297">
                  <c:v>15.041094555995587</c:v>
                </c:pt>
                <c:pt idx="6298">
                  <c:v>15.056371982404082</c:v>
                </c:pt>
                <c:pt idx="6299">
                  <c:v>15.070036961333939</c:v>
                </c:pt>
                <c:pt idx="6300">
                  <c:v>15.059094322540487</c:v>
                </c:pt>
                <c:pt idx="6301">
                  <c:v>15.041313064976894</c:v>
                </c:pt>
                <c:pt idx="6302">
                  <c:v>15.03947202433883</c:v>
                </c:pt>
                <c:pt idx="6303">
                  <c:v>15.050692576879982</c:v>
                </c:pt>
                <c:pt idx="6304">
                  <c:v>15.034594043873065</c:v>
                </c:pt>
                <c:pt idx="6305">
                  <c:v>15.065819078826236</c:v>
                </c:pt>
                <c:pt idx="6306">
                  <c:v>15.106926252978974</c:v>
                </c:pt>
                <c:pt idx="6307">
                  <c:v>15.144276374042358</c:v>
                </c:pt>
                <c:pt idx="6308">
                  <c:v>15.1975133167133</c:v>
                </c:pt>
                <c:pt idx="6309">
                  <c:v>15.208096679714986</c:v>
                </c:pt>
                <c:pt idx="6310">
                  <c:v>15.221889330590184</c:v>
                </c:pt>
                <c:pt idx="6311">
                  <c:v>15.191259850890102</c:v>
                </c:pt>
                <c:pt idx="6312">
                  <c:v>15.213898242270114</c:v>
                </c:pt>
                <c:pt idx="6313">
                  <c:v>15.244106922832959</c:v>
                </c:pt>
                <c:pt idx="6314">
                  <c:v>15.247466215675102</c:v>
                </c:pt>
                <c:pt idx="6315">
                  <c:v>15.256793232168743</c:v>
                </c:pt>
                <c:pt idx="6316">
                  <c:v>15.277180603630239</c:v>
                </c:pt>
                <c:pt idx="6317">
                  <c:v>15.282110645448709</c:v>
                </c:pt>
                <c:pt idx="6318">
                  <c:v>15.322520803753497</c:v>
                </c:pt>
                <c:pt idx="6319">
                  <c:v>15.371546959584879</c:v>
                </c:pt>
                <c:pt idx="6320">
                  <c:v>15.393513377493379</c:v>
                </c:pt>
                <c:pt idx="6321">
                  <c:v>15.457955148068876</c:v>
                </c:pt>
                <c:pt idx="6322">
                  <c:v>15.498509136718289</c:v>
                </c:pt>
                <c:pt idx="6323">
                  <c:v>15.5374900630782</c:v>
                </c:pt>
                <c:pt idx="6324">
                  <c:v>15.593159919906</c:v>
                </c:pt>
                <c:pt idx="6325">
                  <c:v>15.626492472916658</c:v>
                </c:pt>
                <c:pt idx="6326">
                  <c:v>15.665351468119802</c:v>
                </c:pt>
                <c:pt idx="6327">
                  <c:v>15.693465852686188</c:v>
                </c:pt>
                <c:pt idx="6328">
                  <c:v>15.730171117338626</c:v>
                </c:pt>
                <c:pt idx="6329">
                  <c:v>15.818954366835033</c:v>
                </c:pt>
                <c:pt idx="6330">
                  <c:v>15.844082129426342</c:v>
                </c:pt>
                <c:pt idx="6331">
                  <c:v>15.891405851887473</c:v>
                </c:pt>
                <c:pt idx="6332">
                  <c:v>15.924782246906343</c:v>
                </c:pt>
                <c:pt idx="6333">
                  <c:v>15.959069711627913</c:v>
                </c:pt>
                <c:pt idx="6334">
                  <c:v>15.982469122266698</c:v>
                </c:pt>
                <c:pt idx="6335">
                  <c:v>16.038616138663738</c:v>
                </c:pt>
                <c:pt idx="6336">
                  <c:v>16.059976883048968</c:v>
                </c:pt>
                <c:pt idx="6337">
                  <c:v>16.058428861017561</c:v>
                </c:pt>
                <c:pt idx="6338">
                  <c:v>16.073993188745792</c:v>
                </c:pt>
                <c:pt idx="6339">
                  <c:v>16.051296695586874</c:v>
                </c:pt>
                <c:pt idx="6340">
                  <c:v>15.983127824602501</c:v>
                </c:pt>
                <c:pt idx="6341">
                  <c:v>15.984596642459751</c:v>
                </c:pt>
                <c:pt idx="6342">
                  <c:v>15.943171052579057</c:v>
                </c:pt>
                <c:pt idx="6343">
                  <c:v>15.918673270872025</c:v>
                </c:pt>
                <c:pt idx="6344">
                  <c:v>15.89728736302448</c:v>
                </c:pt>
                <c:pt idx="6345">
                  <c:v>15.884737717439803</c:v>
                </c:pt>
                <c:pt idx="6346">
                  <c:v>15.90011725359259</c:v>
                </c:pt>
                <c:pt idx="6347">
                  <c:v>15.95004452221642</c:v>
                </c:pt>
                <c:pt idx="6348">
                  <c:v>15.9698604069262</c:v>
                </c:pt>
                <c:pt idx="6349">
                  <c:v>16.017099674033158</c:v>
                </c:pt>
                <c:pt idx="6350">
                  <c:v>16.052665857064113</c:v>
                </c:pt>
                <c:pt idx="6351">
                  <c:v>16.092828207451966</c:v>
                </c:pt>
                <c:pt idx="6352">
                  <c:v>16.139702598792244</c:v>
                </c:pt>
                <c:pt idx="6353">
                  <c:v>16.199226263162377</c:v>
                </c:pt>
                <c:pt idx="6354">
                  <c:v>16.254913849193574</c:v>
                </c:pt>
                <c:pt idx="6355">
                  <c:v>16.286016824797784</c:v>
                </c:pt>
                <c:pt idx="6356">
                  <c:v>16.339805424402261</c:v>
                </c:pt>
                <c:pt idx="6357">
                  <c:v>16.368170805851676</c:v>
                </c:pt>
                <c:pt idx="6358">
                  <c:v>16.425644913713452</c:v>
                </c:pt>
                <c:pt idx="6359">
                  <c:v>16.45959081480445</c:v>
                </c:pt>
                <c:pt idx="6360">
                  <c:v>16.485785975658235</c:v>
                </c:pt>
                <c:pt idx="6361">
                  <c:v>16.510041487212913</c:v>
                </c:pt>
                <c:pt idx="6362">
                  <c:v>16.528497696066967</c:v>
                </c:pt>
                <c:pt idx="6363">
                  <c:v>16.564717028996878</c:v>
                </c:pt>
                <c:pt idx="6364">
                  <c:v>16.630129774524395</c:v>
                </c:pt>
                <c:pt idx="6365">
                  <c:v>16.673139900023831</c:v>
                </c:pt>
                <c:pt idx="6366">
                  <c:v>16.694150969216487</c:v>
                </c:pt>
                <c:pt idx="6367">
                  <c:v>16.740957596949727</c:v>
                </c:pt>
                <c:pt idx="6368">
                  <c:v>16.794699723554942</c:v>
                </c:pt>
                <c:pt idx="6369">
                  <c:v>16.852189503033024</c:v>
                </c:pt>
                <c:pt idx="6370">
                  <c:v>16.902760400588694</c:v>
                </c:pt>
                <c:pt idx="6371">
                  <c:v>16.968180476071002</c:v>
                </c:pt>
                <c:pt idx="6372">
                  <c:v>17.005154385127287</c:v>
                </c:pt>
                <c:pt idx="6373">
                  <c:v>17.058693883693191</c:v>
                </c:pt>
                <c:pt idx="6374">
                  <c:v>17.11383937897233</c:v>
                </c:pt>
                <c:pt idx="6375">
                  <c:v>17.183679847865573</c:v>
                </c:pt>
                <c:pt idx="6376">
                  <c:v>17.241768883470396</c:v>
                </c:pt>
                <c:pt idx="6377">
                  <c:v>17.325117568682099</c:v>
                </c:pt>
                <c:pt idx="6378">
                  <c:v>17.401512784944273</c:v>
                </c:pt>
                <c:pt idx="6379">
                  <c:v>17.483360924320454</c:v>
                </c:pt>
                <c:pt idx="6380">
                  <c:v>17.558995640258605</c:v>
                </c:pt>
                <c:pt idx="6381">
                  <c:v>17.626714236340089</c:v>
                </c:pt>
                <c:pt idx="6382">
                  <c:v>17.670415394547213</c:v>
                </c:pt>
                <c:pt idx="6383">
                  <c:v>17.750187032866027</c:v>
                </c:pt>
                <c:pt idx="6384">
                  <c:v>17.818635448203484</c:v>
                </c:pt>
                <c:pt idx="6385">
                  <c:v>17.87092411743755</c:v>
                </c:pt>
                <c:pt idx="6386">
                  <c:v>17.927384595385021</c:v>
                </c:pt>
                <c:pt idx="6387">
                  <c:v>17.974135635154397</c:v>
                </c:pt>
                <c:pt idx="6388">
                  <c:v>18.014860119558893</c:v>
                </c:pt>
                <c:pt idx="6389">
                  <c:v>18.063223661643931</c:v>
                </c:pt>
                <c:pt idx="6390">
                  <c:v>18.112989380407662</c:v>
                </c:pt>
                <c:pt idx="6391">
                  <c:v>18.151838165444161</c:v>
                </c:pt>
                <c:pt idx="6392">
                  <c:v>18.182174545864605</c:v>
                </c:pt>
                <c:pt idx="6393">
                  <c:v>18.198429357397675</c:v>
                </c:pt>
                <c:pt idx="6394">
                  <c:v>18.218130218999558</c:v>
                </c:pt>
                <c:pt idx="6395">
                  <c:v>18.215498980602682</c:v>
                </c:pt>
                <c:pt idx="6396">
                  <c:v>18.205502951688818</c:v>
                </c:pt>
                <c:pt idx="6397">
                  <c:v>18.191747071207519</c:v>
                </c:pt>
                <c:pt idx="6398">
                  <c:v>18.176016271606947</c:v>
                </c:pt>
                <c:pt idx="6399">
                  <c:v>18.149446185308125</c:v>
                </c:pt>
                <c:pt idx="6400">
                  <c:v>18.166417539936269</c:v>
                </c:pt>
                <c:pt idx="6401">
                  <c:v>18.189297850646422</c:v>
                </c:pt>
                <c:pt idx="6402">
                  <c:v>18.197506385004807</c:v>
                </c:pt>
                <c:pt idx="6403">
                  <c:v>18.206242274211291</c:v>
                </c:pt>
                <c:pt idx="6404">
                  <c:v>18.223470204896017</c:v>
                </c:pt>
                <c:pt idx="6405">
                  <c:v>18.272276717697448</c:v>
                </c:pt>
                <c:pt idx="6406">
                  <c:v>18.299715733973681</c:v>
                </c:pt>
                <c:pt idx="6407">
                  <c:v>18.371265416094236</c:v>
                </c:pt>
                <c:pt idx="6408">
                  <c:v>18.435971605235714</c:v>
                </c:pt>
                <c:pt idx="6409">
                  <c:v>18.50870184316376</c:v>
                </c:pt>
                <c:pt idx="6410">
                  <c:v>18.557650808200211</c:v>
                </c:pt>
                <c:pt idx="6411">
                  <c:v>18.608970498706558</c:v>
                </c:pt>
                <c:pt idx="6412">
                  <c:v>18.66220779639038</c:v>
                </c:pt>
                <c:pt idx="6413">
                  <c:v>18.661301596128297</c:v>
                </c:pt>
                <c:pt idx="6414">
                  <c:v>18.686243011042468</c:v>
                </c:pt>
                <c:pt idx="6415">
                  <c:v>18.702512125920162</c:v>
                </c:pt>
                <c:pt idx="6416">
                  <c:v>18.72928575471688</c:v>
                </c:pt>
                <c:pt idx="6417">
                  <c:v>18.765186742368385</c:v>
                </c:pt>
                <c:pt idx="6418">
                  <c:v>18.779983780089804</c:v>
                </c:pt>
                <c:pt idx="6419">
                  <c:v>18.819747106524275</c:v>
                </c:pt>
                <c:pt idx="6420">
                  <c:v>18.865274337344363</c:v>
                </c:pt>
                <c:pt idx="6421">
                  <c:v>18.930870910138488</c:v>
                </c:pt>
                <c:pt idx="6422">
                  <c:v>19.009850712935869</c:v>
                </c:pt>
                <c:pt idx="6423">
                  <c:v>19.055925232820083</c:v>
                </c:pt>
                <c:pt idx="6424">
                  <c:v>19.109713361889199</c:v>
                </c:pt>
                <c:pt idx="6425">
                  <c:v>19.148992922392392</c:v>
                </c:pt>
                <c:pt idx="6426">
                  <c:v>19.181640585184358</c:v>
                </c:pt>
                <c:pt idx="6427">
                  <c:v>19.200147377994949</c:v>
                </c:pt>
                <c:pt idx="6428">
                  <c:v>19.196066225237562</c:v>
                </c:pt>
                <c:pt idx="6429">
                  <c:v>19.222011827726387</c:v>
                </c:pt>
                <c:pt idx="6430">
                  <c:v>19.272492585418494</c:v>
                </c:pt>
                <c:pt idx="6431">
                  <c:v>19.336108036962813</c:v>
                </c:pt>
                <c:pt idx="6432">
                  <c:v>19.404555321623896</c:v>
                </c:pt>
                <c:pt idx="6433">
                  <c:v>19.469956264213856</c:v>
                </c:pt>
                <c:pt idx="6434">
                  <c:v>19.532787738241531</c:v>
                </c:pt>
                <c:pt idx="6435">
                  <c:v>19.592344198003218</c:v>
                </c:pt>
                <c:pt idx="6436">
                  <c:v>19.627761624953017</c:v>
                </c:pt>
                <c:pt idx="6437">
                  <c:v>19.692838975860994</c:v>
                </c:pt>
                <c:pt idx="6438">
                  <c:v>19.724740424444533</c:v>
                </c:pt>
                <c:pt idx="6439">
                  <c:v>19.767759121885703</c:v>
                </c:pt>
                <c:pt idx="6440">
                  <c:v>19.788196647720145</c:v>
                </c:pt>
                <c:pt idx="6441">
                  <c:v>19.829959427580558</c:v>
                </c:pt>
                <c:pt idx="6442">
                  <c:v>19.906020645416433</c:v>
                </c:pt>
                <c:pt idx="6443">
                  <c:v>19.954099513129702</c:v>
                </c:pt>
                <c:pt idx="6444">
                  <c:v>20.025972651668969</c:v>
                </c:pt>
                <c:pt idx="6445">
                  <c:v>20.071129447514242</c:v>
                </c:pt>
                <c:pt idx="6446">
                  <c:v>20.137712690034348</c:v>
                </c:pt>
                <c:pt idx="6447">
                  <c:v>20.18495203870641</c:v>
                </c:pt>
                <c:pt idx="6448">
                  <c:v>20.199837436941877</c:v>
                </c:pt>
                <c:pt idx="6449">
                  <c:v>20.246466480387426</c:v>
                </c:pt>
                <c:pt idx="6450">
                  <c:v>20.2533942141533</c:v>
                </c:pt>
                <c:pt idx="6451">
                  <c:v>20.253865007442649</c:v>
                </c:pt>
                <c:pt idx="6452">
                  <c:v>20.265910158511971</c:v>
                </c:pt>
                <c:pt idx="6453">
                  <c:v>20.259655169681636</c:v>
                </c:pt>
                <c:pt idx="6454">
                  <c:v>20.257423624512136</c:v>
                </c:pt>
                <c:pt idx="6455">
                  <c:v>20.233009664512135</c:v>
                </c:pt>
                <c:pt idx="6456">
                  <c:v>20.222024231892259</c:v>
                </c:pt>
                <c:pt idx="6457">
                  <c:v>20.176559543428581</c:v>
                </c:pt>
                <c:pt idx="6458">
                  <c:v>20.154345236180198</c:v>
                </c:pt>
                <c:pt idx="6459">
                  <c:v>20.151259643998618</c:v>
                </c:pt>
                <c:pt idx="6460">
                  <c:v>20.123140569212243</c:v>
                </c:pt>
                <c:pt idx="6461">
                  <c:v>20.12835822922202</c:v>
                </c:pt>
                <c:pt idx="6462">
                  <c:v>20.104961963756733</c:v>
                </c:pt>
                <c:pt idx="6463">
                  <c:v>20.081088936259771</c:v>
                </c:pt>
                <c:pt idx="6464">
                  <c:v>20.066291894497738</c:v>
                </c:pt>
                <c:pt idx="6465">
                  <c:v>20.042375580248208</c:v>
                </c:pt>
                <c:pt idx="6466">
                  <c:v>20.029514118744679</c:v>
                </c:pt>
                <c:pt idx="6467">
                  <c:v>19.99175991432978</c:v>
                </c:pt>
                <c:pt idx="6468">
                  <c:v>19.952907623441522</c:v>
                </c:pt>
                <c:pt idx="6469">
                  <c:v>19.967960891679887</c:v>
                </c:pt>
                <c:pt idx="6470">
                  <c:v>19.957581083119386</c:v>
                </c:pt>
                <c:pt idx="6471">
                  <c:v>19.995820721772954</c:v>
                </c:pt>
                <c:pt idx="6472">
                  <c:v>20.031396562422042</c:v>
                </c:pt>
                <c:pt idx="6473">
                  <c:v>20.067160037274853</c:v>
                </c:pt>
                <c:pt idx="6474">
                  <c:v>20.104832612377695</c:v>
                </c:pt>
                <c:pt idx="6475">
                  <c:v>20.113797523280198</c:v>
                </c:pt>
                <c:pt idx="6476">
                  <c:v>20.156703662071216</c:v>
                </c:pt>
                <c:pt idx="6477">
                  <c:v>20.196168547166945</c:v>
                </c:pt>
                <c:pt idx="6478">
                  <c:v>20.23812984705879</c:v>
                </c:pt>
                <c:pt idx="6479">
                  <c:v>20.294894577705477</c:v>
                </c:pt>
                <c:pt idx="6480">
                  <c:v>20.338145679043109</c:v>
                </c:pt>
                <c:pt idx="6481">
                  <c:v>20.348779824266117</c:v>
                </c:pt>
                <c:pt idx="6482">
                  <c:v>20.40808835654855</c:v>
                </c:pt>
                <c:pt idx="6483">
                  <c:v>20.458574086636016</c:v>
                </c:pt>
                <c:pt idx="6484">
                  <c:v>20.507294615644632</c:v>
                </c:pt>
                <c:pt idx="6485">
                  <c:v>20.522524438910796</c:v>
                </c:pt>
                <c:pt idx="6486">
                  <c:v>20.530372577864725</c:v>
                </c:pt>
                <c:pt idx="6487">
                  <c:v>20.540751210665157</c:v>
                </c:pt>
                <c:pt idx="6488">
                  <c:v>20.576566274856201</c:v>
                </c:pt>
                <c:pt idx="6489">
                  <c:v>20.629326377450042</c:v>
                </c:pt>
                <c:pt idx="6490">
                  <c:v>20.654267336188443</c:v>
                </c:pt>
                <c:pt idx="6491">
                  <c:v>20.695455529089006</c:v>
                </c:pt>
                <c:pt idx="6492">
                  <c:v>20.749986779944976</c:v>
                </c:pt>
                <c:pt idx="6493">
                  <c:v>20.798931255142097</c:v>
                </c:pt>
                <c:pt idx="6494">
                  <c:v>20.856776024979585</c:v>
                </c:pt>
                <c:pt idx="6495">
                  <c:v>20.892464035961719</c:v>
                </c:pt>
                <c:pt idx="6496">
                  <c:v>20.933368624196234</c:v>
                </c:pt>
                <c:pt idx="6497">
                  <c:v>20.96801939600439</c:v>
                </c:pt>
                <c:pt idx="6498">
                  <c:v>21.049618003502268</c:v>
                </c:pt>
                <c:pt idx="6499">
                  <c:v>21.07085152178573</c:v>
                </c:pt>
                <c:pt idx="6500">
                  <c:v>21.103059948736053</c:v>
                </c:pt>
                <c:pt idx="6501">
                  <c:v>21.138937680581442</c:v>
                </c:pt>
                <c:pt idx="6502">
                  <c:v>21.190773496646173</c:v>
                </c:pt>
                <c:pt idx="6503">
                  <c:v>21.238318324499499</c:v>
                </c:pt>
                <c:pt idx="6504">
                  <c:v>21.262661149052704</c:v>
                </c:pt>
                <c:pt idx="6505">
                  <c:v>21.277107635824436</c:v>
                </c:pt>
                <c:pt idx="6506">
                  <c:v>21.297405681698564</c:v>
                </c:pt>
                <c:pt idx="6507">
                  <c:v>21.282653810481559</c:v>
                </c:pt>
                <c:pt idx="6508">
                  <c:v>21.278698655973002</c:v>
                </c:pt>
                <c:pt idx="6509">
                  <c:v>21.272033888877555</c:v>
                </c:pt>
                <c:pt idx="6510">
                  <c:v>21.245615224934514</c:v>
                </c:pt>
                <c:pt idx="6511">
                  <c:v>21.209300980639064</c:v>
                </c:pt>
                <c:pt idx="6512">
                  <c:v>21.153589137120509</c:v>
                </c:pt>
                <c:pt idx="6513">
                  <c:v>21.140958391084951</c:v>
                </c:pt>
                <c:pt idx="6514">
                  <c:v>21.128597868304897</c:v>
                </c:pt>
                <c:pt idx="6515">
                  <c:v>21.125449468857727</c:v>
                </c:pt>
                <c:pt idx="6516">
                  <c:v>21.112923400006675</c:v>
                </c:pt>
                <c:pt idx="6517">
                  <c:v>21.096525404587855</c:v>
                </c:pt>
                <c:pt idx="6518">
                  <c:v>21.085496337827557</c:v>
                </c:pt>
                <c:pt idx="6519">
                  <c:v>21.06537110618742</c:v>
                </c:pt>
                <c:pt idx="6520">
                  <c:v>21.044888388707811</c:v>
                </c:pt>
                <c:pt idx="6521">
                  <c:v>21.044354972864721</c:v>
                </c:pt>
                <c:pt idx="6522">
                  <c:v>21.008457032250565</c:v>
                </c:pt>
                <c:pt idx="6523">
                  <c:v>21.017070736398356</c:v>
                </c:pt>
                <c:pt idx="6524">
                  <c:v>21.001672862343614</c:v>
                </c:pt>
                <c:pt idx="6525">
                  <c:v>20.993775455096117</c:v>
                </c:pt>
                <c:pt idx="6526">
                  <c:v>21.011330906917259</c:v>
                </c:pt>
                <c:pt idx="6527">
                  <c:v>21.063913810087321</c:v>
                </c:pt>
                <c:pt idx="6528">
                  <c:v>21.083491581006616</c:v>
                </c:pt>
                <c:pt idx="6529">
                  <c:v>21.116568110254544</c:v>
                </c:pt>
                <c:pt idx="6530">
                  <c:v>21.142145739044459</c:v>
                </c:pt>
                <c:pt idx="6531">
                  <c:v>21.149172265707545</c:v>
                </c:pt>
                <c:pt idx="6532">
                  <c:v>21.181043220636955</c:v>
                </c:pt>
                <c:pt idx="6533">
                  <c:v>21.225928737099405</c:v>
                </c:pt>
                <c:pt idx="6534">
                  <c:v>21.21892392276683</c:v>
                </c:pt>
                <c:pt idx="6535">
                  <c:v>21.260559578882258</c:v>
                </c:pt>
                <c:pt idx="6536">
                  <c:v>21.285290278545229</c:v>
                </c:pt>
                <c:pt idx="6537">
                  <c:v>21.268576566693667</c:v>
                </c:pt>
                <c:pt idx="6538">
                  <c:v>21.261116872280287</c:v>
                </c:pt>
                <c:pt idx="6539">
                  <c:v>21.258383798850382</c:v>
                </c:pt>
                <c:pt idx="6540">
                  <c:v>21.258383798850382</c:v>
                </c:pt>
                <c:pt idx="6541">
                  <c:v>21.27204554594601</c:v>
                </c:pt>
                <c:pt idx="6542">
                  <c:v>21.212711780503021</c:v>
                </c:pt>
                <c:pt idx="6543">
                  <c:v>21.215511264439794</c:v>
                </c:pt>
                <c:pt idx="6544">
                  <c:v>21.202218212944363</c:v>
                </c:pt>
                <c:pt idx="6545">
                  <c:v>21.217425174841541</c:v>
                </c:pt>
                <c:pt idx="6546">
                  <c:v>21.246643990710268</c:v>
                </c:pt>
                <c:pt idx="6547">
                  <c:v>21.252505002934853</c:v>
                </c:pt>
                <c:pt idx="6548">
                  <c:v>21.257247446606446</c:v>
                </c:pt>
                <c:pt idx="6549">
                  <c:v>21.297884854029519</c:v>
                </c:pt>
                <c:pt idx="6550">
                  <c:v>21.268530842529277</c:v>
                </c:pt>
                <c:pt idx="6551">
                  <c:v>21.285839963092439</c:v>
                </c:pt>
                <c:pt idx="6552">
                  <c:v>21.317940361879266</c:v>
                </c:pt>
                <c:pt idx="6553">
                  <c:v>21.327316723826314</c:v>
                </c:pt>
                <c:pt idx="6554">
                  <c:v>21.371216990320715</c:v>
                </c:pt>
                <c:pt idx="6555">
                  <c:v>21.401977725493495</c:v>
                </c:pt>
                <c:pt idx="6556">
                  <c:v>21.453013129707436</c:v>
                </c:pt>
                <c:pt idx="6557">
                  <c:v>21.480524558124966</c:v>
                </c:pt>
                <c:pt idx="6558">
                  <c:v>21.525934968961682</c:v>
                </c:pt>
                <c:pt idx="6559">
                  <c:v>21.61395866696256</c:v>
                </c:pt>
                <c:pt idx="6560">
                  <c:v>21.649148158456839</c:v>
                </c:pt>
                <c:pt idx="6561">
                  <c:v>21.648600062077445</c:v>
                </c:pt>
                <c:pt idx="6562">
                  <c:v>21.677407256582402</c:v>
                </c:pt>
                <c:pt idx="6563">
                  <c:v>21.668623003643624</c:v>
                </c:pt>
                <c:pt idx="6564">
                  <c:v>21.692836585432019</c:v>
                </c:pt>
                <c:pt idx="6565">
                  <c:v>21.734735415997754</c:v>
                </c:pt>
                <c:pt idx="6566">
                  <c:v>21.723080742935821</c:v>
                </c:pt>
                <c:pt idx="6567">
                  <c:v>21.708701643945357</c:v>
                </c:pt>
                <c:pt idx="6568">
                  <c:v>21.711319116817133</c:v>
                </c:pt>
                <c:pt idx="6569">
                  <c:v>21.738957968430377</c:v>
                </c:pt>
                <c:pt idx="6570">
                  <c:v>21.709839559309824</c:v>
                </c:pt>
                <c:pt idx="6571">
                  <c:v>21.724185554213239</c:v>
                </c:pt>
                <c:pt idx="6572">
                  <c:v>21.708284903957697</c:v>
                </c:pt>
                <c:pt idx="6573">
                  <c:v>21.682089743103916</c:v>
                </c:pt>
                <c:pt idx="6574">
                  <c:v>21.741859538836334</c:v>
                </c:pt>
                <c:pt idx="6575">
                  <c:v>21.746779409272541</c:v>
                </c:pt>
                <c:pt idx="6576">
                  <c:v>21.714856571451399</c:v>
                </c:pt>
                <c:pt idx="6577">
                  <c:v>21.707881142879973</c:v>
                </c:pt>
                <c:pt idx="6578">
                  <c:v>21.682734706563664</c:v>
                </c:pt>
                <c:pt idx="6579">
                  <c:v>21.710688085348597</c:v>
                </c:pt>
                <c:pt idx="6580">
                  <c:v>21.742996228724447</c:v>
                </c:pt>
                <c:pt idx="6581">
                  <c:v>21.752021642996134</c:v>
                </c:pt>
                <c:pt idx="6582">
                  <c:v>21.724252582775446</c:v>
                </c:pt>
                <c:pt idx="6583">
                  <c:v>21.763438735896102</c:v>
                </c:pt>
                <c:pt idx="6584">
                  <c:v>21.805342095721699</c:v>
                </c:pt>
                <c:pt idx="6585">
                  <c:v>21.846709302370726</c:v>
                </c:pt>
                <c:pt idx="6586">
                  <c:v>21.854653529620535</c:v>
                </c:pt>
                <c:pt idx="6587">
                  <c:v>21.887935160472036</c:v>
                </c:pt>
                <c:pt idx="6588">
                  <c:v>21.938268507366125</c:v>
                </c:pt>
                <c:pt idx="6589">
                  <c:v>21.968537155826422</c:v>
                </c:pt>
                <c:pt idx="6590">
                  <c:v>21.977709970344751</c:v>
                </c:pt>
                <c:pt idx="6591">
                  <c:v>22.005829045131126</c:v>
                </c:pt>
                <c:pt idx="6592">
                  <c:v>22.060775909274454</c:v>
                </c:pt>
                <c:pt idx="6593">
                  <c:v>22.053789368461807</c:v>
                </c:pt>
                <c:pt idx="6594">
                  <c:v>22.108190398555823</c:v>
                </c:pt>
                <c:pt idx="6595">
                  <c:v>22.112021722844293</c:v>
                </c:pt>
                <c:pt idx="6596">
                  <c:v>22.115476688367764</c:v>
                </c:pt>
                <c:pt idx="6597">
                  <c:v>22.116306766397649</c:v>
                </c:pt>
                <c:pt idx="6598">
                  <c:v>22.122096906085975</c:v>
                </c:pt>
                <c:pt idx="6599">
                  <c:v>22.129306317307741</c:v>
                </c:pt>
                <c:pt idx="6600">
                  <c:v>22.113894816390584</c:v>
                </c:pt>
                <c:pt idx="6601">
                  <c:v>22.137719496673302</c:v>
                </c:pt>
                <c:pt idx="6602">
                  <c:v>22.117455093415277</c:v>
                </c:pt>
                <c:pt idx="6603">
                  <c:v>22.078602802526998</c:v>
                </c:pt>
                <c:pt idx="6604">
                  <c:v>22.085378838831037</c:v>
                </c:pt>
                <c:pt idx="6605">
                  <c:v>22.07372410663212</c:v>
                </c:pt>
                <c:pt idx="6606">
                  <c:v>22.076744706974555</c:v>
                </c:pt>
                <c:pt idx="6607">
                  <c:v>22.089159741083623</c:v>
                </c:pt>
                <c:pt idx="6608">
                  <c:v>22.09871737730391</c:v>
                </c:pt>
                <c:pt idx="6609">
                  <c:v>22.118008411615744</c:v>
                </c:pt>
                <c:pt idx="6610">
                  <c:v>22.128403396520675</c:v>
                </c:pt>
                <c:pt idx="6611">
                  <c:v>22.173455259524633</c:v>
                </c:pt>
                <c:pt idx="6612">
                  <c:v>22.184682232502908</c:v>
                </c:pt>
                <c:pt idx="6613">
                  <c:v>22.226442040352456</c:v>
                </c:pt>
                <c:pt idx="6614">
                  <c:v>22.260022308578371</c:v>
                </c:pt>
                <c:pt idx="6615">
                  <c:v>22.288074735245303</c:v>
                </c:pt>
                <c:pt idx="6616">
                  <c:v>22.312207222472395</c:v>
                </c:pt>
                <c:pt idx="6617">
                  <c:v>22.318065723402899</c:v>
                </c:pt>
                <c:pt idx="6618">
                  <c:v>22.38728992370568</c:v>
                </c:pt>
                <c:pt idx="6619">
                  <c:v>22.430084920449669</c:v>
                </c:pt>
                <c:pt idx="6620">
                  <c:v>22.449276846633492</c:v>
                </c:pt>
                <c:pt idx="6621">
                  <c:v>22.47088974424036</c:v>
                </c:pt>
                <c:pt idx="6622">
                  <c:v>22.479880349122659</c:v>
                </c:pt>
                <c:pt idx="6623">
                  <c:v>22.483627994429661</c:v>
                </c:pt>
                <c:pt idx="6624">
                  <c:v>22.464682508604628</c:v>
                </c:pt>
                <c:pt idx="6625">
                  <c:v>22.465588683243215</c:v>
                </c:pt>
                <c:pt idx="6626">
                  <c:v>22.44174068846208</c:v>
                </c:pt>
                <c:pt idx="6627">
                  <c:v>22.454172840726454</c:v>
                </c:pt>
                <c:pt idx="6628">
                  <c:v>22.466712429107535</c:v>
                </c:pt>
                <c:pt idx="6629">
                  <c:v>22.472297256174457</c:v>
                </c:pt>
                <c:pt idx="6630">
                  <c:v>22.485681806919136</c:v>
                </c:pt>
                <c:pt idx="6631">
                  <c:v>22.520457786040019</c:v>
                </c:pt>
                <c:pt idx="6632">
                  <c:v>22.572568071086351</c:v>
                </c:pt>
                <c:pt idx="6633">
                  <c:v>22.625229348423897</c:v>
                </c:pt>
                <c:pt idx="6634">
                  <c:v>22.64689783797942</c:v>
                </c:pt>
                <c:pt idx="6635">
                  <c:v>22.683492636803358</c:v>
                </c:pt>
                <c:pt idx="6636">
                  <c:v>22.730311383817241</c:v>
                </c:pt>
                <c:pt idx="6637">
                  <c:v>22.74686895613624</c:v>
                </c:pt>
                <c:pt idx="6638">
                  <c:v>22.795297557760787</c:v>
                </c:pt>
                <c:pt idx="6639">
                  <c:v>22.84976031487852</c:v>
                </c:pt>
                <c:pt idx="6640">
                  <c:v>22.892978799426761</c:v>
                </c:pt>
                <c:pt idx="6641">
                  <c:v>22.922094482258373</c:v>
                </c:pt>
                <c:pt idx="6642">
                  <c:v>22.956588595210825</c:v>
                </c:pt>
                <c:pt idx="6643">
                  <c:v>22.960960865328186</c:v>
                </c:pt>
                <c:pt idx="6644">
                  <c:v>23.022773156535536</c:v>
                </c:pt>
                <c:pt idx="6645">
                  <c:v>23.026247734560251</c:v>
                </c:pt>
                <c:pt idx="6646">
                  <c:v>22.996264350620145</c:v>
                </c:pt>
                <c:pt idx="6647">
                  <c:v>23.038404287272311</c:v>
                </c:pt>
                <c:pt idx="6648">
                  <c:v>23.054138329973291</c:v>
                </c:pt>
                <c:pt idx="6649">
                  <c:v>23.027902872310669</c:v>
                </c:pt>
                <c:pt idx="6650">
                  <c:v>23.105003699659143</c:v>
                </c:pt>
                <c:pt idx="6651">
                  <c:v>23.124697082515926</c:v>
                </c:pt>
                <c:pt idx="6652">
                  <c:v>23.183249549568174</c:v>
                </c:pt>
                <c:pt idx="6653">
                  <c:v>23.24372640384675</c:v>
                </c:pt>
                <c:pt idx="6654">
                  <c:v>23.29326813786663</c:v>
                </c:pt>
                <c:pt idx="6655">
                  <c:v>23.284126835549493</c:v>
                </c:pt>
                <c:pt idx="6656">
                  <c:v>23.259955192465466</c:v>
                </c:pt>
                <c:pt idx="6657">
                  <c:v>23.227810556725</c:v>
                </c:pt>
                <c:pt idx="6658">
                  <c:v>23.210040570417323</c:v>
                </c:pt>
                <c:pt idx="6659">
                  <c:v>23.162410864052294</c:v>
                </c:pt>
                <c:pt idx="6660">
                  <c:v>23.166333139866101</c:v>
                </c:pt>
                <c:pt idx="6661">
                  <c:v>23.198894259599278</c:v>
                </c:pt>
                <c:pt idx="6662">
                  <c:v>23.161196638884306</c:v>
                </c:pt>
                <c:pt idx="6663">
                  <c:v>23.133512826177878</c:v>
                </c:pt>
                <c:pt idx="6664">
                  <c:v>23.139126603996157</c:v>
                </c:pt>
                <c:pt idx="6665">
                  <c:v>23.124177177475143</c:v>
                </c:pt>
                <c:pt idx="6666">
                  <c:v>23.105730941286719</c:v>
                </c:pt>
                <c:pt idx="6667">
                  <c:v>23.083702779185948</c:v>
                </c:pt>
                <c:pt idx="6668">
                  <c:v>23.030353144029728</c:v>
                </c:pt>
                <c:pt idx="6669">
                  <c:v>22.981936182548459</c:v>
                </c:pt>
                <c:pt idx="6670">
                  <c:v>22.994485338450147</c:v>
                </c:pt>
                <c:pt idx="6671">
                  <c:v>22.928484531519228</c:v>
                </c:pt>
                <c:pt idx="6672">
                  <c:v>22.896674974486849</c:v>
                </c:pt>
                <c:pt idx="6673">
                  <c:v>22.904673921186106</c:v>
                </c:pt>
                <c:pt idx="6674">
                  <c:v>22.869888378189319</c:v>
                </c:pt>
                <c:pt idx="6675">
                  <c:v>22.854073867868102</c:v>
                </c:pt>
                <c:pt idx="6676">
                  <c:v>22.855663877801614</c:v>
                </c:pt>
                <c:pt idx="6677">
                  <c:v>22.872030746357964</c:v>
                </c:pt>
                <c:pt idx="6678">
                  <c:v>22.904168430528703</c:v>
                </c:pt>
                <c:pt idx="6679">
                  <c:v>22.867312468513305</c:v>
                </c:pt>
                <c:pt idx="6680">
                  <c:v>22.892810221145048</c:v>
                </c:pt>
                <c:pt idx="6681">
                  <c:v>22.880429989059603</c:v>
                </c:pt>
                <c:pt idx="6682">
                  <c:v>22.90983416987239</c:v>
                </c:pt>
                <c:pt idx="6683">
                  <c:v>22.917798673786688</c:v>
                </c:pt>
                <c:pt idx="6684">
                  <c:v>22.926195108515905</c:v>
                </c:pt>
                <c:pt idx="6685">
                  <c:v>22.889741549351797</c:v>
                </c:pt>
                <c:pt idx="6686">
                  <c:v>22.895306304082045</c:v>
                </c:pt>
                <c:pt idx="6687">
                  <c:v>22.893583985055447</c:v>
                </c:pt>
                <c:pt idx="6688">
                  <c:v>22.897046578713308</c:v>
                </c:pt>
                <c:pt idx="6689">
                  <c:v>22.915280840262128</c:v>
                </c:pt>
                <c:pt idx="6690">
                  <c:v>22.947343343997741</c:v>
                </c:pt>
                <c:pt idx="6691">
                  <c:v>22.992463977329923</c:v>
                </c:pt>
                <c:pt idx="6692">
                  <c:v>23.042470721771227</c:v>
                </c:pt>
                <c:pt idx="6693">
                  <c:v>23.09233948479752</c:v>
                </c:pt>
                <c:pt idx="6694">
                  <c:v>23.103686517608967</c:v>
                </c:pt>
                <c:pt idx="6695">
                  <c:v>23.134109600519263</c:v>
                </c:pt>
                <c:pt idx="6696">
                  <c:v>23.145139010612567</c:v>
                </c:pt>
                <c:pt idx="6697">
                  <c:v>23.141063001578878</c:v>
                </c:pt>
                <c:pt idx="6698">
                  <c:v>23.088482003467568</c:v>
                </c:pt>
                <c:pt idx="6699">
                  <c:v>23.054725454687951</c:v>
                </c:pt>
                <c:pt idx="6700">
                  <c:v>23.019159271656999</c:v>
                </c:pt>
                <c:pt idx="6701">
                  <c:v>22.975654255012035</c:v>
                </c:pt>
                <c:pt idx="6702">
                  <c:v>22.932141862521615</c:v>
                </c:pt>
                <c:pt idx="6703">
                  <c:v>22.851691947601999</c:v>
                </c:pt>
                <c:pt idx="6704">
                  <c:v>22.816398421431831</c:v>
                </c:pt>
                <c:pt idx="6705">
                  <c:v>22.798854481900971</c:v>
                </c:pt>
                <c:pt idx="6706">
                  <c:v>22.751249967689379</c:v>
                </c:pt>
                <c:pt idx="6707">
                  <c:v>22.77747617983826</c:v>
                </c:pt>
                <c:pt idx="6708">
                  <c:v>22.760722909646539</c:v>
                </c:pt>
                <c:pt idx="6709">
                  <c:v>22.737767423616276</c:v>
                </c:pt>
                <c:pt idx="6710">
                  <c:v>22.755356637769967</c:v>
                </c:pt>
                <c:pt idx="6711">
                  <c:v>22.752689126365304</c:v>
                </c:pt>
                <c:pt idx="6712">
                  <c:v>22.784986592779482</c:v>
                </c:pt>
                <c:pt idx="6713">
                  <c:v>22.761538877695287</c:v>
                </c:pt>
                <c:pt idx="6714">
                  <c:v>22.746426908585956</c:v>
                </c:pt>
                <c:pt idx="6715">
                  <c:v>22.721652432236173</c:v>
                </c:pt>
                <c:pt idx="6716">
                  <c:v>22.728644330416014</c:v>
                </c:pt>
                <c:pt idx="6717">
                  <c:v>22.73902831767446</c:v>
                </c:pt>
                <c:pt idx="6718">
                  <c:v>22.681238022954396</c:v>
                </c:pt>
                <c:pt idx="6719">
                  <c:v>22.62674223817956</c:v>
                </c:pt>
                <c:pt idx="6720">
                  <c:v>22.599283574989212</c:v>
                </c:pt>
                <c:pt idx="6721">
                  <c:v>22.532653242663343</c:v>
                </c:pt>
                <c:pt idx="6722">
                  <c:v>22.474843701671489</c:v>
                </c:pt>
                <c:pt idx="6723">
                  <c:v>22.425580716820377</c:v>
                </c:pt>
                <c:pt idx="6724">
                  <c:v>22.339128638454511</c:v>
                </c:pt>
                <c:pt idx="6725">
                  <c:v>22.297296655768736</c:v>
                </c:pt>
                <c:pt idx="6726">
                  <c:v>22.229167711609904</c:v>
                </c:pt>
                <c:pt idx="6727">
                  <c:v>22.157709269922822</c:v>
                </c:pt>
                <c:pt idx="6728">
                  <c:v>22.106207755001783</c:v>
                </c:pt>
                <c:pt idx="6729">
                  <c:v>22.011497615075182</c:v>
                </c:pt>
                <c:pt idx="6730">
                  <c:v>21.924979061846614</c:v>
                </c:pt>
                <c:pt idx="6731">
                  <c:v>21.883476178932519</c:v>
                </c:pt>
                <c:pt idx="6732">
                  <c:v>21.848852756629142</c:v>
                </c:pt>
                <c:pt idx="6733">
                  <c:v>21.789405020253579</c:v>
                </c:pt>
                <c:pt idx="6734">
                  <c:v>21.775872620105943</c:v>
                </c:pt>
                <c:pt idx="6735">
                  <c:v>21.756406797021739</c:v>
                </c:pt>
                <c:pt idx="6736">
                  <c:v>21.773499587198295</c:v>
                </c:pt>
                <c:pt idx="6737">
                  <c:v>21.748390841580807</c:v>
                </c:pt>
                <c:pt idx="6738">
                  <c:v>21.761316408550474</c:v>
                </c:pt>
                <c:pt idx="6739">
                  <c:v>21.74939226977661</c:v>
                </c:pt>
                <c:pt idx="6740">
                  <c:v>21.751191156093068</c:v>
                </c:pt>
                <c:pt idx="6741">
                  <c:v>21.761847918932528</c:v>
                </c:pt>
                <c:pt idx="6742">
                  <c:v>21.717136448302174</c:v>
                </c:pt>
                <c:pt idx="6743">
                  <c:v>21.730546230422597</c:v>
                </c:pt>
                <c:pt idx="6744">
                  <c:v>21.725618955617435</c:v>
                </c:pt>
                <c:pt idx="6745">
                  <c:v>21.745587037680657</c:v>
                </c:pt>
                <c:pt idx="6746">
                  <c:v>21.781722384092358</c:v>
                </c:pt>
                <c:pt idx="6747">
                  <c:v>21.807065128162986</c:v>
                </c:pt>
                <c:pt idx="6748">
                  <c:v>21.855864661719931</c:v>
                </c:pt>
                <c:pt idx="6749">
                  <c:v>21.853840742947657</c:v>
                </c:pt>
                <c:pt idx="6750">
                  <c:v>21.873893505607853</c:v>
                </c:pt>
                <c:pt idx="6751">
                  <c:v>21.850597664085292</c:v>
                </c:pt>
                <c:pt idx="6752">
                  <c:v>21.843679298593074</c:v>
                </c:pt>
                <c:pt idx="6753">
                  <c:v>21.85468021666204</c:v>
                </c:pt>
                <c:pt idx="6754">
                  <c:v>21.858310651986542</c:v>
                </c:pt>
                <c:pt idx="6755">
                  <c:v>21.80712799974788</c:v>
                </c:pt>
                <c:pt idx="6756">
                  <c:v>21.764474128530875</c:v>
                </c:pt>
                <c:pt idx="6757">
                  <c:v>21.754078032105021</c:v>
                </c:pt>
                <c:pt idx="6758">
                  <c:v>21.694812252930816</c:v>
                </c:pt>
                <c:pt idx="6759">
                  <c:v>21.651754349131753</c:v>
                </c:pt>
                <c:pt idx="6760">
                  <c:v>21.589253167850369</c:v>
                </c:pt>
                <c:pt idx="6761">
                  <c:v>21.558782723775323</c:v>
                </c:pt>
                <c:pt idx="6762">
                  <c:v>21.51116535576536</c:v>
                </c:pt>
                <c:pt idx="6763">
                  <c:v>21.518838258878919</c:v>
                </c:pt>
                <c:pt idx="6764">
                  <c:v>21.525721845254616</c:v>
                </c:pt>
                <c:pt idx="6765">
                  <c:v>21.550064669807821</c:v>
                </c:pt>
                <c:pt idx="6766">
                  <c:v>21.580481656002785</c:v>
                </c:pt>
                <c:pt idx="6767">
                  <c:v>21.590050214245103</c:v>
                </c:pt>
                <c:pt idx="6768">
                  <c:v>21.59219077742047</c:v>
                </c:pt>
                <c:pt idx="6769">
                  <c:v>21.584638015728867</c:v>
                </c:pt>
                <c:pt idx="6770">
                  <c:v>21.581081551986578</c:v>
                </c:pt>
                <c:pt idx="6771">
                  <c:v>21.520453435826695</c:v>
                </c:pt>
                <c:pt idx="6772">
                  <c:v>21.481749006693505</c:v>
                </c:pt>
                <c:pt idx="6773">
                  <c:v>21.457288066546273</c:v>
                </c:pt>
                <c:pt idx="6774">
                  <c:v>21.375464335328406</c:v>
                </c:pt>
                <c:pt idx="6775">
                  <c:v>21.376944852181648</c:v>
                </c:pt>
                <c:pt idx="6776">
                  <c:v>21.317738883571142</c:v>
                </c:pt>
                <c:pt idx="6777">
                  <c:v>21.314281778463105</c:v>
                </c:pt>
                <c:pt idx="6778">
                  <c:v>21.312148512117545</c:v>
                </c:pt>
                <c:pt idx="6779">
                  <c:v>21.259133159616752</c:v>
                </c:pt>
                <c:pt idx="6780">
                  <c:v>21.195488341599056</c:v>
                </c:pt>
                <c:pt idx="6781">
                  <c:v>21.107294142705225</c:v>
                </c:pt>
                <c:pt idx="6782">
                  <c:v>21.040059018813537</c:v>
                </c:pt>
                <c:pt idx="6783">
                  <c:v>20.971329096967356</c:v>
                </c:pt>
                <c:pt idx="6784">
                  <c:v>20.91783085668192</c:v>
                </c:pt>
                <c:pt idx="6785">
                  <c:v>20.878070108830197</c:v>
                </c:pt>
                <c:pt idx="6786">
                  <c:v>20.829125517369405</c:v>
                </c:pt>
                <c:pt idx="6787">
                  <c:v>20.814542530346749</c:v>
                </c:pt>
                <c:pt idx="6788">
                  <c:v>20.801361583244134</c:v>
                </c:pt>
                <c:pt idx="6789">
                  <c:v>20.758342889843586</c:v>
                </c:pt>
                <c:pt idx="6790">
                  <c:v>20.758235110034448</c:v>
                </c:pt>
                <c:pt idx="6791">
                  <c:v>20.716675728402301</c:v>
                </c:pt>
                <c:pt idx="6792">
                  <c:v>20.693966509904556</c:v>
                </c:pt>
                <c:pt idx="6793">
                  <c:v>20.670821449160456</c:v>
                </c:pt>
                <c:pt idx="6794">
                  <c:v>20.62297025731862</c:v>
                </c:pt>
                <c:pt idx="6795">
                  <c:v>20.628883389005136</c:v>
                </c:pt>
                <c:pt idx="6796">
                  <c:v>20.614227398771323</c:v>
                </c:pt>
                <c:pt idx="6797">
                  <c:v>20.586990694361901</c:v>
                </c:pt>
                <c:pt idx="6798">
                  <c:v>20.590177505178865</c:v>
                </c:pt>
                <c:pt idx="6799">
                  <c:v>20.593921406635225</c:v>
                </c:pt>
                <c:pt idx="6800">
                  <c:v>20.572608498723973</c:v>
                </c:pt>
                <c:pt idx="6801">
                  <c:v>20.567964655681365</c:v>
                </c:pt>
                <c:pt idx="6802">
                  <c:v>20.598088672846441</c:v>
                </c:pt>
                <c:pt idx="6803">
                  <c:v>20.585314795885402</c:v>
                </c:pt>
                <c:pt idx="6804">
                  <c:v>20.620107801202685</c:v>
                </c:pt>
                <c:pt idx="6805">
                  <c:v>20.656813082997981</c:v>
                </c:pt>
                <c:pt idx="6806">
                  <c:v>20.697983117517577</c:v>
                </c:pt>
                <c:pt idx="6807">
                  <c:v>20.737636053337386</c:v>
                </c:pt>
                <c:pt idx="6808">
                  <c:v>20.779488853337387</c:v>
                </c:pt>
                <c:pt idx="6809">
                  <c:v>20.816822894977459</c:v>
                </c:pt>
                <c:pt idx="6810">
                  <c:v>20.870795315697279</c:v>
                </c:pt>
                <c:pt idx="6811">
                  <c:v>20.872905564739479</c:v>
                </c:pt>
                <c:pt idx="6812">
                  <c:v>20.902648279663257</c:v>
                </c:pt>
                <c:pt idx="6813">
                  <c:v>20.940366217609441</c:v>
                </c:pt>
                <c:pt idx="6814">
                  <c:v>20.951179812599747</c:v>
                </c:pt>
                <c:pt idx="6815">
                  <c:v>21.003327092602849</c:v>
                </c:pt>
                <c:pt idx="6816">
                  <c:v>21.019603854262542</c:v>
                </c:pt>
                <c:pt idx="6817">
                  <c:v>21.063297712043465</c:v>
                </c:pt>
                <c:pt idx="6818">
                  <c:v>21.138957953153636</c:v>
                </c:pt>
                <c:pt idx="6819">
                  <c:v>21.128321490847114</c:v>
                </c:pt>
                <c:pt idx="6820">
                  <c:v>21.17280589300427</c:v>
                </c:pt>
                <c:pt idx="6821">
                  <c:v>21.148444959209691</c:v>
                </c:pt>
                <c:pt idx="6822">
                  <c:v>21.188492321445807</c:v>
                </c:pt>
                <c:pt idx="6823">
                  <c:v>21.213601061519622</c:v>
                </c:pt>
                <c:pt idx="6824">
                  <c:v>21.220229131075619</c:v>
                </c:pt>
                <c:pt idx="6825">
                  <c:v>21.278463662112141</c:v>
                </c:pt>
                <c:pt idx="6826">
                  <c:v>21.26087444795845</c:v>
                </c:pt>
                <c:pt idx="6827">
                  <c:v>21.26688206942276</c:v>
                </c:pt>
                <c:pt idx="6828">
                  <c:v>21.23688212850594</c:v>
                </c:pt>
                <c:pt idx="6829">
                  <c:v>21.211127734089573</c:v>
                </c:pt>
                <c:pt idx="6830">
                  <c:v>21.199443020633947</c:v>
                </c:pt>
                <c:pt idx="6831">
                  <c:v>21.169165779240036</c:v>
                </c:pt>
                <c:pt idx="6832">
                  <c:v>21.127068092962368</c:v>
                </c:pt>
                <c:pt idx="6833">
                  <c:v>21.080060534904117</c:v>
                </c:pt>
                <c:pt idx="6834">
                  <c:v>20.998885231840763</c:v>
                </c:pt>
                <c:pt idx="6835">
                  <c:v>20.946727438108418</c:v>
                </c:pt>
                <c:pt idx="6836">
                  <c:v>20.967407238110216</c:v>
                </c:pt>
                <c:pt idx="6837">
                  <c:v>20.925062779944426</c:v>
                </c:pt>
                <c:pt idx="6838">
                  <c:v>20.87732357697951</c:v>
                </c:pt>
                <c:pt idx="6839">
                  <c:v>20.8393407252968</c:v>
                </c:pt>
                <c:pt idx="6840">
                  <c:v>20.815720975972155</c:v>
                </c:pt>
                <c:pt idx="6841">
                  <c:v>20.803293218785118</c:v>
                </c:pt>
                <c:pt idx="6842">
                  <c:v>20.743639331710867</c:v>
                </c:pt>
                <c:pt idx="6843">
                  <c:v>20.716419922973927</c:v>
                </c:pt>
                <c:pt idx="6844">
                  <c:v>20.678103861940006</c:v>
                </c:pt>
                <c:pt idx="6845">
                  <c:v>20.659400497030123</c:v>
                </c:pt>
                <c:pt idx="6846">
                  <c:v>20.663900330727714</c:v>
                </c:pt>
                <c:pt idx="6847">
                  <c:v>20.645619265046069</c:v>
                </c:pt>
                <c:pt idx="6848">
                  <c:v>20.626063575265885</c:v>
                </c:pt>
                <c:pt idx="6849">
                  <c:v>20.625858833944957</c:v>
                </c:pt>
                <c:pt idx="6850">
                  <c:v>20.643588502164054</c:v>
                </c:pt>
                <c:pt idx="6851">
                  <c:v>20.658780697850446</c:v>
                </c:pt>
                <c:pt idx="6852">
                  <c:v>20.662336874457328</c:v>
                </c:pt>
                <c:pt idx="6853">
                  <c:v>20.617330830776282</c:v>
                </c:pt>
                <c:pt idx="6854">
                  <c:v>20.602328267050495</c:v>
                </c:pt>
                <c:pt idx="6855">
                  <c:v>20.608150157488488</c:v>
                </c:pt>
                <c:pt idx="6856">
                  <c:v>20.639940915210424</c:v>
                </c:pt>
                <c:pt idx="6857">
                  <c:v>20.679107072141715</c:v>
                </c:pt>
                <c:pt idx="6858">
                  <c:v>20.679107072141715</c:v>
                </c:pt>
                <c:pt idx="6859">
                  <c:v>20.720008053105509</c:v>
                </c:pt>
                <c:pt idx="6860">
                  <c:v>20.760556184618615</c:v>
                </c:pt>
                <c:pt idx="6861">
                  <c:v>20.773760548884162</c:v>
                </c:pt>
                <c:pt idx="6862">
                  <c:v>20.842906186633819</c:v>
                </c:pt>
                <c:pt idx="6863">
                  <c:v>20.913041119415915</c:v>
                </c:pt>
                <c:pt idx="6864">
                  <c:v>20.90663165606335</c:v>
                </c:pt>
                <c:pt idx="6865">
                  <c:v>20.954900688842702</c:v>
                </c:pt>
                <c:pt idx="6866">
                  <c:v>20.991686861407779</c:v>
                </c:pt>
                <c:pt idx="6867">
                  <c:v>21.060667759996658</c:v>
                </c:pt>
                <c:pt idx="6868">
                  <c:v>21.071512588546231</c:v>
                </c:pt>
                <c:pt idx="6869">
                  <c:v>21.099947700653086</c:v>
                </c:pt>
                <c:pt idx="6870">
                  <c:v>21.146458057599897</c:v>
                </c:pt>
                <c:pt idx="6871">
                  <c:v>21.14764966868378</c:v>
                </c:pt>
                <c:pt idx="6872">
                  <c:v>21.214954410952675</c:v>
                </c:pt>
                <c:pt idx="6873">
                  <c:v>21.223453887873209</c:v>
                </c:pt>
                <c:pt idx="6874">
                  <c:v>21.235664951110991</c:v>
                </c:pt>
                <c:pt idx="6875">
                  <c:v>21.242173284958387</c:v>
                </c:pt>
                <c:pt idx="6876">
                  <c:v>21.247515015935679</c:v>
                </c:pt>
                <c:pt idx="6877">
                  <c:v>21.252656865783084</c:v>
                </c:pt>
                <c:pt idx="6878">
                  <c:v>21.239941123103257</c:v>
                </c:pt>
                <c:pt idx="6879">
                  <c:v>21.237070365095157</c:v>
                </c:pt>
                <c:pt idx="6880">
                  <c:v>21.240214235175241</c:v>
                </c:pt>
                <c:pt idx="6881">
                  <c:v>21.242745344732437</c:v>
                </c:pt>
                <c:pt idx="6882">
                  <c:v>21.269467075891527</c:v>
                </c:pt>
                <c:pt idx="6883">
                  <c:v>21.214528281270933</c:v>
                </c:pt>
                <c:pt idx="6884">
                  <c:v>21.227901015904518</c:v>
                </c:pt>
                <c:pt idx="6885">
                  <c:v>21.214384434575464</c:v>
                </c:pt>
                <c:pt idx="6886">
                  <c:v>21.200503499966601</c:v>
                </c:pt>
                <c:pt idx="6887">
                  <c:v>21.221066713584005</c:v>
                </c:pt>
                <c:pt idx="6888">
                  <c:v>21.2335244055012</c:v>
                </c:pt>
                <c:pt idx="6889">
                  <c:v>21.253259707296351</c:v>
                </c:pt>
                <c:pt idx="6890">
                  <c:v>21.236797248180867</c:v>
                </c:pt>
                <c:pt idx="6891">
                  <c:v>21.231711120513783</c:v>
                </c:pt>
                <c:pt idx="6892">
                  <c:v>21.247871858575255</c:v>
                </c:pt>
                <c:pt idx="6893">
                  <c:v>21.241567781061725</c:v>
                </c:pt>
                <c:pt idx="6894">
                  <c:v>21.252147052173385</c:v>
                </c:pt>
                <c:pt idx="6895">
                  <c:v>21.224389111513101</c:v>
                </c:pt>
                <c:pt idx="6896">
                  <c:v>21.217549457416055</c:v>
                </c:pt>
                <c:pt idx="6897">
                  <c:v>21.213782542067122</c:v>
                </c:pt>
                <c:pt idx="6898">
                  <c:v>21.248009125504307</c:v>
                </c:pt>
                <c:pt idx="6899">
                  <c:v>21.219376690899715</c:v>
                </c:pt>
                <c:pt idx="6900">
                  <c:v>21.256081972695011</c:v>
                </c:pt>
                <c:pt idx="6901">
                  <c:v>21.257947841926786</c:v>
                </c:pt>
                <c:pt idx="6902">
                  <c:v>21.256340741838024</c:v>
                </c:pt>
                <c:pt idx="6903">
                  <c:v>21.304716337729314</c:v>
                </c:pt>
                <c:pt idx="6904">
                  <c:v>21.28254994648935</c:v>
                </c:pt>
                <c:pt idx="6905">
                  <c:v>21.27370597113612</c:v>
                </c:pt>
                <c:pt idx="6906">
                  <c:v>21.26459413781275</c:v>
                </c:pt>
                <c:pt idx="6907">
                  <c:v>21.290314099273964</c:v>
                </c:pt>
                <c:pt idx="6908">
                  <c:v>21.31496656711559</c:v>
                </c:pt>
                <c:pt idx="6909">
                  <c:v>21.261640473547342</c:v>
                </c:pt>
                <c:pt idx="6910">
                  <c:v>21.270535774745877</c:v>
                </c:pt>
                <c:pt idx="6911">
                  <c:v>21.287329877903076</c:v>
                </c:pt>
                <c:pt idx="6912">
                  <c:v>21.246027963339216</c:v>
                </c:pt>
                <c:pt idx="6913">
                  <c:v>21.275931690450289</c:v>
                </c:pt>
                <c:pt idx="6914">
                  <c:v>21.297859827828191</c:v>
                </c:pt>
                <c:pt idx="6915">
                  <c:v>21.262371279193875</c:v>
                </c:pt>
                <c:pt idx="6916">
                  <c:v>21.283732023579109</c:v>
                </c:pt>
                <c:pt idx="6917">
                  <c:v>21.280553395661766</c:v>
                </c:pt>
                <c:pt idx="6918">
                  <c:v>21.302581557762537</c:v>
                </c:pt>
                <c:pt idx="6919">
                  <c:v>21.286730764267503</c:v>
                </c:pt>
                <c:pt idx="6920">
                  <c:v>21.28725516831696</c:v>
                </c:pt>
                <c:pt idx="6921">
                  <c:v>21.303305195570626</c:v>
                </c:pt>
                <c:pt idx="6922">
                  <c:v>21.344765495728126</c:v>
                </c:pt>
                <c:pt idx="6923">
                  <c:v>21.377207435815173</c:v>
                </c:pt>
                <c:pt idx="6924">
                  <c:v>21.348531628692598</c:v>
                </c:pt>
                <c:pt idx="6925">
                  <c:v>21.38259259371889</c:v>
                </c:pt>
                <c:pt idx="6926">
                  <c:v>21.423787330928612</c:v>
                </c:pt>
                <c:pt idx="6927">
                  <c:v>21.400779375559932</c:v>
                </c:pt>
                <c:pt idx="6928">
                  <c:v>21.42830884107644</c:v>
                </c:pt>
                <c:pt idx="6929">
                  <c:v>21.441486610115938</c:v>
                </c:pt>
                <c:pt idx="6930">
                  <c:v>21.43729285130647</c:v>
                </c:pt>
                <c:pt idx="6931">
                  <c:v>21.417240107865528</c:v>
                </c:pt>
                <c:pt idx="6932">
                  <c:v>21.458019575365931</c:v>
                </c:pt>
                <c:pt idx="6933">
                  <c:v>21.453701245996601</c:v>
                </c:pt>
                <c:pt idx="6934">
                  <c:v>21.432504368702944</c:v>
                </c:pt>
                <c:pt idx="6935">
                  <c:v>21.47981617384772</c:v>
                </c:pt>
                <c:pt idx="6936">
                  <c:v>21.513458741255363</c:v>
                </c:pt>
                <c:pt idx="6937">
                  <c:v>21.503820485486202</c:v>
                </c:pt>
                <c:pt idx="6938">
                  <c:v>21.494088409895756</c:v>
                </c:pt>
                <c:pt idx="6939">
                  <c:v>21.475861347282141</c:v>
                </c:pt>
                <c:pt idx="6940">
                  <c:v>21.495361131485353</c:v>
                </c:pt>
                <c:pt idx="6941">
                  <c:v>21.512448420571062</c:v>
                </c:pt>
                <c:pt idx="6942">
                  <c:v>21.499198186622646</c:v>
                </c:pt>
                <c:pt idx="6943">
                  <c:v>21.475577564492887</c:v>
                </c:pt>
                <c:pt idx="6944">
                  <c:v>21.429694633277755</c:v>
                </c:pt>
                <c:pt idx="6945">
                  <c:v>21.45504025553603</c:v>
                </c:pt>
                <c:pt idx="6946">
                  <c:v>21.45999352568457</c:v>
                </c:pt>
                <c:pt idx="6947">
                  <c:v>21.463389521883329</c:v>
                </c:pt>
                <c:pt idx="6948">
                  <c:v>21.454901159420555</c:v>
                </c:pt>
                <c:pt idx="6949">
                  <c:v>21.452615151996504</c:v>
                </c:pt>
                <c:pt idx="6950">
                  <c:v>21.425569318563205</c:v>
                </c:pt>
                <c:pt idx="6951">
                  <c:v>21.428003983981561</c:v>
                </c:pt>
                <c:pt idx="6952">
                  <c:v>21.450720326319889</c:v>
                </c:pt>
                <c:pt idx="6953">
                  <c:v>21.494928878275665</c:v>
                </c:pt>
                <c:pt idx="6954">
                  <c:v>21.487535511116402</c:v>
                </c:pt>
                <c:pt idx="6955">
                  <c:v>21.509479456234221</c:v>
                </c:pt>
                <c:pt idx="6956">
                  <c:v>21.538528072417254</c:v>
                </c:pt>
                <c:pt idx="6957">
                  <c:v>21.551096683271741</c:v>
                </c:pt>
                <c:pt idx="6958">
                  <c:v>21.566083509717295</c:v>
                </c:pt>
                <c:pt idx="6959">
                  <c:v>21.575540414947803</c:v>
                </c:pt>
                <c:pt idx="6960">
                  <c:v>21.559689334317365</c:v>
                </c:pt>
                <c:pt idx="6961">
                  <c:v>21.542746209660525</c:v>
                </c:pt>
                <c:pt idx="6962">
                  <c:v>21.552258841714284</c:v>
                </c:pt>
                <c:pt idx="6963">
                  <c:v>21.549978620021161</c:v>
                </c:pt>
                <c:pt idx="6964">
                  <c:v>21.53993974498507</c:v>
                </c:pt>
                <c:pt idx="6965">
                  <c:v>21.56358280353901</c:v>
                </c:pt>
                <c:pt idx="6966">
                  <c:v>21.552460723591633</c:v>
                </c:pt>
                <c:pt idx="6967">
                  <c:v>21.526855147672556</c:v>
                </c:pt>
                <c:pt idx="6968">
                  <c:v>21.51425935431665</c:v>
                </c:pt>
                <c:pt idx="6969">
                  <c:v>21.517516985330143</c:v>
                </c:pt>
                <c:pt idx="6970">
                  <c:v>21.532884518453361</c:v>
                </c:pt>
                <c:pt idx="6971">
                  <c:v>21.517505612475247</c:v>
                </c:pt>
                <c:pt idx="6972">
                  <c:v>21.50666733344007</c:v>
                </c:pt>
                <c:pt idx="6973">
                  <c:v>21.536379617640623</c:v>
                </c:pt>
                <c:pt idx="6974">
                  <c:v>21.548816791596305</c:v>
                </c:pt>
                <c:pt idx="6975">
                  <c:v>21.592661203671362</c:v>
                </c:pt>
                <c:pt idx="6976">
                  <c:v>21.638408216828971</c:v>
                </c:pt>
                <c:pt idx="6977">
                  <c:v>21.644888621527905</c:v>
                </c:pt>
                <c:pt idx="6978">
                  <c:v>21.638509229948177</c:v>
                </c:pt>
                <c:pt idx="6979">
                  <c:v>21.696445655503666</c:v>
                </c:pt>
                <c:pt idx="6980">
                  <c:v>21.704269413987884</c:v>
                </c:pt>
                <c:pt idx="6981">
                  <c:v>21.719556434739975</c:v>
                </c:pt>
                <c:pt idx="6982">
                  <c:v>21.680581169212005</c:v>
                </c:pt>
                <c:pt idx="6983">
                  <c:v>21.645691291782065</c:v>
                </c:pt>
                <c:pt idx="6984">
                  <c:v>21.650607931386997</c:v>
                </c:pt>
                <c:pt idx="6985">
                  <c:v>21.641914789705915</c:v>
                </c:pt>
                <c:pt idx="6986">
                  <c:v>21.682394067921688</c:v>
                </c:pt>
                <c:pt idx="6987">
                  <c:v>21.703476617773966</c:v>
                </c:pt>
                <c:pt idx="6988">
                  <c:v>21.688402848108304</c:v>
                </c:pt>
                <c:pt idx="6989">
                  <c:v>21.68634318906372</c:v>
                </c:pt>
                <c:pt idx="6990">
                  <c:v>21.672682378838811</c:v>
                </c:pt>
                <c:pt idx="6991">
                  <c:v>21.67146444057045</c:v>
                </c:pt>
                <c:pt idx="6992">
                  <c:v>21.671145806389486</c:v>
                </c:pt>
                <c:pt idx="6993">
                  <c:v>21.628367154016882</c:v>
                </c:pt>
                <c:pt idx="6994">
                  <c:v>21.628198611285935</c:v>
                </c:pt>
                <c:pt idx="6995">
                  <c:v>21.638632812390931</c:v>
                </c:pt>
                <c:pt idx="6996">
                  <c:v>21.667082376419334</c:v>
                </c:pt>
                <c:pt idx="6997">
                  <c:v>21.636618078485128</c:v>
                </c:pt>
                <c:pt idx="6998">
                  <c:v>21.61826627769112</c:v>
                </c:pt>
                <c:pt idx="6999">
                  <c:v>21.658105454755944</c:v>
                </c:pt>
                <c:pt idx="7000">
                  <c:v>21.587351076865964</c:v>
                </c:pt>
                <c:pt idx="7001">
                  <c:v>21.6160229005635</c:v>
                </c:pt>
                <c:pt idx="7002">
                  <c:v>21.613774156427709</c:v>
                </c:pt>
                <c:pt idx="7003">
                  <c:v>21.603588267806185</c:v>
                </c:pt>
                <c:pt idx="7004">
                  <c:v>21.607228462202272</c:v>
                </c:pt>
                <c:pt idx="7005">
                  <c:v>21.62800720640243</c:v>
                </c:pt>
                <c:pt idx="7006">
                  <c:v>21.658505874641488</c:v>
                </c:pt>
                <c:pt idx="7007">
                  <c:v>21.643843817780844</c:v>
                </c:pt>
                <c:pt idx="7008">
                  <c:v>21.692671817780848</c:v>
                </c:pt>
                <c:pt idx="7009">
                  <c:v>21.732336205323225</c:v>
                </c:pt>
                <c:pt idx="7010">
                  <c:v>21.732336205323225</c:v>
                </c:pt>
                <c:pt idx="7011">
                  <c:v>21.699598408523325</c:v>
                </c:pt>
                <c:pt idx="7012">
                  <c:v>21.725631758884383</c:v>
                </c:pt>
                <c:pt idx="7013">
                  <c:v>21.746609060943214</c:v>
                </c:pt>
                <c:pt idx="7014">
                  <c:v>21.699026713144782</c:v>
                </c:pt>
                <c:pt idx="7015">
                  <c:v>21.755563550651711</c:v>
                </c:pt>
                <c:pt idx="7016">
                  <c:v>21.723113605165707</c:v>
                </c:pt>
                <c:pt idx="7017">
                  <c:v>21.723113890386962</c:v>
                </c:pt>
                <c:pt idx="7018">
                  <c:v>21.759458992732323</c:v>
                </c:pt>
                <c:pt idx="7019">
                  <c:v>21.75384281211365</c:v>
                </c:pt>
                <c:pt idx="7020">
                  <c:v>21.737457238628561</c:v>
                </c:pt>
                <c:pt idx="7021">
                  <c:v>21.719103359688244</c:v>
                </c:pt>
                <c:pt idx="7022">
                  <c:v>21.712993945246858</c:v>
                </c:pt>
                <c:pt idx="7023">
                  <c:v>21.641095089977696</c:v>
                </c:pt>
                <c:pt idx="7024">
                  <c:v>21.686180033617127</c:v>
                </c:pt>
                <c:pt idx="7025">
                  <c:v>21.681482681037942</c:v>
                </c:pt>
                <c:pt idx="7026">
                  <c:v>21.646892176831795</c:v>
                </c:pt>
                <c:pt idx="7027">
                  <c:v>21.632515999359683</c:v>
                </c:pt>
                <c:pt idx="7028">
                  <c:v>21.585228258220869</c:v>
                </c:pt>
                <c:pt idx="7029">
                  <c:v>21.596745323632977</c:v>
                </c:pt>
                <c:pt idx="7030">
                  <c:v>21.525193551267066</c:v>
                </c:pt>
                <c:pt idx="7031">
                  <c:v>21.566416438527352</c:v>
                </c:pt>
                <c:pt idx="7032">
                  <c:v>21.507571197333725</c:v>
                </c:pt>
                <c:pt idx="7033">
                  <c:v>21.516503209225053</c:v>
                </c:pt>
                <c:pt idx="7034">
                  <c:v>21.480849539230228</c:v>
                </c:pt>
                <c:pt idx="7035">
                  <c:v>21.459003471324689</c:v>
                </c:pt>
                <c:pt idx="7036">
                  <c:v>21.470526005680149</c:v>
                </c:pt>
                <c:pt idx="7037">
                  <c:v>21.477860344967244</c:v>
                </c:pt>
                <c:pt idx="7038">
                  <c:v>21.474936166969051</c:v>
                </c:pt>
                <c:pt idx="7039">
                  <c:v>21.490372501645616</c:v>
                </c:pt>
                <c:pt idx="7040">
                  <c:v>21.489603353701746</c:v>
                </c:pt>
                <c:pt idx="7041">
                  <c:v>21.46404444923807</c:v>
                </c:pt>
                <c:pt idx="7042">
                  <c:v>21.437685605145202</c:v>
                </c:pt>
                <c:pt idx="7043">
                  <c:v>21.429391945590872</c:v>
                </c:pt>
                <c:pt idx="7044">
                  <c:v>21.43381880036647</c:v>
                </c:pt>
                <c:pt idx="7045">
                  <c:v>21.435531017301447</c:v>
                </c:pt>
                <c:pt idx="7046">
                  <c:v>21.416278399137934</c:v>
                </c:pt>
                <c:pt idx="7047">
                  <c:v>21.42213427180452</c:v>
                </c:pt>
                <c:pt idx="7048">
                  <c:v>21.451556740926996</c:v>
                </c:pt>
                <c:pt idx="7049">
                  <c:v>21.458519805812031</c:v>
                </c:pt>
                <c:pt idx="7050">
                  <c:v>21.466104472443867</c:v>
                </c:pt>
                <c:pt idx="7051">
                  <c:v>21.494641774061897</c:v>
                </c:pt>
                <c:pt idx="7052">
                  <c:v>21.48637160437346</c:v>
                </c:pt>
                <c:pt idx="7053">
                  <c:v>21.525602647075143</c:v>
                </c:pt>
                <c:pt idx="7054">
                  <c:v>21.502100477159892</c:v>
                </c:pt>
                <c:pt idx="7055">
                  <c:v>21.481134331341526</c:v>
                </c:pt>
                <c:pt idx="7056">
                  <c:v>21.491041322806932</c:v>
                </c:pt>
                <c:pt idx="7057">
                  <c:v>21.455920907311921</c:v>
                </c:pt>
                <c:pt idx="7058">
                  <c:v>21.459316779401902</c:v>
                </c:pt>
                <c:pt idx="7059">
                  <c:v>21.445504287100849</c:v>
                </c:pt>
                <c:pt idx="7060">
                  <c:v>21.454708433356167</c:v>
                </c:pt>
                <c:pt idx="7061">
                  <c:v>21.462118423455685</c:v>
                </c:pt>
                <c:pt idx="7062">
                  <c:v>21.490069981820888</c:v>
                </c:pt>
                <c:pt idx="7063">
                  <c:v>21.508790198080565</c:v>
                </c:pt>
                <c:pt idx="7064">
                  <c:v>21.521042211377242</c:v>
                </c:pt>
                <c:pt idx="7065">
                  <c:v>21.507720977006088</c:v>
                </c:pt>
                <c:pt idx="7066">
                  <c:v>21.47971803007766</c:v>
                </c:pt>
                <c:pt idx="7067">
                  <c:v>21.469334107687089</c:v>
                </c:pt>
                <c:pt idx="7068">
                  <c:v>21.452182772279176</c:v>
                </c:pt>
                <c:pt idx="7069">
                  <c:v>21.48651783753542</c:v>
                </c:pt>
                <c:pt idx="7070">
                  <c:v>21.446355487147567</c:v>
                </c:pt>
                <c:pt idx="7071">
                  <c:v>21.463701561864443</c:v>
                </c:pt>
                <c:pt idx="7072">
                  <c:v>21.462170145790022</c:v>
                </c:pt>
                <c:pt idx="7073">
                  <c:v>21.437574378157002</c:v>
                </c:pt>
                <c:pt idx="7074">
                  <c:v>21.490081471164697</c:v>
                </c:pt>
                <c:pt idx="7075">
                  <c:v>21.43268188328873</c:v>
                </c:pt>
                <c:pt idx="7076">
                  <c:v>21.426065042250439</c:v>
                </c:pt>
                <c:pt idx="7077">
                  <c:v>21.388784697002791</c:v>
                </c:pt>
                <c:pt idx="7078">
                  <c:v>21.380385249761709</c:v>
                </c:pt>
                <c:pt idx="7079">
                  <c:v>21.355068325124385</c:v>
                </c:pt>
                <c:pt idx="7080">
                  <c:v>21.418220285785594</c:v>
                </c:pt>
                <c:pt idx="7081">
                  <c:v>21.371763891794153</c:v>
                </c:pt>
                <c:pt idx="7082">
                  <c:v>21.422271303990129</c:v>
                </c:pt>
                <c:pt idx="7083">
                  <c:v>21.422271334668753</c:v>
                </c:pt>
                <c:pt idx="7084">
                  <c:v>21.405565598696956</c:v>
                </c:pt>
                <c:pt idx="7085">
                  <c:v>21.390094686199951</c:v>
                </c:pt>
                <c:pt idx="7086">
                  <c:v>21.359238711190304</c:v>
                </c:pt>
                <c:pt idx="7087">
                  <c:v>21.365797863466899</c:v>
                </c:pt>
                <c:pt idx="7088">
                  <c:v>21.32431930152293</c:v>
                </c:pt>
                <c:pt idx="7089">
                  <c:v>21.366190884063428</c:v>
                </c:pt>
                <c:pt idx="7090">
                  <c:v>21.322408436373944</c:v>
                </c:pt>
                <c:pt idx="7091">
                  <c:v>21.29804932481429</c:v>
                </c:pt>
                <c:pt idx="7092">
                  <c:v>21.368618279566117</c:v>
                </c:pt>
                <c:pt idx="7093">
                  <c:v>21.382872737163691</c:v>
                </c:pt>
                <c:pt idx="7094">
                  <c:v>21.401126613507429</c:v>
                </c:pt>
                <c:pt idx="7095">
                  <c:v>21.366384944647482</c:v>
                </c:pt>
                <c:pt idx="7096">
                  <c:v>21.371592229456382</c:v>
                </c:pt>
                <c:pt idx="7097">
                  <c:v>21.353822283486561</c:v>
                </c:pt>
                <c:pt idx="7098">
                  <c:v>21.367876747678803</c:v>
                </c:pt>
                <c:pt idx="7099">
                  <c:v>21.389063643004885</c:v>
                </c:pt>
                <c:pt idx="7100">
                  <c:v>21.363694198778479</c:v>
                </c:pt>
                <c:pt idx="7101">
                  <c:v>21.376231226772269</c:v>
                </c:pt>
                <c:pt idx="7102">
                  <c:v>21.38190440806552</c:v>
                </c:pt>
                <c:pt idx="7103">
                  <c:v>21.369537064503508</c:v>
                </c:pt>
                <c:pt idx="7104">
                  <c:v>21.371865341634479</c:v>
                </c:pt>
                <c:pt idx="7105">
                  <c:v>21.397905549185019</c:v>
                </c:pt>
                <c:pt idx="7106">
                  <c:v>21.43215838852197</c:v>
                </c:pt>
                <c:pt idx="7107">
                  <c:v>21.405055584792361</c:v>
                </c:pt>
                <c:pt idx="7108">
                  <c:v>21.403491256925292</c:v>
                </c:pt>
                <c:pt idx="7109">
                  <c:v>21.415630172865324</c:v>
                </c:pt>
                <c:pt idx="7110">
                  <c:v>21.440865541962328</c:v>
                </c:pt>
                <c:pt idx="7111">
                  <c:v>21.421336833158755</c:v>
                </c:pt>
                <c:pt idx="7112">
                  <c:v>21.435129484033954</c:v>
                </c:pt>
                <c:pt idx="7113">
                  <c:v>21.466890029029312</c:v>
                </c:pt>
                <c:pt idx="7114">
                  <c:v>21.476004709148015</c:v>
                </c:pt>
                <c:pt idx="7115">
                  <c:v>21.476004709148015</c:v>
                </c:pt>
                <c:pt idx="7116">
                  <c:v>21.462797441270855</c:v>
                </c:pt>
                <c:pt idx="7117">
                  <c:v>21.414775116688464</c:v>
                </c:pt>
                <c:pt idx="7118">
                  <c:v>21.399825794021169</c:v>
                </c:pt>
                <c:pt idx="7119">
                  <c:v>21.395903462903831</c:v>
                </c:pt>
                <c:pt idx="7120">
                  <c:v>21.396267578663089</c:v>
                </c:pt>
                <c:pt idx="7121">
                  <c:v>21.411758466000133</c:v>
                </c:pt>
                <c:pt idx="7122">
                  <c:v>21.423654923554309</c:v>
                </c:pt>
                <c:pt idx="7123">
                  <c:v>21.41429908125518</c:v>
                </c:pt>
                <c:pt idx="7124">
                  <c:v>21.45100434590762</c:v>
                </c:pt>
                <c:pt idx="7125">
                  <c:v>21.402979175705362</c:v>
                </c:pt>
                <c:pt idx="7126">
                  <c:v>21.436045815371301</c:v>
                </c:pt>
                <c:pt idx="7127">
                  <c:v>21.432179404547256</c:v>
                </c:pt>
                <c:pt idx="7128">
                  <c:v>21.432179404547256</c:v>
                </c:pt>
                <c:pt idx="7129">
                  <c:v>21.429654517471587</c:v>
                </c:pt>
                <c:pt idx="7130">
                  <c:v>21.40453248103756</c:v>
                </c:pt>
                <c:pt idx="7131">
                  <c:v>21.439768759041606</c:v>
                </c:pt>
                <c:pt idx="7132">
                  <c:v>21.460888233213904</c:v>
                </c:pt>
                <c:pt idx="7133">
                  <c:v>21.451672119914672</c:v>
                </c:pt>
                <c:pt idx="7134">
                  <c:v>21.447895379491953</c:v>
                </c:pt>
                <c:pt idx="7135">
                  <c:v>21.425942089815589</c:v>
                </c:pt>
                <c:pt idx="7136">
                  <c:v>21.455201553973719</c:v>
                </c:pt>
                <c:pt idx="7137">
                  <c:v>21.459192740098654</c:v>
                </c:pt>
                <c:pt idx="7138">
                  <c:v>21.467518268257979</c:v>
                </c:pt>
                <c:pt idx="7139">
                  <c:v>21.47454030568062</c:v>
                </c:pt>
                <c:pt idx="7140">
                  <c:v>21.456825378991617</c:v>
                </c:pt>
                <c:pt idx="7141">
                  <c:v>21.4848699809374</c:v>
                </c:pt>
                <c:pt idx="7142">
                  <c:v>21.429331573155906</c:v>
                </c:pt>
                <c:pt idx="7143">
                  <c:v>21.448972040323245</c:v>
                </c:pt>
                <c:pt idx="7144">
                  <c:v>21.449829189624023</c:v>
                </c:pt>
                <c:pt idx="7145">
                  <c:v>21.469962147308085</c:v>
                </c:pt>
                <c:pt idx="7146">
                  <c:v>21.457508216602111</c:v>
                </c:pt>
                <c:pt idx="7147">
                  <c:v>21.473754223379938</c:v>
                </c:pt>
                <c:pt idx="7148">
                  <c:v>21.493956198739305</c:v>
                </c:pt>
                <c:pt idx="7149">
                  <c:v>21.476285564593361</c:v>
                </c:pt>
                <c:pt idx="7150">
                  <c:v>21.466588136274293</c:v>
                </c:pt>
                <c:pt idx="7151">
                  <c:v>21.509047347655038</c:v>
                </c:pt>
                <c:pt idx="7152">
                  <c:v>21.500789658043402</c:v>
                </c:pt>
                <c:pt idx="7153">
                  <c:v>21.512988165270009</c:v>
                </c:pt>
                <c:pt idx="7154">
                  <c:v>21.489210958061005</c:v>
                </c:pt>
                <c:pt idx="7155">
                  <c:v>21.497457488552012</c:v>
                </c:pt>
                <c:pt idx="7156">
                  <c:v>21.491220047003925</c:v>
                </c:pt>
                <c:pt idx="7157">
                  <c:v>21.487073233154195</c:v>
                </c:pt>
                <c:pt idx="7158">
                  <c:v>21.489450260721117</c:v>
                </c:pt>
                <c:pt idx="7159">
                  <c:v>21.489533227012075</c:v>
                </c:pt>
                <c:pt idx="7160">
                  <c:v>21.445964954389627</c:v>
                </c:pt>
                <c:pt idx="7161">
                  <c:v>21.492588081846254</c:v>
                </c:pt>
                <c:pt idx="7162">
                  <c:v>21.520073698533228</c:v>
                </c:pt>
                <c:pt idx="7163">
                  <c:v>21.49532635038582</c:v>
                </c:pt>
                <c:pt idx="7164">
                  <c:v>21.52867277680549</c:v>
                </c:pt>
                <c:pt idx="7165">
                  <c:v>21.500815954516881</c:v>
                </c:pt>
                <c:pt idx="7166">
                  <c:v>21.507469084759922</c:v>
                </c:pt>
                <c:pt idx="7167">
                  <c:v>21.517932227617067</c:v>
                </c:pt>
                <c:pt idx="7168">
                  <c:v>21.490055390821531</c:v>
                </c:pt>
                <c:pt idx="7169">
                  <c:v>21.476032091694812</c:v>
                </c:pt>
                <c:pt idx="7170">
                  <c:v>21.481416452563952</c:v>
                </c:pt>
                <c:pt idx="7171">
                  <c:v>21.499017186555033</c:v>
                </c:pt>
                <c:pt idx="7172">
                  <c:v>21.477043105298812</c:v>
                </c:pt>
                <c:pt idx="7173">
                  <c:v>21.43653117086761</c:v>
                </c:pt>
                <c:pt idx="7174">
                  <c:v>21.43653117086761</c:v>
                </c:pt>
                <c:pt idx="7175">
                  <c:v>21.42221680604187</c:v>
                </c:pt>
                <c:pt idx="7176">
                  <c:v>21.421159148664451</c:v>
                </c:pt>
                <c:pt idx="7177">
                  <c:v>21.435811322468012</c:v>
                </c:pt>
                <c:pt idx="7178">
                  <c:v>21.455753293860649</c:v>
                </c:pt>
                <c:pt idx="7179">
                  <c:v>21.443369708894835</c:v>
                </c:pt>
                <c:pt idx="7180">
                  <c:v>21.465130685707138</c:v>
                </c:pt>
                <c:pt idx="7181">
                  <c:v>21.509279602095816</c:v>
                </c:pt>
                <c:pt idx="7182">
                  <c:v>21.486300038294956</c:v>
                </c:pt>
                <c:pt idx="7183">
                  <c:v>21.49369340545422</c:v>
                </c:pt>
                <c:pt idx="7184">
                  <c:v>21.521018039495964</c:v>
                </c:pt>
                <c:pt idx="7185">
                  <c:v>21.542702545861886</c:v>
                </c:pt>
                <c:pt idx="7186">
                  <c:v>21.526741381074405</c:v>
                </c:pt>
                <c:pt idx="7187">
                  <c:v>21.545577424177186</c:v>
                </c:pt>
                <c:pt idx="7188">
                  <c:v>21.565847676892254</c:v>
                </c:pt>
                <c:pt idx="7189">
                  <c:v>21.563226462860808</c:v>
                </c:pt>
                <c:pt idx="7190">
                  <c:v>21.560437168115143</c:v>
                </c:pt>
                <c:pt idx="7191">
                  <c:v>21.523107993469932</c:v>
                </c:pt>
                <c:pt idx="7192">
                  <c:v>21.568109706740618</c:v>
                </c:pt>
                <c:pt idx="7193">
                  <c:v>21.577966233376046</c:v>
                </c:pt>
                <c:pt idx="7194">
                  <c:v>21.583055532516898</c:v>
                </c:pt>
                <c:pt idx="7195">
                  <c:v>21.570047891649995</c:v>
                </c:pt>
                <c:pt idx="7196">
                  <c:v>21.540692905719816</c:v>
                </c:pt>
                <c:pt idx="7197">
                  <c:v>21.583018173051741</c:v>
                </c:pt>
                <c:pt idx="7198">
                  <c:v>21.565608306090251</c:v>
                </c:pt>
                <c:pt idx="7199">
                  <c:v>21.568017416814627</c:v>
                </c:pt>
                <c:pt idx="7200">
                  <c:v>21.55557281422292</c:v>
                </c:pt>
                <c:pt idx="7201">
                  <c:v>21.54816545995233</c:v>
                </c:pt>
                <c:pt idx="7202">
                  <c:v>21.527912783390242</c:v>
                </c:pt>
                <c:pt idx="7203">
                  <c:v>21.567878269412756</c:v>
                </c:pt>
                <c:pt idx="7204">
                  <c:v>21.562480770511769</c:v>
                </c:pt>
                <c:pt idx="7205">
                  <c:v>21.555913406872193</c:v>
                </c:pt>
                <c:pt idx="7206">
                  <c:v>21.523145803325246</c:v>
                </c:pt>
                <c:pt idx="7207">
                  <c:v>21.530193860853842</c:v>
                </c:pt>
                <c:pt idx="7208">
                  <c:v>21.565829812904536</c:v>
                </c:pt>
                <c:pt idx="7209">
                  <c:v>21.531593599036192</c:v>
                </c:pt>
                <c:pt idx="7210">
                  <c:v>21.545829533359619</c:v>
                </c:pt>
                <c:pt idx="7211">
                  <c:v>21.569228943998404</c:v>
                </c:pt>
                <c:pt idx="7212">
                  <c:v>21.538943867306187</c:v>
                </c:pt>
                <c:pt idx="7213">
                  <c:v>21.494155423239469</c:v>
                </c:pt>
                <c:pt idx="7214">
                  <c:v>21.543333844939902</c:v>
                </c:pt>
                <c:pt idx="7215">
                  <c:v>21.543473096217618</c:v>
                </c:pt>
                <c:pt idx="7216">
                  <c:v>21.54045700647146</c:v>
                </c:pt>
                <c:pt idx="7217">
                  <c:v>21.512591547514383</c:v>
                </c:pt>
                <c:pt idx="7218">
                  <c:v>21.561408391378688</c:v>
                </c:pt>
                <c:pt idx="7219">
                  <c:v>21.573999702646411</c:v>
                </c:pt>
                <c:pt idx="7220">
                  <c:v>21.558336329743305</c:v>
                </c:pt>
                <c:pt idx="7221">
                  <c:v>21.56594830419095</c:v>
                </c:pt>
                <c:pt idx="7222">
                  <c:v>21.522039827387342</c:v>
                </c:pt>
                <c:pt idx="7223">
                  <c:v>21.517993102969125</c:v>
                </c:pt>
                <c:pt idx="7224">
                  <c:v>21.551834667488826</c:v>
                </c:pt>
                <c:pt idx="7225">
                  <c:v>21.551834648269576</c:v>
                </c:pt>
                <c:pt idx="7226">
                  <c:v>21.534192272319139</c:v>
                </c:pt>
                <c:pt idx="7227">
                  <c:v>21.481180609017336</c:v>
                </c:pt>
                <c:pt idx="7228">
                  <c:v>21.491988421734938</c:v>
                </c:pt>
                <c:pt idx="7229">
                  <c:v>21.4887596775201</c:v>
                </c:pt>
                <c:pt idx="7230">
                  <c:v>21.50866489401292</c:v>
                </c:pt>
                <c:pt idx="7231">
                  <c:v>21.546534308955483</c:v>
                </c:pt>
                <c:pt idx="7232">
                  <c:v>21.514251440184495</c:v>
                </c:pt>
                <c:pt idx="7233">
                  <c:v>21.559152016743358</c:v>
                </c:pt>
                <c:pt idx="7234">
                  <c:v>21.552784170818491</c:v>
                </c:pt>
                <c:pt idx="7235">
                  <c:v>21.595747268948703</c:v>
                </c:pt>
                <c:pt idx="7236">
                  <c:v>21.614227385590784</c:v>
                </c:pt>
                <c:pt idx="7237">
                  <c:v>21.617335495645001</c:v>
                </c:pt>
                <c:pt idx="7238">
                  <c:v>21.626527376255826</c:v>
                </c:pt>
                <c:pt idx="7239">
                  <c:v>21.61608326689538</c:v>
                </c:pt>
                <c:pt idx="7240">
                  <c:v>21.651865404163466</c:v>
                </c:pt>
                <c:pt idx="7241">
                  <c:v>21.617125790980673</c:v>
                </c:pt>
                <c:pt idx="7242">
                  <c:v>21.66180579020816</c:v>
                </c:pt>
                <c:pt idx="7243">
                  <c:v>21.640239545240771</c:v>
                </c:pt>
                <c:pt idx="7244">
                  <c:v>21.685463988414824</c:v>
                </c:pt>
                <c:pt idx="7245">
                  <c:v>21.682349546666739</c:v>
                </c:pt>
                <c:pt idx="7246">
                  <c:v>21.664199832785389</c:v>
                </c:pt>
                <c:pt idx="7247">
                  <c:v>21.716137509938498</c:v>
                </c:pt>
                <c:pt idx="7248">
                  <c:v>21.677168482829725</c:v>
                </c:pt>
                <c:pt idx="7249">
                  <c:v>21.696907514204643</c:v>
                </c:pt>
                <c:pt idx="7250">
                  <c:v>21.706884753910686</c:v>
                </c:pt>
                <c:pt idx="7251">
                  <c:v>21.687149452115538</c:v>
                </c:pt>
                <c:pt idx="7252">
                  <c:v>21.729246582578643</c:v>
                </c:pt>
                <c:pt idx="7253">
                  <c:v>21.681395390736807</c:v>
                </c:pt>
                <c:pt idx="7254">
                  <c:v>21.680703929451173</c:v>
                </c:pt>
                <c:pt idx="7255">
                  <c:v>21.710742081880223</c:v>
                </c:pt>
                <c:pt idx="7256">
                  <c:v>21.716096892099813</c:v>
                </c:pt>
                <c:pt idx="7257">
                  <c:v>21.704452296878522</c:v>
                </c:pt>
                <c:pt idx="7258">
                  <c:v>21.659358327961492</c:v>
                </c:pt>
                <c:pt idx="7259">
                  <c:v>21.655877571930194</c:v>
                </c:pt>
                <c:pt idx="7260">
                  <c:v>21.664771775276325</c:v>
                </c:pt>
                <c:pt idx="7261">
                  <c:v>21.673615750629551</c:v>
                </c:pt>
                <c:pt idx="7262">
                  <c:v>21.692886506992497</c:v>
                </c:pt>
                <c:pt idx="7263">
                  <c:v>21.678717106604218</c:v>
                </c:pt>
                <c:pt idx="7264">
                  <c:v>21.66021209223732</c:v>
                </c:pt>
                <c:pt idx="7265">
                  <c:v>21.673735770877908</c:v>
                </c:pt>
                <c:pt idx="7266">
                  <c:v>21.683672795725517</c:v>
                </c:pt>
                <c:pt idx="7267">
                  <c:v>21.675510561172107</c:v>
                </c:pt>
                <c:pt idx="7268">
                  <c:v>21.678445606589317</c:v>
                </c:pt>
                <c:pt idx="7269">
                  <c:v>21.697505421717029</c:v>
                </c:pt>
                <c:pt idx="7270">
                  <c:v>21.731946831438442</c:v>
                </c:pt>
                <c:pt idx="7271">
                  <c:v>21.72492723285345</c:v>
                </c:pt>
                <c:pt idx="7272">
                  <c:v>21.734603805013563</c:v>
                </c:pt>
                <c:pt idx="7273">
                  <c:v>21.741525446235887</c:v>
                </c:pt>
                <c:pt idx="7274">
                  <c:v>21.787798940633973</c:v>
                </c:pt>
                <c:pt idx="7275">
                  <c:v>21.790812999904723</c:v>
                </c:pt>
                <c:pt idx="7276">
                  <c:v>21.782199295756939</c:v>
                </c:pt>
                <c:pt idx="7277">
                  <c:v>21.802296845655512</c:v>
                </c:pt>
                <c:pt idx="7278">
                  <c:v>21.814285705002298</c:v>
                </c:pt>
                <c:pt idx="7279">
                  <c:v>21.803490965163004</c:v>
                </c:pt>
                <c:pt idx="7280">
                  <c:v>21.779784589797806</c:v>
                </c:pt>
                <c:pt idx="7281">
                  <c:v>21.804982384184807</c:v>
                </c:pt>
                <c:pt idx="7282">
                  <c:v>21.853560869113224</c:v>
                </c:pt>
                <c:pt idx="7283">
                  <c:v>21.83207559044704</c:v>
                </c:pt>
                <c:pt idx="7284">
                  <c:v>21.82515394922472</c:v>
                </c:pt>
                <c:pt idx="7285">
                  <c:v>21.761612410228647</c:v>
                </c:pt>
                <c:pt idx="7286">
                  <c:v>21.766490314711447</c:v>
                </c:pt>
                <c:pt idx="7287">
                  <c:v>21.769056336035376</c:v>
                </c:pt>
                <c:pt idx="7288">
                  <c:v>21.792143587166684</c:v>
                </c:pt>
                <c:pt idx="7289">
                  <c:v>21.792598422619395</c:v>
                </c:pt>
                <c:pt idx="7290">
                  <c:v>21.813415824047869</c:v>
                </c:pt>
                <c:pt idx="7291">
                  <c:v>21.768209460175783</c:v>
                </c:pt>
                <c:pt idx="7292">
                  <c:v>21.737418736950687</c:v>
                </c:pt>
                <c:pt idx="7293">
                  <c:v>21.769210123095256</c:v>
                </c:pt>
                <c:pt idx="7294">
                  <c:v>21.740453187468958</c:v>
                </c:pt>
                <c:pt idx="7295">
                  <c:v>21.751808231336426</c:v>
                </c:pt>
                <c:pt idx="7296">
                  <c:v>21.762776563185877</c:v>
                </c:pt>
                <c:pt idx="7297">
                  <c:v>21.748934590328833</c:v>
                </c:pt>
                <c:pt idx="7298">
                  <c:v>21.715642536698237</c:v>
                </c:pt>
                <c:pt idx="7299">
                  <c:v>21.719049087040542</c:v>
                </c:pt>
                <c:pt idx="7300">
                  <c:v>21.762871290020296</c:v>
                </c:pt>
                <c:pt idx="7301">
                  <c:v>21.708649686803906</c:v>
                </c:pt>
                <c:pt idx="7302">
                  <c:v>21.726996010360946</c:v>
                </c:pt>
                <c:pt idx="7303">
                  <c:v>21.733555055619348</c:v>
                </c:pt>
                <c:pt idx="7304">
                  <c:v>21.734539145878855</c:v>
                </c:pt>
                <c:pt idx="7305">
                  <c:v>21.72987225603223</c:v>
                </c:pt>
                <c:pt idx="7306">
                  <c:v>21.729495466021874</c:v>
                </c:pt>
                <c:pt idx="7307">
                  <c:v>21.690250866641097</c:v>
                </c:pt>
                <c:pt idx="7308">
                  <c:v>21.72309705192238</c:v>
                </c:pt>
                <c:pt idx="7309">
                  <c:v>21.746667609832329</c:v>
                </c:pt>
                <c:pt idx="7310">
                  <c:v>21.755074189592797</c:v>
                </c:pt>
                <c:pt idx="7311">
                  <c:v>21.769776629521839</c:v>
                </c:pt>
                <c:pt idx="7312">
                  <c:v>21.768514362156377</c:v>
                </c:pt>
                <c:pt idx="7313">
                  <c:v>21.790498451043497</c:v>
                </c:pt>
                <c:pt idx="7314">
                  <c:v>21.779675822281508</c:v>
                </c:pt>
                <c:pt idx="7315">
                  <c:v>21.773029329869015</c:v>
                </c:pt>
                <c:pt idx="7316">
                  <c:v>21.754045388464029</c:v>
                </c:pt>
                <c:pt idx="7317">
                  <c:v>21.803308197218218</c:v>
                </c:pt>
                <c:pt idx="7318">
                  <c:v>21.787786964424079</c:v>
                </c:pt>
                <c:pt idx="7319">
                  <c:v>21.760246896994996</c:v>
                </c:pt>
                <c:pt idx="7320">
                  <c:v>21.737189604206698</c:v>
                </c:pt>
                <c:pt idx="7321">
                  <c:v>21.766183347075739</c:v>
                </c:pt>
                <c:pt idx="7322">
                  <c:v>21.76516849432009</c:v>
                </c:pt>
                <c:pt idx="7323">
                  <c:v>21.775153975306797</c:v>
                </c:pt>
                <c:pt idx="7324">
                  <c:v>21.805986787821183</c:v>
                </c:pt>
                <c:pt idx="7325">
                  <c:v>21.772225424012397</c:v>
                </c:pt>
                <c:pt idx="7326">
                  <c:v>21.778325211509728</c:v>
                </c:pt>
                <c:pt idx="7327">
                  <c:v>21.792551289342732</c:v>
                </c:pt>
                <c:pt idx="7328">
                  <c:v>21.819732792458996</c:v>
                </c:pt>
                <c:pt idx="7329">
                  <c:v>21.796607950506278</c:v>
                </c:pt>
                <c:pt idx="7330">
                  <c:v>21.80414234820423</c:v>
                </c:pt>
                <c:pt idx="7331">
                  <c:v>21.788763609365187</c:v>
                </c:pt>
                <c:pt idx="7332">
                  <c:v>21.821046570712376</c:v>
                </c:pt>
                <c:pt idx="7333">
                  <c:v>21.844356361437878</c:v>
                </c:pt>
                <c:pt idx="7334">
                  <c:v>21.835849516792024</c:v>
                </c:pt>
                <c:pt idx="7335">
                  <c:v>21.849800659649166</c:v>
                </c:pt>
                <c:pt idx="7336">
                  <c:v>21.802243176392459</c:v>
                </c:pt>
                <c:pt idx="7337">
                  <c:v>21.786569326499389</c:v>
                </c:pt>
                <c:pt idx="7338">
                  <c:v>21.852922964975448</c:v>
                </c:pt>
                <c:pt idx="7339">
                  <c:v>21.841128389856411</c:v>
                </c:pt>
                <c:pt idx="7340">
                  <c:v>21.844250273415941</c:v>
                </c:pt>
                <c:pt idx="7341">
                  <c:v>21.808058629797522</c:v>
                </c:pt>
                <c:pt idx="7342">
                  <c:v>21.850519359724522</c:v>
                </c:pt>
                <c:pt idx="7343">
                  <c:v>21.90764342366511</c:v>
                </c:pt>
                <c:pt idx="7344">
                  <c:v>21.849404249421383</c:v>
                </c:pt>
                <c:pt idx="7345">
                  <c:v>21.854493548562232</c:v>
                </c:pt>
                <c:pt idx="7346">
                  <c:v>21.89118334548948</c:v>
                </c:pt>
                <c:pt idx="7347">
                  <c:v>21.872444244374744</c:v>
                </c:pt>
                <c:pt idx="7348">
                  <c:v>21.878833562480953</c:v>
                </c:pt>
                <c:pt idx="7349">
                  <c:v>21.888524200875402</c:v>
                </c:pt>
                <c:pt idx="7350">
                  <c:v>21.882177751416911</c:v>
                </c:pt>
                <c:pt idx="7351">
                  <c:v>21.864533279277616</c:v>
                </c:pt>
                <c:pt idx="7352">
                  <c:v>21.845410683580138</c:v>
                </c:pt>
                <c:pt idx="7353">
                  <c:v>21.841608991983513</c:v>
                </c:pt>
                <c:pt idx="7354">
                  <c:v>21.861159094788146</c:v>
                </c:pt>
                <c:pt idx="7355">
                  <c:v>21.843835316111459</c:v>
                </c:pt>
                <c:pt idx="7356">
                  <c:v>21.832074779774636</c:v>
                </c:pt>
                <c:pt idx="7357">
                  <c:v>21.844069945718495</c:v>
                </c:pt>
                <c:pt idx="7358">
                  <c:v>21.825719808827387</c:v>
                </c:pt>
                <c:pt idx="7359">
                  <c:v>21.780706131611076</c:v>
                </c:pt>
                <c:pt idx="7360">
                  <c:v>21.811870261824417</c:v>
                </c:pt>
                <c:pt idx="7361">
                  <c:v>21.83064355199302</c:v>
                </c:pt>
                <c:pt idx="7362">
                  <c:v>21.845022650983498</c:v>
                </c:pt>
                <c:pt idx="7363">
                  <c:v>21.828434494156184</c:v>
                </c:pt>
                <c:pt idx="7364">
                  <c:v>21.904743574547027</c:v>
                </c:pt>
                <c:pt idx="7365">
                  <c:v>21.818264892721931</c:v>
                </c:pt>
                <c:pt idx="7366">
                  <c:v>21.87370316657487</c:v>
                </c:pt>
                <c:pt idx="7367">
                  <c:v>21.86084116602445</c:v>
                </c:pt>
                <c:pt idx="7368">
                  <c:v>21.852547537136093</c:v>
                </c:pt>
                <c:pt idx="7369">
                  <c:v>21.873245843044153</c:v>
                </c:pt>
                <c:pt idx="7370">
                  <c:v>21.828633663078392</c:v>
                </c:pt>
                <c:pt idx="7371">
                  <c:v>21.841167559887612</c:v>
                </c:pt>
                <c:pt idx="7372">
                  <c:v>21.812573554816513</c:v>
                </c:pt>
                <c:pt idx="7373">
                  <c:v>21.914206433106905</c:v>
                </c:pt>
                <c:pt idx="7374">
                  <c:v>21.827424835028904</c:v>
                </c:pt>
                <c:pt idx="7375">
                  <c:v>21.843022329154302</c:v>
                </c:pt>
                <c:pt idx="7376">
                  <c:v>21.845814142864093</c:v>
                </c:pt>
                <c:pt idx="7377">
                  <c:v>21.855542626738956</c:v>
                </c:pt>
                <c:pt idx="7378">
                  <c:v>21.880574962898223</c:v>
                </c:pt>
                <c:pt idx="7379">
                  <c:v>21.874757489405212</c:v>
                </c:pt>
                <c:pt idx="7380">
                  <c:v>21.906680327226354</c:v>
                </c:pt>
                <c:pt idx="7381">
                  <c:v>21.858131348915286</c:v>
                </c:pt>
                <c:pt idx="7382">
                  <c:v>21.913501444178323</c:v>
                </c:pt>
                <c:pt idx="7383">
                  <c:v>21.860595916386476</c:v>
                </c:pt>
                <c:pt idx="7384">
                  <c:v>21.90581009529464</c:v>
                </c:pt>
                <c:pt idx="7385">
                  <c:v>21.921281793577919</c:v>
                </c:pt>
                <c:pt idx="7386">
                  <c:v>21.911601614237231</c:v>
                </c:pt>
                <c:pt idx="7387">
                  <c:v>21.929674895217122</c:v>
                </c:pt>
                <c:pt idx="7388">
                  <c:v>21.890337345412078</c:v>
                </c:pt>
                <c:pt idx="7389">
                  <c:v>21.895785324566525</c:v>
                </c:pt>
                <c:pt idx="7390">
                  <c:v>21.895785321396797</c:v>
                </c:pt>
                <c:pt idx="7391">
                  <c:v>21.889885071111046</c:v>
                </c:pt>
                <c:pt idx="7392">
                  <c:v>21.897391683875767</c:v>
                </c:pt>
                <c:pt idx="7393">
                  <c:v>21.881794189750369</c:v>
                </c:pt>
                <c:pt idx="7394">
                  <c:v>21.904319513840605</c:v>
                </c:pt>
                <c:pt idx="7395">
                  <c:v>21.900137592780268</c:v>
                </c:pt>
                <c:pt idx="7396">
                  <c:v>21.878365524773592</c:v>
                </c:pt>
                <c:pt idx="7397">
                  <c:v>21.894110981932435</c:v>
                </c:pt>
                <c:pt idx="7398">
                  <c:v>21.901437072983214</c:v>
                </c:pt>
                <c:pt idx="7399">
                  <c:v>21.888497902535558</c:v>
                </c:pt>
                <c:pt idx="7400">
                  <c:v>21.894621860699022</c:v>
                </c:pt>
                <c:pt idx="7401">
                  <c:v>21.917996742846448</c:v>
                </c:pt>
                <c:pt idx="7402">
                  <c:v>21.962803876453876</c:v>
                </c:pt>
                <c:pt idx="7403">
                  <c:v>21.938152633309205</c:v>
                </c:pt>
                <c:pt idx="7404">
                  <c:v>21.994386576274007</c:v>
                </c:pt>
                <c:pt idx="7405">
                  <c:v>21.966267501487636</c:v>
                </c:pt>
                <c:pt idx="7406">
                  <c:v>21.969705031555737</c:v>
                </c:pt>
                <c:pt idx="7407">
                  <c:v>21.970838372178903</c:v>
                </c:pt>
                <c:pt idx="7408">
                  <c:v>21.988441414760377</c:v>
                </c:pt>
                <c:pt idx="7409">
                  <c:v>22.015484610177481</c:v>
                </c:pt>
                <c:pt idx="7410">
                  <c:v>21.994475045277962</c:v>
                </c:pt>
                <c:pt idx="7411">
                  <c:v>21.976760118588956</c:v>
                </c:pt>
                <c:pt idx="7412">
                  <c:v>21.93830362222554</c:v>
                </c:pt>
                <c:pt idx="7413">
                  <c:v>21.966728677006113</c:v>
                </c:pt>
                <c:pt idx="7414">
                  <c:v>21.937074976377296</c:v>
                </c:pt>
                <c:pt idx="7415">
                  <c:v>21.993970863821836</c:v>
                </c:pt>
                <c:pt idx="7416">
                  <c:v>21.995650424967685</c:v>
                </c:pt>
                <c:pt idx="7417">
                  <c:v>21.976362341610759</c:v>
                </c:pt>
                <c:pt idx="7418">
                  <c:v>21.966191935262557</c:v>
                </c:pt>
                <c:pt idx="7419">
                  <c:v>21.95015167224641</c:v>
                </c:pt>
                <c:pt idx="7420">
                  <c:v>21.980984484760796</c:v>
                </c:pt>
                <c:pt idx="7421">
                  <c:v>21.929088399589045</c:v>
                </c:pt>
                <c:pt idx="7422">
                  <c:v>21.983964993213004</c:v>
                </c:pt>
                <c:pt idx="7423">
                  <c:v>21.971025519531299</c:v>
                </c:pt>
                <c:pt idx="7424">
                  <c:v>21.941703987581608</c:v>
                </c:pt>
                <c:pt idx="7425">
                  <c:v>21.925652340858999</c:v>
                </c:pt>
                <c:pt idx="7426">
                  <c:v>21.941153605512014</c:v>
                </c:pt>
                <c:pt idx="7427">
                  <c:v>21.936438631584412</c:v>
                </c:pt>
                <c:pt idx="7428">
                  <c:v>21.957601963321761</c:v>
                </c:pt>
                <c:pt idx="7429">
                  <c:v>22.003019944187315</c:v>
                </c:pt>
                <c:pt idx="7430">
                  <c:v>21.921739405398633</c:v>
                </c:pt>
                <c:pt idx="7431">
                  <c:v>21.956183236286638</c:v>
                </c:pt>
                <c:pt idx="7432">
                  <c:v>21.929627126081172</c:v>
                </c:pt>
                <c:pt idx="7433">
                  <c:v>21.958056493966453</c:v>
                </c:pt>
                <c:pt idx="7434">
                  <c:v>21.915903452821997</c:v>
                </c:pt>
                <c:pt idx="7435">
                  <c:v>21.930178802571461</c:v>
                </c:pt>
                <c:pt idx="7436">
                  <c:v>21.929452539426624</c:v>
                </c:pt>
                <c:pt idx="7437">
                  <c:v>21.939745864065756</c:v>
                </c:pt>
                <c:pt idx="7438">
                  <c:v>21.965088608136384</c:v>
                </c:pt>
                <c:pt idx="7439">
                  <c:v>21.944428812868512</c:v>
                </c:pt>
                <c:pt idx="7440">
                  <c:v>21.976517467331806</c:v>
                </c:pt>
                <c:pt idx="7441">
                  <c:v>21.956236071248338</c:v>
                </c:pt>
                <c:pt idx="7442">
                  <c:v>21.936847375411205</c:v>
                </c:pt>
                <c:pt idx="7443">
                  <c:v>21.905865646145482</c:v>
                </c:pt>
                <c:pt idx="7444">
                  <c:v>21.907579851864963</c:v>
                </c:pt>
                <c:pt idx="7445">
                  <c:v>21.933283981176395</c:v>
                </c:pt>
                <c:pt idx="7446">
                  <c:v>21.895429086219565</c:v>
                </c:pt>
                <c:pt idx="7447">
                  <c:v>21.904137055675722</c:v>
                </c:pt>
                <c:pt idx="7448">
                  <c:v>21.862035677438818</c:v>
                </c:pt>
                <c:pt idx="7449">
                  <c:v>21.891300345419499</c:v>
                </c:pt>
                <c:pt idx="7450">
                  <c:v>21.87436274452272</c:v>
                </c:pt>
                <c:pt idx="7451">
                  <c:v>21.881769854267741</c:v>
                </c:pt>
                <c:pt idx="7452">
                  <c:v>21.882920077951855</c:v>
                </c:pt>
                <c:pt idx="7453">
                  <c:v>21.893806931104749</c:v>
                </c:pt>
                <c:pt idx="7454">
                  <c:v>21.847177651792546</c:v>
                </c:pt>
                <c:pt idx="7455">
                  <c:v>21.863016943958179</c:v>
                </c:pt>
                <c:pt idx="7456">
                  <c:v>21.853003006382284</c:v>
                </c:pt>
                <c:pt idx="7457">
                  <c:v>21.851160651367515</c:v>
                </c:pt>
                <c:pt idx="7458">
                  <c:v>21.871645503061895</c:v>
                </c:pt>
                <c:pt idx="7459">
                  <c:v>21.821750349372206</c:v>
                </c:pt>
                <c:pt idx="7460">
                  <c:v>21.810356727129015</c:v>
                </c:pt>
                <c:pt idx="7461">
                  <c:v>21.855830521501929</c:v>
                </c:pt>
                <c:pt idx="7462">
                  <c:v>21.842037870626733</c:v>
                </c:pt>
                <c:pt idx="7463">
                  <c:v>21.826175954594028</c:v>
                </c:pt>
                <c:pt idx="7464">
                  <c:v>21.807124249627716</c:v>
                </c:pt>
                <c:pt idx="7465">
                  <c:v>21.805251471982157</c:v>
                </c:pt>
                <c:pt idx="7466">
                  <c:v>21.797624167660551</c:v>
                </c:pt>
                <c:pt idx="7467">
                  <c:v>21.858217116536242</c:v>
                </c:pt>
                <c:pt idx="7468">
                  <c:v>21.893722296721375</c:v>
                </c:pt>
                <c:pt idx="7469">
                  <c:v>21.868120660450263</c:v>
                </c:pt>
                <c:pt idx="7470">
                  <c:v>21.847916479750783</c:v>
                </c:pt>
                <c:pt idx="7471">
                  <c:v>21.8492746955156</c:v>
                </c:pt>
                <c:pt idx="7472">
                  <c:v>21.819803212757151</c:v>
                </c:pt>
                <c:pt idx="7473">
                  <c:v>21.839511356016551</c:v>
                </c:pt>
                <c:pt idx="7474">
                  <c:v>21.862176687830686</c:v>
                </c:pt>
                <c:pt idx="7475">
                  <c:v>21.863712359341861</c:v>
                </c:pt>
                <c:pt idx="7476">
                  <c:v>21.886422841363188</c:v>
                </c:pt>
                <c:pt idx="7477">
                  <c:v>21.858189426484088</c:v>
                </c:pt>
                <c:pt idx="7478">
                  <c:v>21.904382229981394</c:v>
                </c:pt>
                <c:pt idx="7479">
                  <c:v>21.897056138930612</c:v>
                </c:pt>
                <c:pt idx="7480">
                  <c:v>21.950875501406657</c:v>
                </c:pt>
                <c:pt idx="7481">
                  <c:v>21.911957677271708</c:v>
                </c:pt>
                <c:pt idx="7482">
                  <c:v>21.880878967578113</c:v>
                </c:pt>
                <c:pt idx="7483">
                  <c:v>21.877060364939492</c:v>
                </c:pt>
                <c:pt idx="7484">
                  <c:v>21.880837105362211</c:v>
                </c:pt>
                <c:pt idx="7485">
                  <c:v>21.918842910609733</c:v>
                </c:pt>
                <c:pt idx="7486">
                  <c:v>21.883292870546779</c:v>
                </c:pt>
                <c:pt idx="7487">
                  <c:v>21.838002022583687</c:v>
                </c:pt>
                <c:pt idx="7488">
                  <c:v>21.847091735267842</c:v>
                </c:pt>
                <c:pt idx="7489">
                  <c:v>21.881426822502046</c:v>
                </c:pt>
                <c:pt idx="7490">
                  <c:v>21.919950173040213</c:v>
                </c:pt>
                <c:pt idx="7491">
                  <c:v>21.907377269377712</c:v>
                </c:pt>
                <c:pt idx="7492">
                  <c:v>21.951071127158631</c:v>
                </c:pt>
                <c:pt idx="7493">
                  <c:v>21.901993453773713</c:v>
                </c:pt>
                <c:pt idx="7494">
                  <c:v>21.931241380123566</c:v>
                </c:pt>
                <c:pt idx="7495">
                  <c:v>21.933603777151845</c:v>
                </c:pt>
                <c:pt idx="7496">
                  <c:v>21.952456008479992</c:v>
                </c:pt>
                <c:pt idx="7497">
                  <c:v>21.938338035333448</c:v>
                </c:pt>
                <c:pt idx="7498">
                  <c:v>21.92081647043393</c:v>
                </c:pt>
                <c:pt idx="7499">
                  <c:v>21.940285990896328</c:v>
                </c:pt>
                <c:pt idx="7500">
                  <c:v>21.961368540748609</c:v>
                </c:pt>
                <c:pt idx="7501">
                  <c:v>21.940797305810122</c:v>
                </c:pt>
                <c:pt idx="7502">
                  <c:v>21.937537078673</c:v>
                </c:pt>
                <c:pt idx="7503">
                  <c:v>21.966160508920602</c:v>
                </c:pt>
                <c:pt idx="7504">
                  <c:v>21.978254563277538</c:v>
                </c:pt>
                <c:pt idx="7505">
                  <c:v>21.989437840156047</c:v>
                </c:pt>
                <c:pt idx="7506">
                  <c:v>21.972650608009918</c:v>
                </c:pt>
                <c:pt idx="7507">
                  <c:v>21.984438666128131</c:v>
                </c:pt>
                <c:pt idx="7508">
                  <c:v>21.950477650062602</c:v>
                </c:pt>
                <c:pt idx="7509">
                  <c:v>21.990757969789072</c:v>
                </c:pt>
                <c:pt idx="7510">
                  <c:v>21.999157303162168</c:v>
                </c:pt>
                <c:pt idx="7511">
                  <c:v>21.957151762400549</c:v>
                </c:pt>
                <c:pt idx="7512">
                  <c:v>21.968321429969837</c:v>
                </c:pt>
                <c:pt idx="7513">
                  <c:v>21.955535078381793</c:v>
                </c:pt>
                <c:pt idx="7514">
                  <c:v>21.974753458770451</c:v>
                </c:pt>
                <c:pt idx="7515">
                  <c:v>21.988676719477617</c:v>
                </c:pt>
                <c:pt idx="7516">
                  <c:v>21.96766565028496</c:v>
                </c:pt>
                <c:pt idx="7517">
                  <c:v>21.944703701785205</c:v>
                </c:pt>
                <c:pt idx="7518">
                  <c:v>21.943562292290967</c:v>
                </c:pt>
                <c:pt idx="7519">
                  <c:v>21.965379848723625</c:v>
                </c:pt>
                <c:pt idx="7520">
                  <c:v>21.959995487854481</c:v>
                </c:pt>
                <c:pt idx="7521">
                  <c:v>21.950333605437063</c:v>
                </c:pt>
                <c:pt idx="7522">
                  <c:v>21.942614583028504</c:v>
                </c:pt>
                <c:pt idx="7523">
                  <c:v>21.991518652551026</c:v>
                </c:pt>
                <c:pt idx="7524">
                  <c:v>21.984279596873215</c:v>
                </c:pt>
                <c:pt idx="7525">
                  <c:v>21.949556397674922</c:v>
                </c:pt>
                <c:pt idx="7526">
                  <c:v>21.978068015827539</c:v>
                </c:pt>
                <c:pt idx="7527">
                  <c:v>21.930202166427438</c:v>
                </c:pt>
                <c:pt idx="7528">
                  <c:v>21.942873110196288</c:v>
                </c:pt>
                <c:pt idx="7529">
                  <c:v>21.95981061327732</c:v>
                </c:pt>
                <c:pt idx="7530">
                  <c:v>21.965473497110061</c:v>
                </c:pt>
                <c:pt idx="7531">
                  <c:v>21.906947805054664</c:v>
                </c:pt>
                <c:pt idx="7532">
                  <c:v>21.952033325144964</c:v>
                </c:pt>
                <c:pt idx="7533">
                  <c:v>21.959332655080846</c:v>
                </c:pt>
                <c:pt idx="7534">
                  <c:v>21.953888699726487</c:v>
                </c:pt>
                <c:pt idx="7535">
                  <c:v>21.937797622868196</c:v>
                </c:pt>
                <c:pt idx="7536">
                  <c:v>21.892479850300429</c:v>
                </c:pt>
                <c:pt idx="7537">
                  <c:v>21.898272053163645</c:v>
                </c:pt>
                <c:pt idx="7538">
                  <c:v>21.873074258776644</c:v>
                </c:pt>
                <c:pt idx="7539">
                  <c:v>21.85523188510329</c:v>
                </c:pt>
                <c:pt idx="7540">
                  <c:v>21.879312717195315</c:v>
                </c:pt>
                <c:pt idx="7541">
                  <c:v>21.897448124903082</c:v>
                </c:pt>
                <c:pt idx="7542">
                  <c:v>21.881172002418495</c:v>
                </c:pt>
                <c:pt idx="7543">
                  <c:v>21.874544219997901</c:v>
                </c:pt>
                <c:pt idx="7544">
                  <c:v>21.881333637248392</c:v>
                </c:pt>
                <c:pt idx="7545">
                  <c:v>21.901070444523839</c:v>
                </c:pt>
                <c:pt idx="7546">
                  <c:v>21.894871929702845</c:v>
                </c:pt>
                <c:pt idx="7547">
                  <c:v>21.889272400167211</c:v>
                </c:pt>
                <c:pt idx="7548">
                  <c:v>21.906682267128701</c:v>
                </c:pt>
                <c:pt idx="7549">
                  <c:v>21.916780885301566</c:v>
                </c:pt>
                <c:pt idx="7550">
                  <c:v>21.907214216525482</c:v>
                </c:pt>
                <c:pt idx="7551">
                  <c:v>21.900300203437553</c:v>
                </c:pt>
                <c:pt idx="7552">
                  <c:v>21.931710750278285</c:v>
                </c:pt>
                <c:pt idx="7553">
                  <c:v>21.90826450473028</c:v>
                </c:pt>
                <c:pt idx="7554">
                  <c:v>21.936358424324471</c:v>
                </c:pt>
                <c:pt idx="7555">
                  <c:v>21.971630793370419</c:v>
                </c:pt>
                <c:pt idx="7556">
                  <c:v>22.006735908542158</c:v>
                </c:pt>
                <c:pt idx="7557">
                  <c:v>21.993578922696397</c:v>
                </c:pt>
                <c:pt idx="7558">
                  <c:v>21.993578922696393</c:v>
                </c:pt>
                <c:pt idx="7559">
                  <c:v>22.028993829367007</c:v>
                </c:pt>
                <c:pt idx="7560">
                  <c:v>22.038205856188231</c:v>
                </c:pt>
                <c:pt idx="7561">
                  <c:v>22.0522445127663</c:v>
                </c:pt>
                <c:pt idx="7562">
                  <c:v>22.073109931891615</c:v>
                </c:pt>
                <c:pt idx="7563">
                  <c:v>22.074740184115203</c:v>
                </c:pt>
                <c:pt idx="7564">
                  <c:v>22.072997649141918</c:v>
                </c:pt>
                <c:pt idx="7565">
                  <c:v>22.067908771625049</c:v>
                </c:pt>
                <c:pt idx="7566">
                  <c:v>22.049471700125821</c:v>
                </c:pt>
                <c:pt idx="7567">
                  <c:v>22.058715271978361</c:v>
                </c:pt>
                <c:pt idx="7568">
                  <c:v>22.033771455611014</c:v>
                </c:pt>
                <c:pt idx="7569">
                  <c:v>22.031544410907376</c:v>
                </c:pt>
                <c:pt idx="7570">
                  <c:v>22.026801932212518</c:v>
                </c:pt>
                <c:pt idx="7571">
                  <c:v>22.039291013993097</c:v>
                </c:pt>
                <c:pt idx="7572">
                  <c:v>22.08119439426277</c:v>
                </c:pt>
                <c:pt idx="7573">
                  <c:v>22.075739912060321</c:v>
                </c:pt>
                <c:pt idx="7574">
                  <c:v>22.044740552541207</c:v>
                </c:pt>
                <c:pt idx="7575">
                  <c:v>22.046243727404178</c:v>
                </c:pt>
                <c:pt idx="7576">
                  <c:v>22.051952987327688</c:v>
                </c:pt>
                <c:pt idx="7577">
                  <c:v>22.092853968291479</c:v>
                </c:pt>
                <c:pt idx="7578">
                  <c:v>22.09552887390122</c:v>
                </c:pt>
                <c:pt idx="7579">
                  <c:v>22.096799847050288</c:v>
                </c:pt>
                <c:pt idx="7580">
                  <c:v>22.076894630557469</c:v>
                </c:pt>
                <c:pt idx="7581">
                  <c:v>22.077934749052616</c:v>
                </c:pt>
                <c:pt idx="7582">
                  <c:v>22.064134303546997</c:v>
                </c:pt>
                <c:pt idx="7583">
                  <c:v>22.047156437709642</c:v>
                </c:pt>
                <c:pt idx="7584">
                  <c:v>22.091572485194501</c:v>
                </c:pt>
                <c:pt idx="7585">
                  <c:v>22.070748325074344</c:v>
                </c:pt>
                <c:pt idx="7586">
                  <c:v>22.041418443378156</c:v>
                </c:pt>
                <c:pt idx="7587">
                  <c:v>22.081329026724489</c:v>
                </c:pt>
                <c:pt idx="7588">
                  <c:v>22.088035710208448</c:v>
                </c:pt>
                <c:pt idx="7589">
                  <c:v>22.099724714647238</c:v>
                </c:pt>
                <c:pt idx="7590">
                  <c:v>22.079512887740229</c:v>
                </c:pt>
                <c:pt idx="7591">
                  <c:v>22.11749152662701</c:v>
                </c:pt>
                <c:pt idx="7592">
                  <c:v>22.103805550952476</c:v>
                </c:pt>
                <c:pt idx="7593">
                  <c:v>22.086390960457361</c:v>
                </c:pt>
                <c:pt idx="7594">
                  <c:v>22.055367649747527</c:v>
                </c:pt>
                <c:pt idx="7595">
                  <c:v>22.081776693817837</c:v>
                </c:pt>
                <c:pt idx="7596">
                  <c:v>22.105449245927506</c:v>
                </c:pt>
                <c:pt idx="7597">
                  <c:v>22.045726482833025</c:v>
                </c:pt>
                <c:pt idx="7598">
                  <c:v>22.059580472692584</c:v>
                </c:pt>
                <c:pt idx="7599">
                  <c:v>22.050870833340785</c:v>
                </c:pt>
                <c:pt idx="7600">
                  <c:v>22.041895323334877</c:v>
                </c:pt>
                <c:pt idx="7601">
                  <c:v>22.037748509485148</c:v>
                </c:pt>
                <c:pt idx="7602">
                  <c:v>21.968204818137927</c:v>
                </c:pt>
                <c:pt idx="7603">
                  <c:v>21.99679882320903</c:v>
                </c:pt>
                <c:pt idx="7604">
                  <c:v>22.009523151092868</c:v>
                </c:pt>
                <c:pt idx="7605">
                  <c:v>21.981739881928299</c:v>
                </c:pt>
                <c:pt idx="7606">
                  <c:v>21.97164262803711</c:v>
                </c:pt>
                <c:pt idx="7607">
                  <c:v>21.991848156522948</c:v>
                </c:pt>
                <c:pt idx="7608">
                  <c:v>22.025407367007141</c:v>
                </c:pt>
                <c:pt idx="7609">
                  <c:v>22.008026619240347</c:v>
                </c:pt>
                <c:pt idx="7610">
                  <c:v>22.042051629070475</c:v>
                </c:pt>
                <c:pt idx="7611">
                  <c:v>22.03158848621333</c:v>
                </c:pt>
                <c:pt idx="7612">
                  <c:v>22.024812449909295</c:v>
                </c:pt>
                <c:pt idx="7613">
                  <c:v>22.029956430482212</c:v>
                </c:pt>
                <c:pt idx="7614">
                  <c:v>22.039754170522567</c:v>
                </c:pt>
                <c:pt idx="7615">
                  <c:v>22.054692913349975</c:v>
                </c:pt>
                <c:pt idx="7616">
                  <c:v>22.044755888502369</c:v>
                </c:pt>
                <c:pt idx="7617">
                  <c:v>22.058351634237571</c:v>
                </c:pt>
                <c:pt idx="7618">
                  <c:v>22.011069806159917</c:v>
                </c:pt>
                <c:pt idx="7619">
                  <c:v>22.007861071662646</c:v>
                </c:pt>
                <c:pt idx="7620">
                  <c:v>22.011942267761178</c:v>
                </c:pt>
                <c:pt idx="7621">
                  <c:v>22.016670906998176</c:v>
                </c:pt>
                <c:pt idx="7622">
                  <c:v>22.009430013402582</c:v>
                </c:pt>
                <c:pt idx="7623">
                  <c:v>21.998682076920176</c:v>
                </c:pt>
                <c:pt idx="7624">
                  <c:v>21.956258084287928</c:v>
                </c:pt>
                <c:pt idx="7625">
                  <c:v>21.935231350271035</c:v>
                </c:pt>
                <c:pt idx="7626">
                  <c:v>21.953009990426384</c:v>
                </c:pt>
                <c:pt idx="7627">
                  <c:v>21.995440147800267</c:v>
                </c:pt>
                <c:pt idx="7628">
                  <c:v>21.952807915741925</c:v>
                </c:pt>
                <c:pt idx="7629">
                  <c:v>21.922471507756793</c:v>
                </c:pt>
                <c:pt idx="7630">
                  <c:v>21.945888352513112</c:v>
                </c:pt>
                <c:pt idx="7631">
                  <c:v>21.961184364450993</c:v>
                </c:pt>
                <c:pt idx="7632">
                  <c:v>21.913964113247044</c:v>
                </c:pt>
                <c:pt idx="7633">
                  <c:v>21.947199484354229</c:v>
                </c:pt>
                <c:pt idx="7634">
                  <c:v>21.963474006168298</c:v>
                </c:pt>
                <c:pt idx="7635">
                  <c:v>21.967569509052737</c:v>
                </c:pt>
                <c:pt idx="7636">
                  <c:v>21.956778472883428</c:v>
                </c:pt>
                <c:pt idx="7637">
                  <c:v>21.975859412896639</c:v>
                </c:pt>
                <c:pt idx="7638">
                  <c:v>21.941765332667625</c:v>
                </c:pt>
                <c:pt idx="7639">
                  <c:v>21.941310497214918</c:v>
                </c:pt>
                <c:pt idx="7640">
                  <c:v>21.913904229700933</c:v>
                </c:pt>
                <c:pt idx="7641">
                  <c:v>21.931259545107963</c:v>
                </c:pt>
                <c:pt idx="7642">
                  <c:v>21.960847863527317</c:v>
                </c:pt>
                <c:pt idx="7643">
                  <c:v>21.960847863527309</c:v>
                </c:pt>
                <c:pt idx="7644">
                  <c:v>21.961755212671992</c:v>
                </c:pt>
                <c:pt idx="7645">
                  <c:v>21.900055384353198</c:v>
                </c:pt>
                <c:pt idx="7646">
                  <c:v>21.88447838817158</c:v>
                </c:pt>
                <c:pt idx="7647">
                  <c:v>21.877518192349449</c:v>
                </c:pt>
                <c:pt idx="7648">
                  <c:v>21.898686030254034</c:v>
                </c:pt>
                <c:pt idx="7649">
                  <c:v>21.898546778976318</c:v>
                </c:pt>
                <c:pt idx="7650">
                  <c:v>21.84304056850667</c:v>
                </c:pt>
                <c:pt idx="7651">
                  <c:v>21.848433886008777</c:v>
                </c:pt>
                <c:pt idx="7652">
                  <c:v>21.845419826738027</c:v>
                </c:pt>
                <c:pt idx="7653">
                  <c:v>21.842435633838484</c:v>
                </c:pt>
                <c:pt idx="7654">
                  <c:v>21.835639790935108</c:v>
                </c:pt>
                <c:pt idx="7655">
                  <c:v>21.847745071098874</c:v>
                </c:pt>
                <c:pt idx="7656">
                  <c:v>21.825689679386922</c:v>
                </c:pt>
                <c:pt idx="7657">
                  <c:v>21.835540789319744</c:v>
                </c:pt>
                <c:pt idx="7658">
                  <c:v>21.823244082724958</c:v>
                </c:pt>
                <c:pt idx="7659">
                  <c:v>21.788709458043503</c:v>
                </c:pt>
                <c:pt idx="7660">
                  <c:v>21.773221946014754</c:v>
                </c:pt>
                <c:pt idx="7661">
                  <c:v>21.765108372171223</c:v>
                </c:pt>
                <c:pt idx="7662">
                  <c:v>21.781230883918759</c:v>
                </c:pt>
                <c:pt idx="7663">
                  <c:v>21.749608539262482</c:v>
                </c:pt>
                <c:pt idx="7664">
                  <c:v>21.778868003420612</c:v>
                </c:pt>
                <c:pt idx="7665">
                  <c:v>21.773565236049031</c:v>
                </c:pt>
                <c:pt idx="7666">
                  <c:v>21.797094221995454</c:v>
                </c:pt>
                <c:pt idx="7667">
                  <c:v>21.792061240808188</c:v>
                </c:pt>
                <c:pt idx="7668">
                  <c:v>21.777848164217758</c:v>
                </c:pt>
                <c:pt idx="7669">
                  <c:v>21.776090012857548</c:v>
                </c:pt>
                <c:pt idx="7670">
                  <c:v>21.756860279197447</c:v>
                </c:pt>
                <c:pt idx="7671">
                  <c:v>21.759298001218824</c:v>
                </c:pt>
                <c:pt idx="7672">
                  <c:v>21.768205719724982</c:v>
                </c:pt>
                <c:pt idx="7673">
                  <c:v>21.747283671111333</c:v>
                </c:pt>
                <c:pt idx="7674">
                  <c:v>21.762858276022875</c:v>
                </c:pt>
                <c:pt idx="7675">
                  <c:v>21.731898838777287</c:v>
                </c:pt>
                <c:pt idx="7676">
                  <c:v>21.718346622532355</c:v>
                </c:pt>
                <c:pt idx="7677">
                  <c:v>21.697640119556343</c:v>
                </c:pt>
                <c:pt idx="7678">
                  <c:v>21.708406029310385</c:v>
                </c:pt>
                <c:pt idx="7679">
                  <c:v>21.680549207021773</c:v>
                </c:pt>
                <c:pt idx="7680">
                  <c:v>21.6772487307591</c:v>
                </c:pt>
                <c:pt idx="7681">
                  <c:v>21.649975730316104</c:v>
                </c:pt>
                <c:pt idx="7682">
                  <c:v>21.658470717339277</c:v>
                </c:pt>
                <c:pt idx="7683">
                  <c:v>21.702234579569271</c:v>
                </c:pt>
                <c:pt idx="7684">
                  <c:v>21.683994708352269</c:v>
                </c:pt>
                <c:pt idx="7685">
                  <c:v>21.675806954652892</c:v>
                </c:pt>
                <c:pt idx="7686">
                  <c:v>21.670283863295996</c:v>
                </c:pt>
                <c:pt idx="7687">
                  <c:v>21.679512643156105</c:v>
                </c:pt>
                <c:pt idx="7688">
                  <c:v>21.649709260010845</c:v>
                </c:pt>
                <c:pt idx="7689">
                  <c:v>21.651056044954807</c:v>
                </c:pt>
                <c:pt idx="7690">
                  <c:v>21.628739566941039</c:v>
                </c:pt>
                <c:pt idx="7691">
                  <c:v>21.648058703030394</c:v>
                </c:pt>
                <c:pt idx="7692">
                  <c:v>21.604552814924293</c:v>
                </c:pt>
                <c:pt idx="7693">
                  <c:v>21.569372696101524</c:v>
                </c:pt>
                <c:pt idx="7694">
                  <c:v>21.601156180693589</c:v>
                </c:pt>
                <c:pt idx="7695">
                  <c:v>21.6190860728892</c:v>
                </c:pt>
                <c:pt idx="7696">
                  <c:v>21.592524977663313</c:v>
                </c:pt>
                <c:pt idx="7697">
                  <c:v>21.615779920461122</c:v>
                </c:pt>
                <c:pt idx="7698">
                  <c:v>21.60218417472592</c:v>
                </c:pt>
                <c:pt idx="7699">
                  <c:v>21.572588301878991</c:v>
                </c:pt>
                <c:pt idx="7700">
                  <c:v>21.609767585829921</c:v>
                </c:pt>
                <c:pt idx="7701">
                  <c:v>21.609767297385805</c:v>
                </c:pt>
                <c:pt idx="7702">
                  <c:v>21.612901197947846</c:v>
                </c:pt>
                <c:pt idx="7703">
                  <c:v>21.580525884368665</c:v>
                </c:pt>
                <c:pt idx="7704">
                  <c:v>21.566119406056544</c:v>
                </c:pt>
                <c:pt idx="7705">
                  <c:v>21.614904779365361</c:v>
                </c:pt>
                <c:pt idx="7706">
                  <c:v>21.618975556037103</c:v>
                </c:pt>
                <c:pt idx="7707">
                  <c:v>21.626301590142365</c:v>
                </c:pt>
                <c:pt idx="7708">
                  <c:v>21.595165635671769</c:v>
                </c:pt>
                <c:pt idx="7709">
                  <c:v>21.627578016490251</c:v>
                </c:pt>
                <c:pt idx="7710">
                  <c:v>21.606350911124512</c:v>
                </c:pt>
                <c:pt idx="7711">
                  <c:v>21.581346522611796</c:v>
                </c:pt>
                <c:pt idx="7712">
                  <c:v>21.567859572375731</c:v>
                </c:pt>
                <c:pt idx="7713">
                  <c:v>21.563937541087501</c:v>
                </c:pt>
                <c:pt idx="7714">
                  <c:v>21.53442145925132</c:v>
                </c:pt>
                <c:pt idx="7715">
                  <c:v>21.602200383132537</c:v>
                </c:pt>
                <c:pt idx="7716">
                  <c:v>21.550618049694496</c:v>
                </c:pt>
                <c:pt idx="7717">
                  <c:v>21.559231735772102</c:v>
                </c:pt>
                <c:pt idx="7718">
                  <c:v>21.530567515711247</c:v>
                </c:pt>
                <c:pt idx="7719">
                  <c:v>21.513742855448573</c:v>
                </c:pt>
                <c:pt idx="7720">
                  <c:v>21.556211539483932</c:v>
                </c:pt>
                <c:pt idx="7721">
                  <c:v>21.55409268800102</c:v>
                </c:pt>
                <c:pt idx="7722">
                  <c:v>21.594331288293411</c:v>
                </c:pt>
                <c:pt idx="7723">
                  <c:v>21.541635877593244</c:v>
                </c:pt>
                <c:pt idx="7724">
                  <c:v>21.554699386573123</c:v>
                </c:pt>
                <c:pt idx="7725">
                  <c:v>21.549953754447134</c:v>
                </c:pt>
                <c:pt idx="7726">
                  <c:v>21.571766000533124</c:v>
                </c:pt>
                <c:pt idx="7727">
                  <c:v>21.588430096838589</c:v>
                </c:pt>
                <c:pt idx="7728">
                  <c:v>21.58245105880621</c:v>
                </c:pt>
                <c:pt idx="7729">
                  <c:v>21.548106181911368</c:v>
                </c:pt>
                <c:pt idx="7730">
                  <c:v>21.572853530058776</c:v>
                </c:pt>
                <c:pt idx="7731">
                  <c:v>21.588377030304621</c:v>
                </c:pt>
                <c:pt idx="7732">
                  <c:v>21.56714803483608</c:v>
                </c:pt>
                <c:pt idx="7733">
                  <c:v>21.598659896475326</c:v>
                </c:pt>
                <c:pt idx="7734">
                  <c:v>21.591111130745194</c:v>
                </c:pt>
                <c:pt idx="7735">
                  <c:v>21.624323612158975</c:v>
                </c:pt>
                <c:pt idx="7736">
                  <c:v>21.606018820006774</c:v>
                </c:pt>
                <c:pt idx="7737">
                  <c:v>21.602135417141529</c:v>
                </c:pt>
                <c:pt idx="7738">
                  <c:v>21.616851948822458</c:v>
                </c:pt>
                <c:pt idx="7739">
                  <c:v>21.637756242627795</c:v>
                </c:pt>
                <c:pt idx="7740">
                  <c:v>21.640036464320914</c:v>
                </c:pt>
                <c:pt idx="7741">
                  <c:v>21.637011448044685</c:v>
                </c:pt>
                <c:pt idx="7742">
                  <c:v>21.64222057795979</c:v>
                </c:pt>
                <c:pt idx="7743">
                  <c:v>21.6326088522544</c:v>
                </c:pt>
                <c:pt idx="7744">
                  <c:v>21.622658901753809</c:v>
                </c:pt>
                <c:pt idx="7745">
                  <c:v>21.609083347491708</c:v>
                </c:pt>
                <c:pt idx="7746">
                  <c:v>21.646712161571916</c:v>
                </c:pt>
                <c:pt idx="7747">
                  <c:v>21.600496260338033</c:v>
                </c:pt>
                <c:pt idx="7748">
                  <c:v>21.608904496010044</c:v>
                </c:pt>
                <c:pt idx="7749">
                  <c:v>21.622133482340967</c:v>
                </c:pt>
                <c:pt idx="7750">
                  <c:v>21.611726075458211</c:v>
                </c:pt>
                <c:pt idx="7751">
                  <c:v>21.556181107400377</c:v>
                </c:pt>
                <c:pt idx="7752">
                  <c:v>21.536121321940364</c:v>
                </c:pt>
                <c:pt idx="7753">
                  <c:v>21.54365938401671</c:v>
                </c:pt>
                <c:pt idx="7754">
                  <c:v>21.521003995181164</c:v>
                </c:pt>
                <c:pt idx="7755">
                  <c:v>21.522887612304917</c:v>
                </c:pt>
                <c:pt idx="7756">
                  <c:v>21.522407991800197</c:v>
                </c:pt>
                <c:pt idx="7757">
                  <c:v>21.501803452629677</c:v>
                </c:pt>
                <c:pt idx="7758">
                  <c:v>21.500116731134035</c:v>
                </c:pt>
                <c:pt idx="7759">
                  <c:v>21.505223612923686</c:v>
                </c:pt>
                <c:pt idx="7760">
                  <c:v>21.528197593703801</c:v>
                </c:pt>
                <c:pt idx="7761">
                  <c:v>21.54045642466729</c:v>
                </c:pt>
                <c:pt idx="7762">
                  <c:v>21.52865994438444</c:v>
                </c:pt>
                <c:pt idx="7763">
                  <c:v>21.502644000328239</c:v>
                </c:pt>
                <c:pt idx="7764">
                  <c:v>21.520814838773976</c:v>
                </c:pt>
                <c:pt idx="7765">
                  <c:v>21.445154597663802</c:v>
                </c:pt>
                <c:pt idx="7766">
                  <c:v>21.510038855268903</c:v>
                </c:pt>
                <c:pt idx="7767">
                  <c:v>21.518692728534951</c:v>
                </c:pt>
                <c:pt idx="7768">
                  <c:v>21.531358502374147</c:v>
                </c:pt>
                <c:pt idx="7769">
                  <c:v>21.528534612631045</c:v>
                </c:pt>
                <c:pt idx="7770">
                  <c:v>21.504210111986009</c:v>
                </c:pt>
                <c:pt idx="7771">
                  <c:v>21.53876012244088</c:v>
                </c:pt>
                <c:pt idx="7772">
                  <c:v>21.484749485804326</c:v>
                </c:pt>
                <c:pt idx="7773">
                  <c:v>21.489958633679088</c:v>
                </c:pt>
                <c:pt idx="7774">
                  <c:v>21.494005358097308</c:v>
                </c:pt>
                <c:pt idx="7775">
                  <c:v>21.514931615240165</c:v>
                </c:pt>
                <c:pt idx="7776">
                  <c:v>21.492358401416304</c:v>
                </c:pt>
                <c:pt idx="7777">
                  <c:v>21.499737186887049</c:v>
                </c:pt>
                <c:pt idx="7778">
                  <c:v>21.456100563017277</c:v>
                </c:pt>
                <c:pt idx="7779">
                  <c:v>21.461368956559134</c:v>
                </c:pt>
                <c:pt idx="7780">
                  <c:v>21.500362953811926</c:v>
                </c:pt>
                <c:pt idx="7781">
                  <c:v>21.514722771150314</c:v>
                </c:pt>
                <c:pt idx="7782">
                  <c:v>21.494230516724265</c:v>
                </c:pt>
                <c:pt idx="7783">
                  <c:v>21.459320723695981</c:v>
                </c:pt>
                <c:pt idx="7784">
                  <c:v>21.494804571975813</c:v>
                </c:pt>
                <c:pt idx="7785">
                  <c:v>21.481386219755386</c:v>
                </c:pt>
                <c:pt idx="7786">
                  <c:v>21.486569927156594</c:v>
                </c:pt>
                <c:pt idx="7787">
                  <c:v>21.520081571524905</c:v>
                </c:pt>
                <c:pt idx="7788">
                  <c:v>21.536611031535092</c:v>
                </c:pt>
                <c:pt idx="7789">
                  <c:v>21.527323383036325</c:v>
                </c:pt>
                <c:pt idx="7790">
                  <c:v>21.505638876670403</c:v>
                </c:pt>
                <c:pt idx="7791">
                  <c:v>21.559884583520358</c:v>
                </c:pt>
                <c:pt idx="7792">
                  <c:v>21.50670968112437</c:v>
                </c:pt>
                <c:pt idx="7793">
                  <c:v>21.535411050464397</c:v>
                </c:pt>
                <c:pt idx="7794">
                  <c:v>21.523192743485058</c:v>
                </c:pt>
                <c:pt idx="7795">
                  <c:v>21.53060275223925</c:v>
                </c:pt>
                <c:pt idx="7796">
                  <c:v>21.535198919596152</c:v>
                </c:pt>
                <c:pt idx="7797">
                  <c:v>21.504276642891615</c:v>
                </c:pt>
                <c:pt idx="7798">
                  <c:v>21.500788642891614</c:v>
                </c:pt>
                <c:pt idx="7799">
                  <c:v>21.469429878035282</c:v>
                </c:pt>
                <c:pt idx="7800">
                  <c:v>21.520053274441555</c:v>
                </c:pt>
                <c:pt idx="7801">
                  <c:v>21.488563392082668</c:v>
                </c:pt>
                <c:pt idx="7802">
                  <c:v>21.49225666715358</c:v>
                </c:pt>
                <c:pt idx="7803">
                  <c:v>21.442990014056921</c:v>
                </c:pt>
                <c:pt idx="7804">
                  <c:v>21.456618799096489</c:v>
                </c:pt>
                <c:pt idx="7805">
                  <c:v>21.46705176216021</c:v>
                </c:pt>
                <c:pt idx="7806">
                  <c:v>21.456744528735104</c:v>
                </c:pt>
                <c:pt idx="7807">
                  <c:v>21.458586883749877</c:v>
                </c:pt>
                <c:pt idx="7808">
                  <c:v>21.4690374686902</c:v>
                </c:pt>
                <c:pt idx="7809">
                  <c:v>21.535360564514253</c:v>
                </c:pt>
                <c:pt idx="7810">
                  <c:v>21.50509821891109</c:v>
                </c:pt>
                <c:pt idx="7811">
                  <c:v>21.499547193202783</c:v>
                </c:pt>
                <c:pt idx="7812">
                  <c:v>21.523900078523209</c:v>
                </c:pt>
                <c:pt idx="7813">
                  <c:v>21.489520733729385</c:v>
                </c:pt>
                <c:pt idx="7814">
                  <c:v>21.515374079662827</c:v>
                </c:pt>
                <c:pt idx="7815">
                  <c:v>21.50028281822593</c:v>
                </c:pt>
                <c:pt idx="7816">
                  <c:v>21.511912191502365</c:v>
                </c:pt>
                <c:pt idx="7817">
                  <c:v>21.498691433816859</c:v>
                </c:pt>
                <c:pt idx="7818">
                  <c:v>21.506162759105816</c:v>
                </c:pt>
                <c:pt idx="7819">
                  <c:v>21.530302880608573</c:v>
                </c:pt>
                <c:pt idx="7820">
                  <c:v>21.552033262007093</c:v>
                </c:pt>
                <c:pt idx="7821">
                  <c:v>21.524155092144937</c:v>
                </c:pt>
                <c:pt idx="7822">
                  <c:v>21.554551114302019</c:v>
                </c:pt>
                <c:pt idx="7823">
                  <c:v>21.561106572855145</c:v>
                </c:pt>
                <c:pt idx="7824">
                  <c:v>21.535079242191156</c:v>
                </c:pt>
                <c:pt idx="7825">
                  <c:v>21.59081100549227</c:v>
                </c:pt>
                <c:pt idx="7826">
                  <c:v>21.539648266483781</c:v>
                </c:pt>
                <c:pt idx="7827">
                  <c:v>21.599171952831966</c:v>
                </c:pt>
                <c:pt idx="7828">
                  <c:v>21.545624816633826</c:v>
                </c:pt>
                <c:pt idx="7829">
                  <c:v>21.579800295405313</c:v>
                </c:pt>
                <c:pt idx="7830">
                  <c:v>21.548368465594116</c:v>
                </c:pt>
                <c:pt idx="7831">
                  <c:v>21.591222604415488</c:v>
                </c:pt>
                <c:pt idx="7832">
                  <c:v>21.636186629631993</c:v>
                </c:pt>
                <c:pt idx="7833">
                  <c:v>21.61812129555852</c:v>
                </c:pt>
                <c:pt idx="7834">
                  <c:v>21.6205590175799</c:v>
                </c:pt>
                <c:pt idx="7835">
                  <c:v>21.615774084664711</c:v>
                </c:pt>
                <c:pt idx="7836">
                  <c:v>21.644745533954126</c:v>
                </c:pt>
                <c:pt idx="7837">
                  <c:v>21.673471145184301</c:v>
                </c:pt>
                <c:pt idx="7838">
                  <c:v>21.670235685607551</c:v>
                </c:pt>
                <c:pt idx="7839">
                  <c:v>21.652880080469938</c:v>
                </c:pt>
                <c:pt idx="7840">
                  <c:v>21.632071656620774</c:v>
                </c:pt>
                <c:pt idx="7841">
                  <c:v>21.67893985178716</c:v>
                </c:pt>
                <c:pt idx="7842">
                  <c:v>21.683293523060271</c:v>
                </c:pt>
                <c:pt idx="7843">
                  <c:v>21.734560497058414</c:v>
                </c:pt>
                <c:pt idx="7844">
                  <c:v>21.716842420049154</c:v>
                </c:pt>
                <c:pt idx="7845">
                  <c:v>21.722780524537903</c:v>
                </c:pt>
                <c:pt idx="7846">
                  <c:v>21.683994332637749</c:v>
                </c:pt>
                <c:pt idx="7847">
                  <c:v>21.718623505915094</c:v>
                </c:pt>
                <c:pt idx="7848">
                  <c:v>21.729086648772235</c:v>
                </c:pt>
                <c:pt idx="7849">
                  <c:v>21.702659516489781</c:v>
                </c:pt>
                <c:pt idx="7850">
                  <c:v>21.750806071507416</c:v>
                </c:pt>
                <c:pt idx="7851">
                  <c:v>21.715783075546796</c:v>
                </c:pt>
                <c:pt idx="7852">
                  <c:v>21.768888428480594</c:v>
                </c:pt>
                <c:pt idx="7853">
                  <c:v>21.736632213940613</c:v>
                </c:pt>
                <c:pt idx="7854">
                  <c:v>21.744291208262933</c:v>
                </c:pt>
                <c:pt idx="7855">
                  <c:v>21.730315883095869</c:v>
                </c:pt>
                <c:pt idx="7856">
                  <c:v>21.715583156789556</c:v>
                </c:pt>
                <c:pt idx="7857">
                  <c:v>21.766485020668</c:v>
                </c:pt>
                <c:pt idx="7858">
                  <c:v>21.797680290024338</c:v>
                </c:pt>
                <c:pt idx="7859">
                  <c:v>21.755891400698285</c:v>
                </c:pt>
                <c:pt idx="7860">
                  <c:v>21.758538737519292</c:v>
                </c:pt>
                <c:pt idx="7861">
                  <c:v>21.789957188996777</c:v>
                </c:pt>
                <c:pt idx="7862">
                  <c:v>21.758277333311934</c:v>
                </c:pt>
                <c:pt idx="7863">
                  <c:v>21.80263007278198</c:v>
                </c:pt>
                <c:pt idx="7864">
                  <c:v>21.762246121940443</c:v>
                </c:pt>
                <c:pt idx="7865">
                  <c:v>21.750865969888547</c:v>
                </c:pt>
                <c:pt idx="7866">
                  <c:v>21.772782729708098</c:v>
                </c:pt>
                <c:pt idx="7867">
                  <c:v>21.803036520727964</c:v>
                </c:pt>
                <c:pt idx="7868">
                  <c:v>21.769213466434774</c:v>
                </c:pt>
                <c:pt idx="7869">
                  <c:v>21.792602225431118</c:v>
                </c:pt>
                <c:pt idx="7870">
                  <c:v>21.754845659011174</c:v>
                </c:pt>
                <c:pt idx="7871">
                  <c:v>21.757224880287989</c:v>
                </c:pt>
                <c:pt idx="7872">
                  <c:v>21.743736721154615</c:v>
                </c:pt>
                <c:pt idx="7873">
                  <c:v>21.750914939424629</c:v>
                </c:pt>
                <c:pt idx="7874">
                  <c:v>21.750812203291311</c:v>
                </c:pt>
                <c:pt idx="7875">
                  <c:v>21.751327857910205</c:v>
                </c:pt>
                <c:pt idx="7876">
                  <c:v>21.729657692644498</c:v>
                </c:pt>
                <c:pt idx="7877">
                  <c:v>21.780977394478445</c:v>
                </c:pt>
                <c:pt idx="7878">
                  <c:v>21.737081415756421</c:v>
                </c:pt>
                <c:pt idx="7879">
                  <c:v>21.728755937628023</c:v>
                </c:pt>
                <c:pt idx="7880">
                  <c:v>21.689420462765479</c:v>
                </c:pt>
                <c:pt idx="7881">
                  <c:v>21.712410942579982</c:v>
                </c:pt>
                <c:pt idx="7882">
                  <c:v>21.708662266853068</c:v>
                </c:pt>
                <c:pt idx="7883">
                  <c:v>21.663799146904271</c:v>
                </c:pt>
                <c:pt idx="7884">
                  <c:v>21.674047689555714</c:v>
                </c:pt>
                <c:pt idx="7885">
                  <c:v>21.681779816199253</c:v>
                </c:pt>
                <c:pt idx="7886">
                  <c:v>21.749245227223181</c:v>
                </c:pt>
                <c:pt idx="7887">
                  <c:v>21.717665813947519</c:v>
                </c:pt>
                <c:pt idx="7888">
                  <c:v>21.725210828491225</c:v>
                </c:pt>
                <c:pt idx="7889">
                  <c:v>21.729208291715356</c:v>
                </c:pt>
                <c:pt idx="7890">
                  <c:v>21.711397789902854</c:v>
                </c:pt>
                <c:pt idx="7891">
                  <c:v>21.707475458785517</c:v>
                </c:pt>
                <c:pt idx="7892">
                  <c:v>21.66955514550817</c:v>
                </c:pt>
                <c:pt idx="7893">
                  <c:v>21.683536119611141</c:v>
                </c:pt>
                <c:pt idx="7894">
                  <c:v>21.676746702360653</c:v>
                </c:pt>
                <c:pt idx="7895">
                  <c:v>21.678704453363441</c:v>
                </c:pt>
                <c:pt idx="7896">
                  <c:v>21.700429534395141</c:v>
                </c:pt>
                <c:pt idx="7897">
                  <c:v>21.684145297674249</c:v>
                </c:pt>
                <c:pt idx="7898">
                  <c:v>21.670541578272047</c:v>
                </c:pt>
                <c:pt idx="7899">
                  <c:v>21.661419358126562</c:v>
                </c:pt>
                <c:pt idx="7900">
                  <c:v>21.671257454594766</c:v>
                </c:pt>
                <c:pt idx="7901">
                  <c:v>21.695919601660172</c:v>
                </c:pt>
                <c:pt idx="7902">
                  <c:v>21.664509072779101</c:v>
                </c:pt>
                <c:pt idx="7903">
                  <c:v>21.683130889752594</c:v>
                </c:pt>
                <c:pt idx="7904">
                  <c:v>21.665366845944551</c:v>
                </c:pt>
                <c:pt idx="7905">
                  <c:v>21.647783074757029</c:v>
                </c:pt>
                <c:pt idx="7906">
                  <c:v>21.608828488498077</c:v>
                </c:pt>
                <c:pt idx="7907">
                  <c:v>21.61985301279714</c:v>
                </c:pt>
                <c:pt idx="7908">
                  <c:v>21.595500124306984</c:v>
                </c:pt>
                <c:pt idx="7909">
                  <c:v>21.581633339396621</c:v>
                </c:pt>
                <c:pt idx="7910">
                  <c:v>21.5783043601404</c:v>
                </c:pt>
                <c:pt idx="7911">
                  <c:v>21.53229537858105</c:v>
                </c:pt>
                <c:pt idx="7912">
                  <c:v>21.528739201974169</c:v>
                </c:pt>
                <c:pt idx="7913">
                  <c:v>21.534353750541449</c:v>
                </c:pt>
                <c:pt idx="7914">
                  <c:v>21.528204430024008</c:v>
                </c:pt>
                <c:pt idx="7915">
                  <c:v>21.519794816512093</c:v>
                </c:pt>
                <c:pt idx="7916">
                  <c:v>21.543580380572244</c:v>
                </c:pt>
                <c:pt idx="7917">
                  <c:v>21.533015599305944</c:v>
                </c:pt>
                <c:pt idx="7918">
                  <c:v>21.550389475915086</c:v>
                </c:pt>
                <c:pt idx="7919">
                  <c:v>21.538542841416422</c:v>
                </c:pt>
                <c:pt idx="7920">
                  <c:v>21.558948693014386</c:v>
                </c:pt>
                <c:pt idx="7921">
                  <c:v>21.572609166461508</c:v>
                </c:pt>
                <c:pt idx="7922">
                  <c:v>21.552622546011406</c:v>
                </c:pt>
                <c:pt idx="7923">
                  <c:v>21.563634823211604</c:v>
                </c:pt>
                <c:pt idx="7924">
                  <c:v>21.543759258938778</c:v>
                </c:pt>
                <c:pt idx="7925">
                  <c:v>21.543530787559231</c:v>
                </c:pt>
                <c:pt idx="7926">
                  <c:v>21.569824771184276</c:v>
                </c:pt>
                <c:pt idx="7927">
                  <c:v>21.539547464922492</c:v>
                </c:pt>
                <c:pt idx="7928">
                  <c:v>21.558519520649892</c:v>
                </c:pt>
                <c:pt idx="7929">
                  <c:v>21.567560162561268</c:v>
                </c:pt>
                <c:pt idx="7930">
                  <c:v>21.583798684499495</c:v>
                </c:pt>
                <c:pt idx="7931">
                  <c:v>21.528468552312429</c:v>
                </c:pt>
                <c:pt idx="7932">
                  <c:v>21.579000287949103</c:v>
                </c:pt>
                <c:pt idx="7933">
                  <c:v>21.594799430318211</c:v>
                </c:pt>
                <c:pt idx="7934">
                  <c:v>21.52925731342371</c:v>
                </c:pt>
                <c:pt idx="7935">
                  <c:v>21.515190944245703</c:v>
                </c:pt>
                <c:pt idx="7936">
                  <c:v>21.530234468109274</c:v>
                </c:pt>
                <c:pt idx="7937">
                  <c:v>21.506680766559761</c:v>
                </c:pt>
                <c:pt idx="7938">
                  <c:v>21.457111606239611</c:v>
                </c:pt>
                <c:pt idx="7939">
                  <c:v>21.466316038445822</c:v>
                </c:pt>
                <c:pt idx="7940">
                  <c:v>21.449106404476186</c:v>
                </c:pt>
                <c:pt idx="7941">
                  <c:v>21.421948165801002</c:v>
                </c:pt>
                <c:pt idx="7942">
                  <c:v>21.430424981489296</c:v>
                </c:pt>
                <c:pt idx="7943">
                  <c:v>21.475078998549922</c:v>
                </c:pt>
                <c:pt idx="7944">
                  <c:v>21.453920284944278</c:v>
                </c:pt>
                <c:pt idx="7945">
                  <c:v>21.413381773303904</c:v>
                </c:pt>
                <c:pt idx="7946">
                  <c:v>21.410760607247738</c:v>
                </c:pt>
                <c:pt idx="7947">
                  <c:v>21.429395513546748</c:v>
                </c:pt>
                <c:pt idx="7948">
                  <c:v>21.435588728078969</c:v>
                </c:pt>
                <c:pt idx="7949">
                  <c:v>21.443563750974594</c:v>
                </c:pt>
                <c:pt idx="7950">
                  <c:v>21.455051103055041</c:v>
                </c:pt>
                <c:pt idx="7951">
                  <c:v>21.476967862874609</c:v>
                </c:pt>
                <c:pt idx="7952">
                  <c:v>21.498758921338744</c:v>
                </c:pt>
                <c:pt idx="7953">
                  <c:v>21.535047888484929</c:v>
                </c:pt>
                <c:pt idx="7954">
                  <c:v>21.526129708160383</c:v>
                </c:pt>
                <c:pt idx="7955">
                  <c:v>21.550435920121814</c:v>
                </c:pt>
                <c:pt idx="7956">
                  <c:v>21.529812439597979</c:v>
                </c:pt>
                <c:pt idx="7957">
                  <c:v>21.502737972501212</c:v>
                </c:pt>
                <c:pt idx="7958">
                  <c:v>21.496500503773142</c:v>
                </c:pt>
                <c:pt idx="7959">
                  <c:v>21.562653523970091</c:v>
                </c:pt>
                <c:pt idx="7960">
                  <c:v>21.512051170364686</c:v>
                </c:pt>
                <c:pt idx="7961">
                  <c:v>21.522862218479432</c:v>
                </c:pt>
                <c:pt idx="7962">
                  <c:v>21.527883874032579</c:v>
                </c:pt>
                <c:pt idx="7963">
                  <c:v>21.528173404641457</c:v>
                </c:pt>
                <c:pt idx="7964">
                  <c:v>21.508127121949656</c:v>
                </c:pt>
                <c:pt idx="7965">
                  <c:v>21.502850261539667</c:v>
                </c:pt>
                <c:pt idx="7966">
                  <c:v>21.476206589319592</c:v>
                </c:pt>
                <c:pt idx="7967">
                  <c:v>21.464536621384433</c:v>
                </c:pt>
                <c:pt idx="7968">
                  <c:v>21.499362970841354</c:v>
                </c:pt>
                <c:pt idx="7969">
                  <c:v>21.504631364383208</c:v>
                </c:pt>
                <c:pt idx="7970">
                  <c:v>21.515917701407886</c:v>
                </c:pt>
                <c:pt idx="7971">
                  <c:v>21.501728528263275</c:v>
                </c:pt>
                <c:pt idx="7972">
                  <c:v>21.480529042700173</c:v>
                </c:pt>
                <c:pt idx="7973">
                  <c:v>21.500099644278116</c:v>
                </c:pt>
                <c:pt idx="7974">
                  <c:v>21.491598570644811</c:v>
                </c:pt>
                <c:pt idx="7975">
                  <c:v>21.498175606050758</c:v>
                </c:pt>
                <c:pt idx="7976">
                  <c:v>21.482693047119188</c:v>
                </c:pt>
                <c:pt idx="7977">
                  <c:v>21.448133587812151</c:v>
                </c:pt>
                <c:pt idx="7978">
                  <c:v>21.465450358985127</c:v>
                </c:pt>
                <c:pt idx="7979">
                  <c:v>21.502493515322094</c:v>
                </c:pt>
                <c:pt idx="7980">
                  <c:v>21.502007990306023</c:v>
                </c:pt>
                <c:pt idx="7981">
                  <c:v>21.48710567583689</c:v>
                </c:pt>
                <c:pt idx="7982">
                  <c:v>21.502325353252058</c:v>
                </c:pt>
                <c:pt idx="7983">
                  <c:v>21.47721786270932</c:v>
                </c:pt>
                <c:pt idx="7984">
                  <c:v>21.462308536109635</c:v>
                </c:pt>
                <c:pt idx="7985">
                  <c:v>21.498879257061894</c:v>
                </c:pt>
                <c:pt idx="7986">
                  <c:v>21.497385279003389</c:v>
                </c:pt>
                <c:pt idx="7987">
                  <c:v>21.492255196133037</c:v>
                </c:pt>
                <c:pt idx="7988">
                  <c:v>21.468956722055829</c:v>
                </c:pt>
                <c:pt idx="7989">
                  <c:v>21.467479917475444</c:v>
                </c:pt>
                <c:pt idx="7990">
                  <c:v>21.47439417508895</c:v>
                </c:pt>
                <c:pt idx="7991">
                  <c:v>21.488518319795094</c:v>
                </c:pt>
                <c:pt idx="7992">
                  <c:v>21.510833865734991</c:v>
                </c:pt>
                <c:pt idx="7993">
                  <c:v>21.479042479590422</c:v>
                </c:pt>
                <c:pt idx="7994">
                  <c:v>21.511194964145968</c:v>
                </c:pt>
                <c:pt idx="7995">
                  <c:v>21.525973197858331</c:v>
                </c:pt>
                <c:pt idx="7996">
                  <c:v>21.532243813359109</c:v>
                </c:pt>
                <c:pt idx="7997">
                  <c:v>21.525143982038287</c:v>
                </c:pt>
                <c:pt idx="7998">
                  <c:v>21.519181270136158</c:v>
                </c:pt>
                <c:pt idx="7999">
                  <c:v>21.469482244169726</c:v>
                </c:pt>
                <c:pt idx="8000">
                  <c:v>21.501612379794988</c:v>
                </c:pt>
                <c:pt idx="8001">
                  <c:v>21.512172328965828</c:v>
                </c:pt>
                <c:pt idx="8002">
                  <c:v>21.493468192934053</c:v>
                </c:pt>
                <c:pt idx="8003">
                  <c:v>21.507622053402887</c:v>
                </c:pt>
                <c:pt idx="8004">
                  <c:v>21.521257278444956</c:v>
                </c:pt>
                <c:pt idx="8005">
                  <c:v>21.560027226545319</c:v>
                </c:pt>
                <c:pt idx="8006">
                  <c:v>21.563364936571936</c:v>
                </c:pt>
                <c:pt idx="8007">
                  <c:v>21.567774781056333</c:v>
                </c:pt>
                <c:pt idx="8008">
                  <c:v>21.538718457723981</c:v>
                </c:pt>
                <c:pt idx="8009">
                  <c:v>21.55345118403029</c:v>
                </c:pt>
                <c:pt idx="8010">
                  <c:v>21.575925236871683</c:v>
                </c:pt>
                <c:pt idx="8011">
                  <c:v>21.576250628399677</c:v>
                </c:pt>
                <c:pt idx="8012">
                  <c:v>21.563835945289792</c:v>
                </c:pt>
                <c:pt idx="8013">
                  <c:v>21.552740488030974</c:v>
                </c:pt>
                <c:pt idx="8014">
                  <c:v>21.569327145624875</c:v>
                </c:pt>
                <c:pt idx="8015">
                  <c:v>21.553338375650089</c:v>
                </c:pt>
                <c:pt idx="8016">
                  <c:v>21.564241244239284</c:v>
                </c:pt>
                <c:pt idx="8017">
                  <c:v>21.583080643785777</c:v>
                </c:pt>
                <c:pt idx="8018">
                  <c:v>21.574801658882102</c:v>
                </c:pt>
                <c:pt idx="8019">
                  <c:v>21.55467183380005</c:v>
                </c:pt>
                <c:pt idx="8020">
                  <c:v>21.595876880158986</c:v>
                </c:pt>
                <c:pt idx="8021">
                  <c:v>21.633144764815849</c:v>
                </c:pt>
                <c:pt idx="8022">
                  <c:v>21.650702624191268</c:v>
                </c:pt>
                <c:pt idx="8023">
                  <c:v>21.641040723814196</c:v>
                </c:pt>
                <c:pt idx="8024">
                  <c:v>21.569629756618372</c:v>
                </c:pt>
                <c:pt idx="8025">
                  <c:v>21.623588476222853</c:v>
                </c:pt>
                <c:pt idx="8026">
                  <c:v>21.645400722308842</c:v>
                </c:pt>
                <c:pt idx="8027">
                  <c:v>21.651747193745386</c:v>
                </c:pt>
                <c:pt idx="8028">
                  <c:v>21.627139368276946</c:v>
                </c:pt>
                <c:pt idx="8029">
                  <c:v>21.652337003370306</c:v>
                </c:pt>
                <c:pt idx="8030">
                  <c:v>21.666211575000339</c:v>
                </c:pt>
                <c:pt idx="8031">
                  <c:v>21.722094203417083</c:v>
                </c:pt>
                <c:pt idx="8032">
                  <c:v>21.676765375598084</c:v>
                </c:pt>
                <c:pt idx="8033">
                  <c:v>21.626804903710912</c:v>
                </c:pt>
                <c:pt idx="8034">
                  <c:v>21.649448630418636</c:v>
                </c:pt>
                <c:pt idx="8035">
                  <c:v>21.668843120812287</c:v>
                </c:pt>
                <c:pt idx="8036">
                  <c:v>21.678826373031068</c:v>
                </c:pt>
                <c:pt idx="8037">
                  <c:v>21.705937379386334</c:v>
                </c:pt>
                <c:pt idx="8038">
                  <c:v>21.687522497600192</c:v>
                </c:pt>
                <c:pt idx="8039">
                  <c:v>21.687828917505357</c:v>
                </c:pt>
                <c:pt idx="8040">
                  <c:v>21.696194538376265</c:v>
                </c:pt>
                <c:pt idx="8041">
                  <c:v>21.72331558855678</c:v>
                </c:pt>
                <c:pt idx="8042">
                  <c:v>21.720004308934815</c:v>
                </c:pt>
                <c:pt idx="8043">
                  <c:v>21.717093881486658</c:v>
                </c:pt>
                <c:pt idx="8044">
                  <c:v>21.685310396894593</c:v>
                </c:pt>
                <c:pt idx="8045">
                  <c:v>21.651711934446478</c:v>
                </c:pt>
                <c:pt idx="8046">
                  <c:v>21.655111897302682</c:v>
                </c:pt>
                <c:pt idx="8047">
                  <c:v>21.660585062558859</c:v>
                </c:pt>
                <c:pt idx="8048">
                  <c:v>21.64317054643989</c:v>
                </c:pt>
                <c:pt idx="8049">
                  <c:v>21.68263147067255</c:v>
                </c:pt>
                <c:pt idx="8050">
                  <c:v>21.648456048846583</c:v>
                </c:pt>
                <c:pt idx="8051">
                  <c:v>21.661753505596749</c:v>
                </c:pt>
                <c:pt idx="8052">
                  <c:v>21.678666809426488</c:v>
                </c:pt>
                <c:pt idx="8053">
                  <c:v>21.69132647774196</c:v>
                </c:pt>
                <c:pt idx="8054">
                  <c:v>21.707469444359845</c:v>
                </c:pt>
                <c:pt idx="8055">
                  <c:v>21.674428377368873</c:v>
                </c:pt>
                <c:pt idx="8056">
                  <c:v>21.673536228614477</c:v>
                </c:pt>
                <c:pt idx="8057">
                  <c:v>21.682677530931617</c:v>
                </c:pt>
                <c:pt idx="8058">
                  <c:v>21.697024412502458</c:v>
                </c:pt>
                <c:pt idx="8059">
                  <c:v>21.71043935935008</c:v>
                </c:pt>
                <c:pt idx="8060">
                  <c:v>21.710622919632765</c:v>
                </c:pt>
                <c:pt idx="8061">
                  <c:v>21.742711574096056</c:v>
                </c:pt>
                <c:pt idx="8062">
                  <c:v>21.733687527275777</c:v>
                </c:pt>
                <c:pt idx="8063">
                  <c:v>21.711374345426957</c:v>
                </c:pt>
                <c:pt idx="8064">
                  <c:v>21.676953978852826</c:v>
                </c:pt>
                <c:pt idx="8065">
                  <c:v>21.640185391201928</c:v>
                </c:pt>
                <c:pt idx="8066">
                  <c:v>21.653587200586635</c:v>
                </c:pt>
                <c:pt idx="8067">
                  <c:v>21.661220738589957</c:v>
                </c:pt>
                <c:pt idx="8068">
                  <c:v>21.66432885268479</c:v>
                </c:pt>
                <c:pt idx="8069">
                  <c:v>21.676052969492964</c:v>
                </c:pt>
                <c:pt idx="8070">
                  <c:v>21.660551990114339</c:v>
                </c:pt>
                <c:pt idx="8071">
                  <c:v>21.677845531872432</c:v>
                </c:pt>
                <c:pt idx="8072">
                  <c:v>21.662763406583039</c:v>
                </c:pt>
                <c:pt idx="8073">
                  <c:v>21.660200129521133</c:v>
                </c:pt>
                <c:pt idx="8074">
                  <c:v>21.657351842607159</c:v>
                </c:pt>
                <c:pt idx="8075">
                  <c:v>21.636888254902356</c:v>
                </c:pt>
                <c:pt idx="8076">
                  <c:v>21.645284689379213</c:v>
                </c:pt>
                <c:pt idx="8077">
                  <c:v>21.611257080455903</c:v>
                </c:pt>
                <c:pt idx="8078">
                  <c:v>21.609985821220818</c:v>
                </c:pt>
                <c:pt idx="8079">
                  <c:v>21.613969246014495</c:v>
                </c:pt>
                <c:pt idx="8080">
                  <c:v>21.588688460045944</c:v>
                </c:pt>
                <c:pt idx="8081">
                  <c:v>21.616027355982929</c:v>
                </c:pt>
                <c:pt idx="8082">
                  <c:v>21.602210158131676</c:v>
                </c:pt>
                <c:pt idx="8083">
                  <c:v>21.58677435293831</c:v>
                </c:pt>
                <c:pt idx="8084">
                  <c:v>21.579833670690522</c:v>
                </c:pt>
                <c:pt idx="8085">
                  <c:v>21.57952383072416</c:v>
                </c:pt>
                <c:pt idx="8086">
                  <c:v>21.590959684265432</c:v>
                </c:pt>
                <c:pt idx="8087">
                  <c:v>21.578059975016952</c:v>
                </c:pt>
                <c:pt idx="8088">
                  <c:v>21.598220546193161</c:v>
                </c:pt>
                <c:pt idx="8089">
                  <c:v>21.550723745859052</c:v>
                </c:pt>
                <c:pt idx="8090">
                  <c:v>21.554090579762327</c:v>
                </c:pt>
                <c:pt idx="8091">
                  <c:v>21.560705801079482</c:v>
                </c:pt>
                <c:pt idx="8092">
                  <c:v>21.583000289572905</c:v>
                </c:pt>
                <c:pt idx="8093">
                  <c:v>21.584701430302729</c:v>
                </c:pt>
                <c:pt idx="8094">
                  <c:v>21.584701430302729</c:v>
                </c:pt>
                <c:pt idx="8095">
                  <c:v>21.574674029997006</c:v>
                </c:pt>
                <c:pt idx="8096">
                  <c:v>21.560473146424293</c:v>
                </c:pt>
                <c:pt idx="8097">
                  <c:v>21.598789207458207</c:v>
                </c:pt>
                <c:pt idx="8098">
                  <c:v>21.593372953585899</c:v>
                </c:pt>
                <c:pt idx="8099">
                  <c:v>21.60353272625132</c:v>
                </c:pt>
                <c:pt idx="8100">
                  <c:v>21.655448604749143</c:v>
                </c:pt>
                <c:pt idx="8101">
                  <c:v>21.688900430011948</c:v>
                </c:pt>
                <c:pt idx="8102">
                  <c:v>21.656004788100226</c:v>
                </c:pt>
                <c:pt idx="8103">
                  <c:v>21.673783428255575</c:v>
                </c:pt>
                <c:pt idx="8104">
                  <c:v>21.619000078216544</c:v>
                </c:pt>
                <c:pt idx="8105">
                  <c:v>21.656716943234684</c:v>
                </c:pt>
                <c:pt idx="8106">
                  <c:v>21.673083876943725</c:v>
                </c:pt>
                <c:pt idx="8107">
                  <c:v>21.708974694986857</c:v>
                </c:pt>
                <c:pt idx="8108">
                  <c:v>21.659038502063396</c:v>
                </c:pt>
                <c:pt idx="8109">
                  <c:v>21.654365896087551</c:v>
                </c:pt>
                <c:pt idx="8110">
                  <c:v>21.649611144074989</c:v>
                </c:pt>
                <c:pt idx="8111">
                  <c:v>21.669965228272982</c:v>
                </c:pt>
                <c:pt idx="8112">
                  <c:v>21.693406303777124</c:v>
                </c:pt>
                <c:pt idx="8113">
                  <c:v>21.706162660530371</c:v>
                </c:pt>
                <c:pt idx="8114">
                  <c:v>21.708876135915645</c:v>
                </c:pt>
                <c:pt idx="8115">
                  <c:v>21.746211750055199</c:v>
                </c:pt>
                <c:pt idx="8116">
                  <c:v>21.703530023335325</c:v>
                </c:pt>
                <c:pt idx="8117">
                  <c:v>21.720257321447601</c:v>
                </c:pt>
                <c:pt idx="8118">
                  <c:v>21.730701430808043</c:v>
                </c:pt>
                <c:pt idx="8119">
                  <c:v>21.693761994116674</c:v>
                </c:pt>
                <c:pt idx="8120">
                  <c:v>21.707719678371259</c:v>
                </c:pt>
                <c:pt idx="8121">
                  <c:v>21.753461824236052</c:v>
                </c:pt>
                <c:pt idx="8122">
                  <c:v>21.761633406797174</c:v>
                </c:pt>
                <c:pt idx="8123">
                  <c:v>21.758336384215603</c:v>
                </c:pt>
                <c:pt idx="8124">
                  <c:v>21.762410731857031</c:v>
                </c:pt>
                <c:pt idx="8125">
                  <c:v>21.815352277885854</c:v>
                </c:pt>
                <c:pt idx="8126">
                  <c:v>21.789347697808765</c:v>
                </c:pt>
                <c:pt idx="8127">
                  <c:v>21.81463726505055</c:v>
                </c:pt>
                <c:pt idx="8128">
                  <c:v>21.822765145614998</c:v>
                </c:pt>
                <c:pt idx="8129">
                  <c:v>21.828303888486115</c:v>
                </c:pt>
                <c:pt idx="8130">
                  <c:v>21.806692996159217</c:v>
                </c:pt>
                <c:pt idx="8131">
                  <c:v>21.805746169198542</c:v>
                </c:pt>
                <c:pt idx="8132">
                  <c:v>21.827496341464869</c:v>
                </c:pt>
                <c:pt idx="8133">
                  <c:v>21.875695652637653</c:v>
                </c:pt>
                <c:pt idx="8134">
                  <c:v>21.861073308155909</c:v>
                </c:pt>
                <c:pt idx="8135">
                  <c:v>21.871589988204189</c:v>
                </c:pt>
                <c:pt idx="8136">
                  <c:v>21.848601305798532</c:v>
                </c:pt>
                <c:pt idx="8137">
                  <c:v>21.800768294071698</c:v>
                </c:pt>
                <c:pt idx="8138">
                  <c:v>21.789961212990615</c:v>
                </c:pt>
                <c:pt idx="8139">
                  <c:v>21.747822617418628</c:v>
                </c:pt>
                <c:pt idx="8140">
                  <c:v>21.782624833193339</c:v>
                </c:pt>
                <c:pt idx="8141">
                  <c:v>21.763843361556159</c:v>
                </c:pt>
                <c:pt idx="8142">
                  <c:v>21.806805574211449</c:v>
                </c:pt>
                <c:pt idx="8143">
                  <c:v>21.771220618495729</c:v>
                </c:pt>
                <c:pt idx="8144">
                  <c:v>21.792969264959378</c:v>
                </c:pt>
                <c:pt idx="8145">
                  <c:v>21.757831208121488</c:v>
                </c:pt>
                <c:pt idx="8146">
                  <c:v>21.756847135821637</c:v>
                </c:pt>
                <c:pt idx="8147">
                  <c:v>21.842396482115795</c:v>
                </c:pt>
                <c:pt idx="8148">
                  <c:v>21.855609265030004</c:v>
                </c:pt>
                <c:pt idx="8149">
                  <c:v>21.857377970377662</c:v>
                </c:pt>
                <c:pt idx="8150">
                  <c:v>21.835625290895102</c:v>
                </c:pt>
                <c:pt idx="8151">
                  <c:v>21.870829311558737</c:v>
                </c:pt>
                <c:pt idx="8152">
                  <c:v>21.845539744316948</c:v>
                </c:pt>
                <c:pt idx="8153">
                  <c:v>21.910541345420295</c:v>
                </c:pt>
                <c:pt idx="8154">
                  <c:v>21.924920022719419</c:v>
                </c:pt>
                <c:pt idx="8155">
                  <c:v>21.880279515076293</c:v>
                </c:pt>
                <c:pt idx="8156">
                  <c:v>21.881099717957341</c:v>
                </c:pt>
                <c:pt idx="8157">
                  <c:v>21.877052993539124</c:v>
                </c:pt>
                <c:pt idx="8158">
                  <c:v>21.870085542870715</c:v>
                </c:pt>
                <c:pt idx="8159">
                  <c:v>21.815033179443951</c:v>
                </c:pt>
                <c:pt idx="8160">
                  <c:v>21.869601762071259</c:v>
                </c:pt>
                <c:pt idx="8161">
                  <c:v>21.831826954443429</c:v>
                </c:pt>
                <c:pt idx="8162">
                  <c:v>21.845124125919209</c:v>
                </c:pt>
                <c:pt idx="8163">
                  <c:v>21.852017978161044</c:v>
                </c:pt>
                <c:pt idx="8164">
                  <c:v>21.807001655673794</c:v>
                </c:pt>
                <c:pt idx="8165">
                  <c:v>21.823862958622936</c:v>
                </c:pt>
                <c:pt idx="8166">
                  <c:v>21.817010988688693</c:v>
                </c:pt>
                <c:pt idx="8167">
                  <c:v>21.808092808364147</c:v>
                </c:pt>
                <c:pt idx="8168">
                  <c:v>21.799062203981062</c:v>
                </c:pt>
                <c:pt idx="8169">
                  <c:v>21.82228993036453</c:v>
                </c:pt>
                <c:pt idx="8170">
                  <c:v>21.781006925887176</c:v>
                </c:pt>
                <c:pt idx="8171">
                  <c:v>21.832273872705336</c:v>
                </c:pt>
                <c:pt idx="8172">
                  <c:v>21.811763684589788</c:v>
                </c:pt>
                <c:pt idx="8173">
                  <c:v>21.794034971762091</c:v>
                </c:pt>
                <c:pt idx="8174">
                  <c:v>21.830655197700938</c:v>
                </c:pt>
                <c:pt idx="8175">
                  <c:v>21.796031761712587</c:v>
                </c:pt>
                <c:pt idx="8176">
                  <c:v>21.827226788295835</c:v>
                </c:pt>
                <c:pt idx="8177">
                  <c:v>21.774211435795046</c:v>
                </c:pt>
                <c:pt idx="8178">
                  <c:v>21.794726956861698</c:v>
                </c:pt>
                <c:pt idx="8179">
                  <c:v>21.788046341149826</c:v>
                </c:pt>
                <c:pt idx="8180">
                  <c:v>21.779914443083943</c:v>
                </c:pt>
                <c:pt idx="8181">
                  <c:v>21.75930516485942</c:v>
                </c:pt>
                <c:pt idx="8182">
                  <c:v>21.731565615172876</c:v>
                </c:pt>
                <c:pt idx="8183">
                  <c:v>21.724991231474629</c:v>
                </c:pt>
                <c:pt idx="8184">
                  <c:v>21.732839327087405</c:v>
                </c:pt>
                <c:pt idx="8185">
                  <c:v>21.73327975462929</c:v>
                </c:pt>
                <c:pt idx="8186">
                  <c:v>21.75010688805428</c:v>
                </c:pt>
                <c:pt idx="8187">
                  <c:v>21.74011940872634</c:v>
                </c:pt>
                <c:pt idx="8188">
                  <c:v>21.715373708132955</c:v>
                </c:pt>
                <c:pt idx="8189">
                  <c:v>21.71487435852897</c:v>
                </c:pt>
                <c:pt idx="8190">
                  <c:v>21.721512320330124</c:v>
                </c:pt>
                <c:pt idx="8191">
                  <c:v>21.681601736983787</c:v>
                </c:pt>
                <c:pt idx="8192">
                  <c:v>21.643347643195067</c:v>
                </c:pt>
                <c:pt idx="8193">
                  <c:v>21.667927456532453</c:v>
                </c:pt>
                <c:pt idx="8194">
                  <c:v>21.652644580603301</c:v>
                </c:pt>
                <c:pt idx="8195">
                  <c:v>21.627198996562125</c:v>
                </c:pt>
                <c:pt idx="8196">
                  <c:v>21.664284274582389</c:v>
                </c:pt>
                <c:pt idx="8197">
                  <c:v>21.62529235862041</c:v>
                </c:pt>
                <c:pt idx="8198">
                  <c:v>21.647258767401276</c:v>
                </c:pt>
                <c:pt idx="8199">
                  <c:v>21.668417511685551</c:v>
                </c:pt>
                <c:pt idx="8200">
                  <c:v>21.647326761800084</c:v>
                </c:pt>
                <c:pt idx="8201">
                  <c:v>21.656114300098082</c:v>
                </c:pt>
                <c:pt idx="8202">
                  <c:v>21.61837766648982</c:v>
                </c:pt>
                <c:pt idx="8203">
                  <c:v>21.642403233061838</c:v>
                </c:pt>
                <c:pt idx="8204">
                  <c:v>21.640391294335913</c:v>
                </c:pt>
                <c:pt idx="8205">
                  <c:v>21.63011665139561</c:v>
                </c:pt>
                <c:pt idx="8206">
                  <c:v>21.633542656090761</c:v>
                </c:pt>
                <c:pt idx="8207">
                  <c:v>21.609063033756193</c:v>
                </c:pt>
                <c:pt idx="8208">
                  <c:v>21.609838089381139</c:v>
                </c:pt>
                <c:pt idx="8209">
                  <c:v>21.597415326302123</c:v>
                </c:pt>
                <c:pt idx="8210">
                  <c:v>21.596298496855649</c:v>
                </c:pt>
                <c:pt idx="8211">
                  <c:v>21.585860528202545</c:v>
                </c:pt>
                <c:pt idx="8212">
                  <c:v>21.582497216666226</c:v>
                </c:pt>
                <c:pt idx="8213">
                  <c:v>21.591338682643404</c:v>
                </c:pt>
                <c:pt idx="8214">
                  <c:v>21.576247421206503</c:v>
                </c:pt>
                <c:pt idx="8215">
                  <c:v>21.609611947419907</c:v>
                </c:pt>
                <c:pt idx="8216">
                  <c:v>21.573115408487425</c:v>
                </c:pt>
                <c:pt idx="8217">
                  <c:v>21.556979590614084</c:v>
                </c:pt>
                <c:pt idx="8218">
                  <c:v>21.546764265691039</c:v>
                </c:pt>
                <c:pt idx="8219">
                  <c:v>21.555084609667695</c:v>
                </c:pt>
                <c:pt idx="8220">
                  <c:v>21.578576934566623</c:v>
                </c:pt>
                <c:pt idx="8221">
                  <c:v>21.572134943816334</c:v>
                </c:pt>
                <c:pt idx="8222">
                  <c:v>21.590492224378856</c:v>
                </c:pt>
                <c:pt idx="8223">
                  <c:v>21.56733078183785</c:v>
                </c:pt>
                <c:pt idx="8224">
                  <c:v>21.574214613591653</c:v>
                </c:pt>
                <c:pt idx="8225">
                  <c:v>21.578625181750837</c:v>
                </c:pt>
                <c:pt idx="8226">
                  <c:v>21.588699891179999</c:v>
                </c:pt>
                <c:pt idx="8227">
                  <c:v>21.559923574157267</c:v>
                </c:pt>
                <c:pt idx="8228">
                  <c:v>21.554741879494369</c:v>
                </c:pt>
                <c:pt idx="8229">
                  <c:v>21.562707198317014</c:v>
                </c:pt>
                <c:pt idx="8230">
                  <c:v>21.545631605275233</c:v>
                </c:pt>
                <c:pt idx="8231">
                  <c:v>21.5733882689665</c:v>
                </c:pt>
                <c:pt idx="8232">
                  <c:v>21.555604065599901</c:v>
                </c:pt>
                <c:pt idx="8233">
                  <c:v>21.603455060708608</c:v>
                </c:pt>
                <c:pt idx="8234">
                  <c:v>21.599517030808432</c:v>
                </c:pt>
                <c:pt idx="8235">
                  <c:v>21.611313511091286</c:v>
                </c:pt>
                <c:pt idx="8236">
                  <c:v>21.573560384267914</c:v>
                </c:pt>
                <c:pt idx="8237">
                  <c:v>21.584361049302792</c:v>
                </c:pt>
                <c:pt idx="8238">
                  <c:v>21.573795415197402</c:v>
                </c:pt>
                <c:pt idx="8239">
                  <c:v>21.551369267621052</c:v>
                </c:pt>
                <c:pt idx="8240">
                  <c:v>21.592637425302243</c:v>
                </c:pt>
                <c:pt idx="8241">
                  <c:v>21.57534566949785</c:v>
                </c:pt>
                <c:pt idx="8242">
                  <c:v>21.645419764759815</c:v>
                </c:pt>
                <c:pt idx="8243">
                  <c:v>21.59177064313084</c:v>
                </c:pt>
                <c:pt idx="8244">
                  <c:v>21.588393394673627</c:v>
                </c:pt>
                <c:pt idx="8245">
                  <c:v>21.595281082173823</c:v>
                </c:pt>
                <c:pt idx="8246">
                  <c:v>21.557615625654652</c:v>
                </c:pt>
                <c:pt idx="8247">
                  <c:v>21.576940468927074</c:v>
                </c:pt>
                <c:pt idx="8248">
                  <c:v>21.555579724541843</c:v>
                </c:pt>
                <c:pt idx="8249">
                  <c:v>21.559067438827558</c:v>
                </c:pt>
                <c:pt idx="8250">
                  <c:v>21.538240119454489</c:v>
                </c:pt>
                <c:pt idx="8251">
                  <c:v>21.544547737997025</c:v>
                </c:pt>
                <c:pt idx="8252">
                  <c:v>21.533605101687996</c:v>
                </c:pt>
                <c:pt idx="8253">
                  <c:v>21.538429530262505</c:v>
                </c:pt>
                <c:pt idx="8254">
                  <c:v>21.55528081272362</c:v>
                </c:pt>
                <c:pt idx="8255">
                  <c:v>21.561839857982022</c:v>
                </c:pt>
                <c:pt idx="8256">
                  <c:v>21.6025060511401</c:v>
                </c:pt>
                <c:pt idx="8257">
                  <c:v>21.5707969481671</c:v>
                </c:pt>
                <c:pt idx="8258">
                  <c:v>21.588511874856103</c:v>
                </c:pt>
                <c:pt idx="8259">
                  <c:v>21.545605736065085</c:v>
                </c:pt>
                <c:pt idx="8260">
                  <c:v>21.549409864299481</c:v>
                </c:pt>
                <c:pt idx="8261">
                  <c:v>21.574127308512466</c:v>
                </c:pt>
                <c:pt idx="8262">
                  <c:v>21.549924213752199</c:v>
                </c:pt>
                <c:pt idx="8263">
                  <c:v>21.550312932894464</c:v>
                </c:pt>
                <c:pt idx="8264">
                  <c:v>21.547320951094765</c:v>
                </c:pt>
                <c:pt idx="8265">
                  <c:v>21.571135868107945</c:v>
                </c:pt>
                <c:pt idx="8266">
                  <c:v>21.550251523598313</c:v>
                </c:pt>
                <c:pt idx="8267">
                  <c:v>21.58285328186912</c:v>
                </c:pt>
                <c:pt idx="8268">
                  <c:v>21.575336219030817</c:v>
                </c:pt>
                <c:pt idx="8269">
                  <c:v>21.563100006539464</c:v>
                </c:pt>
                <c:pt idx="8270">
                  <c:v>21.557373658483961</c:v>
                </c:pt>
                <c:pt idx="8271">
                  <c:v>21.541390768963957</c:v>
                </c:pt>
                <c:pt idx="8272">
                  <c:v>21.551616151460596</c:v>
                </c:pt>
                <c:pt idx="8273">
                  <c:v>21.5286022167395</c:v>
                </c:pt>
                <c:pt idx="8274">
                  <c:v>21.55750182783261</c:v>
                </c:pt>
                <c:pt idx="8275">
                  <c:v>21.551816617421554</c:v>
                </c:pt>
                <c:pt idx="8276">
                  <c:v>21.551816617421554</c:v>
                </c:pt>
                <c:pt idx="8277">
                  <c:v>21.552722750047835</c:v>
                </c:pt>
                <c:pt idx="8278">
                  <c:v>21.546538395756389</c:v>
                </c:pt>
                <c:pt idx="8279">
                  <c:v>21.518444455718125</c:v>
                </c:pt>
                <c:pt idx="8280">
                  <c:v>21.510734475574154</c:v>
                </c:pt>
                <c:pt idx="8281">
                  <c:v>21.537225261164139</c:v>
                </c:pt>
                <c:pt idx="8282">
                  <c:v>21.499550077911007</c:v>
                </c:pt>
                <c:pt idx="8283">
                  <c:v>21.463414270718719</c:v>
                </c:pt>
                <c:pt idx="8284">
                  <c:v>21.511676551214141</c:v>
                </c:pt>
                <c:pt idx="8285">
                  <c:v>21.497302467331817</c:v>
                </c:pt>
                <c:pt idx="8286">
                  <c:v>21.481791848744216</c:v>
                </c:pt>
                <c:pt idx="8287">
                  <c:v>21.476648224251708</c:v>
                </c:pt>
                <c:pt idx="8288">
                  <c:v>21.516767462551012</c:v>
                </c:pt>
                <c:pt idx="8289">
                  <c:v>21.513631334977113</c:v>
                </c:pt>
                <c:pt idx="8290">
                  <c:v>21.533095852211204</c:v>
                </c:pt>
                <c:pt idx="8291">
                  <c:v>21.515022571231313</c:v>
                </c:pt>
                <c:pt idx="8292">
                  <c:v>21.501087648367172</c:v>
                </c:pt>
                <c:pt idx="8293">
                  <c:v>21.462801551607555</c:v>
                </c:pt>
                <c:pt idx="8294">
                  <c:v>21.48441510066591</c:v>
                </c:pt>
                <c:pt idx="8295">
                  <c:v>21.501659254509633</c:v>
                </c:pt>
                <c:pt idx="8296">
                  <c:v>21.510646944029741</c:v>
                </c:pt>
                <c:pt idx="8297">
                  <c:v>21.499471732144112</c:v>
                </c:pt>
                <c:pt idx="8298">
                  <c:v>21.486346168974652</c:v>
                </c:pt>
                <c:pt idx="8299">
                  <c:v>21.44358555970333</c:v>
                </c:pt>
                <c:pt idx="8300">
                  <c:v>21.441263143630444</c:v>
                </c:pt>
                <c:pt idx="8301">
                  <c:v>21.487056378131783</c:v>
                </c:pt>
                <c:pt idx="8302">
                  <c:v>21.452704471967127</c:v>
                </c:pt>
                <c:pt idx="8303">
                  <c:v>21.412977974752842</c:v>
                </c:pt>
                <c:pt idx="8304">
                  <c:v>21.426842461339497</c:v>
                </c:pt>
                <c:pt idx="8305">
                  <c:v>21.382511420143764</c:v>
                </c:pt>
                <c:pt idx="8306">
                  <c:v>21.399184202658112</c:v>
                </c:pt>
                <c:pt idx="8307">
                  <c:v>21.413029161082619</c:v>
                </c:pt>
                <c:pt idx="8308">
                  <c:v>21.436689254199603</c:v>
                </c:pt>
                <c:pt idx="8309">
                  <c:v>21.391723129328739</c:v>
                </c:pt>
                <c:pt idx="8310">
                  <c:v>21.400335154281368</c:v>
                </c:pt>
                <c:pt idx="8311">
                  <c:v>21.380169152644442</c:v>
                </c:pt>
                <c:pt idx="8312">
                  <c:v>21.374530166236067</c:v>
                </c:pt>
                <c:pt idx="8313">
                  <c:v>21.395721489537387</c:v>
                </c:pt>
                <c:pt idx="8314">
                  <c:v>21.392421013274713</c:v>
                </c:pt>
                <c:pt idx="8315">
                  <c:v>21.417682675466462</c:v>
                </c:pt>
                <c:pt idx="8316">
                  <c:v>21.422965603301307</c:v>
                </c:pt>
                <c:pt idx="8317">
                  <c:v>21.471343321367236</c:v>
                </c:pt>
                <c:pt idx="8318">
                  <c:v>21.427343758364604</c:v>
                </c:pt>
                <c:pt idx="8319">
                  <c:v>21.442635537246872</c:v>
                </c:pt>
                <c:pt idx="8320">
                  <c:v>21.385894436205046</c:v>
                </c:pt>
                <c:pt idx="8321">
                  <c:v>21.395077163496317</c:v>
                </c:pt>
                <c:pt idx="8322">
                  <c:v>21.407531094202294</c:v>
                </c:pt>
                <c:pt idx="8323">
                  <c:v>21.419528516390063</c:v>
                </c:pt>
                <c:pt idx="8324">
                  <c:v>21.408708389974247</c:v>
                </c:pt>
                <c:pt idx="8325">
                  <c:v>21.420144029314443</c:v>
                </c:pt>
                <c:pt idx="8326">
                  <c:v>21.447489149521171</c:v>
                </c:pt>
                <c:pt idx="8327">
                  <c:v>21.41952090155575</c:v>
                </c:pt>
                <c:pt idx="8328">
                  <c:v>21.434646389410783</c:v>
                </c:pt>
                <c:pt idx="8329">
                  <c:v>21.407773639422022</c:v>
                </c:pt>
                <c:pt idx="8330">
                  <c:v>21.449080685461176</c:v>
                </c:pt>
                <c:pt idx="8331">
                  <c:v>21.438273549048198</c:v>
                </c:pt>
                <c:pt idx="8332">
                  <c:v>21.410842808395252</c:v>
                </c:pt>
                <c:pt idx="8333">
                  <c:v>21.444540990990543</c:v>
                </c:pt>
                <c:pt idx="8334">
                  <c:v>21.446635087866195</c:v>
                </c:pt>
                <c:pt idx="8335">
                  <c:v>21.425369869145623</c:v>
                </c:pt>
                <c:pt idx="8336">
                  <c:v>21.430934623875874</c:v>
                </c:pt>
                <c:pt idx="8337">
                  <c:v>21.397592866815614</c:v>
                </c:pt>
                <c:pt idx="8338">
                  <c:v>21.428671501669861</c:v>
                </c:pt>
                <c:pt idx="8339">
                  <c:v>21.473032181624621</c:v>
                </c:pt>
                <c:pt idx="8340">
                  <c:v>21.496326604573966</c:v>
                </c:pt>
                <c:pt idx="8341">
                  <c:v>21.505781448971202</c:v>
                </c:pt>
                <c:pt idx="8342">
                  <c:v>21.490126415012892</c:v>
                </c:pt>
                <c:pt idx="8343">
                  <c:v>21.538409191338555</c:v>
                </c:pt>
                <c:pt idx="8344">
                  <c:v>21.529704421867205</c:v>
                </c:pt>
                <c:pt idx="8345">
                  <c:v>21.554648524320573</c:v>
                </c:pt>
                <c:pt idx="8346">
                  <c:v>21.560783102193856</c:v>
                </c:pt>
                <c:pt idx="8347">
                  <c:v>21.554498382769999</c:v>
                </c:pt>
                <c:pt idx="8348">
                  <c:v>21.605020514061074</c:v>
                </c:pt>
                <c:pt idx="8349">
                  <c:v>21.628466753661257</c:v>
                </c:pt>
                <c:pt idx="8350">
                  <c:v>21.620882104989082</c:v>
                </c:pt>
                <c:pt idx="8351">
                  <c:v>21.614244187106472</c:v>
                </c:pt>
                <c:pt idx="8352">
                  <c:v>21.60157841326728</c:v>
                </c:pt>
                <c:pt idx="8353">
                  <c:v>21.55734891199776</c:v>
                </c:pt>
                <c:pt idx="8354">
                  <c:v>21.608917246833734</c:v>
                </c:pt>
                <c:pt idx="8355">
                  <c:v>21.587989720382005</c:v>
                </c:pt>
                <c:pt idx="8356">
                  <c:v>21.560713666276222</c:v>
                </c:pt>
                <c:pt idx="8357">
                  <c:v>21.572322849963737</c:v>
                </c:pt>
                <c:pt idx="8358">
                  <c:v>21.576219474909831</c:v>
                </c:pt>
                <c:pt idx="8359">
                  <c:v>21.602648896598804</c:v>
                </c:pt>
                <c:pt idx="8360">
                  <c:v>21.602740738794534</c:v>
                </c:pt>
                <c:pt idx="8361">
                  <c:v>21.598818462980731</c:v>
                </c:pt>
                <c:pt idx="8362">
                  <c:v>21.606430871232721</c:v>
                </c:pt>
                <c:pt idx="8363">
                  <c:v>21.637862336123145</c:v>
                </c:pt>
                <c:pt idx="8364">
                  <c:v>21.617875715673019</c:v>
                </c:pt>
                <c:pt idx="8365">
                  <c:v>21.63813623730822</c:v>
                </c:pt>
                <c:pt idx="8366">
                  <c:v>21.633503984219804</c:v>
                </c:pt>
                <c:pt idx="8367">
                  <c:v>21.629801912343201</c:v>
                </c:pt>
                <c:pt idx="8368">
                  <c:v>21.634602755896285</c:v>
                </c:pt>
                <c:pt idx="8369">
                  <c:v>21.653490435200808</c:v>
                </c:pt>
                <c:pt idx="8370">
                  <c:v>21.607276220740921</c:v>
                </c:pt>
                <c:pt idx="8371">
                  <c:v>21.542966554266897</c:v>
                </c:pt>
                <c:pt idx="8372">
                  <c:v>21.545236045189544</c:v>
                </c:pt>
                <c:pt idx="8373">
                  <c:v>21.554999909372111</c:v>
                </c:pt>
                <c:pt idx="8374">
                  <c:v>21.613349863583625</c:v>
                </c:pt>
                <c:pt idx="8375">
                  <c:v>21.576530401649386</c:v>
                </c:pt>
                <c:pt idx="8376">
                  <c:v>21.572753661226667</c:v>
                </c:pt>
                <c:pt idx="8377">
                  <c:v>21.58680727286097</c:v>
                </c:pt>
                <c:pt idx="8378">
                  <c:v>21.567307488657761</c:v>
                </c:pt>
                <c:pt idx="8379">
                  <c:v>21.580350598243584</c:v>
                </c:pt>
                <c:pt idx="8380">
                  <c:v>21.55696145534932</c:v>
                </c:pt>
                <c:pt idx="8381">
                  <c:v>21.541617383281576</c:v>
                </c:pt>
                <c:pt idx="8382">
                  <c:v>21.543400845181875</c:v>
                </c:pt>
                <c:pt idx="8383">
                  <c:v>21.534347134495103</c:v>
                </c:pt>
                <c:pt idx="8384">
                  <c:v>21.572602147031724</c:v>
                </c:pt>
                <c:pt idx="8385">
                  <c:v>21.564974842710114</c:v>
                </c:pt>
                <c:pt idx="8386">
                  <c:v>21.583488662628344</c:v>
                </c:pt>
                <c:pt idx="8387">
                  <c:v>21.537703948657416</c:v>
                </c:pt>
                <c:pt idx="8388">
                  <c:v>21.556897749757958</c:v>
                </c:pt>
                <c:pt idx="8389">
                  <c:v>21.529352553635658</c:v>
                </c:pt>
                <c:pt idx="8390">
                  <c:v>21.543737990961272</c:v>
                </c:pt>
                <c:pt idx="8391">
                  <c:v>21.519479467689287</c:v>
                </c:pt>
                <c:pt idx="8392">
                  <c:v>21.518283904941747</c:v>
                </c:pt>
                <c:pt idx="8393">
                  <c:v>21.5195549868033</c:v>
                </c:pt>
                <c:pt idx="8394">
                  <c:v>21.543604373345818</c:v>
                </c:pt>
                <c:pt idx="8395">
                  <c:v>21.558527963150862</c:v>
                </c:pt>
                <c:pt idx="8396">
                  <c:v>21.576530647015286</c:v>
                </c:pt>
                <c:pt idx="8397">
                  <c:v>21.562163406559407</c:v>
                </c:pt>
                <c:pt idx="8398">
                  <c:v>21.584599578231526</c:v>
                </c:pt>
                <c:pt idx="8399">
                  <c:v>21.570653212826315</c:v>
                </c:pt>
                <c:pt idx="8400">
                  <c:v>21.584568113017085</c:v>
                </c:pt>
                <c:pt idx="8401">
                  <c:v>21.548161061511397</c:v>
                </c:pt>
                <c:pt idx="8402">
                  <c:v>21.475335159110134</c:v>
                </c:pt>
                <c:pt idx="8403">
                  <c:v>21.41855899787652</c:v>
                </c:pt>
                <c:pt idx="8404">
                  <c:v>21.333627306921585</c:v>
                </c:pt>
                <c:pt idx="8405">
                  <c:v>21.265104302594249</c:v>
                </c:pt>
                <c:pt idx="8406">
                  <c:v>21.204193706518883</c:v>
                </c:pt>
                <c:pt idx="8407">
                  <c:v>21.14572867171573</c:v>
                </c:pt>
                <c:pt idx="8408">
                  <c:v>21.07623616722088</c:v>
                </c:pt>
                <c:pt idx="8409">
                  <c:v>21.016028597444446</c:v>
                </c:pt>
                <c:pt idx="8410">
                  <c:v>20.949670022214633</c:v>
                </c:pt>
                <c:pt idx="8411">
                  <c:v>20.889462452438195</c:v>
                </c:pt>
                <c:pt idx="8412">
                  <c:v>20.836683754428712</c:v>
                </c:pt>
                <c:pt idx="8413">
                  <c:v>20.80668122199182</c:v>
                </c:pt>
                <c:pt idx="8414">
                  <c:v>20.756744746942577</c:v>
                </c:pt>
                <c:pt idx="8415">
                  <c:v>20.693579267602754</c:v>
                </c:pt>
                <c:pt idx="8416">
                  <c:v>20.645126363444607</c:v>
                </c:pt>
                <c:pt idx="8417">
                  <c:v>20.582347220587465</c:v>
                </c:pt>
                <c:pt idx="8418">
                  <c:v>20.529915378047235</c:v>
                </c:pt>
                <c:pt idx="8419">
                  <c:v>20.459726226435905</c:v>
                </c:pt>
                <c:pt idx="8420">
                  <c:v>20.39685027770496</c:v>
                </c:pt>
                <c:pt idx="8421">
                  <c:v>20.337559094511633</c:v>
                </c:pt>
                <c:pt idx="8422">
                  <c:v>20.277351524735199</c:v>
                </c:pt>
                <c:pt idx="8423">
                  <c:v>20.212195354311127</c:v>
                </c:pt>
                <c:pt idx="8424">
                  <c:v>20.177318211453986</c:v>
                </c:pt>
                <c:pt idx="8425">
                  <c:v>20.1245395134445</c:v>
                </c:pt>
                <c:pt idx="8426">
                  <c:v>20.04500710039564</c:v>
                </c:pt>
                <c:pt idx="8427">
                  <c:v>19.987485958714561</c:v>
                </c:pt>
                <c:pt idx="8428">
                  <c:v>19.930710083566964</c:v>
                </c:pt>
                <c:pt idx="8429">
                  <c:v>19.881386351080952</c:v>
                </c:pt>
                <c:pt idx="8430">
                  <c:v>19.836046065366666</c:v>
                </c:pt>
                <c:pt idx="8431">
                  <c:v>19.751186027748599</c:v>
                </c:pt>
                <c:pt idx="8432">
                  <c:v>19.705711797028421</c:v>
                </c:pt>
                <c:pt idx="8433">
                  <c:v>19.669298982660109</c:v>
                </c:pt>
                <c:pt idx="8434">
                  <c:v>19.60266600765566</c:v>
                </c:pt>
                <c:pt idx="8435">
                  <c:v>19.524289135488065</c:v>
                </c:pt>
                <c:pt idx="8436">
                  <c:v>19.467512974254451</c:v>
                </c:pt>
                <c:pt idx="8437">
                  <c:v>19.410310206816764</c:v>
                </c:pt>
                <c:pt idx="8438">
                  <c:v>19.357994492531045</c:v>
                </c:pt>
                <c:pt idx="8439">
                  <c:v>19.318228423830011</c:v>
                </c:pt>
                <c:pt idx="8440">
                  <c:v>19.249705419502675</c:v>
                </c:pt>
                <c:pt idx="8441">
                  <c:v>19.190311500176033</c:v>
                </c:pt>
                <c:pt idx="8442">
                  <c:v>19.112871388758606</c:v>
                </c:pt>
                <c:pt idx="8443">
                  <c:v>19.058391550019294</c:v>
                </c:pt>
                <c:pt idx="8444">
                  <c:v>18.995515598118622</c:v>
                </c:pt>
                <c:pt idx="8445">
                  <c:v>18.95139910520048</c:v>
                </c:pt>
                <c:pt idx="8446">
                  <c:v>18.902820845916047</c:v>
                </c:pt>
                <c:pt idx="8447">
                  <c:v>18.812072942341903</c:v>
                </c:pt>
                <c:pt idx="8448">
                  <c:v>18.759757228056191</c:v>
                </c:pt>
                <c:pt idx="8449">
                  <c:v>18.686431976050944</c:v>
                </c:pt>
                <c:pt idx="8450">
                  <c:v>18.581278404591334</c:v>
                </c:pt>
                <c:pt idx="8451">
                  <c:v>18.509461722185677</c:v>
                </c:pt>
                <c:pt idx="8452">
                  <c:v>18.471736292414562</c:v>
                </c:pt>
                <c:pt idx="8453">
                  <c:v>18.407425733482995</c:v>
                </c:pt>
                <c:pt idx="8454">
                  <c:v>18.37930679690675</c:v>
                </c:pt>
                <c:pt idx="8455">
                  <c:v>18.31158739945171</c:v>
                </c:pt>
                <c:pt idx="8456">
                  <c:v>18.232054986402851</c:v>
                </c:pt>
                <c:pt idx="8457">
                  <c:v>18.157170332103927</c:v>
                </c:pt>
                <c:pt idx="8458">
                  <c:v>18.125015188994425</c:v>
                </c:pt>
                <c:pt idx="8459">
                  <c:v>18.068777198894907</c:v>
                </c:pt>
                <c:pt idx="8460">
                  <c:v>17.998242255841642</c:v>
                </c:pt>
                <c:pt idx="8461">
                  <c:v>17.92710627726964</c:v>
                </c:pt>
                <c:pt idx="8462">
                  <c:v>17.85181658220381</c:v>
                </c:pt>
                <c:pt idx="8463">
                  <c:v>17.777257480620801</c:v>
                </c:pt>
                <c:pt idx="8464">
                  <c:v>17.710898905390991</c:v>
                </c:pt>
                <c:pt idx="8465">
                  <c:v>17.651504986064349</c:v>
                </c:pt>
                <c:pt idx="8466">
                  <c:v>17.588629037333408</c:v>
                </c:pt>
                <c:pt idx="8467">
                  <c:v>17.505726724274005</c:v>
                </c:pt>
                <c:pt idx="8468">
                  <c:v>17.44285077237333</c:v>
                </c:pt>
                <c:pt idx="8469">
                  <c:v>17.407973526659045</c:v>
                </c:pt>
                <c:pt idx="8470">
                  <c:v>17.342167222842775</c:v>
                </c:pt>
                <c:pt idx="8471">
                  <c:v>17.236724737746172</c:v>
                </c:pt>
                <c:pt idx="8472">
                  <c:v>17.164908055340515</c:v>
                </c:pt>
                <c:pt idx="8473">
                  <c:v>17.113059454998083</c:v>
                </c:pt>
                <c:pt idx="8474">
                  <c:v>17.045340007512117</c:v>
                </c:pt>
                <c:pt idx="8475">
                  <c:v>16.957521318626153</c:v>
                </c:pt>
                <c:pt idx="8476">
                  <c:v>16.927722184417526</c:v>
                </c:pt>
                <c:pt idx="8477">
                  <c:v>16.860002736931555</c:v>
                </c:pt>
                <c:pt idx="8478">
                  <c:v>16.793827721984435</c:v>
                </c:pt>
                <c:pt idx="8479">
                  <c:v>16.716387610567008</c:v>
                </c:pt>
                <c:pt idx="8480">
                  <c:v>16.667809351282575</c:v>
                </c:pt>
                <c:pt idx="8481">
                  <c:v>16.597620199671244</c:v>
                </c:pt>
                <c:pt idx="8482">
                  <c:v>16.519632281830976</c:v>
                </c:pt>
                <c:pt idx="8483">
                  <c:v>16.432439134402401</c:v>
                </c:pt>
                <c:pt idx="8484">
                  <c:v>16.376526535830877</c:v>
                </c:pt>
                <c:pt idx="8485">
                  <c:v>16.308807088344906</c:v>
                </c:pt>
                <c:pt idx="8486">
                  <c:v>16.259979088344906</c:v>
                </c:pt>
                <c:pt idx="8487">
                  <c:v>16.210655355858894</c:v>
                </c:pt>
                <c:pt idx="8488">
                  <c:v>16.144022380854441</c:v>
                </c:pt>
                <c:pt idx="8489">
                  <c:v>16.117460676418951</c:v>
                </c:pt>
                <c:pt idx="8490">
                  <c:v>16.04413539723372</c:v>
                </c:pt>
                <c:pt idx="8491">
                  <c:v>15.96123311061845</c:v>
                </c:pt>
                <c:pt idx="8492">
                  <c:v>15.894874535388636</c:v>
                </c:pt>
                <c:pt idx="8493">
                  <c:v>15.835583106817207</c:v>
                </c:pt>
                <c:pt idx="8494">
                  <c:v>15.754236084927241</c:v>
                </c:pt>
                <c:pt idx="8495">
                  <c:v>15.719184990153805</c:v>
                </c:pt>
                <c:pt idx="8496">
                  <c:v>15.670232587404412</c:v>
                </c:pt>
                <c:pt idx="8497">
                  <c:v>15.563756898253111</c:v>
                </c:pt>
                <c:pt idx="8498">
                  <c:v>15.498228401053185</c:v>
                </c:pt>
                <c:pt idx="8499">
                  <c:v>15.442315802481662</c:v>
                </c:pt>
                <c:pt idx="8500">
                  <c:v>15.383850767678505</c:v>
                </c:pt>
                <c:pt idx="8501">
                  <c:v>15.31649152952922</c:v>
                </c:pt>
                <c:pt idx="8502">
                  <c:v>15.274061649285041</c:v>
                </c:pt>
                <c:pt idx="8503">
                  <c:v>15.176904905072194</c:v>
                </c:pt>
                <c:pt idx="8504">
                  <c:v>15.115994308996846</c:v>
                </c:pt>
                <c:pt idx="8505">
                  <c:v>15.06855625759435</c:v>
                </c:pt>
                <c:pt idx="8506">
                  <c:v>15.016240543308633</c:v>
                </c:pt>
                <c:pt idx="8507">
                  <c:v>14.956642167882318</c:v>
                </c:pt>
                <c:pt idx="8508">
                  <c:v>14.886800458380598</c:v>
                </c:pt>
                <c:pt idx="8509">
                  <c:v>14.833677154554737</c:v>
                </c:pt>
                <c:pt idx="8510">
                  <c:v>14.746205438190772</c:v>
                </c:pt>
                <c:pt idx="8511">
                  <c:v>14.711154343417338</c:v>
                </c:pt>
                <c:pt idx="8512">
                  <c:v>14.634981223210616</c:v>
                </c:pt>
                <c:pt idx="8513">
                  <c:v>14.585657490724603</c:v>
                </c:pt>
                <c:pt idx="8514">
                  <c:v>14.54858247717889</c:v>
                </c:pt>
                <c:pt idx="8515">
                  <c:v>14.489291293985564</c:v>
                </c:pt>
                <c:pt idx="8516">
                  <c:v>14.418155315413561</c:v>
                </c:pt>
                <c:pt idx="8517">
                  <c:v>14.361917325314044</c:v>
                </c:pt>
                <c:pt idx="8518">
                  <c:v>14.296388828114118</c:v>
                </c:pt>
                <c:pt idx="8519">
                  <c:v>14.211457137159183</c:v>
                </c:pt>
                <c:pt idx="8520">
                  <c:v>14.184217137309203</c:v>
                </c:pt>
                <c:pt idx="8521">
                  <c:v>14.110891885303959</c:v>
                </c:pt>
                <c:pt idx="8522">
                  <c:v>14.058576171018245</c:v>
                </c:pt>
                <c:pt idx="8523">
                  <c:v>13.992309313875392</c:v>
                </c:pt>
                <c:pt idx="8524">
                  <c:v>13.904907193562533</c:v>
                </c:pt>
                <c:pt idx="8525">
                  <c:v>13.847386051881452</c:v>
                </c:pt>
                <c:pt idx="8526">
                  <c:v>13.792794662723686</c:v>
                </c:pt>
                <c:pt idx="8527">
                  <c:v>13.740946043162003</c:v>
                </c:pt>
                <c:pt idx="8528">
                  <c:v>13.660425616646895</c:v>
                </c:pt>
                <c:pt idx="8529">
                  <c:v>13.590933112152044</c:v>
                </c:pt>
                <c:pt idx="8530">
                  <c:v>13.538154414142557</c:v>
                </c:pt>
                <c:pt idx="8531">
                  <c:v>13.476450449571091</c:v>
                </c:pt>
                <c:pt idx="8532">
                  <c:v>13.41840331518841</c:v>
                </c:pt>
                <c:pt idx="8533">
                  <c:v>13.382835463183694</c:v>
                </c:pt>
                <c:pt idx="8534">
                  <c:v>13.301413666977535</c:v>
                </c:pt>
                <c:pt idx="8535">
                  <c:v>13.232184515098595</c:v>
                </c:pt>
                <c:pt idx="8536">
                  <c:v>13.157625413515582</c:v>
                </c:pt>
                <c:pt idx="8537">
                  <c:v>13.099893445357557</c:v>
                </c:pt>
                <c:pt idx="8538">
                  <c:v>13.051065445357557</c:v>
                </c:pt>
                <c:pt idx="8539">
                  <c:v>12.978239542956295</c:v>
                </c:pt>
                <c:pt idx="8540">
                  <c:v>12.915363591055627</c:v>
                </c:pt>
                <c:pt idx="8541">
                  <c:v>12.8629317485154</c:v>
                </c:pt>
                <c:pt idx="8542">
                  <c:v>12.837540742459582</c:v>
                </c:pt>
                <c:pt idx="8543">
                  <c:v>12.739635649936965</c:v>
                </c:pt>
                <c:pt idx="8544">
                  <c:v>12.707480432451318</c:v>
                </c:pt>
                <c:pt idx="8545">
                  <c:v>12.640847457446869</c:v>
                </c:pt>
                <c:pt idx="8546">
                  <c:v>12.573759646989711</c:v>
                </c:pt>
                <c:pt idx="8547">
                  <c:v>12.531329766745531</c:v>
                </c:pt>
                <c:pt idx="8548">
                  <c:v>12.443096500821806</c:v>
                </c:pt>
                <c:pt idx="8549">
                  <c:v>12.376463525817353</c:v>
                </c:pt>
                <c:pt idx="8550">
                  <c:v>12.296170027723404</c:v>
                </c:pt>
                <c:pt idx="8551">
                  <c:v>12.266167495286508</c:v>
                </c:pt>
                <c:pt idx="8552">
                  <c:v>12.185270278761044</c:v>
                </c:pt>
                <c:pt idx="8553">
                  <c:v>12.122879855046168</c:v>
                </c:pt>
                <c:pt idx="8554">
                  <c:v>12.054356850718833</c:v>
                </c:pt>
                <c:pt idx="8555">
                  <c:v>12.005033118232818</c:v>
                </c:pt>
                <c:pt idx="8556">
                  <c:v>11.96603926153295</c:v>
                </c:pt>
                <c:pt idx="8557">
                  <c:v>11.888835125615062</c:v>
                </c:pt>
                <c:pt idx="8558">
                  <c:v>11.825669646275243</c:v>
                </c:pt>
                <c:pt idx="8559">
                  <c:v>11.766275726948599</c:v>
                </c:pt>
                <c:pt idx="8560">
                  <c:v>11.717822822790453</c:v>
                </c:pt>
                <c:pt idx="8561">
                  <c:v>11.653701689860542</c:v>
                </c:pt>
                <c:pt idx="8562">
                  <c:v>11.604749287111149</c:v>
                </c:pt>
                <c:pt idx="8563">
                  <c:v>11.518467709716543</c:v>
                </c:pt>
                <c:pt idx="8564">
                  <c:v>11.476037829472363</c:v>
                </c:pt>
                <c:pt idx="8565">
                  <c:v>11.391177791854297</c:v>
                </c:pt>
                <c:pt idx="8566">
                  <c:v>11.366763734711439</c:v>
                </c:pt>
                <c:pt idx="8567">
                  <c:v>11.305853138636094</c:v>
                </c:pt>
                <c:pt idx="8568">
                  <c:v>11.281191217844853</c:v>
                </c:pt>
                <c:pt idx="8569">
                  <c:v>11.199545621862951</c:v>
                </c:pt>
                <c:pt idx="8570">
                  <c:v>11.1329126468585</c:v>
                </c:pt>
                <c:pt idx="8571">
                  <c:v>11.087038923323073</c:v>
                </c:pt>
                <c:pt idx="8572">
                  <c:v>11.015902944751067</c:v>
                </c:pt>
                <c:pt idx="8573">
                  <c:v>10.951592670928109</c:v>
                </c:pt>
                <c:pt idx="8574">
                  <c:v>10.885417655980982</c:v>
                </c:pt>
                <c:pt idx="8575">
                  <c:v>10.833569036419298</c:v>
                </c:pt>
                <c:pt idx="8576">
                  <c:v>10.771178612704423</c:v>
                </c:pt>
                <c:pt idx="8577">
                  <c:v>10.697853333519195</c:v>
                </c:pt>
                <c:pt idx="8578">
                  <c:v>10.675795028332111</c:v>
                </c:pt>
                <c:pt idx="8579">
                  <c:v>10.608435790182824</c:v>
                </c:pt>
                <c:pt idx="8580">
                  <c:v>10.559982886024679</c:v>
                </c:pt>
                <c:pt idx="8581">
                  <c:v>10.477080599409407</c:v>
                </c:pt>
                <c:pt idx="8582">
                  <c:v>10.423728824204002</c:v>
                </c:pt>
                <c:pt idx="8583">
                  <c:v>10.357095849199551</c:v>
                </c:pt>
                <c:pt idx="8584">
                  <c:v>10.286474777516712</c:v>
                </c:pt>
                <c:pt idx="8585">
                  <c:v>10.222829677672175</c:v>
                </c:pt>
                <c:pt idx="8586">
                  <c:v>10.152294734618911</c:v>
                </c:pt>
                <c:pt idx="8587">
                  <c:v>10.102971006173517</c:v>
                </c:pt>
                <c:pt idx="8588">
                  <c:v>10.054143006173517</c:v>
                </c:pt>
                <c:pt idx="8589">
                  <c:v>10.019792992516258</c:v>
                </c:pt>
                <c:pt idx="8590">
                  <c:v>9.9191312007296784</c:v>
                </c:pt>
                <c:pt idx="8591">
                  <c:v>9.8732574771942492</c:v>
                </c:pt>
                <c:pt idx="8592">
                  <c:v>9.7733842477236603</c:v>
                </c:pt>
                <c:pt idx="8593">
                  <c:v>9.7530474898012205</c:v>
                </c:pt>
                <c:pt idx="8594">
                  <c:v>9.6989035965773542</c:v>
                </c:pt>
                <c:pt idx="8595">
                  <c:v>9.6071558714590903</c:v>
                </c:pt>
                <c:pt idx="8596">
                  <c:v>9.5712476273848797</c:v>
                </c:pt>
                <c:pt idx="8597">
                  <c:v>9.4917152143360184</c:v>
                </c:pt>
                <c:pt idx="8598">
                  <c:v>9.4568379686217323</c:v>
                </c:pt>
                <c:pt idx="8599">
                  <c:v>9.3905711114788737</c:v>
                </c:pt>
                <c:pt idx="8600">
                  <c:v>9.3440391927026543</c:v>
                </c:pt>
                <c:pt idx="8601">
                  <c:v>9.2637456946087031</c:v>
                </c:pt>
                <c:pt idx="8602">
                  <c:v>9.2247518379088351</c:v>
                </c:pt>
                <c:pt idx="8603">
                  <c:v>9.1403949962854654</c:v>
                </c:pt>
                <c:pt idx="8604">
                  <c:v>9.0742199813383397</c:v>
                </c:pt>
                <c:pt idx="8605">
                  <c:v>9.0013940789370768</c:v>
                </c:pt>
                <c:pt idx="8606">
                  <c:v>8.9152536243802007</c:v>
                </c:pt>
                <c:pt idx="8607">
                  <c:v>8.8653171313713024</c:v>
                </c:pt>
                <c:pt idx="8608">
                  <c:v>8.8090791412717842</c:v>
                </c:pt>
                <c:pt idx="8609">
                  <c:v>8.7878641471328862</c:v>
                </c:pt>
                <c:pt idx="8610">
                  <c:v>8.7108177331842054</c:v>
                </c:pt>
                <c:pt idx="8611">
                  <c:v>8.6549051346126795</c:v>
                </c:pt>
                <c:pt idx="8612">
                  <c:v>8.6124752543684995</c:v>
                </c:pt>
                <c:pt idx="8613">
                  <c:v>8.5496961115113574</c:v>
                </c:pt>
                <c:pt idx="8614">
                  <c:v>8.5003723790253432</c:v>
                </c:pt>
                <c:pt idx="8615">
                  <c:v>8.4026538327280864</c:v>
                </c:pt>
                <c:pt idx="8616">
                  <c:v>8.3571796020079105</c:v>
                </c:pt>
                <c:pt idx="8617">
                  <c:v>8.2699864545793353</c:v>
                </c:pt>
                <c:pt idx="8618">
                  <c:v>8.2033534795748846</c:v>
                </c:pt>
                <c:pt idx="8619">
                  <c:v>8.1711983364653804</c:v>
                </c:pt>
                <c:pt idx="8620">
                  <c:v>8.1050233215182548</c:v>
                </c:pt>
                <c:pt idx="8621">
                  <c:v>8.0407127625866881</c:v>
                </c:pt>
                <c:pt idx="8622">
                  <c:v>7.9695767840146843</c:v>
                </c:pt>
                <c:pt idx="8623">
                  <c:v>7.9274345483117212</c:v>
                </c:pt>
                <c:pt idx="8624">
                  <c:v>7.8656318034819561</c:v>
                </c:pt>
                <c:pt idx="8625">
                  <c:v>7.8181937100671508</c:v>
                </c:pt>
                <c:pt idx="8626">
                  <c:v>7.7453678076658861</c:v>
                </c:pt>
                <c:pt idx="8627">
                  <c:v>7.6979297562633873</c:v>
                </c:pt>
                <c:pt idx="8628">
                  <c:v>7.6292294562559082</c:v>
                </c:pt>
                <c:pt idx="8629">
                  <c:v>7.5902356200001151</c:v>
                </c:pt>
                <c:pt idx="8630">
                  <c:v>7.5317705851969627</c:v>
                </c:pt>
                <c:pt idx="8631">
                  <c:v>7.4723766658703203</c:v>
                </c:pt>
                <c:pt idx="8632">
                  <c:v>7.4148555241892415</c:v>
                </c:pt>
                <c:pt idx="8633">
                  <c:v>7.3741821063435262</c:v>
                </c:pt>
                <c:pt idx="8634">
                  <c:v>7.3148906777720981</c:v>
                </c:pt>
                <c:pt idx="8635">
                  <c:v>7.2649542027228549</c:v>
                </c:pt>
                <c:pt idx="8636">
                  <c:v>7.2131055831611706</c:v>
                </c:pt>
                <c:pt idx="8637">
                  <c:v>7.1494604833166315</c:v>
                </c:pt>
                <c:pt idx="8638">
                  <c:v>7.0821012451673457</c:v>
                </c:pt>
                <c:pt idx="8639">
                  <c:v>7.0119120935560142</c:v>
                </c:pt>
                <c:pt idx="8640">
                  <c:v>6.9487466142161924</c:v>
                </c:pt>
                <c:pt idx="8641">
                  <c:v>6.8928340156446675</c:v>
                </c:pt>
                <c:pt idx="8642">
                  <c:v>6.8264754404148551</c:v>
                </c:pt>
                <c:pt idx="8643">
                  <c:v>6.7879523770043386</c:v>
                </c:pt>
                <c:pt idx="8644">
                  <c:v>6.7208645665471805</c:v>
                </c:pt>
                <c:pt idx="8645">
                  <c:v>6.6646265764476631</c:v>
                </c:pt>
                <c:pt idx="8646">
                  <c:v>6.585017767269437</c:v>
                </c:pt>
                <c:pt idx="8647">
                  <c:v>6.5291051686979129</c:v>
                </c:pt>
                <c:pt idx="8648">
                  <c:v>6.4694048294661091</c:v>
                </c:pt>
                <c:pt idx="8649">
                  <c:v>6.4380154008946802</c:v>
                </c:pt>
                <c:pt idx="8650">
                  <c:v>6.3737048419631126</c:v>
                </c:pt>
                <c:pt idx="8651">
                  <c:v>6.2670010113864087</c:v>
                </c:pt>
                <c:pt idx="8652">
                  <c:v>6.2321237656721227</c:v>
                </c:pt>
                <c:pt idx="8653">
                  <c:v>6.1719161958956859</c:v>
                </c:pt>
                <c:pt idx="8654">
                  <c:v>6.1018137192095114</c:v>
                </c:pt>
                <c:pt idx="8655">
                  <c:v>6.0586730691039872</c:v>
                </c:pt>
                <c:pt idx="8656">
                  <c:v>6.0098450691039869</c:v>
                </c:pt>
                <c:pt idx="8657">
                  <c:v>5.9392239494458652</c:v>
                </c:pt>
                <c:pt idx="8658">
                  <c:v>5.8484760458717213</c:v>
                </c:pt>
                <c:pt idx="8659">
                  <c:v>5.792238055772204</c:v>
                </c:pt>
                <c:pt idx="8660">
                  <c:v>5.7328441364455625</c:v>
                </c:pt>
                <c:pt idx="8661">
                  <c:v>5.6829076613963201</c:v>
                </c:pt>
                <c:pt idx="8662">
                  <c:v>5.6339552586469273</c:v>
                </c:pt>
                <c:pt idx="8663">
                  <c:v>5.5495984560057847</c:v>
                </c:pt>
                <c:pt idx="8664">
                  <c:v>5.4885883733368903</c:v>
                </c:pt>
                <c:pt idx="8665">
                  <c:v>5.4037283357188235</c:v>
                </c:pt>
                <c:pt idx="8666">
                  <c:v>5.3688510900045374</c:v>
                </c:pt>
                <c:pt idx="8667">
                  <c:v>5.2689778605339486</c:v>
                </c:pt>
                <c:pt idx="8668">
                  <c:v>5.241076060533949</c:v>
                </c:pt>
                <c:pt idx="8669">
                  <c:v>5.1538829131053738</c:v>
                </c:pt>
                <c:pt idx="8670">
                  <c:v>5.1257639765291296</c:v>
                </c:pt>
                <c:pt idx="8671">
                  <c:v>5.0602354793292026</c:v>
                </c:pt>
                <c:pt idx="8672">
                  <c:v>4.9978450556143281</c:v>
                </c:pt>
                <c:pt idx="8673">
                  <c:v>4.9173246290992214</c:v>
                </c:pt>
                <c:pt idx="8674">
                  <c:v>4.8873220966623263</c:v>
                </c:pt>
                <c:pt idx="8675">
                  <c:v>4.8161861180903225</c:v>
                </c:pt>
                <c:pt idx="8676">
                  <c:v>4.7400129978835999</c:v>
                </c:pt>
                <c:pt idx="8677">
                  <c:v>4.7176806675379934</c:v>
                </c:pt>
                <c:pt idx="8678">
                  <c:v>4.6457793045353633</c:v>
                </c:pt>
                <c:pt idx="8679">
                  <c:v>4.5958428294861209</c:v>
                </c:pt>
                <c:pt idx="8680">
                  <c:v>4.4921453597320911</c:v>
                </c:pt>
                <c:pt idx="8681">
                  <c:v>4.4255123847276412</c:v>
                </c:pt>
                <c:pt idx="8682">
                  <c:v>4.3877869549565247</c:v>
                </c:pt>
                <c:pt idx="8683">
                  <c:v>4.2879137574141062</c:v>
                </c:pt>
                <c:pt idx="8684">
                  <c:v>4.2316757673145879</c:v>
                </c:pt>
                <c:pt idx="8685">
                  <c:v>4.1668005314782821</c:v>
                </c:pt>
                <c:pt idx="8686">
                  <c:v>4.104997786648517</c:v>
                </c:pt>
                <c:pt idx="8687">
                  <c:v>4.0685849722802043</c:v>
                </c:pt>
                <c:pt idx="8688">
                  <c:v>3.9966836785732429</c:v>
                </c:pt>
                <c:pt idx="8689">
                  <c:v>3.8871668281944176</c:v>
                </c:pt>
                <c:pt idx="8690">
                  <c:v>3.8076344151455572</c:v>
                </c:pt>
                <c:pt idx="8691">
                  <c:v>3.7385811953220038</c:v>
                </c:pt>
                <c:pt idx="8692">
                  <c:v>3.666764512916346</c:v>
                </c:pt>
                <c:pt idx="8693">
                  <c:v>3.582913884585968</c:v>
                </c:pt>
                <c:pt idx="8694">
                  <c:v>3.5187927516560551</c:v>
                </c:pt>
                <c:pt idx="8695">
                  <c:v>3.4370727740550922</c:v>
                </c:pt>
                <c:pt idx="8696">
                  <c:v>3.3715442768551656</c:v>
                </c:pt>
                <c:pt idx="8697">
                  <c:v>3.3359764248504487</c:v>
                </c:pt>
                <c:pt idx="8698">
                  <c:v>3.2282515261216855</c:v>
                </c:pt>
                <c:pt idx="8699">
                  <c:v>3.1672414434527911</c:v>
                </c:pt>
                <c:pt idx="8700">
                  <c:v>3.1173049504438932</c:v>
                </c:pt>
                <c:pt idx="8701">
                  <c:v>3.0610672048699463</c:v>
                </c:pt>
                <c:pt idx="8702">
                  <c:v>3.0213011361689093</c:v>
                </c:pt>
                <c:pt idx="8703">
                  <c:v>2.9815350674678736</c:v>
                </c:pt>
                <c:pt idx="8704">
                  <c:v>2.8731908574843024</c:v>
                </c:pt>
                <c:pt idx="8705">
                  <c:v>2.8025697378261825</c:v>
                </c:pt>
                <c:pt idx="8706">
                  <c:v>2.7680430471022022</c:v>
                </c:pt>
                <c:pt idx="8707">
                  <c:v>2.715611204561974</c:v>
                </c:pt>
                <c:pt idx="8708">
                  <c:v>2.6559108653301688</c:v>
                </c:pt>
                <c:pt idx="8709">
                  <c:v>2.5791808653301684</c:v>
                </c:pt>
                <c:pt idx="8710">
                  <c:v>2.5129140081873116</c:v>
                </c:pt>
                <c:pt idx="8711">
                  <c:v>2.4605982939015973</c:v>
                </c:pt>
                <c:pt idx="8712">
                  <c:v>2.3920752895742616</c:v>
                </c:pt>
                <c:pt idx="8713">
                  <c:v>2.3185015889808773</c:v>
                </c:pt>
                <c:pt idx="8714">
                  <c:v>2.2575909929055324</c:v>
                </c:pt>
                <c:pt idx="8715">
                  <c:v>2.1814178726988103</c:v>
                </c:pt>
                <c:pt idx="8716">
                  <c:v>2.1220239533721688</c:v>
                </c:pt>
                <c:pt idx="8717">
                  <c:v>2.0417304552782181</c:v>
                </c:pt>
                <c:pt idx="8718">
                  <c:v>1.9962561938794163</c:v>
                </c:pt>
                <c:pt idx="8719">
                  <c:v>1.9430185009176337</c:v>
                </c:pt>
                <c:pt idx="8720">
                  <c:v>1.9054546578489242</c:v>
                </c:pt>
                <c:pt idx="8721">
                  <c:v>1.8589227390727043</c:v>
                </c:pt>
                <c:pt idx="8722">
                  <c:v>1.7827496188659822</c:v>
                </c:pt>
                <c:pt idx="8723">
                  <c:v>1.7230492796341768</c:v>
                </c:pt>
                <c:pt idx="8724">
                  <c:v>1.6443625675002194</c:v>
                </c:pt>
                <c:pt idx="8725">
                  <c:v>1.6006616053944884</c:v>
                </c:pt>
                <c:pt idx="8726">
                  <c:v>1.5333023672452022</c:v>
                </c:pt>
                <c:pt idx="8727">
                  <c:v>1.4739084479185609</c:v>
                </c:pt>
                <c:pt idx="8728">
                  <c:v>1.4374956335502476</c:v>
                </c:pt>
                <c:pt idx="8729">
                  <c:v>1.3503024861216726</c:v>
                </c:pt>
                <c:pt idx="8730">
                  <c:v>1.2988069747170099</c:v>
                </c:pt>
                <c:pt idx="8731">
                  <c:v>1.2192745616681484</c:v>
                </c:pt>
                <c:pt idx="8732">
                  <c:v>1.187691965559222</c:v>
                </c:pt>
                <c:pt idx="8733">
                  <c:v>1.1331005764014555</c:v>
                </c:pt>
                <c:pt idx="8734">
                  <c:v>1.0346379940884007</c:v>
                </c:pt>
                <c:pt idx="8735">
                  <c:v>0.96827941885858859</c:v>
                </c:pt>
                <c:pt idx="8736">
                  <c:v>0.8929897237927612</c:v>
                </c:pt>
                <c:pt idx="8737">
                  <c:v>0.86487080847961728</c:v>
                </c:pt>
                <c:pt idx="8738">
                  <c:v>0.77858923108501232</c:v>
                </c:pt>
                <c:pt idx="8739">
                  <c:v>0.7464340879755087</c:v>
                </c:pt>
                <c:pt idx="8740">
                  <c:v>0.67624493636417793</c:v>
                </c:pt>
                <c:pt idx="8741">
                  <c:v>0.62594435805315174</c:v>
                </c:pt>
                <c:pt idx="8742">
                  <c:v>0.55532323839503162</c:v>
                </c:pt>
                <c:pt idx="8743">
                  <c:v>0.51162227628930068</c:v>
                </c:pt>
                <c:pt idx="8744">
                  <c:v>0.43763639673788401</c:v>
                </c:pt>
                <c:pt idx="8745">
                  <c:v>0.38086023550427023</c:v>
                </c:pt>
                <c:pt idx="8746">
                  <c:v>0.29854699270827872</c:v>
                </c:pt>
                <c:pt idx="8747">
                  <c:v>0.2257210903070152</c:v>
                </c:pt>
                <c:pt idx="8748">
                  <c:v>0.1711297011492488</c:v>
                </c:pt>
                <c:pt idx="8749">
                  <c:v>9.5678667272560136E-2</c:v>
                </c:pt>
                <c:pt idx="8750">
                  <c:v>3.9766068701035939E-2</c:v>
                </c:pt>
              </c:numCache>
            </c:numRef>
          </c:val>
          <c:smooth val="0"/>
          <c:extLst>
            <c:ext xmlns:c16="http://schemas.microsoft.com/office/drawing/2014/chart" uri="{C3380CC4-5D6E-409C-BE32-E72D297353CC}">
              <c16:uniqueId val="{00000000-806E-4BF6-9B2F-F49C7ADEF5A0}"/>
            </c:ext>
          </c:extLst>
        </c:ser>
        <c:dLbls>
          <c:showLegendKey val="0"/>
          <c:showVal val="0"/>
          <c:showCatName val="0"/>
          <c:showSerName val="0"/>
          <c:showPercent val="0"/>
          <c:showBubbleSize val="0"/>
        </c:dLbls>
        <c:marker val="1"/>
        <c:smooth val="0"/>
        <c:axId val="531266224"/>
        <c:axId val="531266944"/>
        <c:extLst/>
      </c:lineChart>
      <c:lineChart>
        <c:grouping val="standard"/>
        <c:varyColors val="0"/>
        <c:ser>
          <c:idx val="0"/>
          <c:order val="0"/>
          <c:tx>
            <c:strRef>
              <c:f>Mittelwerte!$F$21</c:f>
              <c:strCache>
                <c:ptCount val="1"/>
                <c:pt idx="0">
                  <c:v>Force Z</c:v>
                </c:pt>
              </c:strCache>
            </c:strRef>
          </c:tx>
          <c:spPr>
            <a:ln w="6350" cap="rnd">
              <a:solidFill>
                <a:schemeClr val="accent1"/>
              </a:solidFill>
              <a:round/>
            </a:ln>
            <a:effectLst/>
          </c:spPr>
          <c:marker>
            <c:symbol val="none"/>
          </c:marker>
          <c:cat>
            <c:numRef>
              <c:f>Mittelwerte!$A$22:$A$8772</c:f>
              <c:numCache>
                <c:formatCode>0.00000</c:formatCode>
                <c:ptCount val="8751"/>
                <c:pt idx="0">
                  <c:v>0</c:v>
                </c:pt>
                <c:pt idx="1">
                  <c:v>2.8571428571428574E-4</c:v>
                </c:pt>
                <c:pt idx="2">
                  <c:v>5.7142857142857147E-4</c:v>
                </c:pt>
                <c:pt idx="3">
                  <c:v>8.5714285714285721E-4</c:v>
                </c:pt>
                <c:pt idx="4">
                  <c:v>1.1428571428571429E-3</c:v>
                </c:pt>
                <c:pt idx="5">
                  <c:v>1.4285714285714288E-3</c:v>
                </c:pt>
                <c:pt idx="6">
                  <c:v>1.7142857142857146E-3</c:v>
                </c:pt>
                <c:pt idx="7">
                  <c:v>2.0000000000000005E-3</c:v>
                </c:pt>
                <c:pt idx="8">
                  <c:v>2.2857142857142863E-3</c:v>
                </c:pt>
                <c:pt idx="9">
                  <c:v>2.5714285714285722E-3</c:v>
                </c:pt>
                <c:pt idx="10">
                  <c:v>2.857142857142858E-3</c:v>
                </c:pt>
                <c:pt idx="11">
                  <c:v>3.1428571428571439E-3</c:v>
                </c:pt>
                <c:pt idx="12">
                  <c:v>3.4285714285714297E-3</c:v>
                </c:pt>
                <c:pt idx="13">
                  <c:v>3.7142857142857155E-3</c:v>
                </c:pt>
                <c:pt idx="14">
                  <c:v>4.000000000000001E-3</c:v>
                </c:pt>
                <c:pt idx="15">
                  <c:v>4.2857142857142868E-3</c:v>
                </c:pt>
                <c:pt idx="16">
                  <c:v>4.5714285714285726E-3</c:v>
                </c:pt>
                <c:pt idx="17">
                  <c:v>4.8571428571428585E-3</c:v>
                </c:pt>
                <c:pt idx="18">
                  <c:v>5.1428571428571443E-3</c:v>
                </c:pt>
                <c:pt idx="19">
                  <c:v>5.4285714285714302E-3</c:v>
                </c:pt>
                <c:pt idx="20">
                  <c:v>5.714285714285716E-3</c:v>
                </c:pt>
                <c:pt idx="21">
                  <c:v>6.0000000000000019E-3</c:v>
                </c:pt>
                <c:pt idx="22">
                  <c:v>6.2857142857142877E-3</c:v>
                </c:pt>
                <c:pt idx="23">
                  <c:v>6.5714285714285735E-3</c:v>
                </c:pt>
                <c:pt idx="24">
                  <c:v>6.8571428571428594E-3</c:v>
                </c:pt>
                <c:pt idx="25">
                  <c:v>7.1428571428571452E-3</c:v>
                </c:pt>
                <c:pt idx="26">
                  <c:v>7.4285714285714311E-3</c:v>
                </c:pt>
                <c:pt idx="27">
                  <c:v>7.7142857142857169E-3</c:v>
                </c:pt>
                <c:pt idx="28">
                  <c:v>8.0000000000000019E-3</c:v>
                </c:pt>
                <c:pt idx="29">
                  <c:v>8.2857142857142869E-3</c:v>
                </c:pt>
                <c:pt idx="30">
                  <c:v>8.5714285714285719E-3</c:v>
                </c:pt>
                <c:pt idx="31">
                  <c:v>8.8571428571428568E-3</c:v>
                </c:pt>
                <c:pt idx="32">
                  <c:v>9.1428571428571418E-3</c:v>
                </c:pt>
                <c:pt idx="33">
                  <c:v>9.4285714285714268E-3</c:v>
                </c:pt>
                <c:pt idx="34">
                  <c:v>9.7142857142857118E-3</c:v>
                </c:pt>
                <c:pt idx="35">
                  <c:v>9.9999999999999967E-3</c:v>
                </c:pt>
                <c:pt idx="36">
                  <c:v>1.0285714285714282E-2</c:v>
                </c:pt>
                <c:pt idx="37">
                  <c:v>1.0571428571428567E-2</c:v>
                </c:pt>
                <c:pt idx="38">
                  <c:v>1.0857142857142852E-2</c:v>
                </c:pt>
                <c:pt idx="39">
                  <c:v>1.1142857142857137E-2</c:v>
                </c:pt>
                <c:pt idx="40">
                  <c:v>1.1428571428571422E-2</c:v>
                </c:pt>
                <c:pt idx="41">
                  <c:v>1.1714285714285707E-2</c:v>
                </c:pt>
                <c:pt idx="42">
                  <c:v>1.1999999999999992E-2</c:v>
                </c:pt>
                <c:pt idx="43">
                  <c:v>1.2285714285714277E-2</c:v>
                </c:pt>
                <c:pt idx="44">
                  <c:v>1.2571428571428562E-2</c:v>
                </c:pt>
                <c:pt idx="45">
                  <c:v>1.2857142857142847E-2</c:v>
                </c:pt>
                <c:pt idx="46">
                  <c:v>1.3142857142857131E-2</c:v>
                </c:pt>
                <c:pt idx="47">
                  <c:v>1.3428571428571416E-2</c:v>
                </c:pt>
                <c:pt idx="48">
                  <c:v>1.3714285714285701E-2</c:v>
                </c:pt>
                <c:pt idx="49">
                  <c:v>1.3999999999999986E-2</c:v>
                </c:pt>
                <c:pt idx="50">
                  <c:v>1.4285714285714271E-2</c:v>
                </c:pt>
                <c:pt idx="51">
                  <c:v>1.4571428571428556E-2</c:v>
                </c:pt>
                <c:pt idx="52">
                  <c:v>1.4857142857142841E-2</c:v>
                </c:pt>
                <c:pt idx="53">
                  <c:v>1.5142857142857126E-2</c:v>
                </c:pt>
                <c:pt idx="54">
                  <c:v>1.5428571428571411E-2</c:v>
                </c:pt>
                <c:pt idx="55">
                  <c:v>1.5714285714285698E-2</c:v>
                </c:pt>
                <c:pt idx="56">
                  <c:v>1.5999999999999983E-2</c:v>
                </c:pt>
                <c:pt idx="57">
                  <c:v>1.6285714285714268E-2</c:v>
                </c:pt>
                <c:pt idx="58">
                  <c:v>1.6571428571428553E-2</c:v>
                </c:pt>
                <c:pt idx="59">
                  <c:v>1.6857142857142838E-2</c:v>
                </c:pt>
                <c:pt idx="60">
                  <c:v>1.7142857142857123E-2</c:v>
                </c:pt>
                <c:pt idx="61">
                  <c:v>1.7428571428571408E-2</c:v>
                </c:pt>
                <c:pt idx="62">
                  <c:v>1.7714285714285693E-2</c:v>
                </c:pt>
                <c:pt idx="63">
                  <c:v>1.7999999999999978E-2</c:v>
                </c:pt>
                <c:pt idx="64">
                  <c:v>1.8285714285714263E-2</c:v>
                </c:pt>
                <c:pt idx="65">
                  <c:v>1.8571428571428548E-2</c:v>
                </c:pt>
                <c:pt idx="66">
                  <c:v>1.8857142857142833E-2</c:v>
                </c:pt>
                <c:pt idx="67">
                  <c:v>1.9142857142857118E-2</c:v>
                </c:pt>
                <c:pt idx="68">
                  <c:v>1.9428571428571403E-2</c:v>
                </c:pt>
                <c:pt idx="69">
                  <c:v>1.9714285714285688E-2</c:v>
                </c:pt>
                <c:pt idx="70">
                  <c:v>1.9999999999999973E-2</c:v>
                </c:pt>
                <c:pt idx="71">
                  <c:v>2.0285714285714258E-2</c:v>
                </c:pt>
                <c:pt idx="72">
                  <c:v>2.0571428571428543E-2</c:v>
                </c:pt>
                <c:pt idx="73">
                  <c:v>2.0857142857142828E-2</c:v>
                </c:pt>
                <c:pt idx="74">
                  <c:v>2.1142857142857113E-2</c:v>
                </c:pt>
                <c:pt idx="75">
                  <c:v>2.1428571428571398E-2</c:v>
                </c:pt>
                <c:pt idx="76">
                  <c:v>2.1714285714285683E-2</c:v>
                </c:pt>
                <c:pt idx="77">
                  <c:v>2.1999999999999967E-2</c:v>
                </c:pt>
                <c:pt idx="78">
                  <c:v>2.2285714285714252E-2</c:v>
                </c:pt>
                <c:pt idx="79">
                  <c:v>2.2571428571428537E-2</c:v>
                </c:pt>
                <c:pt idx="80">
                  <c:v>2.2857142857142822E-2</c:v>
                </c:pt>
                <c:pt idx="81">
                  <c:v>2.3142857142857107E-2</c:v>
                </c:pt>
                <c:pt idx="82">
                  <c:v>2.3428571428571392E-2</c:v>
                </c:pt>
                <c:pt idx="83">
                  <c:v>2.3714285714285677E-2</c:v>
                </c:pt>
                <c:pt idx="84">
                  <c:v>2.3999999999999962E-2</c:v>
                </c:pt>
                <c:pt idx="85">
                  <c:v>2.4285714285714247E-2</c:v>
                </c:pt>
                <c:pt idx="86">
                  <c:v>2.4571428571428532E-2</c:v>
                </c:pt>
                <c:pt idx="87">
                  <c:v>2.4857142857142817E-2</c:v>
                </c:pt>
                <c:pt idx="88">
                  <c:v>2.5142857142857102E-2</c:v>
                </c:pt>
                <c:pt idx="89">
                  <c:v>2.5428571428571387E-2</c:v>
                </c:pt>
                <c:pt idx="90">
                  <c:v>2.5714285714285672E-2</c:v>
                </c:pt>
                <c:pt idx="91">
                  <c:v>2.5999999999999957E-2</c:v>
                </c:pt>
                <c:pt idx="92">
                  <c:v>2.6285714285714242E-2</c:v>
                </c:pt>
                <c:pt idx="93">
                  <c:v>2.6571428571428527E-2</c:v>
                </c:pt>
                <c:pt idx="94">
                  <c:v>2.6857142857142812E-2</c:v>
                </c:pt>
                <c:pt idx="95">
                  <c:v>2.7142857142857097E-2</c:v>
                </c:pt>
                <c:pt idx="96">
                  <c:v>2.7428571428571382E-2</c:v>
                </c:pt>
                <c:pt idx="97">
                  <c:v>2.7714285714285667E-2</c:v>
                </c:pt>
                <c:pt idx="98">
                  <c:v>2.7999999999999952E-2</c:v>
                </c:pt>
                <c:pt idx="99">
                  <c:v>2.8285714285714237E-2</c:v>
                </c:pt>
                <c:pt idx="100">
                  <c:v>2.8571428571428522E-2</c:v>
                </c:pt>
                <c:pt idx="101">
                  <c:v>2.8857142857142807E-2</c:v>
                </c:pt>
                <c:pt idx="102">
                  <c:v>2.9142857142857092E-2</c:v>
                </c:pt>
                <c:pt idx="103">
                  <c:v>2.9428571428571377E-2</c:v>
                </c:pt>
                <c:pt idx="104">
                  <c:v>2.9714285714285662E-2</c:v>
                </c:pt>
                <c:pt idx="105">
                  <c:v>2.9999999999999947E-2</c:v>
                </c:pt>
                <c:pt idx="106">
                  <c:v>3.0285714285714232E-2</c:v>
                </c:pt>
                <c:pt idx="107">
                  <c:v>3.0571428571428517E-2</c:v>
                </c:pt>
                <c:pt idx="108">
                  <c:v>3.0857142857142802E-2</c:v>
                </c:pt>
                <c:pt idx="109">
                  <c:v>3.1142857142857087E-2</c:v>
                </c:pt>
                <c:pt idx="110">
                  <c:v>3.1428571428571375E-2</c:v>
                </c:pt>
                <c:pt idx="111">
                  <c:v>3.171428571428566E-2</c:v>
                </c:pt>
                <c:pt idx="112">
                  <c:v>3.1999999999999945E-2</c:v>
                </c:pt>
                <c:pt idx="113">
                  <c:v>3.228571428571423E-2</c:v>
                </c:pt>
                <c:pt idx="114">
                  <c:v>3.2571428571428515E-2</c:v>
                </c:pt>
                <c:pt idx="115">
                  <c:v>3.28571428571428E-2</c:v>
                </c:pt>
                <c:pt idx="116">
                  <c:v>3.3142857142857085E-2</c:v>
                </c:pt>
                <c:pt idx="117">
                  <c:v>3.342857142857137E-2</c:v>
                </c:pt>
                <c:pt idx="118">
                  <c:v>3.3714285714285655E-2</c:v>
                </c:pt>
                <c:pt idx="119">
                  <c:v>3.399999999999994E-2</c:v>
                </c:pt>
                <c:pt idx="120">
                  <c:v>3.4285714285714225E-2</c:v>
                </c:pt>
                <c:pt idx="121">
                  <c:v>3.457142857142851E-2</c:v>
                </c:pt>
                <c:pt idx="122">
                  <c:v>3.4857142857142795E-2</c:v>
                </c:pt>
                <c:pt idx="123">
                  <c:v>3.514285714285708E-2</c:v>
                </c:pt>
                <c:pt idx="124">
                  <c:v>3.5428571428571365E-2</c:v>
                </c:pt>
                <c:pt idx="125">
                  <c:v>3.571428571428565E-2</c:v>
                </c:pt>
                <c:pt idx="126">
                  <c:v>3.5999999999999935E-2</c:v>
                </c:pt>
                <c:pt idx="127">
                  <c:v>3.628571428571422E-2</c:v>
                </c:pt>
                <c:pt idx="128">
                  <c:v>3.6571428571428505E-2</c:v>
                </c:pt>
                <c:pt idx="129">
                  <c:v>3.685714285714279E-2</c:v>
                </c:pt>
                <c:pt idx="130">
                  <c:v>3.7142857142857075E-2</c:v>
                </c:pt>
                <c:pt idx="131">
                  <c:v>3.742857142857136E-2</c:v>
                </c:pt>
                <c:pt idx="132">
                  <c:v>3.7714285714285645E-2</c:v>
                </c:pt>
                <c:pt idx="133">
                  <c:v>3.799999999999993E-2</c:v>
                </c:pt>
                <c:pt idx="134">
                  <c:v>3.8285714285714215E-2</c:v>
                </c:pt>
                <c:pt idx="135">
                  <c:v>3.85714285714285E-2</c:v>
                </c:pt>
                <c:pt idx="136">
                  <c:v>3.8857142857142785E-2</c:v>
                </c:pt>
                <c:pt idx="137">
                  <c:v>3.914285714285707E-2</c:v>
                </c:pt>
                <c:pt idx="138">
                  <c:v>3.9428571428571355E-2</c:v>
                </c:pt>
                <c:pt idx="139">
                  <c:v>3.971428571428564E-2</c:v>
                </c:pt>
                <c:pt idx="140">
                  <c:v>3.9999999999999925E-2</c:v>
                </c:pt>
                <c:pt idx="141">
                  <c:v>4.0285714285714209E-2</c:v>
                </c:pt>
                <c:pt idx="142">
                  <c:v>4.0571428571428494E-2</c:v>
                </c:pt>
                <c:pt idx="143">
                  <c:v>4.0857142857142779E-2</c:v>
                </c:pt>
                <c:pt idx="144">
                  <c:v>4.1142857142857064E-2</c:v>
                </c:pt>
                <c:pt idx="145">
                  <c:v>4.1428571428571349E-2</c:v>
                </c:pt>
                <c:pt idx="146">
                  <c:v>4.1714285714285634E-2</c:v>
                </c:pt>
                <c:pt idx="147">
                  <c:v>4.1999999999999919E-2</c:v>
                </c:pt>
                <c:pt idx="148">
                  <c:v>4.2285714285714204E-2</c:v>
                </c:pt>
                <c:pt idx="149">
                  <c:v>4.2571428571428489E-2</c:v>
                </c:pt>
                <c:pt idx="150">
                  <c:v>4.2857142857142774E-2</c:v>
                </c:pt>
                <c:pt idx="151">
                  <c:v>4.3142857142857059E-2</c:v>
                </c:pt>
                <c:pt idx="152">
                  <c:v>4.3428571428571344E-2</c:v>
                </c:pt>
                <c:pt idx="153">
                  <c:v>4.3714285714285629E-2</c:v>
                </c:pt>
                <c:pt idx="154">
                  <c:v>4.3999999999999914E-2</c:v>
                </c:pt>
                <c:pt idx="155">
                  <c:v>4.4285714285714199E-2</c:v>
                </c:pt>
                <c:pt idx="156">
                  <c:v>4.4571428571428484E-2</c:v>
                </c:pt>
                <c:pt idx="157">
                  <c:v>4.4857142857142769E-2</c:v>
                </c:pt>
                <c:pt idx="158">
                  <c:v>4.5142857142857054E-2</c:v>
                </c:pt>
                <c:pt idx="159">
                  <c:v>4.5428571428571339E-2</c:v>
                </c:pt>
                <c:pt idx="160">
                  <c:v>4.5714285714285624E-2</c:v>
                </c:pt>
                <c:pt idx="161">
                  <c:v>4.5999999999999909E-2</c:v>
                </c:pt>
                <c:pt idx="162">
                  <c:v>4.6285714285714194E-2</c:v>
                </c:pt>
                <c:pt idx="163">
                  <c:v>4.6571428571428479E-2</c:v>
                </c:pt>
                <c:pt idx="164">
                  <c:v>4.6857142857142764E-2</c:v>
                </c:pt>
                <c:pt idx="165">
                  <c:v>4.7142857142857049E-2</c:v>
                </c:pt>
                <c:pt idx="166">
                  <c:v>4.7428571428571334E-2</c:v>
                </c:pt>
                <c:pt idx="167">
                  <c:v>4.7714285714285619E-2</c:v>
                </c:pt>
                <c:pt idx="168">
                  <c:v>4.7999999999999904E-2</c:v>
                </c:pt>
                <c:pt idx="169">
                  <c:v>4.8285714285714189E-2</c:v>
                </c:pt>
                <c:pt idx="170">
                  <c:v>4.8571428571428474E-2</c:v>
                </c:pt>
                <c:pt idx="171">
                  <c:v>4.8857142857142759E-2</c:v>
                </c:pt>
                <c:pt idx="172">
                  <c:v>4.9142857142857044E-2</c:v>
                </c:pt>
                <c:pt idx="173">
                  <c:v>4.9428571428571329E-2</c:v>
                </c:pt>
                <c:pt idx="174">
                  <c:v>4.9714285714285614E-2</c:v>
                </c:pt>
                <c:pt idx="175">
                  <c:v>4.9999999999999899E-2</c:v>
                </c:pt>
                <c:pt idx="176">
                  <c:v>5.0285714285714184E-2</c:v>
                </c:pt>
                <c:pt idx="177">
                  <c:v>5.0571428571428469E-2</c:v>
                </c:pt>
                <c:pt idx="178">
                  <c:v>5.0857142857142754E-2</c:v>
                </c:pt>
                <c:pt idx="179">
                  <c:v>5.1142857142857039E-2</c:v>
                </c:pt>
                <c:pt idx="180">
                  <c:v>5.1428571428571324E-2</c:v>
                </c:pt>
                <c:pt idx="181">
                  <c:v>5.1714285714285609E-2</c:v>
                </c:pt>
                <c:pt idx="182">
                  <c:v>5.1999999999999894E-2</c:v>
                </c:pt>
                <c:pt idx="183">
                  <c:v>5.2285714285714179E-2</c:v>
                </c:pt>
                <c:pt idx="184">
                  <c:v>5.2571428571428463E-2</c:v>
                </c:pt>
                <c:pt idx="185">
                  <c:v>5.2857142857142748E-2</c:v>
                </c:pt>
                <c:pt idx="186">
                  <c:v>5.3142857142857033E-2</c:v>
                </c:pt>
                <c:pt idx="187">
                  <c:v>5.3428571428571318E-2</c:v>
                </c:pt>
                <c:pt idx="188">
                  <c:v>5.3714285714285603E-2</c:v>
                </c:pt>
                <c:pt idx="189">
                  <c:v>5.3999999999999888E-2</c:v>
                </c:pt>
                <c:pt idx="190">
                  <c:v>5.4285714285714173E-2</c:v>
                </c:pt>
                <c:pt idx="191">
                  <c:v>5.4571428571428458E-2</c:v>
                </c:pt>
                <c:pt idx="192">
                  <c:v>5.4857142857142743E-2</c:v>
                </c:pt>
                <c:pt idx="193">
                  <c:v>5.5142857142857028E-2</c:v>
                </c:pt>
                <c:pt idx="194">
                  <c:v>5.5428571428571313E-2</c:v>
                </c:pt>
                <c:pt idx="195">
                  <c:v>5.5714285714285598E-2</c:v>
                </c:pt>
                <c:pt idx="196">
                  <c:v>5.5999999999999883E-2</c:v>
                </c:pt>
                <c:pt idx="197">
                  <c:v>5.6285714285714168E-2</c:v>
                </c:pt>
                <c:pt idx="198">
                  <c:v>5.6571428571428453E-2</c:v>
                </c:pt>
                <c:pt idx="199">
                  <c:v>5.6857142857142738E-2</c:v>
                </c:pt>
                <c:pt idx="200">
                  <c:v>5.7142857142857023E-2</c:v>
                </c:pt>
                <c:pt idx="201">
                  <c:v>5.7428571428571308E-2</c:v>
                </c:pt>
                <c:pt idx="202">
                  <c:v>5.7714285714285593E-2</c:v>
                </c:pt>
                <c:pt idx="203">
                  <c:v>5.7999999999999878E-2</c:v>
                </c:pt>
                <c:pt idx="204">
                  <c:v>5.8285714285714163E-2</c:v>
                </c:pt>
                <c:pt idx="205">
                  <c:v>5.8571428571428448E-2</c:v>
                </c:pt>
                <c:pt idx="206">
                  <c:v>5.8857142857142733E-2</c:v>
                </c:pt>
                <c:pt idx="207">
                  <c:v>5.9142857142857018E-2</c:v>
                </c:pt>
                <c:pt idx="208">
                  <c:v>5.9428571428571303E-2</c:v>
                </c:pt>
                <c:pt idx="209">
                  <c:v>5.9714285714285588E-2</c:v>
                </c:pt>
                <c:pt idx="210">
                  <c:v>5.9999999999999873E-2</c:v>
                </c:pt>
                <c:pt idx="211">
                  <c:v>6.0285714285714158E-2</c:v>
                </c:pt>
                <c:pt idx="212">
                  <c:v>6.0571428571428443E-2</c:v>
                </c:pt>
                <c:pt idx="213">
                  <c:v>6.0857142857142728E-2</c:v>
                </c:pt>
                <c:pt idx="214">
                  <c:v>6.1142857142857013E-2</c:v>
                </c:pt>
                <c:pt idx="215">
                  <c:v>6.1428571428571298E-2</c:v>
                </c:pt>
                <c:pt idx="216">
                  <c:v>6.1714285714285583E-2</c:v>
                </c:pt>
                <c:pt idx="217">
                  <c:v>6.1999999999999868E-2</c:v>
                </c:pt>
                <c:pt idx="218">
                  <c:v>6.2285714285714153E-2</c:v>
                </c:pt>
                <c:pt idx="219">
                  <c:v>6.2571428571428445E-2</c:v>
                </c:pt>
                <c:pt idx="220">
                  <c:v>6.2857142857142737E-2</c:v>
                </c:pt>
                <c:pt idx="221">
                  <c:v>6.3142857142857028E-2</c:v>
                </c:pt>
                <c:pt idx="222">
                  <c:v>6.342857142857132E-2</c:v>
                </c:pt>
                <c:pt idx="223">
                  <c:v>6.3714285714285612E-2</c:v>
                </c:pt>
                <c:pt idx="224">
                  <c:v>6.3999999999999904E-2</c:v>
                </c:pt>
                <c:pt idx="225">
                  <c:v>6.4285714285714196E-2</c:v>
                </c:pt>
                <c:pt idx="226">
                  <c:v>6.4571428571428488E-2</c:v>
                </c:pt>
                <c:pt idx="227">
                  <c:v>6.485714285714278E-2</c:v>
                </c:pt>
                <c:pt idx="228">
                  <c:v>6.5142857142857072E-2</c:v>
                </c:pt>
                <c:pt idx="229">
                  <c:v>6.5428571428571364E-2</c:v>
                </c:pt>
                <c:pt idx="230">
                  <c:v>6.5714285714285656E-2</c:v>
                </c:pt>
                <c:pt idx="231">
                  <c:v>6.5999999999999948E-2</c:v>
                </c:pt>
                <c:pt idx="232">
                  <c:v>6.628571428571424E-2</c:v>
                </c:pt>
                <c:pt idx="233">
                  <c:v>6.6571428571428531E-2</c:v>
                </c:pt>
                <c:pt idx="234">
                  <c:v>6.6857142857142823E-2</c:v>
                </c:pt>
                <c:pt idx="235">
                  <c:v>6.7142857142857115E-2</c:v>
                </c:pt>
                <c:pt idx="236">
                  <c:v>6.7428571428571407E-2</c:v>
                </c:pt>
                <c:pt idx="237">
                  <c:v>6.7714285714285699E-2</c:v>
                </c:pt>
                <c:pt idx="238">
                  <c:v>6.7999999999999991E-2</c:v>
                </c:pt>
                <c:pt idx="239">
                  <c:v>6.8285714285714283E-2</c:v>
                </c:pt>
                <c:pt idx="240">
                  <c:v>6.8571428571428575E-2</c:v>
                </c:pt>
                <c:pt idx="241">
                  <c:v>6.8857142857142867E-2</c:v>
                </c:pt>
                <c:pt idx="242">
                  <c:v>6.9142857142857159E-2</c:v>
                </c:pt>
                <c:pt idx="243">
                  <c:v>6.9428571428571451E-2</c:v>
                </c:pt>
                <c:pt idx="244">
                  <c:v>6.9714285714285743E-2</c:v>
                </c:pt>
                <c:pt idx="245">
                  <c:v>7.0000000000000034E-2</c:v>
                </c:pt>
                <c:pt idx="246">
                  <c:v>7.0285714285714326E-2</c:v>
                </c:pt>
                <c:pt idx="247">
                  <c:v>7.0571428571428618E-2</c:v>
                </c:pt>
                <c:pt idx="248">
                  <c:v>7.085714285714291E-2</c:v>
                </c:pt>
                <c:pt idx="249">
                  <c:v>7.1142857142857202E-2</c:v>
                </c:pt>
                <c:pt idx="250">
                  <c:v>7.1428571428571494E-2</c:v>
                </c:pt>
                <c:pt idx="251">
                  <c:v>7.1714285714285786E-2</c:v>
                </c:pt>
                <c:pt idx="252">
                  <c:v>7.2000000000000078E-2</c:v>
                </c:pt>
                <c:pt idx="253">
                  <c:v>7.228571428571437E-2</c:v>
                </c:pt>
                <c:pt idx="254">
                  <c:v>7.2571428571428662E-2</c:v>
                </c:pt>
                <c:pt idx="255">
                  <c:v>7.2857142857142954E-2</c:v>
                </c:pt>
                <c:pt idx="256">
                  <c:v>7.3142857142857245E-2</c:v>
                </c:pt>
                <c:pt idx="257">
                  <c:v>7.3428571428571537E-2</c:v>
                </c:pt>
                <c:pt idx="258">
                  <c:v>7.3714285714285829E-2</c:v>
                </c:pt>
                <c:pt idx="259">
                  <c:v>7.4000000000000121E-2</c:v>
                </c:pt>
                <c:pt idx="260">
                  <c:v>7.4285714285714413E-2</c:v>
                </c:pt>
                <c:pt idx="261">
                  <c:v>7.4571428571428705E-2</c:v>
                </c:pt>
                <c:pt idx="262">
                  <c:v>7.4857142857142997E-2</c:v>
                </c:pt>
                <c:pt idx="263">
                  <c:v>7.5142857142857289E-2</c:v>
                </c:pt>
                <c:pt idx="264">
                  <c:v>7.5428571428571581E-2</c:v>
                </c:pt>
                <c:pt idx="265">
                  <c:v>7.5714285714285873E-2</c:v>
                </c:pt>
                <c:pt idx="266">
                  <c:v>7.6000000000000165E-2</c:v>
                </c:pt>
                <c:pt idx="267">
                  <c:v>7.6285714285714457E-2</c:v>
                </c:pt>
                <c:pt idx="268">
                  <c:v>7.6571428571428748E-2</c:v>
                </c:pt>
                <c:pt idx="269">
                  <c:v>7.685714285714304E-2</c:v>
                </c:pt>
                <c:pt idx="270">
                  <c:v>7.7142857142857332E-2</c:v>
                </c:pt>
                <c:pt idx="271">
                  <c:v>7.7428571428571624E-2</c:v>
                </c:pt>
                <c:pt idx="272">
                  <c:v>7.7714285714285916E-2</c:v>
                </c:pt>
                <c:pt idx="273">
                  <c:v>7.8000000000000208E-2</c:v>
                </c:pt>
                <c:pt idx="274">
                  <c:v>7.82857142857145E-2</c:v>
                </c:pt>
                <c:pt idx="275">
                  <c:v>7.8571428571428792E-2</c:v>
                </c:pt>
                <c:pt idx="276">
                  <c:v>7.8857142857143084E-2</c:v>
                </c:pt>
                <c:pt idx="277">
                  <c:v>7.9142857142857376E-2</c:v>
                </c:pt>
                <c:pt idx="278">
                  <c:v>7.9428571428571668E-2</c:v>
                </c:pt>
                <c:pt idx="279">
                  <c:v>7.971428571428596E-2</c:v>
                </c:pt>
                <c:pt idx="280">
                  <c:v>8.0000000000000251E-2</c:v>
                </c:pt>
                <c:pt idx="281">
                  <c:v>8.0285714285714543E-2</c:v>
                </c:pt>
                <c:pt idx="282">
                  <c:v>8.0571428571428835E-2</c:v>
                </c:pt>
                <c:pt idx="283">
                  <c:v>8.0857142857143127E-2</c:v>
                </c:pt>
                <c:pt idx="284">
                  <c:v>8.1142857142857419E-2</c:v>
                </c:pt>
                <c:pt idx="285">
                  <c:v>8.1428571428571711E-2</c:v>
                </c:pt>
                <c:pt idx="286">
                  <c:v>8.1714285714286003E-2</c:v>
                </c:pt>
                <c:pt idx="287">
                  <c:v>8.2000000000000295E-2</c:v>
                </c:pt>
                <c:pt idx="288">
                  <c:v>8.2285714285714587E-2</c:v>
                </c:pt>
                <c:pt idx="289">
                  <c:v>8.2571428571428879E-2</c:v>
                </c:pt>
                <c:pt idx="290">
                  <c:v>8.2857142857143171E-2</c:v>
                </c:pt>
                <c:pt idx="291">
                  <c:v>8.3142857142857463E-2</c:v>
                </c:pt>
                <c:pt idx="292">
                  <c:v>8.3428571428571754E-2</c:v>
                </c:pt>
                <c:pt idx="293">
                  <c:v>8.3714285714286046E-2</c:v>
                </c:pt>
                <c:pt idx="294">
                  <c:v>8.4000000000000338E-2</c:v>
                </c:pt>
                <c:pt idx="295">
                  <c:v>8.428571428571463E-2</c:v>
                </c:pt>
                <c:pt idx="296">
                  <c:v>8.4571428571428922E-2</c:v>
                </c:pt>
                <c:pt idx="297">
                  <c:v>8.4857142857143214E-2</c:v>
                </c:pt>
                <c:pt idx="298">
                  <c:v>8.5142857142857506E-2</c:v>
                </c:pt>
                <c:pt idx="299">
                  <c:v>8.5428571428571798E-2</c:v>
                </c:pt>
                <c:pt idx="300">
                  <c:v>8.571428571428609E-2</c:v>
                </c:pt>
                <c:pt idx="301">
                  <c:v>8.6000000000000382E-2</c:v>
                </c:pt>
                <c:pt idx="302">
                  <c:v>8.6285714285714674E-2</c:v>
                </c:pt>
                <c:pt idx="303">
                  <c:v>8.6571428571428966E-2</c:v>
                </c:pt>
                <c:pt idx="304">
                  <c:v>8.6857142857143257E-2</c:v>
                </c:pt>
                <c:pt idx="305">
                  <c:v>8.7142857142857549E-2</c:v>
                </c:pt>
                <c:pt idx="306">
                  <c:v>8.7428571428571841E-2</c:v>
                </c:pt>
                <c:pt idx="307">
                  <c:v>8.7714285714286133E-2</c:v>
                </c:pt>
                <c:pt idx="308">
                  <c:v>8.8000000000000425E-2</c:v>
                </c:pt>
                <c:pt idx="309">
                  <c:v>8.8285714285714717E-2</c:v>
                </c:pt>
                <c:pt idx="310">
                  <c:v>8.8571428571429009E-2</c:v>
                </c:pt>
                <c:pt idx="311">
                  <c:v>8.8857142857143301E-2</c:v>
                </c:pt>
                <c:pt idx="312">
                  <c:v>8.9142857142857593E-2</c:v>
                </c:pt>
                <c:pt idx="313">
                  <c:v>8.9428571428571885E-2</c:v>
                </c:pt>
                <c:pt idx="314">
                  <c:v>8.9714285714286177E-2</c:v>
                </c:pt>
                <c:pt idx="315">
                  <c:v>9.0000000000000469E-2</c:v>
                </c:pt>
                <c:pt idx="316">
                  <c:v>9.028571428571476E-2</c:v>
                </c:pt>
                <c:pt idx="317">
                  <c:v>9.0571428571429052E-2</c:v>
                </c:pt>
                <c:pt idx="318">
                  <c:v>9.0857142857143344E-2</c:v>
                </c:pt>
                <c:pt idx="319">
                  <c:v>9.1142857142857636E-2</c:v>
                </c:pt>
                <c:pt idx="320">
                  <c:v>9.1428571428571928E-2</c:v>
                </c:pt>
                <c:pt idx="321">
                  <c:v>9.171428571428622E-2</c:v>
                </c:pt>
                <c:pt idx="322">
                  <c:v>9.2000000000000512E-2</c:v>
                </c:pt>
                <c:pt idx="323">
                  <c:v>9.2285714285714804E-2</c:v>
                </c:pt>
                <c:pt idx="324">
                  <c:v>9.2571428571429096E-2</c:v>
                </c:pt>
                <c:pt idx="325">
                  <c:v>9.2857142857143388E-2</c:v>
                </c:pt>
                <c:pt idx="326">
                  <c:v>9.314285714285768E-2</c:v>
                </c:pt>
                <c:pt idx="327">
                  <c:v>9.3428571428571972E-2</c:v>
                </c:pt>
                <c:pt idx="328">
                  <c:v>9.3714285714286263E-2</c:v>
                </c:pt>
                <c:pt idx="329">
                  <c:v>9.4000000000000555E-2</c:v>
                </c:pt>
                <c:pt idx="330">
                  <c:v>9.4285714285714847E-2</c:v>
                </c:pt>
                <c:pt idx="331">
                  <c:v>9.4571428571429139E-2</c:v>
                </c:pt>
                <c:pt idx="332">
                  <c:v>9.4857142857143431E-2</c:v>
                </c:pt>
                <c:pt idx="333">
                  <c:v>9.5142857142857723E-2</c:v>
                </c:pt>
                <c:pt idx="334">
                  <c:v>9.5428571428572015E-2</c:v>
                </c:pt>
                <c:pt idx="335">
                  <c:v>9.5714285714286307E-2</c:v>
                </c:pt>
                <c:pt idx="336">
                  <c:v>9.6000000000000599E-2</c:v>
                </c:pt>
                <c:pt idx="337">
                  <c:v>9.6285714285714891E-2</c:v>
                </c:pt>
                <c:pt idx="338">
                  <c:v>9.6571428571429183E-2</c:v>
                </c:pt>
                <c:pt idx="339">
                  <c:v>9.6857142857143474E-2</c:v>
                </c:pt>
                <c:pt idx="340">
                  <c:v>9.7142857142857766E-2</c:v>
                </c:pt>
                <c:pt idx="341">
                  <c:v>9.7428571428572058E-2</c:v>
                </c:pt>
                <c:pt idx="342">
                  <c:v>9.771428571428635E-2</c:v>
                </c:pt>
                <c:pt idx="343">
                  <c:v>9.8000000000000642E-2</c:v>
                </c:pt>
                <c:pt idx="344">
                  <c:v>9.8285714285714934E-2</c:v>
                </c:pt>
                <c:pt idx="345">
                  <c:v>9.8571428571429226E-2</c:v>
                </c:pt>
                <c:pt idx="346">
                  <c:v>9.8857142857143518E-2</c:v>
                </c:pt>
                <c:pt idx="347">
                  <c:v>9.914285714285781E-2</c:v>
                </c:pt>
                <c:pt idx="348">
                  <c:v>9.9428571428572102E-2</c:v>
                </c:pt>
                <c:pt idx="349">
                  <c:v>9.9714285714286394E-2</c:v>
                </c:pt>
                <c:pt idx="350">
                  <c:v>0.10000000000000069</c:v>
                </c:pt>
                <c:pt idx="351">
                  <c:v>0.10028571428571498</c:v>
                </c:pt>
                <c:pt idx="352">
                  <c:v>0.10057142857142927</c:v>
                </c:pt>
                <c:pt idx="353">
                  <c:v>0.10085714285714356</c:v>
                </c:pt>
                <c:pt idx="354">
                  <c:v>0.10114285714285785</c:v>
                </c:pt>
                <c:pt idx="355">
                  <c:v>0.10142857142857215</c:v>
                </c:pt>
                <c:pt idx="356">
                  <c:v>0.10171428571428644</c:v>
                </c:pt>
                <c:pt idx="357">
                  <c:v>0.10200000000000073</c:v>
                </c:pt>
                <c:pt idx="358">
                  <c:v>0.10228571428571502</c:v>
                </c:pt>
                <c:pt idx="359">
                  <c:v>0.10257142857142931</c:v>
                </c:pt>
                <c:pt idx="360">
                  <c:v>0.1028571428571436</c:v>
                </c:pt>
                <c:pt idx="361">
                  <c:v>0.1031428571428579</c:v>
                </c:pt>
                <c:pt idx="362">
                  <c:v>0.10342857142857219</c:v>
                </c:pt>
                <c:pt idx="363">
                  <c:v>0.10371428571428648</c:v>
                </c:pt>
                <c:pt idx="364">
                  <c:v>0.10400000000000077</c:v>
                </c:pt>
                <c:pt idx="365">
                  <c:v>0.10428571428571506</c:v>
                </c:pt>
                <c:pt idx="366">
                  <c:v>0.10457142857142936</c:v>
                </c:pt>
                <c:pt idx="367">
                  <c:v>0.10485714285714365</c:v>
                </c:pt>
                <c:pt idx="368">
                  <c:v>0.10514285714285794</c:v>
                </c:pt>
                <c:pt idx="369">
                  <c:v>0.10542857142857223</c:v>
                </c:pt>
                <c:pt idx="370">
                  <c:v>0.10571428571428652</c:v>
                </c:pt>
                <c:pt idx="371">
                  <c:v>0.10600000000000082</c:v>
                </c:pt>
                <c:pt idx="372">
                  <c:v>0.10628571428571511</c:v>
                </c:pt>
                <c:pt idx="373">
                  <c:v>0.1065714285714294</c:v>
                </c:pt>
                <c:pt idx="374">
                  <c:v>0.10685714285714369</c:v>
                </c:pt>
                <c:pt idx="375">
                  <c:v>0.10714285714285798</c:v>
                </c:pt>
                <c:pt idx="376">
                  <c:v>0.10742857142857228</c:v>
                </c:pt>
                <c:pt idx="377">
                  <c:v>0.10771428571428657</c:v>
                </c:pt>
                <c:pt idx="378">
                  <c:v>0.10800000000000086</c:v>
                </c:pt>
                <c:pt idx="379">
                  <c:v>0.10828571428571515</c:v>
                </c:pt>
                <c:pt idx="380">
                  <c:v>0.10857142857142944</c:v>
                </c:pt>
                <c:pt idx="381">
                  <c:v>0.10885714285714373</c:v>
                </c:pt>
                <c:pt idx="382">
                  <c:v>0.10914285714285803</c:v>
                </c:pt>
                <c:pt idx="383">
                  <c:v>0.10942857142857232</c:v>
                </c:pt>
                <c:pt idx="384">
                  <c:v>0.10971428571428661</c:v>
                </c:pt>
                <c:pt idx="385">
                  <c:v>0.1100000000000009</c:v>
                </c:pt>
                <c:pt idx="386">
                  <c:v>0.11028571428571519</c:v>
                </c:pt>
                <c:pt idx="387">
                  <c:v>0.11057142857142949</c:v>
                </c:pt>
                <c:pt idx="388">
                  <c:v>0.11085714285714378</c:v>
                </c:pt>
                <c:pt idx="389">
                  <c:v>0.11114285714285807</c:v>
                </c:pt>
                <c:pt idx="390">
                  <c:v>0.11142857142857236</c:v>
                </c:pt>
                <c:pt idx="391">
                  <c:v>0.11171428571428665</c:v>
                </c:pt>
                <c:pt idx="392">
                  <c:v>0.11200000000000095</c:v>
                </c:pt>
                <c:pt idx="393">
                  <c:v>0.11228571428571524</c:v>
                </c:pt>
                <c:pt idx="394">
                  <c:v>0.11257142857142953</c:v>
                </c:pt>
                <c:pt idx="395">
                  <c:v>0.11285714285714382</c:v>
                </c:pt>
                <c:pt idx="396">
                  <c:v>0.11314285714285811</c:v>
                </c:pt>
                <c:pt idx="397">
                  <c:v>0.11342857142857241</c:v>
                </c:pt>
                <c:pt idx="398">
                  <c:v>0.1137142857142867</c:v>
                </c:pt>
                <c:pt idx="399">
                  <c:v>0.11400000000000099</c:v>
                </c:pt>
                <c:pt idx="400">
                  <c:v>0.11428571428571528</c:v>
                </c:pt>
                <c:pt idx="401">
                  <c:v>0.11457142857142957</c:v>
                </c:pt>
                <c:pt idx="402">
                  <c:v>0.11485714285714387</c:v>
                </c:pt>
                <c:pt idx="403">
                  <c:v>0.11514285714285816</c:v>
                </c:pt>
                <c:pt idx="404">
                  <c:v>0.11542857142857245</c:v>
                </c:pt>
                <c:pt idx="405">
                  <c:v>0.11571428571428674</c:v>
                </c:pt>
                <c:pt idx="406">
                  <c:v>0.11600000000000103</c:v>
                </c:pt>
                <c:pt idx="407">
                  <c:v>0.11628571428571532</c:v>
                </c:pt>
                <c:pt idx="408">
                  <c:v>0.11657142857142962</c:v>
                </c:pt>
                <c:pt idx="409">
                  <c:v>0.11685714285714391</c:v>
                </c:pt>
                <c:pt idx="410">
                  <c:v>0.1171428571428582</c:v>
                </c:pt>
                <c:pt idx="411">
                  <c:v>0.11742857142857249</c:v>
                </c:pt>
                <c:pt idx="412">
                  <c:v>0.11771428571428678</c:v>
                </c:pt>
                <c:pt idx="413">
                  <c:v>0.11800000000000108</c:v>
                </c:pt>
                <c:pt idx="414">
                  <c:v>0.11828571428571537</c:v>
                </c:pt>
                <c:pt idx="415">
                  <c:v>0.11857142857142966</c:v>
                </c:pt>
                <c:pt idx="416">
                  <c:v>0.11885714285714395</c:v>
                </c:pt>
                <c:pt idx="417">
                  <c:v>0.11914285714285824</c:v>
                </c:pt>
                <c:pt idx="418">
                  <c:v>0.11942857142857254</c:v>
                </c:pt>
                <c:pt idx="419">
                  <c:v>0.11971428571428683</c:v>
                </c:pt>
                <c:pt idx="420">
                  <c:v>0.12000000000000112</c:v>
                </c:pt>
                <c:pt idx="421">
                  <c:v>0.12028571428571541</c:v>
                </c:pt>
                <c:pt idx="422">
                  <c:v>0.1205714285714297</c:v>
                </c:pt>
                <c:pt idx="423">
                  <c:v>0.120857142857144</c:v>
                </c:pt>
                <c:pt idx="424">
                  <c:v>0.12114285714285829</c:v>
                </c:pt>
                <c:pt idx="425">
                  <c:v>0.12142857142857258</c:v>
                </c:pt>
                <c:pt idx="426">
                  <c:v>0.12171428571428687</c:v>
                </c:pt>
                <c:pt idx="427">
                  <c:v>0.12200000000000116</c:v>
                </c:pt>
                <c:pt idx="428">
                  <c:v>0.12228571428571545</c:v>
                </c:pt>
                <c:pt idx="429">
                  <c:v>0.12257142857142975</c:v>
                </c:pt>
                <c:pt idx="430">
                  <c:v>0.12285714285714404</c:v>
                </c:pt>
                <c:pt idx="431">
                  <c:v>0.12314285714285833</c:v>
                </c:pt>
                <c:pt idx="432">
                  <c:v>0.12342857142857262</c:v>
                </c:pt>
                <c:pt idx="433">
                  <c:v>0.12371428571428691</c:v>
                </c:pt>
                <c:pt idx="434">
                  <c:v>0.12400000000000121</c:v>
                </c:pt>
                <c:pt idx="435">
                  <c:v>0.1242857142857155</c:v>
                </c:pt>
                <c:pt idx="436">
                  <c:v>0.12457142857142979</c:v>
                </c:pt>
                <c:pt idx="437">
                  <c:v>0.12485714285714408</c:v>
                </c:pt>
                <c:pt idx="438">
                  <c:v>0.12514285714285836</c:v>
                </c:pt>
                <c:pt idx="439">
                  <c:v>0.12542857142857264</c:v>
                </c:pt>
                <c:pt idx="440">
                  <c:v>0.12571428571428692</c:v>
                </c:pt>
                <c:pt idx="441">
                  <c:v>0.12600000000000119</c:v>
                </c:pt>
                <c:pt idx="442">
                  <c:v>0.12628571428571547</c:v>
                </c:pt>
                <c:pt idx="443">
                  <c:v>0.12657142857142975</c:v>
                </c:pt>
                <c:pt idx="444">
                  <c:v>0.12685714285714403</c:v>
                </c:pt>
                <c:pt idx="445">
                  <c:v>0.12714285714285831</c:v>
                </c:pt>
                <c:pt idx="446">
                  <c:v>0.12742857142857258</c:v>
                </c:pt>
                <c:pt idx="447">
                  <c:v>0.12771428571428686</c:v>
                </c:pt>
                <c:pt idx="448">
                  <c:v>0.12800000000000114</c:v>
                </c:pt>
                <c:pt idx="449">
                  <c:v>0.12828571428571542</c:v>
                </c:pt>
                <c:pt idx="450">
                  <c:v>0.1285714285714297</c:v>
                </c:pt>
                <c:pt idx="451">
                  <c:v>0.12885714285714397</c:v>
                </c:pt>
                <c:pt idx="452">
                  <c:v>0.12914285714285825</c:v>
                </c:pt>
                <c:pt idx="453">
                  <c:v>0.12942857142857253</c:v>
                </c:pt>
                <c:pt idx="454">
                  <c:v>0.12971428571428681</c:v>
                </c:pt>
                <c:pt idx="455">
                  <c:v>0.13000000000000109</c:v>
                </c:pt>
                <c:pt idx="456">
                  <c:v>0.13028571428571536</c:v>
                </c:pt>
                <c:pt idx="457">
                  <c:v>0.13057142857142964</c:v>
                </c:pt>
                <c:pt idx="458">
                  <c:v>0.13085714285714392</c:v>
                </c:pt>
                <c:pt idx="459">
                  <c:v>0.1311428571428582</c:v>
                </c:pt>
                <c:pt idx="460">
                  <c:v>0.13142857142857248</c:v>
                </c:pt>
                <c:pt idx="461">
                  <c:v>0.13171428571428676</c:v>
                </c:pt>
                <c:pt idx="462">
                  <c:v>0.13200000000000103</c:v>
                </c:pt>
                <c:pt idx="463">
                  <c:v>0.13228571428571531</c:v>
                </c:pt>
                <c:pt idx="464">
                  <c:v>0.13257142857142959</c:v>
                </c:pt>
                <c:pt idx="465">
                  <c:v>0.13285714285714387</c:v>
                </c:pt>
                <c:pt idx="466">
                  <c:v>0.13314285714285815</c:v>
                </c:pt>
                <c:pt idx="467">
                  <c:v>0.13342857142857242</c:v>
                </c:pt>
                <c:pt idx="468">
                  <c:v>0.1337142857142867</c:v>
                </c:pt>
                <c:pt idx="469">
                  <c:v>0.13400000000000098</c:v>
                </c:pt>
                <c:pt idx="470">
                  <c:v>0.13428571428571526</c:v>
                </c:pt>
                <c:pt idx="471">
                  <c:v>0.13457142857142954</c:v>
                </c:pt>
                <c:pt idx="472">
                  <c:v>0.13485714285714381</c:v>
                </c:pt>
                <c:pt idx="473">
                  <c:v>0.13514285714285809</c:v>
                </c:pt>
                <c:pt idx="474">
                  <c:v>0.13542857142857237</c:v>
                </c:pt>
                <c:pt idx="475">
                  <c:v>0.13571428571428665</c:v>
                </c:pt>
                <c:pt idx="476">
                  <c:v>0.13600000000000093</c:v>
                </c:pt>
                <c:pt idx="477">
                  <c:v>0.1362857142857152</c:v>
                </c:pt>
                <c:pt idx="478">
                  <c:v>0.13657142857142948</c:v>
                </c:pt>
                <c:pt idx="479">
                  <c:v>0.13685714285714376</c:v>
                </c:pt>
                <c:pt idx="480">
                  <c:v>0.13714285714285804</c:v>
                </c:pt>
                <c:pt idx="481">
                  <c:v>0.13742857142857232</c:v>
                </c:pt>
                <c:pt idx="482">
                  <c:v>0.13771428571428659</c:v>
                </c:pt>
                <c:pt idx="483">
                  <c:v>0.13800000000000087</c:v>
                </c:pt>
                <c:pt idx="484">
                  <c:v>0.13828571428571515</c:v>
                </c:pt>
                <c:pt idx="485">
                  <c:v>0.13857142857142943</c:v>
                </c:pt>
                <c:pt idx="486">
                  <c:v>0.13885714285714371</c:v>
                </c:pt>
                <c:pt idx="487">
                  <c:v>0.13914285714285798</c:v>
                </c:pt>
                <c:pt idx="488">
                  <c:v>0.13942857142857226</c:v>
                </c:pt>
                <c:pt idx="489">
                  <c:v>0.13971428571428654</c:v>
                </c:pt>
                <c:pt idx="490">
                  <c:v>0.14000000000000082</c:v>
                </c:pt>
                <c:pt idx="491">
                  <c:v>0.1402857142857151</c:v>
                </c:pt>
                <c:pt idx="492">
                  <c:v>0.14057142857142937</c:v>
                </c:pt>
                <c:pt idx="493">
                  <c:v>0.14085714285714365</c:v>
                </c:pt>
                <c:pt idx="494">
                  <c:v>0.14114285714285793</c:v>
                </c:pt>
                <c:pt idx="495">
                  <c:v>0.14142857142857221</c:v>
                </c:pt>
                <c:pt idx="496">
                  <c:v>0.14171428571428649</c:v>
                </c:pt>
                <c:pt idx="497">
                  <c:v>0.14200000000000076</c:v>
                </c:pt>
                <c:pt idx="498">
                  <c:v>0.14228571428571504</c:v>
                </c:pt>
                <c:pt idx="499">
                  <c:v>0.14257142857142932</c:v>
                </c:pt>
                <c:pt idx="500">
                  <c:v>0.1428571428571436</c:v>
                </c:pt>
                <c:pt idx="501">
                  <c:v>0.14314285714285788</c:v>
                </c:pt>
                <c:pt idx="502">
                  <c:v>0.14342857142857215</c:v>
                </c:pt>
                <c:pt idx="503">
                  <c:v>0.14371428571428643</c:v>
                </c:pt>
                <c:pt idx="504">
                  <c:v>0.14400000000000071</c:v>
                </c:pt>
                <c:pt idx="505">
                  <c:v>0.14428571428571499</c:v>
                </c:pt>
                <c:pt idx="506">
                  <c:v>0.14457142857142927</c:v>
                </c:pt>
                <c:pt idx="507">
                  <c:v>0.14485714285714354</c:v>
                </c:pt>
                <c:pt idx="508">
                  <c:v>0.14514285714285782</c:v>
                </c:pt>
                <c:pt idx="509">
                  <c:v>0.1454285714285721</c:v>
                </c:pt>
                <c:pt idx="510">
                  <c:v>0.14571428571428638</c:v>
                </c:pt>
                <c:pt idx="511">
                  <c:v>0.14600000000000066</c:v>
                </c:pt>
                <c:pt idx="512">
                  <c:v>0.14628571428571494</c:v>
                </c:pt>
                <c:pt idx="513">
                  <c:v>0.14657142857142921</c:v>
                </c:pt>
                <c:pt idx="514">
                  <c:v>0.14685714285714349</c:v>
                </c:pt>
                <c:pt idx="515">
                  <c:v>0.14714285714285777</c:v>
                </c:pt>
                <c:pt idx="516">
                  <c:v>0.14742857142857205</c:v>
                </c:pt>
                <c:pt idx="517">
                  <c:v>0.14771428571428633</c:v>
                </c:pt>
                <c:pt idx="518">
                  <c:v>0.1480000000000006</c:v>
                </c:pt>
                <c:pt idx="519">
                  <c:v>0.14828571428571488</c:v>
                </c:pt>
                <c:pt idx="520">
                  <c:v>0.14857142857142916</c:v>
                </c:pt>
                <c:pt idx="521">
                  <c:v>0.14885714285714344</c:v>
                </c:pt>
                <c:pt idx="522">
                  <c:v>0.14914285714285772</c:v>
                </c:pt>
                <c:pt idx="523">
                  <c:v>0.14942857142857199</c:v>
                </c:pt>
                <c:pt idx="524">
                  <c:v>0.14971428571428627</c:v>
                </c:pt>
                <c:pt idx="525">
                  <c:v>0.15000000000000055</c:v>
                </c:pt>
                <c:pt idx="526">
                  <c:v>0.15028571428571483</c:v>
                </c:pt>
                <c:pt idx="527">
                  <c:v>0.15057142857142911</c:v>
                </c:pt>
                <c:pt idx="528">
                  <c:v>0.15085714285714338</c:v>
                </c:pt>
                <c:pt idx="529">
                  <c:v>0.15114285714285766</c:v>
                </c:pt>
                <c:pt idx="530">
                  <c:v>0.15142857142857194</c:v>
                </c:pt>
                <c:pt idx="531">
                  <c:v>0.15171428571428622</c:v>
                </c:pt>
                <c:pt idx="532">
                  <c:v>0.1520000000000005</c:v>
                </c:pt>
                <c:pt idx="533">
                  <c:v>0.15228571428571477</c:v>
                </c:pt>
                <c:pt idx="534">
                  <c:v>0.15257142857142905</c:v>
                </c:pt>
                <c:pt idx="535">
                  <c:v>0.15285714285714333</c:v>
                </c:pt>
                <c:pt idx="536">
                  <c:v>0.15314285714285761</c:v>
                </c:pt>
                <c:pt idx="537">
                  <c:v>0.15342857142857189</c:v>
                </c:pt>
                <c:pt idx="538">
                  <c:v>0.15371428571428616</c:v>
                </c:pt>
                <c:pt idx="539">
                  <c:v>0.15400000000000044</c:v>
                </c:pt>
                <c:pt idx="540">
                  <c:v>0.15428571428571472</c:v>
                </c:pt>
                <c:pt idx="541">
                  <c:v>0.154571428571429</c:v>
                </c:pt>
                <c:pt idx="542">
                  <c:v>0.15485714285714328</c:v>
                </c:pt>
                <c:pt idx="543">
                  <c:v>0.15514285714285755</c:v>
                </c:pt>
                <c:pt idx="544">
                  <c:v>0.15542857142857183</c:v>
                </c:pt>
                <c:pt idx="545">
                  <c:v>0.15571428571428611</c:v>
                </c:pt>
                <c:pt idx="546">
                  <c:v>0.15600000000000039</c:v>
                </c:pt>
                <c:pt idx="547">
                  <c:v>0.15628571428571467</c:v>
                </c:pt>
                <c:pt idx="548">
                  <c:v>0.15657142857142894</c:v>
                </c:pt>
                <c:pt idx="549">
                  <c:v>0.15685714285714322</c:v>
                </c:pt>
                <c:pt idx="550">
                  <c:v>0.1571428571428575</c:v>
                </c:pt>
                <c:pt idx="551">
                  <c:v>0.15742857142857178</c:v>
                </c:pt>
                <c:pt idx="552">
                  <c:v>0.15771428571428606</c:v>
                </c:pt>
                <c:pt idx="553">
                  <c:v>0.15800000000000033</c:v>
                </c:pt>
                <c:pt idx="554">
                  <c:v>0.15828571428571461</c:v>
                </c:pt>
                <c:pt idx="555">
                  <c:v>0.15857142857142889</c:v>
                </c:pt>
                <c:pt idx="556">
                  <c:v>0.15885714285714317</c:v>
                </c:pt>
                <c:pt idx="557">
                  <c:v>0.15914285714285745</c:v>
                </c:pt>
                <c:pt idx="558">
                  <c:v>0.15942857142857172</c:v>
                </c:pt>
                <c:pt idx="559">
                  <c:v>0.159714285714286</c:v>
                </c:pt>
                <c:pt idx="560">
                  <c:v>0.16000000000000028</c:v>
                </c:pt>
                <c:pt idx="561">
                  <c:v>0.16028571428571456</c:v>
                </c:pt>
                <c:pt idx="562">
                  <c:v>0.16057142857142884</c:v>
                </c:pt>
                <c:pt idx="563">
                  <c:v>0.16085714285714312</c:v>
                </c:pt>
                <c:pt idx="564">
                  <c:v>0.16114285714285739</c:v>
                </c:pt>
                <c:pt idx="565">
                  <c:v>0.16142857142857167</c:v>
                </c:pt>
                <c:pt idx="566">
                  <c:v>0.16171428571428595</c:v>
                </c:pt>
                <c:pt idx="567">
                  <c:v>0.16200000000000023</c:v>
                </c:pt>
                <c:pt idx="568">
                  <c:v>0.16228571428571451</c:v>
                </c:pt>
                <c:pt idx="569">
                  <c:v>0.16257142857142878</c:v>
                </c:pt>
                <c:pt idx="570">
                  <c:v>0.16285714285714306</c:v>
                </c:pt>
                <c:pt idx="571">
                  <c:v>0.16314285714285734</c:v>
                </c:pt>
                <c:pt idx="572">
                  <c:v>0.16342857142857162</c:v>
                </c:pt>
                <c:pt idx="573">
                  <c:v>0.1637142857142859</c:v>
                </c:pt>
                <c:pt idx="574">
                  <c:v>0.16400000000000017</c:v>
                </c:pt>
                <c:pt idx="575">
                  <c:v>0.16428571428571445</c:v>
                </c:pt>
                <c:pt idx="576">
                  <c:v>0.16457142857142873</c:v>
                </c:pt>
                <c:pt idx="577">
                  <c:v>0.16485714285714301</c:v>
                </c:pt>
                <c:pt idx="578">
                  <c:v>0.16514285714285729</c:v>
                </c:pt>
                <c:pt idx="579">
                  <c:v>0.16542857142857156</c:v>
                </c:pt>
                <c:pt idx="580">
                  <c:v>0.16571428571428584</c:v>
                </c:pt>
                <c:pt idx="581">
                  <c:v>0.16600000000000012</c:v>
                </c:pt>
                <c:pt idx="582">
                  <c:v>0.1662857142857144</c:v>
                </c:pt>
                <c:pt idx="583">
                  <c:v>0.16657142857142868</c:v>
                </c:pt>
                <c:pt idx="584">
                  <c:v>0.16685714285714295</c:v>
                </c:pt>
                <c:pt idx="585">
                  <c:v>0.16714285714285723</c:v>
                </c:pt>
                <c:pt idx="586">
                  <c:v>0.16742857142857151</c:v>
                </c:pt>
                <c:pt idx="587">
                  <c:v>0.16771428571428579</c:v>
                </c:pt>
                <c:pt idx="588">
                  <c:v>0.16800000000000007</c:v>
                </c:pt>
                <c:pt idx="589">
                  <c:v>0.16828571428571434</c:v>
                </c:pt>
                <c:pt idx="590">
                  <c:v>0.16857142857142862</c:v>
                </c:pt>
                <c:pt idx="591">
                  <c:v>0.1688571428571429</c:v>
                </c:pt>
                <c:pt idx="592">
                  <c:v>0.16914285714285718</c:v>
                </c:pt>
                <c:pt idx="593">
                  <c:v>0.16942857142857146</c:v>
                </c:pt>
                <c:pt idx="594">
                  <c:v>0.16971428571428573</c:v>
                </c:pt>
                <c:pt idx="595">
                  <c:v>0.17</c:v>
                </c:pt>
                <c:pt idx="596">
                  <c:v>0.17028571428571429</c:v>
                </c:pt>
                <c:pt idx="597">
                  <c:v>0.17057142857142857</c:v>
                </c:pt>
                <c:pt idx="598">
                  <c:v>0.17085714285714285</c:v>
                </c:pt>
                <c:pt idx="599">
                  <c:v>0.17114285714285712</c:v>
                </c:pt>
                <c:pt idx="600">
                  <c:v>0.1714285714285714</c:v>
                </c:pt>
                <c:pt idx="601">
                  <c:v>0.17171428571428568</c:v>
                </c:pt>
                <c:pt idx="602">
                  <c:v>0.17199999999999996</c:v>
                </c:pt>
                <c:pt idx="603">
                  <c:v>0.17228571428571424</c:v>
                </c:pt>
                <c:pt idx="604">
                  <c:v>0.17257142857142851</c:v>
                </c:pt>
                <c:pt idx="605">
                  <c:v>0.17285714285714279</c:v>
                </c:pt>
                <c:pt idx="606">
                  <c:v>0.17314285714285707</c:v>
                </c:pt>
                <c:pt idx="607">
                  <c:v>0.17342857142857135</c:v>
                </c:pt>
                <c:pt idx="608">
                  <c:v>0.17371428571428563</c:v>
                </c:pt>
                <c:pt idx="609">
                  <c:v>0.1739999999999999</c:v>
                </c:pt>
                <c:pt idx="610">
                  <c:v>0.17428571428571418</c:v>
                </c:pt>
                <c:pt idx="611">
                  <c:v>0.17457142857142846</c:v>
                </c:pt>
                <c:pt idx="612">
                  <c:v>0.17485714285714274</c:v>
                </c:pt>
                <c:pt idx="613">
                  <c:v>0.17514285714285702</c:v>
                </c:pt>
                <c:pt idx="614">
                  <c:v>0.17542857142857129</c:v>
                </c:pt>
                <c:pt idx="615">
                  <c:v>0.17571428571428557</c:v>
                </c:pt>
                <c:pt idx="616">
                  <c:v>0.17599999999999985</c:v>
                </c:pt>
                <c:pt idx="617">
                  <c:v>0.17628571428571413</c:v>
                </c:pt>
                <c:pt idx="618">
                  <c:v>0.17657142857142841</c:v>
                </c:pt>
                <c:pt idx="619">
                  <c:v>0.17685714285714269</c:v>
                </c:pt>
                <c:pt idx="620">
                  <c:v>0.17714285714285696</c:v>
                </c:pt>
                <c:pt idx="621">
                  <c:v>0.17742857142857124</c:v>
                </c:pt>
                <c:pt idx="622">
                  <c:v>0.17771428571428552</c:v>
                </c:pt>
                <c:pt idx="623">
                  <c:v>0.1779999999999998</c:v>
                </c:pt>
                <c:pt idx="624">
                  <c:v>0.17828571428571408</c:v>
                </c:pt>
                <c:pt idx="625">
                  <c:v>0.17857142857142835</c:v>
                </c:pt>
                <c:pt idx="626">
                  <c:v>0.17885714285714263</c:v>
                </c:pt>
                <c:pt idx="627">
                  <c:v>0.17914285714285691</c:v>
                </c:pt>
                <c:pt idx="628">
                  <c:v>0.17942857142857119</c:v>
                </c:pt>
                <c:pt idx="629">
                  <c:v>0.17971428571428547</c:v>
                </c:pt>
                <c:pt idx="630">
                  <c:v>0.17999999999999974</c:v>
                </c:pt>
                <c:pt idx="631">
                  <c:v>0.18028571428571402</c:v>
                </c:pt>
                <c:pt idx="632">
                  <c:v>0.1805714285714283</c:v>
                </c:pt>
                <c:pt idx="633">
                  <c:v>0.18085714285714258</c:v>
                </c:pt>
                <c:pt idx="634">
                  <c:v>0.18114285714285686</c:v>
                </c:pt>
                <c:pt idx="635">
                  <c:v>0.18142857142857113</c:v>
                </c:pt>
                <c:pt idx="636">
                  <c:v>0.18171428571428541</c:v>
                </c:pt>
                <c:pt idx="637">
                  <c:v>0.18199999999999969</c:v>
                </c:pt>
                <c:pt idx="638">
                  <c:v>0.18228571428571397</c:v>
                </c:pt>
                <c:pt idx="639">
                  <c:v>0.18257142857142825</c:v>
                </c:pt>
                <c:pt idx="640">
                  <c:v>0.18285714285714252</c:v>
                </c:pt>
                <c:pt idx="641">
                  <c:v>0.1831428571428568</c:v>
                </c:pt>
                <c:pt idx="642">
                  <c:v>0.18342857142857108</c:v>
                </c:pt>
                <c:pt idx="643">
                  <c:v>0.18371428571428536</c:v>
                </c:pt>
                <c:pt idx="644">
                  <c:v>0.18399999999999964</c:v>
                </c:pt>
                <c:pt idx="645">
                  <c:v>0.18428571428571391</c:v>
                </c:pt>
                <c:pt idx="646">
                  <c:v>0.18457142857142819</c:v>
                </c:pt>
                <c:pt idx="647">
                  <c:v>0.18485714285714247</c:v>
                </c:pt>
                <c:pt idx="648">
                  <c:v>0.18514285714285675</c:v>
                </c:pt>
                <c:pt idx="649">
                  <c:v>0.18542857142857103</c:v>
                </c:pt>
                <c:pt idx="650">
                  <c:v>0.1857142857142853</c:v>
                </c:pt>
                <c:pt idx="651">
                  <c:v>0.18599999999999958</c:v>
                </c:pt>
                <c:pt idx="652">
                  <c:v>0.18628571428571386</c:v>
                </c:pt>
                <c:pt idx="653">
                  <c:v>0.18657142857142814</c:v>
                </c:pt>
                <c:pt idx="654">
                  <c:v>0.18685714285714242</c:v>
                </c:pt>
                <c:pt idx="655">
                  <c:v>0.18714285714285669</c:v>
                </c:pt>
                <c:pt idx="656">
                  <c:v>0.18742857142857097</c:v>
                </c:pt>
                <c:pt idx="657">
                  <c:v>0.18771428571428525</c:v>
                </c:pt>
                <c:pt idx="658">
                  <c:v>0.18799999999999953</c:v>
                </c:pt>
                <c:pt idx="659">
                  <c:v>0.18828571428571381</c:v>
                </c:pt>
                <c:pt idx="660">
                  <c:v>0.18857142857142808</c:v>
                </c:pt>
                <c:pt idx="661">
                  <c:v>0.18885714285714236</c:v>
                </c:pt>
                <c:pt idx="662">
                  <c:v>0.18914285714285664</c:v>
                </c:pt>
                <c:pt idx="663">
                  <c:v>0.18942857142857092</c:v>
                </c:pt>
                <c:pt idx="664">
                  <c:v>0.1897142857142852</c:v>
                </c:pt>
                <c:pt idx="665">
                  <c:v>0.18999999999999947</c:v>
                </c:pt>
                <c:pt idx="666">
                  <c:v>0.19028571428571375</c:v>
                </c:pt>
                <c:pt idx="667">
                  <c:v>0.19057142857142803</c:v>
                </c:pt>
                <c:pt idx="668">
                  <c:v>0.19085714285714231</c:v>
                </c:pt>
                <c:pt idx="669">
                  <c:v>0.19114285714285659</c:v>
                </c:pt>
                <c:pt idx="670">
                  <c:v>0.19142857142857087</c:v>
                </c:pt>
                <c:pt idx="671">
                  <c:v>0.19171428571428514</c:v>
                </c:pt>
                <c:pt idx="672">
                  <c:v>0.19199999999999942</c:v>
                </c:pt>
                <c:pt idx="673">
                  <c:v>0.1922857142857137</c:v>
                </c:pt>
                <c:pt idx="674">
                  <c:v>0.19257142857142798</c:v>
                </c:pt>
                <c:pt idx="675">
                  <c:v>0.19285714285714226</c:v>
                </c:pt>
                <c:pt idx="676">
                  <c:v>0.19314285714285653</c:v>
                </c:pt>
                <c:pt idx="677">
                  <c:v>0.19342857142857081</c:v>
                </c:pt>
                <c:pt idx="678">
                  <c:v>0.19371428571428509</c:v>
                </c:pt>
                <c:pt idx="679">
                  <c:v>0.19399999999999937</c:v>
                </c:pt>
                <c:pt idx="680">
                  <c:v>0.19428571428571365</c:v>
                </c:pt>
                <c:pt idx="681">
                  <c:v>0.19457142857142792</c:v>
                </c:pt>
                <c:pt idx="682">
                  <c:v>0.1948571428571422</c:v>
                </c:pt>
                <c:pt idx="683">
                  <c:v>0.19514285714285648</c:v>
                </c:pt>
                <c:pt idx="684">
                  <c:v>0.19542857142857076</c:v>
                </c:pt>
                <c:pt idx="685">
                  <c:v>0.19571428571428504</c:v>
                </c:pt>
                <c:pt idx="686">
                  <c:v>0.19599999999999931</c:v>
                </c:pt>
                <c:pt idx="687">
                  <c:v>0.19628571428571359</c:v>
                </c:pt>
                <c:pt idx="688">
                  <c:v>0.19657142857142787</c:v>
                </c:pt>
                <c:pt idx="689">
                  <c:v>0.19685714285714215</c:v>
                </c:pt>
                <c:pt idx="690">
                  <c:v>0.19714285714285643</c:v>
                </c:pt>
                <c:pt idx="691">
                  <c:v>0.1974285714285707</c:v>
                </c:pt>
                <c:pt idx="692">
                  <c:v>0.19771428571428498</c:v>
                </c:pt>
                <c:pt idx="693">
                  <c:v>0.19799999999999926</c:v>
                </c:pt>
                <c:pt idx="694">
                  <c:v>0.19828571428571354</c:v>
                </c:pt>
                <c:pt idx="695">
                  <c:v>0.19857142857142782</c:v>
                </c:pt>
                <c:pt idx="696">
                  <c:v>0.19885714285714209</c:v>
                </c:pt>
                <c:pt idx="697">
                  <c:v>0.19914285714285637</c:v>
                </c:pt>
                <c:pt idx="698">
                  <c:v>0.19942857142857065</c:v>
                </c:pt>
                <c:pt idx="699">
                  <c:v>0.19971428571428493</c:v>
                </c:pt>
                <c:pt idx="700">
                  <c:v>0.19999999999999921</c:v>
                </c:pt>
                <c:pt idx="701">
                  <c:v>0.20028571428571348</c:v>
                </c:pt>
                <c:pt idx="702">
                  <c:v>0.20057142857142776</c:v>
                </c:pt>
                <c:pt idx="703">
                  <c:v>0.20085714285714204</c:v>
                </c:pt>
                <c:pt idx="704">
                  <c:v>0.20114285714285632</c:v>
                </c:pt>
                <c:pt idx="705">
                  <c:v>0.2014285714285706</c:v>
                </c:pt>
                <c:pt idx="706">
                  <c:v>0.20171428571428487</c:v>
                </c:pt>
                <c:pt idx="707">
                  <c:v>0.20199999999999915</c:v>
                </c:pt>
                <c:pt idx="708">
                  <c:v>0.20228571428571343</c:v>
                </c:pt>
                <c:pt idx="709">
                  <c:v>0.20257142857142771</c:v>
                </c:pt>
                <c:pt idx="710">
                  <c:v>0.20285714285714199</c:v>
                </c:pt>
                <c:pt idx="711">
                  <c:v>0.20314285714285626</c:v>
                </c:pt>
                <c:pt idx="712">
                  <c:v>0.20342857142857054</c:v>
                </c:pt>
                <c:pt idx="713">
                  <c:v>0.20371428571428482</c:v>
                </c:pt>
                <c:pt idx="714">
                  <c:v>0.2039999999999991</c:v>
                </c:pt>
                <c:pt idx="715">
                  <c:v>0.20428571428571338</c:v>
                </c:pt>
                <c:pt idx="716">
                  <c:v>0.20457142857142765</c:v>
                </c:pt>
                <c:pt idx="717">
                  <c:v>0.20485714285714193</c:v>
                </c:pt>
                <c:pt idx="718">
                  <c:v>0.20514285714285621</c:v>
                </c:pt>
                <c:pt idx="719">
                  <c:v>0.20542857142857049</c:v>
                </c:pt>
                <c:pt idx="720">
                  <c:v>0.20571428571428477</c:v>
                </c:pt>
                <c:pt idx="721">
                  <c:v>0.20599999999999904</c:v>
                </c:pt>
                <c:pt idx="722">
                  <c:v>0.20628571428571332</c:v>
                </c:pt>
                <c:pt idx="723">
                  <c:v>0.2065714285714276</c:v>
                </c:pt>
                <c:pt idx="724">
                  <c:v>0.20685714285714188</c:v>
                </c:pt>
                <c:pt idx="725">
                  <c:v>0.20714285714285616</c:v>
                </c:pt>
                <c:pt idx="726">
                  <c:v>0.20742857142857044</c:v>
                </c:pt>
                <c:pt idx="727">
                  <c:v>0.20771428571428471</c:v>
                </c:pt>
                <c:pt idx="728">
                  <c:v>0.20799999999999899</c:v>
                </c:pt>
                <c:pt idx="729">
                  <c:v>0.20828571428571327</c:v>
                </c:pt>
                <c:pt idx="730">
                  <c:v>0.20857142857142755</c:v>
                </c:pt>
                <c:pt idx="731">
                  <c:v>0.20885714285714183</c:v>
                </c:pt>
                <c:pt idx="732">
                  <c:v>0.2091428571428561</c:v>
                </c:pt>
                <c:pt idx="733">
                  <c:v>0.20942857142857038</c:v>
                </c:pt>
                <c:pt idx="734">
                  <c:v>0.20971428571428466</c:v>
                </c:pt>
                <c:pt idx="735">
                  <c:v>0.20999999999999894</c:v>
                </c:pt>
                <c:pt idx="736">
                  <c:v>0.21028571428571322</c:v>
                </c:pt>
                <c:pt idx="737">
                  <c:v>0.21057142857142749</c:v>
                </c:pt>
                <c:pt idx="738">
                  <c:v>0.21085714285714177</c:v>
                </c:pt>
                <c:pt idx="739">
                  <c:v>0.21114285714285605</c:v>
                </c:pt>
                <c:pt idx="740">
                  <c:v>0.21142857142857033</c:v>
                </c:pt>
                <c:pt idx="741">
                  <c:v>0.21171428571428461</c:v>
                </c:pt>
                <c:pt idx="742">
                  <c:v>0.21199999999999888</c:v>
                </c:pt>
                <c:pt idx="743">
                  <c:v>0.21228571428571316</c:v>
                </c:pt>
                <c:pt idx="744">
                  <c:v>0.21257142857142744</c:v>
                </c:pt>
                <c:pt idx="745">
                  <c:v>0.21285714285714172</c:v>
                </c:pt>
                <c:pt idx="746">
                  <c:v>0.213142857142856</c:v>
                </c:pt>
                <c:pt idx="747">
                  <c:v>0.21342857142857027</c:v>
                </c:pt>
                <c:pt idx="748">
                  <c:v>0.21371428571428455</c:v>
                </c:pt>
                <c:pt idx="749">
                  <c:v>0.21399999999999883</c:v>
                </c:pt>
                <c:pt idx="750">
                  <c:v>0.21428571428571311</c:v>
                </c:pt>
                <c:pt idx="751">
                  <c:v>0.21457142857142739</c:v>
                </c:pt>
                <c:pt idx="752">
                  <c:v>0.21485714285714166</c:v>
                </c:pt>
                <c:pt idx="753">
                  <c:v>0.21514285714285594</c:v>
                </c:pt>
                <c:pt idx="754">
                  <c:v>0.21542857142857022</c:v>
                </c:pt>
                <c:pt idx="755">
                  <c:v>0.2157142857142845</c:v>
                </c:pt>
                <c:pt idx="756">
                  <c:v>0.21599999999999878</c:v>
                </c:pt>
                <c:pt idx="757">
                  <c:v>0.21628571428571305</c:v>
                </c:pt>
                <c:pt idx="758">
                  <c:v>0.21657142857142733</c:v>
                </c:pt>
                <c:pt idx="759">
                  <c:v>0.21685714285714161</c:v>
                </c:pt>
                <c:pt idx="760">
                  <c:v>0.21714285714285589</c:v>
                </c:pt>
                <c:pt idx="761">
                  <c:v>0.21742857142857017</c:v>
                </c:pt>
                <c:pt idx="762">
                  <c:v>0.21771428571428444</c:v>
                </c:pt>
                <c:pt idx="763">
                  <c:v>0.21799999999999872</c:v>
                </c:pt>
                <c:pt idx="764">
                  <c:v>0.218285714285713</c:v>
                </c:pt>
                <c:pt idx="765">
                  <c:v>0.21857142857142728</c:v>
                </c:pt>
                <c:pt idx="766">
                  <c:v>0.21885714285714156</c:v>
                </c:pt>
                <c:pt idx="767">
                  <c:v>0.21914285714285583</c:v>
                </c:pt>
                <c:pt idx="768">
                  <c:v>0.21942857142857011</c:v>
                </c:pt>
                <c:pt idx="769">
                  <c:v>0.21971428571428439</c:v>
                </c:pt>
                <c:pt idx="770">
                  <c:v>0.21999999999999867</c:v>
                </c:pt>
                <c:pt idx="771">
                  <c:v>0.22028571428571295</c:v>
                </c:pt>
                <c:pt idx="772">
                  <c:v>0.22057142857142722</c:v>
                </c:pt>
                <c:pt idx="773">
                  <c:v>0.2208571428571415</c:v>
                </c:pt>
                <c:pt idx="774">
                  <c:v>0.22114285714285578</c:v>
                </c:pt>
                <c:pt idx="775">
                  <c:v>0.22142857142857006</c:v>
                </c:pt>
                <c:pt idx="776">
                  <c:v>0.22171428571428434</c:v>
                </c:pt>
                <c:pt idx="777">
                  <c:v>0.22199999999999862</c:v>
                </c:pt>
                <c:pt idx="778">
                  <c:v>0.22228571428571289</c:v>
                </c:pt>
                <c:pt idx="779">
                  <c:v>0.22257142857142717</c:v>
                </c:pt>
                <c:pt idx="780">
                  <c:v>0.22285714285714145</c:v>
                </c:pt>
                <c:pt idx="781">
                  <c:v>0.22314285714285573</c:v>
                </c:pt>
                <c:pt idx="782">
                  <c:v>0.22342857142857001</c:v>
                </c:pt>
                <c:pt idx="783">
                  <c:v>0.22371428571428428</c:v>
                </c:pt>
                <c:pt idx="784">
                  <c:v>0.22399999999999856</c:v>
                </c:pt>
                <c:pt idx="785">
                  <c:v>0.22428571428571284</c:v>
                </c:pt>
                <c:pt idx="786">
                  <c:v>0.22457142857142712</c:v>
                </c:pt>
                <c:pt idx="787">
                  <c:v>0.2248571428571414</c:v>
                </c:pt>
                <c:pt idx="788">
                  <c:v>0.22514285714285567</c:v>
                </c:pt>
                <c:pt idx="789">
                  <c:v>0.22542857142856995</c:v>
                </c:pt>
                <c:pt idx="790">
                  <c:v>0.22571428571428423</c:v>
                </c:pt>
                <c:pt idx="791">
                  <c:v>0.22599999999999851</c:v>
                </c:pt>
                <c:pt idx="792">
                  <c:v>0.22628571428571279</c:v>
                </c:pt>
                <c:pt idx="793">
                  <c:v>0.22657142857142706</c:v>
                </c:pt>
                <c:pt idx="794">
                  <c:v>0.22685714285714134</c:v>
                </c:pt>
                <c:pt idx="795">
                  <c:v>0.22714285714285562</c:v>
                </c:pt>
                <c:pt idx="796">
                  <c:v>0.2274285714285699</c:v>
                </c:pt>
                <c:pt idx="797">
                  <c:v>0.22771428571428418</c:v>
                </c:pt>
                <c:pt idx="798">
                  <c:v>0.22799999999999845</c:v>
                </c:pt>
                <c:pt idx="799">
                  <c:v>0.22828571428571273</c:v>
                </c:pt>
                <c:pt idx="800">
                  <c:v>0.22857142857142701</c:v>
                </c:pt>
                <c:pt idx="801">
                  <c:v>0.22885714285714129</c:v>
                </c:pt>
                <c:pt idx="802">
                  <c:v>0.22914285714285557</c:v>
                </c:pt>
                <c:pt idx="803">
                  <c:v>0.22942857142856984</c:v>
                </c:pt>
                <c:pt idx="804">
                  <c:v>0.22971428571428412</c:v>
                </c:pt>
                <c:pt idx="805">
                  <c:v>0.2299999999999984</c:v>
                </c:pt>
                <c:pt idx="806">
                  <c:v>0.23028571428571268</c:v>
                </c:pt>
                <c:pt idx="807">
                  <c:v>0.23057142857142696</c:v>
                </c:pt>
                <c:pt idx="808">
                  <c:v>0.23085714285714123</c:v>
                </c:pt>
                <c:pt idx="809">
                  <c:v>0.23114285714285551</c:v>
                </c:pt>
                <c:pt idx="810">
                  <c:v>0.23142857142856979</c:v>
                </c:pt>
                <c:pt idx="811">
                  <c:v>0.23171428571428407</c:v>
                </c:pt>
                <c:pt idx="812">
                  <c:v>0.23199999999999835</c:v>
                </c:pt>
                <c:pt idx="813">
                  <c:v>0.23228571428571262</c:v>
                </c:pt>
                <c:pt idx="814">
                  <c:v>0.2325714285714269</c:v>
                </c:pt>
                <c:pt idx="815">
                  <c:v>0.23285714285714118</c:v>
                </c:pt>
                <c:pt idx="816">
                  <c:v>0.23314285714285546</c:v>
                </c:pt>
                <c:pt idx="817">
                  <c:v>0.23342857142856974</c:v>
                </c:pt>
                <c:pt idx="818">
                  <c:v>0.23371428571428401</c:v>
                </c:pt>
                <c:pt idx="819">
                  <c:v>0.23399999999999829</c:v>
                </c:pt>
                <c:pt idx="820">
                  <c:v>0.23428571428571257</c:v>
                </c:pt>
                <c:pt idx="821">
                  <c:v>0.23457142857142685</c:v>
                </c:pt>
                <c:pt idx="822">
                  <c:v>0.23485714285714113</c:v>
                </c:pt>
                <c:pt idx="823">
                  <c:v>0.2351428571428554</c:v>
                </c:pt>
                <c:pt idx="824">
                  <c:v>0.23542857142856968</c:v>
                </c:pt>
                <c:pt idx="825">
                  <c:v>0.23571428571428396</c:v>
                </c:pt>
                <c:pt idx="826">
                  <c:v>0.23599999999999824</c:v>
                </c:pt>
                <c:pt idx="827">
                  <c:v>0.23628571428571252</c:v>
                </c:pt>
                <c:pt idx="828">
                  <c:v>0.2365714285714268</c:v>
                </c:pt>
                <c:pt idx="829">
                  <c:v>0.23685714285714107</c:v>
                </c:pt>
                <c:pt idx="830">
                  <c:v>0.23714285714285535</c:v>
                </c:pt>
                <c:pt idx="831">
                  <c:v>0.23742857142856963</c:v>
                </c:pt>
                <c:pt idx="832">
                  <c:v>0.23771428571428391</c:v>
                </c:pt>
                <c:pt idx="833">
                  <c:v>0.23799999999999819</c:v>
                </c:pt>
                <c:pt idx="834">
                  <c:v>0.23828571428571246</c:v>
                </c:pt>
                <c:pt idx="835">
                  <c:v>0.23857142857142674</c:v>
                </c:pt>
                <c:pt idx="836">
                  <c:v>0.23885714285714102</c:v>
                </c:pt>
                <c:pt idx="837">
                  <c:v>0.2391428571428553</c:v>
                </c:pt>
                <c:pt idx="838">
                  <c:v>0.23942857142856958</c:v>
                </c:pt>
                <c:pt idx="839">
                  <c:v>0.23971428571428385</c:v>
                </c:pt>
                <c:pt idx="840">
                  <c:v>0.23999999999999813</c:v>
                </c:pt>
                <c:pt idx="841">
                  <c:v>0.24028571428571241</c:v>
                </c:pt>
                <c:pt idx="842">
                  <c:v>0.24057142857142669</c:v>
                </c:pt>
                <c:pt idx="843">
                  <c:v>0.24085714285714097</c:v>
                </c:pt>
                <c:pt idx="844">
                  <c:v>0.24114285714285524</c:v>
                </c:pt>
                <c:pt idx="845">
                  <c:v>0.24142857142856952</c:v>
                </c:pt>
                <c:pt idx="846">
                  <c:v>0.2417142857142838</c:v>
                </c:pt>
                <c:pt idx="847">
                  <c:v>0.24199999999999808</c:v>
                </c:pt>
                <c:pt idx="848">
                  <c:v>0.24228571428571236</c:v>
                </c:pt>
                <c:pt idx="849">
                  <c:v>0.24257142857142663</c:v>
                </c:pt>
                <c:pt idx="850">
                  <c:v>0.24285714285714091</c:v>
                </c:pt>
                <c:pt idx="851">
                  <c:v>0.24314285714285519</c:v>
                </c:pt>
                <c:pt idx="852">
                  <c:v>0.24342857142856947</c:v>
                </c:pt>
                <c:pt idx="853">
                  <c:v>0.24371428571428375</c:v>
                </c:pt>
                <c:pt idx="854">
                  <c:v>0.24399999999999802</c:v>
                </c:pt>
                <c:pt idx="855">
                  <c:v>0.2442857142857123</c:v>
                </c:pt>
                <c:pt idx="856">
                  <c:v>0.24457142857142658</c:v>
                </c:pt>
                <c:pt idx="857">
                  <c:v>0.24485714285714086</c:v>
                </c:pt>
                <c:pt idx="858">
                  <c:v>0.24514285714285514</c:v>
                </c:pt>
                <c:pt idx="859">
                  <c:v>0.24542857142856941</c:v>
                </c:pt>
                <c:pt idx="860">
                  <c:v>0.24571428571428369</c:v>
                </c:pt>
                <c:pt idx="861">
                  <c:v>0.24599999999999797</c:v>
                </c:pt>
                <c:pt idx="862">
                  <c:v>0.24628571428571225</c:v>
                </c:pt>
                <c:pt idx="863">
                  <c:v>0.24657142857142653</c:v>
                </c:pt>
                <c:pt idx="864">
                  <c:v>0.2468571428571408</c:v>
                </c:pt>
                <c:pt idx="865">
                  <c:v>0.24714285714285508</c:v>
                </c:pt>
                <c:pt idx="866">
                  <c:v>0.24742857142856936</c:v>
                </c:pt>
                <c:pt idx="867">
                  <c:v>0.24771428571428364</c:v>
                </c:pt>
                <c:pt idx="868">
                  <c:v>0.24799999999999792</c:v>
                </c:pt>
                <c:pt idx="869">
                  <c:v>0.24828571428571219</c:v>
                </c:pt>
                <c:pt idx="870">
                  <c:v>0.24857142857142647</c:v>
                </c:pt>
                <c:pt idx="871">
                  <c:v>0.24885714285714075</c:v>
                </c:pt>
                <c:pt idx="872">
                  <c:v>0.24914285714285503</c:v>
                </c:pt>
                <c:pt idx="873">
                  <c:v>0.24942857142856931</c:v>
                </c:pt>
                <c:pt idx="874">
                  <c:v>0.24971428571428358</c:v>
                </c:pt>
                <c:pt idx="875">
                  <c:v>0.24999999999999786</c:v>
                </c:pt>
                <c:pt idx="876">
                  <c:v>0.25028571428571217</c:v>
                </c:pt>
                <c:pt idx="877">
                  <c:v>0.25057142857142645</c:v>
                </c:pt>
                <c:pt idx="878">
                  <c:v>0.25085714285714072</c:v>
                </c:pt>
                <c:pt idx="879">
                  <c:v>0.251142857142855</c:v>
                </c:pt>
                <c:pt idx="880">
                  <c:v>0.25142857142856928</c:v>
                </c:pt>
                <c:pt idx="881">
                  <c:v>0.25171428571428356</c:v>
                </c:pt>
                <c:pt idx="882">
                  <c:v>0.25199999999999784</c:v>
                </c:pt>
                <c:pt idx="883">
                  <c:v>0.25228571428571211</c:v>
                </c:pt>
                <c:pt idx="884">
                  <c:v>0.25257142857142639</c:v>
                </c:pt>
                <c:pt idx="885">
                  <c:v>0.25285714285714067</c:v>
                </c:pt>
                <c:pt idx="886">
                  <c:v>0.25314285714285495</c:v>
                </c:pt>
                <c:pt idx="887">
                  <c:v>0.25342857142856923</c:v>
                </c:pt>
                <c:pt idx="888">
                  <c:v>0.25371428571428351</c:v>
                </c:pt>
                <c:pt idx="889">
                  <c:v>0.25399999999999778</c:v>
                </c:pt>
                <c:pt idx="890">
                  <c:v>0.25428571428571206</c:v>
                </c:pt>
                <c:pt idx="891">
                  <c:v>0.25457142857142634</c:v>
                </c:pt>
                <c:pt idx="892">
                  <c:v>0.25485714285714062</c:v>
                </c:pt>
                <c:pt idx="893">
                  <c:v>0.2551428571428549</c:v>
                </c:pt>
                <c:pt idx="894">
                  <c:v>0.25542857142856917</c:v>
                </c:pt>
                <c:pt idx="895">
                  <c:v>0.25571428571428345</c:v>
                </c:pt>
                <c:pt idx="896">
                  <c:v>0.25599999999999773</c:v>
                </c:pt>
                <c:pt idx="897">
                  <c:v>0.25628571428571201</c:v>
                </c:pt>
                <c:pt idx="898">
                  <c:v>0.25657142857142629</c:v>
                </c:pt>
                <c:pt idx="899">
                  <c:v>0.25685714285714056</c:v>
                </c:pt>
                <c:pt idx="900">
                  <c:v>0.25714285714285484</c:v>
                </c:pt>
                <c:pt idx="901">
                  <c:v>0.25742857142856912</c:v>
                </c:pt>
                <c:pt idx="902">
                  <c:v>0.2577142857142834</c:v>
                </c:pt>
                <c:pt idx="903">
                  <c:v>0.25799999999999768</c:v>
                </c:pt>
                <c:pt idx="904">
                  <c:v>0.25828571428571195</c:v>
                </c:pt>
                <c:pt idx="905">
                  <c:v>0.25857142857142623</c:v>
                </c:pt>
                <c:pt idx="906">
                  <c:v>0.25885714285714051</c:v>
                </c:pt>
                <c:pt idx="907">
                  <c:v>0.25914285714285479</c:v>
                </c:pt>
                <c:pt idx="908">
                  <c:v>0.25942857142856907</c:v>
                </c:pt>
                <c:pt idx="909">
                  <c:v>0.25971428571428334</c:v>
                </c:pt>
                <c:pt idx="910">
                  <c:v>0.25999999999999762</c:v>
                </c:pt>
                <c:pt idx="911">
                  <c:v>0.2602857142857119</c:v>
                </c:pt>
                <c:pt idx="912">
                  <c:v>0.26057142857142618</c:v>
                </c:pt>
                <c:pt idx="913">
                  <c:v>0.26085714285714046</c:v>
                </c:pt>
                <c:pt idx="914">
                  <c:v>0.26114285714285473</c:v>
                </c:pt>
                <c:pt idx="915">
                  <c:v>0.26142857142856901</c:v>
                </c:pt>
                <c:pt idx="916">
                  <c:v>0.26171428571428329</c:v>
                </c:pt>
                <c:pt idx="917">
                  <c:v>0.26199999999999757</c:v>
                </c:pt>
                <c:pt idx="918">
                  <c:v>0.26228571428571185</c:v>
                </c:pt>
                <c:pt idx="919">
                  <c:v>0.26257142857142612</c:v>
                </c:pt>
                <c:pt idx="920">
                  <c:v>0.2628571428571404</c:v>
                </c:pt>
                <c:pt idx="921">
                  <c:v>0.26314285714285468</c:v>
                </c:pt>
                <c:pt idx="922">
                  <c:v>0.26342857142856896</c:v>
                </c:pt>
                <c:pt idx="923">
                  <c:v>0.26371428571428324</c:v>
                </c:pt>
                <c:pt idx="924">
                  <c:v>0.26399999999999751</c:v>
                </c:pt>
                <c:pt idx="925">
                  <c:v>0.26428571428571179</c:v>
                </c:pt>
                <c:pt idx="926">
                  <c:v>0.26457142857142607</c:v>
                </c:pt>
                <c:pt idx="927">
                  <c:v>0.26485714285714035</c:v>
                </c:pt>
                <c:pt idx="928">
                  <c:v>0.26514285714285463</c:v>
                </c:pt>
                <c:pt idx="929">
                  <c:v>0.2654285714285689</c:v>
                </c:pt>
                <c:pt idx="930">
                  <c:v>0.26571428571428318</c:v>
                </c:pt>
                <c:pt idx="931">
                  <c:v>0.26599999999999746</c:v>
                </c:pt>
                <c:pt idx="932">
                  <c:v>0.26628571428571174</c:v>
                </c:pt>
                <c:pt idx="933">
                  <c:v>0.26657142857142602</c:v>
                </c:pt>
                <c:pt idx="934">
                  <c:v>0.26685714285714029</c:v>
                </c:pt>
                <c:pt idx="935">
                  <c:v>0.26714285714285457</c:v>
                </c:pt>
                <c:pt idx="936">
                  <c:v>0.26742857142856885</c:v>
                </c:pt>
                <c:pt idx="937">
                  <c:v>0.26771428571428313</c:v>
                </c:pt>
                <c:pt idx="938">
                  <c:v>0.26799999999999741</c:v>
                </c:pt>
                <c:pt idx="939">
                  <c:v>0.26828571428571169</c:v>
                </c:pt>
                <c:pt idx="940">
                  <c:v>0.26857142857142596</c:v>
                </c:pt>
                <c:pt idx="941">
                  <c:v>0.26885714285714024</c:v>
                </c:pt>
                <c:pt idx="942">
                  <c:v>0.26914285714285452</c:v>
                </c:pt>
                <c:pt idx="943">
                  <c:v>0.2694285714285688</c:v>
                </c:pt>
                <c:pt idx="944">
                  <c:v>0.26971428571428308</c:v>
                </c:pt>
                <c:pt idx="945">
                  <c:v>0.26999999999999735</c:v>
                </c:pt>
                <c:pt idx="946">
                  <c:v>0.27028571428571163</c:v>
                </c:pt>
                <c:pt idx="947">
                  <c:v>0.27057142857142591</c:v>
                </c:pt>
                <c:pt idx="948">
                  <c:v>0.27085714285714019</c:v>
                </c:pt>
                <c:pt idx="949">
                  <c:v>0.27114285714285447</c:v>
                </c:pt>
                <c:pt idx="950">
                  <c:v>0.27142857142856874</c:v>
                </c:pt>
                <c:pt idx="951">
                  <c:v>0.27171428571428302</c:v>
                </c:pt>
                <c:pt idx="952">
                  <c:v>0.2719999999999973</c:v>
                </c:pt>
                <c:pt idx="953">
                  <c:v>0.27228571428571158</c:v>
                </c:pt>
                <c:pt idx="954">
                  <c:v>0.27257142857142586</c:v>
                </c:pt>
                <c:pt idx="955">
                  <c:v>0.27285714285714013</c:v>
                </c:pt>
                <c:pt idx="956">
                  <c:v>0.27314285714285441</c:v>
                </c:pt>
                <c:pt idx="957">
                  <c:v>0.27342857142856869</c:v>
                </c:pt>
                <c:pt idx="958">
                  <c:v>0.27371428571428297</c:v>
                </c:pt>
                <c:pt idx="959">
                  <c:v>0.27399999999999725</c:v>
                </c:pt>
                <c:pt idx="960">
                  <c:v>0.27428571428571152</c:v>
                </c:pt>
                <c:pt idx="961">
                  <c:v>0.2745714285714258</c:v>
                </c:pt>
                <c:pt idx="962">
                  <c:v>0.27485714285714008</c:v>
                </c:pt>
                <c:pt idx="963">
                  <c:v>0.27514285714285436</c:v>
                </c:pt>
                <c:pt idx="964">
                  <c:v>0.27542857142856864</c:v>
                </c:pt>
                <c:pt idx="965">
                  <c:v>0.27571428571428291</c:v>
                </c:pt>
                <c:pt idx="966">
                  <c:v>0.27599999999999719</c:v>
                </c:pt>
                <c:pt idx="967">
                  <c:v>0.27628571428571147</c:v>
                </c:pt>
                <c:pt idx="968">
                  <c:v>0.27657142857142575</c:v>
                </c:pt>
                <c:pt idx="969">
                  <c:v>0.27685714285714003</c:v>
                </c:pt>
                <c:pt idx="970">
                  <c:v>0.2771428571428543</c:v>
                </c:pt>
                <c:pt idx="971">
                  <c:v>0.27742857142856858</c:v>
                </c:pt>
                <c:pt idx="972">
                  <c:v>0.27771428571428286</c:v>
                </c:pt>
                <c:pt idx="973">
                  <c:v>0.27799999999999714</c:v>
                </c:pt>
                <c:pt idx="974">
                  <c:v>0.27828571428571142</c:v>
                </c:pt>
                <c:pt idx="975">
                  <c:v>0.27857142857142569</c:v>
                </c:pt>
                <c:pt idx="976">
                  <c:v>0.27885714285713997</c:v>
                </c:pt>
                <c:pt idx="977">
                  <c:v>0.27914285714285425</c:v>
                </c:pt>
                <c:pt idx="978">
                  <c:v>0.27942857142856853</c:v>
                </c:pt>
                <c:pt idx="979">
                  <c:v>0.27971428571428281</c:v>
                </c:pt>
                <c:pt idx="980">
                  <c:v>0.27999999999999708</c:v>
                </c:pt>
                <c:pt idx="981">
                  <c:v>0.28028571428571136</c:v>
                </c:pt>
                <c:pt idx="982">
                  <c:v>0.28057142857142564</c:v>
                </c:pt>
                <c:pt idx="983">
                  <c:v>0.28085714285713992</c:v>
                </c:pt>
                <c:pt idx="984">
                  <c:v>0.2811428571428542</c:v>
                </c:pt>
                <c:pt idx="985">
                  <c:v>0.28142857142856847</c:v>
                </c:pt>
                <c:pt idx="986">
                  <c:v>0.28171428571428275</c:v>
                </c:pt>
                <c:pt idx="987">
                  <c:v>0.28199999999999703</c:v>
                </c:pt>
                <c:pt idx="988">
                  <c:v>0.28228571428571131</c:v>
                </c:pt>
                <c:pt idx="989">
                  <c:v>0.28257142857142559</c:v>
                </c:pt>
                <c:pt idx="990">
                  <c:v>0.28285714285713986</c:v>
                </c:pt>
                <c:pt idx="991">
                  <c:v>0.28314285714285414</c:v>
                </c:pt>
                <c:pt idx="992">
                  <c:v>0.28342857142856842</c:v>
                </c:pt>
                <c:pt idx="993">
                  <c:v>0.2837142857142827</c:v>
                </c:pt>
                <c:pt idx="994">
                  <c:v>0.28399999999999698</c:v>
                </c:pt>
                <c:pt idx="995">
                  <c:v>0.28428571428571126</c:v>
                </c:pt>
                <c:pt idx="996">
                  <c:v>0.28457142857142553</c:v>
                </c:pt>
                <c:pt idx="997">
                  <c:v>0.28485714285713981</c:v>
                </c:pt>
                <c:pt idx="998">
                  <c:v>0.28514285714285409</c:v>
                </c:pt>
                <c:pt idx="999">
                  <c:v>0.28542857142856837</c:v>
                </c:pt>
                <c:pt idx="1000">
                  <c:v>0.28571428571428265</c:v>
                </c:pt>
                <c:pt idx="1001">
                  <c:v>0.28599999999999692</c:v>
                </c:pt>
                <c:pt idx="1002">
                  <c:v>0.2862857142857112</c:v>
                </c:pt>
                <c:pt idx="1003">
                  <c:v>0.28657142857142548</c:v>
                </c:pt>
                <c:pt idx="1004">
                  <c:v>0.28685714285713976</c:v>
                </c:pt>
                <c:pt idx="1005">
                  <c:v>0.28714285714285404</c:v>
                </c:pt>
                <c:pt idx="1006">
                  <c:v>0.28742857142856831</c:v>
                </c:pt>
                <c:pt idx="1007">
                  <c:v>0.28771428571428259</c:v>
                </c:pt>
                <c:pt idx="1008">
                  <c:v>0.28799999999999687</c:v>
                </c:pt>
                <c:pt idx="1009">
                  <c:v>0.28828571428571115</c:v>
                </c:pt>
                <c:pt idx="1010">
                  <c:v>0.28857142857142543</c:v>
                </c:pt>
                <c:pt idx="1011">
                  <c:v>0.2888571428571397</c:v>
                </c:pt>
                <c:pt idx="1012">
                  <c:v>0.28914285714285398</c:v>
                </c:pt>
                <c:pt idx="1013">
                  <c:v>0.28942857142856826</c:v>
                </c:pt>
                <c:pt idx="1014">
                  <c:v>0.28971428571428254</c:v>
                </c:pt>
                <c:pt idx="1015">
                  <c:v>0.28999999999999682</c:v>
                </c:pt>
                <c:pt idx="1016">
                  <c:v>0.29028571428571109</c:v>
                </c:pt>
                <c:pt idx="1017">
                  <c:v>0.29057142857142537</c:v>
                </c:pt>
                <c:pt idx="1018">
                  <c:v>0.29085714285713965</c:v>
                </c:pt>
                <c:pt idx="1019">
                  <c:v>0.29114285714285393</c:v>
                </c:pt>
                <c:pt idx="1020">
                  <c:v>0.29142857142856821</c:v>
                </c:pt>
                <c:pt idx="1021">
                  <c:v>0.29171428571428248</c:v>
                </c:pt>
                <c:pt idx="1022">
                  <c:v>0.29199999999999676</c:v>
                </c:pt>
                <c:pt idx="1023">
                  <c:v>0.29228571428571104</c:v>
                </c:pt>
                <c:pt idx="1024">
                  <c:v>0.29257142857142532</c:v>
                </c:pt>
                <c:pt idx="1025">
                  <c:v>0.2928571428571396</c:v>
                </c:pt>
                <c:pt idx="1026">
                  <c:v>0.29314285714285387</c:v>
                </c:pt>
                <c:pt idx="1027">
                  <c:v>0.29342857142856815</c:v>
                </c:pt>
                <c:pt idx="1028">
                  <c:v>0.29371428571428243</c:v>
                </c:pt>
                <c:pt idx="1029">
                  <c:v>0.29399999999999671</c:v>
                </c:pt>
                <c:pt idx="1030">
                  <c:v>0.29428571428571099</c:v>
                </c:pt>
                <c:pt idx="1031">
                  <c:v>0.29457142857142526</c:v>
                </c:pt>
                <c:pt idx="1032">
                  <c:v>0.29485714285713954</c:v>
                </c:pt>
                <c:pt idx="1033">
                  <c:v>0.29514285714285382</c:v>
                </c:pt>
                <c:pt idx="1034">
                  <c:v>0.2954285714285681</c:v>
                </c:pt>
                <c:pt idx="1035">
                  <c:v>0.29571428571428238</c:v>
                </c:pt>
                <c:pt idx="1036">
                  <c:v>0.29599999999999665</c:v>
                </c:pt>
                <c:pt idx="1037">
                  <c:v>0.29628571428571093</c:v>
                </c:pt>
                <c:pt idx="1038">
                  <c:v>0.29657142857142521</c:v>
                </c:pt>
                <c:pt idx="1039">
                  <c:v>0.29685714285713949</c:v>
                </c:pt>
                <c:pt idx="1040">
                  <c:v>0.29714285714285377</c:v>
                </c:pt>
                <c:pt idx="1041">
                  <c:v>0.29742857142856804</c:v>
                </c:pt>
                <c:pt idx="1042">
                  <c:v>0.29771428571428232</c:v>
                </c:pt>
                <c:pt idx="1043">
                  <c:v>0.2979999999999966</c:v>
                </c:pt>
                <c:pt idx="1044">
                  <c:v>0.29828571428571088</c:v>
                </c:pt>
                <c:pt idx="1045">
                  <c:v>0.29857142857142516</c:v>
                </c:pt>
                <c:pt idx="1046">
                  <c:v>0.29885714285713944</c:v>
                </c:pt>
                <c:pt idx="1047">
                  <c:v>0.29914285714285371</c:v>
                </c:pt>
                <c:pt idx="1048">
                  <c:v>0.29942857142856799</c:v>
                </c:pt>
                <c:pt idx="1049">
                  <c:v>0.29971428571428227</c:v>
                </c:pt>
                <c:pt idx="1050">
                  <c:v>0.29999999999999655</c:v>
                </c:pt>
                <c:pt idx="1051">
                  <c:v>0.30028571428571083</c:v>
                </c:pt>
                <c:pt idx="1052">
                  <c:v>0.3005714285714251</c:v>
                </c:pt>
                <c:pt idx="1053">
                  <c:v>0.30085714285713938</c:v>
                </c:pt>
                <c:pt idx="1054">
                  <c:v>0.30114285714285366</c:v>
                </c:pt>
                <c:pt idx="1055">
                  <c:v>0.30142857142856794</c:v>
                </c:pt>
                <c:pt idx="1056">
                  <c:v>0.30171428571428222</c:v>
                </c:pt>
                <c:pt idx="1057">
                  <c:v>0.30199999999999649</c:v>
                </c:pt>
                <c:pt idx="1058">
                  <c:v>0.30228571428571077</c:v>
                </c:pt>
                <c:pt idx="1059">
                  <c:v>0.30257142857142505</c:v>
                </c:pt>
                <c:pt idx="1060">
                  <c:v>0.30285714285713933</c:v>
                </c:pt>
                <c:pt idx="1061">
                  <c:v>0.30314285714285361</c:v>
                </c:pt>
                <c:pt idx="1062">
                  <c:v>0.30342857142856788</c:v>
                </c:pt>
                <c:pt idx="1063">
                  <c:v>0.30371428571428216</c:v>
                </c:pt>
                <c:pt idx="1064">
                  <c:v>0.30399999999999644</c:v>
                </c:pt>
                <c:pt idx="1065">
                  <c:v>0.30428571428571072</c:v>
                </c:pt>
                <c:pt idx="1066">
                  <c:v>0.304571428571425</c:v>
                </c:pt>
                <c:pt idx="1067">
                  <c:v>0.30485714285713927</c:v>
                </c:pt>
                <c:pt idx="1068">
                  <c:v>0.30514285714285355</c:v>
                </c:pt>
                <c:pt idx="1069">
                  <c:v>0.30542857142856783</c:v>
                </c:pt>
                <c:pt idx="1070">
                  <c:v>0.30571428571428211</c:v>
                </c:pt>
                <c:pt idx="1071">
                  <c:v>0.30599999999999639</c:v>
                </c:pt>
                <c:pt idx="1072">
                  <c:v>0.30628571428571066</c:v>
                </c:pt>
                <c:pt idx="1073">
                  <c:v>0.30657142857142494</c:v>
                </c:pt>
                <c:pt idx="1074">
                  <c:v>0.30685714285713922</c:v>
                </c:pt>
                <c:pt idx="1075">
                  <c:v>0.3071428571428535</c:v>
                </c:pt>
                <c:pt idx="1076">
                  <c:v>0.30742857142856778</c:v>
                </c:pt>
                <c:pt idx="1077">
                  <c:v>0.30771428571428205</c:v>
                </c:pt>
                <c:pt idx="1078">
                  <c:v>0.30799999999999633</c:v>
                </c:pt>
                <c:pt idx="1079">
                  <c:v>0.30828571428571061</c:v>
                </c:pt>
                <c:pt idx="1080">
                  <c:v>0.30857142857142489</c:v>
                </c:pt>
                <c:pt idx="1081">
                  <c:v>0.30885714285713917</c:v>
                </c:pt>
                <c:pt idx="1082">
                  <c:v>0.30914285714285344</c:v>
                </c:pt>
                <c:pt idx="1083">
                  <c:v>0.30942857142856772</c:v>
                </c:pt>
                <c:pt idx="1084">
                  <c:v>0.309714285714282</c:v>
                </c:pt>
                <c:pt idx="1085">
                  <c:v>0.30999999999999628</c:v>
                </c:pt>
                <c:pt idx="1086">
                  <c:v>0.31028571428571056</c:v>
                </c:pt>
                <c:pt idx="1087">
                  <c:v>0.31057142857142483</c:v>
                </c:pt>
                <c:pt idx="1088">
                  <c:v>0.31085714285713911</c:v>
                </c:pt>
                <c:pt idx="1089">
                  <c:v>0.31114285714285339</c:v>
                </c:pt>
                <c:pt idx="1090">
                  <c:v>0.31142857142856767</c:v>
                </c:pt>
                <c:pt idx="1091">
                  <c:v>0.31171428571428195</c:v>
                </c:pt>
                <c:pt idx="1092">
                  <c:v>0.31199999999999622</c:v>
                </c:pt>
                <c:pt idx="1093">
                  <c:v>0.3122857142857105</c:v>
                </c:pt>
                <c:pt idx="1094">
                  <c:v>0.31257142857142478</c:v>
                </c:pt>
                <c:pt idx="1095">
                  <c:v>0.31285714285713906</c:v>
                </c:pt>
                <c:pt idx="1096">
                  <c:v>0.31314285714285334</c:v>
                </c:pt>
                <c:pt idx="1097">
                  <c:v>0.31342857142856761</c:v>
                </c:pt>
                <c:pt idx="1098">
                  <c:v>0.31371428571428189</c:v>
                </c:pt>
                <c:pt idx="1099">
                  <c:v>0.31399999999999617</c:v>
                </c:pt>
                <c:pt idx="1100">
                  <c:v>0.31428571428571045</c:v>
                </c:pt>
                <c:pt idx="1101">
                  <c:v>0.31457142857142473</c:v>
                </c:pt>
                <c:pt idx="1102">
                  <c:v>0.31485714285713901</c:v>
                </c:pt>
                <c:pt idx="1103">
                  <c:v>0.31514285714285328</c:v>
                </c:pt>
                <c:pt idx="1104">
                  <c:v>0.31542857142856756</c:v>
                </c:pt>
                <c:pt idx="1105">
                  <c:v>0.31571428571428184</c:v>
                </c:pt>
                <c:pt idx="1106">
                  <c:v>0.31599999999999612</c:v>
                </c:pt>
                <c:pt idx="1107">
                  <c:v>0.3162857142857104</c:v>
                </c:pt>
                <c:pt idx="1108">
                  <c:v>0.31657142857142467</c:v>
                </c:pt>
                <c:pt idx="1109">
                  <c:v>0.31685714285713895</c:v>
                </c:pt>
                <c:pt idx="1110">
                  <c:v>0.31714285714285323</c:v>
                </c:pt>
                <c:pt idx="1111">
                  <c:v>0.31742857142856751</c:v>
                </c:pt>
                <c:pt idx="1112">
                  <c:v>0.31771428571428179</c:v>
                </c:pt>
                <c:pt idx="1113">
                  <c:v>0.31799999999999606</c:v>
                </c:pt>
                <c:pt idx="1114">
                  <c:v>0.31828571428571034</c:v>
                </c:pt>
                <c:pt idx="1115">
                  <c:v>0.31857142857142462</c:v>
                </c:pt>
                <c:pt idx="1116">
                  <c:v>0.3188571428571389</c:v>
                </c:pt>
                <c:pt idx="1117">
                  <c:v>0.31914285714285318</c:v>
                </c:pt>
                <c:pt idx="1118">
                  <c:v>0.31942857142856745</c:v>
                </c:pt>
                <c:pt idx="1119">
                  <c:v>0.31971428571428173</c:v>
                </c:pt>
                <c:pt idx="1120">
                  <c:v>0.31999999999999601</c:v>
                </c:pt>
                <c:pt idx="1121">
                  <c:v>0.32028571428571029</c:v>
                </c:pt>
                <c:pt idx="1122">
                  <c:v>0.32057142857142457</c:v>
                </c:pt>
                <c:pt idx="1123">
                  <c:v>0.32085714285713884</c:v>
                </c:pt>
                <c:pt idx="1124">
                  <c:v>0.32114285714285312</c:v>
                </c:pt>
                <c:pt idx="1125">
                  <c:v>0.3214285714285674</c:v>
                </c:pt>
                <c:pt idx="1126">
                  <c:v>0.32171428571428168</c:v>
                </c:pt>
                <c:pt idx="1127">
                  <c:v>0.32199999999999596</c:v>
                </c:pt>
                <c:pt idx="1128">
                  <c:v>0.32228571428571023</c:v>
                </c:pt>
                <c:pt idx="1129">
                  <c:v>0.32257142857142451</c:v>
                </c:pt>
                <c:pt idx="1130">
                  <c:v>0.32285714285713879</c:v>
                </c:pt>
                <c:pt idx="1131">
                  <c:v>0.32314285714285307</c:v>
                </c:pt>
                <c:pt idx="1132">
                  <c:v>0.32342857142856735</c:v>
                </c:pt>
                <c:pt idx="1133">
                  <c:v>0.32371428571428162</c:v>
                </c:pt>
                <c:pt idx="1134">
                  <c:v>0.3239999999999959</c:v>
                </c:pt>
                <c:pt idx="1135">
                  <c:v>0.32428571428571018</c:v>
                </c:pt>
                <c:pt idx="1136">
                  <c:v>0.32457142857142446</c:v>
                </c:pt>
                <c:pt idx="1137">
                  <c:v>0.32485714285713874</c:v>
                </c:pt>
                <c:pt idx="1138">
                  <c:v>0.32514285714285301</c:v>
                </c:pt>
                <c:pt idx="1139">
                  <c:v>0.32542857142856729</c:v>
                </c:pt>
                <c:pt idx="1140">
                  <c:v>0.32571428571428157</c:v>
                </c:pt>
                <c:pt idx="1141">
                  <c:v>0.32599999999999585</c:v>
                </c:pt>
                <c:pt idx="1142">
                  <c:v>0.32628571428571013</c:v>
                </c:pt>
                <c:pt idx="1143">
                  <c:v>0.3265714285714244</c:v>
                </c:pt>
                <c:pt idx="1144">
                  <c:v>0.32685714285713868</c:v>
                </c:pt>
                <c:pt idx="1145">
                  <c:v>0.32714285714285296</c:v>
                </c:pt>
                <c:pt idx="1146">
                  <c:v>0.32742857142856724</c:v>
                </c:pt>
                <c:pt idx="1147">
                  <c:v>0.32771428571428152</c:v>
                </c:pt>
                <c:pt idx="1148">
                  <c:v>0.32799999999999579</c:v>
                </c:pt>
                <c:pt idx="1149">
                  <c:v>0.32828571428571007</c:v>
                </c:pt>
                <c:pt idx="1150">
                  <c:v>0.32857142857142435</c:v>
                </c:pt>
                <c:pt idx="1151">
                  <c:v>0.32885714285713863</c:v>
                </c:pt>
                <c:pt idx="1152">
                  <c:v>0.32914285714285291</c:v>
                </c:pt>
                <c:pt idx="1153">
                  <c:v>0.32942857142856719</c:v>
                </c:pt>
                <c:pt idx="1154">
                  <c:v>0.32971428571428146</c:v>
                </c:pt>
                <c:pt idx="1155">
                  <c:v>0.32999999999999574</c:v>
                </c:pt>
                <c:pt idx="1156">
                  <c:v>0.33028571428571002</c:v>
                </c:pt>
                <c:pt idx="1157">
                  <c:v>0.3305714285714243</c:v>
                </c:pt>
                <c:pt idx="1158">
                  <c:v>0.33085714285713858</c:v>
                </c:pt>
                <c:pt idx="1159">
                  <c:v>0.33114285714285285</c:v>
                </c:pt>
                <c:pt idx="1160">
                  <c:v>0.33142857142856713</c:v>
                </c:pt>
                <c:pt idx="1161">
                  <c:v>0.33171428571428141</c:v>
                </c:pt>
                <c:pt idx="1162">
                  <c:v>0.33199999999999569</c:v>
                </c:pt>
                <c:pt idx="1163">
                  <c:v>0.33228571428570997</c:v>
                </c:pt>
                <c:pt idx="1164">
                  <c:v>0.33257142857142424</c:v>
                </c:pt>
                <c:pt idx="1165">
                  <c:v>0.33285714285713852</c:v>
                </c:pt>
                <c:pt idx="1166">
                  <c:v>0.3331428571428528</c:v>
                </c:pt>
                <c:pt idx="1167">
                  <c:v>0.33342857142856708</c:v>
                </c:pt>
                <c:pt idx="1168">
                  <c:v>0.33371428571428136</c:v>
                </c:pt>
                <c:pt idx="1169">
                  <c:v>0.33399999999999563</c:v>
                </c:pt>
                <c:pt idx="1170">
                  <c:v>0.33428571428570991</c:v>
                </c:pt>
                <c:pt idx="1171">
                  <c:v>0.33457142857142419</c:v>
                </c:pt>
                <c:pt idx="1172">
                  <c:v>0.33485714285713847</c:v>
                </c:pt>
                <c:pt idx="1173">
                  <c:v>0.33514285714285275</c:v>
                </c:pt>
                <c:pt idx="1174">
                  <c:v>0.33542857142856702</c:v>
                </c:pt>
                <c:pt idx="1175">
                  <c:v>0.3357142857142813</c:v>
                </c:pt>
                <c:pt idx="1176">
                  <c:v>0.33599999999999558</c:v>
                </c:pt>
                <c:pt idx="1177">
                  <c:v>0.33628571428570986</c:v>
                </c:pt>
                <c:pt idx="1178">
                  <c:v>0.33657142857142414</c:v>
                </c:pt>
                <c:pt idx="1179">
                  <c:v>0.33685714285713841</c:v>
                </c:pt>
                <c:pt idx="1180">
                  <c:v>0.33714285714285269</c:v>
                </c:pt>
                <c:pt idx="1181">
                  <c:v>0.33742857142856697</c:v>
                </c:pt>
                <c:pt idx="1182">
                  <c:v>0.33771428571428125</c:v>
                </c:pt>
                <c:pt idx="1183">
                  <c:v>0.33799999999999553</c:v>
                </c:pt>
                <c:pt idx="1184">
                  <c:v>0.3382857142857098</c:v>
                </c:pt>
                <c:pt idx="1185">
                  <c:v>0.33857142857142408</c:v>
                </c:pt>
                <c:pt idx="1186">
                  <c:v>0.33885714285713836</c:v>
                </c:pt>
                <c:pt idx="1187">
                  <c:v>0.33914285714285264</c:v>
                </c:pt>
                <c:pt idx="1188">
                  <c:v>0.33942857142856692</c:v>
                </c:pt>
                <c:pt idx="1189">
                  <c:v>0.33971428571428119</c:v>
                </c:pt>
                <c:pt idx="1190">
                  <c:v>0.33999999999999547</c:v>
                </c:pt>
                <c:pt idx="1191">
                  <c:v>0.34028571428570975</c:v>
                </c:pt>
                <c:pt idx="1192">
                  <c:v>0.34057142857142403</c:v>
                </c:pt>
                <c:pt idx="1193">
                  <c:v>0.34085714285713831</c:v>
                </c:pt>
                <c:pt idx="1194">
                  <c:v>0.34114285714285258</c:v>
                </c:pt>
                <c:pt idx="1195">
                  <c:v>0.34142857142856686</c:v>
                </c:pt>
                <c:pt idx="1196">
                  <c:v>0.34171428571428114</c:v>
                </c:pt>
                <c:pt idx="1197">
                  <c:v>0.34199999999999542</c:v>
                </c:pt>
                <c:pt idx="1198">
                  <c:v>0.3422857142857097</c:v>
                </c:pt>
                <c:pt idx="1199">
                  <c:v>0.34257142857142397</c:v>
                </c:pt>
                <c:pt idx="1200">
                  <c:v>0.34285714285713825</c:v>
                </c:pt>
                <c:pt idx="1201">
                  <c:v>0.34314285714285253</c:v>
                </c:pt>
                <c:pt idx="1202">
                  <c:v>0.34342857142856681</c:v>
                </c:pt>
                <c:pt idx="1203">
                  <c:v>0.34371428571428109</c:v>
                </c:pt>
                <c:pt idx="1204">
                  <c:v>0.34399999999999537</c:v>
                </c:pt>
                <c:pt idx="1205">
                  <c:v>0.34428571428570964</c:v>
                </c:pt>
                <c:pt idx="1206">
                  <c:v>0.34457142857142392</c:v>
                </c:pt>
                <c:pt idx="1207">
                  <c:v>0.3448571428571382</c:v>
                </c:pt>
                <c:pt idx="1208">
                  <c:v>0.34514285714285248</c:v>
                </c:pt>
                <c:pt idx="1209">
                  <c:v>0.34542857142856676</c:v>
                </c:pt>
                <c:pt idx="1210">
                  <c:v>0.34571428571428103</c:v>
                </c:pt>
                <c:pt idx="1211">
                  <c:v>0.34599999999999531</c:v>
                </c:pt>
                <c:pt idx="1212">
                  <c:v>0.34628571428570959</c:v>
                </c:pt>
                <c:pt idx="1213">
                  <c:v>0.34657142857142387</c:v>
                </c:pt>
                <c:pt idx="1214">
                  <c:v>0.34685714285713815</c:v>
                </c:pt>
                <c:pt idx="1215">
                  <c:v>0.34714285714285242</c:v>
                </c:pt>
                <c:pt idx="1216">
                  <c:v>0.3474285714285667</c:v>
                </c:pt>
                <c:pt idx="1217">
                  <c:v>0.34771428571428098</c:v>
                </c:pt>
                <c:pt idx="1218">
                  <c:v>0.34799999999999526</c:v>
                </c:pt>
                <c:pt idx="1219">
                  <c:v>0.34828571428570954</c:v>
                </c:pt>
                <c:pt idx="1220">
                  <c:v>0.34857142857142381</c:v>
                </c:pt>
                <c:pt idx="1221">
                  <c:v>0.34885714285713809</c:v>
                </c:pt>
                <c:pt idx="1222">
                  <c:v>0.34914285714285237</c:v>
                </c:pt>
                <c:pt idx="1223">
                  <c:v>0.34942857142856665</c:v>
                </c:pt>
                <c:pt idx="1224">
                  <c:v>0.34971428571428093</c:v>
                </c:pt>
                <c:pt idx="1225">
                  <c:v>0.3499999999999952</c:v>
                </c:pt>
                <c:pt idx="1226">
                  <c:v>0.35028571428570948</c:v>
                </c:pt>
                <c:pt idx="1227">
                  <c:v>0.35057142857142376</c:v>
                </c:pt>
                <c:pt idx="1228">
                  <c:v>0.35085714285713804</c:v>
                </c:pt>
                <c:pt idx="1229">
                  <c:v>0.35114285714285232</c:v>
                </c:pt>
                <c:pt idx="1230">
                  <c:v>0.35142857142856659</c:v>
                </c:pt>
                <c:pt idx="1231">
                  <c:v>0.35171428571428087</c:v>
                </c:pt>
                <c:pt idx="1232">
                  <c:v>0.35199999999999515</c:v>
                </c:pt>
                <c:pt idx="1233">
                  <c:v>0.35228571428570943</c:v>
                </c:pt>
                <c:pt idx="1234">
                  <c:v>0.35257142857142371</c:v>
                </c:pt>
                <c:pt idx="1235">
                  <c:v>0.35285714285713798</c:v>
                </c:pt>
                <c:pt idx="1236">
                  <c:v>0.35314285714285226</c:v>
                </c:pt>
                <c:pt idx="1237">
                  <c:v>0.35342857142856654</c:v>
                </c:pt>
                <c:pt idx="1238">
                  <c:v>0.35371428571428082</c:v>
                </c:pt>
                <c:pt idx="1239">
                  <c:v>0.3539999999999951</c:v>
                </c:pt>
                <c:pt idx="1240">
                  <c:v>0.35428571428570937</c:v>
                </c:pt>
                <c:pt idx="1241">
                  <c:v>0.35457142857142365</c:v>
                </c:pt>
                <c:pt idx="1242">
                  <c:v>0.35485714285713793</c:v>
                </c:pt>
                <c:pt idx="1243">
                  <c:v>0.35514285714285221</c:v>
                </c:pt>
                <c:pt idx="1244">
                  <c:v>0.35542857142856649</c:v>
                </c:pt>
                <c:pt idx="1245">
                  <c:v>0.35571428571428076</c:v>
                </c:pt>
                <c:pt idx="1246">
                  <c:v>0.35599999999999504</c:v>
                </c:pt>
                <c:pt idx="1247">
                  <c:v>0.35628571428570932</c:v>
                </c:pt>
                <c:pt idx="1248">
                  <c:v>0.3565714285714236</c:v>
                </c:pt>
                <c:pt idx="1249">
                  <c:v>0.35685714285713788</c:v>
                </c:pt>
                <c:pt idx="1250">
                  <c:v>0.35714285714285215</c:v>
                </c:pt>
                <c:pt idx="1251">
                  <c:v>0.35742857142856643</c:v>
                </c:pt>
                <c:pt idx="1252">
                  <c:v>0.35771428571428071</c:v>
                </c:pt>
                <c:pt idx="1253">
                  <c:v>0.35799999999999499</c:v>
                </c:pt>
                <c:pt idx="1254">
                  <c:v>0.35828571428570927</c:v>
                </c:pt>
                <c:pt idx="1255">
                  <c:v>0.35857142857142354</c:v>
                </c:pt>
                <c:pt idx="1256">
                  <c:v>0.35885714285713782</c:v>
                </c:pt>
                <c:pt idx="1257">
                  <c:v>0.3591428571428521</c:v>
                </c:pt>
                <c:pt idx="1258">
                  <c:v>0.35942857142856638</c:v>
                </c:pt>
                <c:pt idx="1259">
                  <c:v>0.35971428571428066</c:v>
                </c:pt>
                <c:pt idx="1260">
                  <c:v>0.35999999999999494</c:v>
                </c:pt>
                <c:pt idx="1261">
                  <c:v>0.36028571428570921</c:v>
                </c:pt>
                <c:pt idx="1262">
                  <c:v>0.36057142857142349</c:v>
                </c:pt>
                <c:pt idx="1263">
                  <c:v>0.36085714285713777</c:v>
                </c:pt>
                <c:pt idx="1264">
                  <c:v>0.36114285714285205</c:v>
                </c:pt>
                <c:pt idx="1265">
                  <c:v>0.36142857142856633</c:v>
                </c:pt>
                <c:pt idx="1266">
                  <c:v>0.3617142857142806</c:v>
                </c:pt>
                <c:pt idx="1267">
                  <c:v>0.36199999999999488</c:v>
                </c:pt>
                <c:pt idx="1268">
                  <c:v>0.36228571428570916</c:v>
                </c:pt>
                <c:pt idx="1269">
                  <c:v>0.36257142857142344</c:v>
                </c:pt>
                <c:pt idx="1270">
                  <c:v>0.36285714285713772</c:v>
                </c:pt>
                <c:pt idx="1271">
                  <c:v>0.36314285714285199</c:v>
                </c:pt>
                <c:pt idx="1272">
                  <c:v>0.36342857142856627</c:v>
                </c:pt>
                <c:pt idx="1273">
                  <c:v>0.36371428571428055</c:v>
                </c:pt>
                <c:pt idx="1274">
                  <c:v>0.36399999999999483</c:v>
                </c:pt>
                <c:pt idx="1275">
                  <c:v>0.36428571428570911</c:v>
                </c:pt>
                <c:pt idx="1276">
                  <c:v>0.36457142857142338</c:v>
                </c:pt>
                <c:pt idx="1277">
                  <c:v>0.36485714285713766</c:v>
                </c:pt>
                <c:pt idx="1278">
                  <c:v>0.36514285714285194</c:v>
                </c:pt>
                <c:pt idx="1279">
                  <c:v>0.36542857142856622</c:v>
                </c:pt>
                <c:pt idx="1280">
                  <c:v>0.3657142857142805</c:v>
                </c:pt>
                <c:pt idx="1281">
                  <c:v>0.36599999999999477</c:v>
                </c:pt>
                <c:pt idx="1282">
                  <c:v>0.36628571428570905</c:v>
                </c:pt>
                <c:pt idx="1283">
                  <c:v>0.36657142857142333</c:v>
                </c:pt>
                <c:pt idx="1284">
                  <c:v>0.36685714285713761</c:v>
                </c:pt>
                <c:pt idx="1285">
                  <c:v>0.36714285714285189</c:v>
                </c:pt>
                <c:pt idx="1286">
                  <c:v>0.36742857142856616</c:v>
                </c:pt>
                <c:pt idx="1287">
                  <c:v>0.36771428571428044</c:v>
                </c:pt>
                <c:pt idx="1288">
                  <c:v>0.36799999999999472</c:v>
                </c:pt>
                <c:pt idx="1289">
                  <c:v>0.368285714285709</c:v>
                </c:pt>
                <c:pt idx="1290">
                  <c:v>0.36857142857142328</c:v>
                </c:pt>
                <c:pt idx="1291">
                  <c:v>0.36885714285713755</c:v>
                </c:pt>
                <c:pt idx="1292">
                  <c:v>0.36914285714285183</c:v>
                </c:pt>
                <c:pt idx="1293">
                  <c:v>0.36942857142856611</c:v>
                </c:pt>
                <c:pt idx="1294">
                  <c:v>0.36971428571428039</c:v>
                </c:pt>
                <c:pt idx="1295">
                  <c:v>0.36999999999999467</c:v>
                </c:pt>
                <c:pt idx="1296">
                  <c:v>0.37028571428570894</c:v>
                </c:pt>
                <c:pt idx="1297">
                  <c:v>0.37057142857142322</c:v>
                </c:pt>
                <c:pt idx="1298">
                  <c:v>0.3708571428571375</c:v>
                </c:pt>
                <c:pt idx="1299">
                  <c:v>0.37114285714285178</c:v>
                </c:pt>
                <c:pt idx="1300">
                  <c:v>0.37142857142856606</c:v>
                </c:pt>
                <c:pt idx="1301">
                  <c:v>0.37171428571428033</c:v>
                </c:pt>
                <c:pt idx="1302">
                  <c:v>0.37199999999999461</c:v>
                </c:pt>
                <c:pt idx="1303">
                  <c:v>0.37228571428570889</c:v>
                </c:pt>
                <c:pt idx="1304">
                  <c:v>0.37257142857142317</c:v>
                </c:pt>
                <c:pt idx="1305">
                  <c:v>0.37285714285713745</c:v>
                </c:pt>
                <c:pt idx="1306">
                  <c:v>0.37314285714285172</c:v>
                </c:pt>
                <c:pt idx="1307">
                  <c:v>0.373428571428566</c:v>
                </c:pt>
                <c:pt idx="1308">
                  <c:v>0.37371428571428028</c:v>
                </c:pt>
                <c:pt idx="1309">
                  <c:v>0.37399999999999456</c:v>
                </c:pt>
                <c:pt idx="1310">
                  <c:v>0.37428571428570884</c:v>
                </c:pt>
                <c:pt idx="1311">
                  <c:v>0.37457142857142312</c:v>
                </c:pt>
                <c:pt idx="1312">
                  <c:v>0.37485714285713739</c:v>
                </c:pt>
                <c:pt idx="1313">
                  <c:v>0.37514285714285167</c:v>
                </c:pt>
                <c:pt idx="1314">
                  <c:v>0.37542857142856595</c:v>
                </c:pt>
                <c:pt idx="1315">
                  <c:v>0.37571428571428023</c:v>
                </c:pt>
                <c:pt idx="1316">
                  <c:v>0.37599999999999451</c:v>
                </c:pt>
                <c:pt idx="1317">
                  <c:v>0.37628571428570878</c:v>
                </c:pt>
                <c:pt idx="1318">
                  <c:v>0.37657142857142306</c:v>
                </c:pt>
                <c:pt idx="1319">
                  <c:v>0.37685714285713734</c:v>
                </c:pt>
                <c:pt idx="1320">
                  <c:v>0.37714285714285162</c:v>
                </c:pt>
                <c:pt idx="1321">
                  <c:v>0.3774285714285659</c:v>
                </c:pt>
                <c:pt idx="1322">
                  <c:v>0.37771428571428017</c:v>
                </c:pt>
                <c:pt idx="1323">
                  <c:v>0.37799999999999445</c:v>
                </c:pt>
                <c:pt idx="1324">
                  <c:v>0.37828571428570873</c:v>
                </c:pt>
                <c:pt idx="1325">
                  <c:v>0.37857142857142301</c:v>
                </c:pt>
                <c:pt idx="1326">
                  <c:v>0.37885714285713729</c:v>
                </c:pt>
                <c:pt idx="1327">
                  <c:v>0.37914285714285156</c:v>
                </c:pt>
                <c:pt idx="1328">
                  <c:v>0.37942857142856584</c:v>
                </c:pt>
                <c:pt idx="1329">
                  <c:v>0.37971428571428012</c:v>
                </c:pt>
                <c:pt idx="1330">
                  <c:v>0.3799999999999944</c:v>
                </c:pt>
                <c:pt idx="1331">
                  <c:v>0.38028571428570868</c:v>
                </c:pt>
                <c:pt idx="1332">
                  <c:v>0.38057142857142295</c:v>
                </c:pt>
                <c:pt idx="1333">
                  <c:v>0.38085714285713723</c:v>
                </c:pt>
                <c:pt idx="1334">
                  <c:v>0.38114285714285151</c:v>
                </c:pt>
                <c:pt idx="1335">
                  <c:v>0.38142857142856579</c:v>
                </c:pt>
                <c:pt idx="1336">
                  <c:v>0.38171428571428007</c:v>
                </c:pt>
                <c:pt idx="1337">
                  <c:v>0.38199999999999434</c:v>
                </c:pt>
                <c:pt idx="1338">
                  <c:v>0.38228571428570862</c:v>
                </c:pt>
                <c:pt idx="1339">
                  <c:v>0.3825714285714229</c:v>
                </c:pt>
                <c:pt idx="1340">
                  <c:v>0.38285714285713718</c:v>
                </c:pt>
                <c:pt idx="1341">
                  <c:v>0.38314285714285146</c:v>
                </c:pt>
                <c:pt idx="1342">
                  <c:v>0.38342857142856573</c:v>
                </c:pt>
                <c:pt idx="1343">
                  <c:v>0.38371428571428001</c:v>
                </c:pt>
                <c:pt idx="1344">
                  <c:v>0.38399999999999429</c:v>
                </c:pt>
                <c:pt idx="1345">
                  <c:v>0.38428571428570857</c:v>
                </c:pt>
                <c:pt idx="1346">
                  <c:v>0.38457142857142285</c:v>
                </c:pt>
                <c:pt idx="1347">
                  <c:v>0.38485714285713712</c:v>
                </c:pt>
                <c:pt idx="1348">
                  <c:v>0.3851428571428514</c:v>
                </c:pt>
                <c:pt idx="1349">
                  <c:v>0.38542857142856568</c:v>
                </c:pt>
                <c:pt idx="1350">
                  <c:v>0.38571428571427996</c:v>
                </c:pt>
                <c:pt idx="1351">
                  <c:v>0.38599999999999424</c:v>
                </c:pt>
                <c:pt idx="1352">
                  <c:v>0.38628571428570851</c:v>
                </c:pt>
                <c:pt idx="1353">
                  <c:v>0.38657142857142279</c:v>
                </c:pt>
                <c:pt idx="1354">
                  <c:v>0.38685714285713707</c:v>
                </c:pt>
                <c:pt idx="1355">
                  <c:v>0.38714285714285135</c:v>
                </c:pt>
                <c:pt idx="1356">
                  <c:v>0.38742857142856563</c:v>
                </c:pt>
                <c:pt idx="1357">
                  <c:v>0.3877142857142799</c:v>
                </c:pt>
                <c:pt idx="1358">
                  <c:v>0.38799999999999418</c:v>
                </c:pt>
                <c:pt idx="1359">
                  <c:v>0.38828571428570846</c:v>
                </c:pt>
                <c:pt idx="1360">
                  <c:v>0.38857142857142274</c:v>
                </c:pt>
                <c:pt idx="1361">
                  <c:v>0.38885714285713702</c:v>
                </c:pt>
                <c:pt idx="1362">
                  <c:v>0.3891428571428513</c:v>
                </c:pt>
                <c:pt idx="1363">
                  <c:v>0.38942857142856557</c:v>
                </c:pt>
                <c:pt idx="1364">
                  <c:v>0.38971428571427985</c:v>
                </c:pt>
                <c:pt idx="1365">
                  <c:v>0.38999999999999413</c:v>
                </c:pt>
                <c:pt idx="1366">
                  <c:v>0.39028571428570841</c:v>
                </c:pt>
                <c:pt idx="1367">
                  <c:v>0.39057142857142269</c:v>
                </c:pt>
                <c:pt idx="1368">
                  <c:v>0.39085714285713696</c:v>
                </c:pt>
                <c:pt idx="1369">
                  <c:v>0.39114285714285124</c:v>
                </c:pt>
                <c:pt idx="1370">
                  <c:v>0.39142857142856552</c:v>
                </c:pt>
                <c:pt idx="1371">
                  <c:v>0.3917142857142798</c:v>
                </c:pt>
                <c:pt idx="1372">
                  <c:v>0.39199999999999408</c:v>
                </c:pt>
                <c:pt idx="1373">
                  <c:v>0.39228571428570835</c:v>
                </c:pt>
                <c:pt idx="1374">
                  <c:v>0.39257142857142263</c:v>
                </c:pt>
                <c:pt idx="1375">
                  <c:v>0.39285714285713691</c:v>
                </c:pt>
                <c:pt idx="1376">
                  <c:v>0.39314285714285119</c:v>
                </c:pt>
                <c:pt idx="1377">
                  <c:v>0.39342857142856547</c:v>
                </c:pt>
                <c:pt idx="1378">
                  <c:v>0.39371428571427974</c:v>
                </c:pt>
                <c:pt idx="1379">
                  <c:v>0.39399999999999402</c:v>
                </c:pt>
                <c:pt idx="1380">
                  <c:v>0.3942857142857083</c:v>
                </c:pt>
                <c:pt idx="1381">
                  <c:v>0.39457142857142258</c:v>
                </c:pt>
                <c:pt idx="1382">
                  <c:v>0.39485714285713686</c:v>
                </c:pt>
                <c:pt idx="1383">
                  <c:v>0.39514285714285113</c:v>
                </c:pt>
                <c:pt idx="1384">
                  <c:v>0.39542857142856541</c:v>
                </c:pt>
                <c:pt idx="1385">
                  <c:v>0.39571428571427969</c:v>
                </c:pt>
                <c:pt idx="1386">
                  <c:v>0.39599999999999397</c:v>
                </c:pt>
                <c:pt idx="1387">
                  <c:v>0.39628571428570825</c:v>
                </c:pt>
                <c:pt idx="1388">
                  <c:v>0.39657142857142252</c:v>
                </c:pt>
                <c:pt idx="1389">
                  <c:v>0.3968571428571368</c:v>
                </c:pt>
                <c:pt idx="1390">
                  <c:v>0.39714285714285108</c:v>
                </c:pt>
                <c:pt idx="1391">
                  <c:v>0.39742857142856536</c:v>
                </c:pt>
                <c:pt idx="1392">
                  <c:v>0.39771428571427964</c:v>
                </c:pt>
                <c:pt idx="1393">
                  <c:v>0.39799999999999391</c:v>
                </c:pt>
                <c:pt idx="1394">
                  <c:v>0.39828571428570819</c:v>
                </c:pt>
                <c:pt idx="1395">
                  <c:v>0.39857142857142247</c:v>
                </c:pt>
                <c:pt idx="1396">
                  <c:v>0.39885714285713675</c:v>
                </c:pt>
                <c:pt idx="1397">
                  <c:v>0.39914285714285103</c:v>
                </c:pt>
                <c:pt idx="1398">
                  <c:v>0.3994285714285653</c:v>
                </c:pt>
                <c:pt idx="1399">
                  <c:v>0.39971428571427958</c:v>
                </c:pt>
                <c:pt idx="1400">
                  <c:v>0.39999999999999386</c:v>
                </c:pt>
                <c:pt idx="1401">
                  <c:v>0.40028571428570814</c:v>
                </c:pt>
                <c:pt idx="1402">
                  <c:v>0.40057142857142242</c:v>
                </c:pt>
                <c:pt idx="1403">
                  <c:v>0.40085714285713669</c:v>
                </c:pt>
                <c:pt idx="1404">
                  <c:v>0.40114285714285097</c:v>
                </c:pt>
                <c:pt idx="1405">
                  <c:v>0.40142857142856525</c:v>
                </c:pt>
                <c:pt idx="1406">
                  <c:v>0.40171428571427953</c:v>
                </c:pt>
                <c:pt idx="1407">
                  <c:v>0.40199999999999381</c:v>
                </c:pt>
                <c:pt idx="1408">
                  <c:v>0.40228571428570808</c:v>
                </c:pt>
                <c:pt idx="1409">
                  <c:v>0.40257142857142236</c:v>
                </c:pt>
                <c:pt idx="1410">
                  <c:v>0.40285714285713664</c:v>
                </c:pt>
                <c:pt idx="1411">
                  <c:v>0.40314285714285092</c:v>
                </c:pt>
                <c:pt idx="1412">
                  <c:v>0.4034285714285652</c:v>
                </c:pt>
                <c:pt idx="1413">
                  <c:v>0.40371428571427947</c:v>
                </c:pt>
                <c:pt idx="1414">
                  <c:v>0.40399999999999375</c:v>
                </c:pt>
                <c:pt idx="1415">
                  <c:v>0.40428571428570803</c:v>
                </c:pt>
                <c:pt idx="1416">
                  <c:v>0.40457142857142231</c:v>
                </c:pt>
                <c:pt idx="1417">
                  <c:v>0.40485714285713659</c:v>
                </c:pt>
                <c:pt idx="1418">
                  <c:v>0.40514285714285087</c:v>
                </c:pt>
                <c:pt idx="1419">
                  <c:v>0.40542857142856514</c:v>
                </c:pt>
                <c:pt idx="1420">
                  <c:v>0.40571428571427942</c:v>
                </c:pt>
                <c:pt idx="1421">
                  <c:v>0.4059999999999937</c:v>
                </c:pt>
                <c:pt idx="1422">
                  <c:v>0.40628571428570798</c:v>
                </c:pt>
                <c:pt idx="1423">
                  <c:v>0.40657142857142226</c:v>
                </c:pt>
                <c:pt idx="1424">
                  <c:v>0.40685714285713653</c:v>
                </c:pt>
                <c:pt idx="1425">
                  <c:v>0.40714285714285081</c:v>
                </c:pt>
                <c:pt idx="1426">
                  <c:v>0.40742857142856509</c:v>
                </c:pt>
                <c:pt idx="1427">
                  <c:v>0.40771428571427937</c:v>
                </c:pt>
                <c:pt idx="1428">
                  <c:v>0.40799999999999365</c:v>
                </c:pt>
                <c:pt idx="1429">
                  <c:v>0.40828571428570792</c:v>
                </c:pt>
                <c:pt idx="1430">
                  <c:v>0.4085714285714222</c:v>
                </c:pt>
                <c:pt idx="1431">
                  <c:v>0.40885714285713648</c:v>
                </c:pt>
                <c:pt idx="1432">
                  <c:v>0.40914285714285076</c:v>
                </c:pt>
                <c:pt idx="1433">
                  <c:v>0.40942857142856504</c:v>
                </c:pt>
                <c:pt idx="1434">
                  <c:v>0.40971428571427931</c:v>
                </c:pt>
                <c:pt idx="1435">
                  <c:v>0.40999999999999359</c:v>
                </c:pt>
                <c:pt idx="1436">
                  <c:v>0.41028571428570787</c:v>
                </c:pt>
                <c:pt idx="1437">
                  <c:v>0.41057142857142215</c:v>
                </c:pt>
                <c:pt idx="1438">
                  <c:v>0.41085714285713643</c:v>
                </c:pt>
                <c:pt idx="1439">
                  <c:v>0.4111428571428507</c:v>
                </c:pt>
                <c:pt idx="1440">
                  <c:v>0.41142857142856498</c:v>
                </c:pt>
                <c:pt idx="1441">
                  <c:v>0.41171428571427926</c:v>
                </c:pt>
                <c:pt idx="1442">
                  <c:v>0.41199999999999354</c:v>
                </c:pt>
                <c:pt idx="1443">
                  <c:v>0.41228571428570782</c:v>
                </c:pt>
                <c:pt idx="1444">
                  <c:v>0.41257142857142209</c:v>
                </c:pt>
                <c:pt idx="1445">
                  <c:v>0.41285714285713637</c:v>
                </c:pt>
                <c:pt idx="1446">
                  <c:v>0.41314285714285065</c:v>
                </c:pt>
                <c:pt idx="1447">
                  <c:v>0.41342857142856493</c:v>
                </c:pt>
                <c:pt idx="1448">
                  <c:v>0.41371428571427921</c:v>
                </c:pt>
                <c:pt idx="1449">
                  <c:v>0.41399999999999348</c:v>
                </c:pt>
                <c:pt idx="1450">
                  <c:v>0.41428571428570776</c:v>
                </c:pt>
                <c:pt idx="1451">
                  <c:v>0.41457142857142204</c:v>
                </c:pt>
                <c:pt idx="1452">
                  <c:v>0.41485714285713632</c:v>
                </c:pt>
                <c:pt idx="1453">
                  <c:v>0.4151428571428506</c:v>
                </c:pt>
                <c:pt idx="1454">
                  <c:v>0.41542857142856487</c:v>
                </c:pt>
                <c:pt idx="1455">
                  <c:v>0.41571428571427915</c:v>
                </c:pt>
                <c:pt idx="1456">
                  <c:v>0.41599999999999343</c:v>
                </c:pt>
                <c:pt idx="1457">
                  <c:v>0.41628571428570771</c:v>
                </c:pt>
                <c:pt idx="1458">
                  <c:v>0.41657142857142199</c:v>
                </c:pt>
                <c:pt idx="1459">
                  <c:v>0.41685714285713626</c:v>
                </c:pt>
                <c:pt idx="1460">
                  <c:v>0.41714285714285054</c:v>
                </c:pt>
                <c:pt idx="1461">
                  <c:v>0.41742857142856482</c:v>
                </c:pt>
                <c:pt idx="1462">
                  <c:v>0.4177142857142791</c:v>
                </c:pt>
                <c:pt idx="1463">
                  <c:v>0.41799999999999338</c:v>
                </c:pt>
                <c:pt idx="1464">
                  <c:v>0.41828571428570765</c:v>
                </c:pt>
                <c:pt idx="1465">
                  <c:v>0.41857142857142193</c:v>
                </c:pt>
                <c:pt idx="1466">
                  <c:v>0.41885714285713621</c:v>
                </c:pt>
                <c:pt idx="1467">
                  <c:v>0.41914285714285049</c:v>
                </c:pt>
                <c:pt idx="1468">
                  <c:v>0.41942857142856477</c:v>
                </c:pt>
                <c:pt idx="1469">
                  <c:v>0.41971428571427905</c:v>
                </c:pt>
                <c:pt idx="1470">
                  <c:v>0.41999999999999332</c:v>
                </c:pt>
                <c:pt idx="1471">
                  <c:v>0.4202857142857076</c:v>
                </c:pt>
                <c:pt idx="1472">
                  <c:v>0.42057142857142188</c:v>
                </c:pt>
                <c:pt idx="1473">
                  <c:v>0.42085714285713616</c:v>
                </c:pt>
                <c:pt idx="1474">
                  <c:v>0.42114285714285044</c:v>
                </c:pt>
                <c:pt idx="1475">
                  <c:v>0.42142857142856471</c:v>
                </c:pt>
                <c:pt idx="1476">
                  <c:v>0.42171428571427899</c:v>
                </c:pt>
                <c:pt idx="1477">
                  <c:v>0.42199999999999327</c:v>
                </c:pt>
                <c:pt idx="1478">
                  <c:v>0.42228571428570755</c:v>
                </c:pt>
                <c:pt idx="1479">
                  <c:v>0.42257142857142183</c:v>
                </c:pt>
                <c:pt idx="1480">
                  <c:v>0.4228571428571361</c:v>
                </c:pt>
                <c:pt idx="1481">
                  <c:v>0.42314285714285038</c:v>
                </c:pt>
                <c:pt idx="1482">
                  <c:v>0.42342857142856466</c:v>
                </c:pt>
                <c:pt idx="1483">
                  <c:v>0.42371428571427894</c:v>
                </c:pt>
                <c:pt idx="1484">
                  <c:v>0.42399999999999322</c:v>
                </c:pt>
                <c:pt idx="1485">
                  <c:v>0.42428571428570749</c:v>
                </c:pt>
                <c:pt idx="1486">
                  <c:v>0.42457142857142177</c:v>
                </c:pt>
                <c:pt idx="1487">
                  <c:v>0.42485714285713605</c:v>
                </c:pt>
                <c:pt idx="1488">
                  <c:v>0.42514285714285033</c:v>
                </c:pt>
                <c:pt idx="1489">
                  <c:v>0.42542857142856461</c:v>
                </c:pt>
                <c:pt idx="1490">
                  <c:v>0.42571428571427888</c:v>
                </c:pt>
                <c:pt idx="1491">
                  <c:v>0.42599999999999316</c:v>
                </c:pt>
                <c:pt idx="1492">
                  <c:v>0.42628571428570744</c:v>
                </c:pt>
                <c:pt idx="1493">
                  <c:v>0.42657142857142172</c:v>
                </c:pt>
                <c:pt idx="1494">
                  <c:v>0.426857142857136</c:v>
                </c:pt>
                <c:pt idx="1495">
                  <c:v>0.42714285714285027</c:v>
                </c:pt>
                <c:pt idx="1496">
                  <c:v>0.42742857142856455</c:v>
                </c:pt>
                <c:pt idx="1497">
                  <c:v>0.42771428571427883</c:v>
                </c:pt>
                <c:pt idx="1498">
                  <c:v>0.42799999999999311</c:v>
                </c:pt>
                <c:pt idx="1499">
                  <c:v>0.42828571428570739</c:v>
                </c:pt>
                <c:pt idx="1500">
                  <c:v>0.42857142857142166</c:v>
                </c:pt>
                <c:pt idx="1501">
                  <c:v>0.42885714285713594</c:v>
                </c:pt>
                <c:pt idx="1502">
                  <c:v>0.42914285714285022</c:v>
                </c:pt>
                <c:pt idx="1503">
                  <c:v>0.4294285714285645</c:v>
                </c:pt>
                <c:pt idx="1504">
                  <c:v>0.42971428571427878</c:v>
                </c:pt>
                <c:pt idx="1505">
                  <c:v>0.42999999999999305</c:v>
                </c:pt>
                <c:pt idx="1506">
                  <c:v>0.43028571428570733</c:v>
                </c:pt>
                <c:pt idx="1507">
                  <c:v>0.43057142857142161</c:v>
                </c:pt>
                <c:pt idx="1508">
                  <c:v>0.43085714285713589</c:v>
                </c:pt>
                <c:pt idx="1509">
                  <c:v>0.43114285714285017</c:v>
                </c:pt>
                <c:pt idx="1510">
                  <c:v>0.43142857142856444</c:v>
                </c:pt>
                <c:pt idx="1511">
                  <c:v>0.43171428571427872</c:v>
                </c:pt>
                <c:pt idx="1512">
                  <c:v>0.431999999999993</c:v>
                </c:pt>
                <c:pt idx="1513">
                  <c:v>0.43228571428570728</c:v>
                </c:pt>
                <c:pt idx="1514">
                  <c:v>0.43257142857142156</c:v>
                </c:pt>
                <c:pt idx="1515">
                  <c:v>0.43285714285713583</c:v>
                </c:pt>
                <c:pt idx="1516">
                  <c:v>0.43314285714285011</c:v>
                </c:pt>
                <c:pt idx="1517">
                  <c:v>0.43342857142856439</c:v>
                </c:pt>
                <c:pt idx="1518">
                  <c:v>0.43371428571427867</c:v>
                </c:pt>
                <c:pt idx="1519">
                  <c:v>0.43399999999999295</c:v>
                </c:pt>
                <c:pt idx="1520">
                  <c:v>0.43428571428570723</c:v>
                </c:pt>
                <c:pt idx="1521">
                  <c:v>0.4345714285714215</c:v>
                </c:pt>
                <c:pt idx="1522">
                  <c:v>0.43485714285713578</c:v>
                </c:pt>
                <c:pt idx="1523">
                  <c:v>0.43514285714285006</c:v>
                </c:pt>
                <c:pt idx="1524">
                  <c:v>0.43542857142856434</c:v>
                </c:pt>
                <c:pt idx="1525">
                  <c:v>0.43571428571427862</c:v>
                </c:pt>
                <c:pt idx="1526">
                  <c:v>0.43599999999999289</c:v>
                </c:pt>
                <c:pt idx="1527">
                  <c:v>0.43628571428570717</c:v>
                </c:pt>
                <c:pt idx="1528">
                  <c:v>0.43657142857142145</c:v>
                </c:pt>
                <c:pt idx="1529">
                  <c:v>0.43685714285713573</c:v>
                </c:pt>
                <c:pt idx="1530">
                  <c:v>0.43714285714285001</c:v>
                </c:pt>
                <c:pt idx="1531">
                  <c:v>0.43742857142856428</c:v>
                </c:pt>
                <c:pt idx="1532">
                  <c:v>0.43771428571427856</c:v>
                </c:pt>
                <c:pt idx="1533">
                  <c:v>0.43799999999999284</c:v>
                </c:pt>
                <c:pt idx="1534">
                  <c:v>0.43828571428570712</c:v>
                </c:pt>
                <c:pt idx="1535">
                  <c:v>0.4385714285714214</c:v>
                </c:pt>
                <c:pt idx="1536">
                  <c:v>0.43885714285713567</c:v>
                </c:pt>
                <c:pt idx="1537">
                  <c:v>0.43914285714284995</c:v>
                </c:pt>
                <c:pt idx="1538">
                  <c:v>0.43942857142856423</c:v>
                </c:pt>
                <c:pt idx="1539">
                  <c:v>0.43971428571427851</c:v>
                </c:pt>
                <c:pt idx="1540">
                  <c:v>0.43999999999999279</c:v>
                </c:pt>
                <c:pt idx="1541">
                  <c:v>0.44028571428570706</c:v>
                </c:pt>
                <c:pt idx="1542">
                  <c:v>0.44057142857142134</c:v>
                </c:pt>
                <c:pt idx="1543">
                  <c:v>0.44085714285713562</c:v>
                </c:pt>
                <c:pt idx="1544">
                  <c:v>0.4411428571428499</c:v>
                </c:pt>
                <c:pt idx="1545">
                  <c:v>0.44142857142856418</c:v>
                </c:pt>
                <c:pt idx="1546">
                  <c:v>0.44171428571427845</c:v>
                </c:pt>
                <c:pt idx="1547">
                  <c:v>0.44199999999999273</c:v>
                </c:pt>
                <c:pt idx="1548">
                  <c:v>0.44228571428570701</c:v>
                </c:pt>
                <c:pt idx="1549">
                  <c:v>0.44257142857142129</c:v>
                </c:pt>
                <c:pt idx="1550">
                  <c:v>0.44285714285713557</c:v>
                </c:pt>
                <c:pt idx="1551">
                  <c:v>0.44314285714284984</c:v>
                </c:pt>
                <c:pt idx="1552">
                  <c:v>0.44342857142856412</c:v>
                </c:pt>
                <c:pt idx="1553">
                  <c:v>0.4437142857142784</c:v>
                </c:pt>
                <c:pt idx="1554">
                  <c:v>0.44399999999999268</c:v>
                </c:pt>
                <c:pt idx="1555">
                  <c:v>0.44428571428570696</c:v>
                </c:pt>
                <c:pt idx="1556">
                  <c:v>0.44457142857142123</c:v>
                </c:pt>
                <c:pt idx="1557">
                  <c:v>0.44485714285713551</c:v>
                </c:pt>
                <c:pt idx="1558">
                  <c:v>0.44514285714284979</c:v>
                </c:pt>
                <c:pt idx="1559">
                  <c:v>0.44542857142856407</c:v>
                </c:pt>
                <c:pt idx="1560">
                  <c:v>0.44571428571427835</c:v>
                </c:pt>
                <c:pt idx="1561">
                  <c:v>0.44599999999999262</c:v>
                </c:pt>
                <c:pt idx="1562">
                  <c:v>0.4462857142857069</c:v>
                </c:pt>
                <c:pt idx="1563">
                  <c:v>0.44657142857142118</c:v>
                </c:pt>
                <c:pt idx="1564">
                  <c:v>0.44685714285713546</c:v>
                </c:pt>
                <c:pt idx="1565">
                  <c:v>0.44714285714284974</c:v>
                </c:pt>
                <c:pt idx="1566">
                  <c:v>0.44742857142856401</c:v>
                </c:pt>
                <c:pt idx="1567">
                  <c:v>0.44771428571427829</c:v>
                </c:pt>
                <c:pt idx="1568">
                  <c:v>0.44799999999999257</c:v>
                </c:pt>
                <c:pt idx="1569">
                  <c:v>0.44828571428570685</c:v>
                </c:pt>
                <c:pt idx="1570">
                  <c:v>0.44857142857142113</c:v>
                </c:pt>
                <c:pt idx="1571">
                  <c:v>0.4488571428571354</c:v>
                </c:pt>
                <c:pt idx="1572">
                  <c:v>0.44914285714284968</c:v>
                </c:pt>
                <c:pt idx="1573">
                  <c:v>0.44942857142856396</c:v>
                </c:pt>
                <c:pt idx="1574">
                  <c:v>0.44971428571427824</c:v>
                </c:pt>
                <c:pt idx="1575">
                  <c:v>0.44999999999999252</c:v>
                </c:pt>
                <c:pt idx="1576">
                  <c:v>0.4502857142857068</c:v>
                </c:pt>
                <c:pt idx="1577">
                  <c:v>0.45057142857142107</c:v>
                </c:pt>
                <c:pt idx="1578">
                  <c:v>0.45085714285713535</c:v>
                </c:pt>
                <c:pt idx="1579">
                  <c:v>0.45114285714284963</c:v>
                </c:pt>
                <c:pt idx="1580">
                  <c:v>0.45142857142856391</c:v>
                </c:pt>
                <c:pt idx="1581">
                  <c:v>0.45171428571427819</c:v>
                </c:pt>
                <c:pt idx="1582">
                  <c:v>0.45199999999999246</c:v>
                </c:pt>
                <c:pt idx="1583">
                  <c:v>0.45228571428570674</c:v>
                </c:pt>
                <c:pt idx="1584">
                  <c:v>0.45257142857142102</c:v>
                </c:pt>
                <c:pt idx="1585">
                  <c:v>0.4528571428571353</c:v>
                </c:pt>
                <c:pt idx="1586">
                  <c:v>0.45314285714284958</c:v>
                </c:pt>
                <c:pt idx="1587">
                  <c:v>0.45342857142856385</c:v>
                </c:pt>
                <c:pt idx="1588">
                  <c:v>0.45371428571427813</c:v>
                </c:pt>
                <c:pt idx="1589">
                  <c:v>0.45399999999999241</c:v>
                </c:pt>
                <c:pt idx="1590">
                  <c:v>0.45428571428570669</c:v>
                </c:pt>
                <c:pt idx="1591">
                  <c:v>0.45457142857142097</c:v>
                </c:pt>
                <c:pt idx="1592">
                  <c:v>0.45485714285713524</c:v>
                </c:pt>
                <c:pt idx="1593">
                  <c:v>0.45514285714284952</c:v>
                </c:pt>
                <c:pt idx="1594">
                  <c:v>0.4554285714285638</c:v>
                </c:pt>
                <c:pt idx="1595">
                  <c:v>0.45571428571427808</c:v>
                </c:pt>
                <c:pt idx="1596">
                  <c:v>0.45599999999999236</c:v>
                </c:pt>
                <c:pt idx="1597">
                  <c:v>0.45628571428570663</c:v>
                </c:pt>
                <c:pt idx="1598">
                  <c:v>0.45657142857142091</c:v>
                </c:pt>
                <c:pt idx="1599">
                  <c:v>0.45685714285713519</c:v>
                </c:pt>
                <c:pt idx="1600">
                  <c:v>0.45714285714284947</c:v>
                </c:pt>
                <c:pt idx="1601">
                  <c:v>0.45742857142856375</c:v>
                </c:pt>
                <c:pt idx="1602">
                  <c:v>0.45771428571427802</c:v>
                </c:pt>
                <c:pt idx="1603">
                  <c:v>0.4579999999999923</c:v>
                </c:pt>
                <c:pt idx="1604">
                  <c:v>0.45828571428570658</c:v>
                </c:pt>
                <c:pt idx="1605">
                  <c:v>0.45857142857142086</c:v>
                </c:pt>
                <c:pt idx="1606">
                  <c:v>0.45885714285713514</c:v>
                </c:pt>
                <c:pt idx="1607">
                  <c:v>0.45914285714284941</c:v>
                </c:pt>
                <c:pt idx="1608">
                  <c:v>0.45942857142856369</c:v>
                </c:pt>
                <c:pt idx="1609">
                  <c:v>0.45971428571427797</c:v>
                </c:pt>
                <c:pt idx="1610">
                  <c:v>0.45999999999999225</c:v>
                </c:pt>
                <c:pt idx="1611">
                  <c:v>0.46028571428570653</c:v>
                </c:pt>
                <c:pt idx="1612">
                  <c:v>0.4605714285714208</c:v>
                </c:pt>
                <c:pt idx="1613">
                  <c:v>0.46085714285713508</c:v>
                </c:pt>
                <c:pt idx="1614">
                  <c:v>0.46114285714284936</c:v>
                </c:pt>
                <c:pt idx="1615">
                  <c:v>0.46142857142856364</c:v>
                </c:pt>
                <c:pt idx="1616">
                  <c:v>0.46171428571427792</c:v>
                </c:pt>
                <c:pt idx="1617">
                  <c:v>0.46199999999999219</c:v>
                </c:pt>
                <c:pt idx="1618">
                  <c:v>0.46228571428570647</c:v>
                </c:pt>
                <c:pt idx="1619">
                  <c:v>0.46257142857142075</c:v>
                </c:pt>
                <c:pt idx="1620">
                  <c:v>0.46285714285713503</c:v>
                </c:pt>
                <c:pt idx="1621">
                  <c:v>0.46314285714284931</c:v>
                </c:pt>
                <c:pt idx="1622">
                  <c:v>0.46342857142856358</c:v>
                </c:pt>
                <c:pt idx="1623">
                  <c:v>0.46371428571427786</c:v>
                </c:pt>
                <c:pt idx="1624">
                  <c:v>0.46399999999999214</c:v>
                </c:pt>
                <c:pt idx="1625">
                  <c:v>0.46428571428570642</c:v>
                </c:pt>
                <c:pt idx="1626">
                  <c:v>0.4645714285714207</c:v>
                </c:pt>
                <c:pt idx="1627">
                  <c:v>0.46485714285713498</c:v>
                </c:pt>
                <c:pt idx="1628">
                  <c:v>0.46514285714284925</c:v>
                </c:pt>
                <c:pt idx="1629">
                  <c:v>0.46542857142856353</c:v>
                </c:pt>
                <c:pt idx="1630">
                  <c:v>0.46571428571427781</c:v>
                </c:pt>
                <c:pt idx="1631">
                  <c:v>0.46599999999999209</c:v>
                </c:pt>
                <c:pt idx="1632">
                  <c:v>0.46628571428570637</c:v>
                </c:pt>
                <c:pt idx="1633">
                  <c:v>0.46657142857142064</c:v>
                </c:pt>
                <c:pt idx="1634">
                  <c:v>0.46685714285713492</c:v>
                </c:pt>
                <c:pt idx="1635">
                  <c:v>0.4671428571428492</c:v>
                </c:pt>
                <c:pt idx="1636">
                  <c:v>0.46742857142856348</c:v>
                </c:pt>
                <c:pt idx="1637">
                  <c:v>0.46771428571427776</c:v>
                </c:pt>
                <c:pt idx="1638">
                  <c:v>0.46799999999999203</c:v>
                </c:pt>
                <c:pt idx="1639">
                  <c:v>0.46828571428570631</c:v>
                </c:pt>
                <c:pt idx="1640">
                  <c:v>0.46857142857142059</c:v>
                </c:pt>
                <c:pt idx="1641">
                  <c:v>0.46885714285713487</c:v>
                </c:pt>
                <c:pt idx="1642">
                  <c:v>0.46914285714284915</c:v>
                </c:pt>
                <c:pt idx="1643">
                  <c:v>0.46942857142856342</c:v>
                </c:pt>
                <c:pt idx="1644">
                  <c:v>0.4697142857142777</c:v>
                </c:pt>
                <c:pt idx="1645">
                  <c:v>0.46999999999999198</c:v>
                </c:pt>
                <c:pt idx="1646">
                  <c:v>0.47028571428570626</c:v>
                </c:pt>
                <c:pt idx="1647">
                  <c:v>0.47057142857142054</c:v>
                </c:pt>
                <c:pt idx="1648">
                  <c:v>0.47085714285713481</c:v>
                </c:pt>
                <c:pt idx="1649">
                  <c:v>0.47114285714284909</c:v>
                </c:pt>
                <c:pt idx="1650">
                  <c:v>0.47142857142856337</c:v>
                </c:pt>
                <c:pt idx="1651">
                  <c:v>0.47171428571427765</c:v>
                </c:pt>
                <c:pt idx="1652">
                  <c:v>0.47199999999999193</c:v>
                </c:pt>
                <c:pt idx="1653">
                  <c:v>0.4722857142857062</c:v>
                </c:pt>
                <c:pt idx="1654">
                  <c:v>0.47257142857142048</c:v>
                </c:pt>
                <c:pt idx="1655">
                  <c:v>0.47285714285713476</c:v>
                </c:pt>
                <c:pt idx="1656">
                  <c:v>0.47314285714284904</c:v>
                </c:pt>
                <c:pt idx="1657">
                  <c:v>0.47342857142856332</c:v>
                </c:pt>
                <c:pt idx="1658">
                  <c:v>0.47371428571427759</c:v>
                </c:pt>
                <c:pt idx="1659">
                  <c:v>0.47399999999999187</c:v>
                </c:pt>
                <c:pt idx="1660">
                  <c:v>0.47428571428570615</c:v>
                </c:pt>
                <c:pt idx="1661">
                  <c:v>0.47457142857142043</c:v>
                </c:pt>
                <c:pt idx="1662">
                  <c:v>0.47485714285713471</c:v>
                </c:pt>
                <c:pt idx="1663">
                  <c:v>0.47514285714284898</c:v>
                </c:pt>
                <c:pt idx="1664">
                  <c:v>0.47542857142856326</c:v>
                </c:pt>
                <c:pt idx="1665">
                  <c:v>0.47571428571427754</c:v>
                </c:pt>
                <c:pt idx="1666">
                  <c:v>0.47599999999999182</c:v>
                </c:pt>
                <c:pt idx="1667">
                  <c:v>0.4762857142857061</c:v>
                </c:pt>
                <c:pt idx="1668">
                  <c:v>0.47657142857142037</c:v>
                </c:pt>
                <c:pt idx="1669">
                  <c:v>0.47685714285713465</c:v>
                </c:pt>
                <c:pt idx="1670">
                  <c:v>0.47714285714284893</c:v>
                </c:pt>
                <c:pt idx="1671">
                  <c:v>0.47742857142856321</c:v>
                </c:pt>
                <c:pt idx="1672">
                  <c:v>0.47771428571427749</c:v>
                </c:pt>
                <c:pt idx="1673">
                  <c:v>0.47799999999999176</c:v>
                </c:pt>
                <c:pt idx="1674">
                  <c:v>0.47828571428570604</c:v>
                </c:pt>
                <c:pt idx="1675">
                  <c:v>0.47857142857142032</c:v>
                </c:pt>
                <c:pt idx="1676">
                  <c:v>0.4788571428571346</c:v>
                </c:pt>
                <c:pt idx="1677">
                  <c:v>0.47914285714284888</c:v>
                </c:pt>
                <c:pt idx="1678">
                  <c:v>0.47942857142856315</c:v>
                </c:pt>
                <c:pt idx="1679">
                  <c:v>0.47971428571427743</c:v>
                </c:pt>
                <c:pt idx="1680">
                  <c:v>0.47999999999999171</c:v>
                </c:pt>
                <c:pt idx="1681">
                  <c:v>0.48028571428570599</c:v>
                </c:pt>
                <c:pt idx="1682">
                  <c:v>0.48057142857142027</c:v>
                </c:pt>
                <c:pt idx="1683">
                  <c:v>0.48085714285713455</c:v>
                </c:pt>
                <c:pt idx="1684">
                  <c:v>0.48114285714284882</c:v>
                </c:pt>
                <c:pt idx="1685">
                  <c:v>0.4814285714285631</c:v>
                </c:pt>
                <c:pt idx="1686">
                  <c:v>0.48171428571427738</c:v>
                </c:pt>
                <c:pt idx="1687">
                  <c:v>0.48199999999999166</c:v>
                </c:pt>
                <c:pt idx="1688">
                  <c:v>0.48228571428570594</c:v>
                </c:pt>
                <c:pt idx="1689">
                  <c:v>0.48257142857142021</c:v>
                </c:pt>
                <c:pt idx="1690">
                  <c:v>0.48285714285713449</c:v>
                </c:pt>
                <c:pt idx="1691">
                  <c:v>0.48314285714284877</c:v>
                </c:pt>
                <c:pt idx="1692">
                  <c:v>0.48342857142856305</c:v>
                </c:pt>
                <c:pt idx="1693">
                  <c:v>0.48371428571427733</c:v>
                </c:pt>
                <c:pt idx="1694">
                  <c:v>0.4839999999999916</c:v>
                </c:pt>
                <c:pt idx="1695">
                  <c:v>0.48428571428570588</c:v>
                </c:pt>
                <c:pt idx="1696">
                  <c:v>0.48457142857142016</c:v>
                </c:pt>
                <c:pt idx="1697">
                  <c:v>0.48485714285713444</c:v>
                </c:pt>
                <c:pt idx="1698">
                  <c:v>0.48514285714284872</c:v>
                </c:pt>
                <c:pt idx="1699">
                  <c:v>0.48542857142856299</c:v>
                </c:pt>
                <c:pt idx="1700">
                  <c:v>0.48571428571427727</c:v>
                </c:pt>
                <c:pt idx="1701">
                  <c:v>0.48599999999999155</c:v>
                </c:pt>
                <c:pt idx="1702">
                  <c:v>0.48628571428570583</c:v>
                </c:pt>
                <c:pt idx="1703">
                  <c:v>0.48657142857142011</c:v>
                </c:pt>
                <c:pt idx="1704">
                  <c:v>0.48685714285713438</c:v>
                </c:pt>
                <c:pt idx="1705">
                  <c:v>0.48714285714284866</c:v>
                </c:pt>
                <c:pt idx="1706">
                  <c:v>0.48742857142856294</c:v>
                </c:pt>
                <c:pt idx="1707">
                  <c:v>0.48771428571427722</c:v>
                </c:pt>
                <c:pt idx="1708">
                  <c:v>0.4879999999999915</c:v>
                </c:pt>
                <c:pt idx="1709">
                  <c:v>0.48828571428570577</c:v>
                </c:pt>
                <c:pt idx="1710">
                  <c:v>0.48857142857142005</c:v>
                </c:pt>
                <c:pt idx="1711">
                  <c:v>0.48885714285713433</c:v>
                </c:pt>
                <c:pt idx="1712">
                  <c:v>0.48914285714284861</c:v>
                </c:pt>
                <c:pt idx="1713">
                  <c:v>0.48942857142856289</c:v>
                </c:pt>
                <c:pt idx="1714">
                  <c:v>0.48971428571427716</c:v>
                </c:pt>
                <c:pt idx="1715">
                  <c:v>0.48999999999999144</c:v>
                </c:pt>
                <c:pt idx="1716">
                  <c:v>0.49028571428570572</c:v>
                </c:pt>
                <c:pt idx="1717">
                  <c:v>0.49057142857142</c:v>
                </c:pt>
                <c:pt idx="1718">
                  <c:v>0.49085714285713428</c:v>
                </c:pt>
                <c:pt idx="1719">
                  <c:v>0.49114285714284855</c:v>
                </c:pt>
                <c:pt idx="1720">
                  <c:v>0.49142857142856283</c:v>
                </c:pt>
                <c:pt idx="1721">
                  <c:v>0.49171428571427711</c:v>
                </c:pt>
                <c:pt idx="1722">
                  <c:v>0.49199999999999139</c:v>
                </c:pt>
                <c:pt idx="1723">
                  <c:v>0.49228571428570567</c:v>
                </c:pt>
                <c:pt idx="1724">
                  <c:v>0.49257142857141994</c:v>
                </c:pt>
                <c:pt idx="1725">
                  <c:v>0.49285714285713422</c:v>
                </c:pt>
                <c:pt idx="1726">
                  <c:v>0.4931428571428485</c:v>
                </c:pt>
                <c:pt idx="1727">
                  <c:v>0.49342857142856278</c:v>
                </c:pt>
                <c:pt idx="1728">
                  <c:v>0.49371428571427706</c:v>
                </c:pt>
                <c:pt idx="1729">
                  <c:v>0.49399999999999133</c:v>
                </c:pt>
                <c:pt idx="1730">
                  <c:v>0.49428571428570561</c:v>
                </c:pt>
                <c:pt idx="1731">
                  <c:v>0.49457142857141989</c:v>
                </c:pt>
                <c:pt idx="1732">
                  <c:v>0.49485714285713417</c:v>
                </c:pt>
                <c:pt idx="1733">
                  <c:v>0.49514285714284845</c:v>
                </c:pt>
                <c:pt idx="1734">
                  <c:v>0.49542857142856273</c:v>
                </c:pt>
                <c:pt idx="1735">
                  <c:v>0.495714285714277</c:v>
                </c:pt>
                <c:pt idx="1736">
                  <c:v>0.49599999999999128</c:v>
                </c:pt>
                <c:pt idx="1737">
                  <c:v>0.49628571428570556</c:v>
                </c:pt>
                <c:pt idx="1738">
                  <c:v>0.49657142857141984</c:v>
                </c:pt>
                <c:pt idx="1739">
                  <c:v>0.49685714285713412</c:v>
                </c:pt>
                <c:pt idx="1740">
                  <c:v>0.49714285714284839</c:v>
                </c:pt>
                <c:pt idx="1741">
                  <c:v>0.49742857142856267</c:v>
                </c:pt>
                <c:pt idx="1742">
                  <c:v>0.49771428571427695</c:v>
                </c:pt>
                <c:pt idx="1743">
                  <c:v>0.49799999999999123</c:v>
                </c:pt>
                <c:pt idx="1744">
                  <c:v>0.49828571428570551</c:v>
                </c:pt>
                <c:pt idx="1745">
                  <c:v>0.49857142857141978</c:v>
                </c:pt>
                <c:pt idx="1746">
                  <c:v>0.49885714285713406</c:v>
                </c:pt>
                <c:pt idx="1747">
                  <c:v>0.49914285714284834</c:v>
                </c:pt>
                <c:pt idx="1748">
                  <c:v>0.49942857142856262</c:v>
                </c:pt>
                <c:pt idx="1749">
                  <c:v>0.4997142857142769</c:v>
                </c:pt>
                <c:pt idx="1750">
                  <c:v>0.49999999999999117</c:v>
                </c:pt>
                <c:pt idx="1751">
                  <c:v>0.50028571428570545</c:v>
                </c:pt>
                <c:pt idx="1752">
                  <c:v>0.50057142857141979</c:v>
                </c:pt>
                <c:pt idx="1753">
                  <c:v>0.50085714285713412</c:v>
                </c:pt>
                <c:pt idx="1754">
                  <c:v>0.50114285714284845</c:v>
                </c:pt>
                <c:pt idx="1755">
                  <c:v>0.50142857142856279</c:v>
                </c:pt>
                <c:pt idx="1756">
                  <c:v>0.50171428571427712</c:v>
                </c:pt>
                <c:pt idx="1757">
                  <c:v>0.50199999999999145</c:v>
                </c:pt>
                <c:pt idx="1758">
                  <c:v>0.50228571428570579</c:v>
                </c:pt>
                <c:pt idx="1759">
                  <c:v>0.50257142857142012</c:v>
                </c:pt>
                <c:pt idx="1760">
                  <c:v>0.50285714285713445</c:v>
                </c:pt>
                <c:pt idx="1761">
                  <c:v>0.50314285714284879</c:v>
                </c:pt>
                <c:pt idx="1762">
                  <c:v>0.50342857142856312</c:v>
                </c:pt>
                <c:pt idx="1763">
                  <c:v>0.50371428571427745</c:v>
                </c:pt>
                <c:pt idx="1764">
                  <c:v>0.50399999999999179</c:v>
                </c:pt>
                <c:pt idx="1765">
                  <c:v>0.50428571428570612</c:v>
                </c:pt>
                <c:pt idx="1766">
                  <c:v>0.50457142857142046</c:v>
                </c:pt>
                <c:pt idx="1767">
                  <c:v>0.50485714285713479</c:v>
                </c:pt>
                <c:pt idx="1768">
                  <c:v>0.50514285714284912</c:v>
                </c:pt>
                <c:pt idx="1769">
                  <c:v>0.50542857142856346</c:v>
                </c:pt>
                <c:pt idx="1770">
                  <c:v>0.50571428571427779</c:v>
                </c:pt>
                <c:pt idx="1771">
                  <c:v>0.50599999999999212</c:v>
                </c:pt>
                <c:pt idx="1772">
                  <c:v>0.50628571428570646</c:v>
                </c:pt>
                <c:pt idx="1773">
                  <c:v>0.50657142857142079</c:v>
                </c:pt>
                <c:pt idx="1774">
                  <c:v>0.50685714285713512</c:v>
                </c:pt>
                <c:pt idx="1775">
                  <c:v>0.50714285714284946</c:v>
                </c:pt>
                <c:pt idx="1776">
                  <c:v>0.50742857142856379</c:v>
                </c:pt>
                <c:pt idx="1777">
                  <c:v>0.50771428571427812</c:v>
                </c:pt>
                <c:pt idx="1778">
                  <c:v>0.50799999999999246</c:v>
                </c:pt>
                <c:pt idx="1779">
                  <c:v>0.50828571428570679</c:v>
                </c:pt>
                <c:pt idx="1780">
                  <c:v>0.50857142857142112</c:v>
                </c:pt>
                <c:pt idx="1781">
                  <c:v>0.50885714285713546</c:v>
                </c:pt>
                <c:pt idx="1782">
                  <c:v>0.50914285714284979</c:v>
                </c:pt>
                <c:pt idx="1783">
                  <c:v>0.50942857142856413</c:v>
                </c:pt>
                <c:pt idx="1784">
                  <c:v>0.50971428571427846</c:v>
                </c:pt>
                <c:pt idx="1785">
                  <c:v>0.50999999999999279</c:v>
                </c:pt>
                <c:pt idx="1786">
                  <c:v>0.51028571428570713</c:v>
                </c:pt>
                <c:pt idx="1787">
                  <c:v>0.51057142857142146</c:v>
                </c:pt>
                <c:pt idx="1788">
                  <c:v>0.51085714285713579</c:v>
                </c:pt>
                <c:pt idx="1789">
                  <c:v>0.51114285714285013</c:v>
                </c:pt>
                <c:pt idx="1790">
                  <c:v>0.51142857142856446</c:v>
                </c:pt>
                <c:pt idx="1791">
                  <c:v>0.51171428571427879</c:v>
                </c:pt>
                <c:pt idx="1792">
                  <c:v>0.51199999999999313</c:v>
                </c:pt>
                <c:pt idx="1793">
                  <c:v>0.51228571428570746</c:v>
                </c:pt>
                <c:pt idx="1794">
                  <c:v>0.51257142857142179</c:v>
                </c:pt>
                <c:pt idx="1795">
                  <c:v>0.51285714285713613</c:v>
                </c:pt>
                <c:pt idx="1796">
                  <c:v>0.51314285714285046</c:v>
                </c:pt>
                <c:pt idx="1797">
                  <c:v>0.5134285714285648</c:v>
                </c:pt>
                <c:pt idx="1798">
                  <c:v>0.51371428571427913</c:v>
                </c:pt>
                <c:pt idx="1799">
                  <c:v>0.51399999999999346</c:v>
                </c:pt>
                <c:pt idx="1800">
                  <c:v>0.5142857142857078</c:v>
                </c:pt>
                <c:pt idx="1801">
                  <c:v>0.51457142857142213</c:v>
                </c:pt>
                <c:pt idx="1802">
                  <c:v>0.51485714285713646</c:v>
                </c:pt>
                <c:pt idx="1803">
                  <c:v>0.5151428571428508</c:v>
                </c:pt>
                <c:pt idx="1804">
                  <c:v>0.51542857142856513</c:v>
                </c:pt>
                <c:pt idx="1805">
                  <c:v>0.51571428571427946</c:v>
                </c:pt>
                <c:pt idx="1806">
                  <c:v>0.5159999999999938</c:v>
                </c:pt>
                <c:pt idx="1807">
                  <c:v>0.51628571428570813</c:v>
                </c:pt>
                <c:pt idx="1808">
                  <c:v>0.51657142857142246</c:v>
                </c:pt>
                <c:pt idx="1809">
                  <c:v>0.5168571428571368</c:v>
                </c:pt>
                <c:pt idx="1810">
                  <c:v>0.51714285714285113</c:v>
                </c:pt>
                <c:pt idx="1811">
                  <c:v>0.51742857142856546</c:v>
                </c:pt>
                <c:pt idx="1812">
                  <c:v>0.5177142857142798</c:v>
                </c:pt>
                <c:pt idx="1813">
                  <c:v>0.51799999999999413</c:v>
                </c:pt>
                <c:pt idx="1814">
                  <c:v>0.51828571428570847</c:v>
                </c:pt>
                <c:pt idx="1815">
                  <c:v>0.5185714285714228</c:v>
                </c:pt>
                <c:pt idx="1816">
                  <c:v>0.51885714285713713</c:v>
                </c:pt>
                <c:pt idx="1817">
                  <c:v>0.51914285714285147</c:v>
                </c:pt>
                <c:pt idx="1818">
                  <c:v>0.5194285714285658</c:v>
                </c:pt>
                <c:pt idx="1819">
                  <c:v>0.51971428571428013</c:v>
                </c:pt>
                <c:pt idx="1820">
                  <c:v>0.51999999999999447</c:v>
                </c:pt>
                <c:pt idx="1821">
                  <c:v>0.5202857142857088</c:v>
                </c:pt>
                <c:pt idx="1822">
                  <c:v>0.52057142857142313</c:v>
                </c:pt>
                <c:pt idx="1823">
                  <c:v>0.52085714285713747</c:v>
                </c:pt>
                <c:pt idx="1824">
                  <c:v>0.5211428571428518</c:v>
                </c:pt>
                <c:pt idx="1825">
                  <c:v>0.52142857142856613</c:v>
                </c:pt>
                <c:pt idx="1826">
                  <c:v>0.52171428571428047</c:v>
                </c:pt>
                <c:pt idx="1827">
                  <c:v>0.5219999999999948</c:v>
                </c:pt>
                <c:pt idx="1828">
                  <c:v>0.52228571428570914</c:v>
                </c:pt>
                <c:pt idx="1829">
                  <c:v>0.52257142857142347</c:v>
                </c:pt>
                <c:pt idx="1830">
                  <c:v>0.5228571428571378</c:v>
                </c:pt>
                <c:pt idx="1831">
                  <c:v>0.52314285714285214</c:v>
                </c:pt>
                <c:pt idx="1832">
                  <c:v>0.52342857142856647</c:v>
                </c:pt>
                <c:pt idx="1833">
                  <c:v>0.5237142857142808</c:v>
                </c:pt>
                <c:pt idx="1834">
                  <c:v>0.52399999999999514</c:v>
                </c:pt>
                <c:pt idx="1835">
                  <c:v>0.52428571428570947</c:v>
                </c:pt>
                <c:pt idx="1836">
                  <c:v>0.5245714285714238</c:v>
                </c:pt>
                <c:pt idx="1837">
                  <c:v>0.52485714285713814</c:v>
                </c:pt>
                <c:pt idx="1838">
                  <c:v>0.52514285714285247</c:v>
                </c:pt>
                <c:pt idx="1839">
                  <c:v>0.5254285714285668</c:v>
                </c:pt>
                <c:pt idx="1840">
                  <c:v>0.52571428571428114</c:v>
                </c:pt>
                <c:pt idx="1841">
                  <c:v>0.52599999999999547</c:v>
                </c:pt>
                <c:pt idx="1842">
                  <c:v>0.5262857142857098</c:v>
                </c:pt>
                <c:pt idx="1843">
                  <c:v>0.52657142857142414</c:v>
                </c:pt>
                <c:pt idx="1844">
                  <c:v>0.52685714285713847</c:v>
                </c:pt>
                <c:pt idx="1845">
                  <c:v>0.52714285714285281</c:v>
                </c:pt>
                <c:pt idx="1846">
                  <c:v>0.52742857142856714</c:v>
                </c:pt>
                <c:pt idx="1847">
                  <c:v>0.52771428571428147</c:v>
                </c:pt>
                <c:pt idx="1848">
                  <c:v>0.52799999999999581</c:v>
                </c:pt>
                <c:pt idx="1849">
                  <c:v>0.52828571428571014</c:v>
                </c:pt>
                <c:pt idx="1850">
                  <c:v>0.52857142857142447</c:v>
                </c:pt>
                <c:pt idx="1851">
                  <c:v>0.52885714285713881</c:v>
                </c:pt>
                <c:pt idx="1852">
                  <c:v>0.52914285714285314</c:v>
                </c:pt>
                <c:pt idx="1853">
                  <c:v>0.52942857142856747</c:v>
                </c:pt>
                <c:pt idx="1854">
                  <c:v>0.52971428571428181</c:v>
                </c:pt>
                <c:pt idx="1855">
                  <c:v>0.52999999999999614</c:v>
                </c:pt>
                <c:pt idx="1856">
                  <c:v>0.53028571428571047</c:v>
                </c:pt>
                <c:pt idx="1857">
                  <c:v>0.53057142857142481</c:v>
                </c:pt>
                <c:pt idx="1858">
                  <c:v>0.53085714285713914</c:v>
                </c:pt>
                <c:pt idx="1859">
                  <c:v>0.53114285714285348</c:v>
                </c:pt>
                <c:pt idx="1860">
                  <c:v>0.53142857142856781</c:v>
                </c:pt>
                <c:pt idx="1861">
                  <c:v>0.53171428571428214</c:v>
                </c:pt>
                <c:pt idx="1862">
                  <c:v>0.53199999999999648</c:v>
                </c:pt>
                <c:pt idx="1863">
                  <c:v>0.53228571428571081</c:v>
                </c:pt>
                <c:pt idx="1864">
                  <c:v>0.53257142857142514</c:v>
                </c:pt>
                <c:pt idx="1865">
                  <c:v>0.53285714285713948</c:v>
                </c:pt>
                <c:pt idx="1866">
                  <c:v>0.53314285714285381</c:v>
                </c:pt>
                <c:pt idx="1867">
                  <c:v>0.53342857142856814</c:v>
                </c:pt>
                <c:pt idx="1868">
                  <c:v>0.53371428571428248</c:v>
                </c:pt>
                <c:pt idx="1869">
                  <c:v>0.53399999999999681</c:v>
                </c:pt>
                <c:pt idx="1870">
                  <c:v>0.53428571428571114</c:v>
                </c:pt>
                <c:pt idx="1871">
                  <c:v>0.53457142857142548</c:v>
                </c:pt>
                <c:pt idx="1872">
                  <c:v>0.53485714285713981</c:v>
                </c:pt>
                <c:pt idx="1873">
                  <c:v>0.53514285714285414</c:v>
                </c:pt>
                <c:pt idx="1874">
                  <c:v>0.53542857142856848</c:v>
                </c:pt>
                <c:pt idx="1875">
                  <c:v>0.53571428571428281</c:v>
                </c:pt>
                <c:pt idx="1876">
                  <c:v>0.53599999999999715</c:v>
                </c:pt>
                <c:pt idx="1877">
                  <c:v>0.53628571428571148</c:v>
                </c:pt>
                <c:pt idx="1878">
                  <c:v>0.53657142857142581</c:v>
                </c:pt>
                <c:pt idx="1879">
                  <c:v>0.53685714285714015</c:v>
                </c:pt>
                <c:pt idx="1880">
                  <c:v>0.53714285714285448</c:v>
                </c:pt>
                <c:pt idx="1881">
                  <c:v>0.53742857142856881</c:v>
                </c:pt>
                <c:pt idx="1882">
                  <c:v>0.53771428571428315</c:v>
                </c:pt>
                <c:pt idx="1883">
                  <c:v>0.53799999999999748</c:v>
                </c:pt>
                <c:pt idx="1884">
                  <c:v>0.53828571428571181</c:v>
                </c:pt>
                <c:pt idx="1885">
                  <c:v>0.53857142857142615</c:v>
                </c:pt>
                <c:pt idx="1886">
                  <c:v>0.53885714285714048</c:v>
                </c:pt>
                <c:pt idx="1887">
                  <c:v>0.53914285714285481</c:v>
                </c:pt>
                <c:pt idx="1888">
                  <c:v>0.53942857142856915</c:v>
                </c:pt>
                <c:pt idx="1889">
                  <c:v>0.53971428571428348</c:v>
                </c:pt>
                <c:pt idx="1890">
                  <c:v>0.53999999999999782</c:v>
                </c:pt>
                <c:pt idx="1891">
                  <c:v>0.54028571428571215</c:v>
                </c:pt>
                <c:pt idx="1892">
                  <c:v>0.54057142857142648</c:v>
                </c:pt>
                <c:pt idx="1893">
                  <c:v>0.54085714285714082</c:v>
                </c:pt>
                <c:pt idx="1894">
                  <c:v>0.54114285714285515</c:v>
                </c:pt>
                <c:pt idx="1895">
                  <c:v>0.54142857142856948</c:v>
                </c:pt>
                <c:pt idx="1896">
                  <c:v>0.54171428571428382</c:v>
                </c:pt>
                <c:pt idx="1897">
                  <c:v>0.54199999999999815</c:v>
                </c:pt>
                <c:pt idx="1898">
                  <c:v>0.54228571428571248</c:v>
                </c:pt>
                <c:pt idx="1899">
                  <c:v>0.54257142857142682</c:v>
                </c:pt>
                <c:pt idx="1900">
                  <c:v>0.54285714285714115</c:v>
                </c:pt>
                <c:pt idx="1901">
                  <c:v>0.54314285714285548</c:v>
                </c:pt>
                <c:pt idx="1902">
                  <c:v>0.54342857142856982</c:v>
                </c:pt>
                <c:pt idx="1903">
                  <c:v>0.54371428571428415</c:v>
                </c:pt>
                <c:pt idx="1904">
                  <c:v>0.54399999999999848</c:v>
                </c:pt>
                <c:pt idx="1905">
                  <c:v>0.54428571428571282</c:v>
                </c:pt>
                <c:pt idx="1906">
                  <c:v>0.54457142857142715</c:v>
                </c:pt>
                <c:pt idx="1907">
                  <c:v>0.54485714285714149</c:v>
                </c:pt>
                <c:pt idx="1908">
                  <c:v>0.54514285714285582</c:v>
                </c:pt>
                <c:pt idx="1909">
                  <c:v>0.54542857142857015</c:v>
                </c:pt>
                <c:pt idx="1910">
                  <c:v>0.54571428571428449</c:v>
                </c:pt>
                <c:pt idx="1911">
                  <c:v>0.54599999999999882</c:v>
                </c:pt>
                <c:pt idx="1912">
                  <c:v>0.54628571428571315</c:v>
                </c:pt>
                <c:pt idx="1913">
                  <c:v>0.54657142857142749</c:v>
                </c:pt>
                <c:pt idx="1914">
                  <c:v>0.54685714285714182</c:v>
                </c:pt>
                <c:pt idx="1915">
                  <c:v>0.54714285714285615</c:v>
                </c:pt>
                <c:pt idx="1916">
                  <c:v>0.54742857142857049</c:v>
                </c:pt>
                <c:pt idx="1917">
                  <c:v>0.54771428571428482</c:v>
                </c:pt>
                <c:pt idx="1918">
                  <c:v>0.54799999999999915</c:v>
                </c:pt>
                <c:pt idx="1919">
                  <c:v>0.54828571428571349</c:v>
                </c:pt>
                <c:pt idx="1920">
                  <c:v>0.54857142857142782</c:v>
                </c:pt>
                <c:pt idx="1921">
                  <c:v>0.54885714285714216</c:v>
                </c:pt>
                <c:pt idx="1922">
                  <c:v>0.54914285714285649</c:v>
                </c:pt>
                <c:pt idx="1923">
                  <c:v>0.54942857142857082</c:v>
                </c:pt>
                <c:pt idx="1924">
                  <c:v>0.54971428571428516</c:v>
                </c:pt>
                <c:pt idx="1925">
                  <c:v>0.54999999999999949</c:v>
                </c:pt>
                <c:pt idx="1926">
                  <c:v>0.55028571428571382</c:v>
                </c:pt>
                <c:pt idx="1927">
                  <c:v>0.55057142857142816</c:v>
                </c:pt>
                <c:pt idx="1928">
                  <c:v>0.55085714285714249</c:v>
                </c:pt>
                <c:pt idx="1929">
                  <c:v>0.55114285714285682</c:v>
                </c:pt>
                <c:pt idx="1930">
                  <c:v>0.55142857142857116</c:v>
                </c:pt>
                <c:pt idx="1931">
                  <c:v>0.55171428571428549</c:v>
                </c:pt>
                <c:pt idx="1932">
                  <c:v>0.55199999999999982</c:v>
                </c:pt>
                <c:pt idx="1933">
                  <c:v>0.55228571428571416</c:v>
                </c:pt>
                <c:pt idx="1934">
                  <c:v>0.55257142857142849</c:v>
                </c:pt>
                <c:pt idx="1935">
                  <c:v>0.55285714285714282</c:v>
                </c:pt>
                <c:pt idx="1936">
                  <c:v>0.55314285714285716</c:v>
                </c:pt>
                <c:pt idx="1937">
                  <c:v>0.55342857142857149</c:v>
                </c:pt>
                <c:pt idx="1938">
                  <c:v>0.55371428571428583</c:v>
                </c:pt>
                <c:pt idx="1939">
                  <c:v>0.55400000000000016</c:v>
                </c:pt>
                <c:pt idx="1940">
                  <c:v>0.55428571428571449</c:v>
                </c:pt>
                <c:pt idx="1941">
                  <c:v>0.55457142857142883</c:v>
                </c:pt>
                <c:pt idx="1942">
                  <c:v>0.55485714285714316</c:v>
                </c:pt>
                <c:pt idx="1943">
                  <c:v>0.55514285714285749</c:v>
                </c:pt>
                <c:pt idx="1944">
                  <c:v>0.55542857142857183</c:v>
                </c:pt>
                <c:pt idx="1945">
                  <c:v>0.55571428571428616</c:v>
                </c:pt>
                <c:pt idx="1946">
                  <c:v>0.55600000000000049</c:v>
                </c:pt>
                <c:pt idx="1947">
                  <c:v>0.55628571428571483</c:v>
                </c:pt>
                <c:pt idx="1948">
                  <c:v>0.55657142857142916</c:v>
                </c:pt>
                <c:pt idx="1949">
                  <c:v>0.55685714285714349</c:v>
                </c:pt>
                <c:pt idx="1950">
                  <c:v>0.55714285714285783</c:v>
                </c:pt>
                <c:pt idx="1951">
                  <c:v>0.55742857142857216</c:v>
                </c:pt>
                <c:pt idx="1952">
                  <c:v>0.5577142857142865</c:v>
                </c:pt>
                <c:pt idx="1953">
                  <c:v>0.55800000000000083</c:v>
                </c:pt>
                <c:pt idx="1954">
                  <c:v>0.55828571428571516</c:v>
                </c:pt>
                <c:pt idx="1955">
                  <c:v>0.5585714285714295</c:v>
                </c:pt>
                <c:pt idx="1956">
                  <c:v>0.55885714285714383</c:v>
                </c:pt>
                <c:pt idx="1957">
                  <c:v>0.55914285714285816</c:v>
                </c:pt>
                <c:pt idx="1958">
                  <c:v>0.5594285714285725</c:v>
                </c:pt>
                <c:pt idx="1959">
                  <c:v>0.55971428571428683</c:v>
                </c:pt>
                <c:pt idx="1960">
                  <c:v>0.56000000000000116</c:v>
                </c:pt>
                <c:pt idx="1961">
                  <c:v>0.5602857142857155</c:v>
                </c:pt>
                <c:pt idx="1962">
                  <c:v>0.56057142857142983</c:v>
                </c:pt>
                <c:pt idx="1963">
                  <c:v>0.56085714285714416</c:v>
                </c:pt>
                <c:pt idx="1964">
                  <c:v>0.5611428571428585</c:v>
                </c:pt>
                <c:pt idx="1965">
                  <c:v>0.56142857142857283</c:v>
                </c:pt>
                <c:pt idx="1966">
                  <c:v>0.56171428571428716</c:v>
                </c:pt>
                <c:pt idx="1967">
                  <c:v>0.5620000000000015</c:v>
                </c:pt>
                <c:pt idx="1968">
                  <c:v>0.56228571428571583</c:v>
                </c:pt>
                <c:pt idx="1969">
                  <c:v>0.56257142857143017</c:v>
                </c:pt>
                <c:pt idx="1970">
                  <c:v>0.5628571428571445</c:v>
                </c:pt>
                <c:pt idx="1971">
                  <c:v>0.56314285714285883</c:v>
                </c:pt>
                <c:pt idx="1972">
                  <c:v>0.56342857142857317</c:v>
                </c:pt>
                <c:pt idx="1973">
                  <c:v>0.5637142857142875</c:v>
                </c:pt>
                <c:pt idx="1974">
                  <c:v>0.56400000000000183</c:v>
                </c:pt>
                <c:pt idx="1975">
                  <c:v>0.56428571428571617</c:v>
                </c:pt>
                <c:pt idx="1976">
                  <c:v>0.5645714285714305</c:v>
                </c:pt>
                <c:pt idx="1977">
                  <c:v>0.56485714285714483</c:v>
                </c:pt>
                <c:pt idx="1978">
                  <c:v>0.56514285714285917</c:v>
                </c:pt>
                <c:pt idx="1979">
                  <c:v>0.5654285714285735</c:v>
                </c:pt>
                <c:pt idx="1980">
                  <c:v>0.56571428571428783</c:v>
                </c:pt>
                <c:pt idx="1981">
                  <c:v>0.56600000000000217</c:v>
                </c:pt>
                <c:pt idx="1982">
                  <c:v>0.5662857142857165</c:v>
                </c:pt>
                <c:pt idx="1983">
                  <c:v>0.56657142857143084</c:v>
                </c:pt>
                <c:pt idx="1984">
                  <c:v>0.56685714285714517</c:v>
                </c:pt>
                <c:pt idx="1985">
                  <c:v>0.5671428571428595</c:v>
                </c:pt>
                <c:pt idx="1986">
                  <c:v>0.56742857142857384</c:v>
                </c:pt>
                <c:pt idx="1987">
                  <c:v>0.56771428571428817</c:v>
                </c:pt>
                <c:pt idx="1988">
                  <c:v>0.5680000000000025</c:v>
                </c:pt>
                <c:pt idx="1989">
                  <c:v>0.56828571428571684</c:v>
                </c:pt>
                <c:pt idx="1990">
                  <c:v>0.56857142857143117</c:v>
                </c:pt>
                <c:pt idx="1991">
                  <c:v>0.5688571428571455</c:v>
                </c:pt>
                <c:pt idx="1992">
                  <c:v>0.56914285714285984</c:v>
                </c:pt>
                <c:pt idx="1993">
                  <c:v>0.56942857142857417</c:v>
                </c:pt>
                <c:pt idx="1994">
                  <c:v>0.5697142857142885</c:v>
                </c:pt>
                <c:pt idx="1995">
                  <c:v>0.57000000000000284</c:v>
                </c:pt>
                <c:pt idx="1996">
                  <c:v>0.57028571428571717</c:v>
                </c:pt>
                <c:pt idx="1997">
                  <c:v>0.5705714285714315</c:v>
                </c:pt>
                <c:pt idx="1998">
                  <c:v>0.57085714285714584</c:v>
                </c:pt>
                <c:pt idx="1999">
                  <c:v>0.57114285714286017</c:v>
                </c:pt>
                <c:pt idx="2000">
                  <c:v>0.57142857142857451</c:v>
                </c:pt>
                <c:pt idx="2001">
                  <c:v>0.57171428571428884</c:v>
                </c:pt>
                <c:pt idx="2002">
                  <c:v>0.57200000000000317</c:v>
                </c:pt>
                <c:pt idx="2003">
                  <c:v>0.57228571428571751</c:v>
                </c:pt>
                <c:pt idx="2004">
                  <c:v>0.57257142857143184</c:v>
                </c:pt>
                <c:pt idx="2005">
                  <c:v>0.57285714285714617</c:v>
                </c:pt>
                <c:pt idx="2006">
                  <c:v>0.57314285714286051</c:v>
                </c:pt>
                <c:pt idx="2007">
                  <c:v>0.57342857142857484</c:v>
                </c:pt>
                <c:pt idx="2008">
                  <c:v>0.57371428571428917</c:v>
                </c:pt>
                <c:pt idx="2009">
                  <c:v>0.57400000000000351</c:v>
                </c:pt>
                <c:pt idx="2010">
                  <c:v>0.57428571428571784</c:v>
                </c:pt>
                <c:pt idx="2011">
                  <c:v>0.57457142857143217</c:v>
                </c:pt>
                <c:pt idx="2012">
                  <c:v>0.57485714285714651</c:v>
                </c:pt>
                <c:pt idx="2013">
                  <c:v>0.57514285714286084</c:v>
                </c:pt>
                <c:pt idx="2014">
                  <c:v>0.57542857142857518</c:v>
                </c:pt>
                <c:pt idx="2015">
                  <c:v>0.57571428571428951</c:v>
                </c:pt>
                <c:pt idx="2016">
                  <c:v>0.57600000000000384</c:v>
                </c:pt>
                <c:pt idx="2017">
                  <c:v>0.57628571428571818</c:v>
                </c:pt>
                <c:pt idx="2018">
                  <c:v>0.57657142857143251</c:v>
                </c:pt>
                <c:pt idx="2019">
                  <c:v>0.57685714285714684</c:v>
                </c:pt>
                <c:pt idx="2020">
                  <c:v>0.57714285714286118</c:v>
                </c:pt>
                <c:pt idx="2021">
                  <c:v>0.57742857142857551</c:v>
                </c:pt>
                <c:pt idx="2022">
                  <c:v>0.57771428571428984</c:v>
                </c:pt>
                <c:pt idx="2023">
                  <c:v>0.57800000000000418</c:v>
                </c:pt>
                <c:pt idx="2024">
                  <c:v>0.57828571428571851</c:v>
                </c:pt>
                <c:pt idx="2025">
                  <c:v>0.57857142857143284</c:v>
                </c:pt>
                <c:pt idx="2026">
                  <c:v>0.57885714285714718</c:v>
                </c:pt>
                <c:pt idx="2027">
                  <c:v>0.57914285714286151</c:v>
                </c:pt>
                <c:pt idx="2028">
                  <c:v>0.57942857142857584</c:v>
                </c:pt>
                <c:pt idx="2029">
                  <c:v>0.57971428571429018</c:v>
                </c:pt>
                <c:pt idx="2030">
                  <c:v>0.58000000000000451</c:v>
                </c:pt>
                <c:pt idx="2031">
                  <c:v>0.58028571428571885</c:v>
                </c:pt>
                <c:pt idx="2032">
                  <c:v>0.58057142857143318</c:v>
                </c:pt>
                <c:pt idx="2033">
                  <c:v>0.58085714285714751</c:v>
                </c:pt>
                <c:pt idx="2034">
                  <c:v>0.58114285714286185</c:v>
                </c:pt>
                <c:pt idx="2035">
                  <c:v>0.58142857142857618</c:v>
                </c:pt>
                <c:pt idx="2036">
                  <c:v>0.58171428571429051</c:v>
                </c:pt>
                <c:pt idx="2037">
                  <c:v>0.58200000000000485</c:v>
                </c:pt>
                <c:pt idx="2038">
                  <c:v>0.58228571428571918</c:v>
                </c:pt>
                <c:pt idx="2039">
                  <c:v>0.58257142857143351</c:v>
                </c:pt>
                <c:pt idx="2040">
                  <c:v>0.58285714285714785</c:v>
                </c:pt>
                <c:pt idx="2041">
                  <c:v>0.58314285714286218</c:v>
                </c:pt>
                <c:pt idx="2042">
                  <c:v>0.58342857142857651</c:v>
                </c:pt>
                <c:pt idx="2043">
                  <c:v>0.58371428571429085</c:v>
                </c:pt>
                <c:pt idx="2044">
                  <c:v>0.58400000000000518</c:v>
                </c:pt>
                <c:pt idx="2045">
                  <c:v>0.58428571428571952</c:v>
                </c:pt>
                <c:pt idx="2046">
                  <c:v>0.58457142857143385</c:v>
                </c:pt>
                <c:pt idx="2047">
                  <c:v>0.58485714285714818</c:v>
                </c:pt>
                <c:pt idx="2048">
                  <c:v>0.58514285714286252</c:v>
                </c:pt>
                <c:pt idx="2049">
                  <c:v>0.58542857142857685</c:v>
                </c:pt>
                <c:pt idx="2050">
                  <c:v>0.58571428571429118</c:v>
                </c:pt>
                <c:pt idx="2051">
                  <c:v>0.58600000000000552</c:v>
                </c:pt>
                <c:pt idx="2052">
                  <c:v>0.58628571428571985</c:v>
                </c:pt>
                <c:pt idx="2053">
                  <c:v>0.58657142857143418</c:v>
                </c:pt>
                <c:pt idx="2054">
                  <c:v>0.58685714285714852</c:v>
                </c:pt>
                <c:pt idx="2055">
                  <c:v>0.58714285714286285</c:v>
                </c:pt>
                <c:pt idx="2056">
                  <c:v>0.58742857142857718</c:v>
                </c:pt>
                <c:pt idx="2057">
                  <c:v>0.58771428571429152</c:v>
                </c:pt>
                <c:pt idx="2058">
                  <c:v>0.58800000000000585</c:v>
                </c:pt>
                <c:pt idx="2059">
                  <c:v>0.58828571428572018</c:v>
                </c:pt>
                <c:pt idx="2060">
                  <c:v>0.58857142857143452</c:v>
                </c:pt>
                <c:pt idx="2061">
                  <c:v>0.58885714285714885</c:v>
                </c:pt>
                <c:pt idx="2062">
                  <c:v>0.58914285714286319</c:v>
                </c:pt>
                <c:pt idx="2063">
                  <c:v>0.58942857142857752</c:v>
                </c:pt>
                <c:pt idx="2064">
                  <c:v>0.58971428571429185</c:v>
                </c:pt>
                <c:pt idx="2065">
                  <c:v>0.59000000000000619</c:v>
                </c:pt>
                <c:pt idx="2066">
                  <c:v>0.59028571428572052</c:v>
                </c:pt>
                <c:pt idx="2067">
                  <c:v>0.59057142857143485</c:v>
                </c:pt>
                <c:pt idx="2068">
                  <c:v>0.59085714285714919</c:v>
                </c:pt>
                <c:pt idx="2069">
                  <c:v>0.59114285714286352</c:v>
                </c:pt>
                <c:pt idx="2070">
                  <c:v>0.59142857142857785</c:v>
                </c:pt>
                <c:pt idx="2071">
                  <c:v>0.59171428571429219</c:v>
                </c:pt>
                <c:pt idx="2072">
                  <c:v>0.59200000000000652</c:v>
                </c:pt>
                <c:pt idx="2073">
                  <c:v>0.59228571428572085</c:v>
                </c:pt>
                <c:pt idx="2074">
                  <c:v>0.59257142857143519</c:v>
                </c:pt>
                <c:pt idx="2075">
                  <c:v>0.59285714285714952</c:v>
                </c:pt>
                <c:pt idx="2076">
                  <c:v>0.59314285714286386</c:v>
                </c:pt>
                <c:pt idx="2077">
                  <c:v>0.59342857142857819</c:v>
                </c:pt>
                <c:pt idx="2078">
                  <c:v>0.59371428571429252</c:v>
                </c:pt>
                <c:pt idx="2079">
                  <c:v>0.59400000000000686</c:v>
                </c:pt>
                <c:pt idx="2080">
                  <c:v>0.59428571428572119</c:v>
                </c:pt>
                <c:pt idx="2081">
                  <c:v>0.59457142857143552</c:v>
                </c:pt>
                <c:pt idx="2082">
                  <c:v>0.59485714285714986</c:v>
                </c:pt>
                <c:pt idx="2083">
                  <c:v>0.59514285714286419</c:v>
                </c:pt>
                <c:pt idx="2084">
                  <c:v>0.59542857142857852</c:v>
                </c:pt>
                <c:pt idx="2085">
                  <c:v>0.59571428571429286</c:v>
                </c:pt>
                <c:pt idx="2086">
                  <c:v>0.59600000000000719</c:v>
                </c:pt>
                <c:pt idx="2087">
                  <c:v>0.59628571428572152</c:v>
                </c:pt>
                <c:pt idx="2088">
                  <c:v>0.59657142857143586</c:v>
                </c:pt>
                <c:pt idx="2089">
                  <c:v>0.59685714285715019</c:v>
                </c:pt>
                <c:pt idx="2090">
                  <c:v>0.59714285714286452</c:v>
                </c:pt>
                <c:pt idx="2091">
                  <c:v>0.59742857142857886</c:v>
                </c:pt>
                <c:pt idx="2092">
                  <c:v>0.59771428571429319</c:v>
                </c:pt>
                <c:pt idx="2093">
                  <c:v>0.59800000000000753</c:v>
                </c:pt>
                <c:pt idx="2094">
                  <c:v>0.59828571428572186</c:v>
                </c:pt>
                <c:pt idx="2095">
                  <c:v>0.59857142857143619</c:v>
                </c:pt>
                <c:pt idx="2096">
                  <c:v>0.59885714285715053</c:v>
                </c:pt>
                <c:pt idx="2097">
                  <c:v>0.59914285714286486</c:v>
                </c:pt>
                <c:pt idx="2098">
                  <c:v>0.59942857142857919</c:v>
                </c:pt>
                <c:pt idx="2099">
                  <c:v>0.59971428571429353</c:v>
                </c:pt>
                <c:pt idx="2100">
                  <c:v>0.60000000000000786</c:v>
                </c:pt>
                <c:pt idx="2101">
                  <c:v>0.60028571428572219</c:v>
                </c:pt>
                <c:pt idx="2102">
                  <c:v>0.60057142857143653</c:v>
                </c:pt>
                <c:pt idx="2103">
                  <c:v>0.60085714285715086</c:v>
                </c:pt>
                <c:pt idx="2104">
                  <c:v>0.60114285714286519</c:v>
                </c:pt>
                <c:pt idx="2105">
                  <c:v>0.60142857142857953</c:v>
                </c:pt>
                <c:pt idx="2106">
                  <c:v>0.60171428571429386</c:v>
                </c:pt>
                <c:pt idx="2107">
                  <c:v>0.6020000000000082</c:v>
                </c:pt>
                <c:pt idx="2108">
                  <c:v>0.60228571428572253</c:v>
                </c:pt>
                <c:pt idx="2109">
                  <c:v>0.60257142857143686</c:v>
                </c:pt>
                <c:pt idx="2110">
                  <c:v>0.6028571428571512</c:v>
                </c:pt>
                <c:pt idx="2111">
                  <c:v>0.60314285714286553</c:v>
                </c:pt>
                <c:pt idx="2112">
                  <c:v>0.60342857142857986</c:v>
                </c:pt>
                <c:pt idx="2113">
                  <c:v>0.6037142857142942</c:v>
                </c:pt>
                <c:pt idx="2114">
                  <c:v>0.60400000000000853</c:v>
                </c:pt>
                <c:pt idx="2115">
                  <c:v>0.60428571428572286</c:v>
                </c:pt>
                <c:pt idx="2116">
                  <c:v>0.6045714285714372</c:v>
                </c:pt>
                <c:pt idx="2117">
                  <c:v>0.60485714285715153</c:v>
                </c:pt>
                <c:pt idx="2118">
                  <c:v>0.60514285714286586</c:v>
                </c:pt>
                <c:pt idx="2119">
                  <c:v>0.6054285714285802</c:v>
                </c:pt>
                <c:pt idx="2120">
                  <c:v>0.60571428571429453</c:v>
                </c:pt>
                <c:pt idx="2121">
                  <c:v>0.60600000000000886</c:v>
                </c:pt>
                <c:pt idx="2122">
                  <c:v>0.6062857142857232</c:v>
                </c:pt>
                <c:pt idx="2123">
                  <c:v>0.60657142857143753</c:v>
                </c:pt>
                <c:pt idx="2124">
                  <c:v>0.60685714285715187</c:v>
                </c:pt>
                <c:pt idx="2125">
                  <c:v>0.6071428571428662</c:v>
                </c:pt>
                <c:pt idx="2126">
                  <c:v>0.60742857142858053</c:v>
                </c:pt>
                <c:pt idx="2127">
                  <c:v>0.60771428571429487</c:v>
                </c:pt>
                <c:pt idx="2128">
                  <c:v>0.6080000000000092</c:v>
                </c:pt>
                <c:pt idx="2129">
                  <c:v>0.60828571428572353</c:v>
                </c:pt>
                <c:pt idx="2130">
                  <c:v>0.60857142857143787</c:v>
                </c:pt>
                <c:pt idx="2131">
                  <c:v>0.6088571428571522</c:v>
                </c:pt>
                <c:pt idx="2132">
                  <c:v>0.60914285714286653</c:v>
                </c:pt>
                <c:pt idx="2133">
                  <c:v>0.60942857142858087</c:v>
                </c:pt>
                <c:pt idx="2134">
                  <c:v>0.6097142857142952</c:v>
                </c:pt>
                <c:pt idx="2135">
                  <c:v>0.61000000000000953</c:v>
                </c:pt>
                <c:pt idx="2136">
                  <c:v>0.61028571428572387</c:v>
                </c:pt>
                <c:pt idx="2137">
                  <c:v>0.6105714285714382</c:v>
                </c:pt>
                <c:pt idx="2138">
                  <c:v>0.61085714285715254</c:v>
                </c:pt>
                <c:pt idx="2139">
                  <c:v>0.61114285714286687</c:v>
                </c:pt>
                <c:pt idx="2140">
                  <c:v>0.6114285714285812</c:v>
                </c:pt>
                <c:pt idx="2141">
                  <c:v>0.61171428571429554</c:v>
                </c:pt>
                <c:pt idx="2142">
                  <c:v>0.61200000000000987</c:v>
                </c:pt>
                <c:pt idx="2143">
                  <c:v>0.6122857142857242</c:v>
                </c:pt>
                <c:pt idx="2144">
                  <c:v>0.61257142857143854</c:v>
                </c:pt>
                <c:pt idx="2145">
                  <c:v>0.61285714285715287</c:v>
                </c:pt>
                <c:pt idx="2146">
                  <c:v>0.6131428571428672</c:v>
                </c:pt>
                <c:pt idx="2147">
                  <c:v>0.61342857142858154</c:v>
                </c:pt>
                <c:pt idx="2148">
                  <c:v>0.61371428571429587</c:v>
                </c:pt>
                <c:pt idx="2149">
                  <c:v>0.6140000000000102</c:v>
                </c:pt>
                <c:pt idx="2150">
                  <c:v>0.61428571428572454</c:v>
                </c:pt>
                <c:pt idx="2151">
                  <c:v>0.61457142857143887</c:v>
                </c:pt>
                <c:pt idx="2152">
                  <c:v>0.6148571428571532</c:v>
                </c:pt>
                <c:pt idx="2153">
                  <c:v>0.61514285714286754</c:v>
                </c:pt>
                <c:pt idx="2154">
                  <c:v>0.61542857142858187</c:v>
                </c:pt>
                <c:pt idx="2155">
                  <c:v>0.61571428571429621</c:v>
                </c:pt>
                <c:pt idx="2156">
                  <c:v>0.61600000000001054</c:v>
                </c:pt>
                <c:pt idx="2157">
                  <c:v>0.61628571428572487</c:v>
                </c:pt>
                <c:pt idx="2158">
                  <c:v>0.61657142857143921</c:v>
                </c:pt>
                <c:pt idx="2159">
                  <c:v>0.61685714285715354</c:v>
                </c:pt>
                <c:pt idx="2160">
                  <c:v>0.61714285714286787</c:v>
                </c:pt>
                <c:pt idx="2161">
                  <c:v>0.61742857142858221</c:v>
                </c:pt>
                <c:pt idx="2162">
                  <c:v>0.61771428571429654</c:v>
                </c:pt>
                <c:pt idx="2163">
                  <c:v>0.61800000000001087</c:v>
                </c:pt>
                <c:pt idx="2164">
                  <c:v>0.61828571428572521</c:v>
                </c:pt>
                <c:pt idx="2165">
                  <c:v>0.61857142857143954</c:v>
                </c:pt>
                <c:pt idx="2166">
                  <c:v>0.61885714285715387</c:v>
                </c:pt>
                <c:pt idx="2167">
                  <c:v>0.61914285714286821</c:v>
                </c:pt>
                <c:pt idx="2168">
                  <c:v>0.61942857142858254</c:v>
                </c:pt>
                <c:pt idx="2169">
                  <c:v>0.61971428571429688</c:v>
                </c:pt>
                <c:pt idx="2170">
                  <c:v>0.62000000000001121</c:v>
                </c:pt>
                <c:pt idx="2171">
                  <c:v>0.62028571428572554</c:v>
                </c:pt>
                <c:pt idx="2172">
                  <c:v>0.62057142857143988</c:v>
                </c:pt>
                <c:pt idx="2173">
                  <c:v>0.62085714285715421</c:v>
                </c:pt>
                <c:pt idx="2174">
                  <c:v>0.62114285714286854</c:v>
                </c:pt>
                <c:pt idx="2175">
                  <c:v>0.62142857142858288</c:v>
                </c:pt>
                <c:pt idx="2176">
                  <c:v>0.62171428571429721</c:v>
                </c:pt>
                <c:pt idx="2177">
                  <c:v>0.62200000000001154</c:v>
                </c:pt>
                <c:pt idx="2178">
                  <c:v>0.62228571428572588</c:v>
                </c:pt>
                <c:pt idx="2179">
                  <c:v>0.62257142857144021</c:v>
                </c:pt>
                <c:pt idx="2180">
                  <c:v>0.62285714285715454</c:v>
                </c:pt>
                <c:pt idx="2181">
                  <c:v>0.62314285714286888</c:v>
                </c:pt>
                <c:pt idx="2182">
                  <c:v>0.62342857142858321</c:v>
                </c:pt>
                <c:pt idx="2183">
                  <c:v>0.62371428571429754</c:v>
                </c:pt>
                <c:pt idx="2184">
                  <c:v>0.62400000000001188</c:v>
                </c:pt>
                <c:pt idx="2185">
                  <c:v>0.62428571428572621</c:v>
                </c:pt>
                <c:pt idx="2186">
                  <c:v>0.62457142857144055</c:v>
                </c:pt>
                <c:pt idx="2187">
                  <c:v>0.62485714285715488</c:v>
                </c:pt>
                <c:pt idx="2188">
                  <c:v>0.62514285714286921</c:v>
                </c:pt>
                <c:pt idx="2189">
                  <c:v>0.62542857142858355</c:v>
                </c:pt>
                <c:pt idx="2190">
                  <c:v>0.62571428571429788</c:v>
                </c:pt>
                <c:pt idx="2191">
                  <c:v>0.62600000000001221</c:v>
                </c:pt>
                <c:pt idx="2192">
                  <c:v>0.62628571428572655</c:v>
                </c:pt>
                <c:pt idx="2193">
                  <c:v>0.62657142857144088</c:v>
                </c:pt>
                <c:pt idx="2194">
                  <c:v>0.62685714285715521</c:v>
                </c:pt>
                <c:pt idx="2195">
                  <c:v>0.62714285714286955</c:v>
                </c:pt>
                <c:pt idx="2196">
                  <c:v>0.62742857142858388</c:v>
                </c:pt>
                <c:pt idx="2197">
                  <c:v>0.62771428571429821</c:v>
                </c:pt>
                <c:pt idx="2198">
                  <c:v>0.62800000000001255</c:v>
                </c:pt>
                <c:pt idx="2199">
                  <c:v>0.62828571428572688</c:v>
                </c:pt>
                <c:pt idx="2200">
                  <c:v>0.62857142857144122</c:v>
                </c:pt>
                <c:pt idx="2201">
                  <c:v>0.62885714285715555</c:v>
                </c:pt>
                <c:pt idx="2202">
                  <c:v>0.62914285714286988</c:v>
                </c:pt>
                <c:pt idx="2203">
                  <c:v>0.62942857142858422</c:v>
                </c:pt>
                <c:pt idx="2204">
                  <c:v>0.62971428571429855</c:v>
                </c:pt>
                <c:pt idx="2205">
                  <c:v>0.63000000000001288</c:v>
                </c:pt>
                <c:pt idx="2206">
                  <c:v>0.63028571428572722</c:v>
                </c:pt>
                <c:pt idx="2207">
                  <c:v>0.63057142857144155</c:v>
                </c:pt>
                <c:pt idx="2208">
                  <c:v>0.63085714285715588</c:v>
                </c:pt>
                <c:pt idx="2209">
                  <c:v>0.63114285714287022</c:v>
                </c:pt>
                <c:pt idx="2210">
                  <c:v>0.63142857142858455</c:v>
                </c:pt>
                <c:pt idx="2211">
                  <c:v>0.63171428571429888</c:v>
                </c:pt>
                <c:pt idx="2212">
                  <c:v>0.63200000000001322</c:v>
                </c:pt>
                <c:pt idx="2213">
                  <c:v>0.63228571428572755</c:v>
                </c:pt>
                <c:pt idx="2214">
                  <c:v>0.63257142857144188</c:v>
                </c:pt>
                <c:pt idx="2215">
                  <c:v>0.63285714285715622</c:v>
                </c:pt>
                <c:pt idx="2216">
                  <c:v>0.63314285714287055</c:v>
                </c:pt>
                <c:pt idx="2217">
                  <c:v>0.63342857142858489</c:v>
                </c:pt>
                <c:pt idx="2218">
                  <c:v>0.63371428571429922</c:v>
                </c:pt>
                <c:pt idx="2219">
                  <c:v>0.63400000000001355</c:v>
                </c:pt>
                <c:pt idx="2220">
                  <c:v>0.63428571428572789</c:v>
                </c:pt>
                <c:pt idx="2221">
                  <c:v>0.63457142857144222</c:v>
                </c:pt>
                <c:pt idx="2222">
                  <c:v>0.63485714285715655</c:v>
                </c:pt>
                <c:pt idx="2223">
                  <c:v>0.63514285714287089</c:v>
                </c:pt>
                <c:pt idx="2224">
                  <c:v>0.63542857142858522</c:v>
                </c:pt>
                <c:pt idx="2225">
                  <c:v>0.63571428571429955</c:v>
                </c:pt>
                <c:pt idx="2226">
                  <c:v>0.63600000000001389</c:v>
                </c:pt>
                <c:pt idx="2227">
                  <c:v>0.63628571428572822</c:v>
                </c:pt>
                <c:pt idx="2228">
                  <c:v>0.63657142857144255</c:v>
                </c:pt>
                <c:pt idx="2229">
                  <c:v>0.63685714285715689</c:v>
                </c:pt>
                <c:pt idx="2230">
                  <c:v>0.63714285714287122</c:v>
                </c:pt>
                <c:pt idx="2231">
                  <c:v>0.63742857142858556</c:v>
                </c:pt>
                <c:pt idx="2232">
                  <c:v>0.63771428571429989</c:v>
                </c:pt>
                <c:pt idx="2233">
                  <c:v>0.63800000000001422</c:v>
                </c:pt>
                <c:pt idx="2234">
                  <c:v>0.63828571428572856</c:v>
                </c:pt>
                <c:pt idx="2235">
                  <c:v>0.63857142857144289</c:v>
                </c:pt>
                <c:pt idx="2236">
                  <c:v>0.63885714285715722</c:v>
                </c:pt>
                <c:pt idx="2237">
                  <c:v>0.63914285714287156</c:v>
                </c:pt>
                <c:pt idx="2238">
                  <c:v>0.63942857142858589</c:v>
                </c:pt>
                <c:pt idx="2239">
                  <c:v>0.63971428571430022</c:v>
                </c:pt>
                <c:pt idx="2240">
                  <c:v>0.64000000000001456</c:v>
                </c:pt>
                <c:pt idx="2241">
                  <c:v>0.64028571428572889</c:v>
                </c:pt>
                <c:pt idx="2242">
                  <c:v>0.64057142857144322</c:v>
                </c:pt>
                <c:pt idx="2243">
                  <c:v>0.64085714285715756</c:v>
                </c:pt>
                <c:pt idx="2244">
                  <c:v>0.64114285714287189</c:v>
                </c:pt>
                <c:pt idx="2245">
                  <c:v>0.64142857142858622</c:v>
                </c:pt>
                <c:pt idx="2246">
                  <c:v>0.64171428571430056</c:v>
                </c:pt>
                <c:pt idx="2247">
                  <c:v>0.64200000000001489</c:v>
                </c:pt>
                <c:pt idx="2248">
                  <c:v>0.64228571428572923</c:v>
                </c:pt>
                <c:pt idx="2249">
                  <c:v>0.64257142857144356</c:v>
                </c:pt>
                <c:pt idx="2250">
                  <c:v>0.64285714285715789</c:v>
                </c:pt>
                <c:pt idx="2251">
                  <c:v>0.64314285714287223</c:v>
                </c:pt>
                <c:pt idx="2252">
                  <c:v>0.64342857142858656</c:v>
                </c:pt>
                <c:pt idx="2253">
                  <c:v>0.64371428571430089</c:v>
                </c:pt>
                <c:pt idx="2254">
                  <c:v>0.64400000000001523</c:v>
                </c:pt>
                <c:pt idx="2255">
                  <c:v>0.64428571428572956</c:v>
                </c:pt>
                <c:pt idx="2256">
                  <c:v>0.64457142857144389</c:v>
                </c:pt>
                <c:pt idx="2257">
                  <c:v>0.64485714285715823</c:v>
                </c:pt>
                <c:pt idx="2258">
                  <c:v>0.64514285714287256</c:v>
                </c:pt>
                <c:pt idx="2259">
                  <c:v>0.64542857142858689</c:v>
                </c:pt>
                <c:pt idx="2260">
                  <c:v>0.64571428571430123</c:v>
                </c:pt>
                <c:pt idx="2261">
                  <c:v>0.64600000000001556</c:v>
                </c:pt>
                <c:pt idx="2262">
                  <c:v>0.6462857142857299</c:v>
                </c:pt>
                <c:pt idx="2263">
                  <c:v>0.64657142857144423</c:v>
                </c:pt>
                <c:pt idx="2264">
                  <c:v>0.64685714285715856</c:v>
                </c:pt>
                <c:pt idx="2265">
                  <c:v>0.6471428571428729</c:v>
                </c:pt>
                <c:pt idx="2266">
                  <c:v>0.64742857142858723</c:v>
                </c:pt>
                <c:pt idx="2267">
                  <c:v>0.64771428571430156</c:v>
                </c:pt>
                <c:pt idx="2268">
                  <c:v>0.6480000000000159</c:v>
                </c:pt>
                <c:pt idx="2269">
                  <c:v>0.64828571428573023</c:v>
                </c:pt>
                <c:pt idx="2270">
                  <c:v>0.64857142857144456</c:v>
                </c:pt>
                <c:pt idx="2271">
                  <c:v>0.6488571428571589</c:v>
                </c:pt>
                <c:pt idx="2272">
                  <c:v>0.64914285714287323</c:v>
                </c:pt>
                <c:pt idx="2273">
                  <c:v>0.64942857142858756</c:v>
                </c:pt>
                <c:pt idx="2274">
                  <c:v>0.6497142857143019</c:v>
                </c:pt>
                <c:pt idx="2275">
                  <c:v>0.65000000000001623</c:v>
                </c:pt>
                <c:pt idx="2276">
                  <c:v>0.65028571428573057</c:v>
                </c:pt>
                <c:pt idx="2277">
                  <c:v>0.6505714285714449</c:v>
                </c:pt>
                <c:pt idx="2278">
                  <c:v>0.65085714285715923</c:v>
                </c:pt>
                <c:pt idx="2279">
                  <c:v>0.65114285714287357</c:v>
                </c:pt>
                <c:pt idx="2280">
                  <c:v>0.6514285714285879</c:v>
                </c:pt>
                <c:pt idx="2281">
                  <c:v>0.65171428571430223</c:v>
                </c:pt>
                <c:pt idx="2282">
                  <c:v>0.65200000000001657</c:v>
                </c:pt>
                <c:pt idx="2283">
                  <c:v>0.6522857142857309</c:v>
                </c:pt>
                <c:pt idx="2284">
                  <c:v>0.65257142857144523</c:v>
                </c:pt>
                <c:pt idx="2285">
                  <c:v>0.65285714285715957</c:v>
                </c:pt>
                <c:pt idx="2286">
                  <c:v>0.6531428571428739</c:v>
                </c:pt>
                <c:pt idx="2287">
                  <c:v>0.65342857142858823</c:v>
                </c:pt>
                <c:pt idx="2288">
                  <c:v>0.65371428571430257</c:v>
                </c:pt>
                <c:pt idx="2289">
                  <c:v>0.6540000000000169</c:v>
                </c:pt>
                <c:pt idx="2290">
                  <c:v>0.65428571428573123</c:v>
                </c:pt>
                <c:pt idx="2291">
                  <c:v>0.65457142857144557</c:v>
                </c:pt>
                <c:pt idx="2292">
                  <c:v>0.6548571428571599</c:v>
                </c:pt>
                <c:pt idx="2293">
                  <c:v>0.65514285714287424</c:v>
                </c:pt>
                <c:pt idx="2294">
                  <c:v>0.65542857142858857</c:v>
                </c:pt>
                <c:pt idx="2295">
                  <c:v>0.6557142857143029</c:v>
                </c:pt>
                <c:pt idx="2296">
                  <c:v>0.65600000000001724</c:v>
                </c:pt>
                <c:pt idx="2297">
                  <c:v>0.65628571428573157</c:v>
                </c:pt>
                <c:pt idx="2298">
                  <c:v>0.6565714285714459</c:v>
                </c:pt>
                <c:pt idx="2299">
                  <c:v>0.65685714285716024</c:v>
                </c:pt>
                <c:pt idx="2300">
                  <c:v>0.65714285714287457</c:v>
                </c:pt>
                <c:pt idx="2301">
                  <c:v>0.6574285714285889</c:v>
                </c:pt>
                <c:pt idx="2302">
                  <c:v>0.65771428571430324</c:v>
                </c:pt>
                <c:pt idx="2303">
                  <c:v>0.65800000000001757</c:v>
                </c:pt>
                <c:pt idx="2304">
                  <c:v>0.6582857142857319</c:v>
                </c:pt>
                <c:pt idx="2305">
                  <c:v>0.65857142857144624</c:v>
                </c:pt>
                <c:pt idx="2306">
                  <c:v>0.65885714285716057</c:v>
                </c:pt>
                <c:pt idx="2307">
                  <c:v>0.65914285714287491</c:v>
                </c:pt>
                <c:pt idx="2308">
                  <c:v>0.65942857142858924</c:v>
                </c:pt>
                <c:pt idx="2309">
                  <c:v>0.65971428571430357</c:v>
                </c:pt>
                <c:pt idx="2310">
                  <c:v>0.66000000000001791</c:v>
                </c:pt>
                <c:pt idx="2311">
                  <c:v>0.66028571428573224</c:v>
                </c:pt>
                <c:pt idx="2312">
                  <c:v>0.66057142857144657</c:v>
                </c:pt>
                <c:pt idx="2313">
                  <c:v>0.66085714285716091</c:v>
                </c:pt>
                <c:pt idx="2314">
                  <c:v>0.66114285714287524</c:v>
                </c:pt>
                <c:pt idx="2315">
                  <c:v>0.66142857142858957</c:v>
                </c:pt>
                <c:pt idx="2316">
                  <c:v>0.66171428571430391</c:v>
                </c:pt>
                <c:pt idx="2317">
                  <c:v>0.66200000000001824</c:v>
                </c:pt>
                <c:pt idx="2318">
                  <c:v>0.66228571428573257</c:v>
                </c:pt>
                <c:pt idx="2319">
                  <c:v>0.66257142857144691</c:v>
                </c:pt>
                <c:pt idx="2320">
                  <c:v>0.66285714285716124</c:v>
                </c:pt>
                <c:pt idx="2321">
                  <c:v>0.66314285714287557</c:v>
                </c:pt>
                <c:pt idx="2322">
                  <c:v>0.66342857142858991</c:v>
                </c:pt>
                <c:pt idx="2323">
                  <c:v>0.66371428571430424</c:v>
                </c:pt>
                <c:pt idx="2324">
                  <c:v>0.66400000000001858</c:v>
                </c:pt>
                <c:pt idx="2325">
                  <c:v>0.66428571428573291</c:v>
                </c:pt>
                <c:pt idx="2326">
                  <c:v>0.66457142857144724</c:v>
                </c:pt>
                <c:pt idx="2327">
                  <c:v>0.66485714285716158</c:v>
                </c:pt>
                <c:pt idx="2328">
                  <c:v>0.66514285714287591</c:v>
                </c:pt>
                <c:pt idx="2329">
                  <c:v>0.66542857142859024</c:v>
                </c:pt>
                <c:pt idx="2330">
                  <c:v>0.66571428571430458</c:v>
                </c:pt>
                <c:pt idx="2331">
                  <c:v>0.66600000000001891</c:v>
                </c:pt>
                <c:pt idx="2332">
                  <c:v>0.66628571428573324</c:v>
                </c:pt>
                <c:pt idx="2333">
                  <c:v>0.66657142857144758</c:v>
                </c:pt>
                <c:pt idx="2334">
                  <c:v>0.66685714285716191</c:v>
                </c:pt>
                <c:pt idx="2335">
                  <c:v>0.66714285714287624</c:v>
                </c:pt>
                <c:pt idx="2336">
                  <c:v>0.66742857142859058</c:v>
                </c:pt>
                <c:pt idx="2337">
                  <c:v>0.66771428571430491</c:v>
                </c:pt>
                <c:pt idx="2338">
                  <c:v>0.66800000000001925</c:v>
                </c:pt>
                <c:pt idx="2339">
                  <c:v>0.66828571428573358</c:v>
                </c:pt>
                <c:pt idx="2340">
                  <c:v>0.66857142857144791</c:v>
                </c:pt>
                <c:pt idx="2341">
                  <c:v>0.66885714285716225</c:v>
                </c:pt>
                <c:pt idx="2342">
                  <c:v>0.66914285714287658</c:v>
                </c:pt>
                <c:pt idx="2343">
                  <c:v>0.66942857142859091</c:v>
                </c:pt>
                <c:pt idx="2344">
                  <c:v>0.66971428571430525</c:v>
                </c:pt>
                <c:pt idx="2345">
                  <c:v>0.67000000000001958</c:v>
                </c:pt>
                <c:pt idx="2346">
                  <c:v>0.67028571428573391</c:v>
                </c:pt>
                <c:pt idx="2347">
                  <c:v>0.67057142857144825</c:v>
                </c:pt>
                <c:pt idx="2348">
                  <c:v>0.67085714285716258</c:v>
                </c:pt>
                <c:pt idx="2349">
                  <c:v>0.67114285714287691</c:v>
                </c:pt>
                <c:pt idx="2350">
                  <c:v>0.67142857142859125</c:v>
                </c:pt>
                <c:pt idx="2351">
                  <c:v>0.67171428571430558</c:v>
                </c:pt>
                <c:pt idx="2352">
                  <c:v>0.67200000000001991</c:v>
                </c:pt>
                <c:pt idx="2353">
                  <c:v>0.67228571428573425</c:v>
                </c:pt>
                <c:pt idx="2354">
                  <c:v>0.67257142857144858</c:v>
                </c:pt>
                <c:pt idx="2355">
                  <c:v>0.67285714285716292</c:v>
                </c:pt>
                <c:pt idx="2356">
                  <c:v>0.67314285714287725</c:v>
                </c:pt>
                <c:pt idx="2357">
                  <c:v>0.67342857142859158</c:v>
                </c:pt>
                <c:pt idx="2358">
                  <c:v>0.67371428571430592</c:v>
                </c:pt>
                <c:pt idx="2359">
                  <c:v>0.67400000000002025</c:v>
                </c:pt>
                <c:pt idx="2360">
                  <c:v>0.67428571428573458</c:v>
                </c:pt>
                <c:pt idx="2361">
                  <c:v>0.67457142857144892</c:v>
                </c:pt>
                <c:pt idx="2362">
                  <c:v>0.67485714285716325</c:v>
                </c:pt>
                <c:pt idx="2363">
                  <c:v>0.67514285714287758</c:v>
                </c:pt>
                <c:pt idx="2364">
                  <c:v>0.67542857142859192</c:v>
                </c:pt>
                <c:pt idx="2365">
                  <c:v>0.67571428571430625</c:v>
                </c:pt>
                <c:pt idx="2366">
                  <c:v>0.67600000000002058</c:v>
                </c:pt>
                <c:pt idx="2367">
                  <c:v>0.67628571428573492</c:v>
                </c:pt>
                <c:pt idx="2368">
                  <c:v>0.67657142857144925</c:v>
                </c:pt>
                <c:pt idx="2369">
                  <c:v>0.67685714285716359</c:v>
                </c:pt>
                <c:pt idx="2370">
                  <c:v>0.67714285714287792</c:v>
                </c:pt>
                <c:pt idx="2371">
                  <c:v>0.67742857142859225</c:v>
                </c:pt>
                <c:pt idx="2372">
                  <c:v>0.67771428571430659</c:v>
                </c:pt>
                <c:pt idx="2373">
                  <c:v>0.67800000000002092</c:v>
                </c:pt>
                <c:pt idx="2374">
                  <c:v>0.67828571428573525</c:v>
                </c:pt>
                <c:pt idx="2375">
                  <c:v>0.67857142857144959</c:v>
                </c:pt>
                <c:pt idx="2376">
                  <c:v>0.67885714285716392</c:v>
                </c:pt>
                <c:pt idx="2377">
                  <c:v>0.67914285714287825</c:v>
                </c:pt>
                <c:pt idx="2378">
                  <c:v>0.67942857142859259</c:v>
                </c:pt>
                <c:pt idx="2379">
                  <c:v>0.67971428571430692</c:v>
                </c:pt>
                <c:pt idx="2380">
                  <c:v>0.68000000000002125</c:v>
                </c:pt>
                <c:pt idx="2381">
                  <c:v>0.68028571428573559</c:v>
                </c:pt>
                <c:pt idx="2382">
                  <c:v>0.68057142857144992</c:v>
                </c:pt>
                <c:pt idx="2383">
                  <c:v>0.68085714285716425</c:v>
                </c:pt>
                <c:pt idx="2384">
                  <c:v>0.68114285714287859</c:v>
                </c:pt>
                <c:pt idx="2385">
                  <c:v>0.68142857142859292</c:v>
                </c:pt>
                <c:pt idx="2386">
                  <c:v>0.68171428571430726</c:v>
                </c:pt>
                <c:pt idx="2387">
                  <c:v>0.68200000000002159</c:v>
                </c:pt>
                <c:pt idx="2388">
                  <c:v>0.68228571428573592</c:v>
                </c:pt>
                <c:pt idx="2389">
                  <c:v>0.68257142857145026</c:v>
                </c:pt>
                <c:pt idx="2390">
                  <c:v>0.68285714285716459</c:v>
                </c:pt>
                <c:pt idx="2391">
                  <c:v>0.68314285714287892</c:v>
                </c:pt>
                <c:pt idx="2392">
                  <c:v>0.68342857142859326</c:v>
                </c:pt>
                <c:pt idx="2393">
                  <c:v>0.68371428571430759</c:v>
                </c:pt>
                <c:pt idx="2394">
                  <c:v>0.68400000000002192</c:v>
                </c:pt>
                <c:pt idx="2395">
                  <c:v>0.68428571428573626</c:v>
                </c:pt>
                <c:pt idx="2396">
                  <c:v>0.68457142857145059</c:v>
                </c:pt>
                <c:pt idx="2397">
                  <c:v>0.68485714285716492</c:v>
                </c:pt>
                <c:pt idx="2398">
                  <c:v>0.68514285714287926</c:v>
                </c:pt>
                <c:pt idx="2399">
                  <c:v>0.68542857142859359</c:v>
                </c:pt>
                <c:pt idx="2400">
                  <c:v>0.68571428571430793</c:v>
                </c:pt>
                <c:pt idx="2401">
                  <c:v>0.68600000000002226</c:v>
                </c:pt>
                <c:pt idx="2402">
                  <c:v>0.68628571428573659</c:v>
                </c:pt>
                <c:pt idx="2403">
                  <c:v>0.68657142857145093</c:v>
                </c:pt>
                <c:pt idx="2404">
                  <c:v>0.68685714285716526</c:v>
                </c:pt>
                <c:pt idx="2405">
                  <c:v>0.68714285714287959</c:v>
                </c:pt>
                <c:pt idx="2406">
                  <c:v>0.68742857142859393</c:v>
                </c:pt>
                <c:pt idx="2407">
                  <c:v>0.68771428571430826</c:v>
                </c:pt>
                <c:pt idx="2408">
                  <c:v>0.68800000000002259</c:v>
                </c:pt>
                <c:pt idx="2409">
                  <c:v>0.68828571428573693</c:v>
                </c:pt>
                <c:pt idx="2410">
                  <c:v>0.68857142857145126</c:v>
                </c:pt>
                <c:pt idx="2411">
                  <c:v>0.68885714285716559</c:v>
                </c:pt>
                <c:pt idx="2412">
                  <c:v>0.68914285714287993</c:v>
                </c:pt>
                <c:pt idx="2413">
                  <c:v>0.68942857142859426</c:v>
                </c:pt>
                <c:pt idx="2414">
                  <c:v>0.68971428571430859</c:v>
                </c:pt>
                <c:pt idx="2415">
                  <c:v>0.69000000000002293</c:v>
                </c:pt>
                <c:pt idx="2416">
                  <c:v>0.69028571428573726</c:v>
                </c:pt>
                <c:pt idx="2417">
                  <c:v>0.6905714285714516</c:v>
                </c:pt>
                <c:pt idx="2418">
                  <c:v>0.69085714285716593</c:v>
                </c:pt>
                <c:pt idx="2419">
                  <c:v>0.69114285714288026</c:v>
                </c:pt>
                <c:pt idx="2420">
                  <c:v>0.6914285714285946</c:v>
                </c:pt>
                <c:pt idx="2421">
                  <c:v>0.69171428571430893</c:v>
                </c:pt>
                <c:pt idx="2422">
                  <c:v>0.69200000000002326</c:v>
                </c:pt>
                <c:pt idx="2423">
                  <c:v>0.6922857142857376</c:v>
                </c:pt>
                <c:pt idx="2424">
                  <c:v>0.69257142857145193</c:v>
                </c:pt>
                <c:pt idx="2425">
                  <c:v>0.69285714285716626</c:v>
                </c:pt>
                <c:pt idx="2426">
                  <c:v>0.6931428571428806</c:v>
                </c:pt>
                <c:pt idx="2427">
                  <c:v>0.69342857142859493</c:v>
                </c:pt>
                <c:pt idx="2428">
                  <c:v>0.69371428571430926</c:v>
                </c:pt>
                <c:pt idx="2429">
                  <c:v>0.6940000000000236</c:v>
                </c:pt>
                <c:pt idx="2430">
                  <c:v>0.69428571428573793</c:v>
                </c:pt>
                <c:pt idx="2431">
                  <c:v>0.69457142857145227</c:v>
                </c:pt>
                <c:pt idx="2432">
                  <c:v>0.6948571428571666</c:v>
                </c:pt>
                <c:pt idx="2433">
                  <c:v>0.69514285714288093</c:v>
                </c:pt>
                <c:pt idx="2434">
                  <c:v>0.69542857142859527</c:v>
                </c:pt>
                <c:pt idx="2435">
                  <c:v>0.6957142857143096</c:v>
                </c:pt>
                <c:pt idx="2436">
                  <c:v>0.69600000000002393</c:v>
                </c:pt>
                <c:pt idx="2437">
                  <c:v>0.69628571428573827</c:v>
                </c:pt>
                <c:pt idx="2438">
                  <c:v>0.6965714285714526</c:v>
                </c:pt>
                <c:pt idx="2439">
                  <c:v>0.69685714285716693</c:v>
                </c:pt>
                <c:pt idx="2440">
                  <c:v>0.69714285714288127</c:v>
                </c:pt>
                <c:pt idx="2441">
                  <c:v>0.6974285714285956</c:v>
                </c:pt>
                <c:pt idx="2442">
                  <c:v>0.69771428571430993</c:v>
                </c:pt>
                <c:pt idx="2443">
                  <c:v>0.69800000000002427</c:v>
                </c:pt>
                <c:pt idx="2444">
                  <c:v>0.6982857142857386</c:v>
                </c:pt>
                <c:pt idx="2445">
                  <c:v>0.69857142857145293</c:v>
                </c:pt>
                <c:pt idx="2446">
                  <c:v>0.69885714285716727</c:v>
                </c:pt>
                <c:pt idx="2447">
                  <c:v>0.6991428571428816</c:v>
                </c:pt>
                <c:pt idx="2448">
                  <c:v>0.69942857142859594</c:v>
                </c:pt>
                <c:pt idx="2449">
                  <c:v>0.69971428571431027</c:v>
                </c:pt>
                <c:pt idx="2450">
                  <c:v>0.7000000000000246</c:v>
                </c:pt>
                <c:pt idx="2451">
                  <c:v>0.70028571428573894</c:v>
                </c:pt>
                <c:pt idx="2452">
                  <c:v>0.70057142857145327</c:v>
                </c:pt>
                <c:pt idx="2453">
                  <c:v>0.7008571428571676</c:v>
                </c:pt>
                <c:pt idx="2454">
                  <c:v>0.70114285714288194</c:v>
                </c:pt>
                <c:pt idx="2455">
                  <c:v>0.70142857142859627</c:v>
                </c:pt>
                <c:pt idx="2456">
                  <c:v>0.7017142857143106</c:v>
                </c:pt>
                <c:pt idx="2457">
                  <c:v>0.70200000000002494</c:v>
                </c:pt>
                <c:pt idx="2458">
                  <c:v>0.70228571428573927</c:v>
                </c:pt>
                <c:pt idx="2459">
                  <c:v>0.7025714285714536</c:v>
                </c:pt>
                <c:pt idx="2460">
                  <c:v>0.70285714285716794</c:v>
                </c:pt>
                <c:pt idx="2461">
                  <c:v>0.70314285714288227</c:v>
                </c:pt>
                <c:pt idx="2462">
                  <c:v>0.70342857142859661</c:v>
                </c:pt>
                <c:pt idx="2463">
                  <c:v>0.70371428571431094</c:v>
                </c:pt>
                <c:pt idx="2464">
                  <c:v>0.70400000000002527</c:v>
                </c:pt>
                <c:pt idx="2465">
                  <c:v>0.70428571428573961</c:v>
                </c:pt>
                <c:pt idx="2466">
                  <c:v>0.70457142857145394</c:v>
                </c:pt>
                <c:pt idx="2467">
                  <c:v>0.70485714285716827</c:v>
                </c:pt>
                <c:pt idx="2468">
                  <c:v>0.70514285714288261</c:v>
                </c:pt>
                <c:pt idx="2469">
                  <c:v>0.70542857142859694</c:v>
                </c:pt>
                <c:pt idx="2470">
                  <c:v>0.70571428571431127</c:v>
                </c:pt>
                <c:pt idx="2471">
                  <c:v>0.70600000000002561</c:v>
                </c:pt>
                <c:pt idx="2472">
                  <c:v>0.70628571428573994</c:v>
                </c:pt>
                <c:pt idx="2473">
                  <c:v>0.70657142857145427</c:v>
                </c:pt>
                <c:pt idx="2474">
                  <c:v>0.70685714285716861</c:v>
                </c:pt>
                <c:pt idx="2475">
                  <c:v>0.70714285714288294</c:v>
                </c:pt>
                <c:pt idx="2476">
                  <c:v>0.70742857142859727</c:v>
                </c:pt>
                <c:pt idx="2477">
                  <c:v>0.70771428571431161</c:v>
                </c:pt>
                <c:pt idx="2478">
                  <c:v>0.70800000000002594</c:v>
                </c:pt>
                <c:pt idx="2479">
                  <c:v>0.70828571428574028</c:v>
                </c:pt>
                <c:pt idx="2480">
                  <c:v>0.70857142857145461</c:v>
                </c:pt>
                <c:pt idx="2481">
                  <c:v>0.70885714285716894</c:v>
                </c:pt>
                <c:pt idx="2482">
                  <c:v>0.70914285714288328</c:v>
                </c:pt>
                <c:pt idx="2483">
                  <c:v>0.70942857142859761</c:v>
                </c:pt>
                <c:pt idx="2484">
                  <c:v>0.70971428571431194</c:v>
                </c:pt>
                <c:pt idx="2485">
                  <c:v>0.71000000000002628</c:v>
                </c:pt>
                <c:pt idx="2486">
                  <c:v>0.71028571428574061</c:v>
                </c:pt>
                <c:pt idx="2487">
                  <c:v>0.71057142857145494</c:v>
                </c:pt>
                <c:pt idx="2488">
                  <c:v>0.71085714285716928</c:v>
                </c:pt>
                <c:pt idx="2489">
                  <c:v>0.71114285714288361</c:v>
                </c:pt>
                <c:pt idx="2490">
                  <c:v>0.71142857142859794</c:v>
                </c:pt>
                <c:pt idx="2491">
                  <c:v>0.71171428571431228</c:v>
                </c:pt>
                <c:pt idx="2492">
                  <c:v>0.71200000000002661</c:v>
                </c:pt>
                <c:pt idx="2493">
                  <c:v>0.71228571428574095</c:v>
                </c:pt>
                <c:pt idx="2494">
                  <c:v>0.71257142857145528</c:v>
                </c:pt>
                <c:pt idx="2495">
                  <c:v>0.71285714285716961</c:v>
                </c:pt>
                <c:pt idx="2496">
                  <c:v>0.71314285714288395</c:v>
                </c:pt>
                <c:pt idx="2497">
                  <c:v>0.71342857142859828</c:v>
                </c:pt>
                <c:pt idx="2498">
                  <c:v>0.71371428571431261</c:v>
                </c:pt>
                <c:pt idx="2499">
                  <c:v>0.71400000000002695</c:v>
                </c:pt>
                <c:pt idx="2500">
                  <c:v>0.71428571428574128</c:v>
                </c:pt>
                <c:pt idx="2501">
                  <c:v>0.71457142857145561</c:v>
                </c:pt>
                <c:pt idx="2502">
                  <c:v>0.71485714285716995</c:v>
                </c:pt>
                <c:pt idx="2503">
                  <c:v>0.71514285714288428</c:v>
                </c:pt>
                <c:pt idx="2504">
                  <c:v>0.71542857142859861</c:v>
                </c:pt>
                <c:pt idx="2505">
                  <c:v>0.71571428571431295</c:v>
                </c:pt>
                <c:pt idx="2506">
                  <c:v>0.71600000000002728</c:v>
                </c:pt>
                <c:pt idx="2507">
                  <c:v>0.71628571428574161</c:v>
                </c:pt>
                <c:pt idx="2508">
                  <c:v>0.71657142857145595</c:v>
                </c:pt>
                <c:pt idx="2509">
                  <c:v>0.71685714285717028</c:v>
                </c:pt>
                <c:pt idx="2510">
                  <c:v>0.71714285714288462</c:v>
                </c:pt>
                <c:pt idx="2511">
                  <c:v>0.71742857142859895</c:v>
                </c:pt>
                <c:pt idx="2512">
                  <c:v>0.71771428571431328</c:v>
                </c:pt>
                <c:pt idx="2513">
                  <c:v>0.71800000000002762</c:v>
                </c:pt>
                <c:pt idx="2514">
                  <c:v>0.71828571428574195</c:v>
                </c:pt>
                <c:pt idx="2515">
                  <c:v>0.71857142857145628</c:v>
                </c:pt>
                <c:pt idx="2516">
                  <c:v>0.71885714285717062</c:v>
                </c:pt>
                <c:pt idx="2517">
                  <c:v>0.71914285714288495</c:v>
                </c:pt>
                <c:pt idx="2518">
                  <c:v>0.71942857142859928</c:v>
                </c:pt>
                <c:pt idx="2519">
                  <c:v>0.71971428571431362</c:v>
                </c:pt>
                <c:pt idx="2520">
                  <c:v>0.72000000000002795</c:v>
                </c:pt>
                <c:pt idx="2521">
                  <c:v>0.72028571428574228</c:v>
                </c:pt>
                <c:pt idx="2522">
                  <c:v>0.72057142857145662</c:v>
                </c:pt>
                <c:pt idx="2523">
                  <c:v>0.72085714285717095</c:v>
                </c:pt>
                <c:pt idx="2524">
                  <c:v>0.72114285714288529</c:v>
                </c:pt>
                <c:pt idx="2525">
                  <c:v>0.72142857142859962</c:v>
                </c:pt>
                <c:pt idx="2526">
                  <c:v>0.72171428571431395</c:v>
                </c:pt>
                <c:pt idx="2527">
                  <c:v>0.72200000000002829</c:v>
                </c:pt>
                <c:pt idx="2528">
                  <c:v>0.72228571428574262</c:v>
                </c:pt>
                <c:pt idx="2529">
                  <c:v>0.72257142857145695</c:v>
                </c:pt>
                <c:pt idx="2530">
                  <c:v>0.72285714285717129</c:v>
                </c:pt>
                <c:pt idx="2531">
                  <c:v>0.72314285714288562</c:v>
                </c:pt>
                <c:pt idx="2532">
                  <c:v>0.72342857142859995</c:v>
                </c:pt>
                <c:pt idx="2533">
                  <c:v>0.72371428571431429</c:v>
                </c:pt>
                <c:pt idx="2534">
                  <c:v>0.72400000000002862</c:v>
                </c:pt>
                <c:pt idx="2535">
                  <c:v>0.72428571428574295</c:v>
                </c:pt>
                <c:pt idx="2536">
                  <c:v>0.72457142857145729</c:v>
                </c:pt>
                <c:pt idx="2537">
                  <c:v>0.72485714285717162</c:v>
                </c:pt>
                <c:pt idx="2538">
                  <c:v>0.72514285714288595</c:v>
                </c:pt>
                <c:pt idx="2539">
                  <c:v>0.72542857142860029</c:v>
                </c:pt>
                <c:pt idx="2540">
                  <c:v>0.72571428571431462</c:v>
                </c:pt>
                <c:pt idx="2541">
                  <c:v>0.72600000000002896</c:v>
                </c:pt>
                <c:pt idx="2542">
                  <c:v>0.72628571428574329</c:v>
                </c:pt>
                <c:pt idx="2543">
                  <c:v>0.72657142857145762</c:v>
                </c:pt>
                <c:pt idx="2544">
                  <c:v>0.72685714285717196</c:v>
                </c:pt>
                <c:pt idx="2545">
                  <c:v>0.72714285714288629</c:v>
                </c:pt>
                <c:pt idx="2546">
                  <c:v>0.72742857142860062</c:v>
                </c:pt>
                <c:pt idx="2547">
                  <c:v>0.72771428571431496</c:v>
                </c:pt>
                <c:pt idx="2548">
                  <c:v>0.72800000000002929</c:v>
                </c:pt>
                <c:pt idx="2549">
                  <c:v>0.72828571428574362</c:v>
                </c:pt>
                <c:pt idx="2550">
                  <c:v>0.72857142857145796</c:v>
                </c:pt>
                <c:pt idx="2551">
                  <c:v>0.72885714285717229</c:v>
                </c:pt>
                <c:pt idx="2552">
                  <c:v>0.72914285714288662</c:v>
                </c:pt>
                <c:pt idx="2553">
                  <c:v>0.72942857142860096</c:v>
                </c:pt>
                <c:pt idx="2554">
                  <c:v>0.72971428571431529</c:v>
                </c:pt>
                <c:pt idx="2555">
                  <c:v>0.73000000000002963</c:v>
                </c:pt>
                <c:pt idx="2556">
                  <c:v>0.73028571428574396</c:v>
                </c:pt>
                <c:pt idx="2557">
                  <c:v>0.73057142857145829</c:v>
                </c:pt>
                <c:pt idx="2558">
                  <c:v>0.73085714285717263</c:v>
                </c:pt>
                <c:pt idx="2559">
                  <c:v>0.73114285714288696</c:v>
                </c:pt>
                <c:pt idx="2560">
                  <c:v>0.73142857142860129</c:v>
                </c:pt>
                <c:pt idx="2561">
                  <c:v>0.73171428571431563</c:v>
                </c:pt>
                <c:pt idx="2562">
                  <c:v>0.73200000000002996</c:v>
                </c:pt>
                <c:pt idx="2563">
                  <c:v>0.73228571428574429</c:v>
                </c:pt>
                <c:pt idx="2564">
                  <c:v>0.73257142857145863</c:v>
                </c:pt>
                <c:pt idx="2565">
                  <c:v>0.73285714285717296</c:v>
                </c:pt>
                <c:pt idx="2566">
                  <c:v>0.73314285714288729</c:v>
                </c:pt>
                <c:pt idx="2567">
                  <c:v>0.73342857142860163</c:v>
                </c:pt>
                <c:pt idx="2568">
                  <c:v>0.73371428571431596</c:v>
                </c:pt>
                <c:pt idx="2569">
                  <c:v>0.73400000000003029</c:v>
                </c:pt>
                <c:pt idx="2570">
                  <c:v>0.73428571428574463</c:v>
                </c:pt>
                <c:pt idx="2571">
                  <c:v>0.73457142857145896</c:v>
                </c:pt>
                <c:pt idx="2572">
                  <c:v>0.7348571428571733</c:v>
                </c:pt>
                <c:pt idx="2573">
                  <c:v>0.73514285714288763</c:v>
                </c:pt>
                <c:pt idx="2574">
                  <c:v>0.73542857142860196</c:v>
                </c:pt>
                <c:pt idx="2575">
                  <c:v>0.7357142857143163</c:v>
                </c:pt>
                <c:pt idx="2576">
                  <c:v>0.73600000000003063</c:v>
                </c:pt>
                <c:pt idx="2577">
                  <c:v>0.73628571428574496</c:v>
                </c:pt>
                <c:pt idx="2578">
                  <c:v>0.7365714285714593</c:v>
                </c:pt>
                <c:pt idx="2579">
                  <c:v>0.73685714285717363</c:v>
                </c:pt>
                <c:pt idx="2580">
                  <c:v>0.73714285714288796</c:v>
                </c:pt>
                <c:pt idx="2581">
                  <c:v>0.7374285714286023</c:v>
                </c:pt>
                <c:pt idx="2582">
                  <c:v>0.73771428571431663</c:v>
                </c:pt>
                <c:pt idx="2583">
                  <c:v>0.73800000000003096</c:v>
                </c:pt>
                <c:pt idx="2584">
                  <c:v>0.7382857142857453</c:v>
                </c:pt>
                <c:pt idx="2585">
                  <c:v>0.73857142857145963</c:v>
                </c:pt>
                <c:pt idx="2586">
                  <c:v>0.73885714285717397</c:v>
                </c:pt>
                <c:pt idx="2587">
                  <c:v>0.7391428571428883</c:v>
                </c:pt>
                <c:pt idx="2588">
                  <c:v>0.73942857142860263</c:v>
                </c:pt>
                <c:pt idx="2589">
                  <c:v>0.73971428571431697</c:v>
                </c:pt>
                <c:pt idx="2590">
                  <c:v>0.7400000000000313</c:v>
                </c:pt>
                <c:pt idx="2591">
                  <c:v>0.74028571428574563</c:v>
                </c:pt>
                <c:pt idx="2592">
                  <c:v>0.74057142857145997</c:v>
                </c:pt>
                <c:pt idx="2593">
                  <c:v>0.7408571428571743</c:v>
                </c:pt>
                <c:pt idx="2594">
                  <c:v>0.74114285714288863</c:v>
                </c:pt>
                <c:pt idx="2595">
                  <c:v>0.74142857142860297</c:v>
                </c:pt>
                <c:pt idx="2596">
                  <c:v>0.7417142857143173</c:v>
                </c:pt>
                <c:pt idx="2597">
                  <c:v>0.74200000000003163</c:v>
                </c:pt>
                <c:pt idx="2598">
                  <c:v>0.74228571428574597</c:v>
                </c:pt>
                <c:pt idx="2599">
                  <c:v>0.7425714285714603</c:v>
                </c:pt>
                <c:pt idx="2600">
                  <c:v>0.74285714285717463</c:v>
                </c:pt>
                <c:pt idx="2601">
                  <c:v>0.74314285714288897</c:v>
                </c:pt>
                <c:pt idx="2602">
                  <c:v>0.7434285714286033</c:v>
                </c:pt>
                <c:pt idx="2603">
                  <c:v>0.74371428571431764</c:v>
                </c:pt>
                <c:pt idx="2604">
                  <c:v>0.74400000000003197</c:v>
                </c:pt>
                <c:pt idx="2605">
                  <c:v>0.7442857142857463</c:v>
                </c:pt>
                <c:pt idx="2606">
                  <c:v>0.74457142857146064</c:v>
                </c:pt>
                <c:pt idx="2607">
                  <c:v>0.74485714285717497</c:v>
                </c:pt>
                <c:pt idx="2608">
                  <c:v>0.7451428571428893</c:v>
                </c:pt>
                <c:pt idx="2609">
                  <c:v>0.74542857142860364</c:v>
                </c:pt>
                <c:pt idx="2610">
                  <c:v>0.74571428571431797</c:v>
                </c:pt>
                <c:pt idx="2611">
                  <c:v>0.7460000000000323</c:v>
                </c:pt>
                <c:pt idx="2612">
                  <c:v>0.74628571428574664</c:v>
                </c:pt>
                <c:pt idx="2613">
                  <c:v>0.74657142857146097</c:v>
                </c:pt>
                <c:pt idx="2614">
                  <c:v>0.7468571428571753</c:v>
                </c:pt>
                <c:pt idx="2615">
                  <c:v>0.74714285714288964</c:v>
                </c:pt>
                <c:pt idx="2616">
                  <c:v>0.74742857142860397</c:v>
                </c:pt>
                <c:pt idx="2617">
                  <c:v>0.74771428571431831</c:v>
                </c:pt>
                <c:pt idx="2618">
                  <c:v>0.74800000000003264</c:v>
                </c:pt>
                <c:pt idx="2619">
                  <c:v>0.74828571428574697</c:v>
                </c:pt>
                <c:pt idx="2620">
                  <c:v>0.74857142857146131</c:v>
                </c:pt>
                <c:pt idx="2621">
                  <c:v>0.74885714285717564</c:v>
                </c:pt>
                <c:pt idx="2622">
                  <c:v>0.74914285714288997</c:v>
                </c:pt>
                <c:pt idx="2623">
                  <c:v>0.74942857142860431</c:v>
                </c:pt>
                <c:pt idx="2624">
                  <c:v>0.74971428571431864</c:v>
                </c:pt>
                <c:pt idx="2625">
                  <c:v>0.75000000000003297</c:v>
                </c:pt>
                <c:pt idx="2626">
                  <c:v>0.75028571428574731</c:v>
                </c:pt>
                <c:pt idx="2627">
                  <c:v>0.75057142857146164</c:v>
                </c:pt>
                <c:pt idx="2628">
                  <c:v>0.75085714285717597</c:v>
                </c:pt>
                <c:pt idx="2629">
                  <c:v>0.75114285714289031</c:v>
                </c:pt>
                <c:pt idx="2630">
                  <c:v>0.75142857142860464</c:v>
                </c:pt>
                <c:pt idx="2631">
                  <c:v>0.75171428571431897</c:v>
                </c:pt>
                <c:pt idx="2632">
                  <c:v>0.75200000000003331</c:v>
                </c:pt>
                <c:pt idx="2633">
                  <c:v>0.75228571428574764</c:v>
                </c:pt>
                <c:pt idx="2634">
                  <c:v>0.75257142857146198</c:v>
                </c:pt>
                <c:pt idx="2635">
                  <c:v>0.75285714285717631</c:v>
                </c:pt>
                <c:pt idx="2636">
                  <c:v>0.75314285714289064</c:v>
                </c:pt>
                <c:pt idx="2637">
                  <c:v>0.75342857142860498</c:v>
                </c:pt>
                <c:pt idx="2638">
                  <c:v>0.75371428571431931</c:v>
                </c:pt>
                <c:pt idx="2639">
                  <c:v>0.75400000000003364</c:v>
                </c:pt>
                <c:pt idx="2640">
                  <c:v>0.75428571428574798</c:v>
                </c:pt>
                <c:pt idx="2641">
                  <c:v>0.75457142857146231</c:v>
                </c:pt>
                <c:pt idx="2642">
                  <c:v>0.75485714285717664</c:v>
                </c:pt>
                <c:pt idx="2643">
                  <c:v>0.75514285714289098</c:v>
                </c:pt>
                <c:pt idx="2644">
                  <c:v>0.75542857142860531</c:v>
                </c:pt>
                <c:pt idx="2645">
                  <c:v>0.75571428571431964</c:v>
                </c:pt>
                <c:pt idx="2646">
                  <c:v>0.75600000000003398</c:v>
                </c:pt>
                <c:pt idx="2647">
                  <c:v>0.75628571428574831</c:v>
                </c:pt>
                <c:pt idx="2648">
                  <c:v>0.75657142857146265</c:v>
                </c:pt>
                <c:pt idx="2649">
                  <c:v>0.75685714285717698</c:v>
                </c:pt>
                <c:pt idx="2650">
                  <c:v>0.75714285714289131</c:v>
                </c:pt>
                <c:pt idx="2651">
                  <c:v>0.75742857142860565</c:v>
                </c:pt>
                <c:pt idx="2652">
                  <c:v>0.75771428571431998</c:v>
                </c:pt>
                <c:pt idx="2653">
                  <c:v>0.75800000000003431</c:v>
                </c:pt>
                <c:pt idx="2654">
                  <c:v>0.75828571428574865</c:v>
                </c:pt>
                <c:pt idx="2655">
                  <c:v>0.75857142857146298</c:v>
                </c:pt>
                <c:pt idx="2656">
                  <c:v>0.75885714285717731</c:v>
                </c:pt>
                <c:pt idx="2657">
                  <c:v>0.75914285714289165</c:v>
                </c:pt>
                <c:pt idx="2658">
                  <c:v>0.75942857142860598</c:v>
                </c:pt>
                <c:pt idx="2659">
                  <c:v>0.75971428571432031</c:v>
                </c:pt>
                <c:pt idx="2660">
                  <c:v>0.76000000000003465</c:v>
                </c:pt>
                <c:pt idx="2661">
                  <c:v>0.76028571428574898</c:v>
                </c:pt>
                <c:pt idx="2662">
                  <c:v>0.76057142857146331</c:v>
                </c:pt>
                <c:pt idx="2663">
                  <c:v>0.76085714285717765</c:v>
                </c:pt>
                <c:pt idx="2664">
                  <c:v>0.76114285714289198</c:v>
                </c:pt>
                <c:pt idx="2665">
                  <c:v>0.76142857142860632</c:v>
                </c:pt>
                <c:pt idx="2666">
                  <c:v>0.76171428571432065</c:v>
                </c:pt>
                <c:pt idx="2667">
                  <c:v>0.76200000000003498</c:v>
                </c:pt>
                <c:pt idx="2668">
                  <c:v>0.76228571428574932</c:v>
                </c:pt>
                <c:pt idx="2669">
                  <c:v>0.76257142857146365</c:v>
                </c:pt>
                <c:pt idx="2670">
                  <c:v>0.76285714285717798</c:v>
                </c:pt>
                <c:pt idx="2671">
                  <c:v>0.76314285714289232</c:v>
                </c:pt>
                <c:pt idx="2672">
                  <c:v>0.76342857142860665</c:v>
                </c:pt>
                <c:pt idx="2673">
                  <c:v>0.76371428571432098</c:v>
                </c:pt>
                <c:pt idx="2674">
                  <c:v>0.76400000000003532</c:v>
                </c:pt>
                <c:pt idx="2675">
                  <c:v>0.76428571428574965</c:v>
                </c:pt>
                <c:pt idx="2676">
                  <c:v>0.76457142857146398</c:v>
                </c:pt>
                <c:pt idx="2677">
                  <c:v>0.76485714285717832</c:v>
                </c:pt>
                <c:pt idx="2678">
                  <c:v>0.76514285714289265</c:v>
                </c:pt>
                <c:pt idx="2679">
                  <c:v>0.76542857142860699</c:v>
                </c:pt>
                <c:pt idx="2680">
                  <c:v>0.76571428571432132</c:v>
                </c:pt>
                <c:pt idx="2681">
                  <c:v>0.76600000000003565</c:v>
                </c:pt>
                <c:pt idx="2682">
                  <c:v>0.76628571428574999</c:v>
                </c:pt>
                <c:pt idx="2683">
                  <c:v>0.76657142857146432</c:v>
                </c:pt>
                <c:pt idx="2684">
                  <c:v>0.76685714285717865</c:v>
                </c:pt>
                <c:pt idx="2685">
                  <c:v>0.76714285714289299</c:v>
                </c:pt>
                <c:pt idx="2686">
                  <c:v>0.76742857142860732</c:v>
                </c:pt>
                <c:pt idx="2687">
                  <c:v>0.76771428571432165</c:v>
                </c:pt>
                <c:pt idx="2688">
                  <c:v>0.76800000000003599</c:v>
                </c:pt>
                <c:pt idx="2689">
                  <c:v>0.76828571428575032</c:v>
                </c:pt>
                <c:pt idx="2690">
                  <c:v>0.76857142857146465</c:v>
                </c:pt>
                <c:pt idx="2691">
                  <c:v>0.76885714285717899</c:v>
                </c:pt>
                <c:pt idx="2692">
                  <c:v>0.76914285714289332</c:v>
                </c:pt>
                <c:pt idx="2693">
                  <c:v>0.76942857142860765</c:v>
                </c:pt>
                <c:pt idx="2694">
                  <c:v>0.76971428571432199</c:v>
                </c:pt>
                <c:pt idx="2695">
                  <c:v>0.77000000000003632</c:v>
                </c:pt>
                <c:pt idx="2696">
                  <c:v>0.77028571428575066</c:v>
                </c:pt>
                <c:pt idx="2697">
                  <c:v>0.77057142857146499</c:v>
                </c:pt>
                <c:pt idx="2698">
                  <c:v>0.77085714285717932</c:v>
                </c:pt>
                <c:pt idx="2699">
                  <c:v>0.77114285714289366</c:v>
                </c:pt>
                <c:pt idx="2700">
                  <c:v>0.77142857142860799</c:v>
                </c:pt>
                <c:pt idx="2701">
                  <c:v>0.77171428571432232</c:v>
                </c:pt>
                <c:pt idx="2702">
                  <c:v>0.77200000000003666</c:v>
                </c:pt>
                <c:pt idx="2703">
                  <c:v>0.77228571428575099</c:v>
                </c:pt>
                <c:pt idx="2704">
                  <c:v>0.77257142857146532</c:v>
                </c:pt>
                <c:pt idx="2705">
                  <c:v>0.77285714285717966</c:v>
                </c:pt>
                <c:pt idx="2706">
                  <c:v>0.77314285714289399</c:v>
                </c:pt>
                <c:pt idx="2707">
                  <c:v>0.77342857142860832</c:v>
                </c:pt>
                <c:pt idx="2708">
                  <c:v>0.77371428571432266</c:v>
                </c:pt>
                <c:pt idx="2709">
                  <c:v>0.77400000000003699</c:v>
                </c:pt>
                <c:pt idx="2710">
                  <c:v>0.77428571428575133</c:v>
                </c:pt>
                <c:pt idx="2711">
                  <c:v>0.77457142857146566</c:v>
                </c:pt>
                <c:pt idx="2712">
                  <c:v>0.77485714285717999</c:v>
                </c:pt>
                <c:pt idx="2713">
                  <c:v>0.77514285714289433</c:v>
                </c:pt>
                <c:pt idx="2714">
                  <c:v>0.77542857142860866</c:v>
                </c:pt>
                <c:pt idx="2715">
                  <c:v>0.77571428571432299</c:v>
                </c:pt>
                <c:pt idx="2716">
                  <c:v>0.77600000000003733</c:v>
                </c:pt>
                <c:pt idx="2717">
                  <c:v>0.77628571428575166</c:v>
                </c:pt>
                <c:pt idx="2718">
                  <c:v>0.77657142857146599</c:v>
                </c:pt>
                <c:pt idx="2719">
                  <c:v>0.77685714285718033</c:v>
                </c:pt>
                <c:pt idx="2720">
                  <c:v>0.77714285714289466</c:v>
                </c:pt>
                <c:pt idx="2721">
                  <c:v>0.77742857142860899</c:v>
                </c:pt>
                <c:pt idx="2722">
                  <c:v>0.77771428571432333</c:v>
                </c:pt>
                <c:pt idx="2723">
                  <c:v>0.77800000000003766</c:v>
                </c:pt>
                <c:pt idx="2724">
                  <c:v>0.77828571428575199</c:v>
                </c:pt>
                <c:pt idx="2725">
                  <c:v>0.77857142857146633</c:v>
                </c:pt>
                <c:pt idx="2726">
                  <c:v>0.77885714285718066</c:v>
                </c:pt>
                <c:pt idx="2727">
                  <c:v>0.779142857142895</c:v>
                </c:pt>
                <c:pt idx="2728">
                  <c:v>0.77942857142860933</c:v>
                </c:pt>
                <c:pt idx="2729">
                  <c:v>0.77971428571432366</c:v>
                </c:pt>
                <c:pt idx="2730">
                  <c:v>0.780000000000038</c:v>
                </c:pt>
                <c:pt idx="2731">
                  <c:v>0.78028571428575233</c:v>
                </c:pt>
                <c:pt idx="2732">
                  <c:v>0.78057142857146666</c:v>
                </c:pt>
                <c:pt idx="2733">
                  <c:v>0.780857142857181</c:v>
                </c:pt>
                <c:pt idx="2734">
                  <c:v>0.78114285714289533</c:v>
                </c:pt>
                <c:pt idx="2735">
                  <c:v>0.78142857142860966</c:v>
                </c:pt>
                <c:pt idx="2736">
                  <c:v>0.781714285714324</c:v>
                </c:pt>
                <c:pt idx="2737">
                  <c:v>0.78200000000003833</c:v>
                </c:pt>
                <c:pt idx="2738">
                  <c:v>0.78228571428575266</c:v>
                </c:pt>
                <c:pt idx="2739">
                  <c:v>0.782571428571467</c:v>
                </c:pt>
                <c:pt idx="2740">
                  <c:v>0.78285714285718133</c:v>
                </c:pt>
                <c:pt idx="2741">
                  <c:v>0.78314285714289567</c:v>
                </c:pt>
                <c:pt idx="2742">
                  <c:v>0.78342857142861</c:v>
                </c:pt>
                <c:pt idx="2743">
                  <c:v>0.78371428571432433</c:v>
                </c:pt>
                <c:pt idx="2744">
                  <c:v>0.78400000000003867</c:v>
                </c:pt>
                <c:pt idx="2745">
                  <c:v>0.784285714285753</c:v>
                </c:pt>
                <c:pt idx="2746">
                  <c:v>0.78457142857146733</c:v>
                </c:pt>
                <c:pt idx="2747">
                  <c:v>0.78485714285718167</c:v>
                </c:pt>
                <c:pt idx="2748">
                  <c:v>0.785142857142896</c:v>
                </c:pt>
                <c:pt idx="2749">
                  <c:v>0.78542857142861033</c:v>
                </c:pt>
                <c:pt idx="2750">
                  <c:v>0.78571428571432467</c:v>
                </c:pt>
                <c:pt idx="2751">
                  <c:v>0.786000000000039</c:v>
                </c:pt>
                <c:pt idx="2752">
                  <c:v>0.78628571428575333</c:v>
                </c:pt>
                <c:pt idx="2753">
                  <c:v>0.78657142857146767</c:v>
                </c:pt>
                <c:pt idx="2754">
                  <c:v>0.786857142857182</c:v>
                </c:pt>
                <c:pt idx="2755">
                  <c:v>0.78714285714289633</c:v>
                </c:pt>
                <c:pt idx="2756">
                  <c:v>0.78742857142861067</c:v>
                </c:pt>
                <c:pt idx="2757">
                  <c:v>0.787714285714325</c:v>
                </c:pt>
                <c:pt idx="2758">
                  <c:v>0.78800000000003934</c:v>
                </c:pt>
                <c:pt idx="2759">
                  <c:v>0.78828571428575367</c:v>
                </c:pt>
                <c:pt idx="2760">
                  <c:v>0.788571428571468</c:v>
                </c:pt>
                <c:pt idx="2761">
                  <c:v>0.78885714285718234</c:v>
                </c:pt>
                <c:pt idx="2762">
                  <c:v>0.78914285714289667</c:v>
                </c:pt>
                <c:pt idx="2763">
                  <c:v>0.789428571428611</c:v>
                </c:pt>
                <c:pt idx="2764">
                  <c:v>0.78971428571432534</c:v>
                </c:pt>
                <c:pt idx="2765">
                  <c:v>0.79000000000003967</c:v>
                </c:pt>
                <c:pt idx="2766">
                  <c:v>0.790285714285754</c:v>
                </c:pt>
                <c:pt idx="2767">
                  <c:v>0.79057142857146834</c:v>
                </c:pt>
                <c:pt idx="2768">
                  <c:v>0.79085714285718267</c:v>
                </c:pt>
                <c:pt idx="2769">
                  <c:v>0.791142857142897</c:v>
                </c:pt>
                <c:pt idx="2770">
                  <c:v>0.79142857142861134</c:v>
                </c:pt>
                <c:pt idx="2771">
                  <c:v>0.79171428571432567</c:v>
                </c:pt>
                <c:pt idx="2772">
                  <c:v>0.79200000000004001</c:v>
                </c:pt>
                <c:pt idx="2773">
                  <c:v>0.79228571428575434</c:v>
                </c:pt>
                <c:pt idx="2774">
                  <c:v>0.79257142857146867</c:v>
                </c:pt>
                <c:pt idx="2775">
                  <c:v>0.79285714285718301</c:v>
                </c:pt>
                <c:pt idx="2776">
                  <c:v>0.79314285714289734</c:v>
                </c:pt>
                <c:pt idx="2777">
                  <c:v>0.79342857142861167</c:v>
                </c:pt>
                <c:pt idx="2778">
                  <c:v>0.79371428571432601</c:v>
                </c:pt>
                <c:pt idx="2779">
                  <c:v>0.79400000000004034</c:v>
                </c:pt>
                <c:pt idx="2780">
                  <c:v>0.79428571428575467</c:v>
                </c:pt>
                <c:pt idx="2781">
                  <c:v>0.79457142857146901</c:v>
                </c:pt>
                <c:pt idx="2782">
                  <c:v>0.79485714285718334</c:v>
                </c:pt>
                <c:pt idx="2783">
                  <c:v>0.79514285714289767</c:v>
                </c:pt>
                <c:pt idx="2784">
                  <c:v>0.79542857142861201</c:v>
                </c:pt>
                <c:pt idx="2785">
                  <c:v>0.79571428571432634</c:v>
                </c:pt>
                <c:pt idx="2786">
                  <c:v>0.79600000000004068</c:v>
                </c:pt>
                <c:pt idx="2787">
                  <c:v>0.79628571428575501</c:v>
                </c:pt>
                <c:pt idx="2788">
                  <c:v>0.79657142857146934</c:v>
                </c:pt>
                <c:pt idx="2789">
                  <c:v>0.79685714285718368</c:v>
                </c:pt>
                <c:pt idx="2790">
                  <c:v>0.79714285714289801</c:v>
                </c:pt>
                <c:pt idx="2791">
                  <c:v>0.79742857142861234</c:v>
                </c:pt>
                <c:pt idx="2792">
                  <c:v>0.79771428571432668</c:v>
                </c:pt>
                <c:pt idx="2793">
                  <c:v>0.79800000000004101</c:v>
                </c:pt>
                <c:pt idx="2794">
                  <c:v>0.79828571428575534</c:v>
                </c:pt>
                <c:pt idx="2795">
                  <c:v>0.79857142857146968</c:v>
                </c:pt>
                <c:pt idx="2796">
                  <c:v>0.79885714285718401</c:v>
                </c:pt>
                <c:pt idx="2797">
                  <c:v>0.79914285714289834</c:v>
                </c:pt>
                <c:pt idx="2798">
                  <c:v>0.79942857142861268</c:v>
                </c:pt>
                <c:pt idx="2799">
                  <c:v>0.79971428571432701</c:v>
                </c:pt>
                <c:pt idx="2800">
                  <c:v>0.80000000000004134</c:v>
                </c:pt>
                <c:pt idx="2801">
                  <c:v>0.80028571428575568</c:v>
                </c:pt>
                <c:pt idx="2802">
                  <c:v>0.80057142857147001</c:v>
                </c:pt>
                <c:pt idx="2803">
                  <c:v>0.80085714285718435</c:v>
                </c:pt>
                <c:pt idx="2804">
                  <c:v>0.80114285714289868</c:v>
                </c:pt>
                <c:pt idx="2805">
                  <c:v>0.80142857142861301</c:v>
                </c:pt>
                <c:pt idx="2806">
                  <c:v>0.80171428571432735</c:v>
                </c:pt>
                <c:pt idx="2807">
                  <c:v>0.80200000000004168</c:v>
                </c:pt>
                <c:pt idx="2808">
                  <c:v>0.80228571428575601</c:v>
                </c:pt>
                <c:pt idx="2809">
                  <c:v>0.80257142857147035</c:v>
                </c:pt>
                <c:pt idx="2810">
                  <c:v>0.80285714285718468</c:v>
                </c:pt>
                <c:pt idx="2811">
                  <c:v>0.80314285714289901</c:v>
                </c:pt>
                <c:pt idx="2812">
                  <c:v>0.80342857142861335</c:v>
                </c:pt>
                <c:pt idx="2813">
                  <c:v>0.80371428571432768</c:v>
                </c:pt>
                <c:pt idx="2814">
                  <c:v>0.80400000000004201</c:v>
                </c:pt>
                <c:pt idx="2815">
                  <c:v>0.80428571428575635</c:v>
                </c:pt>
                <c:pt idx="2816">
                  <c:v>0.80457142857147068</c:v>
                </c:pt>
                <c:pt idx="2817">
                  <c:v>0.80485714285718502</c:v>
                </c:pt>
                <c:pt idx="2818">
                  <c:v>0.80514285714289935</c:v>
                </c:pt>
                <c:pt idx="2819">
                  <c:v>0.80542857142861368</c:v>
                </c:pt>
                <c:pt idx="2820">
                  <c:v>0.80571428571432802</c:v>
                </c:pt>
                <c:pt idx="2821">
                  <c:v>0.80600000000004235</c:v>
                </c:pt>
                <c:pt idx="2822">
                  <c:v>0.80628571428575668</c:v>
                </c:pt>
                <c:pt idx="2823">
                  <c:v>0.80657142857147102</c:v>
                </c:pt>
                <c:pt idx="2824">
                  <c:v>0.80685714285718535</c:v>
                </c:pt>
                <c:pt idx="2825">
                  <c:v>0.80714285714289968</c:v>
                </c:pt>
                <c:pt idx="2826">
                  <c:v>0.80742857142861402</c:v>
                </c:pt>
                <c:pt idx="2827">
                  <c:v>0.80771428571432835</c:v>
                </c:pt>
                <c:pt idx="2828">
                  <c:v>0.80800000000004268</c:v>
                </c:pt>
                <c:pt idx="2829">
                  <c:v>0.80828571428575702</c:v>
                </c:pt>
                <c:pt idx="2830">
                  <c:v>0.80857142857147135</c:v>
                </c:pt>
                <c:pt idx="2831">
                  <c:v>0.80885714285718568</c:v>
                </c:pt>
                <c:pt idx="2832">
                  <c:v>0.80914285714290002</c:v>
                </c:pt>
                <c:pt idx="2833">
                  <c:v>0.80942857142861435</c:v>
                </c:pt>
                <c:pt idx="2834">
                  <c:v>0.80971428571432869</c:v>
                </c:pt>
                <c:pt idx="2835">
                  <c:v>0.81000000000004302</c:v>
                </c:pt>
                <c:pt idx="2836">
                  <c:v>0.81028571428575735</c:v>
                </c:pt>
                <c:pt idx="2837">
                  <c:v>0.81057142857147169</c:v>
                </c:pt>
                <c:pt idx="2838">
                  <c:v>0.81085714285718602</c:v>
                </c:pt>
                <c:pt idx="2839">
                  <c:v>0.81114285714290035</c:v>
                </c:pt>
                <c:pt idx="2840">
                  <c:v>0.81142857142861469</c:v>
                </c:pt>
                <c:pt idx="2841">
                  <c:v>0.81171428571432902</c:v>
                </c:pt>
                <c:pt idx="2842">
                  <c:v>0.81200000000004335</c:v>
                </c:pt>
                <c:pt idx="2843">
                  <c:v>0.81228571428575769</c:v>
                </c:pt>
                <c:pt idx="2844">
                  <c:v>0.81257142857147202</c:v>
                </c:pt>
                <c:pt idx="2845">
                  <c:v>0.81285714285718635</c:v>
                </c:pt>
                <c:pt idx="2846">
                  <c:v>0.81314285714290069</c:v>
                </c:pt>
                <c:pt idx="2847">
                  <c:v>0.81342857142861502</c:v>
                </c:pt>
                <c:pt idx="2848">
                  <c:v>0.81371428571432936</c:v>
                </c:pt>
                <c:pt idx="2849">
                  <c:v>0.81400000000004369</c:v>
                </c:pt>
                <c:pt idx="2850">
                  <c:v>0.81428571428575802</c:v>
                </c:pt>
                <c:pt idx="2851">
                  <c:v>0.81457142857147236</c:v>
                </c:pt>
                <c:pt idx="2852">
                  <c:v>0.81485714285718669</c:v>
                </c:pt>
                <c:pt idx="2853">
                  <c:v>0.81514285714290102</c:v>
                </c:pt>
                <c:pt idx="2854">
                  <c:v>0.81542857142861536</c:v>
                </c:pt>
                <c:pt idx="2855">
                  <c:v>0.81571428571432969</c:v>
                </c:pt>
                <c:pt idx="2856">
                  <c:v>0.81600000000004402</c:v>
                </c:pt>
                <c:pt idx="2857">
                  <c:v>0.81628571428575836</c:v>
                </c:pt>
                <c:pt idx="2858">
                  <c:v>0.81657142857147269</c:v>
                </c:pt>
                <c:pt idx="2859">
                  <c:v>0.81685714285718702</c:v>
                </c:pt>
                <c:pt idx="2860">
                  <c:v>0.81714285714290136</c:v>
                </c:pt>
                <c:pt idx="2861">
                  <c:v>0.81742857142861569</c:v>
                </c:pt>
                <c:pt idx="2862">
                  <c:v>0.81771428571433002</c:v>
                </c:pt>
                <c:pt idx="2863">
                  <c:v>0.81800000000004436</c:v>
                </c:pt>
                <c:pt idx="2864">
                  <c:v>0.81828571428575869</c:v>
                </c:pt>
                <c:pt idx="2865">
                  <c:v>0.81857142857147303</c:v>
                </c:pt>
                <c:pt idx="2866">
                  <c:v>0.81885714285718736</c:v>
                </c:pt>
                <c:pt idx="2867">
                  <c:v>0.81914285714290169</c:v>
                </c:pt>
                <c:pt idx="2868">
                  <c:v>0.81942857142861603</c:v>
                </c:pt>
                <c:pt idx="2869">
                  <c:v>0.81971428571433036</c:v>
                </c:pt>
                <c:pt idx="2870">
                  <c:v>0.82000000000004469</c:v>
                </c:pt>
                <c:pt idx="2871">
                  <c:v>0.82028571428575903</c:v>
                </c:pt>
                <c:pt idx="2872">
                  <c:v>0.82057142857147336</c:v>
                </c:pt>
                <c:pt idx="2873">
                  <c:v>0.82085714285718769</c:v>
                </c:pt>
                <c:pt idx="2874">
                  <c:v>0.82114285714290203</c:v>
                </c:pt>
                <c:pt idx="2875">
                  <c:v>0.82142857142861636</c:v>
                </c:pt>
                <c:pt idx="2876">
                  <c:v>0.82171428571433069</c:v>
                </c:pt>
                <c:pt idx="2877">
                  <c:v>0.82200000000004503</c:v>
                </c:pt>
                <c:pt idx="2878">
                  <c:v>0.82228571428575936</c:v>
                </c:pt>
                <c:pt idx="2879">
                  <c:v>0.8225714285714737</c:v>
                </c:pt>
                <c:pt idx="2880">
                  <c:v>0.82285714285718803</c:v>
                </c:pt>
                <c:pt idx="2881">
                  <c:v>0.82314285714290236</c:v>
                </c:pt>
                <c:pt idx="2882">
                  <c:v>0.8234285714286167</c:v>
                </c:pt>
                <c:pt idx="2883">
                  <c:v>0.82371428571433103</c:v>
                </c:pt>
                <c:pt idx="2884">
                  <c:v>0.82400000000004536</c:v>
                </c:pt>
                <c:pt idx="2885">
                  <c:v>0.8242857142857597</c:v>
                </c:pt>
                <c:pt idx="2886">
                  <c:v>0.82457142857147403</c:v>
                </c:pt>
                <c:pt idx="2887">
                  <c:v>0.82485714285718836</c:v>
                </c:pt>
                <c:pt idx="2888">
                  <c:v>0.8251428571429027</c:v>
                </c:pt>
                <c:pt idx="2889">
                  <c:v>0.82542857142861703</c:v>
                </c:pt>
                <c:pt idx="2890">
                  <c:v>0.82571428571433136</c:v>
                </c:pt>
                <c:pt idx="2891">
                  <c:v>0.8260000000000457</c:v>
                </c:pt>
                <c:pt idx="2892">
                  <c:v>0.82628571428576003</c:v>
                </c:pt>
                <c:pt idx="2893">
                  <c:v>0.82657142857147436</c:v>
                </c:pt>
                <c:pt idx="2894">
                  <c:v>0.8268571428571887</c:v>
                </c:pt>
                <c:pt idx="2895">
                  <c:v>0.82714285714290303</c:v>
                </c:pt>
                <c:pt idx="2896">
                  <c:v>0.82742857142861737</c:v>
                </c:pt>
                <c:pt idx="2897">
                  <c:v>0.8277142857143317</c:v>
                </c:pt>
                <c:pt idx="2898">
                  <c:v>0.82800000000004603</c:v>
                </c:pt>
                <c:pt idx="2899">
                  <c:v>0.82828571428576037</c:v>
                </c:pt>
                <c:pt idx="2900">
                  <c:v>0.8285714285714747</c:v>
                </c:pt>
                <c:pt idx="2901">
                  <c:v>0.82885714285718903</c:v>
                </c:pt>
                <c:pt idx="2902">
                  <c:v>0.82914285714290337</c:v>
                </c:pt>
                <c:pt idx="2903">
                  <c:v>0.8294285714286177</c:v>
                </c:pt>
                <c:pt idx="2904">
                  <c:v>0.82971428571433203</c:v>
                </c:pt>
                <c:pt idx="2905">
                  <c:v>0.83000000000004637</c:v>
                </c:pt>
                <c:pt idx="2906">
                  <c:v>0.8302857142857607</c:v>
                </c:pt>
                <c:pt idx="2907">
                  <c:v>0.83057142857147503</c:v>
                </c:pt>
                <c:pt idx="2908">
                  <c:v>0.83085714285718937</c:v>
                </c:pt>
                <c:pt idx="2909">
                  <c:v>0.8311428571429037</c:v>
                </c:pt>
                <c:pt idx="2910">
                  <c:v>0.83142857142861804</c:v>
                </c:pt>
                <c:pt idx="2911">
                  <c:v>0.83171428571433237</c:v>
                </c:pt>
                <c:pt idx="2912">
                  <c:v>0.8320000000000467</c:v>
                </c:pt>
                <c:pt idx="2913">
                  <c:v>0.83228571428576104</c:v>
                </c:pt>
                <c:pt idx="2914">
                  <c:v>0.83257142857147537</c:v>
                </c:pt>
                <c:pt idx="2915">
                  <c:v>0.8328571428571897</c:v>
                </c:pt>
                <c:pt idx="2916">
                  <c:v>0.83314285714290404</c:v>
                </c:pt>
                <c:pt idx="2917">
                  <c:v>0.83342857142861837</c:v>
                </c:pt>
                <c:pt idx="2918">
                  <c:v>0.8337142857143327</c:v>
                </c:pt>
                <c:pt idx="2919">
                  <c:v>0.83400000000004704</c:v>
                </c:pt>
                <c:pt idx="2920">
                  <c:v>0.83428571428576137</c:v>
                </c:pt>
                <c:pt idx="2921">
                  <c:v>0.8345714285714757</c:v>
                </c:pt>
                <c:pt idx="2922">
                  <c:v>0.83485714285719004</c:v>
                </c:pt>
                <c:pt idx="2923">
                  <c:v>0.83514285714290437</c:v>
                </c:pt>
                <c:pt idx="2924">
                  <c:v>0.8354285714286187</c:v>
                </c:pt>
                <c:pt idx="2925">
                  <c:v>0.83571428571433304</c:v>
                </c:pt>
                <c:pt idx="2926">
                  <c:v>0.83600000000004737</c:v>
                </c:pt>
                <c:pt idx="2927">
                  <c:v>0.83628571428576171</c:v>
                </c:pt>
                <c:pt idx="2928">
                  <c:v>0.83657142857147604</c:v>
                </c:pt>
                <c:pt idx="2929">
                  <c:v>0.83685714285719037</c:v>
                </c:pt>
                <c:pt idx="2930">
                  <c:v>0.83714285714290471</c:v>
                </c:pt>
                <c:pt idx="2931">
                  <c:v>0.83742857142861904</c:v>
                </c:pt>
                <c:pt idx="2932">
                  <c:v>0.83771428571433337</c:v>
                </c:pt>
                <c:pt idx="2933">
                  <c:v>0.83800000000004771</c:v>
                </c:pt>
                <c:pt idx="2934">
                  <c:v>0.83828571428576204</c:v>
                </c:pt>
                <c:pt idx="2935">
                  <c:v>0.83857142857147637</c:v>
                </c:pt>
                <c:pt idx="2936">
                  <c:v>0.83885714285719071</c:v>
                </c:pt>
                <c:pt idx="2937">
                  <c:v>0.83914285714290504</c:v>
                </c:pt>
                <c:pt idx="2938">
                  <c:v>0.83942857142861937</c:v>
                </c:pt>
                <c:pt idx="2939">
                  <c:v>0.83971428571433371</c:v>
                </c:pt>
                <c:pt idx="2940">
                  <c:v>0.84000000000004804</c:v>
                </c:pt>
                <c:pt idx="2941">
                  <c:v>0.84028571428576238</c:v>
                </c:pt>
                <c:pt idx="2942">
                  <c:v>0.84057142857147671</c:v>
                </c:pt>
                <c:pt idx="2943">
                  <c:v>0.84085714285719104</c:v>
                </c:pt>
                <c:pt idx="2944">
                  <c:v>0.84114285714290538</c:v>
                </c:pt>
                <c:pt idx="2945">
                  <c:v>0.84142857142861971</c:v>
                </c:pt>
                <c:pt idx="2946">
                  <c:v>0.84171428571433404</c:v>
                </c:pt>
                <c:pt idx="2947">
                  <c:v>0.84200000000004838</c:v>
                </c:pt>
                <c:pt idx="2948">
                  <c:v>0.84228571428576271</c:v>
                </c:pt>
                <c:pt idx="2949">
                  <c:v>0.84257142857147704</c:v>
                </c:pt>
                <c:pt idx="2950">
                  <c:v>0.84285714285719138</c:v>
                </c:pt>
                <c:pt idx="2951">
                  <c:v>0.84314285714290571</c:v>
                </c:pt>
                <c:pt idx="2952">
                  <c:v>0.84342857142862004</c:v>
                </c:pt>
                <c:pt idx="2953">
                  <c:v>0.84371428571433438</c:v>
                </c:pt>
                <c:pt idx="2954">
                  <c:v>0.84400000000004871</c:v>
                </c:pt>
                <c:pt idx="2955">
                  <c:v>0.84428571428576304</c:v>
                </c:pt>
                <c:pt idx="2956">
                  <c:v>0.84457142857147738</c:v>
                </c:pt>
                <c:pt idx="2957">
                  <c:v>0.84485714285719171</c:v>
                </c:pt>
                <c:pt idx="2958">
                  <c:v>0.84514285714290605</c:v>
                </c:pt>
                <c:pt idx="2959">
                  <c:v>0.84542857142862038</c:v>
                </c:pt>
                <c:pt idx="2960">
                  <c:v>0.84571428571433471</c:v>
                </c:pt>
                <c:pt idx="2961">
                  <c:v>0.84600000000004905</c:v>
                </c:pt>
                <c:pt idx="2962">
                  <c:v>0.84628571428576338</c:v>
                </c:pt>
                <c:pt idx="2963">
                  <c:v>0.84657142857147771</c:v>
                </c:pt>
                <c:pt idx="2964">
                  <c:v>0.84685714285719205</c:v>
                </c:pt>
                <c:pt idx="2965">
                  <c:v>0.84714285714290638</c:v>
                </c:pt>
                <c:pt idx="2966">
                  <c:v>0.84742857142862071</c:v>
                </c:pt>
                <c:pt idx="2967">
                  <c:v>0.84771428571433505</c:v>
                </c:pt>
                <c:pt idx="2968">
                  <c:v>0.84800000000004938</c:v>
                </c:pt>
                <c:pt idx="2969">
                  <c:v>0.84828571428576371</c:v>
                </c:pt>
                <c:pt idx="2970">
                  <c:v>0.84857142857147805</c:v>
                </c:pt>
                <c:pt idx="2971">
                  <c:v>0.84885714285719238</c:v>
                </c:pt>
                <c:pt idx="2972">
                  <c:v>0.84914285714290672</c:v>
                </c:pt>
                <c:pt idx="2973">
                  <c:v>0.84942857142862105</c:v>
                </c:pt>
                <c:pt idx="2974">
                  <c:v>0.84971428571433538</c:v>
                </c:pt>
                <c:pt idx="2975">
                  <c:v>0.85000000000004972</c:v>
                </c:pt>
                <c:pt idx="2976">
                  <c:v>0.85028571428576405</c:v>
                </c:pt>
                <c:pt idx="2977">
                  <c:v>0.85057142857147838</c:v>
                </c:pt>
                <c:pt idx="2978">
                  <c:v>0.85085714285719272</c:v>
                </c:pt>
                <c:pt idx="2979">
                  <c:v>0.85114285714290705</c:v>
                </c:pt>
                <c:pt idx="2980">
                  <c:v>0.85142857142862138</c:v>
                </c:pt>
                <c:pt idx="2981">
                  <c:v>0.85171428571433572</c:v>
                </c:pt>
                <c:pt idx="2982">
                  <c:v>0.85200000000005005</c:v>
                </c:pt>
                <c:pt idx="2983">
                  <c:v>0.85228571428576438</c:v>
                </c:pt>
                <c:pt idx="2984">
                  <c:v>0.85257142857147872</c:v>
                </c:pt>
                <c:pt idx="2985">
                  <c:v>0.85285714285719305</c:v>
                </c:pt>
                <c:pt idx="2986">
                  <c:v>0.85314285714290738</c:v>
                </c:pt>
                <c:pt idx="2987">
                  <c:v>0.85342857142862172</c:v>
                </c:pt>
                <c:pt idx="2988">
                  <c:v>0.85371428571433605</c:v>
                </c:pt>
                <c:pt idx="2989">
                  <c:v>0.85400000000005039</c:v>
                </c:pt>
                <c:pt idx="2990">
                  <c:v>0.85428571428576472</c:v>
                </c:pt>
                <c:pt idx="2991">
                  <c:v>0.85457142857147905</c:v>
                </c:pt>
                <c:pt idx="2992">
                  <c:v>0.85485714285719339</c:v>
                </c:pt>
                <c:pt idx="2993">
                  <c:v>0.85514285714290772</c:v>
                </c:pt>
                <c:pt idx="2994">
                  <c:v>0.85542857142862205</c:v>
                </c:pt>
                <c:pt idx="2995">
                  <c:v>0.85571428571433639</c:v>
                </c:pt>
                <c:pt idx="2996">
                  <c:v>0.85600000000005072</c:v>
                </c:pt>
                <c:pt idx="2997">
                  <c:v>0.85628571428576505</c:v>
                </c:pt>
                <c:pt idx="2998">
                  <c:v>0.85657142857147939</c:v>
                </c:pt>
                <c:pt idx="2999">
                  <c:v>0.85685714285719372</c:v>
                </c:pt>
                <c:pt idx="3000">
                  <c:v>0.85714285714290805</c:v>
                </c:pt>
                <c:pt idx="3001">
                  <c:v>0.85742857142862239</c:v>
                </c:pt>
                <c:pt idx="3002">
                  <c:v>0.85771428571433672</c:v>
                </c:pt>
                <c:pt idx="3003">
                  <c:v>0.85800000000005106</c:v>
                </c:pt>
                <c:pt idx="3004">
                  <c:v>0.85828571428576539</c:v>
                </c:pt>
                <c:pt idx="3005">
                  <c:v>0.85857142857147972</c:v>
                </c:pt>
                <c:pt idx="3006">
                  <c:v>0.85885714285719406</c:v>
                </c:pt>
                <c:pt idx="3007">
                  <c:v>0.85914285714290839</c:v>
                </c:pt>
                <c:pt idx="3008">
                  <c:v>0.85942857142862272</c:v>
                </c:pt>
                <c:pt idx="3009">
                  <c:v>0.85971428571433706</c:v>
                </c:pt>
                <c:pt idx="3010">
                  <c:v>0.86000000000005139</c:v>
                </c:pt>
                <c:pt idx="3011">
                  <c:v>0.86028571428576572</c:v>
                </c:pt>
                <c:pt idx="3012">
                  <c:v>0.86057142857148006</c:v>
                </c:pt>
                <c:pt idx="3013">
                  <c:v>0.86085714285719439</c:v>
                </c:pt>
                <c:pt idx="3014">
                  <c:v>0.86114285714290872</c:v>
                </c:pt>
                <c:pt idx="3015">
                  <c:v>0.86142857142862306</c:v>
                </c:pt>
                <c:pt idx="3016">
                  <c:v>0.86171428571433739</c:v>
                </c:pt>
                <c:pt idx="3017">
                  <c:v>0.86200000000005172</c:v>
                </c:pt>
                <c:pt idx="3018">
                  <c:v>0.86228571428576606</c:v>
                </c:pt>
                <c:pt idx="3019">
                  <c:v>0.86257142857148039</c:v>
                </c:pt>
                <c:pt idx="3020">
                  <c:v>0.86285714285719473</c:v>
                </c:pt>
                <c:pt idx="3021">
                  <c:v>0.86314285714290906</c:v>
                </c:pt>
                <c:pt idx="3022">
                  <c:v>0.86342857142862339</c:v>
                </c:pt>
                <c:pt idx="3023">
                  <c:v>0.86371428571433773</c:v>
                </c:pt>
                <c:pt idx="3024">
                  <c:v>0.86400000000005206</c:v>
                </c:pt>
                <c:pt idx="3025">
                  <c:v>0.86428571428576639</c:v>
                </c:pt>
                <c:pt idx="3026">
                  <c:v>0.86457142857148073</c:v>
                </c:pt>
                <c:pt idx="3027">
                  <c:v>0.86485714285719506</c:v>
                </c:pt>
                <c:pt idx="3028">
                  <c:v>0.86514285714290939</c:v>
                </c:pt>
                <c:pt idx="3029">
                  <c:v>0.86542857142862373</c:v>
                </c:pt>
                <c:pt idx="3030">
                  <c:v>0.86571428571433806</c:v>
                </c:pt>
                <c:pt idx="3031">
                  <c:v>0.86600000000005239</c:v>
                </c:pt>
                <c:pt idx="3032">
                  <c:v>0.86628571428576673</c:v>
                </c:pt>
                <c:pt idx="3033">
                  <c:v>0.86657142857148106</c:v>
                </c:pt>
                <c:pt idx="3034">
                  <c:v>0.8668571428571954</c:v>
                </c:pt>
                <c:pt idx="3035">
                  <c:v>0.86714285714290973</c:v>
                </c:pt>
                <c:pt idx="3036">
                  <c:v>0.86742857142862406</c:v>
                </c:pt>
                <c:pt idx="3037">
                  <c:v>0.8677142857143384</c:v>
                </c:pt>
                <c:pt idx="3038">
                  <c:v>0.86800000000005273</c:v>
                </c:pt>
                <c:pt idx="3039">
                  <c:v>0.86828571428576706</c:v>
                </c:pt>
                <c:pt idx="3040">
                  <c:v>0.8685714285714814</c:v>
                </c:pt>
                <c:pt idx="3041">
                  <c:v>0.86885714285719573</c:v>
                </c:pt>
                <c:pt idx="3042">
                  <c:v>0.86914285714291006</c:v>
                </c:pt>
                <c:pt idx="3043">
                  <c:v>0.8694285714286244</c:v>
                </c:pt>
                <c:pt idx="3044">
                  <c:v>0.86971428571433873</c:v>
                </c:pt>
                <c:pt idx="3045">
                  <c:v>0.87000000000005306</c:v>
                </c:pt>
                <c:pt idx="3046">
                  <c:v>0.8702857142857674</c:v>
                </c:pt>
                <c:pt idx="3047">
                  <c:v>0.87057142857148173</c:v>
                </c:pt>
                <c:pt idx="3048">
                  <c:v>0.87085714285719606</c:v>
                </c:pt>
                <c:pt idx="3049">
                  <c:v>0.8711428571429104</c:v>
                </c:pt>
                <c:pt idx="3050">
                  <c:v>0.87142857142862473</c:v>
                </c:pt>
                <c:pt idx="3051">
                  <c:v>0.87171428571433907</c:v>
                </c:pt>
                <c:pt idx="3052">
                  <c:v>0.8720000000000534</c:v>
                </c:pt>
                <c:pt idx="3053">
                  <c:v>0.87228571428576773</c:v>
                </c:pt>
                <c:pt idx="3054">
                  <c:v>0.87257142857148207</c:v>
                </c:pt>
                <c:pt idx="3055">
                  <c:v>0.8728571428571964</c:v>
                </c:pt>
                <c:pt idx="3056">
                  <c:v>0.87314285714291073</c:v>
                </c:pt>
                <c:pt idx="3057">
                  <c:v>0.87342857142862507</c:v>
                </c:pt>
                <c:pt idx="3058">
                  <c:v>0.8737142857143394</c:v>
                </c:pt>
                <c:pt idx="3059">
                  <c:v>0.87400000000005373</c:v>
                </c:pt>
                <c:pt idx="3060">
                  <c:v>0.87428571428576807</c:v>
                </c:pt>
                <c:pt idx="3061">
                  <c:v>0.8745714285714824</c:v>
                </c:pt>
                <c:pt idx="3062">
                  <c:v>0.87485714285719673</c:v>
                </c:pt>
                <c:pt idx="3063">
                  <c:v>0.87514285714291107</c:v>
                </c:pt>
                <c:pt idx="3064">
                  <c:v>0.8754285714286254</c:v>
                </c:pt>
                <c:pt idx="3065">
                  <c:v>0.87571428571433974</c:v>
                </c:pt>
                <c:pt idx="3066">
                  <c:v>0.87600000000005407</c:v>
                </c:pt>
                <c:pt idx="3067">
                  <c:v>0.8762857142857684</c:v>
                </c:pt>
                <c:pt idx="3068">
                  <c:v>0.87657142857148274</c:v>
                </c:pt>
                <c:pt idx="3069">
                  <c:v>0.87685714285719707</c:v>
                </c:pt>
                <c:pt idx="3070">
                  <c:v>0.8771428571429114</c:v>
                </c:pt>
                <c:pt idx="3071">
                  <c:v>0.87742857142862574</c:v>
                </c:pt>
                <c:pt idx="3072">
                  <c:v>0.87771428571434007</c:v>
                </c:pt>
                <c:pt idx="3073">
                  <c:v>0.8780000000000544</c:v>
                </c:pt>
                <c:pt idx="3074">
                  <c:v>0.87828571428576874</c:v>
                </c:pt>
                <c:pt idx="3075">
                  <c:v>0.87857142857148307</c:v>
                </c:pt>
                <c:pt idx="3076">
                  <c:v>0.8788571428571974</c:v>
                </c:pt>
                <c:pt idx="3077">
                  <c:v>0.87914285714291174</c:v>
                </c:pt>
                <c:pt idx="3078">
                  <c:v>0.87942857142862607</c:v>
                </c:pt>
                <c:pt idx="3079">
                  <c:v>0.8797142857143404</c:v>
                </c:pt>
                <c:pt idx="3080">
                  <c:v>0.88000000000005474</c:v>
                </c:pt>
                <c:pt idx="3081">
                  <c:v>0.88028571428576907</c:v>
                </c:pt>
                <c:pt idx="3082">
                  <c:v>0.88057142857148341</c:v>
                </c:pt>
                <c:pt idx="3083">
                  <c:v>0.88085714285719774</c:v>
                </c:pt>
                <c:pt idx="3084">
                  <c:v>0.88114285714291207</c:v>
                </c:pt>
                <c:pt idx="3085">
                  <c:v>0.88142857142862641</c:v>
                </c:pt>
                <c:pt idx="3086">
                  <c:v>0.88171428571434074</c:v>
                </c:pt>
                <c:pt idx="3087">
                  <c:v>0.88200000000005507</c:v>
                </c:pt>
                <c:pt idx="3088">
                  <c:v>0.88228571428576941</c:v>
                </c:pt>
                <c:pt idx="3089">
                  <c:v>0.88257142857148374</c:v>
                </c:pt>
                <c:pt idx="3090">
                  <c:v>0.88285714285719807</c:v>
                </c:pt>
                <c:pt idx="3091">
                  <c:v>0.88314285714291241</c:v>
                </c:pt>
                <c:pt idx="3092">
                  <c:v>0.88342857142862674</c:v>
                </c:pt>
                <c:pt idx="3093">
                  <c:v>0.88371428571434107</c:v>
                </c:pt>
                <c:pt idx="3094">
                  <c:v>0.88400000000005541</c:v>
                </c:pt>
                <c:pt idx="3095">
                  <c:v>0.88428571428576974</c:v>
                </c:pt>
                <c:pt idx="3096">
                  <c:v>0.88457142857148408</c:v>
                </c:pt>
                <c:pt idx="3097">
                  <c:v>0.88485714285719841</c:v>
                </c:pt>
                <c:pt idx="3098">
                  <c:v>0.88514285714291274</c:v>
                </c:pt>
                <c:pt idx="3099">
                  <c:v>0.88542857142862708</c:v>
                </c:pt>
                <c:pt idx="3100">
                  <c:v>0.88571428571434141</c:v>
                </c:pt>
                <c:pt idx="3101">
                  <c:v>0.88600000000005574</c:v>
                </c:pt>
                <c:pt idx="3102">
                  <c:v>0.88628571428577008</c:v>
                </c:pt>
                <c:pt idx="3103">
                  <c:v>0.88657142857148441</c:v>
                </c:pt>
                <c:pt idx="3104">
                  <c:v>0.88685714285719874</c:v>
                </c:pt>
                <c:pt idx="3105">
                  <c:v>0.88714285714291308</c:v>
                </c:pt>
                <c:pt idx="3106">
                  <c:v>0.88742857142862741</c:v>
                </c:pt>
                <c:pt idx="3107">
                  <c:v>0.88771428571434174</c:v>
                </c:pt>
                <c:pt idx="3108">
                  <c:v>0.88800000000005608</c:v>
                </c:pt>
                <c:pt idx="3109">
                  <c:v>0.88828571428577041</c:v>
                </c:pt>
                <c:pt idx="3110">
                  <c:v>0.88857142857148474</c:v>
                </c:pt>
                <c:pt idx="3111">
                  <c:v>0.88885714285719908</c:v>
                </c:pt>
                <c:pt idx="3112">
                  <c:v>0.88914285714291341</c:v>
                </c:pt>
                <c:pt idx="3113">
                  <c:v>0.88942857142862775</c:v>
                </c:pt>
                <c:pt idx="3114">
                  <c:v>0.88971428571434208</c:v>
                </c:pt>
                <c:pt idx="3115">
                  <c:v>0.89000000000005641</c:v>
                </c:pt>
                <c:pt idx="3116">
                  <c:v>0.89028571428577075</c:v>
                </c:pt>
                <c:pt idx="3117">
                  <c:v>0.89057142857148508</c:v>
                </c:pt>
                <c:pt idx="3118">
                  <c:v>0.89085714285719941</c:v>
                </c:pt>
                <c:pt idx="3119">
                  <c:v>0.89114285714291375</c:v>
                </c:pt>
                <c:pt idx="3120">
                  <c:v>0.89142857142862808</c:v>
                </c:pt>
                <c:pt idx="3121">
                  <c:v>0.89171428571434241</c:v>
                </c:pt>
                <c:pt idx="3122">
                  <c:v>0.89200000000005675</c:v>
                </c:pt>
                <c:pt idx="3123">
                  <c:v>0.89228571428577108</c:v>
                </c:pt>
                <c:pt idx="3124">
                  <c:v>0.89257142857148541</c:v>
                </c:pt>
                <c:pt idx="3125">
                  <c:v>0.89285714285719975</c:v>
                </c:pt>
                <c:pt idx="3126">
                  <c:v>0.89314285714291408</c:v>
                </c:pt>
                <c:pt idx="3127">
                  <c:v>0.89342857142862842</c:v>
                </c:pt>
                <c:pt idx="3128">
                  <c:v>0.89371428571434275</c:v>
                </c:pt>
                <c:pt idx="3129">
                  <c:v>0.89400000000005708</c:v>
                </c:pt>
                <c:pt idx="3130">
                  <c:v>0.89428571428577142</c:v>
                </c:pt>
                <c:pt idx="3131">
                  <c:v>0.89457142857148575</c:v>
                </c:pt>
                <c:pt idx="3132">
                  <c:v>0.89485714285720008</c:v>
                </c:pt>
                <c:pt idx="3133">
                  <c:v>0.89514285714291442</c:v>
                </c:pt>
                <c:pt idx="3134">
                  <c:v>0.89542857142862875</c:v>
                </c:pt>
                <c:pt idx="3135">
                  <c:v>0.89571428571434308</c:v>
                </c:pt>
                <c:pt idx="3136">
                  <c:v>0.89600000000005742</c:v>
                </c:pt>
                <c:pt idx="3137">
                  <c:v>0.89628571428577175</c:v>
                </c:pt>
                <c:pt idx="3138">
                  <c:v>0.89657142857148608</c:v>
                </c:pt>
                <c:pt idx="3139">
                  <c:v>0.89685714285720042</c:v>
                </c:pt>
                <c:pt idx="3140">
                  <c:v>0.89714285714291475</c:v>
                </c:pt>
                <c:pt idx="3141">
                  <c:v>0.89742857142862908</c:v>
                </c:pt>
                <c:pt idx="3142">
                  <c:v>0.89771428571434342</c:v>
                </c:pt>
                <c:pt idx="3143">
                  <c:v>0.89800000000005775</c:v>
                </c:pt>
                <c:pt idx="3144">
                  <c:v>0.89828571428577209</c:v>
                </c:pt>
                <c:pt idx="3145">
                  <c:v>0.89857142857148642</c:v>
                </c:pt>
                <c:pt idx="3146">
                  <c:v>0.89885714285720075</c:v>
                </c:pt>
                <c:pt idx="3147">
                  <c:v>0.89914285714291509</c:v>
                </c:pt>
                <c:pt idx="3148">
                  <c:v>0.89942857142862942</c:v>
                </c:pt>
                <c:pt idx="3149">
                  <c:v>0.89971428571434375</c:v>
                </c:pt>
                <c:pt idx="3150">
                  <c:v>0.90000000000005809</c:v>
                </c:pt>
                <c:pt idx="3151">
                  <c:v>0.90028571428577242</c:v>
                </c:pt>
                <c:pt idx="3152">
                  <c:v>0.90057142857148675</c:v>
                </c:pt>
                <c:pt idx="3153">
                  <c:v>0.90085714285720109</c:v>
                </c:pt>
                <c:pt idx="3154">
                  <c:v>0.90114285714291542</c:v>
                </c:pt>
                <c:pt idx="3155">
                  <c:v>0.90142857142862975</c:v>
                </c:pt>
                <c:pt idx="3156">
                  <c:v>0.90171428571434409</c:v>
                </c:pt>
                <c:pt idx="3157">
                  <c:v>0.90200000000005842</c:v>
                </c:pt>
                <c:pt idx="3158">
                  <c:v>0.90228571428577276</c:v>
                </c:pt>
                <c:pt idx="3159">
                  <c:v>0.90257142857148709</c:v>
                </c:pt>
                <c:pt idx="3160">
                  <c:v>0.90285714285720142</c:v>
                </c:pt>
                <c:pt idx="3161">
                  <c:v>0.90314285714291576</c:v>
                </c:pt>
                <c:pt idx="3162">
                  <c:v>0.90342857142863009</c:v>
                </c:pt>
                <c:pt idx="3163">
                  <c:v>0.90371428571434442</c:v>
                </c:pt>
                <c:pt idx="3164">
                  <c:v>0.90400000000005876</c:v>
                </c:pt>
                <c:pt idx="3165">
                  <c:v>0.90428571428577309</c:v>
                </c:pt>
                <c:pt idx="3166">
                  <c:v>0.90457142857148742</c:v>
                </c:pt>
                <c:pt idx="3167">
                  <c:v>0.90485714285720176</c:v>
                </c:pt>
                <c:pt idx="3168">
                  <c:v>0.90514285714291609</c:v>
                </c:pt>
                <c:pt idx="3169">
                  <c:v>0.90542857142863042</c:v>
                </c:pt>
                <c:pt idx="3170">
                  <c:v>0.90571428571434476</c:v>
                </c:pt>
                <c:pt idx="3171">
                  <c:v>0.90600000000005909</c:v>
                </c:pt>
                <c:pt idx="3172">
                  <c:v>0.90628571428577342</c:v>
                </c:pt>
                <c:pt idx="3173">
                  <c:v>0.90657142857148776</c:v>
                </c:pt>
                <c:pt idx="3174">
                  <c:v>0.90685714285720209</c:v>
                </c:pt>
                <c:pt idx="3175">
                  <c:v>0.90714285714291643</c:v>
                </c:pt>
                <c:pt idx="3176">
                  <c:v>0.90742857142863076</c:v>
                </c:pt>
                <c:pt idx="3177">
                  <c:v>0.90771428571434509</c:v>
                </c:pt>
                <c:pt idx="3178">
                  <c:v>0.90800000000005943</c:v>
                </c:pt>
                <c:pt idx="3179">
                  <c:v>0.90828571428577376</c:v>
                </c:pt>
                <c:pt idx="3180">
                  <c:v>0.90857142857148809</c:v>
                </c:pt>
                <c:pt idx="3181">
                  <c:v>0.90885714285720243</c:v>
                </c:pt>
                <c:pt idx="3182">
                  <c:v>0.90914285714291676</c:v>
                </c:pt>
                <c:pt idx="3183">
                  <c:v>0.90942857142863109</c:v>
                </c:pt>
                <c:pt idx="3184">
                  <c:v>0.90971428571434543</c:v>
                </c:pt>
                <c:pt idx="3185">
                  <c:v>0.91000000000005976</c:v>
                </c:pt>
                <c:pt idx="3186">
                  <c:v>0.91028571428577409</c:v>
                </c:pt>
                <c:pt idx="3187">
                  <c:v>0.91057142857148843</c:v>
                </c:pt>
                <c:pt idx="3188">
                  <c:v>0.91085714285720276</c:v>
                </c:pt>
                <c:pt idx="3189">
                  <c:v>0.9111428571429171</c:v>
                </c:pt>
                <c:pt idx="3190">
                  <c:v>0.91142857142863143</c:v>
                </c:pt>
                <c:pt idx="3191">
                  <c:v>0.91171428571434576</c:v>
                </c:pt>
                <c:pt idx="3192">
                  <c:v>0.9120000000000601</c:v>
                </c:pt>
                <c:pt idx="3193">
                  <c:v>0.91228571428577443</c:v>
                </c:pt>
                <c:pt idx="3194">
                  <c:v>0.91257142857148876</c:v>
                </c:pt>
                <c:pt idx="3195">
                  <c:v>0.9128571428572031</c:v>
                </c:pt>
                <c:pt idx="3196">
                  <c:v>0.91314285714291743</c:v>
                </c:pt>
                <c:pt idx="3197">
                  <c:v>0.91342857142863176</c:v>
                </c:pt>
                <c:pt idx="3198">
                  <c:v>0.9137142857143461</c:v>
                </c:pt>
                <c:pt idx="3199">
                  <c:v>0.91400000000006043</c:v>
                </c:pt>
                <c:pt idx="3200">
                  <c:v>0.91428571428577476</c:v>
                </c:pt>
                <c:pt idx="3201">
                  <c:v>0.9145714285714891</c:v>
                </c:pt>
                <c:pt idx="3202">
                  <c:v>0.91485714285720343</c:v>
                </c:pt>
                <c:pt idx="3203">
                  <c:v>0.91514285714291776</c:v>
                </c:pt>
                <c:pt idx="3204">
                  <c:v>0.9154285714286321</c:v>
                </c:pt>
                <c:pt idx="3205">
                  <c:v>0.91571428571434643</c:v>
                </c:pt>
                <c:pt idx="3206">
                  <c:v>0.91600000000006077</c:v>
                </c:pt>
                <c:pt idx="3207">
                  <c:v>0.9162857142857751</c:v>
                </c:pt>
                <c:pt idx="3208">
                  <c:v>0.91657142857148943</c:v>
                </c:pt>
                <c:pt idx="3209">
                  <c:v>0.91685714285720377</c:v>
                </c:pt>
                <c:pt idx="3210">
                  <c:v>0.9171428571429181</c:v>
                </c:pt>
                <c:pt idx="3211">
                  <c:v>0.91742857142863243</c:v>
                </c:pt>
                <c:pt idx="3212">
                  <c:v>0.91771428571434677</c:v>
                </c:pt>
                <c:pt idx="3213">
                  <c:v>0.9180000000000611</c:v>
                </c:pt>
                <c:pt idx="3214">
                  <c:v>0.91828571428577543</c:v>
                </c:pt>
                <c:pt idx="3215">
                  <c:v>0.91857142857148977</c:v>
                </c:pt>
                <c:pt idx="3216">
                  <c:v>0.9188571428572041</c:v>
                </c:pt>
                <c:pt idx="3217">
                  <c:v>0.91914285714291843</c:v>
                </c:pt>
                <c:pt idx="3218">
                  <c:v>0.91942857142863277</c:v>
                </c:pt>
                <c:pt idx="3219">
                  <c:v>0.9197142857143471</c:v>
                </c:pt>
                <c:pt idx="3220">
                  <c:v>0.92000000000006144</c:v>
                </c:pt>
                <c:pt idx="3221">
                  <c:v>0.92028571428577577</c:v>
                </c:pt>
                <c:pt idx="3222">
                  <c:v>0.9205714285714901</c:v>
                </c:pt>
                <c:pt idx="3223">
                  <c:v>0.92085714285720444</c:v>
                </c:pt>
                <c:pt idx="3224">
                  <c:v>0.92114285714291877</c:v>
                </c:pt>
                <c:pt idx="3225">
                  <c:v>0.9214285714286331</c:v>
                </c:pt>
                <c:pt idx="3226">
                  <c:v>0.92171428571434744</c:v>
                </c:pt>
                <c:pt idx="3227">
                  <c:v>0.92200000000006177</c:v>
                </c:pt>
                <c:pt idx="3228">
                  <c:v>0.9222857142857761</c:v>
                </c:pt>
                <c:pt idx="3229">
                  <c:v>0.92257142857149044</c:v>
                </c:pt>
                <c:pt idx="3230">
                  <c:v>0.92285714285720477</c:v>
                </c:pt>
                <c:pt idx="3231">
                  <c:v>0.9231428571429191</c:v>
                </c:pt>
                <c:pt idx="3232">
                  <c:v>0.92342857142863344</c:v>
                </c:pt>
                <c:pt idx="3233">
                  <c:v>0.92371428571434777</c:v>
                </c:pt>
                <c:pt idx="3234">
                  <c:v>0.9240000000000621</c:v>
                </c:pt>
                <c:pt idx="3235">
                  <c:v>0.92428571428577644</c:v>
                </c:pt>
                <c:pt idx="3236">
                  <c:v>0.92457142857149077</c:v>
                </c:pt>
                <c:pt idx="3237">
                  <c:v>0.92485714285720511</c:v>
                </c:pt>
                <c:pt idx="3238">
                  <c:v>0.92514285714291944</c:v>
                </c:pt>
                <c:pt idx="3239">
                  <c:v>0.92542857142863377</c:v>
                </c:pt>
                <c:pt idx="3240">
                  <c:v>0.92571428571434811</c:v>
                </c:pt>
                <c:pt idx="3241">
                  <c:v>0.92600000000006244</c:v>
                </c:pt>
                <c:pt idx="3242">
                  <c:v>0.92628571428577677</c:v>
                </c:pt>
                <c:pt idx="3243">
                  <c:v>0.92657142857149111</c:v>
                </c:pt>
                <c:pt idx="3244">
                  <c:v>0.92685714285720544</c:v>
                </c:pt>
                <c:pt idx="3245">
                  <c:v>0.92714285714291977</c:v>
                </c:pt>
                <c:pt idx="3246">
                  <c:v>0.92742857142863411</c:v>
                </c:pt>
                <c:pt idx="3247">
                  <c:v>0.92771428571434844</c:v>
                </c:pt>
                <c:pt idx="3248">
                  <c:v>0.92800000000006277</c:v>
                </c:pt>
                <c:pt idx="3249">
                  <c:v>0.92828571428577711</c:v>
                </c:pt>
                <c:pt idx="3250">
                  <c:v>0.92857142857149144</c:v>
                </c:pt>
                <c:pt idx="3251">
                  <c:v>0.92885714285720578</c:v>
                </c:pt>
                <c:pt idx="3252">
                  <c:v>0.92914285714292011</c:v>
                </c:pt>
                <c:pt idx="3253">
                  <c:v>0.92942857142863444</c:v>
                </c:pt>
                <c:pt idx="3254">
                  <c:v>0.92971428571434878</c:v>
                </c:pt>
                <c:pt idx="3255">
                  <c:v>0.93000000000006311</c:v>
                </c:pt>
                <c:pt idx="3256">
                  <c:v>0.93028571428577744</c:v>
                </c:pt>
                <c:pt idx="3257">
                  <c:v>0.93057142857149178</c:v>
                </c:pt>
                <c:pt idx="3258">
                  <c:v>0.93085714285720611</c:v>
                </c:pt>
                <c:pt idx="3259">
                  <c:v>0.93114285714292044</c:v>
                </c:pt>
                <c:pt idx="3260">
                  <c:v>0.93142857142863478</c:v>
                </c:pt>
                <c:pt idx="3261">
                  <c:v>0.93171428571434911</c:v>
                </c:pt>
                <c:pt idx="3262">
                  <c:v>0.93200000000006344</c:v>
                </c:pt>
                <c:pt idx="3263">
                  <c:v>0.93228571428577778</c:v>
                </c:pt>
                <c:pt idx="3264">
                  <c:v>0.93257142857149211</c:v>
                </c:pt>
                <c:pt idx="3265">
                  <c:v>0.93285714285720645</c:v>
                </c:pt>
                <c:pt idx="3266">
                  <c:v>0.93314285714292078</c:v>
                </c:pt>
                <c:pt idx="3267">
                  <c:v>0.93342857142863511</c:v>
                </c:pt>
                <c:pt idx="3268">
                  <c:v>0.93371428571434945</c:v>
                </c:pt>
                <c:pt idx="3269">
                  <c:v>0.93400000000006378</c:v>
                </c:pt>
                <c:pt idx="3270">
                  <c:v>0.93428571428577811</c:v>
                </c:pt>
                <c:pt idx="3271">
                  <c:v>0.93457142857149245</c:v>
                </c:pt>
                <c:pt idx="3272">
                  <c:v>0.93485714285720678</c:v>
                </c:pt>
                <c:pt idx="3273">
                  <c:v>0.93514285714292111</c:v>
                </c:pt>
                <c:pt idx="3274">
                  <c:v>0.93542857142863545</c:v>
                </c:pt>
                <c:pt idx="3275">
                  <c:v>0.93571428571434978</c:v>
                </c:pt>
                <c:pt idx="3276">
                  <c:v>0.93600000000006411</c:v>
                </c:pt>
                <c:pt idx="3277">
                  <c:v>0.93628571428577845</c:v>
                </c:pt>
                <c:pt idx="3278">
                  <c:v>0.93657142857149278</c:v>
                </c:pt>
                <c:pt idx="3279">
                  <c:v>0.93685714285720711</c:v>
                </c:pt>
                <c:pt idx="3280">
                  <c:v>0.93714285714292145</c:v>
                </c:pt>
                <c:pt idx="3281">
                  <c:v>0.93742857142863578</c:v>
                </c:pt>
                <c:pt idx="3282">
                  <c:v>0.93771428571435012</c:v>
                </c:pt>
                <c:pt idx="3283">
                  <c:v>0.93800000000006445</c:v>
                </c:pt>
                <c:pt idx="3284">
                  <c:v>0.93828571428577878</c:v>
                </c:pt>
                <c:pt idx="3285">
                  <c:v>0.93857142857149312</c:v>
                </c:pt>
                <c:pt idx="3286">
                  <c:v>0.93885714285720745</c:v>
                </c:pt>
                <c:pt idx="3287">
                  <c:v>0.93914285714292178</c:v>
                </c:pt>
                <c:pt idx="3288">
                  <c:v>0.93942857142863612</c:v>
                </c:pt>
                <c:pt idx="3289">
                  <c:v>0.93971428571435045</c:v>
                </c:pt>
                <c:pt idx="3290">
                  <c:v>0.94000000000006478</c:v>
                </c:pt>
                <c:pt idx="3291">
                  <c:v>0.94028571428577912</c:v>
                </c:pt>
                <c:pt idx="3292">
                  <c:v>0.94057142857149345</c:v>
                </c:pt>
                <c:pt idx="3293">
                  <c:v>0.94085714285720778</c:v>
                </c:pt>
                <c:pt idx="3294">
                  <c:v>0.94114285714292212</c:v>
                </c:pt>
                <c:pt idx="3295">
                  <c:v>0.94142857142863645</c:v>
                </c:pt>
                <c:pt idx="3296">
                  <c:v>0.94171428571435079</c:v>
                </c:pt>
                <c:pt idx="3297">
                  <c:v>0.94200000000006512</c:v>
                </c:pt>
                <c:pt idx="3298">
                  <c:v>0.94228571428577945</c:v>
                </c:pt>
                <c:pt idx="3299">
                  <c:v>0.94257142857149379</c:v>
                </c:pt>
                <c:pt idx="3300">
                  <c:v>0.94285714285720812</c:v>
                </c:pt>
                <c:pt idx="3301">
                  <c:v>0.94314285714292245</c:v>
                </c:pt>
                <c:pt idx="3302">
                  <c:v>0.94342857142863679</c:v>
                </c:pt>
                <c:pt idx="3303">
                  <c:v>0.94371428571435112</c:v>
                </c:pt>
                <c:pt idx="3304">
                  <c:v>0.94400000000006545</c:v>
                </c:pt>
                <c:pt idx="3305">
                  <c:v>0.94428571428577979</c:v>
                </c:pt>
                <c:pt idx="3306">
                  <c:v>0.94457142857149412</c:v>
                </c:pt>
                <c:pt idx="3307">
                  <c:v>0.94485714285720845</c:v>
                </c:pt>
                <c:pt idx="3308">
                  <c:v>0.94514285714292279</c:v>
                </c:pt>
                <c:pt idx="3309">
                  <c:v>0.94542857142863712</c:v>
                </c:pt>
                <c:pt idx="3310">
                  <c:v>0.94571428571435145</c:v>
                </c:pt>
                <c:pt idx="3311">
                  <c:v>0.94600000000006579</c:v>
                </c:pt>
                <c:pt idx="3312">
                  <c:v>0.94628571428578012</c:v>
                </c:pt>
                <c:pt idx="3313">
                  <c:v>0.94657142857149446</c:v>
                </c:pt>
                <c:pt idx="3314">
                  <c:v>0.94685714285720879</c:v>
                </c:pt>
                <c:pt idx="3315">
                  <c:v>0.94714285714292312</c:v>
                </c:pt>
                <c:pt idx="3316">
                  <c:v>0.94742857142863746</c:v>
                </c:pt>
                <c:pt idx="3317">
                  <c:v>0.94771428571435179</c:v>
                </c:pt>
                <c:pt idx="3318">
                  <c:v>0.94800000000006612</c:v>
                </c:pt>
                <c:pt idx="3319">
                  <c:v>0.94828571428578046</c:v>
                </c:pt>
                <c:pt idx="3320">
                  <c:v>0.94857142857149479</c:v>
                </c:pt>
                <c:pt idx="3321">
                  <c:v>0.94885714285720912</c:v>
                </c:pt>
                <c:pt idx="3322">
                  <c:v>0.94914285714292346</c:v>
                </c:pt>
                <c:pt idx="3323">
                  <c:v>0.94942857142863779</c:v>
                </c:pt>
                <c:pt idx="3324">
                  <c:v>0.94971428571435212</c:v>
                </c:pt>
                <c:pt idx="3325">
                  <c:v>0.95000000000006646</c:v>
                </c:pt>
                <c:pt idx="3326">
                  <c:v>0.95028571428578079</c:v>
                </c:pt>
                <c:pt idx="3327">
                  <c:v>0.95057142857149513</c:v>
                </c:pt>
                <c:pt idx="3328">
                  <c:v>0.95085714285720946</c:v>
                </c:pt>
                <c:pt idx="3329">
                  <c:v>0.95114285714292379</c:v>
                </c:pt>
                <c:pt idx="3330">
                  <c:v>0.95142857142863813</c:v>
                </c:pt>
                <c:pt idx="3331">
                  <c:v>0.95171428571435246</c:v>
                </c:pt>
                <c:pt idx="3332">
                  <c:v>0.95200000000006679</c:v>
                </c:pt>
                <c:pt idx="3333">
                  <c:v>0.95228571428578113</c:v>
                </c:pt>
                <c:pt idx="3334">
                  <c:v>0.95257142857149546</c:v>
                </c:pt>
                <c:pt idx="3335">
                  <c:v>0.95285714285720979</c:v>
                </c:pt>
                <c:pt idx="3336">
                  <c:v>0.95314285714292413</c:v>
                </c:pt>
                <c:pt idx="3337">
                  <c:v>0.95342857142863846</c:v>
                </c:pt>
                <c:pt idx="3338">
                  <c:v>0.95371428571435279</c:v>
                </c:pt>
                <c:pt idx="3339">
                  <c:v>0.95400000000006713</c:v>
                </c:pt>
                <c:pt idx="3340">
                  <c:v>0.95428571428578146</c:v>
                </c:pt>
                <c:pt idx="3341">
                  <c:v>0.95457142857149579</c:v>
                </c:pt>
                <c:pt idx="3342">
                  <c:v>0.95485714285721013</c:v>
                </c:pt>
                <c:pt idx="3343">
                  <c:v>0.95514285714292446</c:v>
                </c:pt>
                <c:pt idx="3344">
                  <c:v>0.9554285714286388</c:v>
                </c:pt>
                <c:pt idx="3345">
                  <c:v>0.95571428571435313</c:v>
                </c:pt>
                <c:pt idx="3346">
                  <c:v>0.95600000000006746</c:v>
                </c:pt>
                <c:pt idx="3347">
                  <c:v>0.9562857142857818</c:v>
                </c:pt>
                <c:pt idx="3348">
                  <c:v>0.95657142857149613</c:v>
                </c:pt>
                <c:pt idx="3349">
                  <c:v>0.95685714285721046</c:v>
                </c:pt>
                <c:pt idx="3350">
                  <c:v>0.9571428571429248</c:v>
                </c:pt>
                <c:pt idx="3351">
                  <c:v>0.95742857142863913</c:v>
                </c:pt>
                <c:pt idx="3352">
                  <c:v>0.95771428571435346</c:v>
                </c:pt>
                <c:pt idx="3353">
                  <c:v>0.9580000000000678</c:v>
                </c:pt>
                <c:pt idx="3354">
                  <c:v>0.95828571428578213</c:v>
                </c:pt>
                <c:pt idx="3355">
                  <c:v>0.95857142857149646</c:v>
                </c:pt>
                <c:pt idx="3356">
                  <c:v>0.9588571428572108</c:v>
                </c:pt>
                <c:pt idx="3357">
                  <c:v>0.95914285714292513</c:v>
                </c:pt>
                <c:pt idx="3358">
                  <c:v>0.95942857142863947</c:v>
                </c:pt>
                <c:pt idx="3359">
                  <c:v>0.9597142857143538</c:v>
                </c:pt>
                <c:pt idx="3360">
                  <c:v>0.96000000000006813</c:v>
                </c:pt>
                <c:pt idx="3361">
                  <c:v>0.96028571428578247</c:v>
                </c:pt>
                <c:pt idx="3362">
                  <c:v>0.9605714285714968</c:v>
                </c:pt>
                <c:pt idx="3363">
                  <c:v>0.96085714285721113</c:v>
                </c:pt>
                <c:pt idx="3364">
                  <c:v>0.96114285714292547</c:v>
                </c:pt>
                <c:pt idx="3365">
                  <c:v>0.9614285714286398</c:v>
                </c:pt>
                <c:pt idx="3366">
                  <c:v>0.96171428571435413</c:v>
                </c:pt>
                <c:pt idx="3367">
                  <c:v>0.96200000000006847</c:v>
                </c:pt>
                <c:pt idx="3368">
                  <c:v>0.9622857142857828</c:v>
                </c:pt>
                <c:pt idx="3369">
                  <c:v>0.96257142857149713</c:v>
                </c:pt>
                <c:pt idx="3370">
                  <c:v>0.96285714285721147</c:v>
                </c:pt>
                <c:pt idx="3371">
                  <c:v>0.9631428571429258</c:v>
                </c:pt>
                <c:pt idx="3372">
                  <c:v>0.96342857142864013</c:v>
                </c:pt>
                <c:pt idx="3373">
                  <c:v>0.96371428571435447</c:v>
                </c:pt>
                <c:pt idx="3374">
                  <c:v>0.9640000000000688</c:v>
                </c:pt>
                <c:pt idx="3375">
                  <c:v>0.96428571428578314</c:v>
                </c:pt>
                <c:pt idx="3376">
                  <c:v>0.96457142857149747</c:v>
                </c:pt>
                <c:pt idx="3377">
                  <c:v>0.9648571428572118</c:v>
                </c:pt>
                <c:pt idx="3378">
                  <c:v>0.96514285714292614</c:v>
                </c:pt>
                <c:pt idx="3379">
                  <c:v>0.96542857142864047</c:v>
                </c:pt>
                <c:pt idx="3380">
                  <c:v>0.9657142857143548</c:v>
                </c:pt>
                <c:pt idx="3381">
                  <c:v>0.96600000000006914</c:v>
                </c:pt>
                <c:pt idx="3382">
                  <c:v>0.96628571428578347</c:v>
                </c:pt>
                <c:pt idx="3383">
                  <c:v>0.9665714285714978</c:v>
                </c:pt>
                <c:pt idx="3384">
                  <c:v>0.96685714285721214</c:v>
                </c:pt>
                <c:pt idx="3385">
                  <c:v>0.96714285714292647</c:v>
                </c:pt>
                <c:pt idx="3386">
                  <c:v>0.9674285714286408</c:v>
                </c:pt>
                <c:pt idx="3387">
                  <c:v>0.96771428571435514</c:v>
                </c:pt>
                <c:pt idx="3388">
                  <c:v>0.96800000000006947</c:v>
                </c:pt>
                <c:pt idx="3389">
                  <c:v>0.96828571428578381</c:v>
                </c:pt>
                <c:pt idx="3390">
                  <c:v>0.96857142857149814</c:v>
                </c:pt>
                <c:pt idx="3391">
                  <c:v>0.96885714285721247</c:v>
                </c:pt>
                <c:pt idx="3392">
                  <c:v>0.96914285714292681</c:v>
                </c:pt>
                <c:pt idx="3393">
                  <c:v>0.96942857142864114</c:v>
                </c:pt>
                <c:pt idx="3394">
                  <c:v>0.96971428571435547</c:v>
                </c:pt>
                <c:pt idx="3395">
                  <c:v>0.97000000000006981</c:v>
                </c:pt>
                <c:pt idx="3396">
                  <c:v>0.97028571428578414</c:v>
                </c:pt>
                <c:pt idx="3397">
                  <c:v>0.97057142857149847</c:v>
                </c:pt>
                <c:pt idx="3398">
                  <c:v>0.97085714285721281</c:v>
                </c:pt>
                <c:pt idx="3399">
                  <c:v>0.97114285714292714</c:v>
                </c:pt>
                <c:pt idx="3400">
                  <c:v>0.97142857142864147</c:v>
                </c:pt>
                <c:pt idx="3401">
                  <c:v>0.97171428571435581</c:v>
                </c:pt>
                <c:pt idx="3402">
                  <c:v>0.97200000000007014</c:v>
                </c:pt>
                <c:pt idx="3403">
                  <c:v>0.97228571428578447</c:v>
                </c:pt>
                <c:pt idx="3404">
                  <c:v>0.97257142857149881</c:v>
                </c:pt>
                <c:pt idx="3405">
                  <c:v>0.97285714285721314</c:v>
                </c:pt>
                <c:pt idx="3406">
                  <c:v>0.97314285714292748</c:v>
                </c:pt>
                <c:pt idx="3407">
                  <c:v>0.97342857142864181</c:v>
                </c:pt>
                <c:pt idx="3408">
                  <c:v>0.97371428571435614</c:v>
                </c:pt>
                <c:pt idx="3409">
                  <c:v>0.97400000000007048</c:v>
                </c:pt>
                <c:pt idx="3410">
                  <c:v>0.97428571428578481</c:v>
                </c:pt>
                <c:pt idx="3411">
                  <c:v>0.97457142857149914</c:v>
                </c:pt>
                <c:pt idx="3412">
                  <c:v>0.97485714285721348</c:v>
                </c:pt>
                <c:pt idx="3413">
                  <c:v>0.97514285714292781</c:v>
                </c:pt>
                <c:pt idx="3414">
                  <c:v>0.97542857142864214</c:v>
                </c:pt>
                <c:pt idx="3415">
                  <c:v>0.97571428571435648</c:v>
                </c:pt>
                <c:pt idx="3416">
                  <c:v>0.97600000000007081</c:v>
                </c:pt>
                <c:pt idx="3417">
                  <c:v>0.97628571428578514</c:v>
                </c:pt>
                <c:pt idx="3418">
                  <c:v>0.97657142857149948</c:v>
                </c:pt>
                <c:pt idx="3419">
                  <c:v>0.97685714285721381</c:v>
                </c:pt>
                <c:pt idx="3420">
                  <c:v>0.97714285714292815</c:v>
                </c:pt>
                <c:pt idx="3421">
                  <c:v>0.97742857142864248</c:v>
                </c:pt>
                <c:pt idx="3422">
                  <c:v>0.97771428571435681</c:v>
                </c:pt>
                <c:pt idx="3423">
                  <c:v>0.97800000000007115</c:v>
                </c:pt>
                <c:pt idx="3424">
                  <c:v>0.97828571428578548</c:v>
                </c:pt>
                <c:pt idx="3425">
                  <c:v>0.97857142857149981</c:v>
                </c:pt>
                <c:pt idx="3426">
                  <c:v>0.97885714285721415</c:v>
                </c:pt>
                <c:pt idx="3427">
                  <c:v>0.97914285714292848</c:v>
                </c:pt>
                <c:pt idx="3428">
                  <c:v>0.97942857142864281</c:v>
                </c:pt>
                <c:pt idx="3429">
                  <c:v>0.97971428571435715</c:v>
                </c:pt>
                <c:pt idx="3430">
                  <c:v>0.98000000000007148</c:v>
                </c:pt>
                <c:pt idx="3431">
                  <c:v>0.98028571428578581</c:v>
                </c:pt>
                <c:pt idx="3432">
                  <c:v>0.98057142857150015</c:v>
                </c:pt>
                <c:pt idx="3433">
                  <c:v>0.98085714285721448</c:v>
                </c:pt>
                <c:pt idx="3434">
                  <c:v>0.98114285714292881</c:v>
                </c:pt>
                <c:pt idx="3435">
                  <c:v>0.98142857142864315</c:v>
                </c:pt>
                <c:pt idx="3436">
                  <c:v>0.98171428571435748</c:v>
                </c:pt>
                <c:pt idx="3437">
                  <c:v>0.98200000000007182</c:v>
                </c:pt>
                <c:pt idx="3438">
                  <c:v>0.98228571428578615</c:v>
                </c:pt>
                <c:pt idx="3439">
                  <c:v>0.98257142857150048</c:v>
                </c:pt>
                <c:pt idx="3440">
                  <c:v>0.98285714285721482</c:v>
                </c:pt>
                <c:pt idx="3441">
                  <c:v>0.98314285714292915</c:v>
                </c:pt>
                <c:pt idx="3442">
                  <c:v>0.98342857142864348</c:v>
                </c:pt>
                <c:pt idx="3443">
                  <c:v>0.98371428571435782</c:v>
                </c:pt>
                <c:pt idx="3444">
                  <c:v>0.98400000000007215</c:v>
                </c:pt>
                <c:pt idx="3445">
                  <c:v>0.98428571428578648</c:v>
                </c:pt>
                <c:pt idx="3446">
                  <c:v>0.98457142857150082</c:v>
                </c:pt>
                <c:pt idx="3447">
                  <c:v>0.98485714285721515</c:v>
                </c:pt>
                <c:pt idx="3448">
                  <c:v>0.98514285714292948</c:v>
                </c:pt>
                <c:pt idx="3449">
                  <c:v>0.98542857142864382</c:v>
                </c:pt>
                <c:pt idx="3450">
                  <c:v>0.98571428571435815</c:v>
                </c:pt>
                <c:pt idx="3451">
                  <c:v>0.98600000000007249</c:v>
                </c:pt>
                <c:pt idx="3452">
                  <c:v>0.98628571428578682</c:v>
                </c:pt>
                <c:pt idx="3453">
                  <c:v>0.98657142857150115</c:v>
                </c:pt>
                <c:pt idx="3454">
                  <c:v>0.98685714285721549</c:v>
                </c:pt>
                <c:pt idx="3455">
                  <c:v>0.98714285714292982</c:v>
                </c:pt>
                <c:pt idx="3456">
                  <c:v>0.98742857142864415</c:v>
                </c:pt>
                <c:pt idx="3457">
                  <c:v>0.98771428571435849</c:v>
                </c:pt>
                <c:pt idx="3458">
                  <c:v>0.98800000000007282</c:v>
                </c:pt>
                <c:pt idx="3459">
                  <c:v>0.98828571428578715</c:v>
                </c:pt>
                <c:pt idx="3460">
                  <c:v>0.98857142857150149</c:v>
                </c:pt>
                <c:pt idx="3461">
                  <c:v>0.98885714285721582</c:v>
                </c:pt>
                <c:pt idx="3462">
                  <c:v>0.98914285714293015</c:v>
                </c:pt>
                <c:pt idx="3463">
                  <c:v>0.98942857142864449</c:v>
                </c:pt>
                <c:pt idx="3464">
                  <c:v>0.98971428571435882</c:v>
                </c:pt>
                <c:pt idx="3465">
                  <c:v>0.99000000000007315</c:v>
                </c:pt>
                <c:pt idx="3466">
                  <c:v>0.99028571428578749</c:v>
                </c:pt>
                <c:pt idx="3467">
                  <c:v>0.99057142857150182</c:v>
                </c:pt>
                <c:pt idx="3468">
                  <c:v>0.99085714285721616</c:v>
                </c:pt>
                <c:pt idx="3469">
                  <c:v>0.99114285714293049</c:v>
                </c:pt>
                <c:pt idx="3470">
                  <c:v>0.99142857142864482</c:v>
                </c:pt>
                <c:pt idx="3471">
                  <c:v>0.99171428571435916</c:v>
                </c:pt>
                <c:pt idx="3472">
                  <c:v>0.99200000000007349</c:v>
                </c:pt>
                <c:pt idx="3473">
                  <c:v>0.99228571428578782</c:v>
                </c:pt>
                <c:pt idx="3474">
                  <c:v>0.99257142857150216</c:v>
                </c:pt>
                <c:pt idx="3475">
                  <c:v>0.99285714285721649</c:v>
                </c:pt>
                <c:pt idx="3476">
                  <c:v>0.99314285714293082</c:v>
                </c:pt>
                <c:pt idx="3477">
                  <c:v>0.99342857142864516</c:v>
                </c:pt>
                <c:pt idx="3478">
                  <c:v>0.99371428571435949</c:v>
                </c:pt>
                <c:pt idx="3479">
                  <c:v>0.99400000000007382</c:v>
                </c:pt>
                <c:pt idx="3480">
                  <c:v>0.99428571428578816</c:v>
                </c:pt>
                <c:pt idx="3481">
                  <c:v>0.99457142857150249</c:v>
                </c:pt>
                <c:pt idx="3482">
                  <c:v>0.99485714285721683</c:v>
                </c:pt>
                <c:pt idx="3483">
                  <c:v>0.99514285714293116</c:v>
                </c:pt>
                <c:pt idx="3484">
                  <c:v>0.99542857142864549</c:v>
                </c:pt>
                <c:pt idx="3485">
                  <c:v>0.99571428571435983</c:v>
                </c:pt>
                <c:pt idx="3486">
                  <c:v>0.99600000000007416</c:v>
                </c:pt>
                <c:pt idx="3487">
                  <c:v>0.99628571428578849</c:v>
                </c:pt>
                <c:pt idx="3488">
                  <c:v>0.99657142857150283</c:v>
                </c:pt>
                <c:pt idx="3489">
                  <c:v>0.99685714285721716</c:v>
                </c:pt>
                <c:pt idx="3490">
                  <c:v>0.99714285714293149</c:v>
                </c:pt>
                <c:pt idx="3491">
                  <c:v>0.99742857142864583</c:v>
                </c:pt>
                <c:pt idx="3492">
                  <c:v>0.99771428571436016</c:v>
                </c:pt>
                <c:pt idx="3493">
                  <c:v>0.99800000000007449</c:v>
                </c:pt>
                <c:pt idx="3494">
                  <c:v>0.99828571428578883</c:v>
                </c:pt>
                <c:pt idx="3495">
                  <c:v>0.99857142857150316</c:v>
                </c:pt>
                <c:pt idx="3496">
                  <c:v>0.99885714285721749</c:v>
                </c:pt>
                <c:pt idx="3497">
                  <c:v>0.99914285714293183</c:v>
                </c:pt>
                <c:pt idx="3498">
                  <c:v>0.99942857142864616</c:v>
                </c:pt>
                <c:pt idx="3499">
                  <c:v>0.9997142857143605</c:v>
                </c:pt>
                <c:pt idx="3500">
                  <c:v>1.0000000000000748</c:v>
                </c:pt>
                <c:pt idx="3501">
                  <c:v>1.0002857142857891</c:v>
                </c:pt>
                <c:pt idx="3502">
                  <c:v>1.0005714285715033</c:v>
                </c:pt>
                <c:pt idx="3503">
                  <c:v>1.0008571428572175</c:v>
                </c:pt>
                <c:pt idx="3504">
                  <c:v>1.0011428571429317</c:v>
                </c:pt>
                <c:pt idx="3505">
                  <c:v>1.0014285714286459</c:v>
                </c:pt>
                <c:pt idx="3506">
                  <c:v>1.0017142857143602</c:v>
                </c:pt>
                <c:pt idx="3507">
                  <c:v>1.0020000000000744</c:v>
                </c:pt>
                <c:pt idx="3508">
                  <c:v>1.0022857142857886</c:v>
                </c:pt>
                <c:pt idx="3509">
                  <c:v>1.0025714285715028</c:v>
                </c:pt>
                <c:pt idx="3510">
                  <c:v>1.0028571428572171</c:v>
                </c:pt>
                <c:pt idx="3511">
                  <c:v>1.0031428571429313</c:v>
                </c:pt>
                <c:pt idx="3512">
                  <c:v>1.0034285714286455</c:v>
                </c:pt>
                <c:pt idx="3513">
                  <c:v>1.0037142857143597</c:v>
                </c:pt>
                <c:pt idx="3514">
                  <c:v>1.0040000000000739</c:v>
                </c:pt>
                <c:pt idx="3515">
                  <c:v>1.0042857142857882</c:v>
                </c:pt>
                <c:pt idx="3516">
                  <c:v>1.0045714285715024</c:v>
                </c:pt>
                <c:pt idx="3517">
                  <c:v>1.0048571428572166</c:v>
                </c:pt>
                <c:pt idx="3518">
                  <c:v>1.0051428571429308</c:v>
                </c:pt>
                <c:pt idx="3519">
                  <c:v>1.0054285714286451</c:v>
                </c:pt>
                <c:pt idx="3520">
                  <c:v>1.0057142857143593</c:v>
                </c:pt>
                <c:pt idx="3521">
                  <c:v>1.0060000000000735</c:v>
                </c:pt>
                <c:pt idx="3522">
                  <c:v>1.0062857142857877</c:v>
                </c:pt>
                <c:pt idx="3523">
                  <c:v>1.0065714285715019</c:v>
                </c:pt>
                <c:pt idx="3524">
                  <c:v>1.0068571428572162</c:v>
                </c:pt>
                <c:pt idx="3525">
                  <c:v>1.0071428571429304</c:v>
                </c:pt>
                <c:pt idx="3526">
                  <c:v>1.0074285714286446</c:v>
                </c:pt>
                <c:pt idx="3527">
                  <c:v>1.0077142857143588</c:v>
                </c:pt>
                <c:pt idx="3528">
                  <c:v>1.0080000000000731</c:v>
                </c:pt>
                <c:pt idx="3529">
                  <c:v>1.0082857142857873</c:v>
                </c:pt>
                <c:pt idx="3530">
                  <c:v>1.0085714285715015</c:v>
                </c:pt>
                <c:pt idx="3531">
                  <c:v>1.0088571428572157</c:v>
                </c:pt>
                <c:pt idx="3532">
                  <c:v>1.0091428571429299</c:v>
                </c:pt>
                <c:pt idx="3533">
                  <c:v>1.0094285714286442</c:v>
                </c:pt>
                <c:pt idx="3534">
                  <c:v>1.0097142857143584</c:v>
                </c:pt>
                <c:pt idx="3535">
                  <c:v>1.0100000000000726</c:v>
                </c:pt>
                <c:pt idx="3536">
                  <c:v>1.0102857142857868</c:v>
                </c:pt>
                <c:pt idx="3537">
                  <c:v>1.0105714285715011</c:v>
                </c:pt>
                <c:pt idx="3538">
                  <c:v>1.0108571428572153</c:v>
                </c:pt>
                <c:pt idx="3539">
                  <c:v>1.0111428571429295</c:v>
                </c:pt>
                <c:pt idx="3540">
                  <c:v>1.0114285714286437</c:v>
                </c:pt>
                <c:pt idx="3541">
                  <c:v>1.011714285714358</c:v>
                </c:pt>
                <c:pt idx="3542">
                  <c:v>1.0120000000000722</c:v>
                </c:pt>
                <c:pt idx="3543">
                  <c:v>1.0122857142857864</c:v>
                </c:pt>
                <c:pt idx="3544">
                  <c:v>1.0125714285715006</c:v>
                </c:pt>
                <c:pt idx="3545">
                  <c:v>1.0128571428572148</c:v>
                </c:pt>
                <c:pt idx="3546">
                  <c:v>1.0131428571429291</c:v>
                </c:pt>
                <c:pt idx="3547">
                  <c:v>1.0134285714286433</c:v>
                </c:pt>
                <c:pt idx="3548">
                  <c:v>1.0137142857143575</c:v>
                </c:pt>
                <c:pt idx="3549">
                  <c:v>1.0140000000000717</c:v>
                </c:pt>
                <c:pt idx="3550">
                  <c:v>1.014285714285786</c:v>
                </c:pt>
                <c:pt idx="3551">
                  <c:v>1.0145714285715002</c:v>
                </c:pt>
                <c:pt idx="3552">
                  <c:v>1.0148571428572144</c:v>
                </c:pt>
                <c:pt idx="3553">
                  <c:v>1.0151428571429286</c:v>
                </c:pt>
                <c:pt idx="3554">
                  <c:v>1.0154285714286428</c:v>
                </c:pt>
                <c:pt idx="3555">
                  <c:v>1.0157142857143571</c:v>
                </c:pt>
                <c:pt idx="3556">
                  <c:v>1.0160000000000713</c:v>
                </c:pt>
                <c:pt idx="3557">
                  <c:v>1.0162857142857855</c:v>
                </c:pt>
                <c:pt idx="3558">
                  <c:v>1.0165714285714997</c:v>
                </c:pt>
                <c:pt idx="3559">
                  <c:v>1.016857142857214</c:v>
                </c:pt>
                <c:pt idx="3560">
                  <c:v>1.0171428571429282</c:v>
                </c:pt>
                <c:pt idx="3561">
                  <c:v>1.0174285714286424</c:v>
                </c:pt>
                <c:pt idx="3562">
                  <c:v>1.0177142857143566</c:v>
                </c:pt>
                <c:pt idx="3563">
                  <c:v>1.0180000000000708</c:v>
                </c:pt>
                <c:pt idx="3564">
                  <c:v>1.0182857142857851</c:v>
                </c:pt>
                <c:pt idx="3565">
                  <c:v>1.0185714285714993</c:v>
                </c:pt>
                <c:pt idx="3566">
                  <c:v>1.0188571428572135</c:v>
                </c:pt>
                <c:pt idx="3567">
                  <c:v>1.0191428571429277</c:v>
                </c:pt>
                <c:pt idx="3568">
                  <c:v>1.019428571428642</c:v>
                </c:pt>
                <c:pt idx="3569">
                  <c:v>1.0197142857143562</c:v>
                </c:pt>
                <c:pt idx="3570">
                  <c:v>1.0200000000000704</c:v>
                </c:pt>
                <c:pt idx="3571">
                  <c:v>1.0202857142857846</c:v>
                </c:pt>
                <c:pt idx="3572">
                  <c:v>1.0205714285714989</c:v>
                </c:pt>
                <c:pt idx="3573">
                  <c:v>1.0208571428572131</c:v>
                </c:pt>
                <c:pt idx="3574">
                  <c:v>1.0211428571429273</c:v>
                </c:pt>
                <c:pt idx="3575">
                  <c:v>1.0214285714286415</c:v>
                </c:pt>
                <c:pt idx="3576">
                  <c:v>1.0217142857143557</c:v>
                </c:pt>
                <c:pt idx="3577">
                  <c:v>1.02200000000007</c:v>
                </c:pt>
                <c:pt idx="3578">
                  <c:v>1.0222857142857842</c:v>
                </c:pt>
                <c:pt idx="3579">
                  <c:v>1.0225714285714984</c:v>
                </c:pt>
                <c:pt idx="3580">
                  <c:v>1.0228571428572126</c:v>
                </c:pt>
                <c:pt idx="3581">
                  <c:v>1.0231428571429269</c:v>
                </c:pt>
                <c:pt idx="3582">
                  <c:v>1.0234285714286411</c:v>
                </c:pt>
                <c:pt idx="3583">
                  <c:v>1.0237142857143553</c:v>
                </c:pt>
                <c:pt idx="3584">
                  <c:v>1.0240000000000695</c:v>
                </c:pt>
                <c:pt idx="3585">
                  <c:v>1.0242857142857837</c:v>
                </c:pt>
                <c:pt idx="3586">
                  <c:v>1.024571428571498</c:v>
                </c:pt>
                <c:pt idx="3587">
                  <c:v>1.0248571428572122</c:v>
                </c:pt>
                <c:pt idx="3588">
                  <c:v>1.0251428571429264</c:v>
                </c:pt>
                <c:pt idx="3589">
                  <c:v>1.0254285714286406</c:v>
                </c:pt>
                <c:pt idx="3590">
                  <c:v>1.0257142857143549</c:v>
                </c:pt>
                <c:pt idx="3591">
                  <c:v>1.0260000000000691</c:v>
                </c:pt>
                <c:pt idx="3592">
                  <c:v>1.0262857142857833</c:v>
                </c:pt>
                <c:pt idx="3593">
                  <c:v>1.0265714285714975</c:v>
                </c:pt>
                <c:pt idx="3594">
                  <c:v>1.0268571428572117</c:v>
                </c:pt>
                <c:pt idx="3595">
                  <c:v>1.027142857142926</c:v>
                </c:pt>
                <c:pt idx="3596">
                  <c:v>1.0274285714286402</c:v>
                </c:pt>
                <c:pt idx="3597">
                  <c:v>1.0277142857143544</c:v>
                </c:pt>
                <c:pt idx="3598">
                  <c:v>1.0280000000000686</c:v>
                </c:pt>
                <c:pt idx="3599">
                  <c:v>1.0282857142857829</c:v>
                </c:pt>
                <c:pt idx="3600">
                  <c:v>1.0285714285714971</c:v>
                </c:pt>
                <c:pt idx="3601">
                  <c:v>1.0288571428572113</c:v>
                </c:pt>
                <c:pt idx="3602">
                  <c:v>1.0291428571429255</c:v>
                </c:pt>
                <c:pt idx="3603">
                  <c:v>1.0294285714286397</c:v>
                </c:pt>
                <c:pt idx="3604">
                  <c:v>1.029714285714354</c:v>
                </c:pt>
                <c:pt idx="3605">
                  <c:v>1.0300000000000682</c:v>
                </c:pt>
                <c:pt idx="3606">
                  <c:v>1.0302857142857824</c:v>
                </c:pt>
                <c:pt idx="3607">
                  <c:v>1.0305714285714966</c:v>
                </c:pt>
                <c:pt idx="3608">
                  <c:v>1.0308571428572109</c:v>
                </c:pt>
                <c:pt idx="3609">
                  <c:v>1.0311428571429251</c:v>
                </c:pt>
                <c:pt idx="3610">
                  <c:v>1.0314285714286393</c:v>
                </c:pt>
                <c:pt idx="3611">
                  <c:v>1.0317142857143535</c:v>
                </c:pt>
                <c:pt idx="3612">
                  <c:v>1.0320000000000678</c:v>
                </c:pt>
                <c:pt idx="3613">
                  <c:v>1.032285714285782</c:v>
                </c:pt>
                <c:pt idx="3614">
                  <c:v>1.0325714285714962</c:v>
                </c:pt>
                <c:pt idx="3615">
                  <c:v>1.0328571428572104</c:v>
                </c:pt>
                <c:pt idx="3616">
                  <c:v>1.0331428571429246</c:v>
                </c:pt>
                <c:pt idx="3617">
                  <c:v>1.0334285714286389</c:v>
                </c:pt>
                <c:pt idx="3618">
                  <c:v>1.0337142857143531</c:v>
                </c:pt>
                <c:pt idx="3619">
                  <c:v>1.0340000000000673</c:v>
                </c:pt>
                <c:pt idx="3620">
                  <c:v>1.0342857142857815</c:v>
                </c:pt>
                <c:pt idx="3621">
                  <c:v>1.0345714285714958</c:v>
                </c:pt>
                <c:pt idx="3622">
                  <c:v>1.03485714285721</c:v>
                </c:pt>
                <c:pt idx="3623">
                  <c:v>1.0351428571429242</c:v>
                </c:pt>
                <c:pt idx="3624">
                  <c:v>1.0354285714286384</c:v>
                </c:pt>
                <c:pt idx="3625">
                  <c:v>1.0357142857143526</c:v>
                </c:pt>
                <c:pt idx="3626">
                  <c:v>1.0360000000000669</c:v>
                </c:pt>
                <c:pt idx="3627">
                  <c:v>1.0362857142857811</c:v>
                </c:pt>
                <c:pt idx="3628">
                  <c:v>1.0365714285714953</c:v>
                </c:pt>
                <c:pt idx="3629">
                  <c:v>1.0368571428572095</c:v>
                </c:pt>
                <c:pt idx="3630">
                  <c:v>1.0371428571429238</c:v>
                </c:pt>
                <c:pt idx="3631">
                  <c:v>1.037428571428638</c:v>
                </c:pt>
                <c:pt idx="3632">
                  <c:v>1.0377142857143522</c:v>
                </c:pt>
                <c:pt idx="3633">
                  <c:v>1.0380000000000664</c:v>
                </c:pt>
                <c:pt idx="3634">
                  <c:v>1.0382857142857806</c:v>
                </c:pt>
                <c:pt idx="3635">
                  <c:v>1.0385714285714949</c:v>
                </c:pt>
                <c:pt idx="3636">
                  <c:v>1.0388571428572091</c:v>
                </c:pt>
                <c:pt idx="3637">
                  <c:v>1.0391428571429233</c:v>
                </c:pt>
                <c:pt idx="3638">
                  <c:v>1.0394285714286375</c:v>
                </c:pt>
                <c:pt idx="3639">
                  <c:v>1.0397142857143518</c:v>
                </c:pt>
                <c:pt idx="3640">
                  <c:v>1.040000000000066</c:v>
                </c:pt>
                <c:pt idx="3641">
                  <c:v>1.0402857142857802</c:v>
                </c:pt>
                <c:pt idx="3642">
                  <c:v>1.0405714285714944</c:v>
                </c:pt>
                <c:pt idx="3643">
                  <c:v>1.0408571428572087</c:v>
                </c:pt>
                <c:pt idx="3644">
                  <c:v>1.0411428571429229</c:v>
                </c:pt>
                <c:pt idx="3645">
                  <c:v>1.0414285714286371</c:v>
                </c:pt>
                <c:pt idx="3646">
                  <c:v>1.0417142857143513</c:v>
                </c:pt>
                <c:pt idx="3647">
                  <c:v>1.0420000000000655</c:v>
                </c:pt>
                <c:pt idx="3648">
                  <c:v>1.0422857142857798</c:v>
                </c:pt>
                <c:pt idx="3649">
                  <c:v>1.042571428571494</c:v>
                </c:pt>
                <c:pt idx="3650">
                  <c:v>1.0428571428572082</c:v>
                </c:pt>
                <c:pt idx="3651">
                  <c:v>1.0431428571429224</c:v>
                </c:pt>
                <c:pt idx="3652">
                  <c:v>1.0434285714286367</c:v>
                </c:pt>
                <c:pt idx="3653">
                  <c:v>1.0437142857143509</c:v>
                </c:pt>
                <c:pt idx="3654">
                  <c:v>1.0440000000000651</c:v>
                </c:pt>
                <c:pt idx="3655">
                  <c:v>1.0442857142857793</c:v>
                </c:pt>
                <c:pt idx="3656">
                  <c:v>1.0445714285714935</c:v>
                </c:pt>
                <c:pt idx="3657">
                  <c:v>1.0448571428572078</c:v>
                </c:pt>
                <c:pt idx="3658">
                  <c:v>1.045142857142922</c:v>
                </c:pt>
                <c:pt idx="3659">
                  <c:v>1.0454285714286362</c:v>
                </c:pt>
                <c:pt idx="3660">
                  <c:v>1.0457142857143504</c:v>
                </c:pt>
                <c:pt idx="3661">
                  <c:v>1.0460000000000647</c:v>
                </c:pt>
                <c:pt idx="3662">
                  <c:v>1.0462857142857789</c:v>
                </c:pt>
                <c:pt idx="3663">
                  <c:v>1.0465714285714931</c:v>
                </c:pt>
                <c:pt idx="3664">
                  <c:v>1.0468571428572073</c:v>
                </c:pt>
                <c:pt idx="3665">
                  <c:v>1.0471428571429215</c:v>
                </c:pt>
                <c:pt idx="3666">
                  <c:v>1.0474285714286358</c:v>
                </c:pt>
                <c:pt idx="3667">
                  <c:v>1.04771428571435</c:v>
                </c:pt>
                <c:pt idx="3668">
                  <c:v>1.0480000000000642</c:v>
                </c:pt>
                <c:pt idx="3669">
                  <c:v>1.0482857142857784</c:v>
                </c:pt>
                <c:pt idx="3670">
                  <c:v>1.0485714285714927</c:v>
                </c:pt>
                <c:pt idx="3671">
                  <c:v>1.0488571428572069</c:v>
                </c:pt>
                <c:pt idx="3672">
                  <c:v>1.0491428571429211</c:v>
                </c:pt>
                <c:pt idx="3673">
                  <c:v>1.0494285714286353</c:v>
                </c:pt>
                <c:pt idx="3674">
                  <c:v>1.0497142857143495</c:v>
                </c:pt>
                <c:pt idx="3675">
                  <c:v>1.0500000000000638</c:v>
                </c:pt>
                <c:pt idx="3676">
                  <c:v>1.050285714285778</c:v>
                </c:pt>
                <c:pt idx="3677">
                  <c:v>1.0505714285714922</c:v>
                </c:pt>
                <c:pt idx="3678">
                  <c:v>1.0508571428572064</c:v>
                </c:pt>
                <c:pt idx="3679">
                  <c:v>1.0511428571429207</c:v>
                </c:pt>
                <c:pt idx="3680">
                  <c:v>1.0514285714286349</c:v>
                </c:pt>
                <c:pt idx="3681">
                  <c:v>1.0517142857143491</c:v>
                </c:pt>
                <c:pt idx="3682">
                  <c:v>1.0520000000000633</c:v>
                </c:pt>
                <c:pt idx="3683">
                  <c:v>1.0522857142857776</c:v>
                </c:pt>
                <c:pt idx="3684">
                  <c:v>1.0525714285714918</c:v>
                </c:pt>
                <c:pt idx="3685">
                  <c:v>1.052857142857206</c:v>
                </c:pt>
                <c:pt idx="3686">
                  <c:v>1.0531428571429202</c:v>
                </c:pt>
                <c:pt idx="3687">
                  <c:v>1.0534285714286344</c:v>
                </c:pt>
                <c:pt idx="3688">
                  <c:v>1.0537142857143487</c:v>
                </c:pt>
                <c:pt idx="3689">
                  <c:v>1.0540000000000629</c:v>
                </c:pt>
                <c:pt idx="3690">
                  <c:v>1.0542857142857771</c:v>
                </c:pt>
                <c:pt idx="3691">
                  <c:v>1.0545714285714913</c:v>
                </c:pt>
                <c:pt idx="3692">
                  <c:v>1.0548571428572056</c:v>
                </c:pt>
                <c:pt idx="3693">
                  <c:v>1.0551428571429198</c:v>
                </c:pt>
                <c:pt idx="3694">
                  <c:v>1.055428571428634</c:v>
                </c:pt>
                <c:pt idx="3695">
                  <c:v>1.0557142857143482</c:v>
                </c:pt>
                <c:pt idx="3696">
                  <c:v>1.0560000000000624</c:v>
                </c:pt>
                <c:pt idx="3697">
                  <c:v>1.0562857142857767</c:v>
                </c:pt>
                <c:pt idx="3698">
                  <c:v>1.0565714285714909</c:v>
                </c:pt>
                <c:pt idx="3699">
                  <c:v>1.0568571428572051</c:v>
                </c:pt>
                <c:pt idx="3700">
                  <c:v>1.0571428571429193</c:v>
                </c:pt>
                <c:pt idx="3701">
                  <c:v>1.0574285714286336</c:v>
                </c:pt>
                <c:pt idx="3702">
                  <c:v>1.0577142857143478</c:v>
                </c:pt>
                <c:pt idx="3703">
                  <c:v>1.058000000000062</c:v>
                </c:pt>
                <c:pt idx="3704">
                  <c:v>1.0582857142857762</c:v>
                </c:pt>
                <c:pt idx="3705">
                  <c:v>1.0585714285714904</c:v>
                </c:pt>
                <c:pt idx="3706">
                  <c:v>1.0588571428572047</c:v>
                </c:pt>
                <c:pt idx="3707">
                  <c:v>1.0591428571429189</c:v>
                </c:pt>
                <c:pt idx="3708">
                  <c:v>1.0594285714286331</c:v>
                </c:pt>
                <c:pt idx="3709">
                  <c:v>1.0597142857143473</c:v>
                </c:pt>
                <c:pt idx="3710">
                  <c:v>1.0600000000000616</c:v>
                </c:pt>
                <c:pt idx="3711">
                  <c:v>1.0602857142857758</c:v>
                </c:pt>
                <c:pt idx="3712">
                  <c:v>1.06057142857149</c:v>
                </c:pt>
                <c:pt idx="3713">
                  <c:v>1.0608571428572042</c:v>
                </c:pt>
                <c:pt idx="3714">
                  <c:v>1.0611428571429184</c:v>
                </c:pt>
                <c:pt idx="3715">
                  <c:v>1.0614285714286327</c:v>
                </c:pt>
                <c:pt idx="3716">
                  <c:v>1.0617142857143469</c:v>
                </c:pt>
                <c:pt idx="3717">
                  <c:v>1.0620000000000611</c:v>
                </c:pt>
                <c:pt idx="3718">
                  <c:v>1.0622857142857753</c:v>
                </c:pt>
                <c:pt idx="3719">
                  <c:v>1.0625714285714896</c:v>
                </c:pt>
                <c:pt idx="3720">
                  <c:v>1.0628571428572038</c:v>
                </c:pt>
                <c:pt idx="3721">
                  <c:v>1.063142857142918</c:v>
                </c:pt>
                <c:pt idx="3722">
                  <c:v>1.0634285714286322</c:v>
                </c:pt>
                <c:pt idx="3723">
                  <c:v>1.0637142857143465</c:v>
                </c:pt>
                <c:pt idx="3724">
                  <c:v>1.0640000000000607</c:v>
                </c:pt>
                <c:pt idx="3725">
                  <c:v>1.0642857142857749</c:v>
                </c:pt>
                <c:pt idx="3726">
                  <c:v>1.0645714285714891</c:v>
                </c:pt>
                <c:pt idx="3727">
                  <c:v>1.0648571428572033</c:v>
                </c:pt>
                <c:pt idx="3728">
                  <c:v>1.0651428571429176</c:v>
                </c:pt>
                <c:pt idx="3729">
                  <c:v>1.0654285714286318</c:v>
                </c:pt>
                <c:pt idx="3730">
                  <c:v>1.065714285714346</c:v>
                </c:pt>
                <c:pt idx="3731">
                  <c:v>1.0660000000000602</c:v>
                </c:pt>
                <c:pt idx="3732">
                  <c:v>1.0662857142857745</c:v>
                </c:pt>
                <c:pt idx="3733">
                  <c:v>1.0665714285714887</c:v>
                </c:pt>
                <c:pt idx="3734">
                  <c:v>1.0668571428572029</c:v>
                </c:pt>
                <c:pt idx="3735">
                  <c:v>1.0671428571429171</c:v>
                </c:pt>
                <c:pt idx="3736">
                  <c:v>1.0674285714286313</c:v>
                </c:pt>
                <c:pt idx="3737">
                  <c:v>1.0677142857143456</c:v>
                </c:pt>
                <c:pt idx="3738">
                  <c:v>1.0680000000000598</c:v>
                </c:pt>
                <c:pt idx="3739">
                  <c:v>1.068285714285774</c:v>
                </c:pt>
                <c:pt idx="3740">
                  <c:v>1.0685714285714882</c:v>
                </c:pt>
                <c:pt idx="3741">
                  <c:v>1.0688571428572025</c:v>
                </c:pt>
                <c:pt idx="3742">
                  <c:v>1.0691428571429167</c:v>
                </c:pt>
                <c:pt idx="3743">
                  <c:v>1.0694285714286309</c:v>
                </c:pt>
                <c:pt idx="3744">
                  <c:v>1.0697142857143451</c:v>
                </c:pt>
                <c:pt idx="3745">
                  <c:v>1.0700000000000593</c:v>
                </c:pt>
                <c:pt idx="3746">
                  <c:v>1.0702857142857736</c:v>
                </c:pt>
                <c:pt idx="3747">
                  <c:v>1.0705714285714878</c:v>
                </c:pt>
                <c:pt idx="3748">
                  <c:v>1.070857142857202</c:v>
                </c:pt>
                <c:pt idx="3749">
                  <c:v>1.0711428571429162</c:v>
                </c:pt>
                <c:pt idx="3750">
                  <c:v>1.0714285714286305</c:v>
                </c:pt>
                <c:pt idx="3751">
                  <c:v>1.0717142857143447</c:v>
                </c:pt>
                <c:pt idx="3752">
                  <c:v>1.0720000000000589</c:v>
                </c:pt>
                <c:pt idx="3753">
                  <c:v>1.0722857142857731</c:v>
                </c:pt>
                <c:pt idx="3754">
                  <c:v>1.0725714285714874</c:v>
                </c:pt>
                <c:pt idx="3755">
                  <c:v>1.0728571428572016</c:v>
                </c:pt>
                <c:pt idx="3756">
                  <c:v>1.0731428571429158</c:v>
                </c:pt>
                <c:pt idx="3757">
                  <c:v>1.07342857142863</c:v>
                </c:pt>
                <c:pt idx="3758">
                  <c:v>1.0737142857143442</c:v>
                </c:pt>
                <c:pt idx="3759">
                  <c:v>1.0740000000000585</c:v>
                </c:pt>
                <c:pt idx="3760">
                  <c:v>1.0742857142857727</c:v>
                </c:pt>
                <c:pt idx="3761">
                  <c:v>1.0745714285714869</c:v>
                </c:pt>
                <c:pt idx="3762">
                  <c:v>1.0748571428572011</c:v>
                </c:pt>
                <c:pt idx="3763">
                  <c:v>1.0751428571429154</c:v>
                </c:pt>
                <c:pt idx="3764">
                  <c:v>1.0754285714286296</c:v>
                </c:pt>
                <c:pt idx="3765">
                  <c:v>1.0757142857143438</c:v>
                </c:pt>
                <c:pt idx="3766">
                  <c:v>1.076000000000058</c:v>
                </c:pt>
                <c:pt idx="3767">
                  <c:v>1.0762857142857722</c:v>
                </c:pt>
                <c:pt idx="3768">
                  <c:v>1.0765714285714865</c:v>
                </c:pt>
                <c:pt idx="3769">
                  <c:v>1.0768571428572007</c:v>
                </c:pt>
                <c:pt idx="3770">
                  <c:v>1.0771428571429149</c:v>
                </c:pt>
                <c:pt idx="3771">
                  <c:v>1.0774285714286291</c:v>
                </c:pt>
                <c:pt idx="3772">
                  <c:v>1.0777142857143434</c:v>
                </c:pt>
                <c:pt idx="3773">
                  <c:v>1.0780000000000576</c:v>
                </c:pt>
                <c:pt idx="3774">
                  <c:v>1.0782857142857718</c:v>
                </c:pt>
                <c:pt idx="3775">
                  <c:v>1.078571428571486</c:v>
                </c:pt>
                <c:pt idx="3776">
                  <c:v>1.0788571428572002</c:v>
                </c:pt>
                <c:pt idx="3777">
                  <c:v>1.0791428571429145</c:v>
                </c:pt>
                <c:pt idx="3778">
                  <c:v>1.0794285714286287</c:v>
                </c:pt>
                <c:pt idx="3779">
                  <c:v>1.0797142857143429</c:v>
                </c:pt>
                <c:pt idx="3780">
                  <c:v>1.0800000000000571</c:v>
                </c:pt>
                <c:pt idx="3781">
                  <c:v>1.0802857142857714</c:v>
                </c:pt>
                <c:pt idx="3782">
                  <c:v>1.0805714285714856</c:v>
                </c:pt>
                <c:pt idx="3783">
                  <c:v>1.0808571428571998</c:v>
                </c:pt>
                <c:pt idx="3784">
                  <c:v>1.081142857142914</c:v>
                </c:pt>
                <c:pt idx="3785">
                  <c:v>1.0814285714286282</c:v>
                </c:pt>
                <c:pt idx="3786">
                  <c:v>1.0817142857143425</c:v>
                </c:pt>
                <c:pt idx="3787">
                  <c:v>1.0820000000000567</c:v>
                </c:pt>
                <c:pt idx="3788">
                  <c:v>1.0822857142857709</c:v>
                </c:pt>
                <c:pt idx="3789">
                  <c:v>1.0825714285714851</c:v>
                </c:pt>
                <c:pt idx="3790">
                  <c:v>1.0828571428571994</c:v>
                </c:pt>
                <c:pt idx="3791">
                  <c:v>1.0831428571429136</c:v>
                </c:pt>
                <c:pt idx="3792">
                  <c:v>1.0834285714286278</c:v>
                </c:pt>
                <c:pt idx="3793">
                  <c:v>1.083714285714342</c:v>
                </c:pt>
                <c:pt idx="3794">
                  <c:v>1.0840000000000563</c:v>
                </c:pt>
                <c:pt idx="3795">
                  <c:v>1.0842857142857705</c:v>
                </c:pt>
                <c:pt idx="3796">
                  <c:v>1.0845714285714847</c:v>
                </c:pt>
                <c:pt idx="3797">
                  <c:v>1.0848571428571989</c:v>
                </c:pt>
                <c:pt idx="3798">
                  <c:v>1.0851428571429131</c:v>
                </c:pt>
                <c:pt idx="3799">
                  <c:v>1.0854285714286274</c:v>
                </c:pt>
                <c:pt idx="3800">
                  <c:v>1.0857142857143416</c:v>
                </c:pt>
                <c:pt idx="3801">
                  <c:v>1.0860000000000558</c:v>
                </c:pt>
                <c:pt idx="3802">
                  <c:v>1.08628571428577</c:v>
                </c:pt>
                <c:pt idx="3803">
                  <c:v>1.0865714285714843</c:v>
                </c:pt>
                <c:pt idx="3804">
                  <c:v>1.0868571428571985</c:v>
                </c:pt>
                <c:pt idx="3805">
                  <c:v>1.0871428571429127</c:v>
                </c:pt>
                <c:pt idx="3806">
                  <c:v>1.0874285714286269</c:v>
                </c:pt>
                <c:pt idx="3807">
                  <c:v>1.0877142857143411</c:v>
                </c:pt>
                <c:pt idx="3808">
                  <c:v>1.0880000000000554</c:v>
                </c:pt>
                <c:pt idx="3809">
                  <c:v>1.0882857142857696</c:v>
                </c:pt>
                <c:pt idx="3810">
                  <c:v>1.0885714285714838</c:v>
                </c:pt>
                <c:pt idx="3811">
                  <c:v>1.088857142857198</c:v>
                </c:pt>
                <c:pt idx="3812">
                  <c:v>1.0891428571429123</c:v>
                </c:pt>
                <c:pt idx="3813">
                  <c:v>1.0894285714286265</c:v>
                </c:pt>
                <c:pt idx="3814">
                  <c:v>1.0897142857143407</c:v>
                </c:pt>
                <c:pt idx="3815">
                  <c:v>1.0900000000000549</c:v>
                </c:pt>
                <c:pt idx="3816">
                  <c:v>1.0902857142857691</c:v>
                </c:pt>
                <c:pt idx="3817">
                  <c:v>1.0905714285714834</c:v>
                </c:pt>
                <c:pt idx="3818">
                  <c:v>1.0908571428571976</c:v>
                </c:pt>
                <c:pt idx="3819">
                  <c:v>1.0911428571429118</c:v>
                </c:pt>
                <c:pt idx="3820">
                  <c:v>1.091428571428626</c:v>
                </c:pt>
                <c:pt idx="3821">
                  <c:v>1.0917142857143403</c:v>
                </c:pt>
                <c:pt idx="3822">
                  <c:v>1.0920000000000545</c:v>
                </c:pt>
                <c:pt idx="3823">
                  <c:v>1.0922857142857687</c:v>
                </c:pt>
                <c:pt idx="3824">
                  <c:v>1.0925714285714829</c:v>
                </c:pt>
                <c:pt idx="3825">
                  <c:v>1.0928571428571972</c:v>
                </c:pt>
                <c:pt idx="3826">
                  <c:v>1.0931428571429114</c:v>
                </c:pt>
                <c:pt idx="3827">
                  <c:v>1.0934285714286256</c:v>
                </c:pt>
                <c:pt idx="3828">
                  <c:v>1.0937142857143398</c:v>
                </c:pt>
                <c:pt idx="3829">
                  <c:v>1.094000000000054</c:v>
                </c:pt>
                <c:pt idx="3830">
                  <c:v>1.0942857142857683</c:v>
                </c:pt>
                <c:pt idx="3831">
                  <c:v>1.0945714285714825</c:v>
                </c:pt>
                <c:pt idx="3832">
                  <c:v>1.0948571428571967</c:v>
                </c:pt>
                <c:pt idx="3833">
                  <c:v>1.0951428571429109</c:v>
                </c:pt>
                <c:pt idx="3834">
                  <c:v>1.0954285714286252</c:v>
                </c:pt>
                <c:pt idx="3835">
                  <c:v>1.0957142857143394</c:v>
                </c:pt>
                <c:pt idx="3836">
                  <c:v>1.0960000000000536</c:v>
                </c:pt>
                <c:pt idx="3837">
                  <c:v>1.0962857142857678</c:v>
                </c:pt>
                <c:pt idx="3838">
                  <c:v>1.096571428571482</c:v>
                </c:pt>
                <c:pt idx="3839">
                  <c:v>1.0968571428571963</c:v>
                </c:pt>
                <c:pt idx="3840">
                  <c:v>1.0971428571429105</c:v>
                </c:pt>
                <c:pt idx="3841">
                  <c:v>1.0974285714286247</c:v>
                </c:pt>
                <c:pt idx="3842">
                  <c:v>1.0977142857143389</c:v>
                </c:pt>
                <c:pt idx="3843">
                  <c:v>1.0980000000000532</c:v>
                </c:pt>
                <c:pt idx="3844">
                  <c:v>1.0982857142857674</c:v>
                </c:pt>
                <c:pt idx="3845">
                  <c:v>1.0985714285714816</c:v>
                </c:pt>
                <c:pt idx="3846">
                  <c:v>1.0988571428571958</c:v>
                </c:pt>
                <c:pt idx="3847">
                  <c:v>1.09914285714291</c:v>
                </c:pt>
                <c:pt idx="3848">
                  <c:v>1.0994285714286243</c:v>
                </c:pt>
                <c:pt idx="3849">
                  <c:v>1.0997142857143385</c:v>
                </c:pt>
                <c:pt idx="3850">
                  <c:v>1.1000000000000527</c:v>
                </c:pt>
                <c:pt idx="3851">
                  <c:v>1.1002857142857669</c:v>
                </c:pt>
                <c:pt idx="3852">
                  <c:v>1.1005714285714812</c:v>
                </c:pt>
                <c:pt idx="3853">
                  <c:v>1.1008571428571954</c:v>
                </c:pt>
                <c:pt idx="3854">
                  <c:v>1.1011428571429096</c:v>
                </c:pt>
                <c:pt idx="3855">
                  <c:v>1.1014285714286238</c:v>
                </c:pt>
                <c:pt idx="3856">
                  <c:v>1.101714285714338</c:v>
                </c:pt>
                <c:pt idx="3857">
                  <c:v>1.1020000000000523</c:v>
                </c:pt>
                <c:pt idx="3858">
                  <c:v>1.1022857142857665</c:v>
                </c:pt>
                <c:pt idx="3859">
                  <c:v>1.1025714285714807</c:v>
                </c:pt>
                <c:pt idx="3860">
                  <c:v>1.1028571428571949</c:v>
                </c:pt>
                <c:pt idx="3861">
                  <c:v>1.1031428571429092</c:v>
                </c:pt>
                <c:pt idx="3862">
                  <c:v>1.1034285714286234</c:v>
                </c:pt>
                <c:pt idx="3863">
                  <c:v>1.1037142857143376</c:v>
                </c:pt>
                <c:pt idx="3864">
                  <c:v>1.1040000000000518</c:v>
                </c:pt>
                <c:pt idx="3865">
                  <c:v>1.1042857142857661</c:v>
                </c:pt>
                <c:pt idx="3866">
                  <c:v>1.1045714285714803</c:v>
                </c:pt>
                <c:pt idx="3867">
                  <c:v>1.1048571428571945</c:v>
                </c:pt>
                <c:pt idx="3868">
                  <c:v>1.1051428571429087</c:v>
                </c:pt>
                <c:pt idx="3869">
                  <c:v>1.1054285714286229</c:v>
                </c:pt>
                <c:pt idx="3870">
                  <c:v>1.1057142857143372</c:v>
                </c:pt>
                <c:pt idx="3871">
                  <c:v>1.1060000000000514</c:v>
                </c:pt>
                <c:pt idx="3872">
                  <c:v>1.1062857142857656</c:v>
                </c:pt>
                <c:pt idx="3873">
                  <c:v>1.1065714285714798</c:v>
                </c:pt>
                <c:pt idx="3874">
                  <c:v>1.1068571428571941</c:v>
                </c:pt>
                <c:pt idx="3875">
                  <c:v>1.1071428571429083</c:v>
                </c:pt>
                <c:pt idx="3876">
                  <c:v>1.1074285714286225</c:v>
                </c:pt>
                <c:pt idx="3877">
                  <c:v>1.1077142857143367</c:v>
                </c:pt>
                <c:pt idx="3878">
                  <c:v>1.1080000000000509</c:v>
                </c:pt>
                <c:pt idx="3879">
                  <c:v>1.1082857142857652</c:v>
                </c:pt>
                <c:pt idx="3880">
                  <c:v>1.1085714285714794</c:v>
                </c:pt>
                <c:pt idx="3881">
                  <c:v>1.1088571428571936</c:v>
                </c:pt>
                <c:pt idx="3882">
                  <c:v>1.1091428571429078</c:v>
                </c:pt>
                <c:pt idx="3883">
                  <c:v>1.1094285714286221</c:v>
                </c:pt>
                <c:pt idx="3884">
                  <c:v>1.1097142857143363</c:v>
                </c:pt>
                <c:pt idx="3885">
                  <c:v>1.1100000000000505</c:v>
                </c:pt>
                <c:pt idx="3886">
                  <c:v>1.1102857142857647</c:v>
                </c:pt>
                <c:pt idx="3887">
                  <c:v>1.1105714285714789</c:v>
                </c:pt>
                <c:pt idx="3888">
                  <c:v>1.1108571428571932</c:v>
                </c:pt>
                <c:pt idx="3889">
                  <c:v>1.1111428571429074</c:v>
                </c:pt>
                <c:pt idx="3890">
                  <c:v>1.1114285714286216</c:v>
                </c:pt>
                <c:pt idx="3891">
                  <c:v>1.1117142857143358</c:v>
                </c:pt>
                <c:pt idx="3892">
                  <c:v>1.1120000000000501</c:v>
                </c:pt>
                <c:pt idx="3893">
                  <c:v>1.1122857142857643</c:v>
                </c:pt>
                <c:pt idx="3894">
                  <c:v>1.1125714285714785</c:v>
                </c:pt>
                <c:pt idx="3895">
                  <c:v>1.1128571428571927</c:v>
                </c:pt>
                <c:pt idx="3896">
                  <c:v>1.1131428571429069</c:v>
                </c:pt>
                <c:pt idx="3897">
                  <c:v>1.1134285714286212</c:v>
                </c:pt>
                <c:pt idx="3898">
                  <c:v>1.1137142857143354</c:v>
                </c:pt>
                <c:pt idx="3899">
                  <c:v>1.1140000000000496</c:v>
                </c:pt>
                <c:pt idx="3900">
                  <c:v>1.1142857142857638</c:v>
                </c:pt>
                <c:pt idx="3901">
                  <c:v>1.1145714285714781</c:v>
                </c:pt>
                <c:pt idx="3902">
                  <c:v>1.1148571428571923</c:v>
                </c:pt>
                <c:pt idx="3903">
                  <c:v>1.1151428571429065</c:v>
                </c:pt>
                <c:pt idx="3904">
                  <c:v>1.1154285714286207</c:v>
                </c:pt>
                <c:pt idx="3905">
                  <c:v>1.115714285714335</c:v>
                </c:pt>
                <c:pt idx="3906">
                  <c:v>1.1160000000000492</c:v>
                </c:pt>
                <c:pt idx="3907">
                  <c:v>1.1162857142857634</c:v>
                </c:pt>
                <c:pt idx="3908">
                  <c:v>1.1165714285714776</c:v>
                </c:pt>
                <c:pt idx="3909">
                  <c:v>1.1168571428571918</c:v>
                </c:pt>
                <c:pt idx="3910">
                  <c:v>1.1171428571429061</c:v>
                </c:pt>
                <c:pt idx="3911">
                  <c:v>1.1174285714286203</c:v>
                </c:pt>
                <c:pt idx="3912">
                  <c:v>1.1177142857143345</c:v>
                </c:pt>
                <c:pt idx="3913">
                  <c:v>1.1180000000000487</c:v>
                </c:pt>
                <c:pt idx="3914">
                  <c:v>1.118285714285763</c:v>
                </c:pt>
                <c:pt idx="3915">
                  <c:v>1.1185714285714772</c:v>
                </c:pt>
                <c:pt idx="3916">
                  <c:v>1.1188571428571914</c:v>
                </c:pt>
                <c:pt idx="3917">
                  <c:v>1.1191428571429056</c:v>
                </c:pt>
                <c:pt idx="3918">
                  <c:v>1.1194285714286198</c:v>
                </c:pt>
                <c:pt idx="3919">
                  <c:v>1.1197142857143341</c:v>
                </c:pt>
                <c:pt idx="3920">
                  <c:v>1.1200000000000483</c:v>
                </c:pt>
                <c:pt idx="3921">
                  <c:v>1.1202857142857625</c:v>
                </c:pt>
                <c:pt idx="3922">
                  <c:v>1.1205714285714767</c:v>
                </c:pt>
                <c:pt idx="3923">
                  <c:v>1.120857142857191</c:v>
                </c:pt>
                <c:pt idx="3924">
                  <c:v>1.1211428571429052</c:v>
                </c:pt>
                <c:pt idx="3925">
                  <c:v>1.1214285714286194</c:v>
                </c:pt>
                <c:pt idx="3926">
                  <c:v>1.1217142857143336</c:v>
                </c:pt>
                <c:pt idx="3927">
                  <c:v>1.1220000000000478</c:v>
                </c:pt>
                <c:pt idx="3928">
                  <c:v>1.1222857142857621</c:v>
                </c:pt>
                <c:pt idx="3929">
                  <c:v>1.1225714285714763</c:v>
                </c:pt>
                <c:pt idx="3930">
                  <c:v>1.1228571428571905</c:v>
                </c:pt>
                <c:pt idx="3931">
                  <c:v>1.1231428571429047</c:v>
                </c:pt>
                <c:pt idx="3932">
                  <c:v>1.123428571428619</c:v>
                </c:pt>
                <c:pt idx="3933">
                  <c:v>1.1237142857143332</c:v>
                </c:pt>
                <c:pt idx="3934">
                  <c:v>1.1240000000000474</c:v>
                </c:pt>
                <c:pt idx="3935">
                  <c:v>1.1242857142857616</c:v>
                </c:pt>
                <c:pt idx="3936">
                  <c:v>1.1245714285714759</c:v>
                </c:pt>
                <c:pt idx="3937">
                  <c:v>1.1248571428571901</c:v>
                </c:pt>
                <c:pt idx="3938">
                  <c:v>1.1251428571429043</c:v>
                </c:pt>
                <c:pt idx="3939">
                  <c:v>1.1254285714286185</c:v>
                </c:pt>
                <c:pt idx="3940">
                  <c:v>1.1257142857143327</c:v>
                </c:pt>
                <c:pt idx="3941">
                  <c:v>1.126000000000047</c:v>
                </c:pt>
                <c:pt idx="3942">
                  <c:v>1.1262857142857612</c:v>
                </c:pt>
                <c:pt idx="3943">
                  <c:v>1.1265714285714754</c:v>
                </c:pt>
                <c:pt idx="3944">
                  <c:v>1.1268571428571896</c:v>
                </c:pt>
                <c:pt idx="3945">
                  <c:v>1.1271428571429039</c:v>
                </c:pt>
                <c:pt idx="3946">
                  <c:v>1.1274285714286181</c:v>
                </c:pt>
                <c:pt idx="3947">
                  <c:v>1.1277142857143323</c:v>
                </c:pt>
                <c:pt idx="3948">
                  <c:v>1.1280000000000465</c:v>
                </c:pt>
                <c:pt idx="3949">
                  <c:v>1.1282857142857607</c:v>
                </c:pt>
                <c:pt idx="3950">
                  <c:v>1.128571428571475</c:v>
                </c:pt>
                <c:pt idx="3951">
                  <c:v>1.1288571428571892</c:v>
                </c:pt>
                <c:pt idx="3952">
                  <c:v>1.1291428571429034</c:v>
                </c:pt>
                <c:pt idx="3953">
                  <c:v>1.1294285714286176</c:v>
                </c:pt>
                <c:pt idx="3954">
                  <c:v>1.1297142857143319</c:v>
                </c:pt>
                <c:pt idx="3955">
                  <c:v>1.1300000000000461</c:v>
                </c:pt>
                <c:pt idx="3956">
                  <c:v>1.1302857142857603</c:v>
                </c:pt>
                <c:pt idx="3957">
                  <c:v>1.1305714285714745</c:v>
                </c:pt>
                <c:pt idx="3958">
                  <c:v>1.1308571428571887</c:v>
                </c:pt>
                <c:pt idx="3959">
                  <c:v>1.131142857142903</c:v>
                </c:pt>
                <c:pt idx="3960">
                  <c:v>1.1314285714286172</c:v>
                </c:pt>
                <c:pt idx="3961">
                  <c:v>1.1317142857143314</c:v>
                </c:pt>
                <c:pt idx="3962">
                  <c:v>1.1320000000000456</c:v>
                </c:pt>
                <c:pt idx="3963">
                  <c:v>1.1322857142857599</c:v>
                </c:pt>
                <c:pt idx="3964">
                  <c:v>1.1325714285714741</c:v>
                </c:pt>
                <c:pt idx="3965">
                  <c:v>1.1328571428571883</c:v>
                </c:pt>
                <c:pt idx="3966">
                  <c:v>1.1331428571429025</c:v>
                </c:pt>
                <c:pt idx="3967">
                  <c:v>1.1334285714286167</c:v>
                </c:pt>
                <c:pt idx="3968">
                  <c:v>1.133714285714331</c:v>
                </c:pt>
                <c:pt idx="3969">
                  <c:v>1.1340000000000452</c:v>
                </c:pt>
                <c:pt idx="3970">
                  <c:v>1.1342857142857594</c:v>
                </c:pt>
                <c:pt idx="3971">
                  <c:v>1.1345714285714736</c:v>
                </c:pt>
                <c:pt idx="3972">
                  <c:v>1.1348571428571879</c:v>
                </c:pt>
                <c:pt idx="3973">
                  <c:v>1.1351428571429021</c:v>
                </c:pt>
                <c:pt idx="3974">
                  <c:v>1.1354285714286163</c:v>
                </c:pt>
                <c:pt idx="3975">
                  <c:v>1.1357142857143305</c:v>
                </c:pt>
                <c:pt idx="3976">
                  <c:v>1.1360000000000448</c:v>
                </c:pt>
                <c:pt idx="3977">
                  <c:v>1.136285714285759</c:v>
                </c:pt>
                <c:pt idx="3978">
                  <c:v>1.1365714285714732</c:v>
                </c:pt>
                <c:pt idx="3979">
                  <c:v>1.1368571428571874</c:v>
                </c:pt>
                <c:pt idx="3980">
                  <c:v>1.1371428571429016</c:v>
                </c:pt>
                <c:pt idx="3981">
                  <c:v>1.1374285714286159</c:v>
                </c:pt>
                <c:pt idx="3982">
                  <c:v>1.1377142857143301</c:v>
                </c:pt>
                <c:pt idx="3983">
                  <c:v>1.1380000000000443</c:v>
                </c:pt>
                <c:pt idx="3984">
                  <c:v>1.1382857142857585</c:v>
                </c:pt>
                <c:pt idx="3985">
                  <c:v>1.1385714285714728</c:v>
                </c:pt>
                <c:pt idx="3986">
                  <c:v>1.138857142857187</c:v>
                </c:pt>
                <c:pt idx="3987">
                  <c:v>1.1391428571429012</c:v>
                </c:pt>
                <c:pt idx="3988">
                  <c:v>1.1394285714286154</c:v>
                </c:pt>
                <c:pt idx="3989">
                  <c:v>1.1397142857143296</c:v>
                </c:pt>
                <c:pt idx="3990">
                  <c:v>1.1400000000000439</c:v>
                </c:pt>
                <c:pt idx="3991">
                  <c:v>1.1402857142857581</c:v>
                </c:pt>
                <c:pt idx="3992">
                  <c:v>1.1405714285714723</c:v>
                </c:pt>
                <c:pt idx="3993">
                  <c:v>1.1408571428571865</c:v>
                </c:pt>
                <c:pt idx="3994">
                  <c:v>1.1411428571429008</c:v>
                </c:pt>
                <c:pt idx="3995">
                  <c:v>1.141428571428615</c:v>
                </c:pt>
                <c:pt idx="3996">
                  <c:v>1.1417142857143292</c:v>
                </c:pt>
                <c:pt idx="3997">
                  <c:v>1.1420000000000434</c:v>
                </c:pt>
                <c:pt idx="3998">
                  <c:v>1.1422857142857576</c:v>
                </c:pt>
                <c:pt idx="3999">
                  <c:v>1.1425714285714719</c:v>
                </c:pt>
                <c:pt idx="4000">
                  <c:v>1.1428571428571861</c:v>
                </c:pt>
                <c:pt idx="4001">
                  <c:v>1.1431428571429003</c:v>
                </c:pt>
                <c:pt idx="4002">
                  <c:v>1.1434285714286145</c:v>
                </c:pt>
                <c:pt idx="4003">
                  <c:v>1.1437142857143288</c:v>
                </c:pt>
                <c:pt idx="4004">
                  <c:v>1.144000000000043</c:v>
                </c:pt>
                <c:pt idx="4005">
                  <c:v>1.1442857142857572</c:v>
                </c:pt>
                <c:pt idx="4006">
                  <c:v>1.1445714285714714</c:v>
                </c:pt>
                <c:pt idx="4007">
                  <c:v>1.1448571428571857</c:v>
                </c:pt>
                <c:pt idx="4008">
                  <c:v>1.1451428571428999</c:v>
                </c:pt>
                <c:pt idx="4009">
                  <c:v>1.1454285714286141</c:v>
                </c:pt>
                <c:pt idx="4010">
                  <c:v>1.1457142857143283</c:v>
                </c:pt>
                <c:pt idx="4011">
                  <c:v>1.1460000000000425</c:v>
                </c:pt>
                <c:pt idx="4012">
                  <c:v>1.1462857142857568</c:v>
                </c:pt>
                <c:pt idx="4013">
                  <c:v>1.146571428571471</c:v>
                </c:pt>
                <c:pt idx="4014">
                  <c:v>1.1468571428571852</c:v>
                </c:pt>
                <c:pt idx="4015">
                  <c:v>1.1471428571428994</c:v>
                </c:pt>
                <c:pt idx="4016">
                  <c:v>1.1474285714286137</c:v>
                </c:pt>
                <c:pt idx="4017">
                  <c:v>1.1477142857143279</c:v>
                </c:pt>
                <c:pt idx="4018">
                  <c:v>1.1480000000000421</c:v>
                </c:pt>
                <c:pt idx="4019">
                  <c:v>1.1482857142857563</c:v>
                </c:pt>
                <c:pt idx="4020">
                  <c:v>1.1485714285714705</c:v>
                </c:pt>
                <c:pt idx="4021">
                  <c:v>1.1488571428571848</c:v>
                </c:pt>
                <c:pt idx="4022">
                  <c:v>1.149142857142899</c:v>
                </c:pt>
                <c:pt idx="4023">
                  <c:v>1.1494285714286132</c:v>
                </c:pt>
                <c:pt idx="4024">
                  <c:v>1.1497142857143274</c:v>
                </c:pt>
                <c:pt idx="4025">
                  <c:v>1.1500000000000417</c:v>
                </c:pt>
                <c:pt idx="4026">
                  <c:v>1.1502857142857559</c:v>
                </c:pt>
                <c:pt idx="4027">
                  <c:v>1.1505714285714701</c:v>
                </c:pt>
                <c:pt idx="4028">
                  <c:v>1.1508571428571843</c:v>
                </c:pt>
                <c:pt idx="4029">
                  <c:v>1.1511428571428985</c:v>
                </c:pt>
                <c:pt idx="4030">
                  <c:v>1.1514285714286128</c:v>
                </c:pt>
                <c:pt idx="4031">
                  <c:v>1.151714285714327</c:v>
                </c:pt>
                <c:pt idx="4032">
                  <c:v>1.1520000000000412</c:v>
                </c:pt>
                <c:pt idx="4033">
                  <c:v>1.1522857142857554</c:v>
                </c:pt>
                <c:pt idx="4034">
                  <c:v>1.1525714285714697</c:v>
                </c:pt>
                <c:pt idx="4035">
                  <c:v>1.1528571428571839</c:v>
                </c:pt>
                <c:pt idx="4036">
                  <c:v>1.1531428571428981</c:v>
                </c:pt>
                <c:pt idx="4037">
                  <c:v>1.1534285714286123</c:v>
                </c:pt>
                <c:pt idx="4038">
                  <c:v>1.1537142857143265</c:v>
                </c:pt>
                <c:pt idx="4039">
                  <c:v>1.1540000000000408</c:v>
                </c:pt>
                <c:pt idx="4040">
                  <c:v>1.154285714285755</c:v>
                </c:pt>
                <c:pt idx="4041">
                  <c:v>1.1545714285714692</c:v>
                </c:pt>
                <c:pt idx="4042">
                  <c:v>1.1548571428571834</c:v>
                </c:pt>
                <c:pt idx="4043">
                  <c:v>1.1551428571428977</c:v>
                </c:pt>
                <c:pt idx="4044">
                  <c:v>1.1554285714286119</c:v>
                </c:pt>
                <c:pt idx="4045">
                  <c:v>1.1557142857143261</c:v>
                </c:pt>
                <c:pt idx="4046">
                  <c:v>1.1560000000000403</c:v>
                </c:pt>
                <c:pt idx="4047">
                  <c:v>1.1562857142857546</c:v>
                </c:pt>
                <c:pt idx="4048">
                  <c:v>1.1565714285714688</c:v>
                </c:pt>
                <c:pt idx="4049">
                  <c:v>1.156857142857183</c:v>
                </c:pt>
                <c:pt idx="4050">
                  <c:v>1.1571428571428972</c:v>
                </c:pt>
                <c:pt idx="4051">
                  <c:v>1.1574285714286114</c:v>
                </c:pt>
                <c:pt idx="4052">
                  <c:v>1.1577142857143257</c:v>
                </c:pt>
                <c:pt idx="4053">
                  <c:v>1.1580000000000399</c:v>
                </c:pt>
                <c:pt idx="4054">
                  <c:v>1.1582857142857541</c:v>
                </c:pt>
                <c:pt idx="4055">
                  <c:v>1.1585714285714683</c:v>
                </c:pt>
                <c:pt idx="4056">
                  <c:v>1.1588571428571826</c:v>
                </c:pt>
                <c:pt idx="4057">
                  <c:v>1.1591428571428968</c:v>
                </c:pt>
                <c:pt idx="4058">
                  <c:v>1.159428571428611</c:v>
                </c:pt>
                <c:pt idx="4059">
                  <c:v>1.1597142857143252</c:v>
                </c:pt>
                <c:pt idx="4060">
                  <c:v>1.1600000000000394</c:v>
                </c:pt>
                <c:pt idx="4061">
                  <c:v>1.1602857142857537</c:v>
                </c:pt>
                <c:pt idx="4062">
                  <c:v>1.1605714285714679</c:v>
                </c:pt>
                <c:pt idx="4063">
                  <c:v>1.1608571428571821</c:v>
                </c:pt>
                <c:pt idx="4064">
                  <c:v>1.1611428571428963</c:v>
                </c:pt>
                <c:pt idx="4065">
                  <c:v>1.1614285714286106</c:v>
                </c:pt>
                <c:pt idx="4066">
                  <c:v>1.1617142857143248</c:v>
                </c:pt>
                <c:pt idx="4067">
                  <c:v>1.162000000000039</c:v>
                </c:pt>
                <c:pt idx="4068">
                  <c:v>1.1622857142857532</c:v>
                </c:pt>
                <c:pt idx="4069">
                  <c:v>1.1625714285714674</c:v>
                </c:pt>
                <c:pt idx="4070">
                  <c:v>1.1628571428571817</c:v>
                </c:pt>
                <c:pt idx="4071">
                  <c:v>1.1631428571428959</c:v>
                </c:pt>
                <c:pt idx="4072">
                  <c:v>1.1634285714286101</c:v>
                </c:pt>
                <c:pt idx="4073">
                  <c:v>1.1637142857143243</c:v>
                </c:pt>
                <c:pt idx="4074">
                  <c:v>1.1640000000000386</c:v>
                </c:pt>
                <c:pt idx="4075">
                  <c:v>1.1642857142857528</c:v>
                </c:pt>
                <c:pt idx="4076">
                  <c:v>1.164571428571467</c:v>
                </c:pt>
                <c:pt idx="4077">
                  <c:v>1.1648571428571812</c:v>
                </c:pt>
                <c:pt idx="4078">
                  <c:v>1.1651428571428954</c:v>
                </c:pt>
                <c:pt idx="4079">
                  <c:v>1.1654285714286097</c:v>
                </c:pt>
                <c:pt idx="4080">
                  <c:v>1.1657142857143239</c:v>
                </c:pt>
                <c:pt idx="4081">
                  <c:v>1.1660000000000381</c:v>
                </c:pt>
                <c:pt idx="4082">
                  <c:v>1.1662857142857523</c:v>
                </c:pt>
                <c:pt idx="4083">
                  <c:v>1.1665714285714666</c:v>
                </c:pt>
                <c:pt idx="4084">
                  <c:v>1.1668571428571808</c:v>
                </c:pt>
                <c:pt idx="4085">
                  <c:v>1.167142857142895</c:v>
                </c:pt>
                <c:pt idx="4086">
                  <c:v>1.1674285714286092</c:v>
                </c:pt>
                <c:pt idx="4087">
                  <c:v>1.1677142857143235</c:v>
                </c:pt>
                <c:pt idx="4088">
                  <c:v>1.1680000000000377</c:v>
                </c:pt>
                <c:pt idx="4089">
                  <c:v>1.1682857142857519</c:v>
                </c:pt>
                <c:pt idx="4090">
                  <c:v>1.1685714285714661</c:v>
                </c:pt>
                <c:pt idx="4091">
                  <c:v>1.1688571428571803</c:v>
                </c:pt>
                <c:pt idx="4092">
                  <c:v>1.1691428571428946</c:v>
                </c:pt>
                <c:pt idx="4093">
                  <c:v>1.1694285714286088</c:v>
                </c:pt>
                <c:pt idx="4094">
                  <c:v>1.169714285714323</c:v>
                </c:pt>
                <c:pt idx="4095">
                  <c:v>1.1700000000000372</c:v>
                </c:pt>
                <c:pt idx="4096">
                  <c:v>1.1702857142857515</c:v>
                </c:pt>
                <c:pt idx="4097">
                  <c:v>1.1705714285714657</c:v>
                </c:pt>
                <c:pt idx="4098">
                  <c:v>1.1708571428571799</c:v>
                </c:pt>
                <c:pt idx="4099">
                  <c:v>1.1711428571428941</c:v>
                </c:pt>
                <c:pt idx="4100">
                  <c:v>1.1714285714286083</c:v>
                </c:pt>
                <c:pt idx="4101">
                  <c:v>1.1717142857143226</c:v>
                </c:pt>
                <c:pt idx="4102">
                  <c:v>1.1720000000000368</c:v>
                </c:pt>
                <c:pt idx="4103">
                  <c:v>1.172285714285751</c:v>
                </c:pt>
                <c:pt idx="4104">
                  <c:v>1.1725714285714652</c:v>
                </c:pt>
                <c:pt idx="4105">
                  <c:v>1.1728571428571795</c:v>
                </c:pt>
                <c:pt idx="4106">
                  <c:v>1.1731428571428937</c:v>
                </c:pt>
                <c:pt idx="4107">
                  <c:v>1.1734285714286079</c:v>
                </c:pt>
                <c:pt idx="4108">
                  <c:v>1.1737142857143221</c:v>
                </c:pt>
                <c:pt idx="4109">
                  <c:v>1.1740000000000363</c:v>
                </c:pt>
                <c:pt idx="4110">
                  <c:v>1.1742857142857506</c:v>
                </c:pt>
                <c:pt idx="4111">
                  <c:v>1.1745714285714648</c:v>
                </c:pt>
                <c:pt idx="4112">
                  <c:v>1.174857142857179</c:v>
                </c:pt>
                <c:pt idx="4113">
                  <c:v>1.1751428571428932</c:v>
                </c:pt>
                <c:pt idx="4114">
                  <c:v>1.1754285714286075</c:v>
                </c:pt>
                <c:pt idx="4115">
                  <c:v>1.1757142857143217</c:v>
                </c:pt>
                <c:pt idx="4116">
                  <c:v>1.1760000000000359</c:v>
                </c:pt>
                <c:pt idx="4117">
                  <c:v>1.1762857142857501</c:v>
                </c:pt>
                <c:pt idx="4118">
                  <c:v>1.1765714285714644</c:v>
                </c:pt>
                <c:pt idx="4119">
                  <c:v>1.1768571428571786</c:v>
                </c:pt>
                <c:pt idx="4120">
                  <c:v>1.1771428571428928</c:v>
                </c:pt>
                <c:pt idx="4121">
                  <c:v>1.177428571428607</c:v>
                </c:pt>
                <c:pt idx="4122">
                  <c:v>1.1777142857143212</c:v>
                </c:pt>
                <c:pt idx="4123">
                  <c:v>1.1780000000000355</c:v>
                </c:pt>
                <c:pt idx="4124">
                  <c:v>1.1782857142857497</c:v>
                </c:pt>
                <c:pt idx="4125">
                  <c:v>1.1785714285714639</c:v>
                </c:pt>
                <c:pt idx="4126">
                  <c:v>1.1788571428571781</c:v>
                </c:pt>
                <c:pt idx="4127">
                  <c:v>1.1791428571428924</c:v>
                </c:pt>
                <c:pt idx="4128">
                  <c:v>1.1794285714286066</c:v>
                </c:pt>
                <c:pt idx="4129">
                  <c:v>1.1797142857143208</c:v>
                </c:pt>
                <c:pt idx="4130">
                  <c:v>1.180000000000035</c:v>
                </c:pt>
                <c:pt idx="4131">
                  <c:v>1.1802857142857492</c:v>
                </c:pt>
                <c:pt idx="4132">
                  <c:v>1.1805714285714635</c:v>
                </c:pt>
                <c:pt idx="4133">
                  <c:v>1.1808571428571777</c:v>
                </c:pt>
                <c:pt idx="4134">
                  <c:v>1.1811428571428919</c:v>
                </c:pt>
                <c:pt idx="4135">
                  <c:v>1.1814285714286061</c:v>
                </c:pt>
                <c:pt idx="4136">
                  <c:v>1.1817142857143204</c:v>
                </c:pt>
                <c:pt idx="4137">
                  <c:v>1.1820000000000346</c:v>
                </c:pt>
                <c:pt idx="4138">
                  <c:v>1.1822857142857488</c:v>
                </c:pt>
                <c:pt idx="4139">
                  <c:v>1.182571428571463</c:v>
                </c:pt>
                <c:pt idx="4140">
                  <c:v>1.1828571428571772</c:v>
                </c:pt>
                <c:pt idx="4141">
                  <c:v>1.1831428571428915</c:v>
                </c:pt>
                <c:pt idx="4142">
                  <c:v>1.1834285714286057</c:v>
                </c:pt>
                <c:pt idx="4143">
                  <c:v>1.1837142857143199</c:v>
                </c:pt>
                <c:pt idx="4144">
                  <c:v>1.1840000000000341</c:v>
                </c:pt>
                <c:pt idx="4145">
                  <c:v>1.1842857142857484</c:v>
                </c:pt>
                <c:pt idx="4146">
                  <c:v>1.1845714285714626</c:v>
                </c:pt>
                <c:pt idx="4147">
                  <c:v>1.1848571428571768</c:v>
                </c:pt>
                <c:pt idx="4148">
                  <c:v>1.185142857142891</c:v>
                </c:pt>
                <c:pt idx="4149">
                  <c:v>1.1854285714286052</c:v>
                </c:pt>
                <c:pt idx="4150">
                  <c:v>1.1857142857143195</c:v>
                </c:pt>
                <c:pt idx="4151">
                  <c:v>1.1860000000000337</c:v>
                </c:pt>
                <c:pt idx="4152">
                  <c:v>1.1862857142857479</c:v>
                </c:pt>
                <c:pt idx="4153">
                  <c:v>1.1865714285714621</c:v>
                </c:pt>
                <c:pt idx="4154">
                  <c:v>1.1868571428571764</c:v>
                </c:pt>
                <c:pt idx="4155">
                  <c:v>1.1871428571428906</c:v>
                </c:pt>
                <c:pt idx="4156">
                  <c:v>1.1874285714286048</c:v>
                </c:pt>
                <c:pt idx="4157">
                  <c:v>1.187714285714319</c:v>
                </c:pt>
                <c:pt idx="4158">
                  <c:v>1.1880000000000333</c:v>
                </c:pt>
                <c:pt idx="4159">
                  <c:v>1.1882857142857475</c:v>
                </c:pt>
                <c:pt idx="4160">
                  <c:v>1.1885714285714617</c:v>
                </c:pt>
                <c:pt idx="4161">
                  <c:v>1.1888571428571759</c:v>
                </c:pt>
                <c:pt idx="4162">
                  <c:v>1.1891428571428901</c:v>
                </c:pt>
                <c:pt idx="4163">
                  <c:v>1.1894285714286044</c:v>
                </c:pt>
                <c:pt idx="4164">
                  <c:v>1.1897142857143186</c:v>
                </c:pt>
                <c:pt idx="4165">
                  <c:v>1.1900000000000328</c:v>
                </c:pt>
                <c:pt idx="4166">
                  <c:v>1.190285714285747</c:v>
                </c:pt>
                <c:pt idx="4167">
                  <c:v>1.1905714285714613</c:v>
                </c:pt>
                <c:pt idx="4168">
                  <c:v>1.1908571428571755</c:v>
                </c:pt>
                <c:pt idx="4169">
                  <c:v>1.1911428571428897</c:v>
                </c:pt>
                <c:pt idx="4170">
                  <c:v>1.1914285714286039</c:v>
                </c:pt>
                <c:pt idx="4171">
                  <c:v>1.1917142857143181</c:v>
                </c:pt>
                <c:pt idx="4172">
                  <c:v>1.1920000000000324</c:v>
                </c:pt>
                <c:pt idx="4173">
                  <c:v>1.1922857142857466</c:v>
                </c:pt>
                <c:pt idx="4174">
                  <c:v>1.1925714285714608</c:v>
                </c:pt>
                <c:pt idx="4175">
                  <c:v>1.192857142857175</c:v>
                </c:pt>
                <c:pt idx="4176">
                  <c:v>1.1931428571428893</c:v>
                </c:pt>
                <c:pt idx="4177">
                  <c:v>1.1934285714286035</c:v>
                </c:pt>
                <c:pt idx="4178">
                  <c:v>1.1937142857143177</c:v>
                </c:pt>
                <c:pt idx="4179">
                  <c:v>1.1940000000000319</c:v>
                </c:pt>
                <c:pt idx="4180">
                  <c:v>1.1942857142857461</c:v>
                </c:pt>
                <c:pt idx="4181">
                  <c:v>1.1945714285714604</c:v>
                </c:pt>
                <c:pt idx="4182">
                  <c:v>1.1948571428571746</c:v>
                </c:pt>
                <c:pt idx="4183">
                  <c:v>1.1951428571428888</c:v>
                </c:pt>
                <c:pt idx="4184">
                  <c:v>1.195428571428603</c:v>
                </c:pt>
                <c:pt idx="4185">
                  <c:v>1.1957142857143173</c:v>
                </c:pt>
                <c:pt idx="4186">
                  <c:v>1.1960000000000315</c:v>
                </c:pt>
                <c:pt idx="4187">
                  <c:v>1.1962857142857457</c:v>
                </c:pt>
                <c:pt idx="4188">
                  <c:v>1.1965714285714599</c:v>
                </c:pt>
                <c:pt idx="4189">
                  <c:v>1.1968571428571741</c:v>
                </c:pt>
                <c:pt idx="4190">
                  <c:v>1.1971428571428884</c:v>
                </c:pt>
                <c:pt idx="4191">
                  <c:v>1.1974285714286026</c:v>
                </c:pt>
                <c:pt idx="4192">
                  <c:v>1.1977142857143168</c:v>
                </c:pt>
                <c:pt idx="4193">
                  <c:v>1.198000000000031</c:v>
                </c:pt>
                <c:pt idx="4194">
                  <c:v>1.1982857142857453</c:v>
                </c:pt>
                <c:pt idx="4195">
                  <c:v>1.1985714285714595</c:v>
                </c:pt>
                <c:pt idx="4196">
                  <c:v>1.1988571428571737</c:v>
                </c:pt>
                <c:pt idx="4197">
                  <c:v>1.1991428571428879</c:v>
                </c:pt>
                <c:pt idx="4198">
                  <c:v>1.1994285714286022</c:v>
                </c:pt>
                <c:pt idx="4199">
                  <c:v>1.1997142857143164</c:v>
                </c:pt>
                <c:pt idx="4200">
                  <c:v>1.2000000000000306</c:v>
                </c:pt>
                <c:pt idx="4201">
                  <c:v>1.2002857142857448</c:v>
                </c:pt>
                <c:pt idx="4202">
                  <c:v>1.200571428571459</c:v>
                </c:pt>
                <c:pt idx="4203">
                  <c:v>1.2008571428571733</c:v>
                </c:pt>
                <c:pt idx="4204">
                  <c:v>1.2011428571428875</c:v>
                </c:pt>
                <c:pt idx="4205">
                  <c:v>1.2014285714286017</c:v>
                </c:pt>
                <c:pt idx="4206">
                  <c:v>1.2017142857143159</c:v>
                </c:pt>
                <c:pt idx="4207">
                  <c:v>1.2020000000000302</c:v>
                </c:pt>
                <c:pt idx="4208">
                  <c:v>1.2022857142857444</c:v>
                </c:pt>
                <c:pt idx="4209">
                  <c:v>1.2025714285714586</c:v>
                </c:pt>
                <c:pt idx="4210">
                  <c:v>1.2028571428571728</c:v>
                </c:pt>
                <c:pt idx="4211">
                  <c:v>1.203142857142887</c:v>
                </c:pt>
                <c:pt idx="4212">
                  <c:v>1.2034285714286013</c:v>
                </c:pt>
                <c:pt idx="4213">
                  <c:v>1.2037142857143155</c:v>
                </c:pt>
                <c:pt idx="4214">
                  <c:v>1.2040000000000297</c:v>
                </c:pt>
                <c:pt idx="4215">
                  <c:v>1.2042857142857439</c:v>
                </c:pt>
                <c:pt idx="4216">
                  <c:v>1.2045714285714582</c:v>
                </c:pt>
                <c:pt idx="4217">
                  <c:v>1.2048571428571724</c:v>
                </c:pt>
                <c:pt idx="4218">
                  <c:v>1.2051428571428866</c:v>
                </c:pt>
                <c:pt idx="4219">
                  <c:v>1.2054285714286008</c:v>
                </c:pt>
                <c:pt idx="4220">
                  <c:v>1.205714285714315</c:v>
                </c:pt>
                <c:pt idx="4221">
                  <c:v>1.2060000000000293</c:v>
                </c:pt>
                <c:pt idx="4222">
                  <c:v>1.2062857142857435</c:v>
                </c:pt>
                <c:pt idx="4223">
                  <c:v>1.2065714285714577</c:v>
                </c:pt>
                <c:pt idx="4224">
                  <c:v>1.2068571428571719</c:v>
                </c:pt>
                <c:pt idx="4225">
                  <c:v>1.2071428571428862</c:v>
                </c:pt>
                <c:pt idx="4226">
                  <c:v>1.2074285714286004</c:v>
                </c:pt>
                <c:pt idx="4227">
                  <c:v>1.2077142857143146</c:v>
                </c:pt>
                <c:pt idx="4228">
                  <c:v>1.2080000000000288</c:v>
                </c:pt>
                <c:pt idx="4229">
                  <c:v>1.2082857142857431</c:v>
                </c:pt>
                <c:pt idx="4230">
                  <c:v>1.2085714285714573</c:v>
                </c:pt>
                <c:pt idx="4231">
                  <c:v>1.2088571428571715</c:v>
                </c:pt>
                <c:pt idx="4232">
                  <c:v>1.2091428571428857</c:v>
                </c:pt>
                <c:pt idx="4233">
                  <c:v>1.2094285714285999</c:v>
                </c:pt>
                <c:pt idx="4234">
                  <c:v>1.2097142857143142</c:v>
                </c:pt>
                <c:pt idx="4235">
                  <c:v>1.2100000000000284</c:v>
                </c:pt>
                <c:pt idx="4236">
                  <c:v>1.2102857142857426</c:v>
                </c:pt>
                <c:pt idx="4237">
                  <c:v>1.2105714285714568</c:v>
                </c:pt>
                <c:pt idx="4238">
                  <c:v>1.2108571428571711</c:v>
                </c:pt>
                <c:pt idx="4239">
                  <c:v>1.2111428571428853</c:v>
                </c:pt>
                <c:pt idx="4240">
                  <c:v>1.2114285714285995</c:v>
                </c:pt>
                <c:pt idx="4241">
                  <c:v>1.2117142857143137</c:v>
                </c:pt>
                <c:pt idx="4242">
                  <c:v>1.2120000000000279</c:v>
                </c:pt>
                <c:pt idx="4243">
                  <c:v>1.2122857142857422</c:v>
                </c:pt>
                <c:pt idx="4244">
                  <c:v>1.2125714285714564</c:v>
                </c:pt>
                <c:pt idx="4245">
                  <c:v>1.2128571428571706</c:v>
                </c:pt>
                <c:pt idx="4246">
                  <c:v>1.2131428571428848</c:v>
                </c:pt>
                <c:pt idx="4247">
                  <c:v>1.2134285714285991</c:v>
                </c:pt>
                <c:pt idx="4248">
                  <c:v>1.2137142857143133</c:v>
                </c:pt>
                <c:pt idx="4249">
                  <c:v>1.2140000000000275</c:v>
                </c:pt>
                <c:pt idx="4250">
                  <c:v>1.2142857142857417</c:v>
                </c:pt>
                <c:pt idx="4251">
                  <c:v>1.2145714285714559</c:v>
                </c:pt>
                <c:pt idx="4252">
                  <c:v>1.2148571428571702</c:v>
                </c:pt>
                <c:pt idx="4253">
                  <c:v>1.2151428571428844</c:v>
                </c:pt>
                <c:pt idx="4254">
                  <c:v>1.2154285714285986</c:v>
                </c:pt>
                <c:pt idx="4255">
                  <c:v>1.2157142857143128</c:v>
                </c:pt>
                <c:pt idx="4256">
                  <c:v>1.2160000000000271</c:v>
                </c:pt>
                <c:pt idx="4257">
                  <c:v>1.2162857142857413</c:v>
                </c:pt>
                <c:pt idx="4258">
                  <c:v>1.2165714285714555</c:v>
                </c:pt>
                <c:pt idx="4259">
                  <c:v>1.2168571428571697</c:v>
                </c:pt>
                <c:pt idx="4260">
                  <c:v>1.2171428571428839</c:v>
                </c:pt>
                <c:pt idx="4261">
                  <c:v>1.2174285714285982</c:v>
                </c:pt>
                <c:pt idx="4262">
                  <c:v>1.2177142857143124</c:v>
                </c:pt>
                <c:pt idx="4263">
                  <c:v>1.2180000000000266</c:v>
                </c:pt>
                <c:pt idx="4264">
                  <c:v>1.2182857142857408</c:v>
                </c:pt>
                <c:pt idx="4265">
                  <c:v>1.2185714285714551</c:v>
                </c:pt>
                <c:pt idx="4266">
                  <c:v>1.2188571428571693</c:v>
                </c:pt>
                <c:pt idx="4267">
                  <c:v>1.2191428571428835</c:v>
                </c:pt>
                <c:pt idx="4268">
                  <c:v>1.2194285714285977</c:v>
                </c:pt>
                <c:pt idx="4269">
                  <c:v>1.219714285714312</c:v>
                </c:pt>
                <c:pt idx="4270">
                  <c:v>1.2200000000000262</c:v>
                </c:pt>
                <c:pt idx="4271">
                  <c:v>1.2202857142857404</c:v>
                </c:pt>
                <c:pt idx="4272">
                  <c:v>1.2205714285714546</c:v>
                </c:pt>
                <c:pt idx="4273">
                  <c:v>1.2208571428571688</c:v>
                </c:pt>
                <c:pt idx="4274">
                  <c:v>1.2211428571428831</c:v>
                </c:pt>
                <c:pt idx="4275">
                  <c:v>1.2214285714285973</c:v>
                </c:pt>
                <c:pt idx="4276">
                  <c:v>1.2217142857143115</c:v>
                </c:pt>
                <c:pt idx="4277">
                  <c:v>1.2220000000000257</c:v>
                </c:pt>
                <c:pt idx="4278">
                  <c:v>1.22228571428574</c:v>
                </c:pt>
                <c:pt idx="4279">
                  <c:v>1.2225714285714542</c:v>
                </c:pt>
                <c:pt idx="4280">
                  <c:v>1.2228571428571684</c:v>
                </c:pt>
                <c:pt idx="4281">
                  <c:v>1.2231428571428826</c:v>
                </c:pt>
                <c:pt idx="4282">
                  <c:v>1.2234285714285968</c:v>
                </c:pt>
                <c:pt idx="4283">
                  <c:v>1.2237142857143111</c:v>
                </c:pt>
                <c:pt idx="4284">
                  <c:v>1.2240000000000253</c:v>
                </c:pt>
                <c:pt idx="4285">
                  <c:v>1.2242857142857395</c:v>
                </c:pt>
                <c:pt idx="4286">
                  <c:v>1.2245714285714537</c:v>
                </c:pt>
                <c:pt idx="4287">
                  <c:v>1.224857142857168</c:v>
                </c:pt>
                <c:pt idx="4288">
                  <c:v>1.2251428571428822</c:v>
                </c:pt>
                <c:pt idx="4289">
                  <c:v>1.2254285714285964</c:v>
                </c:pt>
                <c:pt idx="4290">
                  <c:v>1.2257142857143106</c:v>
                </c:pt>
                <c:pt idx="4291">
                  <c:v>1.2260000000000248</c:v>
                </c:pt>
                <c:pt idx="4292">
                  <c:v>1.2262857142857391</c:v>
                </c:pt>
                <c:pt idx="4293">
                  <c:v>1.2265714285714533</c:v>
                </c:pt>
                <c:pt idx="4294">
                  <c:v>1.2268571428571675</c:v>
                </c:pt>
                <c:pt idx="4295">
                  <c:v>1.2271428571428817</c:v>
                </c:pt>
                <c:pt idx="4296">
                  <c:v>1.227428571428596</c:v>
                </c:pt>
                <c:pt idx="4297">
                  <c:v>1.2277142857143102</c:v>
                </c:pt>
                <c:pt idx="4298">
                  <c:v>1.2280000000000244</c:v>
                </c:pt>
                <c:pt idx="4299">
                  <c:v>1.2282857142857386</c:v>
                </c:pt>
                <c:pt idx="4300">
                  <c:v>1.2285714285714529</c:v>
                </c:pt>
                <c:pt idx="4301">
                  <c:v>1.2288571428571671</c:v>
                </c:pt>
                <c:pt idx="4302">
                  <c:v>1.2291428571428813</c:v>
                </c:pt>
                <c:pt idx="4303">
                  <c:v>1.2294285714285955</c:v>
                </c:pt>
                <c:pt idx="4304">
                  <c:v>1.2297142857143097</c:v>
                </c:pt>
                <c:pt idx="4305">
                  <c:v>1.230000000000024</c:v>
                </c:pt>
                <c:pt idx="4306">
                  <c:v>1.2302857142857382</c:v>
                </c:pt>
                <c:pt idx="4307">
                  <c:v>1.2305714285714524</c:v>
                </c:pt>
                <c:pt idx="4308">
                  <c:v>1.2308571428571666</c:v>
                </c:pt>
                <c:pt idx="4309">
                  <c:v>1.2311428571428809</c:v>
                </c:pt>
                <c:pt idx="4310">
                  <c:v>1.2314285714285951</c:v>
                </c:pt>
                <c:pt idx="4311">
                  <c:v>1.2317142857143093</c:v>
                </c:pt>
                <c:pt idx="4312">
                  <c:v>1.2320000000000235</c:v>
                </c:pt>
                <c:pt idx="4313">
                  <c:v>1.2322857142857377</c:v>
                </c:pt>
                <c:pt idx="4314">
                  <c:v>1.232571428571452</c:v>
                </c:pt>
                <c:pt idx="4315">
                  <c:v>1.2328571428571662</c:v>
                </c:pt>
                <c:pt idx="4316">
                  <c:v>1.2331428571428804</c:v>
                </c:pt>
                <c:pt idx="4317">
                  <c:v>1.2334285714285946</c:v>
                </c:pt>
                <c:pt idx="4318">
                  <c:v>1.2337142857143089</c:v>
                </c:pt>
                <c:pt idx="4319">
                  <c:v>1.2340000000000231</c:v>
                </c:pt>
                <c:pt idx="4320">
                  <c:v>1.2342857142857373</c:v>
                </c:pt>
                <c:pt idx="4321">
                  <c:v>1.2345714285714515</c:v>
                </c:pt>
                <c:pt idx="4322">
                  <c:v>1.2348571428571657</c:v>
                </c:pt>
                <c:pt idx="4323">
                  <c:v>1.23514285714288</c:v>
                </c:pt>
                <c:pt idx="4324">
                  <c:v>1.2354285714285942</c:v>
                </c:pt>
                <c:pt idx="4325">
                  <c:v>1.2357142857143084</c:v>
                </c:pt>
                <c:pt idx="4326">
                  <c:v>1.2360000000000226</c:v>
                </c:pt>
                <c:pt idx="4327">
                  <c:v>1.2362857142857369</c:v>
                </c:pt>
                <c:pt idx="4328">
                  <c:v>1.2365714285714511</c:v>
                </c:pt>
                <c:pt idx="4329">
                  <c:v>1.2368571428571653</c:v>
                </c:pt>
                <c:pt idx="4330">
                  <c:v>1.2371428571428795</c:v>
                </c:pt>
                <c:pt idx="4331">
                  <c:v>1.2374285714285937</c:v>
                </c:pt>
                <c:pt idx="4332">
                  <c:v>1.237714285714308</c:v>
                </c:pt>
                <c:pt idx="4333">
                  <c:v>1.2380000000000222</c:v>
                </c:pt>
                <c:pt idx="4334">
                  <c:v>1.2382857142857364</c:v>
                </c:pt>
                <c:pt idx="4335">
                  <c:v>1.2385714285714506</c:v>
                </c:pt>
                <c:pt idx="4336">
                  <c:v>1.2388571428571649</c:v>
                </c:pt>
                <c:pt idx="4337">
                  <c:v>1.2391428571428791</c:v>
                </c:pt>
                <c:pt idx="4338">
                  <c:v>1.2394285714285933</c:v>
                </c:pt>
                <c:pt idx="4339">
                  <c:v>1.2397142857143075</c:v>
                </c:pt>
                <c:pt idx="4340">
                  <c:v>1.2400000000000218</c:v>
                </c:pt>
                <c:pt idx="4341">
                  <c:v>1.240285714285736</c:v>
                </c:pt>
                <c:pt idx="4342">
                  <c:v>1.2405714285714502</c:v>
                </c:pt>
                <c:pt idx="4343">
                  <c:v>1.2408571428571644</c:v>
                </c:pt>
                <c:pt idx="4344">
                  <c:v>1.2411428571428786</c:v>
                </c:pt>
                <c:pt idx="4345">
                  <c:v>1.2414285714285929</c:v>
                </c:pt>
                <c:pt idx="4346">
                  <c:v>1.2417142857143071</c:v>
                </c:pt>
                <c:pt idx="4347">
                  <c:v>1.2420000000000213</c:v>
                </c:pt>
                <c:pt idx="4348">
                  <c:v>1.2422857142857355</c:v>
                </c:pt>
                <c:pt idx="4349">
                  <c:v>1.2425714285714498</c:v>
                </c:pt>
                <c:pt idx="4350">
                  <c:v>1.242857142857164</c:v>
                </c:pt>
                <c:pt idx="4351">
                  <c:v>1.2431428571428782</c:v>
                </c:pt>
                <c:pt idx="4352">
                  <c:v>1.2434285714285924</c:v>
                </c:pt>
                <c:pt idx="4353">
                  <c:v>1.2437142857143066</c:v>
                </c:pt>
                <c:pt idx="4354">
                  <c:v>1.2440000000000209</c:v>
                </c:pt>
                <c:pt idx="4355">
                  <c:v>1.2442857142857351</c:v>
                </c:pt>
                <c:pt idx="4356">
                  <c:v>1.2445714285714493</c:v>
                </c:pt>
                <c:pt idx="4357">
                  <c:v>1.2448571428571635</c:v>
                </c:pt>
                <c:pt idx="4358">
                  <c:v>1.2451428571428778</c:v>
                </c:pt>
                <c:pt idx="4359">
                  <c:v>1.245428571428592</c:v>
                </c:pt>
                <c:pt idx="4360">
                  <c:v>1.2457142857143062</c:v>
                </c:pt>
                <c:pt idx="4361">
                  <c:v>1.2460000000000204</c:v>
                </c:pt>
                <c:pt idx="4362">
                  <c:v>1.2462857142857346</c:v>
                </c:pt>
                <c:pt idx="4363">
                  <c:v>1.2465714285714489</c:v>
                </c:pt>
                <c:pt idx="4364">
                  <c:v>1.2468571428571631</c:v>
                </c:pt>
                <c:pt idx="4365">
                  <c:v>1.2471428571428773</c:v>
                </c:pt>
                <c:pt idx="4366">
                  <c:v>1.2474285714285915</c:v>
                </c:pt>
                <c:pt idx="4367">
                  <c:v>1.2477142857143058</c:v>
                </c:pt>
                <c:pt idx="4368">
                  <c:v>1.24800000000002</c:v>
                </c:pt>
                <c:pt idx="4369">
                  <c:v>1.2482857142857342</c:v>
                </c:pt>
                <c:pt idx="4370">
                  <c:v>1.2485714285714484</c:v>
                </c:pt>
                <c:pt idx="4371">
                  <c:v>1.2488571428571626</c:v>
                </c:pt>
                <c:pt idx="4372">
                  <c:v>1.2491428571428769</c:v>
                </c:pt>
                <c:pt idx="4373">
                  <c:v>1.2494285714285911</c:v>
                </c:pt>
                <c:pt idx="4374">
                  <c:v>1.2497142857143053</c:v>
                </c:pt>
                <c:pt idx="4375">
                  <c:v>1.2500000000000195</c:v>
                </c:pt>
                <c:pt idx="4376">
                  <c:v>1.2502857142857338</c:v>
                </c:pt>
                <c:pt idx="4377">
                  <c:v>1.250571428571448</c:v>
                </c:pt>
                <c:pt idx="4378">
                  <c:v>1.2508571428571622</c:v>
                </c:pt>
                <c:pt idx="4379">
                  <c:v>1.2511428571428764</c:v>
                </c:pt>
                <c:pt idx="4380">
                  <c:v>1.2514285714285907</c:v>
                </c:pt>
                <c:pt idx="4381">
                  <c:v>1.2517142857143049</c:v>
                </c:pt>
                <c:pt idx="4382">
                  <c:v>1.2520000000000191</c:v>
                </c:pt>
                <c:pt idx="4383">
                  <c:v>1.2522857142857333</c:v>
                </c:pt>
                <c:pt idx="4384">
                  <c:v>1.2525714285714475</c:v>
                </c:pt>
                <c:pt idx="4385">
                  <c:v>1.2528571428571618</c:v>
                </c:pt>
                <c:pt idx="4386">
                  <c:v>1.253142857142876</c:v>
                </c:pt>
                <c:pt idx="4387">
                  <c:v>1.2534285714285902</c:v>
                </c:pt>
                <c:pt idx="4388">
                  <c:v>1.2537142857143044</c:v>
                </c:pt>
                <c:pt idx="4389">
                  <c:v>1.2540000000000187</c:v>
                </c:pt>
                <c:pt idx="4390">
                  <c:v>1.2542857142857329</c:v>
                </c:pt>
                <c:pt idx="4391">
                  <c:v>1.2545714285714471</c:v>
                </c:pt>
                <c:pt idx="4392">
                  <c:v>1.2548571428571613</c:v>
                </c:pt>
                <c:pt idx="4393">
                  <c:v>1.2551428571428755</c:v>
                </c:pt>
                <c:pt idx="4394">
                  <c:v>1.2554285714285898</c:v>
                </c:pt>
                <c:pt idx="4395">
                  <c:v>1.255714285714304</c:v>
                </c:pt>
                <c:pt idx="4396">
                  <c:v>1.2560000000000182</c:v>
                </c:pt>
                <c:pt idx="4397">
                  <c:v>1.2562857142857324</c:v>
                </c:pt>
                <c:pt idx="4398">
                  <c:v>1.2565714285714467</c:v>
                </c:pt>
                <c:pt idx="4399">
                  <c:v>1.2568571428571609</c:v>
                </c:pt>
                <c:pt idx="4400">
                  <c:v>1.2571428571428751</c:v>
                </c:pt>
                <c:pt idx="4401">
                  <c:v>1.2574285714285893</c:v>
                </c:pt>
                <c:pt idx="4402">
                  <c:v>1.2577142857143035</c:v>
                </c:pt>
                <c:pt idx="4403">
                  <c:v>1.2580000000000178</c:v>
                </c:pt>
                <c:pt idx="4404">
                  <c:v>1.258285714285732</c:v>
                </c:pt>
                <c:pt idx="4405">
                  <c:v>1.2585714285714462</c:v>
                </c:pt>
                <c:pt idx="4406">
                  <c:v>1.2588571428571604</c:v>
                </c:pt>
                <c:pt idx="4407">
                  <c:v>1.2591428571428747</c:v>
                </c:pt>
                <c:pt idx="4408">
                  <c:v>1.2594285714285889</c:v>
                </c:pt>
                <c:pt idx="4409">
                  <c:v>1.2597142857143031</c:v>
                </c:pt>
                <c:pt idx="4410">
                  <c:v>1.2600000000000173</c:v>
                </c:pt>
                <c:pt idx="4411">
                  <c:v>1.2602857142857316</c:v>
                </c:pt>
                <c:pt idx="4412">
                  <c:v>1.2605714285714458</c:v>
                </c:pt>
                <c:pt idx="4413">
                  <c:v>1.26085714285716</c:v>
                </c:pt>
                <c:pt idx="4414">
                  <c:v>1.2611428571428742</c:v>
                </c:pt>
                <c:pt idx="4415">
                  <c:v>1.2614285714285884</c:v>
                </c:pt>
                <c:pt idx="4416">
                  <c:v>1.2617142857143027</c:v>
                </c:pt>
                <c:pt idx="4417">
                  <c:v>1.2620000000000169</c:v>
                </c:pt>
                <c:pt idx="4418">
                  <c:v>1.2622857142857311</c:v>
                </c:pt>
                <c:pt idx="4419">
                  <c:v>1.2625714285714453</c:v>
                </c:pt>
                <c:pt idx="4420">
                  <c:v>1.2628571428571596</c:v>
                </c:pt>
                <c:pt idx="4421">
                  <c:v>1.2631428571428738</c:v>
                </c:pt>
                <c:pt idx="4422">
                  <c:v>1.263428571428588</c:v>
                </c:pt>
                <c:pt idx="4423">
                  <c:v>1.2637142857143022</c:v>
                </c:pt>
                <c:pt idx="4424">
                  <c:v>1.2640000000000164</c:v>
                </c:pt>
                <c:pt idx="4425">
                  <c:v>1.2642857142857307</c:v>
                </c:pt>
                <c:pt idx="4426">
                  <c:v>1.2645714285714449</c:v>
                </c:pt>
                <c:pt idx="4427">
                  <c:v>1.2648571428571591</c:v>
                </c:pt>
                <c:pt idx="4428">
                  <c:v>1.2651428571428733</c:v>
                </c:pt>
                <c:pt idx="4429">
                  <c:v>1.2654285714285876</c:v>
                </c:pt>
                <c:pt idx="4430">
                  <c:v>1.2657142857143018</c:v>
                </c:pt>
                <c:pt idx="4431">
                  <c:v>1.266000000000016</c:v>
                </c:pt>
                <c:pt idx="4432">
                  <c:v>1.2662857142857302</c:v>
                </c:pt>
                <c:pt idx="4433">
                  <c:v>1.2665714285714444</c:v>
                </c:pt>
                <c:pt idx="4434">
                  <c:v>1.2668571428571587</c:v>
                </c:pt>
                <c:pt idx="4435">
                  <c:v>1.2671428571428729</c:v>
                </c:pt>
                <c:pt idx="4436">
                  <c:v>1.2674285714285871</c:v>
                </c:pt>
                <c:pt idx="4437">
                  <c:v>1.2677142857143013</c:v>
                </c:pt>
                <c:pt idx="4438">
                  <c:v>1.2680000000000156</c:v>
                </c:pt>
                <c:pt idx="4439">
                  <c:v>1.2682857142857298</c:v>
                </c:pt>
                <c:pt idx="4440">
                  <c:v>1.268571428571444</c:v>
                </c:pt>
                <c:pt idx="4441">
                  <c:v>1.2688571428571582</c:v>
                </c:pt>
                <c:pt idx="4442">
                  <c:v>1.2691428571428724</c:v>
                </c:pt>
                <c:pt idx="4443">
                  <c:v>1.2694285714285867</c:v>
                </c:pt>
                <c:pt idx="4444">
                  <c:v>1.2697142857143009</c:v>
                </c:pt>
                <c:pt idx="4445">
                  <c:v>1.2700000000000151</c:v>
                </c:pt>
                <c:pt idx="4446">
                  <c:v>1.2702857142857293</c:v>
                </c:pt>
                <c:pt idx="4447">
                  <c:v>1.2705714285714436</c:v>
                </c:pt>
                <c:pt idx="4448">
                  <c:v>1.2708571428571578</c:v>
                </c:pt>
                <c:pt idx="4449">
                  <c:v>1.271142857142872</c:v>
                </c:pt>
                <c:pt idx="4450">
                  <c:v>1.2714285714285862</c:v>
                </c:pt>
                <c:pt idx="4451">
                  <c:v>1.2717142857143005</c:v>
                </c:pt>
                <c:pt idx="4452">
                  <c:v>1.2720000000000147</c:v>
                </c:pt>
                <c:pt idx="4453">
                  <c:v>1.2722857142857289</c:v>
                </c:pt>
                <c:pt idx="4454">
                  <c:v>1.2725714285714431</c:v>
                </c:pt>
                <c:pt idx="4455">
                  <c:v>1.2728571428571573</c:v>
                </c:pt>
                <c:pt idx="4456">
                  <c:v>1.2731428571428716</c:v>
                </c:pt>
                <c:pt idx="4457">
                  <c:v>1.2734285714285858</c:v>
                </c:pt>
                <c:pt idx="4458">
                  <c:v>1.2737142857143</c:v>
                </c:pt>
                <c:pt idx="4459">
                  <c:v>1.2740000000000142</c:v>
                </c:pt>
                <c:pt idx="4460">
                  <c:v>1.2742857142857285</c:v>
                </c:pt>
                <c:pt idx="4461">
                  <c:v>1.2745714285714427</c:v>
                </c:pt>
                <c:pt idx="4462">
                  <c:v>1.2748571428571569</c:v>
                </c:pt>
                <c:pt idx="4463">
                  <c:v>1.2751428571428711</c:v>
                </c:pt>
                <c:pt idx="4464">
                  <c:v>1.2754285714285853</c:v>
                </c:pt>
                <c:pt idx="4465">
                  <c:v>1.2757142857142996</c:v>
                </c:pt>
                <c:pt idx="4466">
                  <c:v>1.2760000000000138</c:v>
                </c:pt>
                <c:pt idx="4467">
                  <c:v>1.276285714285728</c:v>
                </c:pt>
                <c:pt idx="4468">
                  <c:v>1.2765714285714422</c:v>
                </c:pt>
                <c:pt idx="4469">
                  <c:v>1.2768571428571565</c:v>
                </c:pt>
                <c:pt idx="4470">
                  <c:v>1.2771428571428707</c:v>
                </c:pt>
                <c:pt idx="4471">
                  <c:v>1.2774285714285849</c:v>
                </c:pt>
                <c:pt idx="4472">
                  <c:v>1.2777142857142991</c:v>
                </c:pt>
                <c:pt idx="4473">
                  <c:v>1.2780000000000133</c:v>
                </c:pt>
                <c:pt idx="4474">
                  <c:v>1.2782857142857276</c:v>
                </c:pt>
                <c:pt idx="4475">
                  <c:v>1.2785714285714418</c:v>
                </c:pt>
                <c:pt idx="4476">
                  <c:v>1.278857142857156</c:v>
                </c:pt>
                <c:pt idx="4477">
                  <c:v>1.2791428571428702</c:v>
                </c:pt>
                <c:pt idx="4478">
                  <c:v>1.2794285714285845</c:v>
                </c:pt>
                <c:pt idx="4479">
                  <c:v>1.2797142857142987</c:v>
                </c:pt>
                <c:pt idx="4480">
                  <c:v>1.2800000000000129</c:v>
                </c:pt>
                <c:pt idx="4481">
                  <c:v>1.2802857142857271</c:v>
                </c:pt>
                <c:pt idx="4482">
                  <c:v>1.2805714285714414</c:v>
                </c:pt>
                <c:pt idx="4483">
                  <c:v>1.2808571428571556</c:v>
                </c:pt>
                <c:pt idx="4484">
                  <c:v>1.2811428571428698</c:v>
                </c:pt>
                <c:pt idx="4485">
                  <c:v>1.281428571428584</c:v>
                </c:pt>
                <c:pt idx="4486">
                  <c:v>1.2817142857142982</c:v>
                </c:pt>
                <c:pt idx="4487">
                  <c:v>1.2820000000000125</c:v>
                </c:pt>
                <c:pt idx="4488">
                  <c:v>1.2822857142857267</c:v>
                </c:pt>
                <c:pt idx="4489">
                  <c:v>1.2825714285714409</c:v>
                </c:pt>
                <c:pt idx="4490">
                  <c:v>1.2828571428571551</c:v>
                </c:pt>
                <c:pt idx="4491">
                  <c:v>1.2831428571428694</c:v>
                </c:pt>
                <c:pt idx="4492">
                  <c:v>1.2834285714285836</c:v>
                </c:pt>
                <c:pt idx="4493">
                  <c:v>1.2837142857142978</c:v>
                </c:pt>
                <c:pt idx="4494">
                  <c:v>1.284000000000012</c:v>
                </c:pt>
                <c:pt idx="4495">
                  <c:v>1.2842857142857262</c:v>
                </c:pt>
                <c:pt idx="4496">
                  <c:v>1.2845714285714405</c:v>
                </c:pt>
                <c:pt idx="4497">
                  <c:v>1.2848571428571547</c:v>
                </c:pt>
                <c:pt idx="4498">
                  <c:v>1.2851428571428689</c:v>
                </c:pt>
                <c:pt idx="4499">
                  <c:v>1.2854285714285831</c:v>
                </c:pt>
                <c:pt idx="4500">
                  <c:v>1.2857142857142974</c:v>
                </c:pt>
                <c:pt idx="4501">
                  <c:v>1.2860000000000116</c:v>
                </c:pt>
                <c:pt idx="4502">
                  <c:v>1.2862857142857258</c:v>
                </c:pt>
                <c:pt idx="4503">
                  <c:v>1.28657142857144</c:v>
                </c:pt>
                <c:pt idx="4504">
                  <c:v>1.2868571428571542</c:v>
                </c:pt>
                <c:pt idx="4505">
                  <c:v>1.2871428571428685</c:v>
                </c:pt>
                <c:pt idx="4506">
                  <c:v>1.2874285714285827</c:v>
                </c:pt>
                <c:pt idx="4507">
                  <c:v>1.2877142857142969</c:v>
                </c:pt>
                <c:pt idx="4508">
                  <c:v>1.2880000000000111</c:v>
                </c:pt>
                <c:pt idx="4509">
                  <c:v>1.2882857142857254</c:v>
                </c:pt>
                <c:pt idx="4510">
                  <c:v>1.2885714285714396</c:v>
                </c:pt>
                <c:pt idx="4511">
                  <c:v>1.2888571428571538</c:v>
                </c:pt>
                <c:pt idx="4512">
                  <c:v>1.289142857142868</c:v>
                </c:pt>
                <c:pt idx="4513">
                  <c:v>1.2894285714285822</c:v>
                </c:pt>
                <c:pt idx="4514">
                  <c:v>1.2897142857142965</c:v>
                </c:pt>
                <c:pt idx="4515">
                  <c:v>1.2900000000000107</c:v>
                </c:pt>
                <c:pt idx="4516">
                  <c:v>1.2902857142857249</c:v>
                </c:pt>
                <c:pt idx="4517">
                  <c:v>1.2905714285714391</c:v>
                </c:pt>
                <c:pt idx="4518">
                  <c:v>1.2908571428571534</c:v>
                </c:pt>
                <c:pt idx="4519">
                  <c:v>1.2911428571428676</c:v>
                </c:pt>
                <c:pt idx="4520">
                  <c:v>1.2914285714285818</c:v>
                </c:pt>
                <c:pt idx="4521">
                  <c:v>1.291714285714296</c:v>
                </c:pt>
                <c:pt idx="4522">
                  <c:v>1.2920000000000103</c:v>
                </c:pt>
                <c:pt idx="4523">
                  <c:v>1.2922857142857245</c:v>
                </c:pt>
                <c:pt idx="4524">
                  <c:v>1.2925714285714387</c:v>
                </c:pt>
                <c:pt idx="4525">
                  <c:v>1.2928571428571529</c:v>
                </c:pt>
                <c:pt idx="4526">
                  <c:v>1.2931428571428671</c:v>
                </c:pt>
                <c:pt idx="4527">
                  <c:v>1.2934285714285814</c:v>
                </c:pt>
                <c:pt idx="4528">
                  <c:v>1.2937142857142956</c:v>
                </c:pt>
                <c:pt idx="4529">
                  <c:v>1.2940000000000098</c:v>
                </c:pt>
                <c:pt idx="4530">
                  <c:v>1.294285714285724</c:v>
                </c:pt>
                <c:pt idx="4531">
                  <c:v>1.2945714285714383</c:v>
                </c:pt>
                <c:pt idx="4532">
                  <c:v>1.2948571428571525</c:v>
                </c:pt>
                <c:pt idx="4533">
                  <c:v>1.2951428571428667</c:v>
                </c:pt>
                <c:pt idx="4534">
                  <c:v>1.2954285714285809</c:v>
                </c:pt>
                <c:pt idx="4535">
                  <c:v>1.2957142857142951</c:v>
                </c:pt>
                <c:pt idx="4536">
                  <c:v>1.2960000000000094</c:v>
                </c:pt>
                <c:pt idx="4537">
                  <c:v>1.2962857142857236</c:v>
                </c:pt>
                <c:pt idx="4538">
                  <c:v>1.2965714285714378</c:v>
                </c:pt>
                <c:pt idx="4539">
                  <c:v>1.296857142857152</c:v>
                </c:pt>
                <c:pt idx="4540">
                  <c:v>1.2971428571428663</c:v>
                </c:pt>
                <c:pt idx="4541">
                  <c:v>1.2974285714285805</c:v>
                </c:pt>
                <c:pt idx="4542">
                  <c:v>1.2977142857142947</c:v>
                </c:pt>
                <c:pt idx="4543">
                  <c:v>1.2980000000000089</c:v>
                </c:pt>
                <c:pt idx="4544">
                  <c:v>1.2982857142857231</c:v>
                </c:pt>
                <c:pt idx="4545">
                  <c:v>1.2985714285714374</c:v>
                </c:pt>
                <c:pt idx="4546">
                  <c:v>1.2988571428571516</c:v>
                </c:pt>
                <c:pt idx="4547">
                  <c:v>1.2991428571428658</c:v>
                </c:pt>
                <c:pt idx="4548">
                  <c:v>1.29942857142858</c:v>
                </c:pt>
                <c:pt idx="4549">
                  <c:v>1.2997142857142943</c:v>
                </c:pt>
                <c:pt idx="4550">
                  <c:v>1.3000000000000085</c:v>
                </c:pt>
                <c:pt idx="4551">
                  <c:v>1.3002857142857227</c:v>
                </c:pt>
                <c:pt idx="4552">
                  <c:v>1.3005714285714369</c:v>
                </c:pt>
                <c:pt idx="4553">
                  <c:v>1.3008571428571511</c:v>
                </c:pt>
                <c:pt idx="4554">
                  <c:v>1.3011428571428654</c:v>
                </c:pt>
                <c:pt idx="4555">
                  <c:v>1.3014285714285796</c:v>
                </c:pt>
                <c:pt idx="4556">
                  <c:v>1.3017142857142938</c:v>
                </c:pt>
                <c:pt idx="4557">
                  <c:v>1.302000000000008</c:v>
                </c:pt>
                <c:pt idx="4558">
                  <c:v>1.3022857142857223</c:v>
                </c:pt>
                <c:pt idx="4559">
                  <c:v>1.3025714285714365</c:v>
                </c:pt>
                <c:pt idx="4560">
                  <c:v>1.3028571428571507</c:v>
                </c:pt>
                <c:pt idx="4561">
                  <c:v>1.3031428571428649</c:v>
                </c:pt>
                <c:pt idx="4562">
                  <c:v>1.3034285714285792</c:v>
                </c:pt>
                <c:pt idx="4563">
                  <c:v>1.3037142857142934</c:v>
                </c:pt>
                <c:pt idx="4564">
                  <c:v>1.3040000000000076</c:v>
                </c:pt>
                <c:pt idx="4565">
                  <c:v>1.3042857142857218</c:v>
                </c:pt>
                <c:pt idx="4566">
                  <c:v>1.304571428571436</c:v>
                </c:pt>
                <c:pt idx="4567">
                  <c:v>1.3048571428571503</c:v>
                </c:pt>
                <c:pt idx="4568">
                  <c:v>1.3051428571428645</c:v>
                </c:pt>
                <c:pt idx="4569">
                  <c:v>1.3054285714285787</c:v>
                </c:pt>
                <c:pt idx="4570">
                  <c:v>1.3057142857142929</c:v>
                </c:pt>
                <c:pt idx="4571">
                  <c:v>1.3060000000000072</c:v>
                </c:pt>
                <c:pt idx="4572">
                  <c:v>1.3062857142857214</c:v>
                </c:pt>
                <c:pt idx="4573">
                  <c:v>1.3065714285714356</c:v>
                </c:pt>
                <c:pt idx="4574">
                  <c:v>1.3068571428571498</c:v>
                </c:pt>
                <c:pt idx="4575">
                  <c:v>1.307142857142864</c:v>
                </c:pt>
                <c:pt idx="4576">
                  <c:v>1.3074285714285783</c:v>
                </c:pt>
                <c:pt idx="4577">
                  <c:v>1.3077142857142925</c:v>
                </c:pt>
                <c:pt idx="4578">
                  <c:v>1.3080000000000067</c:v>
                </c:pt>
                <c:pt idx="4579">
                  <c:v>1.3082857142857209</c:v>
                </c:pt>
                <c:pt idx="4580">
                  <c:v>1.3085714285714352</c:v>
                </c:pt>
                <c:pt idx="4581">
                  <c:v>1.3088571428571494</c:v>
                </c:pt>
                <c:pt idx="4582">
                  <c:v>1.3091428571428636</c:v>
                </c:pt>
                <c:pt idx="4583">
                  <c:v>1.3094285714285778</c:v>
                </c:pt>
                <c:pt idx="4584">
                  <c:v>1.309714285714292</c:v>
                </c:pt>
                <c:pt idx="4585">
                  <c:v>1.3100000000000063</c:v>
                </c:pt>
                <c:pt idx="4586">
                  <c:v>1.3102857142857205</c:v>
                </c:pt>
                <c:pt idx="4587">
                  <c:v>1.3105714285714347</c:v>
                </c:pt>
                <c:pt idx="4588">
                  <c:v>1.3108571428571489</c:v>
                </c:pt>
                <c:pt idx="4589">
                  <c:v>1.3111428571428632</c:v>
                </c:pt>
                <c:pt idx="4590">
                  <c:v>1.3114285714285774</c:v>
                </c:pt>
                <c:pt idx="4591">
                  <c:v>1.3117142857142916</c:v>
                </c:pt>
                <c:pt idx="4592">
                  <c:v>1.3120000000000058</c:v>
                </c:pt>
                <c:pt idx="4593">
                  <c:v>1.3122857142857201</c:v>
                </c:pt>
                <c:pt idx="4594">
                  <c:v>1.3125714285714343</c:v>
                </c:pt>
                <c:pt idx="4595">
                  <c:v>1.3128571428571485</c:v>
                </c:pt>
                <c:pt idx="4596">
                  <c:v>1.3131428571428627</c:v>
                </c:pt>
                <c:pt idx="4597">
                  <c:v>1.3134285714285769</c:v>
                </c:pt>
                <c:pt idx="4598">
                  <c:v>1.3137142857142912</c:v>
                </c:pt>
                <c:pt idx="4599">
                  <c:v>1.3140000000000054</c:v>
                </c:pt>
                <c:pt idx="4600">
                  <c:v>1.3142857142857196</c:v>
                </c:pt>
                <c:pt idx="4601">
                  <c:v>1.3145714285714338</c:v>
                </c:pt>
                <c:pt idx="4602">
                  <c:v>1.3148571428571481</c:v>
                </c:pt>
                <c:pt idx="4603">
                  <c:v>1.3151428571428623</c:v>
                </c:pt>
                <c:pt idx="4604">
                  <c:v>1.3154285714285765</c:v>
                </c:pt>
                <c:pt idx="4605">
                  <c:v>1.3157142857142907</c:v>
                </c:pt>
                <c:pt idx="4606">
                  <c:v>1.3160000000000049</c:v>
                </c:pt>
                <c:pt idx="4607">
                  <c:v>1.3162857142857192</c:v>
                </c:pt>
                <c:pt idx="4608">
                  <c:v>1.3165714285714334</c:v>
                </c:pt>
                <c:pt idx="4609">
                  <c:v>1.3168571428571476</c:v>
                </c:pt>
                <c:pt idx="4610">
                  <c:v>1.3171428571428618</c:v>
                </c:pt>
                <c:pt idx="4611">
                  <c:v>1.3174285714285761</c:v>
                </c:pt>
                <c:pt idx="4612">
                  <c:v>1.3177142857142903</c:v>
                </c:pt>
                <c:pt idx="4613">
                  <c:v>1.3180000000000045</c:v>
                </c:pt>
                <c:pt idx="4614">
                  <c:v>1.3182857142857187</c:v>
                </c:pt>
                <c:pt idx="4615">
                  <c:v>1.3185714285714329</c:v>
                </c:pt>
                <c:pt idx="4616">
                  <c:v>1.3188571428571472</c:v>
                </c:pt>
                <c:pt idx="4617">
                  <c:v>1.3191428571428614</c:v>
                </c:pt>
                <c:pt idx="4618">
                  <c:v>1.3194285714285756</c:v>
                </c:pt>
                <c:pt idx="4619">
                  <c:v>1.3197142857142898</c:v>
                </c:pt>
                <c:pt idx="4620">
                  <c:v>1.3200000000000041</c:v>
                </c:pt>
                <c:pt idx="4621">
                  <c:v>1.3202857142857183</c:v>
                </c:pt>
                <c:pt idx="4622">
                  <c:v>1.3205714285714325</c:v>
                </c:pt>
                <c:pt idx="4623">
                  <c:v>1.3208571428571467</c:v>
                </c:pt>
                <c:pt idx="4624">
                  <c:v>1.3211428571428609</c:v>
                </c:pt>
                <c:pt idx="4625">
                  <c:v>1.3214285714285752</c:v>
                </c:pt>
                <c:pt idx="4626">
                  <c:v>1.3217142857142894</c:v>
                </c:pt>
                <c:pt idx="4627">
                  <c:v>1.3220000000000036</c:v>
                </c:pt>
                <c:pt idx="4628">
                  <c:v>1.3222857142857178</c:v>
                </c:pt>
                <c:pt idx="4629">
                  <c:v>1.3225714285714321</c:v>
                </c:pt>
                <c:pt idx="4630">
                  <c:v>1.3228571428571463</c:v>
                </c:pt>
                <c:pt idx="4631">
                  <c:v>1.3231428571428605</c:v>
                </c:pt>
                <c:pt idx="4632">
                  <c:v>1.3234285714285747</c:v>
                </c:pt>
                <c:pt idx="4633">
                  <c:v>1.323714285714289</c:v>
                </c:pt>
                <c:pt idx="4634">
                  <c:v>1.3240000000000032</c:v>
                </c:pt>
                <c:pt idx="4635">
                  <c:v>1.3242857142857174</c:v>
                </c:pt>
                <c:pt idx="4636">
                  <c:v>1.3245714285714316</c:v>
                </c:pt>
                <c:pt idx="4637">
                  <c:v>1.3248571428571458</c:v>
                </c:pt>
                <c:pt idx="4638">
                  <c:v>1.3251428571428601</c:v>
                </c:pt>
                <c:pt idx="4639">
                  <c:v>1.3254285714285743</c:v>
                </c:pt>
                <c:pt idx="4640">
                  <c:v>1.3257142857142885</c:v>
                </c:pt>
                <c:pt idx="4641">
                  <c:v>1.3260000000000027</c:v>
                </c:pt>
                <c:pt idx="4642">
                  <c:v>1.326285714285717</c:v>
                </c:pt>
                <c:pt idx="4643">
                  <c:v>1.3265714285714312</c:v>
                </c:pt>
                <c:pt idx="4644">
                  <c:v>1.3268571428571454</c:v>
                </c:pt>
                <c:pt idx="4645">
                  <c:v>1.3271428571428596</c:v>
                </c:pt>
                <c:pt idx="4646">
                  <c:v>1.3274285714285738</c:v>
                </c:pt>
                <c:pt idx="4647">
                  <c:v>1.3277142857142881</c:v>
                </c:pt>
                <c:pt idx="4648">
                  <c:v>1.3280000000000023</c:v>
                </c:pt>
                <c:pt idx="4649">
                  <c:v>1.3282857142857165</c:v>
                </c:pt>
                <c:pt idx="4650">
                  <c:v>1.3285714285714307</c:v>
                </c:pt>
                <c:pt idx="4651">
                  <c:v>1.328857142857145</c:v>
                </c:pt>
                <c:pt idx="4652">
                  <c:v>1.3291428571428592</c:v>
                </c:pt>
                <c:pt idx="4653">
                  <c:v>1.3294285714285734</c:v>
                </c:pt>
                <c:pt idx="4654">
                  <c:v>1.3297142857142876</c:v>
                </c:pt>
                <c:pt idx="4655">
                  <c:v>1.3300000000000018</c:v>
                </c:pt>
                <c:pt idx="4656">
                  <c:v>1.3302857142857161</c:v>
                </c:pt>
                <c:pt idx="4657">
                  <c:v>1.3305714285714303</c:v>
                </c:pt>
                <c:pt idx="4658">
                  <c:v>1.3308571428571445</c:v>
                </c:pt>
                <c:pt idx="4659">
                  <c:v>1.3311428571428587</c:v>
                </c:pt>
                <c:pt idx="4660">
                  <c:v>1.331428571428573</c:v>
                </c:pt>
                <c:pt idx="4661">
                  <c:v>1.3317142857142872</c:v>
                </c:pt>
                <c:pt idx="4662">
                  <c:v>1.3320000000000014</c:v>
                </c:pt>
                <c:pt idx="4663">
                  <c:v>1.3322857142857156</c:v>
                </c:pt>
                <c:pt idx="4664">
                  <c:v>1.3325714285714299</c:v>
                </c:pt>
                <c:pt idx="4665">
                  <c:v>1.3328571428571441</c:v>
                </c:pt>
                <c:pt idx="4666">
                  <c:v>1.3331428571428583</c:v>
                </c:pt>
                <c:pt idx="4667">
                  <c:v>1.3334285714285725</c:v>
                </c:pt>
                <c:pt idx="4668">
                  <c:v>1.3337142857142867</c:v>
                </c:pt>
                <c:pt idx="4669">
                  <c:v>1.334000000000001</c:v>
                </c:pt>
                <c:pt idx="4670">
                  <c:v>1.3342857142857152</c:v>
                </c:pt>
                <c:pt idx="4671">
                  <c:v>1.3345714285714294</c:v>
                </c:pt>
                <c:pt idx="4672">
                  <c:v>1.3348571428571436</c:v>
                </c:pt>
                <c:pt idx="4673">
                  <c:v>1.3351428571428579</c:v>
                </c:pt>
                <c:pt idx="4674">
                  <c:v>1.3354285714285721</c:v>
                </c:pt>
                <c:pt idx="4675">
                  <c:v>1.3357142857142863</c:v>
                </c:pt>
                <c:pt idx="4676">
                  <c:v>1.3360000000000005</c:v>
                </c:pt>
                <c:pt idx="4677">
                  <c:v>1.3362857142857147</c:v>
                </c:pt>
                <c:pt idx="4678">
                  <c:v>1.336571428571429</c:v>
                </c:pt>
                <c:pt idx="4679">
                  <c:v>1.3368571428571432</c:v>
                </c:pt>
                <c:pt idx="4680">
                  <c:v>1.3371428571428574</c:v>
                </c:pt>
                <c:pt idx="4681">
                  <c:v>1.3374285714285716</c:v>
                </c:pt>
                <c:pt idx="4682">
                  <c:v>1.3377142857142859</c:v>
                </c:pt>
                <c:pt idx="4683">
                  <c:v>1.3380000000000001</c:v>
                </c:pt>
                <c:pt idx="4684">
                  <c:v>1.3382857142857143</c:v>
                </c:pt>
                <c:pt idx="4685">
                  <c:v>1.3385714285714285</c:v>
                </c:pt>
                <c:pt idx="4686">
                  <c:v>1.3388571428571427</c:v>
                </c:pt>
                <c:pt idx="4687">
                  <c:v>1.339142857142857</c:v>
                </c:pt>
                <c:pt idx="4688">
                  <c:v>1.3394285714285712</c:v>
                </c:pt>
                <c:pt idx="4689">
                  <c:v>1.3397142857142854</c:v>
                </c:pt>
                <c:pt idx="4690">
                  <c:v>1.3399999999999996</c:v>
                </c:pt>
                <c:pt idx="4691">
                  <c:v>1.3402857142857139</c:v>
                </c:pt>
                <c:pt idx="4692">
                  <c:v>1.3405714285714281</c:v>
                </c:pt>
                <c:pt idx="4693">
                  <c:v>1.3408571428571423</c:v>
                </c:pt>
                <c:pt idx="4694">
                  <c:v>1.3411428571428565</c:v>
                </c:pt>
                <c:pt idx="4695">
                  <c:v>1.3414285714285707</c:v>
                </c:pt>
                <c:pt idx="4696">
                  <c:v>1.341714285714285</c:v>
                </c:pt>
                <c:pt idx="4697">
                  <c:v>1.3419999999999992</c:v>
                </c:pt>
                <c:pt idx="4698">
                  <c:v>1.3422857142857134</c:v>
                </c:pt>
                <c:pt idx="4699">
                  <c:v>1.3425714285714276</c:v>
                </c:pt>
                <c:pt idx="4700">
                  <c:v>1.3428571428571419</c:v>
                </c:pt>
                <c:pt idx="4701">
                  <c:v>1.3431428571428561</c:v>
                </c:pt>
                <c:pt idx="4702">
                  <c:v>1.3434285714285703</c:v>
                </c:pt>
                <c:pt idx="4703">
                  <c:v>1.3437142857142845</c:v>
                </c:pt>
                <c:pt idx="4704">
                  <c:v>1.3439999999999988</c:v>
                </c:pt>
                <c:pt idx="4705">
                  <c:v>1.344285714285713</c:v>
                </c:pt>
                <c:pt idx="4706">
                  <c:v>1.3445714285714272</c:v>
                </c:pt>
                <c:pt idx="4707">
                  <c:v>1.3448571428571414</c:v>
                </c:pt>
                <c:pt idx="4708">
                  <c:v>1.3451428571428556</c:v>
                </c:pt>
                <c:pt idx="4709">
                  <c:v>1.3454285714285699</c:v>
                </c:pt>
                <c:pt idx="4710">
                  <c:v>1.3457142857142841</c:v>
                </c:pt>
                <c:pt idx="4711">
                  <c:v>1.3459999999999983</c:v>
                </c:pt>
                <c:pt idx="4712">
                  <c:v>1.3462857142857125</c:v>
                </c:pt>
                <c:pt idx="4713">
                  <c:v>1.3465714285714268</c:v>
                </c:pt>
                <c:pt idx="4714">
                  <c:v>1.346857142857141</c:v>
                </c:pt>
                <c:pt idx="4715">
                  <c:v>1.3471428571428552</c:v>
                </c:pt>
                <c:pt idx="4716">
                  <c:v>1.3474285714285694</c:v>
                </c:pt>
                <c:pt idx="4717">
                  <c:v>1.3477142857142836</c:v>
                </c:pt>
                <c:pt idx="4718">
                  <c:v>1.3479999999999979</c:v>
                </c:pt>
                <c:pt idx="4719">
                  <c:v>1.3482857142857121</c:v>
                </c:pt>
                <c:pt idx="4720">
                  <c:v>1.3485714285714263</c:v>
                </c:pt>
                <c:pt idx="4721">
                  <c:v>1.3488571428571405</c:v>
                </c:pt>
                <c:pt idx="4722">
                  <c:v>1.3491428571428548</c:v>
                </c:pt>
                <c:pt idx="4723">
                  <c:v>1.349428571428569</c:v>
                </c:pt>
                <c:pt idx="4724">
                  <c:v>1.3497142857142832</c:v>
                </c:pt>
                <c:pt idx="4725">
                  <c:v>1.3499999999999974</c:v>
                </c:pt>
                <c:pt idx="4726">
                  <c:v>1.3502857142857116</c:v>
                </c:pt>
                <c:pt idx="4727">
                  <c:v>1.3505714285714259</c:v>
                </c:pt>
                <c:pt idx="4728">
                  <c:v>1.3508571428571401</c:v>
                </c:pt>
                <c:pt idx="4729">
                  <c:v>1.3511428571428543</c:v>
                </c:pt>
                <c:pt idx="4730">
                  <c:v>1.3514285714285685</c:v>
                </c:pt>
                <c:pt idx="4731">
                  <c:v>1.3517142857142828</c:v>
                </c:pt>
                <c:pt idx="4732">
                  <c:v>1.351999999999997</c:v>
                </c:pt>
                <c:pt idx="4733">
                  <c:v>1.3522857142857112</c:v>
                </c:pt>
                <c:pt idx="4734">
                  <c:v>1.3525714285714254</c:v>
                </c:pt>
                <c:pt idx="4735">
                  <c:v>1.3528571428571396</c:v>
                </c:pt>
                <c:pt idx="4736">
                  <c:v>1.3531428571428539</c:v>
                </c:pt>
                <c:pt idx="4737">
                  <c:v>1.3534285714285681</c:v>
                </c:pt>
                <c:pt idx="4738">
                  <c:v>1.3537142857142823</c:v>
                </c:pt>
                <c:pt idx="4739">
                  <c:v>1.3539999999999965</c:v>
                </c:pt>
                <c:pt idx="4740">
                  <c:v>1.3542857142857108</c:v>
                </c:pt>
                <c:pt idx="4741">
                  <c:v>1.354571428571425</c:v>
                </c:pt>
                <c:pt idx="4742">
                  <c:v>1.3548571428571392</c:v>
                </c:pt>
                <c:pt idx="4743">
                  <c:v>1.3551428571428534</c:v>
                </c:pt>
                <c:pt idx="4744">
                  <c:v>1.3554285714285677</c:v>
                </c:pt>
                <c:pt idx="4745">
                  <c:v>1.3557142857142819</c:v>
                </c:pt>
                <c:pt idx="4746">
                  <c:v>1.3559999999999961</c:v>
                </c:pt>
                <c:pt idx="4747">
                  <c:v>1.3562857142857103</c:v>
                </c:pt>
                <c:pt idx="4748">
                  <c:v>1.3565714285714245</c:v>
                </c:pt>
                <c:pt idx="4749">
                  <c:v>1.3568571428571388</c:v>
                </c:pt>
                <c:pt idx="4750">
                  <c:v>1.357142857142853</c:v>
                </c:pt>
                <c:pt idx="4751">
                  <c:v>1.3574285714285672</c:v>
                </c:pt>
                <c:pt idx="4752">
                  <c:v>1.3577142857142814</c:v>
                </c:pt>
                <c:pt idx="4753">
                  <c:v>1.3579999999999957</c:v>
                </c:pt>
                <c:pt idx="4754">
                  <c:v>1.3582857142857099</c:v>
                </c:pt>
                <c:pt idx="4755">
                  <c:v>1.3585714285714241</c:v>
                </c:pt>
                <c:pt idx="4756">
                  <c:v>1.3588571428571383</c:v>
                </c:pt>
                <c:pt idx="4757">
                  <c:v>1.3591428571428525</c:v>
                </c:pt>
                <c:pt idx="4758">
                  <c:v>1.3594285714285668</c:v>
                </c:pt>
                <c:pt idx="4759">
                  <c:v>1.359714285714281</c:v>
                </c:pt>
                <c:pt idx="4760">
                  <c:v>1.3599999999999952</c:v>
                </c:pt>
                <c:pt idx="4761">
                  <c:v>1.3602857142857094</c:v>
                </c:pt>
                <c:pt idx="4762">
                  <c:v>1.3605714285714237</c:v>
                </c:pt>
                <c:pt idx="4763">
                  <c:v>1.3608571428571379</c:v>
                </c:pt>
                <c:pt idx="4764">
                  <c:v>1.3611428571428521</c:v>
                </c:pt>
                <c:pt idx="4765">
                  <c:v>1.3614285714285663</c:v>
                </c:pt>
                <c:pt idx="4766">
                  <c:v>1.3617142857142805</c:v>
                </c:pt>
                <c:pt idx="4767">
                  <c:v>1.3619999999999948</c:v>
                </c:pt>
                <c:pt idx="4768">
                  <c:v>1.362285714285709</c:v>
                </c:pt>
                <c:pt idx="4769">
                  <c:v>1.3625714285714232</c:v>
                </c:pt>
                <c:pt idx="4770">
                  <c:v>1.3628571428571374</c:v>
                </c:pt>
                <c:pt idx="4771">
                  <c:v>1.3631428571428517</c:v>
                </c:pt>
                <c:pt idx="4772">
                  <c:v>1.3634285714285659</c:v>
                </c:pt>
                <c:pt idx="4773">
                  <c:v>1.3637142857142801</c:v>
                </c:pt>
                <c:pt idx="4774">
                  <c:v>1.3639999999999943</c:v>
                </c:pt>
                <c:pt idx="4775">
                  <c:v>1.3642857142857086</c:v>
                </c:pt>
                <c:pt idx="4776">
                  <c:v>1.3645714285714228</c:v>
                </c:pt>
                <c:pt idx="4777">
                  <c:v>1.364857142857137</c:v>
                </c:pt>
                <c:pt idx="4778">
                  <c:v>1.3651428571428512</c:v>
                </c:pt>
                <c:pt idx="4779">
                  <c:v>1.3654285714285654</c:v>
                </c:pt>
                <c:pt idx="4780">
                  <c:v>1.3657142857142797</c:v>
                </c:pt>
                <c:pt idx="4781">
                  <c:v>1.3659999999999939</c:v>
                </c:pt>
                <c:pt idx="4782">
                  <c:v>1.3662857142857081</c:v>
                </c:pt>
                <c:pt idx="4783">
                  <c:v>1.3665714285714223</c:v>
                </c:pt>
                <c:pt idx="4784">
                  <c:v>1.3668571428571366</c:v>
                </c:pt>
                <c:pt idx="4785">
                  <c:v>1.3671428571428508</c:v>
                </c:pt>
                <c:pt idx="4786">
                  <c:v>1.367428571428565</c:v>
                </c:pt>
                <c:pt idx="4787">
                  <c:v>1.3677142857142792</c:v>
                </c:pt>
                <c:pt idx="4788">
                  <c:v>1.3679999999999934</c:v>
                </c:pt>
                <c:pt idx="4789">
                  <c:v>1.3682857142857077</c:v>
                </c:pt>
                <c:pt idx="4790">
                  <c:v>1.3685714285714219</c:v>
                </c:pt>
                <c:pt idx="4791">
                  <c:v>1.3688571428571361</c:v>
                </c:pt>
                <c:pt idx="4792">
                  <c:v>1.3691428571428503</c:v>
                </c:pt>
                <c:pt idx="4793">
                  <c:v>1.3694285714285646</c:v>
                </c:pt>
                <c:pt idx="4794">
                  <c:v>1.3697142857142788</c:v>
                </c:pt>
                <c:pt idx="4795">
                  <c:v>1.369999999999993</c:v>
                </c:pt>
                <c:pt idx="4796">
                  <c:v>1.3702857142857072</c:v>
                </c:pt>
                <c:pt idx="4797">
                  <c:v>1.3705714285714214</c:v>
                </c:pt>
                <c:pt idx="4798">
                  <c:v>1.3708571428571357</c:v>
                </c:pt>
                <c:pt idx="4799">
                  <c:v>1.3711428571428499</c:v>
                </c:pt>
                <c:pt idx="4800">
                  <c:v>1.3714285714285641</c:v>
                </c:pt>
                <c:pt idx="4801">
                  <c:v>1.3717142857142783</c:v>
                </c:pt>
                <c:pt idx="4802">
                  <c:v>1.3719999999999926</c:v>
                </c:pt>
                <c:pt idx="4803">
                  <c:v>1.3722857142857068</c:v>
                </c:pt>
                <c:pt idx="4804">
                  <c:v>1.372571428571421</c:v>
                </c:pt>
                <c:pt idx="4805">
                  <c:v>1.3728571428571352</c:v>
                </c:pt>
                <c:pt idx="4806">
                  <c:v>1.3731428571428494</c:v>
                </c:pt>
                <c:pt idx="4807">
                  <c:v>1.3734285714285637</c:v>
                </c:pt>
                <c:pt idx="4808">
                  <c:v>1.3737142857142779</c:v>
                </c:pt>
                <c:pt idx="4809">
                  <c:v>1.3739999999999921</c:v>
                </c:pt>
                <c:pt idx="4810">
                  <c:v>1.3742857142857063</c:v>
                </c:pt>
                <c:pt idx="4811">
                  <c:v>1.3745714285714206</c:v>
                </c:pt>
                <c:pt idx="4812">
                  <c:v>1.3748571428571348</c:v>
                </c:pt>
                <c:pt idx="4813">
                  <c:v>1.375142857142849</c:v>
                </c:pt>
                <c:pt idx="4814">
                  <c:v>1.3754285714285632</c:v>
                </c:pt>
                <c:pt idx="4815">
                  <c:v>1.3757142857142775</c:v>
                </c:pt>
                <c:pt idx="4816">
                  <c:v>1.3759999999999917</c:v>
                </c:pt>
                <c:pt idx="4817">
                  <c:v>1.3762857142857059</c:v>
                </c:pt>
                <c:pt idx="4818">
                  <c:v>1.3765714285714201</c:v>
                </c:pt>
                <c:pt idx="4819">
                  <c:v>1.3768571428571343</c:v>
                </c:pt>
                <c:pt idx="4820">
                  <c:v>1.3771428571428486</c:v>
                </c:pt>
                <c:pt idx="4821">
                  <c:v>1.3774285714285628</c:v>
                </c:pt>
                <c:pt idx="4822">
                  <c:v>1.377714285714277</c:v>
                </c:pt>
                <c:pt idx="4823">
                  <c:v>1.3779999999999912</c:v>
                </c:pt>
                <c:pt idx="4824">
                  <c:v>1.3782857142857055</c:v>
                </c:pt>
                <c:pt idx="4825">
                  <c:v>1.3785714285714197</c:v>
                </c:pt>
                <c:pt idx="4826">
                  <c:v>1.3788571428571339</c:v>
                </c:pt>
                <c:pt idx="4827">
                  <c:v>1.3791428571428481</c:v>
                </c:pt>
                <c:pt idx="4828">
                  <c:v>1.3794285714285623</c:v>
                </c:pt>
                <c:pt idx="4829">
                  <c:v>1.3797142857142766</c:v>
                </c:pt>
                <c:pt idx="4830">
                  <c:v>1.3799999999999908</c:v>
                </c:pt>
                <c:pt idx="4831">
                  <c:v>1.380285714285705</c:v>
                </c:pt>
                <c:pt idx="4832">
                  <c:v>1.3805714285714192</c:v>
                </c:pt>
                <c:pt idx="4833">
                  <c:v>1.3808571428571335</c:v>
                </c:pt>
                <c:pt idx="4834">
                  <c:v>1.3811428571428477</c:v>
                </c:pt>
                <c:pt idx="4835">
                  <c:v>1.3814285714285619</c:v>
                </c:pt>
                <c:pt idx="4836">
                  <c:v>1.3817142857142761</c:v>
                </c:pt>
                <c:pt idx="4837">
                  <c:v>1.3819999999999903</c:v>
                </c:pt>
                <c:pt idx="4838">
                  <c:v>1.3822857142857046</c:v>
                </c:pt>
                <c:pt idx="4839">
                  <c:v>1.3825714285714188</c:v>
                </c:pt>
                <c:pt idx="4840">
                  <c:v>1.382857142857133</c:v>
                </c:pt>
                <c:pt idx="4841">
                  <c:v>1.3831428571428472</c:v>
                </c:pt>
                <c:pt idx="4842">
                  <c:v>1.3834285714285615</c:v>
                </c:pt>
                <c:pt idx="4843">
                  <c:v>1.3837142857142757</c:v>
                </c:pt>
                <c:pt idx="4844">
                  <c:v>1.3839999999999899</c:v>
                </c:pt>
                <c:pt idx="4845">
                  <c:v>1.3842857142857041</c:v>
                </c:pt>
                <c:pt idx="4846">
                  <c:v>1.3845714285714184</c:v>
                </c:pt>
                <c:pt idx="4847">
                  <c:v>1.3848571428571326</c:v>
                </c:pt>
                <c:pt idx="4848">
                  <c:v>1.3851428571428468</c:v>
                </c:pt>
                <c:pt idx="4849">
                  <c:v>1.385428571428561</c:v>
                </c:pt>
                <c:pt idx="4850">
                  <c:v>1.3857142857142752</c:v>
                </c:pt>
                <c:pt idx="4851">
                  <c:v>1.3859999999999895</c:v>
                </c:pt>
                <c:pt idx="4852">
                  <c:v>1.3862857142857037</c:v>
                </c:pt>
                <c:pt idx="4853">
                  <c:v>1.3865714285714179</c:v>
                </c:pt>
                <c:pt idx="4854">
                  <c:v>1.3868571428571321</c:v>
                </c:pt>
                <c:pt idx="4855">
                  <c:v>1.3871428571428464</c:v>
                </c:pt>
                <c:pt idx="4856">
                  <c:v>1.3874285714285606</c:v>
                </c:pt>
                <c:pt idx="4857">
                  <c:v>1.3877142857142748</c:v>
                </c:pt>
                <c:pt idx="4858">
                  <c:v>1.387999999999989</c:v>
                </c:pt>
                <c:pt idx="4859">
                  <c:v>1.3882857142857032</c:v>
                </c:pt>
                <c:pt idx="4860">
                  <c:v>1.3885714285714175</c:v>
                </c:pt>
                <c:pt idx="4861">
                  <c:v>1.3888571428571317</c:v>
                </c:pt>
                <c:pt idx="4862">
                  <c:v>1.3891428571428459</c:v>
                </c:pt>
                <c:pt idx="4863">
                  <c:v>1.3894285714285601</c:v>
                </c:pt>
                <c:pt idx="4864">
                  <c:v>1.3897142857142744</c:v>
                </c:pt>
                <c:pt idx="4865">
                  <c:v>1.3899999999999886</c:v>
                </c:pt>
                <c:pt idx="4866">
                  <c:v>1.3902857142857028</c:v>
                </c:pt>
                <c:pt idx="4867">
                  <c:v>1.390571428571417</c:v>
                </c:pt>
                <c:pt idx="4868">
                  <c:v>1.3908571428571312</c:v>
                </c:pt>
                <c:pt idx="4869">
                  <c:v>1.3911428571428455</c:v>
                </c:pt>
                <c:pt idx="4870">
                  <c:v>1.3914285714285597</c:v>
                </c:pt>
                <c:pt idx="4871">
                  <c:v>1.3917142857142739</c:v>
                </c:pt>
                <c:pt idx="4872">
                  <c:v>1.3919999999999881</c:v>
                </c:pt>
                <c:pt idx="4873">
                  <c:v>1.3922857142857024</c:v>
                </c:pt>
                <c:pt idx="4874">
                  <c:v>1.3925714285714166</c:v>
                </c:pt>
                <c:pt idx="4875">
                  <c:v>1.3928571428571308</c:v>
                </c:pt>
                <c:pt idx="4876">
                  <c:v>1.393142857142845</c:v>
                </c:pt>
                <c:pt idx="4877">
                  <c:v>1.3934285714285592</c:v>
                </c:pt>
                <c:pt idx="4878">
                  <c:v>1.3937142857142735</c:v>
                </c:pt>
                <c:pt idx="4879">
                  <c:v>1.3939999999999877</c:v>
                </c:pt>
                <c:pt idx="4880">
                  <c:v>1.3942857142857019</c:v>
                </c:pt>
                <c:pt idx="4881">
                  <c:v>1.3945714285714161</c:v>
                </c:pt>
                <c:pt idx="4882">
                  <c:v>1.3948571428571304</c:v>
                </c:pt>
                <c:pt idx="4883">
                  <c:v>1.3951428571428446</c:v>
                </c:pt>
                <c:pt idx="4884">
                  <c:v>1.3954285714285588</c:v>
                </c:pt>
                <c:pt idx="4885">
                  <c:v>1.395714285714273</c:v>
                </c:pt>
                <c:pt idx="4886">
                  <c:v>1.3959999999999873</c:v>
                </c:pt>
                <c:pt idx="4887">
                  <c:v>1.3962857142857015</c:v>
                </c:pt>
                <c:pt idx="4888">
                  <c:v>1.3965714285714157</c:v>
                </c:pt>
                <c:pt idx="4889">
                  <c:v>1.3968571428571299</c:v>
                </c:pt>
                <c:pt idx="4890">
                  <c:v>1.3971428571428441</c:v>
                </c:pt>
                <c:pt idx="4891">
                  <c:v>1.3974285714285584</c:v>
                </c:pt>
                <c:pt idx="4892">
                  <c:v>1.3977142857142726</c:v>
                </c:pt>
                <c:pt idx="4893">
                  <c:v>1.3979999999999868</c:v>
                </c:pt>
                <c:pt idx="4894">
                  <c:v>1.398285714285701</c:v>
                </c:pt>
                <c:pt idx="4895">
                  <c:v>1.3985714285714153</c:v>
                </c:pt>
                <c:pt idx="4896">
                  <c:v>1.3988571428571295</c:v>
                </c:pt>
                <c:pt idx="4897">
                  <c:v>1.3991428571428437</c:v>
                </c:pt>
                <c:pt idx="4898">
                  <c:v>1.3994285714285579</c:v>
                </c:pt>
                <c:pt idx="4899">
                  <c:v>1.3997142857142721</c:v>
                </c:pt>
                <c:pt idx="4900">
                  <c:v>1.3999999999999864</c:v>
                </c:pt>
                <c:pt idx="4901">
                  <c:v>1.4002857142857006</c:v>
                </c:pt>
                <c:pt idx="4902">
                  <c:v>1.4005714285714148</c:v>
                </c:pt>
                <c:pt idx="4903">
                  <c:v>1.400857142857129</c:v>
                </c:pt>
                <c:pt idx="4904">
                  <c:v>1.4011428571428433</c:v>
                </c:pt>
                <c:pt idx="4905">
                  <c:v>1.4014285714285575</c:v>
                </c:pt>
                <c:pt idx="4906">
                  <c:v>1.4017142857142717</c:v>
                </c:pt>
                <c:pt idx="4907">
                  <c:v>1.4019999999999859</c:v>
                </c:pt>
                <c:pt idx="4908">
                  <c:v>1.4022857142857001</c:v>
                </c:pt>
                <c:pt idx="4909">
                  <c:v>1.4025714285714144</c:v>
                </c:pt>
                <c:pt idx="4910">
                  <c:v>1.4028571428571286</c:v>
                </c:pt>
                <c:pt idx="4911">
                  <c:v>1.4031428571428428</c:v>
                </c:pt>
                <c:pt idx="4912">
                  <c:v>1.403428571428557</c:v>
                </c:pt>
                <c:pt idx="4913">
                  <c:v>1.4037142857142713</c:v>
                </c:pt>
                <c:pt idx="4914">
                  <c:v>1.4039999999999855</c:v>
                </c:pt>
                <c:pt idx="4915">
                  <c:v>1.4042857142856997</c:v>
                </c:pt>
                <c:pt idx="4916">
                  <c:v>1.4045714285714139</c:v>
                </c:pt>
                <c:pt idx="4917">
                  <c:v>1.4048571428571281</c:v>
                </c:pt>
                <c:pt idx="4918">
                  <c:v>1.4051428571428424</c:v>
                </c:pt>
                <c:pt idx="4919">
                  <c:v>1.4054285714285566</c:v>
                </c:pt>
                <c:pt idx="4920">
                  <c:v>1.4057142857142708</c:v>
                </c:pt>
                <c:pt idx="4921">
                  <c:v>1.405999999999985</c:v>
                </c:pt>
                <c:pt idx="4922">
                  <c:v>1.4062857142856993</c:v>
                </c:pt>
                <c:pt idx="4923">
                  <c:v>1.4065714285714135</c:v>
                </c:pt>
                <c:pt idx="4924">
                  <c:v>1.4068571428571277</c:v>
                </c:pt>
                <c:pt idx="4925">
                  <c:v>1.4071428571428419</c:v>
                </c:pt>
                <c:pt idx="4926">
                  <c:v>1.4074285714285562</c:v>
                </c:pt>
                <c:pt idx="4927">
                  <c:v>1.4077142857142704</c:v>
                </c:pt>
                <c:pt idx="4928">
                  <c:v>1.4079999999999846</c:v>
                </c:pt>
                <c:pt idx="4929">
                  <c:v>1.4082857142856988</c:v>
                </c:pt>
                <c:pt idx="4930">
                  <c:v>1.408571428571413</c:v>
                </c:pt>
                <c:pt idx="4931">
                  <c:v>1.4088571428571273</c:v>
                </c:pt>
                <c:pt idx="4932">
                  <c:v>1.4091428571428415</c:v>
                </c:pt>
                <c:pt idx="4933">
                  <c:v>1.4094285714285557</c:v>
                </c:pt>
                <c:pt idx="4934">
                  <c:v>1.4097142857142699</c:v>
                </c:pt>
                <c:pt idx="4935">
                  <c:v>1.4099999999999842</c:v>
                </c:pt>
                <c:pt idx="4936">
                  <c:v>1.4102857142856984</c:v>
                </c:pt>
                <c:pt idx="4937">
                  <c:v>1.4105714285714126</c:v>
                </c:pt>
                <c:pt idx="4938">
                  <c:v>1.4108571428571268</c:v>
                </c:pt>
                <c:pt idx="4939">
                  <c:v>1.411142857142841</c:v>
                </c:pt>
                <c:pt idx="4940">
                  <c:v>1.4114285714285553</c:v>
                </c:pt>
                <c:pt idx="4941">
                  <c:v>1.4117142857142695</c:v>
                </c:pt>
                <c:pt idx="4942">
                  <c:v>1.4119999999999837</c:v>
                </c:pt>
                <c:pt idx="4943">
                  <c:v>1.4122857142856979</c:v>
                </c:pt>
                <c:pt idx="4944">
                  <c:v>1.4125714285714122</c:v>
                </c:pt>
                <c:pt idx="4945">
                  <c:v>1.4128571428571264</c:v>
                </c:pt>
                <c:pt idx="4946">
                  <c:v>1.4131428571428406</c:v>
                </c:pt>
                <c:pt idx="4947">
                  <c:v>1.4134285714285548</c:v>
                </c:pt>
                <c:pt idx="4948">
                  <c:v>1.413714285714269</c:v>
                </c:pt>
                <c:pt idx="4949">
                  <c:v>1.4139999999999833</c:v>
                </c:pt>
                <c:pt idx="4950">
                  <c:v>1.4142857142856975</c:v>
                </c:pt>
                <c:pt idx="4951">
                  <c:v>1.4145714285714117</c:v>
                </c:pt>
                <c:pt idx="4952">
                  <c:v>1.4148571428571259</c:v>
                </c:pt>
                <c:pt idx="4953">
                  <c:v>1.4151428571428402</c:v>
                </c:pt>
                <c:pt idx="4954">
                  <c:v>1.4154285714285544</c:v>
                </c:pt>
                <c:pt idx="4955">
                  <c:v>1.4157142857142686</c:v>
                </c:pt>
                <c:pt idx="4956">
                  <c:v>1.4159999999999828</c:v>
                </c:pt>
                <c:pt idx="4957">
                  <c:v>1.4162857142856971</c:v>
                </c:pt>
                <c:pt idx="4958">
                  <c:v>1.4165714285714113</c:v>
                </c:pt>
                <c:pt idx="4959">
                  <c:v>1.4168571428571255</c:v>
                </c:pt>
                <c:pt idx="4960">
                  <c:v>1.4171428571428397</c:v>
                </c:pt>
                <c:pt idx="4961">
                  <c:v>1.4174285714285539</c:v>
                </c:pt>
                <c:pt idx="4962">
                  <c:v>1.4177142857142682</c:v>
                </c:pt>
                <c:pt idx="4963">
                  <c:v>1.4179999999999824</c:v>
                </c:pt>
                <c:pt idx="4964">
                  <c:v>1.4182857142856966</c:v>
                </c:pt>
                <c:pt idx="4965">
                  <c:v>1.4185714285714108</c:v>
                </c:pt>
                <c:pt idx="4966">
                  <c:v>1.4188571428571251</c:v>
                </c:pt>
                <c:pt idx="4967">
                  <c:v>1.4191428571428393</c:v>
                </c:pt>
                <c:pt idx="4968">
                  <c:v>1.4194285714285535</c:v>
                </c:pt>
                <c:pt idx="4969">
                  <c:v>1.4197142857142677</c:v>
                </c:pt>
                <c:pt idx="4970">
                  <c:v>1.4199999999999819</c:v>
                </c:pt>
                <c:pt idx="4971">
                  <c:v>1.4202857142856962</c:v>
                </c:pt>
                <c:pt idx="4972">
                  <c:v>1.4205714285714104</c:v>
                </c:pt>
                <c:pt idx="4973">
                  <c:v>1.4208571428571246</c:v>
                </c:pt>
                <c:pt idx="4974">
                  <c:v>1.4211428571428388</c:v>
                </c:pt>
                <c:pt idx="4975">
                  <c:v>1.4214285714285531</c:v>
                </c:pt>
                <c:pt idx="4976">
                  <c:v>1.4217142857142673</c:v>
                </c:pt>
                <c:pt idx="4977">
                  <c:v>1.4219999999999815</c:v>
                </c:pt>
                <c:pt idx="4978">
                  <c:v>1.4222857142856957</c:v>
                </c:pt>
                <c:pt idx="4979">
                  <c:v>1.4225714285714099</c:v>
                </c:pt>
                <c:pt idx="4980">
                  <c:v>1.4228571428571242</c:v>
                </c:pt>
                <c:pt idx="4981">
                  <c:v>1.4231428571428384</c:v>
                </c:pt>
                <c:pt idx="4982">
                  <c:v>1.4234285714285526</c:v>
                </c:pt>
                <c:pt idx="4983">
                  <c:v>1.4237142857142668</c:v>
                </c:pt>
                <c:pt idx="4984">
                  <c:v>1.4239999999999811</c:v>
                </c:pt>
                <c:pt idx="4985">
                  <c:v>1.4242857142856953</c:v>
                </c:pt>
                <c:pt idx="4986">
                  <c:v>1.4245714285714095</c:v>
                </c:pt>
                <c:pt idx="4987">
                  <c:v>1.4248571428571237</c:v>
                </c:pt>
                <c:pt idx="4988">
                  <c:v>1.4251428571428379</c:v>
                </c:pt>
                <c:pt idx="4989">
                  <c:v>1.4254285714285522</c:v>
                </c:pt>
                <c:pt idx="4990">
                  <c:v>1.4257142857142664</c:v>
                </c:pt>
                <c:pt idx="4991">
                  <c:v>1.4259999999999806</c:v>
                </c:pt>
                <c:pt idx="4992">
                  <c:v>1.4262857142856948</c:v>
                </c:pt>
                <c:pt idx="4993">
                  <c:v>1.4265714285714091</c:v>
                </c:pt>
                <c:pt idx="4994">
                  <c:v>1.4268571428571233</c:v>
                </c:pt>
                <c:pt idx="4995">
                  <c:v>1.4271428571428375</c:v>
                </c:pt>
                <c:pt idx="4996">
                  <c:v>1.4274285714285517</c:v>
                </c:pt>
                <c:pt idx="4997">
                  <c:v>1.427714285714266</c:v>
                </c:pt>
                <c:pt idx="4998">
                  <c:v>1.4279999999999802</c:v>
                </c:pt>
                <c:pt idx="4999">
                  <c:v>1.4282857142856944</c:v>
                </c:pt>
                <c:pt idx="5000">
                  <c:v>1.4285714285714086</c:v>
                </c:pt>
                <c:pt idx="5001">
                  <c:v>1.4288571428571228</c:v>
                </c:pt>
                <c:pt idx="5002">
                  <c:v>1.4291428571428371</c:v>
                </c:pt>
                <c:pt idx="5003">
                  <c:v>1.4294285714285513</c:v>
                </c:pt>
                <c:pt idx="5004">
                  <c:v>1.4297142857142655</c:v>
                </c:pt>
                <c:pt idx="5005">
                  <c:v>1.4299999999999797</c:v>
                </c:pt>
                <c:pt idx="5006">
                  <c:v>1.430285714285694</c:v>
                </c:pt>
                <c:pt idx="5007">
                  <c:v>1.4305714285714082</c:v>
                </c:pt>
                <c:pt idx="5008">
                  <c:v>1.4308571428571224</c:v>
                </c:pt>
                <c:pt idx="5009">
                  <c:v>1.4311428571428366</c:v>
                </c:pt>
                <c:pt idx="5010">
                  <c:v>1.4314285714285508</c:v>
                </c:pt>
                <c:pt idx="5011">
                  <c:v>1.4317142857142651</c:v>
                </c:pt>
                <c:pt idx="5012">
                  <c:v>1.4319999999999793</c:v>
                </c:pt>
                <c:pt idx="5013">
                  <c:v>1.4322857142856935</c:v>
                </c:pt>
                <c:pt idx="5014">
                  <c:v>1.4325714285714077</c:v>
                </c:pt>
                <c:pt idx="5015">
                  <c:v>1.432857142857122</c:v>
                </c:pt>
                <c:pt idx="5016">
                  <c:v>1.4331428571428362</c:v>
                </c:pt>
                <c:pt idx="5017">
                  <c:v>1.4334285714285504</c:v>
                </c:pt>
                <c:pt idx="5018">
                  <c:v>1.4337142857142646</c:v>
                </c:pt>
                <c:pt idx="5019">
                  <c:v>1.4339999999999788</c:v>
                </c:pt>
                <c:pt idx="5020">
                  <c:v>1.4342857142856931</c:v>
                </c:pt>
                <c:pt idx="5021">
                  <c:v>1.4345714285714073</c:v>
                </c:pt>
                <c:pt idx="5022">
                  <c:v>1.4348571428571215</c:v>
                </c:pt>
                <c:pt idx="5023">
                  <c:v>1.4351428571428357</c:v>
                </c:pt>
                <c:pt idx="5024">
                  <c:v>1.43542857142855</c:v>
                </c:pt>
                <c:pt idx="5025">
                  <c:v>1.4357142857142642</c:v>
                </c:pt>
                <c:pt idx="5026">
                  <c:v>1.4359999999999784</c:v>
                </c:pt>
                <c:pt idx="5027">
                  <c:v>1.4362857142856926</c:v>
                </c:pt>
                <c:pt idx="5028">
                  <c:v>1.4365714285714068</c:v>
                </c:pt>
                <c:pt idx="5029">
                  <c:v>1.4368571428571211</c:v>
                </c:pt>
                <c:pt idx="5030">
                  <c:v>1.4371428571428353</c:v>
                </c:pt>
                <c:pt idx="5031">
                  <c:v>1.4374285714285495</c:v>
                </c:pt>
                <c:pt idx="5032">
                  <c:v>1.4377142857142637</c:v>
                </c:pt>
                <c:pt idx="5033">
                  <c:v>1.437999999999978</c:v>
                </c:pt>
                <c:pt idx="5034">
                  <c:v>1.4382857142856922</c:v>
                </c:pt>
                <c:pt idx="5035">
                  <c:v>1.4385714285714064</c:v>
                </c:pt>
                <c:pt idx="5036">
                  <c:v>1.4388571428571206</c:v>
                </c:pt>
                <c:pt idx="5037">
                  <c:v>1.4391428571428349</c:v>
                </c:pt>
                <c:pt idx="5038">
                  <c:v>1.4394285714285491</c:v>
                </c:pt>
                <c:pt idx="5039">
                  <c:v>1.4397142857142633</c:v>
                </c:pt>
                <c:pt idx="5040">
                  <c:v>1.4399999999999775</c:v>
                </c:pt>
                <c:pt idx="5041">
                  <c:v>1.4402857142856917</c:v>
                </c:pt>
                <c:pt idx="5042">
                  <c:v>1.440571428571406</c:v>
                </c:pt>
                <c:pt idx="5043">
                  <c:v>1.4408571428571202</c:v>
                </c:pt>
                <c:pt idx="5044">
                  <c:v>1.4411428571428344</c:v>
                </c:pt>
                <c:pt idx="5045">
                  <c:v>1.4414285714285486</c:v>
                </c:pt>
                <c:pt idx="5046">
                  <c:v>1.4417142857142629</c:v>
                </c:pt>
                <c:pt idx="5047">
                  <c:v>1.4419999999999771</c:v>
                </c:pt>
                <c:pt idx="5048">
                  <c:v>1.4422857142856913</c:v>
                </c:pt>
                <c:pt idx="5049">
                  <c:v>1.4425714285714055</c:v>
                </c:pt>
                <c:pt idx="5050">
                  <c:v>1.4428571428571197</c:v>
                </c:pt>
                <c:pt idx="5051">
                  <c:v>1.443142857142834</c:v>
                </c:pt>
                <c:pt idx="5052">
                  <c:v>1.4434285714285482</c:v>
                </c:pt>
                <c:pt idx="5053">
                  <c:v>1.4437142857142624</c:v>
                </c:pt>
                <c:pt idx="5054">
                  <c:v>1.4439999999999766</c:v>
                </c:pt>
                <c:pt idx="5055">
                  <c:v>1.4442857142856909</c:v>
                </c:pt>
                <c:pt idx="5056">
                  <c:v>1.4445714285714051</c:v>
                </c:pt>
                <c:pt idx="5057">
                  <c:v>1.4448571428571193</c:v>
                </c:pt>
                <c:pt idx="5058">
                  <c:v>1.4451428571428335</c:v>
                </c:pt>
                <c:pt idx="5059">
                  <c:v>1.4454285714285477</c:v>
                </c:pt>
                <c:pt idx="5060">
                  <c:v>1.445714285714262</c:v>
                </c:pt>
                <c:pt idx="5061">
                  <c:v>1.4459999999999762</c:v>
                </c:pt>
                <c:pt idx="5062">
                  <c:v>1.4462857142856904</c:v>
                </c:pt>
                <c:pt idx="5063">
                  <c:v>1.4465714285714046</c:v>
                </c:pt>
                <c:pt idx="5064">
                  <c:v>1.4468571428571189</c:v>
                </c:pt>
                <c:pt idx="5065">
                  <c:v>1.4471428571428331</c:v>
                </c:pt>
                <c:pt idx="5066">
                  <c:v>1.4474285714285473</c:v>
                </c:pt>
                <c:pt idx="5067">
                  <c:v>1.4477142857142615</c:v>
                </c:pt>
                <c:pt idx="5068">
                  <c:v>1.4479999999999758</c:v>
                </c:pt>
                <c:pt idx="5069">
                  <c:v>1.44828571428569</c:v>
                </c:pt>
                <c:pt idx="5070">
                  <c:v>1.4485714285714042</c:v>
                </c:pt>
                <c:pt idx="5071">
                  <c:v>1.4488571428571184</c:v>
                </c:pt>
                <c:pt idx="5072">
                  <c:v>1.4491428571428326</c:v>
                </c:pt>
                <c:pt idx="5073">
                  <c:v>1.4494285714285469</c:v>
                </c:pt>
                <c:pt idx="5074">
                  <c:v>1.4497142857142611</c:v>
                </c:pt>
                <c:pt idx="5075">
                  <c:v>1.4499999999999753</c:v>
                </c:pt>
                <c:pt idx="5076">
                  <c:v>1.4502857142856895</c:v>
                </c:pt>
                <c:pt idx="5077">
                  <c:v>1.4505714285714038</c:v>
                </c:pt>
                <c:pt idx="5078">
                  <c:v>1.450857142857118</c:v>
                </c:pt>
                <c:pt idx="5079">
                  <c:v>1.4511428571428322</c:v>
                </c:pt>
                <c:pt idx="5080">
                  <c:v>1.4514285714285464</c:v>
                </c:pt>
                <c:pt idx="5081">
                  <c:v>1.4517142857142606</c:v>
                </c:pt>
                <c:pt idx="5082">
                  <c:v>1.4519999999999749</c:v>
                </c:pt>
                <c:pt idx="5083">
                  <c:v>1.4522857142856891</c:v>
                </c:pt>
                <c:pt idx="5084">
                  <c:v>1.4525714285714033</c:v>
                </c:pt>
                <c:pt idx="5085">
                  <c:v>1.4528571428571175</c:v>
                </c:pt>
                <c:pt idx="5086">
                  <c:v>1.4531428571428318</c:v>
                </c:pt>
                <c:pt idx="5087">
                  <c:v>1.453428571428546</c:v>
                </c:pt>
                <c:pt idx="5088">
                  <c:v>1.4537142857142602</c:v>
                </c:pt>
                <c:pt idx="5089">
                  <c:v>1.4539999999999744</c:v>
                </c:pt>
                <c:pt idx="5090">
                  <c:v>1.4542857142856886</c:v>
                </c:pt>
                <c:pt idx="5091">
                  <c:v>1.4545714285714029</c:v>
                </c:pt>
                <c:pt idx="5092">
                  <c:v>1.4548571428571171</c:v>
                </c:pt>
                <c:pt idx="5093">
                  <c:v>1.4551428571428313</c:v>
                </c:pt>
                <c:pt idx="5094">
                  <c:v>1.4554285714285455</c:v>
                </c:pt>
                <c:pt idx="5095">
                  <c:v>1.4557142857142598</c:v>
                </c:pt>
                <c:pt idx="5096">
                  <c:v>1.455999999999974</c:v>
                </c:pt>
                <c:pt idx="5097">
                  <c:v>1.4562857142856882</c:v>
                </c:pt>
                <c:pt idx="5098">
                  <c:v>1.4565714285714024</c:v>
                </c:pt>
                <c:pt idx="5099">
                  <c:v>1.4568571428571166</c:v>
                </c:pt>
                <c:pt idx="5100">
                  <c:v>1.4571428571428309</c:v>
                </c:pt>
                <c:pt idx="5101">
                  <c:v>1.4574285714285451</c:v>
                </c:pt>
                <c:pt idx="5102">
                  <c:v>1.4577142857142593</c:v>
                </c:pt>
                <c:pt idx="5103">
                  <c:v>1.4579999999999735</c:v>
                </c:pt>
                <c:pt idx="5104">
                  <c:v>1.4582857142856878</c:v>
                </c:pt>
                <c:pt idx="5105">
                  <c:v>1.458571428571402</c:v>
                </c:pt>
                <c:pt idx="5106">
                  <c:v>1.4588571428571162</c:v>
                </c:pt>
                <c:pt idx="5107">
                  <c:v>1.4591428571428304</c:v>
                </c:pt>
                <c:pt idx="5108">
                  <c:v>1.4594285714285447</c:v>
                </c:pt>
                <c:pt idx="5109">
                  <c:v>1.4597142857142589</c:v>
                </c:pt>
                <c:pt idx="5110">
                  <c:v>1.4599999999999731</c:v>
                </c:pt>
                <c:pt idx="5111">
                  <c:v>1.4602857142856873</c:v>
                </c:pt>
                <c:pt idx="5112">
                  <c:v>1.4605714285714015</c:v>
                </c:pt>
                <c:pt idx="5113">
                  <c:v>1.4608571428571158</c:v>
                </c:pt>
                <c:pt idx="5114">
                  <c:v>1.46114285714283</c:v>
                </c:pt>
                <c:pt idx="5115">
                  <c:v>1.4614285714285442</c:v>
                </c:pt>
                <c:pt idx="5116">
                  <c:v>1.4617142857142584</c:v>
                </c:pt>
                <c:pt idx="5117">
                  <c:v>1.4619999999999727</c:v>
                </c:pt>
                <c:pt idx="5118">
                  <c:v>1.4622857142856869</c:v>
                </c:pt>
                <c:pt idx="5119">
                  <c:v>1.4625714285714011</c:v>
                </c:pt>
                <c:pt idx="5120">
                  <c:v>1.4628571428571153</c:v>
                </c:pt>
                <c:pt idx="5121">
                  <c:v>1.4631428571428295</c:v>
                </c:pt>
                <c:pt idx="5122">
                  <c:v>1.4634285714285438</c:v>
                </c:pt>
                <c:pt idx="5123">
                  <c:v>1.463714285714258</c:v>
                </c:pt>
                <c:pt idx="5124">
                  <c:v>1.4639999999999722</c:v>
                </c:pt>
                <c:pt idx="5125">
                  <c:v>1.4642857142856864</c:v>
                </c:pt>
                <c:pt idx="5126">
                  <c:v>1.4645714285714007</c:v>
                </c:pt>
                <c:pt idx="5127">
                  <c:v>1.4648571428571149</c:v>
                </c:pt>
                <c:pt idx="5128">
                  <c:v>1.4651428571428291</c:v>
                </c:pt>
                <c:pt idx="5129">
                  <c:v>1.4654285714285433</c:v>
                </c:pt>
                <c:pt idx="5130">
                  <c:v>1.4657142857142575</c:v>
                </c:pt>
                <c:pt idx="5131">
                  <c:v>1.4659999999999718</c:v>
                </c:pt>
                <c:pt idx="5132">
                  <c:v>1.466285714285686</c:v>
                </c:pt>
                <c:pt idx="5133">
                  <c:v>1.4665714285714002</c:v>
                </c:pt>
                <c:pt idx="5134">
                  <c:v>1.4668571428571144</c:v>
                </c:pt>
                <c:pt idx="5135">
                  <c:v>1.4671428571428287</c:v>
                </c:pt>
                <c:pt idx="5136">
                  <c:v>1.4674285714285429</c:v>
                </c:pt>
                <c:pt idx="5137">
                  <c:v>1.4677142857142571</c:v>
                </c:pt>
                <c:pt idx="5138">
                  <c:v>1.4679999999999713</c:v>
                </c:pt>
                <c:pt idx="5139">
                  <c:v>1.4682857142856856</c:v>
                </c:pt>
                <c:pt idx="5140">
                  <c:v>1.4685714285713998</c:v>
                </c:pt>
                <c:pt idx="5141">
                  <c:v>1.468857142857114</c:v>
                </c:pt>
                <c:pt idx="5142">
                  <c:v>1.4691428571428282</c:v>
                </c:pt>
                <c:pt idx="5143">
                  <c:v>1.4694285714285424</c:v>
                </c:pt>
                <c:pt idx="5144">
                  <c:v>1.4697142857142567</c:v>
                </c:pt>
                <c:pt idx="5145">
                  <c:v>1.4699999999999709</c:v>
                </c:pt>
                <c:pt idx="5146">
                  <c:v>1.4702857142856851</c:v>
                </c:pt>
                <c:pt idx="5147">
                  <c:v>1.4705714285713993</c:v>
                </c:pt>
                <c:pt idx="5148">
                  <c:v>1.4708571428571136</c:v>
                </c:pt>
                <c:pt idx="5149">
                  <c:v>1.4711428571428278</c:v>
                </c:pt>
                <c:pt idx="5150">
                  <c:v>1.471428571428542</c:v>
                </c:pt>
                <c:pt idx="5151">
                  <c:v>1.4717142857142562</c:v>
                </c:pt>
                <c:pt idx="5152">
                  <c:v>1.4719999999999704</c:v>
                </c:pt>
                <c:pt idx="5153">
                  <c:v>1.4722857142856847</c:v>
                </c:pt>
                <c:pt idx="5154">
                  <c:v>1.4725714285713989</c:v>
                </c:pt>
                <c:pt idx="5155">
                  <c:v>1.4728571428571131</c:v>
                </c:pt>
                <c:pt idx="5156">
                  <c:v>1.4731428571428273</c:v>
                </c:pt>
                <c:pt idx="5157">
                  <c:v>1.4734285714285416</c:v>
                </c:pt>
                <c:pt idx="5158">
                  <c:v>1.4737142857142558</c:v>
                </c:pt>
                <c:pt idx="5159">
                  <c:v>1.47399999999997</c:v>
                </c:pt>
                <c:pt idx="5160">
                  <c:v>1.4742857142856842</c:v>
                </c:pt>
                <c:pt idx="5161">
                  <c:v>1.4745714285713984</c:v>
                </c:pt>
                <c:pt idx="5162">
                  <c:v>1.4748571428571127</c:v>
                </c:pt>
                <c:pt idx="5163">
                  <c:v>1.4751428571428269</c:v>
                </c:pt>
                <c:pt idx="5164">
                  <c:v>1.4754285714285411</c:v>
                </c:pt>
                <c:pt idx="5165">
                  <c:v>1.4757142857142553</c:v>
                </c:pt>
                <c:pt idx="5166">
                  <c:v>1.4759999999999696</c:v>
                </c:pt>
                <c:pt idx="5167">
                  <c:v>1.4762857142856838</c:v>
                </c:pt>
                <c:pt idx="5168">
                  <c:v>1.476571428571398</c:v>
                </c:pt>
                <c:pt idx="5169">
                  <c:v>1.4768571428571122</c:v>
                </c:pt>
                <c:pt idx="5170">
                  <c:v>1.4771428571428264</c:v>
                </c:pt>
                <c:pt idx="5171">
                  <c:v>1.4774285714285407</c:v>
                </c:pt>
                <c:pt idx="5172">
                  <c:v>1.4777142857142549</c:v>
                </c:pt>
                <c:pt idx="5173">
                  <c:v>1.4779999999999691</c:v>
                </c:pt>
                <c:pt idx="5174">
                  <c:v>1.4782857142856833</c:v>
                </c:pt>
                <c:pt idx="5175">
                  <c:v>1.4785714285713976</c:v>
                </c:pt>
                <c:pt idx="5176">
                  <c:v>1.4788571428571118</c:v>
                </c:pt>
                <c:pt idx="5177">
                  <c:v>1.479142857142826</c:v>
                </c:pt>
                <c:pt idx="5178">
                  <c:v>1.4794285714285402</c:v>
                </c:pt>
                <c:pt idx="5179">
                  <c:v>1.4797142857142545</c:v>
                </c:pt>
                <c:pt idx="5180">
                  <c:v>1.4799999999999687</c:v>
                </c:pt>
                <c:pt idx="5181">
                  <c:v>1.4802857142856829</c:v>
                </c:pt>
                <c:pt idx="5182">
                  <c:v>1.4805714285713971</c:v>
                </c:pt>
                <c:pt idx="5183">
                  <c:v>1.4808571428571113</c:v>
                </c:pt>
                <c:pt idx="5184">
                  <c:v>1.4811428571428256</c:v>
                </c:pt>
                <c:pt idx="5185">
                  <c:v>1.4814285714285398</c:v>
                </c:pt>
                <c:pt idx="5186">
                  <c:v>1.481714285714254</c:v>
                </c:pt>
                <c:pt idx="5187">
                  <c:v>1.4819999999999682</c:v>
                </c:pt>
                <c:pt idx="5188">
                  <c:v>1.4822857142856825</c:v>
                </c:pt>
                <c:pt idx="5189">
                  <c:v>1.4825714285713967</c:v>
                </c:pt>
                <c:pt idx="5190">
                  <c:v>1.4828571428571109</c:v>
                </c:pt>
                <c:pt idx="5191">
                  <c:v>1.4831428571428251</c:v>
                </c:pt>
                <c:pt idx="5192">
                  <c:v>1.4834285714285393</c:v>
                </c:pt>
                <c:pt idx="5193">
                  <c:v>1.4837142857142536</c:v>
                </c:pt>
                <c:pt idx="5194">
                  <c:v>1.4839999999999678</c:v>
                </c:pt>
                <c:pt idx="5195">
                  <c:v>1.484285714285682</c:v>
                </c:pt>
                <c:pt idx="5196">
                  <c:v>1.4845714285713962</c:v>
                </c:pt>
                <c:pt idx="5197">
                  <c:v>1.4848571428571105</c:v>
                </c:pt>
                <c:pt idx="5198">
                  <c:v>1.4851428571428247</c:v>
                </c:pt>
                <c:pt idx="5199">
                  <c:v>1.4854285714285389</c:v>
                </c:pt>
                <c:pt idx="5200">
                  <c:v>1.4857142857142531</c:v>
                </c:pt>
                <c:pt idx="5201">
                  <c:v>1.4859999999999673</c:v>
                </c:pt>
                <c:pt idx="5202">
                  <c:v>1.4862857142856816</c:v>
                </c:pt>
                <c:pt idx="5203">
                  <c:v>1.4865714285713958</c:v>
                </c:pt>
                <c:pt idx="5204">
                  <c:v>1.48685714285711</c:v>
                </c:pt>
                <c:pt idx="5205">
                  <c:v>1.4871428571428242</c:v>
                </c:pt>
                <c:pt idx="5206">
                  <c:v>1.4874285714285385</c:v>
                </c:pt>
                <c:pt idx="5207">
                  <c:v>1.4877142857142527</c:v>
                </c:pt>
                <c:pt idx="5208">
                  <c:v>1.4879999999999669</c:v>
                </c:pt>
                <c:pt idx="5209">
                  <c:v>1.4882857142856811</c:v>
                </c:pt>
                <c:pt idx="5210">
                  <c:v>1.4885714285713953</c:v>
                </c:pt>
                <c:pt idx="5211">
                  <c:v>1.4888571428571096</c:v>
                </c:pt>
                <c:pt idx="5212">
                  <c:v>1.4891428571428238</c:v>
                </c:pt>
                <c:pt idx="5213">
                  <c:v>1.489428571428538</c:v>
                </c:pt>
                <c:pt idx="5214">
                  <c:v>1.4897142857142522</c:v>
                </c:pt>
                <c:pt idx="5215">
                  <c:v>1.4899999999999665</c:v>
                </c:pt>
                <c:pt idx="5216">
                  <c:v>1.4902857142856807</c:v>
                </c:pt>
                <c:pt idx="5217">
                  <c:v>1.4905714285713949</c:v>
                </c:pt>
                <c:pt idx="5218">
                  <c:v>1.4908571428571091</c:v>
                </c:pt>
                <c:pt idx="5219">
                  <c:v>1.4911428571428234</c:v>
                </c:pt>
                <c:pt idx="5220">
                  <c:v>1.4914285714285376</c:v>
                </c:pt>
                <c:pt idx="5221">
                  <c:v>1.4917142857142518</c:v>
                </c:pt>
                <c:pt idx="5222">
                  <c:v>1.491999999999966</c:v>
                </c:pt>
                <c:pt idx="5223">
                  <c:v>1.4922857142856802</c:v>
                </c:pt>
                <c:pt idx="5224">
                  <c:v>1.4925714285713945</c:v>
                </c:pt>
                <c:pt idx="5225">
                  <c:v>1.4928571428571087</c:v>
                </c:pt>
                <c:pt idx="5226">
                  <c:v>1.4931428571428229</c:v>
                </c:pt>
                <c:pt idx="5227">
                  <c:v>1.4934285714285371</c:v>
                </c:pt>
                <c:pt idx="5228">
                  <c:v>1.4937142857142514</c:v>
                </c:pt>
                <c:pt idx="5229">
                  <c:v>1.4939999999999656</c:v>
                </c:pt>
                <c:pt idx="5230">
                  <c:v>1.4942857142856798</c:v>
                </c:pt>
                <c:pt idx="5231">
                  <c:v>1.494571428571394</c:v>
                </c:pt>
                <c:pt idx="5232">
                  <c:v>1.4948571428571082</c:v>
                </c:pt>
                <c:pt idx="5233">
                  <c:v>1.4951428571428225</c:v>
                </c:pt>
                <c:pt idx="5234">
                  <c:v>1.4954285714285367</c:v>
                </c:pt>
                <c:pt idx="5235">
                  <c:v>1.4957142857142509</c:v>
                </c:pt>
                <c:pt idx="5236">
                  <c:v>1.4959999999999651</c:v>
                </c:pt>
                <c:pt idx="5237">
                  <c:v>1.4962857142856794</c:v>
                </c:pt>
                <c:pt idx="5238">
                  <c:v>1.4965714285713936</c:v>
                </c:pt>
                <c:pt idx="5239">
                  <c:v>1.4968571428571078</c:v>
                </c:pt>
                <c:pt idx="5240">
                  <c:v>1.497142857142822</c:v>
                </c:pt>
                <c:pt idx="5241">
                  <c:v>1.4974285714285362</c:v>
                </c:pt>
                <c:pt idx="5242">
                  <c:v>1.4977142857142505</c:v>
                </c:pt>
                <c:pt idx="5243">
                  <c:v>1.4979999999999647</c:v>
                </c:pt>
                <c:pt idx="5244">
                  <c:v>1.4982857142856789</c:v>
                </c:pt>
                <c:pt idx="5245">
                  <c:v>1.4985714285713931</c:v>
                </c:pt>
                <c:pt idx="5246">
                  <c:v>1.4988571428571074</c:v>
                </c:pt>
                <c:pt idx="5247">
                  <c:v>1.4991428571428216</c:v>
                </c:pt>
                <c:pt idx="5248">
                  <c:v>1.4994285714285358</c:v>
                </c:pt>
                <c:pt idx="5249">
                  <c:v>1.49971428571425</c:v>
                </c:pt>
                <c:pt idx="5250">
                  <c:v>1.4999999999999643</c:v>
                </c:pt>
                <c:pt idx="5251">
                  <c:v>1.5002857142856785</c:v>
                </c:pt>
                <c:pt idx="5252">
                  <c:v>1.5005714285713927</c:v>
                </c:pt>
                <c:pt idx="5253">
                  <c:v>1.5008571428571069</c:v>
                </c:pt>
                <c:pt idx="5254">
                  <c:v>1.5011428571428211</c:v>
                </c:pt>
                <c:pt idx="5255">
                  <c:v>1.5014285714285354</c:v>
                </c:pt>
                <c:pt idx="5256">
                  <c:v>1.5017142857142496</c:v>
                </c:pt>
                <c:pt idx="5257">
                  <c:v>1.5019999999999638</c:v>
                </c:pt>
                <c:pt idx="5258">
                  <c:v>1.502285714285678</c:v>
                </c:pt>
                <c:pt idx="5259">
                  <c:v>1.5025714285713923</c:v>
                </c:pt>
                <c:pt idx="5260">
                  <c:v>1.5028571428571065</c:v>
                </c:pt>
                <c:pt idx="5261">
                  <c:v>1.5031428571428207</c:v>
                </c:pt>
                <c:pt idx="5262">
                  <c:v>1.5034285714285349</c:v>
                </c:pt>
                <c:pt idx="5263">
                  <c:v>1.5037142857142491</c:v>
                </c:pt>
                <c:pt idx="5264">
                  <c:v>1.5039999999999634</c:v>
                </c:pt>
                <c:pt idx="5265">
                  <c:v>1.5042857142856776</c:v>
                </c:pt>
                <c:pt idx="5266">
                  <c:v>1.5045714285713918</c:v>
                </c:pt>
                <c:pt idx="5267">
                  <c:v>1.504857142857106</c:v>
                </c:pt>
                <c:pt idx="5268">
                  <c:v>1.5051428571428203</c:v>
                </c:pt>
                <c:pt idx="5269">
                  <c:v>1.5054285714285345</c:v>
                </c:pt>
                <c:pt idx="5270">
                  <c:v>1.5057142857142487</c:v>
                </c:pt>
                <c:pt idx="5271">
                  <c:v>1.5059999999999629</c:v>
                </c:pt>
                <c:pt idx="5272">
                  <c:v>1.5062857142856771</c:v>
                </c:pt>
                <c:pt idx="5273">
                  <c:v>1.5065714285713914</c:v>
                </c:pt>
                <c:pt idx="5274">
                  <c:v>1.5068571428571056</c:v>
                </c:pt>
                <c:pt idx="5275">
                  <c:v>1.5071428571428198</c:v>
                </c:pt>
                <c:pt idx="5276">
                  <c:v>1.507428571428534</c:v>
                </c:pt>
                <c:pt idx="5277">
                  <c:v>1.5077142857142483</c:v>
                </c:pt>
                <c:pt idx="5278">
                  <c:v>1.5079999999999625</c:v>
                </c:pt>
                <c:pt idx="5279">
                  <c:v>1.5082857142856767</c:v>
                </c:pt>
                <c:pt idx="5280">
                  <c:v>1.5085714285713909</c:v>
                </c:pt>
                <c:pt idx="5281">
                  <c:v>1.5088571428571051</c:v>
                </c:pt>
                <c:pt idx="5282">
                  <c:v>1.5091428571428194</c:v>
                </c:pt>
                <c:pt idx="5283">
                  <c:v>1.5094285714285336</c:v>
                </c:pt>
                <c:pt idx="5284">
                  <c:v>1.5097142857142478</c:v>
                </c:pt>
                <c:pt idx="5285">
                  <c:v>1.509999999999962</c:v>
                </c:pt>
                <c:pt idx="5286">
                  <c:v>1.5102857142856763</c:v>
                </c:pt>
                <c:pt idx="5287">
                  <c:v>1.5105714285713905</c:v>
                </c:pt>
                <c:pt idx="5288">
                  <c:v>1.5108571428571047</c:v>
                </c:pt>
                <c:pt idx="5289">
                  <c:v>1.5111428571428189</c:v>
                </c:pt>
                <c:pt idx="5290">
                  <c:v>1.5114285714285332</c:v>
                </c:pt>
                <c:pt idx="5291">
                  <c:v>1.5117142857142474</c:v>
                </c:pt>
                <c:pt idx="5292">
                  <c:v>1.5119999999999616</c:v>
                </c:pt>
                <c:pt idx="5293">
                  <c:v>1.5122857142856758</c:v>
                </c:pt>
                <c:pt idx="5294">
                  <c:v>1.51257142857139</c:v>
                </c:pt>
                <c:pt idx="5295">
                  <c:v>1.5128571428571043</c:v>
                </c:pt>
                <c:pt idx="5296">
                  <c:v>1.5131428571428185</c:v>
                </c:pt>
                <c:pt idx="5297">
                  <c:v>1.5134285714285327</c:v>
                </c:pt>
                <c:pt idx="5298">
                  <c:v>1.5137142857142469</c:v>
                </c:pt>
                <c:pt idx="5299">
                  <c:v>1.5139999999999612</c:v>
                </c:pt>
                <c:pt idx="5300">
                  <c:v>1.5142857142856754</c:v>
                </c:pt>
                <c:pt idx="5301">
                  <c:v>1.5145714285713896</c:v>
                </c:pt>
                <c:pt idx="5302">
                  <c:v>1.5148571428571038</c:v>
                </c:pt>
                <c:pt idx="5303">
                  <c:v>1.515142857142818</c:v>
                </c:pt>
                <c:pt idx="5304">
                  <c:v>1.5154285714285323</c:v>
                </c:pt>
                <c:pt idx="5305">
                  <c:v>1.5157142857142465</c:v>
                </c:pt>
                <c:pt idx="5306">
                  <c:v>1.5159999999999607</c:v>
                </c:pt>
                <c:pt idx="5307">
                  <c:v>1.5162857142856749</c:v>
                </c:pt>
                <c:pt idx="5308">
                  <c:v>1.5165714285713892</c:v>
                </c:pt>
                <c:pt idx="5309">
                  <c:v>1.5168571428571034</c:v>
                </c:pt>
                <c:pt idx="5310">
                  <c:v>1.5171428571428176</c:v>
                </c:pt>
                <c:pt idx="5311">
                  <c:v>1.5174285714285318</c:v>
                </c:pt>
                <c:pt idx="5312">
                  <c:v>1.517714285714246</c:v>
                </c:pt>
                <c:pt idx="5313">
                  <c:v>1.5179999999999603</c:v>
                </c:pt>
                <c:pt idx="5314">
                  <c:v>1.5182857142856745</c:v>
                </c:pt>
                <c:pt idx="5315">
                  <c:v>1.5185714285713887</c:v>
                </c:pt>
                <c:pt idx="5316">
                  <c:v>1.5188571428571029</c:v>
                </c:pt>
                <c:pt idx="5317">
                  <c:v>1.5191428571428172</c:v>
                </c:pt>
                <c:pt idx="5318">
                  <c:v>1.5194285714285314</c:v>
                </c:pt>
                <c:pt idx="5319">
                  <c:v>1.5197142857142456</c:v>
                </c:pt>
                <c:pt idx="5320">
                  <c:v>1.5199999999999598</c:v>
                </c:pt>
                <c:pt idx="5321">
                  <c:v>1.5202857142856741</c:v>
                </c:pt>
                <c:pt idx="5322">
                  <c:v>1.5205714285713883</c:v>
                </c:pt>
                <c:pt idx="5323">
                  <c:v>1.5208571428571025</c:v>
                </c:pt>
                <c:pt idx="5324">
                  <c:v>1.5211428571428167</c:v>
                </c:pt>
                <c:pt idx="5325">
                  <c:v>1.5214285714285309</c:v>
                </c:pt>
                <c:pt idx="5326">
                  <c:v>1.5217142857142452</c:v>
                </c:pt>
                <c:pt idx="5327">
                  <c:v>1.5219999999999594</c:v>
                </c:pt>
                <c:pt idx="5328">
                  <c:v>1.5222857142856736</c:v>
                </c:pt>
                <c:pt idx="5329">
                  <c:v>1.5225714285713878</c:v>
                </c:pt>
                <c:pt idx="5330">
                  <c:v>1.5228571428571021</c:v>
                </c:pt>
                <c:pt idx="5331">
                  <c:v>1.5231428571428163</c:v>
                </c:pt>
                <c:pt idx="5332">
                  <c:v>1.5234285714285305</c:v>
                </c:pt>
                <c:pt idx="5333">
                  <c:v>1.5237142857142447</c:v>
                </c:pt>
                <c:pt idx="5334">
                  <c:v>1.5239999999999589</c:v>
                </c:pt>
                <c:pt idx="5335">
                  <c:v>1.5242857142856732</c:v>
                </c:pt>
                <c:pt idx="5336">
                  <c:v>1.5245714285713874</c:v>
                </c:pt>
                <c:pt idx="5337">
                  <c:v>1.5248571428571016</c:v>
                </c:pt>
                <c:pt idx="5338">
                  <c:v>1.5251428571428158</c:v>
                </c:pt>
                <c:pt idx="5339">
                  <c:v>1.5254285714285301</c:v>
                </c:pt>
                <c:pt idx="5340">
                  <c:v>1.5257142857142443</c:v>
                </c:pt>
                <c:pt idx="5341">
                  <c:v>1.5259999999999585</c:v>
                </c:pt>
                <c:pt idx="5342">
                  <c:v>1.5262857142856727</c:v>
                </c:pt>
                <c:pt idx="5343">
                  <c:v>1.5265714285713869</c:v>
                </c:pt>
                <c:pt idx="5344">
                  <c:v>1.5268571428571012</c:v>
                </c:pt>
                <c:pt idx="5345">
                  <c:v>1.5271428571428154</c:v>
                </c:pt>
                <c:pt idx="5346">
                  <c:v>1.5274285714285296</c:v>
                </c:pt>
                <c:pt idx="5347">
                  <c:v>1.5277142857142438</c:v>
                </c:pt>
                <c:pt idx="5348">
                  <c:v>1.5279999999999581</c:v>
                </c:pt>
                <c:pt idx="5349">
                  <c:v>1.5282857142856723</c:v>
                </c:pt>
                <c:pt idx="5350">
                  <c:v>1.5285714285713865</c:v>
                </c:pt>
                <c:pt idx="5351">
                  <c:v>1.5288571428571007</c:v>
                </c:pt>
                <c:pt idx="5352">
                  <c:v>1.5291428571428149</c:v>
                </c:pt>
                <c:pt idx="5353">
                  <c:v>1.5294285714285292</c:v>
                </c:pt>
                <c:pt idx="5354">
                  <c:v>1.5297142857142434</c:v>
                </c:pt>
                <c:pt idx="5355">
                  <c:v>1.5299999999999576</c:v>
                </c:pt>
                <c:pt idx="5356">
                  <c:v>1.5302857142856718</c:v>
                </c:pt>
                <c:pt idx="5357">
                  <c:v>1.5305714285713861</c:v>
                </c:pt>
                <c:pt idx="5358">
                  <c:v>1.5308571428571003</c:v>
                </c:pt>
                <c:pt idx="5359">
                  <c:v>1.5311428571428145</c:v>
                </c:pt>
                <c:pt idx="5360">
                  <c:v>1.5314285714285287</c:v>
                </c:pt>
                <c:pt idx="5361">
                  <c:v>1.531714285714243</c:v>
                </c:pt>
                <c:pt idx="5362">
                  <c:v>1.5319999999999572</c:v>
                </c:pt>
                <c:pt idx="5363">
                  <c:v>1.5322857142856714</c:v>
                </c:pt>
                <c:pt idx="5364">
                  <c:v>1.5325714285713856</c:v>
                </c:pt>
                <c:pt idx="5365">
                  <c:v>1.5328571428570998</c:v>
                </c:pt>
                <c:pt idx="5366">
                  <c:v>1.5331428571428141</c:v>
                </c:pt>
                <c:pt idx="5367">
                  <c:v>1.5334285714285283</c:v>
                </c:pt>
                <c:pt idx="5368">
                  <c:v>1.5337142857142425</c:v>
                </c:pt>
                <c:pt idx="5369">
                  <c:v>1.5339999999999567</c:v>
                </c:pt>
                <c:pt idx="5370">
                  <c:v>1.534285714285671</c:v>
                </c:pt>
                <c:pt idx="5371">
                  <c:v>1.5345714285713852</c:v>
                </c:pt>
                <c:pt idx="5372">
                  <c:v>1.5348571428570994</c:v>
                </c:pt>
                <c:pt idx="5373">
                  <c:v>1.5351428571428136</c:v>
                </c:pt>
                <c:pt idx="5374">
                  <c:v>1.5354285714285278</c:v>
                </c:pt>
                <c:pt idx="5375">
                  <c:v>1.5357142857142421</c:v>
                </c:pt>
                <c:pt idx="5376">
                  <c:v>1.5359999999999563</c:v>
                </c:pt>
                <c:pt idx="5377">
                  <c:v>1.5362857142856705</c:v>
                </c:pt>
                <c:pt idx="5378">
                  <c:v>1.5365714285713847</c:v>
                </c:pt>
                <c:pt idx="5379">
                  <c:v>1.536857142857099</c:v>
                </c:pt>
                <c:pt idx="5380">
                  <c:v>1.5371428571428132</c:v>
                </c:pt>
                <c:pt idx="5381">
                  <c:v>1.5374285714285274</c:v>
                </c:pt>
                <c:pt idx="5382">
                  <c:v>1.5377142857142416</c:v>
                </c:pt>
                <c:pt idx="5383">
                  <c:v>1.5379999999999558</c:v>
                </c:pt>
                <c:pt idx="5384">
                  <c:v>1.5382857142856701</c:v>
                </c:pt>
                <c:pt idx="5385">
                  <c:v>1.5385714285713843</c:v>
                </c:pt>
                <c:pt idx="5386">
                  <c:v>1.5388571428570985</c:v>
                </c:pt>
                <c:pt idx="5387">
                  <c:v>1.5391428571428127</c:v>
                </c:pt>
                <c:pt idx="5388">
                  <c:v>1.539428571428527</c:v>
                </c:pt>
                <c:pt idx="5389">
                  <c:v>1.5397142857142412</c:v>
                </c:pt>
                <c:pt idx="5390">
                  <c:v>1.5399999999999554</c:v>
                </c:pt>
                <c:pt idx="5391">
                  <c:v>1.5402857142856696</c:v>
                </c:pt>
                <c:pt idx="5392">
                  <c:v>1.5405714285713838</c:v>
                </c:pt>
                <c:pt idx="5393">
                  <c:v>1.5408571428570981</c:v>
                </c:pt>
                <c:pt idx="5394">
                  <c:v>1.5411428571428123</c:v>
                </c:pt>
                <c:pt idx="5395">
                  <c:v>1.5414285714285265</c:v>
                </c:pt>
                <c:pt idx="5396">
                  <c:v>1.5417142857142407</c:v>
                </c:pt>
                <c:pt idx="5397">
                  <c:v>1.541999999999955</c:v>
                </c:pt>
                <c:pt idx="5398">
                  <c:v>1.5422857142856692</c:v>
                </c:pt>
                <c:pt idx="5399">
                  <c:v>1.5425714285713834</c:v>
                </c:pt>
                <c:pt idx="5400">
                  <c:v>1.5428571428570976</c:v>
                </c:pt>
                <c:pt idx="5401">
                  <c:v>1.5431428571428119</c:v>
                </c:pt>
                <c:pt idx="5402">
                  <c:v>1.5434285714285261</c:v>
                </c:pt>
                <c:pt idx="5403">
                  <c:v>1.5437142857142403</c:v>
                </c:pt>
                <c:pt idx="5404">
                  <c:v>1.5439999999999545</c:v>
                </c:pt>
                <c:pt idx="5405">
                  <c:v>1.5442857142856687</c:v>
                </c:pt>
                <c:pt idx="5406">
                  <c:v>1.544571428571383</c:v>
                </c:pt>
                <c:pt idx="5407">
                  <c:v>1.5448571428570972</c:v>
                </c:pt>
                <c:pt idx="5408">
                  <c:v>1.5451428571428114</c:v>
                </c:pt>
                <c:pt idx="5409">
                  <c:v>1.5454285714285256</c:v>
                </c:pt>
                <c:pt idx="5410">
                  <c:v>1.5457142857142399</c:v>
                </c:pt>
                <c:pt idx="5411">
                  <c:v>1.5459999999999541</c:v>
                </c:pt>
                <c:pt idx="5412">
                  <c:v>1.5462857142856683</c:v>
                </c:pt>
                <c:pt idx="5413">
                  <c:v>1.5465714285713825</c:v>
                </c:pt>
                <c:pt idx="5414">
                  <c:v>1.5468571428570967</c:v>
                </c:pt>
                <c:pt idx="5415">
                  <c:v>1.547142857142811</c:v>
                </c:pt>
                <c:pt idx="5416">
                  <c:v>1.5474285714285252</c:v>
                </c:pt>
                <c:pt idx="5417">
                  <c:v>1.5477142857142394</c:v>
                </c:pt>
                <c:pt idx="5418">
                  <c:v>1.5479999999999536</c:v>
                </c:pt>
                <c:pt idx="5419">
                  <c:v>1.5482857142856679</c:v>
                </c:pt>
                <c:pt idx="5420">
                  <c:v>1.5485714285713821</c:v>
                </c:pt>
                <c:pt idx="5421">
                  <c:v>1.5488571428570963</c:v>
                </c:pt>
                <c:pt idx="5422">
                  <c:v>1.5491428571428105</c:v>
                </c:pt>
                <c:pt idx="5423">
                  <c:v>1.5494285714285247</c:v>
                </c:pt>
                <c:pt idx="5424">
                  <c:v>1.549714285714239</c:v>
                </c:pt>
                <c:pt idx="5425">
                  <c:v>1.5499999999999532</c:v>
                </c:pt>
                <c:pt idx="5426">
                  <c:v>1.5502857142856674</c:v>
                </c:pt>
                <c:pt idx="5427">
                  <c:v>1.5505714285713816</c:v>
                </c:pt>
                <c:pt idx="5428">
                  <c:v>1.5508571428570959</c:v>
                </c:pt>
                <c:pt idx="5429">
                  <c:v>1.5511428571428101</c:v>
                </c:pt>
                <c:pt idx="5430">
                  <c:v>1.5514285714285243</c:v>
                </c:pt>
                <c:pt idx="5431">
                  <c:v>1.5517142857142385</c:v>
                </c:pt>
                <c:pt idx="5432">
                  <c:v>1.5519999999999528</c:v>
                </c:pt>
                <c:pt idx="5433">
                  <c:v>1.552285714285667</c:v>
                </c:pt>
                <c:pt idx="5434">
                  <c:v>1.5525714285713812</c:v>
                </c:pt>
                <c:pt idx="5435">
                  <c:v>1.5528571428570954</c:v>
                </c:pt>
                <c:pt idx="5436">
                  <c:v>1.5531428571428096</c:v>
                </c:pt>
                <c:pt idx="5437">
                  <c:v>1.5534285714285239</c:v>
                </c:pt>
                <c:pt idx="5438">
                  <c:v>1.5537142857142381</c:v>
                </c:pt>
                <c:pt idx="5439">
                  <c:v>1.5539999999999523</c:v>
                </c:pt>
                <c:pt idx="5440">
                  <c:v>1.5542857142856665</c:v>
                </c:pt>
                <c:pt idx="5441">
                  <c:v>1.5545714285713808</c:v>
                </c:pt>
                <c:pt idx="5442">
                  <c:v>1.554857142857095</c:v>
                </c:pt>
                <c:pt idx="5443">
                  <c:v>1.5551428571428092</c:v>
                </c:pt>
                <c:pt idx="5444">
                  <c:v>1.5554285714285234</c:v>
                </c:pt>
                <c:pt idx="5445">
                  <c:v>1.5557142857142376</c:v>
                </c:pt>
                <c:pt idx="5446">
                  <c:v>1.5559999999999519</c:v>
                </c:pt>
                <c:pt idx="5447">
                  <c:v>1.5562857142856661</c:v>
                </c:pt>
                <c:pt idx="5448">
                  <c:v>1.5565714285713803</c:v>
                </c:pt>
                <c:pt idx="5449">
                  <c:v>1.5568571428570945</c:v>
                </c:pt>
                <c:pt idx="5450">
                  <c:v>1.5571428571428088</c:v>
                </c:pt>
                <c:pt idx="5451">
                  <c:v>1.557428571428523</c:v>
                </c:pt>
                <c:pt idx="5452">
                  <c:v>1.5577142857142372</c:v>
                </c:pt>
                <c:pt idx="5453">
                  <c:v>1.5579999999999514</c:v>
                </c:pt>
                <c:pt idx="5454">
                  <c:v>1.5582857142856656</c:v>
                </c:pt>
                <c:pt idx="5455">
                  <c:v>1.5585714285713799</c:v>
                </c:pt>
                <c:pt idx="5456">
                  <c:v>1.5588571428570941</c:v>
                </c:pt>
                <c:pt idx="5457">
                  <c:v>1.5591428571428083</c:v>
                </c:pt>
                <c:pt idx="5458">
                  <c:v>1.5594285714285225</c:v>
                </c:pt>
                <c:pt idx="5459">
                  <c:v>1.5597142857142368</c:v>
                </c:pt>
                <c:pt idx="5460">
                  <c:v>1.559999999999951</c:v>
                </c:pt>
                <c:pt idx="5461">
                  <c:v>1.5602857142856652</c:v>
                </c:pt>
                <c:pt idx="5462">
                  <c:v>1.5605714285713794</c:v>
                </c:pt>
                <c:pt idx="5463">
                  <c:v>1.5608571428570936</c:v>
                </c:pt>
                <c:pt idx="5464">
                  <c:v>1.5611428571428079</c:v>
                </c:pt>
                <c:pt idx="5465">
                  <c:v>1.5614285714285221</c:v>
                </c:pt>
                <c:pt idx="5466">
                  <c:v>1.5617142857142363</c:v>
                </c:pt>
                <c:pt idx="5467">
                  <c:v>1.5619999999999505</c:v>
                </c:pt>
                <c:pt idx="5468">
                  <c:v>1.5622857142856648</c:v>
                </c:pt>
                <c:pt idx="5469">
                  <c:v>1.562571428571379</c:v>
                </c:pt>
                <c:pt idx="5470">
                  <c:v>1.5628571428570932</c:v>
                </c:pt>
                <c:pt idx="5471">
                  <c:v>1.5631428571428074</c:v>
                </c:pt>
                <c:pt idx="5472">
                  <c:v>1.5634285714285217</c:v>
                </c:pt>
                <c:pt idx="5473">
                  <c:v>1.5637142857142359</c:v>
                </c:pt>
                <c:pt idx="5474">
                  <c:v>1.5639999999999501</c:v>
                </c:pt>
                <c:pt idx="5475">
                  <c:v>1.5642857142856643</c:v>
                </c:pt>
                <c:pt idx="5476">
                  <c:v>1.5645714285713785</c:v>
                </c:pt>
                <c:pt idx="5477">
                  <c:v>1.5648571428570928</c:v>
                </c:pt>
                <c:pt idx="5478">
                  <c:v>1.565142857142807</c:v>
                </c:pt>
                <c:pt idx="5479">
                  <c:v>1.5654285714285212</c:v>
                </c:pt>
                <c:pt idx="5480">
                  <c:v>1.5657142857142354</c:v>
                </c:pt>
                <c:pt idx="5481">
                  <c:v>1.5659999999999497</c:v>
                </c:pt>
                <c:pt idx="5482">
                  <c:v>1.5662857142856639</c:v>
                </c:pt>
                <c:pt idx="5483">
                  <c:v>1.5665714285713781</c:v>
                </c:pt>
                <c:pt idx="5484">
                  <c:v>1.5668571428570923</c:v>
                </c:pt>
                <c:pt idx="5485">
                  <c:v>1.5671428571428065</c:v>
                </c:pt>
                <c:pt idx="5486">
                  <c:v>1.5674285714285208</c:v>
                </c:pt>
                <c:pt idx="5487">
                  <c:v>1.567714285714235</c:v>
                </c:pt>
                <c:pt idx="5488">
                  <c:v>1.5679999999999492</c:v>
                </c:pt>
                <c:pt idx="5489">
                  <c:v>1.5682857142856634</c:v>
                </c:pt>
                <c:pt idx="5490">
                  <c:v>1.5685714285713777</c:v>
                </c:pt>
                <c:pt idx="5491">
                  <c:v>1.5688571428570919</c:v>
                </c:pt>
                <c:pt idx="5492">
                  <c:v>1.5691428571428061</c:v>
                </c:pt>
                <c:pt idx="5493">
                  <c:v>1.5694285714285203</c:v>
                </c:pt>
                <c:pt idx="5494">
                  <c:v>1.5697142857142345</c:v>
                </c:pt>
                <c:pt idx="5495">
                  <c:v>1.5699999999999488</c:v>
                </c:pt>
                <c:pt idx="5496">
                  <c:v>1.570285714285663</c:v>
                </c:pt>
                <c:pt idx="5497">
                  <c:v>1.5705714285713772</c:v>
                </c:pt>
                <c:pt idx="5498">
                  <c:v>1.5708571428570914</c:v>
                </c:pt>
                <c:pt idx="5499">
                  <c:v>1.5711428571428057</c:v>
                </c:pt>
                <c:pt idx="5500">
                  <c:v>1.5714285714285199</c:v>
                </c:pt>
                <c:pt idx="5501">
                  <c:v>1.5717142857142341</c:v>
                </c:pt>
                <c:pt idx="5502">
                  <c:v>1.5719999999999483</c:v>
                </c:pt>
                <c:pt idx="5503">
                  <c:v>1.5722857142856626</c:v>
                </c:pt>
                <c:pt idx="5504">
                  <c:v>1.5725714285713768</c:v>
                </c:pt>
                <c:pt idx="5505">
                  <c:v>1.572857142857091</c:v>
                </c:pt>
                <c:pt idx="5506">
                  <c:v>1.5731428571428052</c:v>
                </c:pt>
                <c:pt idx="5507">
                  <c:v>1.5734285714285194</c:v>
                </c:pt>
                <c:pt idx="5508">
                  <c:v>1.5737142857142337</c:v>
                </c:pt>
                <c:pt idx="5509">
                  <c:v>1.5739999999999479</c:v>
                </c:pt>
                <c:pt idx="5510">
                  <c:v>1.5742857142856621</c:v>
                </c:pt>
                <c:pt idx="5511">
                  <c:v>1.5745714285713763</c:v>
                </c:pt>
                <c:pt idx="5512">
                  <c:v>1.5748571428570906</c:v>
                </c:pt>
                <c:pt idx="5513">
                  <c:v>1.5751428571428048</c:v>
                </c:pt>
                <c:pt idx="5514">
                  <c:v>1.575428571428519</c:v>
                </c:pt>
                <c:pt idx="5515">
                  <c:v>1.5757142857142332</c:v>
                </c:pt>
                <c:pt idx="5516">
                  <c:v>1.5759999999999474</c:v>
                </c:pt>
                <c:pt idx="5517">
                  <c:v>1.5762857142856617</c:v>
                </c:pt>
                <c:pt idx="5518">
                  <c:v>1.5765714285713759</c:v>
                </c:pt>
                <c:pt idx="5519">
                  <c:v>1.5768571428570901</c:v>
                </c:pt>
                <c:pt idx="5520">
                  <c:v>1.5771428571428043</c:v>
                </c:pt>
                <c:pt idx="5521">
                  <c:v>1.5774285714285186</c:v>
                </c:pt>
                <c:pt idx="5522">
                  <c:v>1.5777142857142328</c:v>
                </c:pt>
                <c:pt idx="5523">
                  <c:v>1.577999999999947</c:v>
                </c:pt>
                <c:pt idx="5524">
                  <c:v>1.5782857142856612</c:v>
                </c:pt>
                <c:pt idx="5525">
                  <c:v>1.5785714285713754</c:v>
                </c:pt>
                <c:pt idx="5526">
                  <c:v>1.5788571428570897</c:v>
                </c:pt>
                <c:pt idx="5527">
                  <c:v>1.5791428571428039</c:v>
                </c:pt>
                <c:pt idx="5528">
                  <c:v>1.5794285714285181</c:v>
                </c:pt>
                <c:pt idx="5529">
                  <c:v>1.5797142857142323</c:v>
                </c:pt>
                <c:pt idx="5530">
                  <c:v>1.5799999999999466</c:v>
                </c:pt>
                <c:pt idx="5531">
                  <c:v>1.5802857142856608</c:v>
                </c:pt>
                <c:pt idx="5532">
                  <c:v>1.580571428571375</c:v>
                </c:pt>
                <c:pt idx="5533">
                  <c:v>1.5808571428570892</c:v>
                </c:pt>
                <c:pt idx="5534">
                  <c:v>1.5811428571428034</c:v>
                </c:pt>
                <c:pt idx="5535">
                  <c:v>1.5814285714285177</c:v>
                </c:pt>
                <c:pt idx="5536">
                  <c:v>1.5817142857142319</c:v>
                </c:pt>
                <c:pt idx="5537">
                  <c:v>1.5819999999999461</c:v>
                </c:pt>
                <c:pt idx="5538">
                  <c:v>1.5822857142856603</c:v>
                </c:pt>
                <c:pt idx="5539">
                  <c:v>1.5825714285713746</c:v>
                </c:pt>
                <c:pt idx="5540">
                  <c:v>1.5828571428570888</c:v>
                </c:pt>
                <c:pt idx="5541">
                  <c:v>1.583142857142803</c:v>
                </c:pt>
                <c:pt idx="5542">
                  <c:v>1.5834285714285172</c:v>
                </c:pt>
                <c:pt idx="5543">
                  <c:v>1.5837142857142315</c:v>
                </c:pt>
                <c:pt idx="5544">
                  <c:v>1.5839999999999457</c:v>
                </c:pt>
                <c:pt idx="5545">
                  <c:v>1.5842857142856599</c:v>
                </c:pt>
                <c:pt idx="5546">
                  <c:v>1.5845714285713741</c:v>
                </c:pt>
                <c:pt idx="5547">
                  <c:v>1.5848571428570883</c:v>
                </c:pt>
                <c:pt idx="5548">
                  <c:v>1.5851428571428026</c:v>
                </c:pt>
                <c:pt idx="5549">
                  <c:v>1.5854285714285168</c:v>
                </c:pt>
                <c:pt idx="5550">
                  <c:v>1.585714285714231</c:v>
                </c:pt>
                <c:pt idx="5551">
                  <c:v>1.5859999999999452</c:v>
                </c:pt>
                <c:pt idx="5552">
                  <c:v>1.5862857142856595</c:v>
                </c:pt>
                <c:pt idx="5553">
                  <c:v>1.5865714285713737</c:v>
                </c:pt>
                <c:pt idx="5554">
                  <c:v>1.5868571428570879</c:v>
                </c:pt>
                <c:pt idx="5555">
                  <c:v>1.5871428571428021</c:v>
                </c:pt>
                <c:pt idx="5556">
                  <c:v>1.5874285714285163</c:v>
                </c:pt>
                <c:pt idx="5557">
                  <c:v>1.5877142857142306</c:v>
                </c:pt>
                <c:pt idx="5558">
                  <c:v>1.5879999999999448</c:v>
                </c:pt>
                <c:pt idx="5559">
                  <c:v>1.588285714285659</c:v>
                </c:pt>
                <c:pt idx="5560">
                  <c:v>1.5885714285713732</c:v>
                </c:pt>
                <c:pt idx="5561">
                  <c:v>1.5888571428570875</c:v>
                </c:pt>
                <c:pt idx="5562">
                  <c:v>1.5891428571428017</c:v>
                </c:pt>
                <c:pt idx="5563">
                  <c:v>1.5894285714285159</c:v>
                </c:pt>
                <c:pt idx="5564">
                  <c:v>1.5897142857142301</c:v>
                </c:pt>
                <c:pt idx="5565">
                  <c:v>1.5899999999999443</c:v>
                </c:pt>
                <c:pt idx="5566">
                  <c:v>1.5902857142856586</c:v>
                </c:pt>
                <c:pt idx="5567">
                  <c:v>1.5905714285713728</c:v>
                </c:pt>
                <c:pt idx="5568">
                  <c:v>1.590857142857087</c:v>
                </c:pt>
                <c:pt idx="5569">
                  <c:v>1.5911428571428012</c:v>
                </c:pt>
                <c:pt idx="5570">
                  <c:v>1.5914285714285155</c:v>
                </c:pt>
                <c:pt idx="5571">
                  <c:v>1.5917142857142297</c:v>
                </c:pt>
                <c:pt idx="5572">
                  <c:v>1.5919999999999439</c:v>
                </c:pt>
                <c:pt idx="5573">
                  <c:v>1.5922857142856581</c:v>
                </c:pt>
                <c:pt idx="5574">
                  <c:v>1.5925714285713723</c:v>
                </c:pt>
                <c:pt idx="5575">
                  <c:v>1.5928571428570866</c:v>
                </c:pt>
                <c:pt idx="5576">
                  <c:v>1.5931428571428008</c:v>
                </c:pt>
                <c:pt idx="5577">
                  <c:v>1.593428571428515</c:v>
                </c:pt>
                <c:pt idx="5578">
                  <c:v>1.5937142857142292</c:v>
                </c:pt>
                <c:pt idx="5579">
                  <c:v>1.5939999999999435</c:v>
                </c:pt>
                <c:pt idx="5580">
                  <c:v>1.5942857142856577</c:v>
                </c:pt>
                <c:pt idx="5581">
                  <c:v>1.5945714285713719</c:v>
                </c:pt>
                <c:pt idx="5582">
                  <c:v>1.5948571428570861</c:v>
                </c:pt>
                <c:pt idx="5583">
                  <c:v>1.5951428571428004</c:v>
                </c:pt>
                <c:pt idx="5584">
                  <c:v>1.5954285714285146</c:v>
                </c:pt>
                <c:pt idx="5585">
                  <c:v>1.5957142857142288</c:v>
                </c:pt>
                <c:pt idx="5586">
                  <c:v>1.595999999999943</c:v>
                </c:pt>
                <c:pt idx="5587">
                  <c:v>1.5962857142856572</c:v>
                </c:pt>
                <c:pt idx="5588">
                  <c:v>1.5965714285713715</c:v>
                </c:pt>
                <c:pt idx="5589">
                  <c:v>1.5968571428570857</c:v>
                </c:pt>
                <c:pt idx="5590">
                  <c:v>1.5971428571427999</c:v>
                </c:pt>
                <c:pt idx="5591">
                  <c:v>1.5974285714285141</c:v>
                </c:pt>
                <c:pt idx="5592">
                  <c:v>1.5977142857142284</c:v>
                </c:pt>
                <c:pt idx="5593">
                  <c:v>1.5979999999999426</c:v>
                </c:pt>
                <c:pt idx="5594">
                  <c:v>1.5982857142856568</c:v>
                </c:pt>
                <c:pt idx="5595">
                  <c:v>1.598571428571371</c:v>
                </c:pt>
                <c:pt idx="5596">
                  <c:v>1.5988571428570852</c:v>
                </c:pt>
                <c:pt idx="5597">
                  <c:v>1.5991428571427995</c:v>
                </c:pt>
                <c:pt idx="5598">
                  <c:v>1.5994285714285137</c:v>
                </c:pt>
                <c:pt idx="5599">
                  <c:v>1.5997142857142279</c:v>
                </c:pt>
                <c:pt idx="5600">
                  <c:v>1.5999999999999421</c:v>
                </c:pt>
                <c:pt idx="5601">
                  <c:v>1.6002857142856564</c:v>
                </c:pt>
                <c:pt idx="5602">
                  <c:v>1.6005714285713706</c:v>
                </c:pt>
                <c:pt idx="5603">
                  <c:v>1.6008571428570848</c:v>
                </c:pt>
                <c:pt idx="5604">
                  <c:v>1.601142857142799</c:v>
                </c:pt>
                <c:pt idx="5605">
                  <c:v>1.6014285714285132</c:v>
                </c:pt>
                <c:pt idx="5606">
                  <c:v>1.6017142857142275</c:v>
                </c:pt>
                <c:pt idx="5607">
                  <c:v>1.6019999999999417</c:v>
                </c:pt>
                <c:pt idx="5608">
                  <c:v>1.6022857142856559</c:v>
                </c:pt>
                <c:pt idx="5609">
                  <c:v>1.6025714285713701</c:v>
                </c:pt>
                <c:pt idx="5610">
                  <c:v>1.6028571428570844</c:v>
                </c:pt>
                <c:pt idx="5611">
                  <c:v>1.6031428571427986</c:v>
                </c:pt>
                <c:pt idx="5612">
                  <c:v>1.6034285714285128</c:v>
                </c:pt>
                <c:pt idx="5613">
                  <c:v>1.603714285714227</c:v>
                </c:pt>
                <c:pt idx="5614">
                  <c:v>1.6039999999999413</c:v>
                </c:pt>
                <c:pt idx="5615">
                  <c:v>1.6042857142856555</c:v>
                </c:pt>
                <c:pt idx="5616">
                  <c:v>1.6045714285713697</c:v>
                </c:pt>
                <c:pt idx="5617">
                  <c:v>1.6048571428570839</c:v>
                </c:pt>
                <c:pt idx="5618">
                  <c:v>1.6051428571427981</c:v>
                </c:pt>
                <c:pt idx="5619">
                  <c:v>1.6054285714285124</c:v>
                </c:pt>
                <c:pt idx="5620">
                  <c:v>1.6057142857142266</c:v>
                </c:pt>
                <c:pt idx="5621">
                  <c:v>1.6059999999999408</c:v>
                </c:pt>
                <c:pt idx="5622">
                  <c:v>1.606285714285655</c:v>
                </c:pt>
                <c:pt idx="5623">
                  <c:v>1.6065714285713693</c:v>
                </c:pt>
                <c:pt idx="5624">
                  <c:v>1.6068571428570835</c:v>
                </c:pt>
                <c:pt idx="5625">
                  <c:v>1.6071428571427977</c:v>
                </c:pt>
                <c:pt idx="5626">
                  <c:v>1.6074285714285119</c:v>
                </c:pt>
                <c:pt idx="5627">
                  <c:v>1.6077142857142261</c:v>
                </c:pt>
                <c:pt idx="5628">
                  <c:v>1.6079999999999404</c:v>
                </c:pt>
                <c:pt idx="5629">
                  <c:v>1.6082857142856546</c:v>
                </c:pt>
                <c:pt idx="5630">
                  <c:v>1.6085714285713688</c:v>
                </c:pt>
                <c:pt idx="5631">
                  <c:v>1.608857142857083</c:v>
                </c:pt>
                <c:pt idx="5632">
                  <c:v>1.6091428571427973</c:v>
                </c:pt>
                <c:pt idx="5633">
                  <c:v>1.6094285714285115</c:v>
                </c:pt>
                <c:pt idx="5634">
                  <c:v>1.6097142857142257</c:v>
                </c:pt>
                <c:pt idx="5635">
                  <c:v>1.6099999999999399</c:v>
                </c:pt>
                <c:pt idx="5636">
                  <c:v>1.6102857142856541</c:v>
                </c:pt>
                <c:pt idx="5637">
                  <c:v>1.6105714285713684</c:v>
                </c:pt>
                <c:pt idx="5638">
                  <c:v>1.6108571428570826</c:v>
                </c:pt>
                <c:pt idx="5639">
                  <c:v>1.6111428571427968</c:v>
                </c:pt>
                <c:pt idx="5640">
                  <c:v>1.611428571428511</c:v>
                </c:pt>
                <c:pt idx="5641">
                  <c:v>1.6117142857142253</c:v>
                </c:pt>
                <c:pt idx="5642">
                  <c:v>1.6119999999999395</c:v>
                </c:pt>
                <c:pt idx="5643">
                  <c:v>1.6122857142856537</c:v>
                </c:pt>
                <c:pt idx="5644">
                  <c:v>1.6125714285713679</c:v>
                </c:pt>
                <c:pt idx="5645">
                  <c:v>1.6128571428570821</c:v>
                </c:pt>
                <c:pt idx="5646">
                  <c:v>1.6131428571427964</c:v>
                </c:pt>
                <c:pt idx="5647">
                  <c:v>1.6134285714285106</c:v>
                </c:pt>
                <c:pt idx="5648">
                  <c:v>1.6137142857142248</c:v>
                </c:pt>
                <c:pt idx="5649">
                  <c:v>1.613999999999939</c:v>
                </c:pt>
                <c:pt idx="5650">
                  <c:v>1.6142857142856533</c:v>
                </c:pt>
                <c:pt idx="5651">
                  <c:v>1.6145714285713675</c:v>
                </c:pt>
                <c:pt idx="5652">
                  <c:v>1.6148571428570817</c:v>
                </c:pt>
                <c:pt idx="5653">
                  <c:v>1.6151428571427959</c:v>
                </c:pt>
                <c:pt idx="5654">
                  <c:v>1.6154285714285102</c:v>
                </c:pt>
                <c:pt idx="5655">
                  <c:v>1.6157142857142244</c:v>
                </c:pt>
                <c:pt idx="5656">
                  <c:v>1.6159999999999386</c:v>
                </c:pt>
                <c:pt idx="5657">
                  <c:v>1.6162857142856528</c:v>
                </c:pt>
                <c:pt idx="5658">
                  <c:v>1.616571428571367</c:v>
                </c:pt>
                <c:pt idx="5659">
                  <c:v>1.6168571428570813</c:v>
                </c:pt>
                <c:pt idx="5660">
                  <c:v>1.6171428571427955</c:v>
                </c:pt>
                <c:pt idx="5661">
                  <c:v>1.6174285714285097</c:v>
                </c:pt>
                <c:pt idx="5662">
                  <c:v>1.6177142857142239</c:v>
                </c:pt>
                <c:pt idx="5663">
                  <c:v>1.6179999999999382</c:v>
                </c:pt>
                <c:pt idx="5664">
                  <c:v>1.6182857142856524</c:v>
                </c:pt>
                <c:pt idx="5665">
                  <c:v>1.6185714285713666</c:v>
                </c:pt>
                <c:pt idx="5666">
                  <c:v>1.6188571428570808</c:v>
                </c:pt>
                <c:pt idx="5667">
                  <c:v>1.619142857142795</c:v>
                </c:pt>
                <c:pt idx="5668">
                  <c:v>1.6194285714285093</c:v>
                </c:pt>
                <c:pt idx="5669">
                  <c:v>1.6197142857142235</c:v>
                </c:pt>
                <c:pt idx="5670">
                  <c:v>1.6199999999999377</c:v>
                </c:pt>
                <c:pt idx="5671">
                  <c:v>1.6202857142856519</c:v>
                </c:pt>
                <c:pt idx="5672">
                  <c:v>1.6205714285713662</c:v>
                </c:pt>
                <c:pt idx="5673">
                  <c:v>1.6208571428570804</c:v>
                </c:pt>
                <c:pt idx="5674">
                  <c:v>1.6211428571427946</c:v>
                </c:pt>
                <c:pt idx="5675">
                  <c:v>1.6214285714285088</c:v>
                </c:pt>
                <c:pt idx="5676">
                  <c:v>1.621714285714223</c:v>
                </c:pt>
                <c:pt idx="5677">
                  <c:v>1.6219999999999373</c:v>
                </c:pt>
                <c:pt idx="5678">
                  <c:v>1.6222857142856515</c:v>
                </c:pt>
                <c:pt idx="5679">
                  <c:v>1.6225714285713657</c:v>
                </c:pt>
                <c:pt idx="5680">
                  <c:v>1.6228571428570799</c:v>
                </c:pt>
                <c:pt idx="5681">
                  <c:v>1.6231428571427942</c:v>
                </c:pt>
                <c:pt idx="5682">
                  <c:v>1.6234285714285084</c:v>
                </c:pt>
                <c:pt idx="5683">
                  <c:v>1.6237142857142226</c:v>
                </c:pt>
                <c:pt idx="5684">
                  <c:v>1.6239999999999368</c:v>
                </c:pt>
                <c:pt idx="5685">
                  <c:v>1.624285714285651</c:v>
                </c:pt>
                <c:pt idx="5686">
                  <c:v>1.6245714285713653</c:v>
                </c:pt>
                <c:pt idx="5687">
                  <c:v>1.6248571428570795</c:v>
                </c:pt>
                <c:pt idx="5688">
                  <c:v>1.6251428571427937</c:v>
                </c:pt>
                <c:pt idx="5689">
                  <c:v>1.6254285714285079</c:v>
                </c:pt>
                <c:pt idx="5690">
                  <c:v>1.6257142857142222</c:v>
                </c:pt>
                <c:pt idx="5691">
                  <c:v>1.6259999999999364</c:v>
                </c:pt>
                <c:pt idx="5692">
                  <c:v>1.6262857142856506</c:v>
                </c:pt>
                <c:pt idx="5693">
                  <c:v>1.6265714285713648</c:v>
                </c:pt>
                <c:pt idx="5694">
                  <c:v>1.6268571428570791</c:v>
                </c:pt>
                <c:pt idx="5695">
                  <c:v>1.6271428571427933</c:v>
                </c:pt>
                <c:pt idx="5696">
                  <c:v>1.6274285714285075</c:v>
                </c:pt>
                <c:pt idx="5697">
                  <c:v>1.6277142857142217</c:v>
                </c:pt>
                <c:pt idx="5698">
                  <c:v>1.6279999999999359</c:v>
                </c:pt>
                <c:pt idx="5699">
                  <c:v>1.6282857142856502</c:v>
                </c:pt>
                <c:pt idx="5700">
                  <c:v>1.6285714285713644</c:v>
                </c:pt>
                <c:pt idx="5701">
                  <c:v>1.6288571428570786</c:v>
                </c:pt>
                <c:pt idx="5702">
                  <c:v>1.6291428571427928</c:v>
                </c:pt>
                <c:pt idx="5703">
                  <c:v>1.6294285714285071</c:v>
                </c:pt>
                <c:pt idx="5704">
                  <c:v>1.6297142857142213</c:v>
                </c:pt>
                <c:pt idx="5705">
                  <c:v>1.6299999999999355</c:v>
                </c:pt>
                <c:pt idx="5706">
                  <c:v>1.6302857142856497</c:v>
                </c:pt>
                <c:pt idx="5707">
                  <c:v>1.6305714285713639</c:v>
                </c:pt>
                <c:pt idx="5708">
                  <c:v>1.6308571428570782</c:v>
                </c:pt>
                <c:pt idx="5709">
                  <c:v>1.6311428571427924</c:v>
                </c:pt>
                <c:pt idx="5710">
                  <c:v>1.6314285714285066</c:v>
                </c:pt>
                <c:pt idx="5711">
                  <c:v>1.6317142857142208</c:v>
                </c:pt>
                <c:pt idx="5712">
                  <c:v>1.6319999999999351</c:v>
                </c:pt>
                <c:pt idx="5713">
                  <c:v>1.6322857142856493</c:v>
                </c:pt>
                <c:pt idx="5714">
                  <c:v>1.6325714285713635</c:v>
                </c:pt>
                <c:pt idx="5715">
                  <c:v>1.6328571428570777</c:v>
                </c:pt>
                <c:pt idx="5716">
                  <c:v>1.6331428571427919</c:v>
                </c:pt>
                <c:pt idx="5717">
                  <c:v>1.6334285714285062</c:v>
                </c:pt>
                <c:pt idx="5718">
                  <c:v>1.6337142857142204</c:v>
                </c:pt>
                <c:pt idx="5719">
                  <c:v>1.6339999999999346</c:v>
                </c:pt>
                <c:pt idx="5720">
                  <c:v>1.6342857142856488</c:v>
                </c:pt>
                <c:pt idx="5721">
                  <c:v>1.6345714285713631</c:v>
                </c:pt>
                <c:pt idx="5722">
                  <c:v>1.6348571428570773</c:v>
                </c:pt>
                <c:pt idx="5723">
                  <c:v>1.6351428571427915</c:v>
                </c:pt>
                <c:pt idx="5724">
                  <c:v>1.6354285714285057</c:v>
                </c:pt>
                <c:pt idx="5725">
                  <c:v>1.63571428571422</c:v>
                </c:pt>
                <c:pt idx="5726">
                  <c:v>1.6359999999999342</c:v>
                </c:pt>
                <c:pt idx="5727">
                  <c:v>1.6362857142856484</c:v>
                </c:pt>
                <c:pt idx="5728">
                  <c:v>1.6365714285713626</c:v>
                </c:pt>
                <c:pt idx="5729">
                  <c:v>1.6368571428570768</c:v>
                </c:pt>
                <c:pt idx="5730">
                  <c:v>1.6371428571427911</c:v>
                </c:pt>
                <c:pt idx="5731">
                  <c:v>1.6374285714285053</c:v>
                </c:pt>
                <c:pt idx="5732">
                  <c:v>1.6377142857142195</c:v>
                </c:pt>
                <c:pt idx="5733">
                  <c:v>1.6379999999999337</c:v>
                </c:pt>
                <c:pt idx="5734">
                  <c:v>1.638285714285648</c:v>
                </c:pt>
                <c:pt idx="5735">
                  <c:v>1.6385714285713622</c:v>
                </c:pt>
                <c:pt idx="5736">
                  <c:v>1.6388571428570764</c:v>
                </c:pt>
                <c:pt idx="5737">
                  <c:v>1.6391428571427906</c:v>
                </c:pt>
                <c:pt idx="5738">
                  <c:v>1.6394285714285048</c:v>
                </c:pt>
                <c:pt idx="5739">
                  <c:v>1.6397142857142191</c:v>
                </c:pt>
                <c:pt idx="5740">
                  <c:v>1.6399999999999333</c:v>
                </c:pt>
                <c:pt idx="5741">
                  <c:v>1.6402857142856475</c:v>
                </c:pt>
                <c:pt idx="5742">
                  <c:v>1.6405714285713617</c:v>
                </c:pt>
                <c:pt idx="5743">
                  <c:v>1.640857142857076</c:v>
                </c:pt>
                <c:pt idx="5744">
                  <c:v>1.6411428571427902</c:v>
                </c:pt>
                <c:pt idx="5745">
                  <c:v>1.6414285714285044</c:v>
                </c:pt>
                <c:pt idx="5746">
                  <c:v>1.6417142857142186</c:v>
                </c:pt>
                <c:pt idx="5747">
                  <c:v>1.6419999999999328</c:v>
                </c:pt>
                <c:pt idx="5748">
                  <c:v>1.6422857142856471</c:v>
                </c:pt>
                <c:pt idx="5749">
                  <c:v>1.6425714285713613</c:v>
                </c:pt>
                <c:pt idx="5750">
                  <c:v>1.6428571428570755</c:v>
                </c:pt>
                <c:pt idx="5751">
                  <c:v>1.6431428571427897</c:v>
                </c:pt>
                <c:pt idx="5752">
                  <c:v>1.643428571428504</c:v>
                </c:pt>
                <c:pt idx="5753">
                  <c:v>1.6437142857142182</c:v>
                </c:pt>
                <c:pt idx="5754">
                  <c:v>1.6439999999999324</c:v>
                </c:pt>
                <c:pt idx="5755">
                  <c:v>1.6442857142856466</c:v>
                </c:pt>
                <c:pt idx="5756">
                  <c:v>1.6445714285713608</c:v>
                </c:pt>
                <c:pt idx="5757">
                  <c:v>1.6448571428570751</c:v>
                </c:pt>
                <c:pt idx="5758">
                  <c:v>1.6451428571427893</c:v>
                </c:pt>
                <c:pt idx="5759">
                  <c:v>1.6454285714285035</c:v>
                </c:pt>
                <c:pt idx="5760">
                  <c:v>1.6457142857142177</c:v>
                </c:pt>
                <c:pt idx="5761">
                  <c:v>1.645999999999932</c:v>
                </c:pt>
                <c:pt idx="5762">
                  <c:v>1.6462857142856462</c:v>
                </c:pt>
                <c:pt idx="5763">
                  <c:v>1.6465714285713604</c:v>
                </c:pt>
                <c:pt idx="5764">
                  <c:v>1.6468571428570746</c:v>
                </c:pt>
                <c:pt idx="5765">
                  <c:v>1.6471428571427889</c:v>
                </c:pt>
                <c:pt idx="5766">
                  <c:v>1.6474285714285031</c:v>
                </c:pt>
                <c:pt idx="5767">
                  <c:v>1.6477142857142173</c:v>
                </c:pt>
                <c:pt idx="5768">
                  <c:v>1.6479999999999315</c:v>
                </c:pt>
                <c:pt idx="5769">
                  <c:v>1.6482857142856457</c:v>
                </c:pt>
                <c:pt idx="5770">
                  <c:v>1.64857142857136</c:v>
                </c:pt>
                <c:pt idx="5771">
                  <c:v>1.6488571428570742</c:v>
                </c:pt>
                <c:pt idx="5772">
                  <c:v>1.6491428571427884</c:v>
                </c:pt>
                <c:pt idx="5773">
                  <c:v>1.6494285714285026</c:v>
                </c:pt>
                <c:pt idx="5774">
                  <c:v>1.6497142857142169</c:v>
                </c:pt>
                <c:pt idx="5775">
                  <c:v>1.6499999999999311</c:v>
                </c:pt>
                <c:pt idx="5776">
                  <c:v>1.6502857142856453</c:v>
                </c:pt>
                <c:pt idx="5777">
                  <c:v>1.6505714285713595</c:v>
                </c:pt>
                <c:pt idx="5778">
                  <c:v>1.6508571428570737</c:v>
                </c:pt>
                <c:pt idx="5779">
                  <c:v>1.651142857142788</c:v>
                </c:pt>
                <c:pt idx="5780">
                  <c:v>1.6514285714285022</c:v>
                </c:pt>
                <c:pt idx="5781">
                  <c:v>1.6517142857142164</c:v>
                </c:pt>
                <c:pt idx="5782">
                  <c:v>1.6519999999999306</c:v>
                </c:pt>
                <c:pt idx="5783">
                  <c:v>1.6522857142856449</c:v>
                </c:pt>
                <c:pt idx="5784">
                  <c:v>1.6525714285713591</c:v>
                </c:pt>
                <c:pt idx="5785">
                  <c:v>1.6528571428570733</c:v>
                </c:pt>
                <c:pt idx="5786">
                  <c:v>1.6531428571427875</c:v>
                </c:pt>
                <c:pt idx="5787">
                  <c:v>1.6534285714285017</c:v>
                </c:pt>
                <c:pt idx="5788">
                  <c:v>1.653714285714216</c:v>
                </c:pt>
                <c:pt idx="5789">
                  <c:v>1.6539999999999302</c:v>
                </c:pt>
                <c:pt idx="5790">
                  <c:v>1.6542857142856444</c:v>
                </c:pt>
                <c:pt idx="5791">
                  <c:v>1.6545714285713586</c:v>
                </c:pt>
                <c:pt idx="5792">
                  <c:v>1.6548571428570729</c:v>
                </c:pt>
                <c:pt idx="5793">
                  <c:v>1.6551428571427871</c:v>
                </c:pt>
                <c:pt idx="5794">
                  <c:v>1.6554285714285013</c:v>
                </c:pt>
                <c:pt idx="5795">
                  <c:v>1.6557142857142155</c:v>
                </c:pt>
                <c:pt idx="5796">
                  <c:v>1.6559999999999298</c:v>
                </c:pt>
                <c:pt idx="5797">
                  <c:v>1.656285714285644</c:v>
                </c:pt>
                <c:pt idx="5798">
                  <c:v>1.6565714285713582</c:v>
                </c:pt>
                <c:pt idx="5799">
                  <c:v>1.6568571428570724</c:v>
                </c:pt>
                <c:pt idx="5800">
                  <c:v>1.6571428571427866</c:v>
                </c:pt>
                <c:pt idx="5801">
                  <c:v>1.6574285714285009</c:v>
                </c:pt>
                <c:pt idx="5802">
                  <c:v>1.6577142857142151</c:v>
                </c:pt>
                <c:pt idx="5803">
                  <c:v>1.6579999999999293</c:v>
                </c:pt>
                <c:pt idx="5804">
                  <c:v>1.6582857142856435</c:v>
                </c:pt>
                <c:pt idx="5805">
                  <c:v>1.6585714285713578</c:v>
                </c:pt>
                <c:pt idx="5806">
                  <c:v>1.658857142857072</c:v>
                </c:pt>
                <c:pt idx="5807">
                  <c:v>1.6591428571427862</c:v>
                </c:pt>
                <c:pt idx="5808">
                  <c:v>1.6594285714285004</c:v>
                </c:pt>
                <c:pt idx="5809">
                  <c:v>1.6597142857142146</c:v>
                </c:pt>
                <c:pt idx="5810">
                  <c:v>1.6599999999999289</c:v>
                </c:pt>
                <c:pt idx="5811">
                  <c:v>1.6602857142856431</c:v>
                </c:pt>
                <c:pt idx="5812">
                  <c:v>1.6605714285713573</c:v>
                </c:pt>
                <c:pt idx="5813">
                  <c:v>1.6608571428570715</c:v>
                </c:pt>
                <c:pt idx="5814">
                  <c:v>1.6611428571427858</c:v>
                </c:pt>
                <c:pt idx="5815">
                  <c:v>1.6614285714285</c:v>
                </c:pt>
                <c:pt idx="5816">
                  <c:v>1.6617142857142142</c:v>
                </c:pt>
                <c:pt idx="5817">
                  <c:v>1.6619999999999284</c:v>
                </c:pt>
                <c:pt idx="5818">
                  <c:v>1.6622857142856426</c:v>
                </c:pt>
                <c:pt idx="5819">
                  <c:v>1.6625714285713569</c:v>
                </c:pt>
                <c:pt idx="5820">
                  <c:v>1.6628571428570711</c:v>
                </c:pt>
                <c:pt idx="5821">
                  <c:v>1.6631428571427853</c:v>
                </c:pt>
                <c:pt idx="5822">
                  <c:v>1.6634285714284995</c:v>
                </c:pt>
                <c:pt idx="5823">
                  <c:v>1.6637142857142138</c:v>
                </c:pt>
                <c:pt idx="5824">
                  <c:v>1.663999999999928</c:v>
                </c:pt>
                <c:pt idx="5825">
                  <c:v>1.6642857142856422</c:v>
                </c:pt>
                <c:pt idx="5826">
                  <c:v>1.6645714285713564</c:v>
                </c:pt>
                <c:pt idx="5827">
                  <c:v>1.6648571428570706</c:v>
                </c:pt>
                <c:pt idx="5828">
                  <c:v>1.6651428571427849</c:v>
                </c:pt>
                <c:pt idx="5829">
                  <c:v>1.6654285714284991</c:v>
                </c:pt>
                <c:pt idx="5830">
                  <c:v>1.6657142857142133</c:v>
                </c:pt>
                <c:pt idx="5831">
                  <c:v>1.6659999999999275</c:v>
                </c:pt>
                <c:pt idx="5832">
                  <c:v>1.6662857142856418</c:v>
                </c:pt>
                <c:pt idx="5833">
                  <c:v>1.666571428571356</c:v>
                </c:pt>
                <c:pt idx="5834">
                  <c:v>1.6668571428570702</c:v>
                </c:pt>
                <c:pt idx="5835">
                  <c:v>1.6671428571427844</c:v>
                </c:pt>
                <c:pt idx="5836">
                  <c:v>1.6674285714284987</c:v>
                </c:pt>
                <c:pt idx="5837">
                  <c:v>1.6677142857142129</c:v>
                </c:pt>
                <c:pt idx="5838">
                  <c:v>1.6679999999999271</c:v>
                </c:pt>
                <c:pt idx="5839">
                  <c:v>1.6682857142856413</c:v>
                </c:pt>
                <c:pt idx="5840">
                  <c:v>1.6685714285713555</c:v>
                </c:pt>
                <c:pt idx="5841">
                  <c:v>1.6688571428570698</c:v>
                </c:pt>
                <c:pt idx="5842">
                  <c:v>1.669142857142784</c:v>
                </c:pt>
                <c:pt idx="5843">
                  <c:v>1.6694285714284982</c:v>
                </c:pt>
                <c:pt idx="5844">
                  <c:v>1.6697142857142124</c:v>
                </c:pt>
                <c:pt idx="5845">
                  <c:v>1.6699999999999267</c:v>
                </c:pt>
                <c:pt idx="5846">
                  <c:v>1.6702857142856409</c:v>
                </c:pt>
                <c:pt idx="5847">
                  <c:v>1.6705714285713551</c:v>
                </c:pt>
                <c:pt idx="5848">
                  <c:v>1.6708571428570693</c:v>
                </c:pt>
                <c:pt idx="5849">
                  <c:v>1.6711428571427835</c:v>
                </c:pt>
                <c:pt idx="5850">
                  <c:v>1.6714285714284978</c:v>
                </c:pt>
                <c:pt idx="5851">
                  <c:v>1.671714285714212</c:v>
                </c:pt>
                <c:pt idx="5852">
                  <c:v>1.6719999999999262</c:v>
                </c:pt>
                <c:pt idx="5853">
                  <c:v>1.6722857142856404</c:v>
                </c:pt>
                <c:pt idx="5854">
                  <c:v>1.6725714285713547</c:v>
                </c:pt>
                <c:pt idx="5855">
                  <c:v>1.6728571428570689</c:v>
                </c:pt>
                <c:pt idx="5856">
                  <c:v>1.6731428571427831</c:v>
                </c:pt>
                <c:pt idx="5857">
                  <c:v>1.6734285714284973</c:v>
                </c:pt>
                <c:pt idx="5858">
                  <c:v>1.6737142857142115</c:v>
                </c:pt>
                <c:pt idx="5859">
                  <c:v>1.6739999999999258</c:v>
                </c:pt>
                <c:pt idx="5860">
                  <c:v>1.67428571428564</c:v>
                </c:pt>
                <c:pt idx="5861">
                  <c:v>1.6745714285713542</c:v>
                </c:pt>
                <c:pt idx="5862">
                  <c:v>1.6748571428570684</c:v>
                </c:pt>
                <c:pt idx="5863">
                  <c:v>1.6751428571427827</c:v>
                </c:pt>
                <c:pt idx="5864">
                  <c:v>1.6754285714284969</c:v>
                </c:pt>
                <c:pt idx="5865">
                  <c:v>1.6757142857142111</c:v>
                </c:pt>
                <c:pt idx="5866">
                  <c:v>1.6759999999999253</c:v>
                </c:pt>
                <c:pt idx="5867">
                  <c:v>1.6762857142856395</c:v>
                </c:pt>
                <c:pt idx="5868">
                  <c:v>1.6765714285713538</c:v>
                </c:pt>
                <c:pt idx="5869">
                  <c:v>1.676857142857068</c:v>
                </c:pt>
                <c:pt idx="5870">
                  <c:v>1.6771428571427822</c:v>
                </c:pt>
                <c:pt idx="5871">
                  <c:v>1.6774285714284964</c:v>
                </c:pt>
                <c:pt idx="5872">
                  <c:v>1.6777142857142107</c:v>
                </c:pt>
                <c:pt idx="5873">
                  <c:v>1.6779999999999249</c:v>
                </c:pt>
                <c:pt idx="5874">
                  <c:v>1.6782857142856391</c:v>
                </c:pt>
                <c:pt idx="5875">
                  <c:v>1.6785714285713533</c:v>
                </c:pt>
                <c:pt idx="5876">
                  <c:v>1.6788571428570676</c:v>
                </c:pt>
                <c:pt idx="5877">
                  <c:v>1.6791428571427818</c:v>
                </c:pt>
                <c:pt idx="5878">
                  <c:v>1.679428571428496</c:v>
                </c:pt>
                <c:pt idx="5879">
                  <c:v>1.6797142857142102</c:v>
                </c:pt>
                <c:pt idx="5880">
                  <c:v>1.6799999999999244</c:v>
                </c:pt>
                <c:pt idx="5881">
                  <c:v>1.6802857142856387</c:v>
                </c:pt>
                <c:pt idx="5882">
                  <c:v>1.6805714285713529</c:v>
                </c:pt>
                <c:pt idx="5883">
                  <c:v>1.6808571428570671</c:v>
                </c:pt>
                <c:pt idx="5884">
                  <c:v>1.6811428571427813</c:v>
                </c:pt>
                <c:pt idx="5885">
                  <c:v>1.6814285714284956</c:v>
                </c:pt>
                <c:pt idx="5886">
                  <c:v>1.6817142857142098</c:v>
                </c:pt>
                <c:pt idx="5887">
                  <c:v>1.681999999999924</c:v>
                </c:pt>
                <c:pt idx="5888">
                  <c:v>1.6822857142856382</c:v>
                </c:pt>
                <c:pt idx="5889">
                  <c:v>1.6825714285713524</c:v>
                </c:pt>
                <c:pt idx="5890">
                  <c:v>1.6828571428570667</c:v>
                </c:pt>
                <c:pt idx="5891">
                  <c:v>1.6831428571427809</c:v>
                </c:pt>
                <c:pt idx="5892">
                  <c:v>1.6834285714284951</c:v>
                </c:pt>
                <c:pt idx="5893">
                  <c:v>1.6837142857142093</c:v>
                </c:pt>
                <c:pt idx="5894">
                  <c:v>1.6839999999999236</c:v>
                </c:pt>
                <c:pt idx="5895">
                  <c:v>1.6842857142856378</c:v>
                </c:pt>
                <c:pt idx="5896">
                  <c:v>1.684571428571352</c:v>
                </c:pt>
                <c:pt idx="5897">
                  <c:v>1.6848571428570662</c:v>
                </c:pt>
                <c:pt idx="5898">
                  <c:v>1.6851428571427804</c:v>
                </c:pt>
                <c:pt idx="5899">
                  <c:v>1.6854285714284947</c:v>
                </c:pt>
                <c:pt idx="5900">
                  <c:v>1.6857142857142089</c:v>
                </c:pt>
                <c:pt idx="5901">
                  <c:v>1.6859999999999231</c:v>
                </c:pt>
                <c:pt idx="5902">
                  <c:v>1.6862857142856373</c:v>
                </c:pt>
                <c:pt idx="5903">
                  <c:v>1.6865714285713516</c:v>
                </c:pt>
                <c:pt idx="5904">
                  <c:v>1.6868571428570658</c:v>
                </c:pt>
                <c:pt idx="5905">
                  <c:v>1.68714285714278</c:v>
                </c:pt>
                <c:pt idx="5906">
                  <c:v>1.6874285714284942</c:v>
                </c:pt>
                <c:pt idx="5907">
                  <c:v>1.6877142857142085</c:v>
                </c:pt>
                <c:pt idx="5908">
                  <c:v>1.6879999999999227</c:v>
                </c:pt>
                <c:pt idx="5909">
                  <c:v>1.6882857142856369</c:v>
                </c:pt>
                <c:pt idx="5910">
                  <c:v>1.6885714285713511</c:v>
                </c:pt>
                <c:pt idx="5911">
                  <c:v>1.6888571428570653</c:v>
                </c:pt>
                <c:pt idx="5912">
                  <c:v>1.6891428571427796</c:v>
                </c:pt>
                <c:pt idx="5913">
                  <c:v>1.6894285714284938</c:v>
                </c:pt>
                <c:pt idx="5914">
                  <c:v>1.689714285714208</c:v>
                </c:pt>
                <c:pt idx="5915">
                  <c:v>1.6899999999999222</c:v>
                </c:pt>
                <c:pt idx="5916">
                  <c:v>1.6902857142856365</c:v>
                </c:pt>
                <c:pt idx="5917">
                  <c:v>1.6905714285713507</c:v>
                </c:pt>
                <c:pt idx="5918">
                  <c:v>1.6908571428570649</c:v>
                </c:pt>
                <c:pt idx="5919">
                  <c:v>1.6911428571427791</c:v>
                </c:pt>
                <c:pt idx="5920">
                  <c:v>1.6914285714284933</c:v>
                </c:pt>
                <c:pt idx="5921">
                  <c:v>1.6917142857142076</c:v>
                </c:pt>
                <c:pt idx="5922">
                  <c:v>1.6919999999999218</c:v>
                </c:pt>
                <c:pt idx="5923">
                  <c:v>1.692285714285636</c:v>
                </c:pt>
                <c:pt idx="5924">
                  <c:v>1.6925714285713502</c:v>
                </c:pt>
                <c:pt idx="5925">
                  <c:v>1.6928571428570645</c:v>
                </c:pt>
                <c:pt idx="5926">
                  <c:v>1.6931428571427787</c:v>
                </c:pt>
                <c:pt idx="5927">
                  <c:v>1.6934285714284929</c:v>
                </c:pt>
                <c:pt idx="5928">
                  <c:v>1.6937142857142071</c:v>
                </c:pt>
                <c:pt idx="5929">
                  <c:v>1.6939999999999213</c:v>
                </c:pt>
                <c:pt idx="5930">
                  <c:v>1.6942857142856356</c:v>
                </c:pt>
                <c:pt idx="5931">
                  <c:v>1.6945714285713498</c:v>
                </c:pt>
                <c:pt idx="5932">
                  <c:v>1.694857142857064</c:v>
                </c:pt>
                <c:pt idx="5933">
                  <c:v>1.6951428571427782</c:v>
                </c:pt>
                <c:pt idx="5934">
                  <c:v>1.6954285714284925</c:v>
                </c:pt>
                <c:pt idx="5935">
                  <c:v>1.6957142857142067</c:v>
                </c:pt>
                <c:pt idx="5936">
                  <c:v>1.6959999999999209</c:v>
                </c:pt>
                <c:pt idx="5937">
                  <c:v>1.6962857142856351</c:v>
                </c:pt>
                <c:pt idx="5938">
                  <c:v>1.6965714285713493</c:v>
                </c:pt>
                <c:pt idx="5939">
                  <c:v>1.6968571428570636</c:v>
                </c:pt>
                <c:pt idx="5940">
                  <c:v>1.6971428571427778</c:v>
                </c:pt>
                <c:pt idx="5941">
                  <c:v>1.697428571428492</c:v>
                </c:pt>
                <c:pt idx="5942">
                  <c:v>1.6977142857142062</c:v>
                </c:pt>
                <c:pt idx="5943">
                  <c:v>1.6979999999999205</c:v>
                </c:pt>
                <c:pt idx="5944">
                  <c:v>1.6982857142856347</c:v>
                </c:pt>
                <c:pt idx="5945">
                  <c:v>1.6985714285713489</c:v>
                </c:pt>
                <c:pt idx="5946">
                  <c:v>1.6988571428570631</c:v>
                </c:pt>
                <c:pt idx="5947">
                  <c:v>1.6991428571427774</c:v>
                </c:pt>
                <c:pt idx="5948">
                  <c:v>1.6994285714284916</c:v>
                </c:pt>
                <c:pt idx="5949">
                  <c:v>1.6997142857142058</c:v>
                </c:pt>
                <c:pt idx="5950">
                  <c:v>1.69999999999992</c:v>
                </c:pt>
                <c:pt idx="5951">
                  <c:v>1.7002857142856342</c:v>
                </c:pt>
                <c:pt idx="5952">
                  <c:v>1.7005714285713485</c:v>
                </c:pt>
                <c:pt idx="5953">
                  <c:v>1.7008571428570627</c:v>
                </c:pt>
                <c:pt idx="5954">
                  <c:v>1.7011428571427769</c:v>
                </c:pt>
                <c:pt idx="5955">
                  <c:v>1.7014285714284911</c:v>
                </c:pt>
                <c:pt idx="5956">
                  <c:v>1.7017142857142054</c:v>
                </c:pt>
                <c:pt idx="5957">
                  <c:v>1.7019999999999196</c:v>
                </c:pt>
                <c:pt idx="5958">
                  <c:v>1.7022857142856338</c:v>
                </c:pt>
                <c:pt idx="5959">
                  <c:v>1.702571428571348</c:v>
                </c:pt>
                <c:pt idx="5960">
                  <c:v>1.7028571428570622</c:v>
                </c:pt>
                <c:pt idx="5961">
                  <c:v>1.7031428571427765</c:v>
                </c:pt>
                <c:pt idx="5962">
                  <c:v>1.7034285714284907</c:v>
                </c:pt>
                <c:pt idx="5963">
                  <c:v>1.7037142857142049</c:v>
                </c:pt>
                <c:pt idx="5964">
                  <c:v>1.7039999999999191</c:v>
                </c:pt>
                <c:pt idx="5965">
                  <c:v>1.7042857142856334</c:v>
                </c:pt>
                <c:pt idx="5966">
                  <c:v>1.7045714285713476</c:v>
                </c:pt>
                <c:pt idx="5967">
                  <c:v>1.7048571428570618</c:v>
                </c:pt>
                <c:pt idx="5968">
                  <c:v>1.705142857142776</c:v>
                </c:pt>
                <c:pt idx="5969">
                  <c:v>1.7054285714284902</c:v>
                </c:pt>
                <c:pt idx="5970">
                  <c:v>1.7057142857142045</c:v>
                </c:pt>
                <c:pt idx="5971">
                  <c:v>1.7059999999999187</c:v>
                </c:pt>
                <c:pt idx="5972">
                  <c:v>1.7062857142856329</c:v>
                </c:pt>
                <c:pt idx="5973">
                  <c:v>1.7065714285713471</c:v>
                </c:pt>
                <c:pt idx="5974">
                  <c:v>1.7068571428570614</c:v>
                </c:pt>
                <c:pt idx="5975">
                  <c:v>1.7071428571427756</c:v>
                </c:pt>
                <c:pt idx="5976">
                  <c:v>1.7074285714284898</c:v>
                </c:pt>
                <c:pt idx="5977">
                  <c:v>1.707714285714204</c:v>
                </c:pt>
                <c:pt idx="5978">
                  <c:v>1.7079999999999183</c:v>
                </c:pt>
                <c:pt idx="5979">
                  <c:v>1.7082857142856325</c:v>
                </c:pt>
                <c:pt idx="5980">
                  <c:v>1.7085714285713467</c:v>
                </c:pt>
                <c:pt idx="5981">
                  <c:v>1.7088571428570609</c:v>
                </c:pt>
                <c:pt idx="5982">
                  <c:v>1.7091428571427751</c:v>
                </c:pt>
                <c:pt idx="5983">
                  <c:v>1.7094285714284894</c:v>
                </c:pt>
                <c:pt idx="5984">
                  <c:v>1.7097142857142036</c:v>
                </c:pt>
                <c:pt idx="5985">
                  <c:v>1.7099999999999178</c:v>
                </c:pt>
                <c:pt idx="5986">
                  <c:v>1.710285714285632</c:v>
                </c:pt>
                <c:pt idx="5987">
                  <c:v>1.7105714285713463</c:v>
                </c:pt>
                <c:pt idx="5988">
                  <c:v>1.7108571428570605</c:v>
                </c:pt>
                <c:pt idx="5989">
                  <c:v>1.7111428571427747</c:v>
                </c:pt>
                <c:pt idx="5990">
                  <c:v>1.7114285714284889</c:v>
                </c:pt>
                <c:pt idx="5991">
                  <c:v>1.7117142857142031</c:v>
                </c:pt>
                <c:pt idx="5992">
                  <c:v>1.7119999999999174</c:v>
                </c:pt>
                <c:pt idx="5993">
                  <c:v>1.7122857142856316</c:v>
                </c:pt>
                <c:pt idx="5994">
                  <c:v>1.7125714285713458</c:v>
                </c:pt>
                <c:pt idx="5995">
                  <c:v>1.71285714285706</c:v>
                </c:pt>
                <c:pt idx="5996">
                  <c:v>1.7131428571427743</c:v>
                </c:pt>
                <c:pt idx="5997">
                  <c:v>1.7134285714284885</c:v>
                </c:pt>
                <c:pt idx="5998">
                  <c:v>1.7137142857142027</c:v>
                </c:pt>
                <c:pt idx="5999">
                  <c:v>1.7139999999999169</c:v>
                </c:pt>
                <c:pt idx="6000">
                  <c:v>1.7142857142856311</c:v>
                </c:pt>
                <c:pt idx="6001">
                  <c:v>1.7145714285713454</c:v>
                </c:pt>
                <c:pt idx="6002">
                  <c:v>1.7148571428570596</c:v>
                </c:pt>
                <c:pt idx="6003">
                  <c:v>1.7151428571427738</c:v>
                </c:pt>
                <c:pt idx="6004">
                  <c:v>1.715428571428488</c:v>
                </c:pt>
                <c:pt idx="6005">
                  <c:v>1.7157142857142023</c:v>
                </c:pt>
                <c:pt idx="6006">
                  <c:v>1.7159999999999165</c:v>
                </c:pt>
                <c:pt idx="6007">
                  <c:v>1.7162857142856307</c:v>
                </c:pt>
                <c:pt idx="6008">
                  <c:v>1.7165714285713449</c:v>
                </c:pt>
                <c:pt idx="6009">
                  <c:v>1.7168571428570591</c:v>
                </c:pt>
                <c:pt idx="6010">
                  <c:v>1.7171428571427734</c:v>
                </c:pt>
                <c:pt idx="6011">
                  <c:v>1.7174285714284876</c:v>
                </c:pt>
                <c:pt idx="6012">
                  <c:v>1.7177142857142018</c:v>
                </c:pt>
                <c:pt idx="6013">
                  <c:v>1.717999999999916</c:v>
                </c:pt>
                <c:pt idx="6014">
                  <c:v>1.7182857142856303</c:v>
                </c:pt>
                <c:pt idx="6015">
                  <c:v>1.7185714285713445</c:v>
                </c:pt>
                <c:pt idx="6016">
                  <c:v>1.7188571428570587</c:v>
                </c:pt>
                <c:pt idx="6017">
                  <c:v>1.7191428571427729</c:v>
                </c:pt>
                <c:pt idx="6018">
                  <c:v>1.7194285714284872</c:v>
                </c:pt>
                <c:pt idx="6019">
                  <c:v>1.7197142857142014</c:v>
                </c:pt>
                <c:pt idx="6020">
                  <c:v>1.7199999999999156</c:v>
                </c:pt>
                <c:pt idx="6021">
                  <c:v>1.7202857142856298</c:v>
                </c:pt>
                <c:pt idx="6022">
                  <c:v>1.720571428571344</c:v>
                </c:pt>
                <c:pt idx="6023">
                  <c:v>1.7208571428570583</c:v>
                </c:pt>
                <c:pt idx="6024">
                  <c:v>1.7211428571427725</c:v>
                </c:pt>
                <c:pt idx="6025">
                  <c:v>1.7214285714284867</c:v>
                </c:pt>
                <c:pt idx="6026">
                  <c:v>1.7217142857142009</c:v>
                </c:pt>
                <c:pt idx="6027">
                  <c:v>1.7219999999999152</c:v>
                </c:pt>
                <c:pt idx="6028">
                  <c:v>1.7222857142856294</c:v>
                </c:pt>
                <c:pt idx="6029">
                  <c:v>1.7225714285713436</c:v>
                </c:pt>
                <c:pt idx="6030">
                  <c:v>1.7228571428570578</c:v>
                </c:pt>
                <c:pt idx="6031">
                  <c:v>1.723142857142772</c:v>
                </c:pt>
                <c:pt idx="6032">
                  <c:v>1.7234285714284863</c:v>
                </c:pt>
                <c:pt idx="6033">
                  <c:v>1.7237142857142005</c:v>
                </c:pt>
                <c:pt idx="6034">
                  <c:v>1.7239999999999147</c:v>
                </c:pt>
                <c:pt idx="6035">
                  <c:v>1.7242857142856289</c:v>
                </c:pt>
                <c:pt idx="6036">
                  <c:v>1.7245714285713432</c:v>
                </c:pt>
                <c:pt idx="6037">
                  <c:v>1.7248571428570574</c:v>
                </c:pt>
                <c:pt idx="6038">
                  <c:v>1.7251428571427716</c:v>
                </c:pt>
                <c:pt idx="6039">
                  <c:v>1.7254285714284858</c:v>
                </c:pt>
                <c:pt idx="6040">
                  <c:v>1.7257142857142</c:v>
                </c:pt>
                <c:pt idx="6041">
                  <c:v>1.7259999999999143</c:v>
                </c:pt>
                <c:pt idx="6042">
                  <c:v>1.7262857142856285</c:v>
                </c:pt>
                <c:pt idx="6043">
                  <c:v>1.7265714285713427</c:v>
                </c:pt>
                <c:pt idx="6044">
                  <c:v>1.7268571428570569</c:v>
                </c:pt>
                <c:pt idx="6045">
                  <c:v>1.7271428571427712</c:v>
                </c:pt>
                <c:pt idx="6046">
                  <c:v>1.7274285714284854</c:v>
                </c:pt>
                <c:pt idx="6047">
                  <c:v>1.7277142857141996</c:v>
                </c:pt>
                <c:pt idx="6048">
                  <c:v>1.7279999999999138</c:v>
                </c:pt>
                <c:pt idx="6049">
                  <c:v>1.728285714285628</c:v>
                </c:pt>
                <c:pt idx="6050">
                  <c:v>1.7285714285713423</c:v>
                </c:pt>
                <c:pt idx="6051">
                  <c:v>1.7288571428570565</c:v>
                </c:pt>
                <c:pt idx="6052">
                  <c:v>1.7291428571427707</c:v>
                </c:pt>
                <c:pt idx="6053">
                  <c:v>1.7294285714284849</c:v>
                </c:pt>
                <c:pt idx="6054">
                  <c:v>1.7297142857141992</c:v>
                </c:pt>
                <c:pt idx="6055">
                  <c:v>1.7299999999999134</c:v>
                </c:pt>
                <c:pt idx="6056">
                  <c:v>1.7302857142856276</c:v>
                </c:pt>
                <c:pt idx="6057">
                  <c:v>1.7305714285713418</c:v>
                </c:pt>
                <c:pt idx="6058">
                  <c:v>1.7308571428570561</c:v>
                </c:pt>
                <c:pt idx="6059">
                  <c:v>1.7311428571427703</c:v>
                </c:pt>
                <c:pt idx="6060">
                  <c:v>1.7314285714284845</c:v>
                </c:pt>
                <c:pt idx="6061">
                  <c:v>1.7317142857141987</c:v>
                </c:pt>
                <c:pt idx="6062">
                  <c:v>1.7319999999999129</c:v>
                </c:pt>
                <c:pt idx="6063">
                  <c:v>1.7322857142856272</c:v>
                </c:pt>
                <c:pt idx="6064">
                  <c:v>1.7325714285713414</c:v>
                </c:pt>
                <c:pt idx="6065">
                  <c:v>1.7328571428570556</c:v>
                </c:pt>
                <c:pt idx="6066">
                  <c:v>1.7331428571427698</c:v>
                </c:pt>
                <c:pt idx="6067">
                  <c:v>1.7334285714284841</c:v>
                </c:pt>
                <c:pt idx="6068">
                  <c:v>1.7337142857141983</c:v>
                </c:pt>
                <c:pt idx="6069">
                  <c:v>1.7339999999999125</c:v>
                </c:pt>
                <c:pt idx="6070">
                  <c:v>1.7342857142856267</c:v>
                </c:pt>
                <c:pt idx="6071">
                  <c:v>1.7345714285713409</c:v>
                </c:pt>
                <c:pt idx="6072">
                  <c:v>1.7348571428570552</c:v>
                </c:pt>
                <c:pt idx="6073">
                  <c:v>1.7351428571427694</c:v>
                </c:pt>
                <c:pt idx="6074">
                  <c:v>1.7354285714284836</c:v>
                </c:pt>
                <c:pt idx="6075">
                  <c:v>1.7357142857141978</c:v>
                </c:pt>
                <c:pt idx="6076">
                  <c:v>1.7359999999999121</c:v>
                </c:pt>
                <c:pt idx="6077">
                  <c:v>1.7362857142856263</c:v>
                </c:pt>
                <c:pt idx="6078">
                  <c:v>1.7365714285713405</c:v>
                </c:pt>
                <c:pt idx="6079">
                  <c:v>1.7368571428570547</c:v>
                </c:pt>
                <c:pt idx="6080">
                  <c:v>1.7371428571427689</c:v>
                </c:pt>
                <c:pt idx="6081">
                  <c:v>1.7374285714284832</c:v>
                </c:pt>
                <c:pt idx="6082">
                  <c:v>1.7377142857141974</c:v>
                </c:pt>
                <c:pt idx="6083">
                  <c:v>1.7379999999999116</c:v>
                </c:pt>
                <c:pt idx="6084">
                  <c:v>1.7382857142856258</c:v>
                </c:pt>
                <c:pt idx="6085">
                  <c:v>1.7385714285713401</c:v>
                </c:pt>
                <c:pt idx="6086">
                  <c:v>1.7388571428570543</c:v>
                </c:pt>
                <c:pt idx="6087">
                  <c:v>1.7391428571427685</c:v>
                </c:pt>
                <c:pt idx="6088">
                  <c:v>1.7394285714284827</c:v>
                </c:pt>
                <c:pt idx="6089">
                  <c:v>1.739714285714197</c:v>
                </c:pt>
                <c:pt idx="6090">
                  <c:v>1.7399999999999112</c:v>
                </c:pt>
                <c:pt idx="6091">
                  <c:v>1.7402857142856254</c:v>
                </c:pt>
                <c:pt idx="6092">
                  <c:v>1.7405714285713396</c:v>
                </c:pt>
                <c:pt idx="6093">
                  <c:v>1.7408571428570538</c:v>
                </c:pt>
                <c:pt idx="6094">
                  <c:v>1.7411428571427681</c:v>
                </c:pt>
                <c:pt idx="6095">
                  <c:v>1.7414285714284823</c:v>
                </c:pt>
                <c:pt idx="6096">
                  <c:v>1.7417142857141965</c:v>
                </c:pt>
                <c:pt idx="6097">
                  <c:v>1.7419999999999107</c:v>
                </c:pt>
                <c:pt idx="6098">
                  <c:v>1.742285714285625</c:v>
                </c:pt>
                <c:pt idx="6099">
                  <c:v>1.7425714285713392</c:v>
                </c:pt>
                <c:pt idx="6100">
                  <c:v>1.7428571428570534</c:v>
                </c:pt>
                <c:pt idx="6101">
                  <c:v>1.7431428571427676</c:v>
                </c:pt>
                <c:pt idx="6102">
                  <c:v>1.7434285714284818</c:v>
                </c:pt>
                <c:pt idx="6103">
                  <c:v>1.7437142857141961</c:v>
                </c:pt>
                <c:pt idx="6104">
                  <c:v>1.7439999999999103</c:v>
                </c:pt>
                <c:pt idx="6105">
                  <c:v>1.7442857142856245</c:v>
                </c:pt>
                <c:pt idx="6106">
                  <c:v>1.7445714285713387</c:v>
                </c:pt>
                <c:pt idx="6107">
                  <c:v>1.744857142857053</c:v>
                </c:pt>
                <c:pt idx="6108">
                  <c:v>1.7451428571427672</c:v>
                </c:pt>
                <c:pt idx="6109">
                  <c:v>1.7454285714284814</c:v>
                </c:pt>
                <c:pt idx="6110">
                  <c:v>1.7457142857141956</c:v>
                </c:pt>
                <c:pt idx="6111">
                  <c:v>1.7459999999999098</c:v>
                </c:pt>
                <c:pt idx="6112">
                  <c:v>1.7462857142856241</c:v>
                </c:pt>
                <c:pt idx="6113">
                  <c:v>1.7465714285713383</c:v>
                </c:pt>
                <c:pt idx="6114">
                  <c:v>1.7468571428570525</c:v>
                </c:pt>
                <c:pt idx="6115">
                  <c:v>1.7471428571427667</c:v>
                </c:pt>
                <c:pt idx="6116">
                  <c:v>1.747428571428481</c:v>
                </c:pt>
                <c:pt idx="6117">
                  <c:v>1.7477142857141952</c:v>
                </c:pt>
                <c:pt idx="6118">
                  <c:v>1.7479999999999094</c:v>
                </c:pt>
                <c:pt idx="6119">
                  <c:v>1.7482857142856236</c:v>
                </c:pt>
                <c:pt idx="6120">
                  <c:v>1.7485714285713378</c:v>
                </c:pt>
                <c:pt idx="6121">
                  <c:v>1.7488571428570521</c:v>
                </c:pt>
                <c:pt idx="6122">
                  <c:v>1.7491428571427663</c:v>
                </c:pt>
                <c:pt idx="6123">
                  <c:v>1.7494285714284805</c:v>
                </c:pt>
                <c:pt idx="6124">
                  <c:v>1.7497142857141947</c:v>
                </c:pt>
                <c:pt idx="6125">
                  <c:v>1.749999999999909</c:v>
                </c:pt>
                <c:pt idx="6126">
                  <c:v>1.7502857142856232</c:v>
                </c:pt>
                <c:pt idx="6127">
                  <c:v>1.7505714285713374</c:v>
                </c:pt>
                <c:pt idx="6128">
                  <c:v>1.7508571428570516</c:v>
                </c:pt>
                <c:pt idx="6129">
                  <c:v>1.7511428571427659</c:v>
                </c:pt>
                <c:pt idx="6130">
                  <c:v>1.7514285714284801</c:v>
                </c:pt>
                <c:pt idx="6131">
                  <c:v>1.7517142857141943</c:v>
                </c:pt>
                <c:pt idx="6132">
                  <c:v>1.7519999999999085</c:v>
                </c:pt>
                <c:pt idx="6133">
                  <c:v>1.7522857142856227</c:v>
                </c:pt>
                <c:pt idx="6134">
                  <c:v>1.752571428571337</c:v>
                </c:pt>
                <c:pt idx="6135">
                  <c:v>1.7528571428570512</c:v>
                </c:pt>
                <c:pt idx="6136">
                  <c:v>1.7531428571427654</c:v>
                </c:pt>
                <c:pt idx="6137">
                  <c:v>1.7534285714284796</c:v>
                </c:pt>
                <c:pt idx="6138">
                  <c:v>1.7537142857141939</c:v>
                </c:pt>
                <c:pt idx="6139">
                  <c:v>1.7539999999999081</c:v>
                </c:pt>
                <c:pt idx="6140">
                  <c:v>1.7542857142856223</c:v>
                </c:pt>
                <c:pt idx="6141">
                  <c:v>1.7545714285713365</c:v>
                </c:pt>
                <c:pt idx="6142">
                  <c:v>1.7548571428570507</c:v>
                </c:pt>
                <c:pt idx="6143">
                  <c:v>1.755142857142765</c:v>
                </c:pt>
                <c:pt idx="6144">
                  <c:v>1.7554285714284792</c:v>
                </c:pt>
                <c:pt idx="6145">
                  <c:v>1.7557142857141934</c:v>
                </c:pt>
                <c:pt idx="6146">
                  <c:v>1.7559999999999076</c:v>
                </c:pt>
                <c:pt idx="6147">
                  <c:v>1.7562857142856219</c:v>
                </c:pt>
                <c:pt idx="6148">
                  <c:v>1.7565714285713361</c:v>
                </c:pt>
                <c:pt idx="6149">
                  <c:v>1.7568571428570503</c:v>
                </c:pt>
                <c:pt idx="6150">
                  <c:v>1.7571428571427645</c:v>
                </c:pt>
                <c:pt idx="6151">
                  <c:v>1.7574285714284787</c:v>
                </c:pt>
                <c:pt idx="6152">
                  <c:v>1.757714285714193</c:v>
                </c:pt>
                <c:pt idx="6153">
                  <c:v>1.7579999999999072</c:v>
                </c:pt>
                <c:pt idx="6154">
                  <c:v>1.7582857142856214</c:v>
                </c:pt>
                <c:pt idx="6155">
                  <c:v>1.7585714285713356</c:v>
                </c:pt>
                <c:pt idx="6156">
                  <c:v>1.7588571428570499</c:v>
                </c:pt>
                <c:pt idx="6157">
                  <c:v>1.7591428571427641</c:v>
                </c:pt>
                <c:pt idx="6158">
                  <c:v>1.7594285714284783</c:v>
                </c:pt>
                <c:pt idx="6159">
                  <c:v>1.7597142857141925</c:v>
                </c:pt>
                <c:pt idx="6160">
                  <c:v>1.7599999999999068</c:v>
                </c:pt>
                <c:pt idx="6161">
                  <c:v>1.760285714285621</c:v>
                </c:pt>
                <c:pt idx="6162">
                  <c:v>1.7605714285713352</c:v>
                </c:pt>
                <c:pt idx="6163">
                  <c:v>1.7608571428570494</c:v>
                </c:pt>
                <c:pt idx="6164">
                  <c:v>1.7611428571427636</c:v>
                </c:pt>
                <c:pt idx="6165">
                  <c:v>1.7614285714284779</c:v>
                </c:pt>
                <c:pt idx="6166">
                  <c:v>1.7617142857141921</c:v>
                </c:pt>
                <c:pt idx="6167">
                  <c:v>1.7619999999999063</c:v>
                </c:pt>
                <c:pt idx="6168">
                  <c:v>1.7622857142856205</c:v>
                </c:pt>
                <c:pt idx="6169">
                  <c:v>1.7625714285713348</c:v>
                </c:pt>
                <c:pt idx="6170">
                  <c:v>1.762857142857049</c:v>
                </c:pt>
                <c:pt idx="6171">
                  <c:v>1.7631428571427632</c:v>
                </c:pt>
                <c:pt idx="6172">
                  <c:v>1.7634285714284774</c:v>
                </c:pt>
                <c:pt idx="6173">
                  <c:v>1.7637142857141916</c:v>
                </c:pt>
                <c:pt idx="6174">
                  <c:v>1.7639999999999059</c:v>
                </c:pt>
                <c:pt idx="6175">
                  <c:v>1.7642857142856201</c:v>
                </c:pt>
                <c:pt idx="6176">
                  <c:v>1.7645714285713343</c:v>
                </c:pt>
                <c:pt idx="6177">
                  <c:v>1.7648571428570485</c:v>
                </c:pt>
                <c:pt idx="6178">
                  <c:v>1.7651428571427628</c:v>
                </c:pt>
                <c:pt idx="6179">
                  <c:v>1.765428571428477</c:v>
                </c:pt>
                <c:pt idx="6180">
                  <c:v>1.7657142857141912</c:v>
                </c:pt>
                <c:pt idx="6181">
                  <c:v>1.7659999999999054</c:v>
                </c:pt>
                <c:pt idx="6182">
                  <c:v>1.7662857142856196</c:v>
                </c:pt>
                <c:pt idx="6183">
                  <c:v>1.7665714285713339</c:v>
                </c:pt>
                <c:pt idx="6184">
                  <c:v>1.7668571428570481</c:v>
                </c:pt>
                <c:pt idx="6185">
                  <c:v>1.7671428571427623</c:v>
                </c:pt>
                <c:pt idx="6186">
                  <c:v>1.7674285714284765</c:v>
                </c:pt>
                <c:pt idx="6187">
                  <c:v>1.7677142857141908</c:v>
                </c:pt>
                <c:pt idx="6188">
                  <c:v>1.767999999999905</c:v>
                </c:pt>
                <c:pt idx="6189">
                  <c:v>1.7682857142856192</c:v>
                </c:pt>
                <c:pt idx="6190">
                  <c:v>1.7685714285713334</c:v>
                </c:pt>
                <c:pt idx="6191">
                  <c:v>1.7688571428570476</c:v>
                </c:pt>
                <c:pt idx="6192">
                  <c:v>1.7691428571427619</c:v>
                </c:pt>
                <c:pt idx="6193">
                  <c:v>1.7694285714284761</c:v>
                </c:pt>
                <c:pt idx="6194">
                  <c:v>1.7697142857141903</c:v>
                </c:pt>
                <c:pt idx="6195">
                  <c:v>1.7699999999999045</c:v>
                </c:pt>
                <c:pt idx="6196">
                  <c:v>1.7702857142856188</c:v>
                </c:pt>
                <c:pt idx="6197">
                  <c:v>1.770571428571333</c:v>
                </c:pt>
                <c:pt idx="6198">
                  <c:v>1.7708571428570472</c:v>
                </c:pt>
                <c:pt idx="6199">
                  <c:v>1.7711428571427614</c:v>
                </c:pt>
                <c:pt idx="6200">
                  <c:v>1.7714285714284757</c:v>
                </c:pt>
                <c:pt idx="6201">
                  <c:v>1.7717142857141899</c:v>
                </c:pt>
                <c:pt idx="6202">
                  <c:v>1.7719999999999041</c:v>
                </c:pt>
                <c:pt idx="6203">
                  <c:v>1.7722857142856183</c:v>
                </c:pt>
                <c:pt idx="6204">
                  <c:v>1.7725714285713325</c:v>
                </c:pt>
                <c:pt idx="6205">
                  <c:v>1.7728571428570468</c:v>
                </c:pt>
                <c:pt idx="6206">
                  <c:v>1.773142857142761</c:v>
                </c:pt>
                <c:pt idx="6207">
                  <c:v>1.7734285714284752</c:v>
                </c:pt>
                <c:pt idx="6208">
                  <c:v>1.7737142857141894</c:v>
                </c:pt>
                <c:pt idx="6209">
                  <c:v>1.7739999999999037</c:v>
                </c:pt>
                <c:pt idx="6210">
                  <c:v>1.7742857142856179</c:v>
                </c:pt>
                <c:pt idx="6211">
                  <c:v>1.7745714285713321</c:v>
                </c:pt>
                <c:pt idx="6212">
                  <c:v>1.7748571428570463</c:v>
                </c:pt>
                <c:pt idx="6213">
                  <c:v>1.7751428571427605</c:v>
                </c:pt>
                <c:pt idx="6214">
                  <c:v>1.7754285714284748</c:v>
                </c:pt>
                <c:pt idx="6215">
                  <c:v>1.775714285714189</c:v>
                </c:pt>
                <c:pt idx="6216">
                  <c:v>1.7759999999999032</c:v>
                </c:pt>
                <c:pt idx="6217">
                  <c:v>1.7762857142856174</c:v>
                </c:pt>
                <c:pt idx="6218">
                  <c:v>1.7765714285713317</c:v>
                </c:pt>
                <c:pt idx="6219">
                  <c:v>1.7768571428570459</c:v>
                </c:pt>
                <c:pt idx="6220">
                  <c:v>1.7771428571427601</c:v>
                </c:pt>
                <c:pt idx="6221">
                  <c:v>1.7774285714284743</c:v>
                </c:pt>
                <c:pt idx="6222">
                  <c:v>1.7777142857141885</c:v>
                </c:pt>
                <c:pt idx="6223">
                  <c:v>1.7779999999999028</c:v>
                </c:pt>
                <c:pt idx="6224">
                  <c:v>1.778285714285617</c:v>
                </c:pt>
                <c:pt idx="6225">
                  <c:v>1.7785714285713312</c:v>
                </c:pt>
                <c:pt idx="6226">
                  <c:v>1.7788571428570454</c:v>
                </c:pt>
                <c:pt idx="6227">
                  <c:v>1.7791428571427597</c:v>
                </c:pt>
                <c:pt idx="6228">
                  <c:v>1.7794285714284739</c:v>
                </c:pt>
                <c:pt idx="6229">
                  <c:v>1.7797142857141881</c:v>
                </c:pt>
                <c:pt idx="6230">
                  <c:v>1.7799999999999023</c:v>
                </c:pt>
                <c:pt idx="6231">
                  <c:v>1.7802857142856165</c:v>
                </c:pt>
                <c:pt idx="6232">
                  <c:v>1.7805714285713308</c:v>
                </c:pt>
                <c:pt idx="6233">
                  <c:v>1.780857142857045</c:v>
                </c:pt>
                <c:pt idx="6234">
                  <c:v>1.7811428571427592</c:v>
                </c:pt>
                <c:pt idx="6235">
                  <c:v>1.7814285714284734</c:v>
                </c:pt>
                <c:pt idx="6236">
                  <c:v>1.7817142857141877</c:v>
                </c:pt>
                <c:pt idx="6237">
                  <c:v>1.7819999999999019</c:v>
                </c:pt>
                <c:pt idx="6238">
                  <c:v>1.7822857142856161</c:v>
                </c:pt>
                <c:pt idx="6239">
                  <c:v>1.7825714285713303</c:v>
                </c:pt>
                <c:pt idx="6240">
                  <c:v>1.7828571428570446</c:v>
                </c:pt>
                <c:pt idx="6241">
                  <c:v>1.7831428571427588</c:v>
                </c:pt>
                <c:pt idx="6242">
                  <c:v>1.783428571428473</c:v>
                </c:pt>
                <c:pt idx="6243">
                  <c:v>1.7837142857141872</c:v>
                </c:pt>
                <c:pt idx="6244">
                  <c:v>1.7839999999999014</c:v>
                </c:pt>
                <c:pt idx="6245">
                  <c:v>1.7842857142856157</c:v>
                </c:pt>
                <c:pt idx="6246">
                  <c:v>1.7845714285713299</c:v>
                </c:pt>
                <c:pt idx="6247">
                  <c:v>1.7848571428570441</c:v>
                </c:pt>
                <c:pt idx="6248">
                  <c:v>1.7851428571427583</c:v>
                </c:pt>
                <c:pt idx="6249">
                  <c:v>1.7854285714284726</c:v>
                </c:pt>
                <c:pt idx="6250">
                  <c:v>1.7857142857141868</c:v>
                </c:pt>
                <c:pt idx="6251">
                  <c:v>1.785999999999901</c:v>
                </c:pt>
                <c:pt idx="6252">
                  <c:v>1.7862857142856152</c:v>
                </c:pt>
                <c:pt idx="6253">
                  <c:v>1.7865714285713294</c:v>
                </c:pt>
                <c:pt idx="6254">
                  <c:v>1.7868571428570437</c:v>
                </c:pt>
                <c:pt idx="6255">
                  <c:v>1.7871428571427579</c:v>
                </c:pt>
                <c:pt idx="6256">
                  <c:v>1.7874285714284721</c:v>
                </c:pt>
                <c:pt idx="6257">
                  <c:v>1.7877142857141863</c:v>
                </c:pt>
                <c:pt idx="6258">
                  <c:v>1.7879999999999006</c:v>
                </c:pt>
                <c:pt idx="6259">
                  <c:v>1.7882857142856148</c:v>
                </c:pt>
                <c:pt idx="6260">
                  <c:v>1.788571428571329</c:v>
                </c:pt>
                <c:pt idx="6261">
                  <c:v>1.7888571428570432</c:v>
                </c:pt>
                <c:pt idx="6262">
                  <c:v>1.7891428571427574</c:v>
                </c:pt>
                <c:pt idx="6263">
                  <c:v>1.7894285714284717</c:v>
                </c:pt>
                <c:pt idx="6264">
                  <c:v>1.7897142857141859</c:v>
                </c:pt>
                <c:pt idx="6265">
                  <c:v>1.7899999999999001</c:v>
                </c:pt>
                <c:pt idx="6266">
                  <c:v>1.7902857142856143</c:v>
                </c:pt>
                <c:pt idx="6267">
                  <c:v>1.7905714285713286</c:v>
                </c:pt>
                <c:pt idx="6268">
                  <c:v>1.7908571428570428</c:v>
                </c:pt>
                <c:pt idx="6269">
                  <c:v>1.791142857142757</c:v>
                </c:pt>
                <c:pt idx="6270">
                  <c:v>1.7914285714284712</c:v>
                </c:pt>
                <c:pt idx="6271">
                  <c:v>1.7917142857141855</c:v>
                </c:pt>
                <c:pt idx="6272">
                  <c:v>1.7919999999998997</c:v>
                </c:pt>
                <c:pt idx="6273">
                  <c:v>1.7922857142856139</c:v>
                </c:pt>
                <c:pt idx="6274">
                  <c:v>1.7925714285713281</c:v>
                </c:pt>
                <c:pt idx="6275">
                  <c:v>1.7928571428570423</c:v>
                </c:pt>
                <c:pt idx="6276">
                  <c:v>1.7931428571427566</c:v>
                </c:pt>
                <c:pt idx="6277">
                  <c:v>1.7934285714284708</c:v>
                </c:pt>
                <c:pt idx="6278">
                  <c:v>1.793714285714185</c:v>
                </c:pt>
                <c:pt idx="6279">
                  <c:v>1.7939999999998992</c:v>
                </c:pt>
                <c:pt idx="6280">
                  <c:v>1.7942857142856135</c:v>
                </c:pt>
                <c:pt idx="6281">
                  <c:v>1.7945714285713277</c:v>
                </c:pt>
                <c:pt idx="6282">
                  <c:v>1.7948571428570419</c:v>
                </c:pt>
                <c:pt idx="6283">
                  <c:v>1.7951428571427561</c:v>
                </c:pt>
                <c:pt idx="6284">
                  <c:v>1.7954285714284703</c:v>
                </c:pt>
                <c:pt idx="6285">
                  <c:v>1.7957142857141846</c:v>
                </c:pt>
                <c:pt idx="6286">
                  <c:v>1.7959999999998988</c:v>
                </c:pt>
                <c:pt idx="6287">
                  <c:v>1.796285714285613</c:v>
                </c:pt>
                <c:pt idx="6288">
                  <c:v>1.7965714285713272</c:v>
                </c:pt>
                <c:pt idx="6289">
                  <c:v>1.7968571428570415</c:v>
                </c:pt>
                <c:pt idx="6290">
                  <c:v>1.7971428571427557</c:v>
                </c:pt>
                <c:pt idx="6291">
                  <c:v>1.7974285714284699</c:v>
                </c:pt>
                <c:pt idx="6292">
                  <c:v>1.7977142857141841</c:v>
                </c:pt>
                <c:pt idx="6293">
                  <c:v>1.7979999999998983</c:v>
                </c:pt>
                <c:pt idx="6294">
                  <c:v>1.7982857142856126</c:v>
                </c:pt>
                <c:pt idx="6295">
                  <c:v>1.7985714285713268</c:v>
                </c:pt>
                <c:pt idx="6296">
                  <c:v>1.798857142857041</c:v>
                </c:pt>
                <c:pt idx="6297">
                  <c:v>1.7991428571427552</c:v>
                </c:pt>
                <c:pt idx="6298">
                  <c:v>1.7994285714284695</c:v>
                </c:pt>
                <c:pt idx="6299">
                  <c:v>1.7997142857141837</c:v>
                </c:pt>
                <c:pt idx="6300">
                  <c:v>1.7999999999998979</c:v>
                </c:pt>
                <c:pt idx="6301">
                  <c:v>1.8002857142856121</c:v>
                </c:pt>
                <c:pt idx="6302">
                  <c:v>1.8005714285713263</c:v>
                </c:pt>
                <c:pt idx="6303">
                  <c:v>1.8008571428570406</c:v>
                </c:pt>
                <c:pt idx="6304">
                  <c:v>1.8011428571427548</c:v>
                </c:pt>
                <c:pt idx="6305">
                  <c:v>1.801428571428469</c:v>
                </c:pt>
                <c:pt idx="6306">
                  <c:v>1.8017142857141832</c:v>
                </c:pt>
                <c:pt idx="6307">
                  <c:v>1.8019999999998975</c:v>
                </c:pt>
                <c:pt idx="6308">
                  <c:v>1.8022857142856117</c:v>
                </c:pt>
                <c:pt idx="6309">
                  <c:v>1.8025714285713259</c:v>
                </c:pt>
                <c:pt idx="6310">
                  <c:v>1.8028571428570401</c:v>
                </c:pt>
                <c:pt idx="6311">
                  <c:v>1.8031428571427544</c:v>
                </c:pt>
                <c:pt idx="6312">
                  <c:v>1.8034285714284686</c:v>
                </c:pt>
                <c:pt idx="6313">
                  <c:v>1.8037142857141828</c:v>
                </c:pt>
                <c:pt idx="6314">
                  <c:v>1.803999999999897</c:v>
                </c:pt>
                <c:pt idx="6315">
                  <c:v>1.8042857142856112</c:v>
                </c:pt>
                <c:pt idx="6316">
                  <c:v>1.8045714285713255</c:v>
                </c:pt>
                <c:pt idx="6317">
                  <c:v>1.8048571428570397</c:v>
                </c:pt>
                <c:pt idx="6318">
                  <c:v>1.8051428571427539</c:v>
                </c:pt>
                <c:pt idx="6319">
                  <c:v>1.8054285714284681</c:v>
                </c:pt>
                <c:pt idx="6320">
                  <c:v>1.8057142857141824</c:v>
                </c:pt>
                <c:pt idx="6321">
                  <c:v>1.8059999999998966</c:v>
                </c:pt>
                <c:pt idx="6322">
                  <c:v>1.8062857142856108</c:v>
                </c:pt>
                <c:pt idx="6323">
                  <c:v>1.806571428571325</c:v>
                </c:pt>
                <c:pt idx="6324">
                  <c:v>1.8068571428570392</c:v>
                </c:pt>
                <c:pt idx="6325">
                  <c:v>1.8071428571427535</c:v>
                </c:pt>
                <c:pt idx="6326">
                  <c:v>1.8074285714284677</c:v>
                </c:pt>
                <c:pt idx="6327">
                  <c:v>1.8077142857141819</c:v>
                </c:pt>
                <c:pt idx="6328">
                  <c:v>1.8079999999998961</c:v>
                </c:pt>
                <c:pt idx="6329">
                  <c:v>1.8082857142856104</c:v>
                </c:pt>
                <c:pt idx="6330">
                  <c:v>1.8085714285713246</c:v>
                </c:pt>
                <c:pt idx="6331">
                  <c:v>1.8088571428570388</c:v>
                </c:pt>
                <c:pt idx="6332">
                  <c:v>1.809142857142753</c:v>
                </c:pt>
                <c:pt idx="6333">
                  <c:v>1.8094285714284672</c:v>
                </c:pt>
                <c:pt idx="6334">
                  <c:v>1.8097142857141815</c:v>
                </c:pt>
                <c:pt idx="6335">
                  <c:v>1.8099999999998957</c:v>
                </c:pt>
                <c:pt idx="6336">
                  <c:v>1.8102857142856099</c:v>
                </c:pt>
                <c:pt idx="6337">
                  <c:v>1.8105714285713241</c:v>
                </c:pt>
                <c:pt idx="6338">
                  <c:v>1.8108571428570384</c:v>
                </c:pt>
                <c:pt idx="6339">
                  <c:v>1.8111428571427526</c:v>
                </c:pt>
                <c:pt idx="6340">
                  <c:v>1.8114285714284668</c:v>
                </c:pt>
                <c:pt idx="6341">
                  <c:v>1.811714285714181</c:v>
                </c:pt>
                <c:pt idx="6342">
                  <c:v>1.8119999999998953</c:v>
                </c:pt>
                <c:pt idx="6343">
                  <c:v>1.8122857142856095</c:v>
                </c:pt>
                <c:pt idx="6344">
                  <c:v>1.8125714285713237</c:v>
                </c:pt>
                <c:pt idx="6345">
                  <c:v>1.8128571428570379</c:v>
                </c:pt>
                <c:pt idx="6346">
                  <c:v>1.8131428571427521</c:v>
                </c:pt>
                <c:pt idx="6347">
                  <c:v>1.8134285714284664</c:v>
                </c:pt>
                <c:pt idx="6348">
                  <c:v>1.8137142857141806</c:v>
                </c:pt>
                <c:pt idx="6349">
                  <c:v>1.8139999999998948</c:v>
                </c:pt>
                <c:pt idx="6350">
                  <c:v>1.814285714285609</c:v>
                </c:pt>
                <c:pt idx="6351">
                  <c:v>1.8145714285713233</c:v>
                </c:pt>
                <c:pt idx="6352">
                  <c:v>1.8148571428570375</c:v>
                </c:pt>
                <c:pt idx="6353">
                  <c:v>1.8151428571427517</c:v>
                </c:pt>
                <c:pt idx="6354">
                  <c:v>1.8154285714284659</c:v>
                </c:pt>
                <c:pt idx="6355">
                  <c:v>1.8157142857141801</c:v>
                </c:pt>
                <c:pt idx="6356">
                  <c:v>1.8159999999998944</c:v>
                </c:pt>
                <c:pt idx="6357">
                  <c:v>1.8162857142856086</c:v>
                </c:pt>
                <c:pt idx="6358">
                  <c:v>1.8165714285713228</c:v>
                </c:pt>
                <c:pt idx="6359">
                  <c:v>1.816857142857037</c:v>
                </c:pt>
                <c:pt idx="6360">
                  <c:v>1.8171428571427513</c:v>
                </c:pt>
                <c:pt idx="6361">
                  <c:v>1.8174285714284655</c:v>
                </c:pt>
                <c:pt idx="6362">
                  <c:v>1.8177142857141797</c:v>
                </c:pt>
                <c:pt idx="6363">
                  <c:v>1.8179999999998939</c:v>
                </c:pt>
                <c:pt idx="6364">
                  <c:v>1.8182857142856081</c:v>
                </c:pt>
                <c:pt idx="6365">
                  <c:v>1.8185714285713224</c:v>
                </c:pt>
                <c:pt idx="6366">
                  <c:v>1.8188571428570366</c:v>
                </c:pt>
                <c:pt idx="6367">
                  <c:v>1.8191428571427508</c:v>
                </c:pt>
                <c:pt idx="6368">
                  <c:v>1.819428571428465</c:v>
                </c:pt>
                <c:pt idx="6369">
                  <c:v>1.8197142857141793</c:v>
                </c:pt>
                <c:pt idx="6370">
                  <c:v>1.8199999999998935</c:v>
                </c:pt>
                <c:pt idx="6371">
                  <c:v>1.8202857142856077</c:v>
                </c:pt>
                <c:pt idx="6372">
                  <c:v>1.8205714285713219</c:v>
                </c:pt>
                <c:pt idx="6373">
                  <c:v>1.8208571428570361</c:v>
                </c:pt>
                <c:pt idx="6374">
                  <c:v>1.8211428571427504</c:v>
                </c:pt>
                <c:pt idx="6375">
                  <c:v>1.8214285714284646</c:v>
                </c:pt>
                <c:pt idx="6376">
                  <c:v>1.8217142857141788</c:v>
                </c:pt>
                <c:pt idx="6377">
                  <c:v>1.821999999999893</c:v>
                </c:pt>
                <c:pt idx="6378">
                  <c:v>1.8222857142856073</c:v>
                </c:pt>
                <c:pt idx="6379">
                  <c:v>1.8225714285713215</c:v>
                </c:pt>
                <c:pt idx="6380">
                  <c:v>1.8228571428570357</c:v>
                </c:pt>
                <c:pt idx="6381">
                  <c:v>1.8231428571427499</c:v>
                </c:pt>
                <c:pt idx="6382">
                  <c:v>1.8234285714284642</c:v>
                </c:pt>
                <c:pt idx="6383">
                  <c:v>1.8237142857141784</c:v>
                </c:pt>
                <c:pt idx="6384">
                  <c:v>1.8239999999998926</c:v>
                </c:pt>
                <c:pt idx="6385">
                  <c:v>1.8242857142856068</c:v>
                </c:pt>
                <c:pt idx="6386">
                  <c:v>1.824571428571321</c:v>
                </c:pt>
                <c:pt idx="6387">
                  <c:v>1.8248571428570353</c:v>
                </c:pt>
                <c:pt idx="6388">
                  <c:v>1.8251428571427495</c:v>
                </c:pt>
                <c:pt idx="6389">
                  <c:v>1.8254285714284637</c:v>
                </c:pt>
                <c:pt idx="6390">
                  <c:v>1.8257142857141779</c:v>
                </c:pt>
                <c:pt idx="6391">
                  <c:v>1.8259999999998922</c:v>
                </c:pt>
                <c:pt idx="6392">
                  <c:v>1.8262857142856064</c:v>
                </c:pt>
                <c:pt idx="6393">
                  <c:v>1.8265714285713206</c:v>
                </c:pt>
                <c:pt idx="6394">
                  <c:v>1.8268571428570348</c:v>
                </c:pt>
                <c:pt idx="6395">
                  <c:v>1.827142857142749</c:v>
                </c:pt>
                <c:pt idx="6396">
                  <c:v>1.8274285714284633</c:v>
                </c:pt>
                <c:pt idx="6397">
                  <c:v>1.8277142857141775</c:v>
                </c:pt>
                <c:pt idx="6398">
                  <c:v>1.8279999999998917</c:v>
                </c:pt>
                <c:pt idx="6399">
                  <c:v>1.8282857142856059</c:v>
                </c:pt>
                <c:pt idx="6400">
                  <c:v>1.8285714285713202</c:v>
                </c:pt>
                <c:pt idx="6401">
                  <c:v>1.8288571428570344</c:v>
                </c:pt>
                <c:pt idx="6402">
                  <c:v>1.8291428571427486</c:v>
                </c:pt>
                <c:pt idx="6403">
                  <c:v>1.8294285714284628</c:v>
                </c:pt>
                <c:pt idx="6404">
                  <c:v>1.829714285714177</c:v>
                </c:pt>
                <c:pt idx="6405">
                  <c:v>1.8299999999998913</c:v>
                </c:pt>
                <c:pt idx="6406">
                  <c:v>1.8302857142856055</c:v>
                </c:pt>
                <c:pt idx="6407">
                  <c:v>1.8305714285713197</c:v>
                </c:pt>
                <c:pt idx="6408">
                  <c:v>1.8308571428570339</c:v>
                </c:pt>
                <c:pt idx="6409">
                  <c:v>1.8311428571427482</c:v>
                </c:pt>
                <c:pt idx="6410">
                  <c:v>1.8314285714284624</c:v>
                </c:pt>
                <c:pt idx="6411">
                  <c:v>1.8317142857141766</c:v>
                </c:pt>
                <c:pt idx="6412">
                  <c:v>1.8319999999998908</c:v>
                </c:pt>
                <c:pt idx="6413">
                  <c:v>1.832285714285605</c:v>
                </c:pt>
                <c:pt idx="6414">
                  <c:v>1.8325714285713193</c:v>
                </c:pt>
                <c:pt idx="6415">
                  <c:v>1.8328571428570335</c:v>
                </c:pt>
                <c:pt idx="6416">
                  <c:v>1.8331428571427477</c:v>
                </c:pt>
                <c:pt idx="6417">
                  <c:v>1.8334285714284619</c:v>
                </c:pt>
                <c:pt idx="6418">
                  <c:v>1.8337142857141762</c:v>
                </c:pt>
                <c:pt idx="6419">
                  <c:v>1.8339999999998904</c:v>
                </c:pt>
                <c:pt idx="6420">
                  <c:v>1.8342857142856046</c:v>
                </c:pt>
                <c:pt idx="6421">
                  <c:v>1.8345714285713188</c:v>
                </c:pt>
                <c:pt idx="6422">
                  <c:v>1.8348571428570331</c:v>
                </c:pt>
                <c:pt idx="6423">
                  <c:v>1.8351428571427473</c:v>
                </c:pt>
                <c:pt idx="6424">
                  <c:v>1.8354285714284615</c:v>
                </c:pt>
                <c:pt idx="6425">
                  <c:v>1.8357142857141757</c:v>
                </c:pt>
                <c:pt idx="6426">
                  <c:v>1.8359999999998899</c:v>
                </c:pt>
                <c:pt idx="6427">
                  <c:v>1.8362857142856042</c:v>
                </c:pt>
                <c:pt idx="6428">
                  <c:v>1.8365714285713184</c:v>
                </c:pt>
                <c:pt idx="6429">
                  <c:v>1.8368571428570326</c:v>
                </c:pt>
                <c:pt idx="6430">
                  <c:v>1.8371428571427468</c:v>
                </c:pt>
                <c:pt idx="6431">
                  <c:v>1.8374285714284611</c:v>
                </c:pt>
                <c:pt idx="6432">
                  <c:v>1.8377142857141753</c:v>
                </c:pt>
                <c:pt idx="6433">
                  <c:v>1.8379999999998895</c:v>
                </c:pt>
                <c:pt idx="6434">
                  <c:v>1.8382857142856037</c:v>
                </c:pt>
                <c:pt idx="6435">
                  <c:v>1.8385714285713179</c:v>
                </c:pt>
                <c:pt idx="6436">
                  <c:v>1.8388571428570322</c:v>
                </c:pt>
                <c:pt idx="6437">
                  <c:v>1.8391428571427464</c:v>
                </c:pt>
                <c:pt idx="6438">
                  <c:v>1.8394285714284606</c:v>
                </c:pt>
                <c:pt idx="6439">
                  <c:v>1.8397142857141748</c:v>
                </c:pt>
                <c:pt idx="6440">
                  <c:v>1.8399999999998891</c:v>
                </c:pt>
                <c:pt idx="6441">
                  <c:v>1.8402857142856033</c:v>
                </c:pt>
                <c:pt idx="6442">
                  <c:v>1.8405714285713175</c:v>
                </c:pt>
                <c:pt idx="6443">
                  <c:v>1.8408571428570317</c:v>
                </c:pt>
                <c:pt idx="6444">
                  <c:v>1.8411428571427459</c:v>
                </c:pt>
                <c:pt idx="6445">
                  <c:v>1.8414285714284602</c:v>
                </c:pt>
                <c:pt idx="6446">
                  <c:v>1.8417142857141744</c:v>
                </c:pt>
                <c:pt idx="6447">
                  <c:v>1.8419999999998886</c:v>
                </c:pt>
                <c:pt idx="6448">
                  <c:v>1.8422857142856028</c:v>
                </c:pt>
                <c:pt idx="6449">
                  <c:v>1.8425714285713171</c:v>
                </c:pt>
                <c:pt idx="6450">
                  <c:v>1.8428571428570313</c:v>
                </c:pt>
                <c:pt idx="6451">
                  <c:v>1.8431428571427455</c:v>
                </c:pt>
                <c:pt idx="6452">
                  <c:v>1.8434285714284597</c:v>
                </c:pt>
                <c:pt idx="6453">
                  <c:v>1.843714285714174</c:v>
                </c:pt>
                <c:pt idx="6454">
                  <c:v>1.8439999999998882</c:v>
                </c:pt>
                <c:pt idx="6455">
                  <c:v>1.8442857142856024</c:v>
                </c:pt>
                <c:pt idx="6456">
                  <c:v>1.8445714285713166</c:v>
                </c:pt>
                <c:pt idx="6457">
                  <c:v>1.8448571428570308</c:v>
                </c:pt>
                <c:pt idx="6458">
                  <c:v>1.8451428571427451</c:v>
                </c:pt>
                <c:pt idx="6459">
                  <c:v>1.8454285714284593</c:v>
                </c:pt>
                <c:pt idx="6460">
                  <c:v>1.8457142857141735</c:v>
                </c:pt>
                <c:pt idx="6461">
                  <c:v>1.8459999999998877</c:v>
                </c:pt>
                <c:pt idx="6462">
                  <c:v>1.846285714285602</c:v>
                </c:pt>
                <c:pt idx="6463">
                  <c:v>1.8465714285713162</c:v>
                </c:pt>
                <c:pt idx="6464">
                  <c:v>1.8468571428570304</c:v>
                </c:pt>
                <c:pt idx="6465">
                  <c:v>1.8471428571427446</c:v>
                </c:pt>
                <c:pt idx="6466">
                  <c:v>1.8474285714284588</c:v>
                </c:pt>
                <c:pt idx="6467">
                  <c:v>1.8477142857141731</c:v>
                </c:pt>
                <c:pt idx="6468">
                  <c:v>1.8479999999998873</c:v>
                </c:pt>
                <c:pt idx="6469">
                  <c:v>1.8482857142856015</c:v>
                </c:pt>
                <c:pt idx="6470">
                  <c:v>1.8485714285713157</c:v>
                </c:pt>
                <c:pt idx="6471">
                  <c:v>1.84885714285703</c:v>
                </c:pt>
                <c:pt idx="6472">
                  <c:v>1.8491428571427442</c:v>
                </c:pt>
                <c:pt idx="6473">
                  <c:v>1.8494285714284584</c:v>
                </c:pt>
                <c:pt idx="6474">
                  <c:v>1.8497142857141726</c:v>
                </c:pt>
                <c:pt idx="6475">
                  <c:v>1.8499999999998868</c:v>
                </c:pt>
                <c:pt idx="6476">
                  <c:v>1.8502857142856011</c:v>
                </c:pt>
                <c:pt idx="6477">
                  <c:v>1.8505714285713153</c:v>
                </c:pt>
                <c:pt idx="6478">
                  <c:v>1.8508571428570295</c:v>
                </c:pt>
                <c:pt idx="6479">
                  <c:v>1.8511428571427437</c:v>
                </c:pt>
                <c:pt idx="6480">
                  <c:v>1.851428571428458</c:v>
                </c:pt>
                <c:pt idx="6481">
                  <c:v>1.8517142857141722</c:v>
                </c:pt>
                <c:pt idx="6482">
                  <c:v>1.8519999999998864</c:v>
                </c:pt>
                <c:pt idx="6483">
                  <c:v>1.8522857142856006</c:v>
                </c:pt>
                <c:pt idx="6484">
                  <c:v>1.8525714285713148</c:v>
                </c:pt>
                <c:pt idx="6485">
                  <c:v>1.8528571428570291</c:v>
                </c:pt>
                <c:pt idx="6486">
                  <c:v>1.8531428571427433</c:v>
                </c:pt>
                <c:pt idx="6487">
                  <c:v>1.8534285714284575</c:v>
                </c:pt>
                <c:pt idx="6488">
                  <c:v>1.8537142857141717</c:v>
                </c:pt>
                <c:pt idx="6489">
                  <c:v>1.853999999999886</c:v>
                </c:pt>
                <c:pt idx="6490">
                  <c:v>1.8542857142856002</c:v>
                </c:pt>
                <c:pt idx="6491">
                  <c:v>1.8545714285713144</c:v>
                </c:pt>
                <c:pt idx="6492">
                  <c:v>1.8548571428570286</c:v>
                </c:pt>
                <c:pt idx="6493">
                  <c:v>1.8551428571427429</c:v>
                </c:pt>
                <c:pt idx="6494">
                  <c:v>1.8554285714284571</c:v>
                </c:pt>
                <c:pt idx="6495">
                  <c:v>1.8557142857141713</c:v>
                </c:pt>
                <c:pt idx="6496">
                  <c:v>1.8559999999998855</c:v>
                </c:pt>
                <c:pt idx="6497">
                  <c:v>1.8562857142855997</c:v>
                </c:pt>
                <c:pt idx="6498">
                  <c:v>1.856571428571314</c:v>
                </c:pt>
                <c:pt idx="6499">
                  <c:v>1.8568571428570282</c:v>
                </c:pt>
                <c:pt idx="6500">
                  <c:v>1.8571428571427424</c:v>
                </c:pt>
                <c:pt idx="6501">
                  <c:v>1.8574285714284566</c:v>
                </c:pt>
                <c:pt idx="6502">
                  <c:v>1.8577142857141709</c:v>
                </c:pt>
                <c:pt idx="6503">
                  <c:v>1.8579999999998851</c:v>
                </c:pt>
                <c:pt idx="6504">
                  <c:v>1.8582857142855993</c:v>
                </c:pt>
                <c:pt idx="6505">
                  <c:v>1.8585714285713135</c:v>
                </c:pt>
                <c:pt idx="6506">
                  <c:v>1.8588571428570277</c:v>
                </c:pt>
                <c:pt idx="6507">
                  <c:v>1.859142857142742</c:v>
                </c:pt>
                <c:pt idx="6508">
                  <c:v>1.8594285714284562</c:v>
                </c:pt>
                <c:pt idx="6509">
                  <c:v>1.8597142857141704</c:v>
                </c:pt>
                <c:pt idx="6510">
                  <c:v>1.8599999999998846</c:v>
                </c:pt>
                <c:pt idx="6511">
                  <c:v>1.8602857142855989</c:v>
                </c:pt>
                <c:pt idx="6512">
                  <c:v>1.8605714285713131</c:v>
                </c:pt>
                <c:pt idx="6513">
                  <c:v>1.8608571428570273</c:v>
                </c:pt>
                <c:pt idx="6514">
                  <c:v>1.8611428571427415</c:v>
                </c:pt>
                <c:pt idx="6515">
                  <c:v>1.8614285714284557</c:v>
                </c:pt>
                <c:pt idx="6516">
                  <c:v>1.86171428571417</c:v>
                </c:pt>
                <c:pt idx="6517">
                  <c:v>1.8619999999998842</c:v>
                </c:pt>
                <c:pt idx="6518">
                  <c:v>1.8622857142855984</c:v>
                </c:pt>
                <c:pt idx="6519">
                  <c:v>1.8625714285713126</c:v>
                </c:pt>
                <c:pt idx="6520">
                  <c:v>1.8628571428570269</c:v>
                </c:pt>
                <c:pt idx="6521">
                  <c:v>1.8631428571427411</c:v>
                </c:pt>
                <c:pt idx="6522">
                  <c:v>1.8634285714284553</c:v>
                </c:pt>
                <c:pt idx="6523">
                  <c:v>1.8637142857141695</c:v>
                </c:pt>
                <c:pt idx="6524">
                  <c:v>1.8639999999998837</c:v>
                </c:pt>
                <c:pt idx="6525">
                  <c:v>1.864285714285598</c:v>
                </c:pt>
                <c:pt idx="6526">
                  <c:v>1.8645714285713122</c:v>
                </c:pt>
                <c:pt idx="6527">
                  <c:v>1.8648571428570264</c:v>
                </c:pt>
                <c:pt idx="6528">
                  <c:v>1.8651428571427406</c:v>
                </c:pt>
                <c:pt idx="6529">
                  <c:v>1.8654285714284549</c:v>
                </c:pt>
                <c:pt idx="6530">
                  <c:v>1.8657142857141691</c:v>
                </c:pt>
                <c:pt idx="6531">
                  <c:v>1.8659999999998833</c:v>
                </c:pt>
                <c:pt idx="6532">
                  <c:v>1.8662857142855975</c:v>
                </c:pt>
                <c:pt idx="6533">
                  <c:v>1.8665714285713118</c:v>
                </c:pt>
                <c:pt idx="6534">
                  <c:v>1.866857142857026</c:v>
                </c:pt>
                <c:pt idx="6535">
                  <c:v>1.8671428571427402</c:v>
                </c:pt>
                <c:pt idx="6536">
                  <c:v>1.8674285714284544</c:v>
                </c:pt>
                <c:pt idx="6537">
                  <c:v>1.8677142857141686</c:v>
                </c:pt>
                <c:pt idx="6538">
                  <c:v>1.8679999999998829</c:v>
                </c:pt>
                <c:pt idx="6539">
                  <c:v>1.8682857142855971</c:v>
                </c:pt>
                <c:pt idx="6540">
                  <c:v>1.8685714285713113</c:v>
                </c:pt>
                <c:pt idx="6541">
                  <c:v>1.8688571428570255</c:v>
                </c:pt>
                <c:pt idx="6542">
                  <c:v>1.8691428571427398</c:v>
                </c:pt>
                <c:pt idx="6543">
                  <c:v>1.869428571428454</c:v>
                </c:pt>
                <c:pt idx="6544">
                  <c:v>1.8697142857141682</c:v>
                </c:pt>
                <c:pt idx="6545">
                  <c:v>1.8699999999998824</c:v>
                </c:pt>
                <c:pt idx="6546">
                  <c:v>1.8702857142855966</c:v>
                </c:pt>
                <c:pt idx="6547">
                  <c:v>1.8705714285713109</c:v>
                </c:pt>
                <c:pt idx="6548">
                  <c:v>1.8708571428570251</c:v>
                </c:pt>
                <c:pt idx="6549">
                  <c:v>1.8711428571427393</c:v>
                </c:pt>
                <c:pt idx="6550">
                  <c:v>1.8714285714284535</c:v>
                </c:pt>
                <c:pt idx="6551">
                  <c:v>1.8717142857141678</c:v>
                </c:pt>
                <c:pt idx="6552">
                  <c:v>1.871999999999882</c:v>
                </c:pt>
                <c:pt idx="6553">
                  <c:v>1.8722857142855962</c:v>
                </c:pt>
                <c:pt idx="6554">
                  <c:v>1.8725714285713104</c:v>
                </c:pt>
                <c:pt idx="6555">
                  <c:v>1.8728571428570246</c:v>
                </c:pt>
                <c:pt idx="6556">
                  <c:v>1.8731428571427389</c:v>
                </c:pt>
                <c:pt idx="6557">
                  <c:v>1.8734285714284531</c:v>
                </c:pt>
                <c:pt idx="6558">
                  <c:v>1.8737142857141673</c:v>
                </c:pt>
                <c:pt idx="6559">
                  <c:v>1.8739999999998815</c:v>
                </c:pt>
                <c:pt idx="6560">
                  <c:v>1.8742857142855958</c:v>
                </c:pt>
                <c:pt idx="6561">
                  <c:v>1.87457142857131</c:v>
                </c:pt>
                <c:pt idx="6562">
                  <c:v>1.8748571428570242</c:v>
                </c:pt>
                <c:pt idx="6563">
                  <c:v>1.8751428571427384</c:v>
                </c:pt>
                <c:pt idx="6564">
                  <c:v>1.8754285714284527</c:v>
                </c:pt>
                <c:pt idx="6565">
                  <c:v>1.8757142857141669</c:v>
                </c:pt>
                <c:pt idx="6566">
                  <c:v>1.8759999999998811</c:v>
                </c:pt>
                <c:pt idx="6567">
                  <c:v>1.8762857142855953</c:v>
                </c:pt>
                <c:pt idx="6568">
                  <c:v>1.8765714285713095</c:v>
                </c:pt>
                <c:pt idx="6569">
                  <c:v>1.8768571428570238</c:v>
                </c:pt>
                <c:pt idx="6570">
                  <c:v>1.877142857142738</c:v>
                </c:pt>
                <c:pt idx="6571">
                  <c:v>1.8774285714284522</c:v>
                </c:pt>
                <c:pt idx="6572">
                  <c:v>1.8777142857141664</c:v>
                </c:pt>
                <c:pt idx="6573">
                  <c:v>1.8779999999998807</c:v>
                </c:pt>
                <c:pt idx="6574">
                  <c:v>1.8782857142855949</c:v>
                </c:pt>
                <c:pt idx="6575">
                  <c:v>1.8785714285713091</c:v>
                </c:pt>
                <c:pt idx="6576">
                  <c:v>1.8788571428570233</c:v>
                </c:pt>
                <c:pt idx="6577">
                  <c:v>1.8791428571427375</c:v>
                </c:pt>
                <c:pt idx="6578">
                  <c:v>1.8794285714284518</c:v>
                </c:pt>
                <c:pt idx="6579">
                  <c:v>1.879714285714166</c:v>
                </c:pt>
                <c:pt idx="6580">
                  <c:v>1.8799999999998802</c:v>
                </c:pt>
                <c:pt idx="6581">
                  <c:v>1.8802857142855944</c:v>
                </c:pt>
                <c:pt idx="6582">
                  <c:v>1.8805714285713087</c:v>
                </c:pt>
                <c:pt idx="6583">
                  <c:v>1.8808571428570229</c:v>
                </c:pt>
                <c:pt idx="6584">
                  <c:v>1.8811428571427371</c:v>
                </c:pt>
                <c:pt idx="6585">
                  <c:v>1.8814285714284513</c:v>
                </c:pt>
                <c:pt idx="6586">
                  <c:v>1.8817142857141655</c:v>
                </c:pt>
                <c:pt idx="6587">
                  <c:v>1.8819999999998798</c:v>
                </c:pt>
                <c:pt idx="6588">
                  <c:v>1.882285714285594</c:v>
                </c:pt>
                <c:pt idx="6589">
                  <c:v>1.8825714285713082</c:v>
                </c:pt>
                <c:pt idx="6590">
                  <c:v>1.8828571428570224</c:v>
                </c:pt>
                <c:pt idx="6591">
                  <c:v>1.8831428571427367</c:v>
                </c:pt>
                <c:pt idx="6592">
                  <c:v>1.8834285714284509</c:v>
                </c:pt>
                <c:pt idx="6593">
                  <c:v>1.8837142857141651</c:v>
                </c:pt>
                <c:pt idx="6594">
                  <c:v>1.8839999999998793</c:v>
                </c:pt>
                <c:pt idx="6595">
                  <c:v>1.8842857142855935</c:v>
                </c:pt>
                <c:pt idx="6596">
                  <c:v>1.8845714285713078</c:v>
                </c:pt>
                <c:pt idx="6597">
                  <c:v>1.884857142857022</c:v>
                </c:pt>
                <c:pt idx="6598">
                  <c:v>1.8851428571427362</c:v>
                </c:pt>
                <c:pt idx="6599">
                  <c:v>1.8854285714284504</c:v>
                </c:pt>
                <c:pt idx="6600">
                  <c:v>1.8857142857141647</c:v>
                </c:pt>
                <c:pt idx="6601">
                  <c:v>1.8859999999998789</c:v>
                </c:pt>
                <c:pt idx="6602">
                  <c:v>1.8862857142855931</c:v>
                </c:pt>
                <c:pt idx="6603">
                  <c:v>1.8865714285713073</c:v>
                </c:pt>
                <c:pt idx="6604">
                  <c:v>1.8868571428570216</c:v>
                </c:pt>
                <c:pt idx="6605">
                  <c:v>1.8871428571427358</c:v>
                </c:pt>
                <c:pt idx="6606">
                  <c:v>1.88742857142845</c:v>
                </c:pt>
                <c:pt idx="6607">
                  <c:v>1.8877142857141642</c:v>
                </c:pt>
                <c:pt idx="6608">
                  <c:v>1.8879999999998784</c:v>
                </c:pt>
                <c:pt idx="6609">
                  <c:v>1.8882857142855927</c:v>
                </c:pt>
                <c:pt idx="6610">
                  <c:v>1.8885714285713069</c:v>
                </c:pt>
                <c:pt idx="6611">
                  <c:v>1.8888571428570211</c:v>
                </c:pt>
                <c:pt idx="6612">
                  <c:v>1.8891428571427353</c:v>
                </c:pt>
                <c:pt idx="6613">
                  <c:v>1.8894285714284496</c:v>
                </c:pt>
                <c:pt idx="6614">
                  <c:v>1.8897142857141638</c:v>
                </c:pt>
                <c:pt idx="6615">
                  <c:v>1.889999999999878</c:v>
                </c:pt>
                <c:pt idx="6616">
                  <c:v>1.8902857142855922</c:v>
                </c:pt>
                <c:pt idx="6617">
                  <c:v>1.8905714285713064</c:v>
                </c:pt>
                <c:pt idx="6618">
                  <c:v>1.8908571428570207</c:v>
                </c:pt>
                <c:pt idx="6619">
                  <c:v>1.8911428571427349</c:v>
                </c:pt>
                <c:pt idx="6620">
                  <c:v>1.8914285714284491</c:v>
                </c:pt>
                <c:pt idx="6621">
                  <c:v>1.8917142857141633</c:v>
                </c:pt>
                <c:pt idx="6622">
                  <c:v>1.8919999999998776</c:v>
                </c:pt>
                <c:pt idx="6623">
                  <c:v>1.8922857142855918</c:v>
                </c:pt>
                <c:pt idx="6624">
                  <c:v>1.892571428571306</c:v>
                </c:pt>
                <c:pt idx="6625">
                  <c:v>1.8928571428570202</c:v>
                </c:pt>
                <c:pt idx="6626">
                  <c:v>1.8931428571427344</c:v>
                </c:pt>
                <c:pt idx="6627">
                  <c:v>1.8934285714284487</c:v>
                </c:pt>
                <c:pt idx="6628">
                  <c:v>1.8937142857141629</c:v>
                </c:pt>
                <c:pt idx="6629">
                  <c:v>1.8939999999998771</c:v>
                </c:pt>
                <c:pt idx="6630">
                  <c:v>1.8942857142855913</c:v>
                </c:pt>
                <c:pt idx="6631">
                  <c:v>1.8945714285713056</c:v>
                </c:pt>
                <c:pt idx="6632">
                  <c:v>1.8948571428570198</c:v>
                </c:pt>
                <c:pt idx="6633">
                  <c:v>1.895142857142734</c:v>
                </c:pt>
                <c:pt idx="6634">
                  <c:v>1.8954285714284482</c:v>
                </c:pt>
                <c:pt idx="6635">
                  <c:v>1.8957142857141625</c:v>
                </c:pt>
                <c:pt idx="6636">
                  <c:v>1.8959999999998767</c:v>
                </c:pt>
                <c:pt idx="6637">
                  <c:v>1.8962857142855909</c:v>
                </c:pt>
                <c:pt idx="6638">
                  <c:v>1.8965714285713051</c:v>
                </c:pt>
                <c:pt idx="6639">
                  <c:v>1.8968571428570193</c:v>
                </c:pt>
                <c:pt idx="6640">
                  <c:v>1.8971428571427336</c:v>
                </c:pt>
                <c:pt idx="6641">
                  <c:v>1.8974285714284478</c:v>
                </c:pt>
                <c:pt idx="6642">
                  <c:v>1.897714285714162</c:v>
                </c:pt>
                <c:pt idx="6643">
                  <c:v>1.8979999999998762</c:v>
                </c:pt>
                <c:pt idx="6644">
                  <c:v>1.8982857142855905</c:v>
                </c:pt>
                <c:pt idx="6645">
                  <c:v>1.8985714285713047</c:v>
                </c:pt>
                <c:pt idx="6646">
                  <c:v>1.8988571428570189</c:v>
                </c:pt>
                <c:pt idx="6647">
                  <c:v>1.8991428571427331</c:v>
                </c:pt>
                <c:pt idx="6648">
                  <c:v>1.8994285714284473</c:v>
                </c:pt>
                <c:pt idx="6649">
                  <c:v>1.8997142857141616</c:v>
                </c:pt>
                <c:pt idx="6650">
                  <c:v>1.8999999999998758</c:v>
                </c:pt>
                <c:pt idx="6651">
                  <c:v>1.90028571428559</c:v>
                </c:pt>
                <c:pt idx="6652">
                  <c:v>1.9005714285713042</c:v>
                </c:pt>
                <c:pt idx="6653">
                  <c:v>1.9008571428570185</c:v>
                </c:pt>
                <c:pt idx="6654">
                  <c:v>1.9011428571427327</c:v>
                </c:pt>
                <c:pt idx="6655">
                  <c:v>1.9014285714284469</c:v>
                </c:pt>
                <c:pt idx="6656">
                  <c:v>1.9017142857141611</c:v>
                </c:pt>
                <c:pt idx="6657">
                  <c:v>1.9019999999998753</c:v>
                </c:pt>
                <c:pt idx="6658">
                  <c:v>1.9022857142855896</c:v>
                </c:pt>
                <c:pt idx="6659">
                  <c:v>1.9025714285713038</c:v>
                </c:pt>
                <c:pt idx="6660">
                  <c:v>1.902857142857018</c:v>
                </c:pt>
                <c:pt idx="6661">
                  <c:v>1.9031428571427322</c:v>
                </c:pt>
                <c:pt idx="6662">
                  <c:v>1.9034285714284465</c:v>
                </c:pt>
                <c:pt idx="6663">
                  <c:v>1.9037142857141607</c:v>
                </c:pt>
                <c:pt idx="6664">
                  <c:v>1.9039999999998749</c:v>
                </c:pt>
                <c:pt idx="6665">
                  <c:v>1.9042857142855891</c:v>
                </c:pt>
                <c:pt idx="6666">
                  <c:v>1.9045714285713033</c:v>
                </c:pt>
                <c:pt idx="6667">
                  <c:v>1.9048571428570176</c:v>
                </c:pt>
                <c:pt idx="6668">
                  <c:v>1.9051428571427318</c:v>
                </c:pt>
                <c:pt idx="6669">
                  <c:v>1.905428571428446</c:v>
                </c:pt>
                <c:pt idx="6670">
                  <c:v>1.9057142857141602</c:v>
                </c:pt>
                <c:pt idx="6671">
                  <c:v>1.9059999999998745</c:v>
                </c:pt>
                <c:pt idx="6672">
                  <c:v>1.9062857142855887</c:v>
                </c:pt>
                <c:pt idx="6673">
                  <c:v>1.9065714285713029</c:v>
                </c:pt>
                <c:pt idx="6674">
                  <c:v>1.9068571428570171</c:v>
                </c:pt>
                <c:pt idx="6675">
                  <c:v>1.9071428571427314</c:v>
                </c:pt>
                <c:pt idx="6676">
                  <c:v>1.9074285714284456</c:v>
                </c:pt>
                <c:pt idx="6677">
                  <c:v>1.9077142857141598</c:v>
                </c:pt>
                <c:pt idx="6678">
                  <c:v>1.907999999999874</c:v>
                </c:pt>
                <c:pt idx="6679">
                  <c:v>1.9082857142855882</c:v>
                </c:pt>
                <c:pt idx="6680">
                  <c:v>1.9085714285713025</c:v>
                </c:pt>
                <c:pt idx="6681">
                  <c:v>1.9088571428570167</c:v>
                </c:pt>
                <c:pt idx="6682">
                  <c:v>1.9091428571427309</c:v>
                </c:pt>
                <c:pt idx="6683">
                  <c:v>1.9094285714284451</c:v>
                </c:pt>
                <c:pt idx="6684">
                  <c:v>1.9097142857141594</c:v>
                </c:pt>
                <c:pt idx="6685">
                  <c:v>1.9099999999998736</c:v>
                </c:pt>
                <c:pt idx="6686">
                  <c:v>1.9102857142855878</c:v>
                </c:pt>
                <c:pt idx="6687">
                  <c:v>1.910571428571302</c:v>
                </c:pt>
                <c:pt idx="6688">
                  <c:v>1.9108571428570162</c:v>
                </c:pt>
                <c:pt idx="6689">
                  <c:v>1.9111428571427305</c:v>
                </c:pt>
                <c:pt idx="6690">
                  <c:v>1.9114285714284447</c:v>
                </c:pt>
                <c:pt idx="6691">
                  <c:v>1.9117142857141589</c:v>
                </c:pt>
                <c:pt idx="6692">
                  <c:v>1.9119999999998731</c:v>
                </c:pt>
                <c:pt idx="6693">
                  <c:v>1.9122857142855874</c:v>
                </c:pt>
                <c:pt idx="6694">
                  <c:v>1.9125714285713016</c:v>
                </c:pt>
                <c:pt idx="6695">
                  <c:v>1.9128571428570158</c:v>
                </c:pt>
                <c:pt idx="6696">
                  <c:v>1.91314285714273</c:v>
                </c:pt>
                <c:pt idx="6697">
                  <c:v>1.9134285714284442</c:v>
                </c:pt>
                <c:pt idx="6698">
                  <c:v>1.9137142857141585</c:v>
                </c:pt>
                <c:pt idx="6699">
                  <c:v>1.9139999999998727</c:v>
                </c:pt>
                <c:pt idx="6700">
                  <c:v>1.9142857142855869</c:v>
                </c:pt>
                <c:pt idx="6701">
                  <c:v>1.9145714285713011</c:v>
                </c:pt>
                <c:pt idx="6702">
                  <c:v>1.9148571428570154</c:v>
                </c:pt>
                <c:pt idx="6703">
                  <c:v>1.9151428571427296</c:v>
                </c:pt>
                <c:pt idx="6704">
                  <c:v>1.9154285714284438</c:v>
                </c:pt>
                <c:pt idx="6705">
                  <c:v>1.915714285714158</c:v>
                </c:pt>
                <c:pt idx="6706">
                  <c:v>1.9159999999998722</c:v>
                </c:pt>
                <c:pt idx="6707">
                  <c:v>1.9162857142855865</c:v>
                </c:pt>
                <c:pt idx="6708">
                  <c:v>1.9165714285713007</c:v>
                </c:pt>
                <c:pt idx="6709">
                  <c:v>1.9168571428570149</c:v>
                </c:pt>
                <c:pt idx="6710">
                  <c:v>1.9171428571427291</c:v>
                </c:pt>
                <c:pt idx="6711">
                  <c:v>1.9174285714284434</c:v>
                </c:pt>
                <c:pt idx="6712">
                  <c:v>1.9177142857141576</c:v>
                </c:pt>
                <c:pt idx="6713">
                  <c:v>1.9179999999998718</c:v>
                </c:pt>
                <c:pt idx="6714">
                  <c:v>1.918285714285586</c:v>
                </c:pt>
                <c:pt idx="6715">
                  <c:v>1.9185714285713003</c:v>
                </c:pt>
                <c:pt idx="6716">
                  <c:v>1.9188571428570145</c:v>
                </c:pt>
                <c:pt idx="6717">
                  <c:v>1.9191428571427287</c:v>
                </c:pt>
                <c:pt idx="6718">
                  <c:v>1.9194285714284429</c:v>
                </c:pt>
                <c:pt idx="6719">
                  <c:v>1.9197142857141571</c:v>
                </c:pt>
                <c:pt idx="6720">
                  <c:v>1.9199999999998714</c:v>
                </c:pt>
                <c:pt idx="6721">
                  <c:v>1.9202857142855856</c:v>
                </c:pt>
                <c:pt idx="6722">
                  <c:v>1.9205714285712998</c:v>
                </c:pt>
                <c:pt idx="6723">
                  <c:v>1.920857142857014</c:v>
                </c:pt>
                <c:pt idx="6724">
                  <c:v>1.9211428571427283</c:v>
                </c:pt>
                <c:pt idx="6725">
                  <c:v>1.9214285714284425</c:v>
                </c:pt>
                <c:pt idx="6726">
                  <c:v>1.9217142857141567</c:v>
                </c:pt>
                <c:pt idx="6727">
                  <c:v>1.9219999999998709</c:v>
                </c:pt>
                <c:pt idx="6728">
                  <c:v>1.9222857142855851</c:v>
                </c:pt>
                <c:pt idx="6729">
                  <c:v>1.9225714285712994</c:v>
                </c:pt>
                <c:pt idx="6730">
                  <c:v>1.9228571428570136</c:v>
                </c:pt>
                <c:pt idx="6731">
                  <c:v>1.9231428571427278</c:v>
                </c:pt>
                <c:pt idx="6732">
                  <c:v>1.923428571428442</c:v>
                </c:pt>
                <c:pt idx="6733">
                  <c:v>1.9237142857141563</c:v>
                </c:pt>
                <c:pt idx="6734">
                  <c:v>1.9239999999998705</c:v>
                </c:pt>
                <c:pt idx="6735">
                  <c:v>1.9242857142855847</c:v>
                </c:pt>
                <c:pt idx="6736">
                  <c:v>1.9245714285712989</c:v>
                </c:pt>
                <c:pt idx="6737">
                  <c:v>1.9248571428570131</c:v>
                </c:pt>
                <c:pt idx="6738">
                  <c:v>1.9251428571427274</c:v>
                </c:pt>
                <c:pt idx="6739">
                  <c:v>1.9254285714284416</c:v>
                </c:pt>
                <c:pt idx="6740">
                  <c:v>1.9257142857141558</c:v>
                </c:pt>
                <c:pt idx="6741">
                  <c:v>1.92599999999987</c:v>
                </c:pt>
                <c:pt idx="6742">
                  <c:v>1.9262857142855843</c:v>
                </c:pt>
                <c:pt idx="6743">
                  <c:v>1.9265714285712985</c:v>
                </c:pt>
                <c:pt idx="6744">
                  <c:v>1.9268571428570127</c:v>
                </c:pt>
                <c:pt idx="6745">
                  <c:v>1.9271428571427269</c:v>
                </c:pt>
                <c:pt idx="6746">
                  <c:v>1.9274285714284412</c:v>
                </c:pt>
                <c:pt idx="6747">
                  <c:v>1.9277142857141554</c:v>
                </c:pt>
                <c:pt idx="6748">
                  <c:v>1.9279999999998696</c:v>
                </c:pt>
                <c:pt idx="6749">
                  <c:v>1.9282857142855838</c:v>
                </c:pt>
                <c:pt idx="6750">
                  <c:v>1.928571428571298</c:v>
                </c:pt>
                <c:pt idx="6751">
                  <c:v>1.9288571428570123</c:v>
                </c:pt>
                <c:pt idx="6752">
                  <c:v>1.9291428571427265</c:v>
                </c:pt>
                <c:pt idx="6753">
                  <c:v>1.9294285714284407</c:v>
                </c:pt>
                <c:pt idx="6754">
                  <c:v>1.9297142857141549</c:v>
                </c:pt>
                <c:pt idx="6755">
                  <c:v>1.9299999999998692</c:v>
                </c:pt>
                <c:pt idx="6756">
                  <c:v>1.9302857142855834</c:v>
                </c:pt>
                <c:pt idx="6757">
                  <c:v>1.9305714285712976</c:v>
                </c:pt>
                <c:pt idx="6758">
                  <c:v>1.9308571428570118</c:v>
                </c:pt>
                <c:pt idx="6759">
                  <c:v>1.931142857142726</c:v>
                </c:pt>
                <c:pt idx="6760">
                  <c:v>1.9314285714284403</c:v>
                </c:pt>
                <c:pt idx="6761">
                  <c:v>1.9317142857141545</c:v>
                </c:pt>
                <c:pt idx="6762">
                  <c:v>1.9319999999998687</c:v>
                </c:pt>
                <c:pt idx="6763">
                  <c:v>1.9322857142855829</c:v>
                </c:pt>
                <c:pt idx="6764">
                  <c:v>1.9325714285712972</c:v>
                </c:pt>
                <c:pt idx="6765">
                  <c:v>1.9328571428570114</c:v>
                </c:pt>
                <c:pt idx="6766">
                  <c:v>1.9331428571427256</c:v>
                </c:pt>
                <c:pt idx="6767">
                  <c:v>1.9334285714284398</c:v>
                </c:pt>
                <c:pt idx="6768">
                  <c:v>1.933714285714154</c:v>
                </c:pt>
                <c:pt idx="6769">
                  <c:v>1.9339999999998683</c:v>
                </c:pt>
                <c:pt idx="6770">
                  <c:v>1.9342857142855825</c:v>
                </c:pt>
                <c:pt idx="6771">
                  <c:v>1.9345714285712967</c:v>
                </c:pt>
                <c:pt idx="6772">
                  <c:v>1.9348571428570109</c:v>
                </c:pt>
                <c:pt idx="6773">
                  <c:v>1.9351428571427252</c:v>
                </c:pt>
                <c:pt idx="6774">
                  <c:v>1.9354285714284394</c:v>
                </c:pt>
                <c:pt idx="6775">
                  <c:v>1.9357142857141536</c:v>
                </c:pt>
                <c:pt idx="6776">
                  <c:v>1.9359999999998678</c:v>
                </c:pt>
                <c:pt idx="6777">
                  <c:v>1.936285714285582</c:v>
                </c:pt>
                <c:pt idx="6778">
                  <c:v>1.9365714285712963</c:v>
                </c:pt>
                <c:pt idx="6779">
                  <c:v>1.9368571428570105</c:v>
                </c:pt>
                <c:pt idx="6780">
                  <c:v>1.9371428571427247</c:v>
                </c:pt>
                <c:pt idx="6781">
                  <c:v>1.9374285714284389</c:v>
                </c:pt>
                <c:pt idx="6782">
                  <c:v>1.9377142857141532</c:v>
                </c:pt>
                <c:pt idx="6783">
                  <c:v>1.9379999999998674</c:v>
                </c:pt>
                <c:pt idx="6784">
                  <c:v>1.9382857142855816</c:v>
                </c:pt>
                <c:pt idx="6785">
                  <c:v>1.9385714285712958</c:v>
                </c:pt>
                <c:pt idx="6786">
                  <c:v>1.9388571428570101</c:v>
                </c:pt>
                <c:pt idx="6787">
                  <c:v>1.9391428571427243</c:v>
                </c:pt>
                <c:pt idx="6788">
                  <c:v>1.9394285714284385</c:v>
                </c:pt>
                <c:pt idx="6789">
                  <c:v>1.9397142857141527</c:v>
                </c:pt>
                <c:pt idx="6790">
                  <c:v>1.9399999999998669</c:v>
                </c:pt>
                <c:pt idx="6791">
                  <c:v>1.9402857142855812</c:v>
                </c:pt>
                <c:pt idx="6792">
                  <c:v>1.9405714285712954</c:v>
                </c:pt>
                <c:pt idx="6793">
                  <c:v>1.9408571428570096</c:v>
                </c:pt>
                <c:pt idx="6794">
                  <c:v>1.9411428571427238</c:v>
                </c:pt>
                <c:pt idx="6795">
                  <c:v>1.9414285714284381</c:v>
                </c:pt>
                <c:pt idx="6796">
                  <c:v>1.9417142857141523</c:v>
                </c:pt>
                <c:pt idx="6797">
                  <c:v>1.9419999999998665</c:v>
                </c:pt>
                <c:pt idx="6798">
                  <c:v>1.9422857142855807</c:v>
                </c:pt>
                <c:pt idx="6799">
                  <c:v>1.9425714285712949</c:v>
                </c:pt>
                <c:pt idx="6800">
                  <c:v>1.9428571428570092</c:v>
                </c:pt>
                <c:pt idx="6801">
                  <c:v>1.9431428571427234</c:v>
                </c:pt>
                <c:pt idx="6802">
                  <c:v>1.9434285714284376</c:v>
                </c:pt>
                <c:pt idx="6803">
                  <c:v>1.9437142857141518</c:v>
                </c:pt>
                <c:pt idx="6804">
                  <c:v>1.9439999999998661</c:v>
                </c:pt>
                <c:pt idx="6805">
                  <c:v>1.9442857142855803</c:v>
                </c:pt>
                <c:pt idx="6806">
                  <c:v>1.9445714285712945</c:v>
                </c:pt>
                <c:pt idx="6807">
                  <c:v>1.9448571428570087</c:v>
                </c:pt>
                <c:pt idx="6808">
                  <c:v>1.9451428571427229</c:v>
                </c:pt>
                <c:pt idx="6809">
                  <c:v>1.9454285714284372</c:v>
                </c:pt>
                <c:pt idx="6810">
                  <c:v>1.9457142857141514</c:v>
                </c:pt>
                <c:pt idx="6811">
                  <c:v>1.9459999999998656</c:v>
                </c:pt>
                <c:pt idx="6812">
                  <c:v>1.9462857142855798</c:v>
                </c:pt>
                <c:pt idx="6813">
                  <c:v>1.9465714285712941</c:v>
                </c:pt>
                <c:pt idx="6814">
                  <c:v>1.9468571428570083</c:v>
                </c:pt>
                <c:pt idx="6815">
                  <c:v>1.9471428571427225</c:v>
                </c:pt>
                <c:pt idx="6816">
                  <c:v>1.9474285714284367</c:v>
                </c:pt>
                <c:pt idx="6817">
                  <c:v>1.947714285714151</c:v>
                </c:pt>
                <c:pt idx="6818">
                  <c:v>1.9479999999998652</c:v>
                </c:pt>
                <c:pt idx="6819">
                  <c:v>1.9482857142855794</c:v>
                </c:pt>
                <c:pt idx="6820">
                  <c:v>1.9485714285712936</c:v>
                </c:pt>
                <c:pt idx="6821">
                  <c:v>1.9488571428570078</c:v>
                </c:pt>
                <c:pt idx="6822">
                  <c:v>1.9491428571427221</c:v>
                </c:pt>
                <c:pt idx="6823">
                  <c:v>1.9494285714284363</c:v>
                </c:pt>
                <c:pt idx="6824">
                  <c:v>1.9497142857141505</c:v>
                </c:pt>
                <c:pt idx="6825">
                  <c:v>1.9499999999998647</c:v>
                </c:pt>
                <c:pt idx="6826">
                  <c:v>1.950285714285579</c:v>
                </c:pt>
                <c:pt idx="6827">
                  <c:v>1.9505714285712932</c:v>
                </c:pt>
                <c:pt idx="6828">
                  <c:v>1.9508571428570074</c:v>
                </c:pt>
                <c:pt idx="6829">
                  <c:v>1.9511428571427216</c:v>
                </c:pt>
                <c:pt idx="6830">
                  <c:v>1.9514285714284358</c:v>
                </c:pt>
                <c:pt idx="6831">
                  <c:v>1.9517142857141501</c:v>
                </c:pt>
                <c:pt idx="6832">
                  <c:v>1.9519999999998643</c:v>
                </c:pt>
                <c:pt idx="6833">
                  <c:v>1.9522857142855785</c:v>
                </c:pt>
                <c:pt idx="6834">
                  <c:v>1.9525714285712927</c:v>
                </c:pt>
                <c:pt idx="6835">
                  <c:v>1.952857142857007</c:v>
                </c:pt>
                <c:pt idx="6836">
                  <c:v>1.9531428571427212</c:v>
                </c:pt>
                <c:pt idx="6837">
                  <c:v>1.9534285714284354</c:v>
                </c:pt>
                <c:pt idx="6838">
                  <c:v>1.9537142857141496</c:v>
                </c:pt>
                <c:pt idx="6839">
                  <c:v>1.9539999999998638</c:v>
                </c:pt>
                <c:pt idx="6840">
                  <c:v>1.9542857142855781</c:v>
                </c:pt>
                <c:pt idx="6841">
                  <c:v>1.9545714285712923</c:v>
                </c:pt>
                <c:pt idx="6842">
                  <c:v>1.9548571428570065</c:v>
                </c:pt>
                <c:pt idx="6843">
                  <c:v>1.9551428571427207</c:v>
                </c:pt>
                <c:pt idx="6844">
                  <c:v>1.955428571428435</c:v>
                </c:pt>
                <c:pt idx="6845">
                  <c:v>1.9557142857141492</c:v>
                </c:pt>
                <c:pt idx="6846">
                  <c:v>1.9559999999998634</c:v>
                </c:pt>
                <c:pt idx="6847">
                  <c:v>1.9562857142855776</c:v>
                </c:pt>
                <c:pt idx="6848">
                  <c:v>1.9565714285712918</c:v>
                </c:pt>
                <c:pt idx="6849">
                  <c:v>1.9568571428570061</c:v>
                </c:pt>
                <c:pt idx="6850">
                  <c:v>1.9571428571427203</c:v>
                </c:pt>
                <c:pt idx="6851">
                  <c:v>1.9574285714284345</c:v>
                </c:pt>
                <c:pt idx="6852">
                  <c:v>1.9577142857141487</c:v>
                </c:pt>
                <c:pt idx="6853">
                  <c:v>1.957999999999863</c:v>
                </c:pt>
                <c:pt idx="6854">
                  <c:v>1.9582857142855772</c:v>
                </c:pt>
                <c:pt idx="6855">
                  <c:v>1.9585714285712914</c:v>
                </c:pt>
                <c:pt idx="6856">
                  <c:v>1.9588571428570056</c:v>
                </c:pt>
                <c:pt idx="6857">
                  <c:v>1.9591428571427199</c:v>
                </c:pt>
                <c:pt idx="6858">
                  <c:v>1.9594285714284341</c:v>
                </c:pt>
                <c:pt idx="6859">
                  <c:v>1.9597142857141483</c:v>
                </c:pt>
                <c:pt idx="6860">
                  <c:v>1.9599999999998625</c:v>
                </c:pt>
                <c:pt idx="6861">
                  <c:v>1.9602857142855767</c:v>
                </c:pt>
                <c:pt idx="6862">
                  <c:v>1.960571428571291</c:v>
                </c:pt>
                <c:pt idx="6863">
                  <c:v>1.9608571428570052</c:v>
                </c:pt>
                <c:pt idx="6864">
                  <c:v>1.9611428571427194</c:v>
                </c:pt>
                <c:pt idx="6865">
                  <c:v>1.9614285714284336</c:v>
                </c:pt>
                <c:pt idx="6866">
                  <c:v>1.9617142857141479</c:v>
                </c:pt>
                <c:pt idx="6867">
                  <c:v>1.9619999999998621</c:v>
                </c:pt>
                <c:pt idx="6868">
                  <c:v>1.9622857142855763</c:v>
                </c:pt>
                <c:pt idx="6869">
                  <c:v>1.9625714285712905</c:v>
                </c:pt>
                <c:pt idx="6870">
                  <c:v>1.9628571428570047</c:v>
                </c:pt>
                <c:pt idx="6871">
                  <c:v>1.963142857142719</c:v>
                </c:pt>
                <c:pt idx="6872">
                  <c:v>1.9634285714284332</c:v>
                </c:pt>
                <c:pt idx="6873">
                  <c:v>1.9637142857141474</c:v>
                </c:pt>
                <c:pt idx="6874">
                  <c:v>1.9639999999998616</c:v>
                </c:pt>
                <c:pt idx="6875">
                  <c:v>1.9642857142855759</c:v>
                </c:pt>
                <c:pt idx="6876">
                  <c:v>1.9645714285712901</c:v>
                </c:pt>
                <c:pt idx="6877">
                  <c:v>1.9648571428570043</c:v>
                </c:pt>
                <c:pt idx="6878">
                  <c:v>1.9651428571427185</c:v>
                </c:pt>
                <c:pt idx="6879">
                  <c:v>1.9654285714284327</c:v>
                </c:pt>
                <c:pt idx="6880">
                  <c:v>1.965714285714147</c:v>
                </c:pt>
                <c:pt idx="6881">
                  <c:v>1.9659999999998612</c:v>
                </c:pt>
                <c:pt idx="6882">
                  <c:v>1.9662857142855754</c:v>
                </c:pt>
                <c:pt idx="6883">
                  <c:v>1.9665714285712896</c:v>
                </c:pt>
                <c:pt idx="6884">
                  <c:v>1.9668571428570039</c:v>
                </c:pt>
                <c:pt idx="6885">
                  <c:v>1.9671428571427181</c:v>
                </c:pt>
                <c:pt idx="6886">
                  <c:v>1.9674285714284323</c:v>
                </c:pt>
                <c:pt idx="6887">
                  <c:v>1.9677142857141465</c:v>
                </c:pt>
                <c:pt idx="6888">
                  <c:v>1.9679999999998607</c:v>
                </c:pt>
                <c:pt idx="6889">
                  <c:v>1.968285714285575</c:v>
                </c:pt>
                <c:pt idx="6890">
                  <c:v>1.9685714285712892</c:v>
                </c:pt>
                <c:pt idx="6891">
                  <c:v>1.9688571428570034</c:v>
                </c:pt>
                <c:pt idx="6892">
                  <c:v>1.9691428571427176</c:v>
                </c:pt>
                <c:pt idx="6893">
                  <c:v>1.9694285714284319</c:v>
                </c:pt>
                <c:pt idx="6894">
                  <c:v>1.9697142857141461</c:v>
                </c:pt>
                <c:pt idx="6895">
                  <c:v>1.9699999999998603</c:v>
                </c:pt>
                <c:pt idx="6896">
                  <c:v>1.9702857142855745</c:v>
                </c:pt>
                <c:pt idx="6897">
                  <c:v>1.9705714285712888</c:v>
                </c:pt>
                <c:pt idx="6898">
                  <c:v>1.970857142857003</c:v>
                </c:pt>
                <c:pt idx="6899">
                  <c:v>1.9711428571427172</c:v>
                </c:pt>
                <c:pt idx="6900">
                  <c:v>1.9714285714284314</c:v>
                </c:pt>
                <c:pt idx="6901">
                  <c:v>1.9717142857141456</c:v>
                </c:pt>
                <c:pt idx="6902">
                  <c:v>1.9719999999998599</c:v>
                </c:pt>
                <c:pt idx="6903">
                  <c:v>1.9722857142855741</c:v>
                </c:pt>
                <c:pt idx="6904">
                  <c:v>1.9725714285712883</c:v>
                </c:pt>
                <c:pt idx="6905">
                  <c:v>1.9728571428570025</c:v>
                </c:pt>
                <c:pt idx="6906">
                  <c:v>1.9731428571427168</c:v>
                </c:pt>
                <c:pt idx="6907">
                  <c:v>1.973428571428431</c:v>
                </c:pt>
                <c:pt idx="6908">
                  <c:v>1.9737142857141452</c:v>
                </c:pt>
                <c:pt idx="6909">
                  <c:v>1.9739999999998594</c:v>
                </c:pt>
                <c:pt idx="6910">
                  <c:v>1.9742857142855736</c:v>
                </c:pt>
                <c:pt idx="6911">
                  <c:v>1.9745714285712879</c:v>
                </c:pt>
                <c:pt idx="6912">
                  <c:v>1.9748571428570021</c:v>
                </c:pt>
                <c:pt idx="6913">
                  <c:v>1.9751428571427163</c:v>
                </c:pt>
                <c:pt idx="6914">
                  <c:v>1.9754285714284305</c:v>
                </c:pt>
                <c:pt idx="6915">
                  <c:v>1.9757142857141448</c:v>
                </c:pt>
                <c:pt idx="6916">
                  <c:v>1.975999999999859</c:v>
                </c:pt>
                <c:pt idx="6917">
                  <c:v>1.9762857142855732</c:v>
                </c:pt>
                <c:pt idx="6918">
                  <c:v>1.9765714285712874</c:v>
                </c:pt>
                <c:pt idx="6919">
                  <c:v>1.9768571428570016</c:v>
                </c:pt>
                <c:pt idx="6920">
                  <c:v>1.9771428571427159</c:v>
                </c:pt>
                <c:pt idx="6921">
                  <c:v>1.9774285714284301</c:v>
                </c:pt>
                <c:pt idx="6922">
                  <c:v>1.9777142857141443</c:v>
                </c:pt>
                <c:pt idx="6923">
                  <c:v>1.9779999999998585</c:v>
                </c:pt>
                <c:pt idx="6924">
                  <c:v>1.9782857142855728</c:v>
                </c:pt>
                <c:pt idx="6925">
                  <c:v>1.978571428571287</c:v>
                </c:pt>
                <c:pt idx="6926">
                  <c:v>1.9788571428570012</c:v>
                </c:pt>
                <c:pt idx="6927">
                  <c:v>1.9791428571427154</c:v>
                </c:pt>
                <c:pt idx="6928">
                  <c:v>1.9794285714284297</c:v>
                </c:pt>
                <c:pt idx="6929">
                  <c:v>1.9797142857141439</c:v>
                </c:pt>
                <c:pt idx="6930">
                  <c:v>1.9799999999998581</c:v>
                </c:pt>
                <c:pt idx="6931">
                  <c:v>1.9802857142855723</c:v>
                </c:pt>
                <c:pt idx="6932">
                  <c:v>1.9805714285712865</c:v>
                </c:pt>
                <c:pt idx="6933">
                  <c:v>1.9808571428570008</c:v>
                </c:pt>
                <c:pt idx="6934">
                  <c:v>1.981142857142715</c:v>
                </c:pt>
                <c:pt idx="6935">
                  <c:v>1.9814285714284292</c:v>
                </c:pt>
                <c:pt idx="6936">
                  <c:v>1.9817142857141434</c:v>
                </c:pt>
                <c:pt idx="6937">
                  <c:v>1.9819999999998577</c:v>
                </c:pt>
                <c:pt idx="6938">
                  <c:v>1.9822857142855719</c:v>
                </c:pt>
                <c:pt idx="6939">
                  <c:v>1.9825714285712861</c:v>
                </c:pt>
                <c:pt idx="6940">
                  <c:v>1.9828571428570003</c:v>
                </c:pt>
                <c:pt idx="6941">
                  <c:v>1.9831428571427145</c:v>
                </c:pt>
                <c:pt idx="6942">
                  <c:v>1.9834285714284288</c:v>
                </c:pt>
                <c:pt idx="6943">
                  <c:v>1.983714285714143</c:v>
                </c:pt>
                <c:pt idx="6944">
                  <c:v>1.9839999999998572</c:v>
                </c:pt>
                <c:pt idx="6945">
                  <c:v>1.9842857142855714</c:v>
                </c:pt>
                <c:pt idx="6946">
                  <c:v>1.9845714285712857</c:v>
                </c:pt>
                <c:pt idx="6947">
                  <c:v>1.9848571428569999</c:v>
                </c:pt>
                <c:pt idx="6948">
                  <c:v>1.9851428571427141</c:v>
                </c:pt>
                <c:pt idx="6949">
                  <c:v>1.9854285714284283</c:v>
                </c:pt>
                <c:pt idx="6950">
                  <c:v>1.9857142857141425</c:v>
                </c:pt>
                <c:pt idx="6951">
                  <c:v>1.9859999999998568</c:v>
                </c:pt>
                <c:pt idx="6952">
                  <c:v>1.986285714285571</c:v>
                </c:pt>
                <c:pt idx="6953">
                  <c:v>1.9865714285712852</c:v>
                </c:pt>
                <c:pt idx="6954">
                  <c:v>1.9868571428569994</c:v>
                </c:pt>
                <c:pt idx="6955">
                  <c:v>1.9871428571427137</c:v>
                </c:pt>
                <c:pt idx="6956">
                  <c:v>1.9874285714284279</c:v>
                </c:pt>
                <c:pt idx="6957">
                  <c:v>1.9877142857141421</c:v>
                </c:pt>
                <c:pt idx="6958">
                  <c:v>1.9879999999998563</c:v>
                </c:pt>
                <c:pt idx="6959">
                  <c:v>1.9882857142855705</c:v>
                </c:pt>
                <c:pt idx="6960">
                  <c:v>1.9885714285712848</c:v>
                </c:pt>
                <c:pt idx="6961">
                  <c:v>1.988857142856999</c:v>
                </c:pt>
                <c:pt idx="6962">
                  <c:v>1.9891428571427132</c:v>
                </c:pt>
                <c:pt idx="6963">
                  <c:v>1.9894285714284274</c:v>
                </c:pt>
                <c:pt idx="6964">
                  <c:v>1.9897142857141417</c:v>
                </c:pt>
                <c:pt idx="6965">
                  <c:v>1.9899999999998559</c:v>
                </c:pt>
                <c:pt idx="6966">
                  <c:v>1.9902857142855701</c:v>
                </c:pt>
                <c:pt idx="6967">
                  <c:v>1.9905714285712843</c:v>
                </c:pt>
                <c:pt idx="6968">
                  <c:v>1.9908571428569986</c:v>
                </c:pt>
                <c:pt idx="6969">
                  <c:v>1.9911428571427128</c:v>
                </c:pt>
                <c:pt idx="6970">
                  <c:v>1.991428571428427</c:v>
                </c:pt>
                <c:pt idx="6971">
                  <c:v>1.9917142857141412</c:v>
                </c:pt>
                <c:pt idx="6972">
                  <c:v>1.9919999999998554</c:v>
                </c:pt>
                <c:pt idx="6973">
                  <c:v>1.9922857142855697</c:v>
                </c:pt>
                <c:pt idx="6974">
                  <c:v>1.9925714285712839</c:v>
                </c:pt>
                <c:pt idx="6975">
                  <c:v>1.9928571428569981</c:v>
                </c:pt>
                <c:pt idx="6976">
                  <c:v>1.9931428571427123</c:v>
                </c:pt>
                <c:pt idx="6977">
                  <c:v>1.9934285714284266</c:v>
                </c:pt>
                <c:pt idx="6978">
                  <c:v>1.9937142857141408</c:v>
                </c:pt>
                <c:pt idx="6979">
                  <c:v>1.993999999999855</c:v>
                </c:pt>
                <c:pt idx="6980">
                  <c:v>1.9942857142855692</c:v>
                </c:pt>
                <c:pt idx="6981">
                  <c:v>1.9945714285712834</c:v>
                </c:pt>
                <c:pt idx="6982">
                  <c:v>1.9948571428569977</c:v>
                </c:pt>
                <c:pt idx="6983">
                  <c:v>1.9951428571427119</c:v>
                </c:pt>
                <c:pt idx="6984">
                  <c:v>1.9954285714284261</c:v>
                </c:pt>
                <c:pt idx="6985">
                  <c:v>1.9957142857141403</c:v>
                </c:pt>
                <c:pt idx="6986">
                  <c:v>1.9959999999998546</c:v>
                </c:pt>
                <c:pt idx="6987">
                  <c:v>1.9962857142855688</c:v>
                </c:pt>
                <c:pt idx="6988">
                  <c:v>1.996571428571283</c:v>
                </c:pt>
                <c:pt idx="6989">
                  <c:v>1.9968571428569972</c:v>
                </c:pt>
                <c:pt idx="6990">
                  <c:v>1.9971428571427114</c:v>
                </c:pt>
                <c:pt idx="6991">
                  <c:v>1.9974285714284257</c:v>
                </c:pt>
                <c:pt idx="6992">
                  <c:v>1.9977142857141399</c:v>
                </c:pt>
                <c:pt idx="6993">
                  <c:v>1.9979999999998541</c:v>
                </c:pt>
                <c:pt idx="6994">
                  <c:v>1.9982857142855683</c:v>
                </c:pt>
                <c:pt idx="6995">
                  <c:v>1.9985714285712826</c:v>
                </c:pt>
                <c:pt idx="6996">
                  <c:v>1.9988571428569968</c:v>
                </c:pt>
                <c:pt idx="6997">
                  <c:v>1.999142857142711</c:v>
                </c:pt>
                <c:pt idx="6998">
                  <c:v>1.9994285714284252</c:v>
                </c:pt>
                <c:pt idx="6999">
                  <c:v>1.9997142857141395</c:v>
                </c:pt>
                <c:pt idx="7000">
                  <c:v>1.9999999999998537</c:v>
                </c:pt>
                <c:pt idx="7001">
                  <c:v>2.0002857142855679</c:v>
                </c:pt>
                <c:pt idx="7002">
                  <c:v>2.0005714285712823</c:v>
                </c:pt>
                <c:pt idx="7003">
                  <c:v>2.0008571428569968</c:v>
                </c:pt>
                <c:pt idx="7004">
                  <c:v>2.0011428571427112</c:v>
                </c:pt>
                <c:pt idx="7005">
                  <c:v>2.0014285714284257</c:v>
                </c:pt>
                <c:pt idx="7006">
                  <c:v>2.0017142857141401</c:v>
                </c:pt>
                <c:pt idx="7007">
                  <c:v>2.0019999999998546</c:v>
                </c:pt>
                <c:pt idx="7008">
                  <c:v>2.002285714285569</c:v>
                </c:pt>
                <c:pt idx="7009">
                  <c:v>2.0025714285712835</c:v>
                </c:pt>
                <c:pt idx="7010">
                  <c:v>2.0028571428569979</c:v>
                </c:pt>
                <c:pt idx="7011">
                  <c:v>2.0031428571427123</c:v>
                </c:pt>
                <c:pt idx="7012">
                  <c:v>2.0034285714284268</c:v>
                </c:pt>
                <c:pt idx="7013">
                  <c:v>2.0037142857141412</c:v>
                </c:pt>
                <c:pt idx="7014">
                  <c:v>2.0039999999998557</c:v>
                </c:pt>
                <c:pt idx="7015">
                  <c:v>2.0042857142855701</c:v>
                </c:pt>
                <c:pt idx="7016">
                  <c:v>2.0045714285712846</c:v>
                </c:pt>
                <c:pt idx="7017">
                  <c:v>2.004857142856999</c:v>
                </c:pt>
                <c:pt idx="7018">
                  <c:v>2.0051428571427135</c:v>
                </c:pt>
                <c:pt idx="7019">
                  <c:v>2.0054285714284279</c:v>
                </c:pt>
                <c:pt idx="7020">
                  <c:v>2.0057142857141423</c:v>
                </c:pt>
                <c:pt idx="7021">
                  <c:v>2.0059999999998568</c:v>
                </c:pt>
                <c:pt idx="7022">
                  <c:v>2.0062857142855712</c:v>
                </c:pt>
                <c:pt idx="7023">
                  <c:v>2.0065714285712857</c:v>
                </c:pt>
                <c:pt idx="7024">
                  <c:v>2.0068571428570001</c:v>
                </c:pt>
                <c:pt idx="7025">
                  <c:v>2.0071428571427146</c:v>
                </c:pt>
                <c:pt idx="7026">
                  <c:v>2.007428571428429</c:v>
                </c:pt>
                <c:pt idx="7027">
                  <c:v>2.0077142857141435</c:v>
                </c:pt>
                <c:pt idx="7028">
                  <c:v>2.0079999999998579</c:v>
                </c:pt>
                <c:pt idx="7029">
                  <c:v>2.0082857142855723</c:v>
                </c:pt>
                <c:pt idx="7030">
                  <c:v>2.0085714285712868</c:v>
                </c:pt>
                <c:pt idx="7031">
                  <c:v>2.0088571428570012</c:v>
                </c:pt>
                <c:pt idx="7032">
                  <c:v>2.0091428571427157</c:v>
                </c:pt>
                <c:pt idx="7033">
                  <c:v>2.0094285714284301</c:v>
                </c:pt>
                <c:pt idx="7034">
                  <c:v>2.0097142857141446</c:v>
                </c:pt>
                <c:pt idx="7035">
                  <c:v>2.009999999999859</c:v>
                </c:pt>
                <c:pt idx="7036">
                  <c:v>2.0102857142855735</c:v>
                </c:pt>
                <c:pt idx="7037">
                  <c:v>2.0105714285712879</c:v>
                </c:pt>
                <c:pt idx="7038">
                  <c:v>2.0108571428570023</c:v>
                </c:pt>
                <c:pt idx="7039">
                  <c:v>2.0111428571427168</c:v>
                </c:pt>
                <c:pt idx="7040">
                  <c:v>2.0114285714284312</c:v>
                </c:pt>
                <c:pt idx="7041">
                  <c:v>2.0117142857141457</c:v>
                </c:pt>
                <c:pt idx="7042">
                  <c:v>2.0119999999998601</c:v>
                </c:pt>
                <c:pt idx="7043">
                  <c:v>2.0122857142855746</c:v>
                </c:pt>
                <c:pt idx="7044">
                  <c:v>2.012571428571289</c:v>
                </c:pt>
                <c:pt idx="7045">
                  <c:v>2.0128571428570035</c:v>
                </c:pt>
                <c:pt idx="7046">
                  <c:v>2.0131428571427179</c:v>
                </c:pt>
                <c:pt idx="7047">
                  <c:v>2.0134285714284323</c:v>
                </c:pt>
                <c:pt idx="7048">
                  <c:v>2.0137142857141468</c:v>
                </c:pt>
                <c:pt idx="7049">
                  <c:v>2.0139999999998612</c:v>
                </c:pt>
                <c:pt idx="7050">
                  <c:v>2.0142857142855757</c:v>
                </c:pt>
                <c:pt idx="7051">
                  <c:v>2.0145714285712901</c:v>
                </c:pt>
                <c:pt idx="7052">
                  <c:v>2.0148571428570046</c:v>
                </c:pt>
                <c:pt idx="7053">
                  <c:v>2.015142857142719</c:v>
                </c:pt>
                <c:pt idx="7054">
                  <c:v>2.0154285714284335</c:v>
                </c:pt>
                <c:pt idx="7055">
                  <c:v>2.0157142857141479</c:v>
                </c:pt>
                <c:pt idx="7056">
                  <c:v>2.0159999999998623</c:v>
                </c:pt>
                <c:pt idx="7057">
                  <c:v>2.0162857142855768</c:v>
                </c:pt>
                <c:pt idx="7058">
                  <c:v>2.0165714285712912</c:v>
                </c:pt>
                <c:pt idx="7059">
                  <c:v>2.0168571428570057</c:v>
                </c:pt>
                <c:pt idx="7060">
                  <c:v>2.0171428571427201</c:v>
                </c:pt>
                <c:pt idx="7061">
                  <c:v>2.0174285714284346</c:v>
                </c:pt>
                <c:pt idx="7062">
                  <c:v>2.017714285714149</c:v>
                </c:pt>
                <c:pt idx="7063">
                  <c:v>2.0179999999998635</c:v>
                </c:pt>
                <c:pt idx="7064">
                  <c:v>2.0182857142855779</c:v>
                </c:pt>
                <c:pt idx="7065">
                  <c:v>2.0185714285712923</c:v>
                </c:pt>
                <c:pt idx="7066">
                  <c:v>2.0188571428570068</c:v>
                </c:pt>
                <c:pt idx="7067">
                  <c:v>2.0191428571427212</c:v>
                </c:pt>
                <c:pt idx="7068">
                  <c:v>2.0194285714284357</c:v>
                </c:pt>
                <c:pt idx="7069">
                  <c:v>2.0197142857141501</c:v>
                </c:pt>
                <c:pt idx="7070">
                  <c:v>2.0199999999998646</c:v>
                </c:pt>
                <c:pt idx="7071">
                  <c:v>2.020285714285579</c:v>
                </c:pt>
                <c:pt idx="7072">
                  <c:v>2.0205714285712935</c:v>
                </c:pt>
                <c:pt idx="7073">
                  <c:v>2.0208571428570079</c:v>
                </c:pt>
                <c:pt idx="7074">
                  <c:v>2.0211428571427223</c:v>
                </c:pt>
                <c:pt idx="7075">
                  <c:v>2.0214285714284368</c:v>
                </c:pt>
                <c:pt idx="7076">
                  <c:v>2.0217142857141512</c:v>
                </c:pt>
                <c:pt idx="7077">
                  <c:v>2.0219999999998657</c:v>
                </c:pt>
                <c:pt idx="7078">
                  <c:v>2.0222857142855801</c:v>
                </c:pt>
                <c:pt idx="7079">
                  <c:v>2.0225714285712946</c:v>
                </c:pt>
                <c:pt idx="7080">
                  <c:v>2.022857142857009</c:v>
                </c:pt>
                <c:pt idx="7081">
                  <c:v>2.0231428571427235</c:v>
                </c:pt>
                <c:pt idx="7082">
                  <c:v>2.0234285714284379</c:v>
                </c:pt>
                <c:pt idx="7083">
                  <c:v>2.0237142857141523</c:v>
                </c:pt>
                <c:pt idx="7084">
                  <c:v>2.0239999999998668</c:v>
                </c:pt>
                <c:pt idx="7085">
                  <c:v>2.0242857142855812</c:v>
                </c:pt>
                <c:pt idx="7086">
                  <c:v>2.0245714285712957</c:v>
                </c:pt>
                <c:pt idx="7087">
                  <c:v>2.0248571428570101</c:v>
                </c:pt>
                <c:pt idx="7088">
                  <c:v>2.0251428571427246</c:v>
                </c:pt>
                <c:pt idx="7089">
                  <c:v>2.025428571428439</c:v>
                </c:pt>
                <c:pt idx="7090">
                  <c:v>2.0257142857141535</c:v>
                </c:pt>
                <c:pt idx="7091">
                  <c:v>2.0259999999998679</c:v>
                </c:pt>
                <c:pt idx="7092">
                  <c:v>2.0262857142855824</c:v>
                </c:pt>
                <c:pt idx="7093">
                  <c:v>2.0265714285712968</c:v>
                </c:pt>
                <c:pt idx="7094">
                  <c:v>2.0268571428570112</c:v>
                </c:pt>
                <c:pt idx="7095">
                  <c:v>2.0271428571427257</c:v>
                </c:pt>
                <c:pt idx="7096">
                  <c:v>2.0274285714284401</c:v>
                </c:pt>
                <c:pt idx="7097">
                  <c:v>2.0277142857141546</c:v>
                </c:pt>
                <c:pt idx="7098">
                  <c:v>2.027999999999869</c:v>
                </c:pt>
                <c:pt idx="7099">
                  <c:v>2.0282857142855835</c:v>
                </c:pt>
                <c:pt idx="7100">
                  <c:v>2.0285714285712979</c:v>
                </c:pt>
                <c:pt idx="7101">
                  <c:v>2.0288571428570124</c:v>
                </c:pt>
                <c:pt idx="7102">
                  <c:v>2.0291428571427268</c:v>
                </c:pt>
                <c:pt idx="7103">
                  <c:v>2.0294285714284412</c:v>
                </c:pt>
                <c:pt idx="7104">
                  <c:v>2.0297142857141557</c:v>
                </c:pt>
                <c:pt idx="7105">
                  <c:v>2.0299999999998701</c:v>
                </c:pt>
                <c:pt idx="7106">
                  <c:v>2.0302857142855846</c:v>
                </c:pt>
                <c:pt idx="7107">
                  <c:v>2.030571428571299</c:v>
                </c:pt>
                <c:pt idx="7108">
                  <c:v>2.0308571428570135</c:v>
                </c:pt>
                <c:pt idx="7109">
                  <c:v>2.0311428571427279</c:v>
                </c:pt>
                <c:pt idx="7110">
                  <c:v>2.0314285714284424</c:v>
                </c:pt>
                <c:pt idx="7111">
                  <c:v>2.0317142857141568</c:v>
                </c:pt>
                <c:pt idx="7112">
                  <c:v>2.0319999999998712</c:v>
                </c:pt>
                <c:pt idx="7113">
                  <c:v>2.0322857142855857</c:v>
                </c:pt>
                <c:pt idx="7114">
                  <c:v>2.0325714285713001</c:v>
                </c:pt>
                <c:pt idx="7115">
                  <c:v>2.0328571428570146</c:v>
                </c:pt>
                <c:pt idx="7116">
                  <c:v>2.033142857142729</c:v>
                </c:pt>
                <c:pt idx="7117">
                  <c:v>2.0334285714284435</c:v>
                </c:pt>
                <c:pt idx="7118">
                  <c:v>2.0337142857141579</c:v>
                </c:pt>
                <c:pt idx="7119">
                  <c:v>2.0339999999998724</c:v>
                </c:pt>
                <c:pt idx="7120">
                  <c:v>2.0342857142855868</c:v>
                </c:pt>
                <c:pt idx="7121">
                  <c:v>2.0345714285713012</c:v>
                </c:pt>
                <c:pt idx="7122">
                  <c:v>2.0348571428570157</c:v>
                </c:pt>
                <c:pt idx="7123">
                  <c:v>2.0351428571427301</c:v>
                </c:pt>
                <c:pt idx="7124">
                  <c:v>2.0354285714284446</c:v>
                </c:pt>
                <c:pt idx="7125">
                  <c:v>2.035714285714159</c:v>
                </c:pt>
                <c:pt idx="7126">
                  <c:v>2.0359999999998735</c:v>
                </c:pt>
                <c:pt idx="7127">
                  <c:v>2.0362857142855879</c:v>
                </c:pt>
                <c:pt idx="7128">
                  <c:v>2.0365714285713024</c:v>
                </c:pt>
                <c:pt idx="7129">
                  <c:v>2.0368571428570168</c:v>
                </c:pt>
                <c:pt idx="7130">
                  <c:v>2.0371428571427312</c:v>
                </c:pt>
                <c:pt idx="7131">
                  <c:v>2.0374285714284457</c:v>
                </c:pt>
                <c:pt idx="7132">
                  <c:v>2.0377142857141601</c:v>
                </c:pt>
                <c:pt idx="7133">
                  <c:v>2.0379999999998746</c:v>
                </c:pt>
                <c:pt idx="7134">
                  <c:v>2.038285714285589</c:v>
                </c:pt>
                <c:pt idx="7135">
                  <c:v>2.0385714285713035</c:v>
                </c:pt>
                <c:pt idx="7136">
                  <c:v>2.0388571428570179</c:v>
                </c:pt>
                <c:pt idx="7137">
                  <c:v>2.0391428571427324</c:v>
                </c:pt>
                <c:pt idx="7138">
                  <c:v>2.0394285714284468</c:v>
                </c:pt>
                <c:pt idx="7139">
                  <c:v>2.0397142857141612</c:v>
                </c:pt>
                <c:pt idx="7140">
                  <c:v>2.0399999999998757</c:v>
                </c:pt>
                <c:pt idx="7141">
                  <c:v>2.0402857142855901</c:v>
                </c:pt>
                <c:pt idx="7142">
                  <c:v>2.0405714285713046</c:v>
                </c:pt>
                <c:pt idx="7143">
                  <c:v>2.040857142857019</c:v>
                </c:pt>
                <c:pt idx="7144">
                  <c:v>2.0411428571427335</c:v>
                </c:pt>
                <c:pt idx="7145">
                  <c:v>2.0414285714284479</c:v>
                </c:pt>
                <c:pt idx="7146">
                  <c:v>2.0417142857141624</c:v>
                </c:pt>
                <c:pt idx="7147">
                  <c:v>2.0419999999998768</c:v>
                </c:pt>
                <c:pt idx="7148">
                  <c:v>2.0422857142855912</c:v>
                </c:pt>
                <c:pt idx="7149">
                  <c:v>2.0425714285713057</c:v>
                </c:pt>
                <c:pt idx="7150">
                  <c:v>2.0428571428570201</c:v>
                </c:pt>
                <c:pt idx="7151">
                  <c:v>2.0431428571427346</c:v>
                </c:pt>
                <c:pt idx="7152">
                  <c:v>2.043428571428449</c:v>
                </c:pt>
                <c:pt idx="7153">
                  <c:v>2.0437142857141635</c:v>
                </c:pt>
                <c:pt idx="7154">
                  <c:v>2.0439999999998779</c:v>
                </c:pt>
                <c:pt idx="7155">
                  <c:v>2.0442857142855924</c:v>
                </c:pt>
                <c:pt idx="7156">
                  <c:v>2.0445714285713068</c:v>
                </c:pt>
                <c:pt idx="7157">
                  <c:v>2.0448571428570212</c:v>
                </c:pt>
                <c:pt idx="7158">
                  <c:v>2.0451428571427357</c:v>
                </c:pt>
                <c:pt idx="7159">
                  <c:v>2.0454285714284501</c:v>
                </c:pt>
                <c:pt idx="7160">
                  <c:v>2.0457142857141646</c:v>
                </c:pt>
                <c:pt idx="7161">
                  <c:v>2.045999999999879</c:v>
                </c:pt>
                <c:pt idx="7162">
                  <c:v>2.0462857142855935</c:v>
                </c:pt>
                <c:pt idx="7163">
                  <c:v>2.0465714285713079</c:v>
                </c:pt>
                <c:pt idx="7164">
                  <c:v>2.0468571428570224</c:v>
                </c:pt>
                <c:pt idx="7165">
                  <c:v>2.0471428571427368</c:v>
                </c:pt>
                <c:pt idx="7166">
                  <c:v>2.0474285714284512</c:v>
                </c:pt>
                <c:pt idx="7167">
                  <c:v>2.0477142857141657</c:v>
                </c:pt>
                <c:pt idx="7168">
                  <c:v>2.0479999999998801</c:v>
                </c:pt>
                <c:pt idx="7169">
                  <c:v>2.0482857142855946</c:v>
                </c:pt>
                <c:pt idx="7170">
                  <c:v>2.048571428571309</c:v>
                </c:pt>
                <c:pt idx="7171">
                  <c:v>2.0488571428570235</c:v>
                </c:pt>
                <c:pt idx="7172">
                  <c:v>2.0491428571427379</c:v>
                </c:pt>
                <c:pt idx="7173">
                  <c:v>2.0494285714284524</c:v>
                </c:pt>
                <c:pt idx="7174">
                  <c:v>2.0497142857141668</c:v>
                </c:pt>
                <c:pt idx="7175">
                  <c:v>2.0499999999998813</c:v>
                </c:pt>
                <c:pt idx="7176">
                  <c:v>2.0502857142855957</c:v>
                </c:pt>
                <c:pt idx="7177">
                  <c:v>2.0505714285713101</c:v>
                </c:pt>
                <c:pt idx="7178">
                  <c:v>2.0508571428570246</c:v>
                </c:pt>
                <c:pt idx="7179">
                  <c:v>2.051142857142739</c:v>
                </c:pt>
                <c:pt idx="7180">
                  <c:v>2.0514285714284535</c:v>
                </c:pt>
                <c:pt idx="7181">
                  <c:v>2.0517142857141679</c:v>
                </c:pt>
                <c:pt idx="7182">
                  <c:v>2.0519999999998824</c:v>
                </c:pt>
                <c:pt idx="7183">
                  <c:v>2.0522857142855968</c:v>
                </c:pt>
                <c:pt idx="7184">
                  <c:v>2.0525714285713113</c:v>
                </c:pt>
                <c:pt idx="7185">
                  <c:v>2.0528571428570257</c:v>
                </c:pt>
                <c:pt idx="7186">
                  <c:v>2.0531428571427401</c:v>
                </c:pt>
                <c:pt idx="7187">
                  <c:v>2.0534285714284546</c:v>
                </c:pt>
                <c:pt idx="7188">
                  <c:v>2.053714285714169</c:v>
                </c:pt>
                <c:pt idx="7189">
                  <c:v>2.0539999999998835</c:v>
                </c:pt>
                <c:pt idx="7190">
                  <c:v>2.0542857142855979</c:v>
                </c:pt>
                <c:pt idx="7191">
                  <c:v>2.0545714285713124</c:v>
                </c:pt>
                <c:pt idx="7192">
                  <c:v>2.0548571428570268</c:v>
                </c:pt>
                <c:pt idx="7193">
                  <c:v>2.0551428571427413</c:v>
                </c:pt>
                <c:pt idx="7194">
                  <c:v>2.0554285714284557</c:v>
                </c:pt>
                <c:pt idx="7195">
                  <c:v>2.0557142857141701</c:v>
                </c:pt>
                <c:pt idx="7196">
                  <c:v>2.0559999999998846</c:v>
                </c:pt>
                <c:pt idx="7197">
                  <c:v>2.056285714285599</c:v>
                </c:pt>
                <c:pt idx="7198">
                  <c:v>2.0565714285713135</c:v>
                </c:pt>
                <c:pt idx="7199">
                  <c:v>2.0568571428570279</c:v>
                </c:pt>
                <c:pt idx="7200">
                  <c:v>2.0571428571427424</c:v>
                </c:pt>
                <c:pt idx="7201">
                  <c:v>2.0574285714284568</c:v>
                </c:pt>
                <c:pt idx="7202">
                  <c:v>2.0577142857141713</c:v>
                </c:pt>
                <c:pt idx="7203">
                  <c:v>2.0579999999998857</c:v>
                </c:pt>
                <c:pt idx="7204">
                  <c:v>2.0582857142856001</c:v>
                </c:pt>
                <c:pt idx="7205">
                  <c:v>2.0585714285713146</c:v>
                </c:pt>
                <c:pt idx="7206">
                  <c:v>2.058857142857029</c:v>
                </c:pt>
                <c:pt idx="7207">
                  <c:v>2.0591428571427435</c:v>
                </c:pt>
                <c:pt idx="7208">
                  <c:v>2.0594285714284579</c:v>
                </c:pt>
                <c:pt idx="7209">
                  <c:v>2.0597142857141724</c:v>
                </c:pt>
                <c:pt idx="7210">
                  <c:v>2.0599999999998868</c:v>
                </c:pt>
                <c:pt idx="7211">
                  <c:v>2.0602857142856013</c:v>
                </c:pt>
                <c:pt idx="7212">
                  <c:v>2.0605714285713157</c:v>
                </c:pt>
                <c:pt idx="7213">
                  <c:v>2.0608571428570301</c:v>
                </c:pt>
                <c:pt idx="7214">
                  <c:v>2.0611428571427446</c:v>
                </c:pt>
                <c:pt idx="7215">
                  <c:v>2.061428571428459</c:v>
                </c:pt>
                <c:pt idx="7216">
                  <c:v>2.0617142857141735</c:v>
                </c:pt>
                <c:pt idx="7217">
                  <c:v>2.0619999999998879</c:v>
                </c:pt>
                <c:pt idx="7218">
                  <c:v>2.0622857142856024</c:v>
                </c:pt>
                <c:pt idx="7219">
                  <c:v>2.0625714285713168</c:v>
                </c:pt>
                <c:pt idx="7220">
                  <c:v>2.0628571428570313</c:v>
                </c:pt>
                <c:pt idx="7221">
                  <c:v>2.0631428571427457</c:v>
                </c:pt>
                <c:pt idx="7222">
                  <c:v>2.0634285714284601</c:v>
                </c:pt>
                <c:pt idx="7223">
                  <c:v>2.0637142857141746</c:v>
                </c:pt>
                <c:pt idx="7224">
                  <c:v>2.063999999999889</c:v>
                </c:pt>
                <c:pt idx="7225">
                  <c:v>2.0642857142856035</c:v>
                </c:pt>
                <c:pt idx="7226">
                  <c:v>2.0645714285713179</c:v>
                </c:pt>
                <c:pt idx="7227">
                  <c:v>2.0648571428570324</c:v>
                </c:pt>
                <c:pt idx="7228">
                  <c:v>2.0651428571427468</c:v>
                </c:pt>
                <c:pt idx="7229">
                  <c:v>2.0654285714284613</c:v>
                </c:pt>
                <c:pt idx="7230">
                  <c:v>2.0657142857141757</c:v>
                </c:pt>
                <c:pt idx="7231">
                  <c:v>2.0659999999998901</c:v>
                </c:pt>
                <c:pt idx="7232">
                  <c:v>2.0662857142856046</c:v>
                </c:pt>
                <c:pt idx="7233">
                  <c:v>2.066571428571319</c:v>
                </c:pt>
                <c:pt idx="7234">
                  <c:v>2.0668571428570335</c:v>
                </c:pt>
                <c:pt idx="7235">
                  <c:v>2.0671428571427479</c:v>
                </c:pt>
                <c:pt idx="7236">
                  <c:v>2.0674285714284624</c:v>
                </c:pt>
                <c:pt idx="7237">
                  <c:v>2.0677142857141768</c:v>
                </c:pt>
                <c:pt idx="7238">
                  <c:v>2.0679999999998913</c:v>
                </c:pt>
                <c:pt idx="7239">
                  <c:v>2.0682857142856057</c:v>
                </c:pt>
                <c:pt idx="7240">
                  <c:v>2.0685714285713201</c:v>
                </c:pt>
                <c:pt idx="7241">
                  <c:v>2.0688571428570346</c:v>
                </c:pt>
                <c:pt idx="7242">
                  <c:v>2.069142857142749</c:v>
                </c:pt>
                <c:pt idx="7243">
                  <c:v>2.0694285714284635</c:v>
                </c:pt>
                <c:pt idx="7244">
                  <c:v>2.0697142857141779</c:v>
                </c:pt>
                <c:pt idx="7245">
                  <c:v>2.0699999999998924</c:v>
                </c:pt>
                <c:pt idx="7246">
                  <c:v>2.0702857142856068</c:v>
                </c:pt>
                <c:pt idx="7247">
                  <c:v>2.0705714285713213</c:v>
                </c:pt>
                <c:pt idx="7248">
                  <c:v>2.0708571428570357</c:v>
                </c:pt>
                <c:pt idx="7249">
                  <c:v>2.0711428571427501</c:v>
                </c:pt>
                <c:pt idx="7250">
                  <c:v>2.0714285714284646</c:v>
                </c:pt>
                <c:pt idx="7251">
                  <c:v>2.071714285714179</c:v>
                </c:pt>
                <c:pt idx="7252">
                  <c:v>2.0719999999998935</c:v>
                </c:pt>
                <c:pt idx="7253">
                  <c:v>2.0722857142856079</c:v>
                </c:pt>
                <c:pt idx="7254">
                  <c:v>2.0725714285713224</c:v>
                </c:pt>
                <c:pt idx="7255">
                  <c:v>2.0728571428570368</c:v>
                </c:pt>
                <c:pt idx="7256">
                  <c:v>2.0731428571427513</c:v>
                </c:pt>
                <c:pt idx="7257">
                  <c:v>2.0734285714284657</c:v>
                </c:pt>
                <c:pt idx="7258">
                  <c:v>2.0737142857141801</c:v>
                </c:pt>
                <c:pt idx="7259">
                  <c:v>2.0739999999998946</c:v>
                </c:pt>
                <c:pt idx="7260">
                  <c:v>2.074285714285609</c:v>
                </c:pt>
                <c:pt idx="7261">
                  <c:v>2.0745714285713235</c:v>
                </c:pt>
                <c:pt idx="7262">
                  <c:v>2.0748571428570379</c:v>
                </c:pt>
                <c:pt idx="7263">
                  <c:v>2.0751428571427524</c:v>
                </c:pt>
                <c:pt idx="7264">
                  <c:v>2.0754285714284668</c:v>
                </c:pt>
                <c:pt idx="7265">
                  <c:v>2.0757142857141813</c:v>
                </c:pt>
                <c:pt idx="7266">
                  <c:v>2.0759999999998957</c:v>
                </c:pt>
                <c:pt idx="7267">
                  <c:v>2.0762857142856102</c:v>
                </c:pt>
                <c:pt idx="7268">
                  <c:v>2.0765714285713246</c:v>
                </c:pt>
                <c:pt idx="7269">
                  <c:v>2.076857142857039</c:v>
                </c:pt>
                <c:pt idx="7270">
                  <c:v>2.0771428571427535</c:v>
                </c:pt>
                <c:pt idx="7271">
                  <c:v>2.0774285714284679</c:v>
                </c:pt>
                <c:pt idx="7272">
                  <c:v>2.0777142857141824</c:v>
                </c:pt>
                <c:pt idx="7273">
                  <c:v>2.0779999999998968</c:v>
                </c:pt>
                <c:pt idx="7274">
                  <c:v>2.0782857142856113</c:v>
                </c:pt>
                <c:pt idx="7275">
                  <c:v>2.0785714285713257</c:v>
                </c:pt>
                <c:pt idx="7276">
                  <c:v>2.0788571428570402</c:v>
                </c:pt>
                <c:pt idx="7277">
                  <c:v>2.0791428571427546</c:v>
                </c:pt>
                <c:pt idx="7278">
                  <c:v>2.079428571428469</c:v>
                </c:pt>
                <c:pt idx="7279">
                  <c:v>2.0797142857141835</c:v>
                </c:pt>
                <c:pt idx="7280">
                  <c:v>2.0799999999998979</c:v>
                </c:pt>
                <c:pt idx="7281">
                  <c:v>2.0802857142856124</c:v>
                </c:pt>
                <c:pt idx="7282">
                  <c:v>2.0805714285713268</c:v>
                </c:pt>
                <c:pt idx="7283">
                  <c:v>2.0808571428570413</c:v>
                </c:pt>
                <c:pt idx="7284">
                  <c:v>2.0811428571427557</c:v>
                </c:pt>
                <c:pt idx="7285">
                  <c:v>2.0814285714284702</c:v>
                </c:pt>
                <c:pt idx="7286">
                  <c:v>2.0817142857141846</c:v>
                </c:pt>
                <c:pt idx="7287">
                  <c:v>2.081999999999899</c:v>
                </c:pt>
                <c:pt idx="7288">
                  <c:v>2.0822857142856135</c:v>
                </c:pt>
                <c:pt idx="7289">
                  <c:v>2.0825714285713279</c:v>
                </c:pt>
                <c:pt idx="7290">
                  <c:v>2.0828571428570424</c:v>
                </c:pt>
                <c:pt idx="7291">
                  <c:v>2.0831428571427568</c:v>
                </c:pt>
                <c:pt idx="7292">
                  <c:v>2.0834285714284713</c:v>
                </c:pt>
                <c:pt idx="7293">
                  <c:v>2.0837142857141857</c:v>
                </c:pt>
                <c:pt idx="7294">
                  <c:v>2.0839999999999002</c:v>
                </c:pt>
                <c:pt idx="7295">
                  <c:v>2.0842857142856146</c:v>
                </c:pt>
                <c:pt idx="7296">
                  <c:v>2.084571428571329</c:v>
                </c:pt>
                <c:pt idx="7297">
                  <c:v>2.0848571428570435</c:v>
                </c:pt>
                <c:pt idx="7298">
                  <c:v>2.0851428571427579</c:v>
                </c:pt>
                <c:pt idx="7299">
                  <c:v>2.0854285714284724</c:v>
                </c:pt>
                <c:pt idx="7300">
                  <c:v>2.0857142857141868</c:v>
                </c:pt>
                <c:pt idx="7301">
                  <c:v>2.0859999999999013</c:v>
                </c:pt>
                <c:pt idx="7302">
                  <c:v>2.0862857142856157</c:v>
                </c:pt>
                <c:pt idx="7303">
                  <c:v>2.0865714285713302</c:v>
                </c:pt>
                <c:pt idx="7304">
                  <c:v>2.0868571428570446</c:v>
                </c:pt>
                <c:pt idx="7305">
                  <c:v>2.087142857142759</c:v>
                </c:pt>
                <c:pt idx="7306">
                  <c:v>2.0874285714284735</c:v>
                </c:pt>
                <c:pt idx="7307">
                  <c:v>2.0877142857141879</c:v>
                </c:pt>
                <c:pt idx="7308">
                  <c:v>2.0879999999999024</c:v>
                </c:pt>
                <c:pt idx="7309">
                  <c:v>2.0882857142856168</c:v>
                </c:pt>
                <c:pt idx="7310">
                  <c:v>2.0885714285713313</c:v>
                </c:pt>
                <c:pt idx="7311">
                  <c:v>2.0888571428570457</c:v>
                </c:pt>
                <c:pt idx="7312">
                  <c:v>2.0891428571427602</c:v>
                </c:pt>
                <c:pt idx="7313">
                  <c:v>2.0894285714284746</c:v>
                </c:pt>
                <c:pt idx="7314">
                  <c:v>2.089714285714189</c:v>
                </c:pt>
                <c:pt idx="7315">
                  <c:v>2.0899999999999035</c:v>
                </c:pt>
                <c:pt idx="7316">
                  <c:v>2.0902857142856179</c:v>
                </c:pt>
                <c:pt idx="7317">
                  <c:v>2.0905714285713324</c:v>
                </c:pt>
                <c:pt idx="7318">
                  <c:v>2.0908571428570468</c:v>
                </c:pt>
                <c:pt idx="7319">
                  <c:v>2.0911428571427613</c:v>
                </c:pt>
                <c:pt idx="7320">
                  <c:v>2.0914285714284757</c:v>
                </c:pt>
                <c:pt idx="7321">
                  <c:v>2.0917142857141902</c:v>
                </c:pt>
                <c:pt idx="7322">
                  <c:v>2.0919999999999046</c:v>
                </c:pt>
                <c:pt idx="7323">
                  <c:v>2.092285714285619</c:v>
                </c:pt>
                <c:pt idx="7324">
                  <c:v>2.0925714285713335</c:v>
                </c:pt>
                <c:pt idx="7325">
                  <c:v>2.0928571428570479</c:v>
                </c:pt>
                <c:pt idx="7326">
                  <c:v>2.0931428571427624</c:v>
                </c:pt>
                <c:pt idx="7327">
                  <c:v>2.0934285714284768</c:v>
                </c:pt>
                <c:pt idx="7328">
                  <c:v>2.0937142857141913</c:v>
                </c:pt>
                <c:pt idx="7329">
                  <c:v>2.0939999999999057</c:v>
                </c:pt>
                <c:pt idx="7330">
                  <c:v>2.0942857142856202</c:v>
                </c:pt>
                <c:pt idx="7331">
                  <c:v>2.0945714285713346</c:v>
                </c:pt>
                <c:pt idx="7332">
                  <c:v>2.094857142857049</c:v>
                </c:pt>
                <c:pt idx="7333">
                  <c:v>2.0951428571427635</c:v>
                </c:pt>
                <c:pt idx="7334">
                  <c:v>2.0954285714284779</c:v>
                </c:pt>
                <c:pt idx="7335">
                  <c:v>2.0957142857141924</c:v>
                </c:pt>
                <c:pt idx="7336">
                  <c:v>2.0959999999999068</c:v>
                </c:pt>
                <c:pt idx="7337">
                  <c:v>2.0962857142856213</c:v>
                </c:pt>
                <c:pt idx="7338">
                  <c:v>2.0965714285713357</c:v>
                </c:pt>
                <c:pt idx="7339">
                  <c:v>2.0968571428570502</c:v>
                </c:pt>
                <c:pt idx="7340">
                  <c:v>2.0971428571427646</c:v>
                </c:pt>
                <c:pt idx="7341">
                  <c:v>2.097428571428479</c:v>
                </c:pt>
                <c:pt idx="7342">
                  <c:v>2.0977142857141935</c:v>
                </c:pt>
                <c:pt idx="7343">
                  <c:v>2.0979999999999079</c:v>
                </c:pt>
                <c:pt idx="7344">
                  <c:v>2.0982857142856224</c:v>
                </c:pt>
                <c:pt idx="7345">
                  <c:v>2.0985714285713368</c:v>
                </c:pt>
                <c:pt idx="7346">
                  <c:v>2.0988571428570513</c:v>
                </c:pt>
                <c:pt idx="7347">
                  <c:v>2.0991428571427657</c:v>
                </c:pt>
                <c:pt idx="7348">
                  <c:v>2.0994285714284802</c:v>
                </c:pt>
                <c:pt idx="7349">
                  <c:v>2.0997142857141946</c:v>
                </c:pt>
                <c:pt idx="7350">
                  <c:v>2.0999999999999091</c:v>
                </c:pt>
                <c:pt idx="7351">
                  <c:v>2.1002857142856235</c:v>
                </c:pt>
                <c:pt idx="7352">
                  <c:v>2.1005714285713379</c:v>
                </c:pt>
                <c:pt idx="7353">
                  <c:v>2.1008571428570524</c:v>
                </c:pt>
                <c:pt idx="7354">
                  <c:v>2.1011428571427668</c:v>
                </c:pt>
                <c:pt idx="7355">
                  <c:v>2.1014285714284813</c:v>
                </c:pt>
                <c:pt idx="7356">
                  <c:v>2.1017142857141957</c:v>
                </c:pt>
                <c:pt idx="7357">
                  <c:v>2.1019999999999102</c:v>
                </c:pt>
                <c:pt idx="7358">
                  <c:v>2.1022857142856246</c:v>
                </c:pt>
                <c:pt idx="7359">
                  <c:v>2.1025714285713391</c:v>
                </c:pt>
                <c:pt idx="7360">
                  <c:v>2.1028571428570535</c:v>
                </c:pt>
                <c:pt idx="7361">
                  <c:v>2.1031428571427679</c:v>
                </c:pt>
                <c:pt idx="7362">
                  <c:v>2.1034285714284824</c:v>
                </c:pt>
                <c:pt idx="7363">
                  <c:v>2.1037142857141968</c:v>
                </c:pt>
                <c:pt idx="7364">
                  <c:v>2.1039999999999113</c:v>
                </c:pt>
                <c:pt idx="7365">
                  <c:v>2.1042857142856257</c:v>
                </c:pt>
                <c:pt idx="7366">
                  <c:v>2.1045714285713402</c:v>
                </c:pt>
                <c:pt idx="7367">
                  <c:v>2.1048571428570546</c:v>
                </c:pt>
                <c:pt idx="7368">
                  <c:v>2.1051428571427691</c:v>
                </c:pt>
                <c:pt idx="7369">
                  <c:v>2.1054285714284835</c:v>
                </c:pt>
                <c:pt idx="7370">
                  <c:v>2.1057142857141979</c:v>
                </c:pt>
                <c:pt idx="7371">
                  <c:v>2.1059999999999124</c:v>
                </c:pt>
                <c:pt idx="7372">
                  <c:v>2.1062857142856268</c:v>
                </c:pt>
                <c:pt idx="7373">
                  <c:v>2.1065714285713413</c:v>
                </c:pt>
                <c:pt idx="7374">
                  <c:v>2.1068571428570557</c:v>
                </c:pt>
                <c:pt idx="7375">
                  <c:v>2.1071428571427702</c:v>
                </c:pt>
                <c:pt idx="7376">
                  <c:v>2.1074285714284846</c:v>
                </c:pt>
                <c:pt idx="7377">
                  <c:v>2.1077142857141991</c:v>
                </c:pt>
                <c:pt idx="7378">
                  <c:v>2.1079999999999135</c:v>
                </c:pt>
                <c:pt idx="7379">
                  <c:v>2.1082857142856279</c:v>
                </c:pt>
                <c:pt idx="7380">
                  <c:v>2.1085714285713424</c:v>
                </c:pt>
                <c:pt idx="7381">
                  <c:v>2.1088571428570568</c:v>
                </c:pt>
                <c:pt idx="7382">
                  <c:v>2.1091428571427713</c:v>
                </c:pt>
                <c:pt idx="7383">
                  <c:v>2.1094285714284857</c:v>
                </c:pt>
                <c:pt idx="7384">
                  <c:v>2.1097142857142002</c:v>
                </c:pt>
                <c:pt idx="7385">
                  <c:v>2.1099999999999146</c:v>
                </c:pt>
                <c:pt idx="7386">
                  <c:v>2.1102857142856291</c:v>
                </c:pt>
                <c:pt idx="7387">
                  <c:v>2.1105714285713435</c:v>
                </c:pt>
                <c:pt idx="7388">
                  <c:v>2.1108571428570579</c:v>
                </c:pt>
                <c:pt idx="7389">
                  <c:v>2.1111428571427724</c:v>
                </c:pt>
                <c:pt idx="7390">
                  <c:v>2.1114285714284868</c:v>
                </c:pt>
                <c:pt idx="7391">
                  <c:v>2.1117142857142013</c:v>
                </c:pt>
                <c:pt idx="7392">
                  <c:v>2.1119999999999157</c:v>
                </c:pt>
                <c:pt idx="7393">
                  <c:v>2.1122857142856302</c:v>
                </c:pt>
                <c:pt idx="7394">
                  <c:v>2.1125714285713446</c:v>
                </c:pt>
                <c:pt idx="7395">
                  <c:v>2.1128571428570591</c:v>
                </c:pt>
                <c:pt idx="7396">
                  <c:v>2.1131428571427735</c:v>
                </c:pt>
                <c:pt idx="7397">
                  <c:v>2.1134285714284879</c:v>
                </c:pt>
                <c:pt idx="7398">
                  <c:v>2.1137142857142024</c:v>
                </c:pt>
                <c:pt idx="7399">
                  <c:v>2.1139999999999168</c:v>
                </c:pt>
                <c:pt idx="7400">
                  <c:v>2.1142857142856313</c:v>
                </c:pt>
                <c:pt idx="7401">
                  <c:v>2.1145714285713457</c:v>
                </c:pt>
                <c:pt idx="7402">
                  <c:v>2.1148571428570602</c:v>
                </c:pt>
                <c:pt idx="7403">
                  <c:v>2.1151428571427746</c:v>
                </c:pt>
                <c:pt idx="7404">
                  <c:v>2.1154285714284891</c:v>
                </c:pt>
                <c:pt idx="7405">
                  <c:v>2.1157142857142035</c:v>
                </c:pt>
                <c:pt idx="7406">
                  <c:v>2.1159999999999179</c:v>
                </c:pt>
                <c:pt idx="7407">
                  <c:v>2.1162857142856324</c:v>
                </c:pt>
                <c:pt idx="7408">
                  <c:v>2.1165714285713468</c:v>
                </c:pt>
                <c:pt idx="7409">
                  <c:v>2.1168571428570613</c:v>
                </c:pt>
                <c:pt idx="7410">
                  <c:v>2.1171428571427757</c:v>
                </c:pt>
                <c:pt idx="7411">
                  <c:v>2.1174285714284902</c:v>
                </c:pt>
                <c:pt idx="7412">
                  <c:v>2.1177142857142046</c:v>
                </c:pt>
                <c:pt idx="7413">
                  <c:v>2.1179999999999191</c:v>
                </c:pt>
                <c:pt idx="7414">
                  <c:v>2.1182857142856335</c:v>
                </c:pt>
                <c:pt idx="7415">
                  <c:v>2.1185714285713479</c:v>
                </c:pt>
                <c:pt idx="7416">
                  <c:v>2.1188571428570624</c:v>
                </c:pt>
                <c:pt idx="7417">
                  <c:v>2.1191428571427768</c:v>
                </c:pt>
                <c:pt idx="7418">
                  <c:v>2.1194285714284913</c:v>
                </c:pt>
                <c:pt idx="7419">
                  <c:v>2.1197142857142057</c:v>
                </c:pt>
                <c:pt idx="7420">
                  <c:v>2.1199999999999202</c:v>
                </c:pt>
                <c:pt idx="7421">
                  <c:v>2.1202857142856346</c:v>
                </c:pt>
                <c:pt idx="7422">
                  <c:v>2.1205714285713491</c:v>
                </c:pt>
                <c:pt idx="7423">
                  <c:v>2.1208571428570635</c:v>
                </c:pt>
                <c:pt idx="7424">
                  <c:v>2.1211428571427779</c:v>
                </c:pt>
                <c:pt idx="7425">
                  <c:v>2.1214285714284924</c:v>
                </c:pt>
                <c:pt idx="7426">
                  <c:v>2.1217142857142068</c:v>
                </c:pt>
                <c:pt idx="7427">
                  <c:v>2.1219999999999213</c:v>
                </c:pt>
                <c:pt idx="7428">
                  <c:v>2.1222857142856357</c:v>
                </c:pt>
                <c:pt idx="7429">
                  <c:v>2.1225714285713502</c:v>
                </c:pt>
                <c:pt idx="7430">
                  <c:v>2.1228571428570646</c:v>
                </c:pt>
                <c:pt idx="7431">
                  <c:v>2.1231428571427791</c:v>
                </c:pt>
                <c:pt idx="7432">
                  <c:v>2.1234285714284935</c:v>
                </c:pt>
                <c:pt idx="7433">
                  <c:v>2.1237142857142079</c:v>
                </c:pt>
                <c:pt idx="7434">
                  <c:v>2.1239999999999224</c:v>
                </c:pt>
                <c:pt idx="7435">
                  <c:v>2.1242857142856368</c:v>
                </c:pt>
                <c:pt idx="7436">
                  <c:v>2.1245714285713513</c:v>
                </c:pt>
                <c:pt idx="7437">
                  <c:v>2.1248571428570657</c:v>
                </c:pt>
                <c:pt idx="7438">
                  <c:v>2.1251428571427802</c:v>
                </c:pt>
                <c:pt idx="7439">
                  <c:v>2.1254285714284946</c:v>
                </c:pt>
                <c:pt idx="7440">
                  <c:v>2.1257142857142091</c:v>
                </c:pt>
                <c:pt idx="7441">
                  <c:v>2.1259999999999235</c:v>
                </c:pt>
                <c:pt idx="7442">
                  <c:v>2.126285714285638</c:v>
                </c:pt>
                <c:pt idx="7443">
                  <c:v>2.1265714285713524</c:v>
                </c:pt>
                <c:pt idx="7444">
                  <c:v>2.1268571428570668</c:v>
                </c:pt>
                <c:pt idx="7445">
                  <c:v>2.1271428571427813</c:v>
                </c:pt>
                <c:pt idx="7446">
                  <c:v>2.1274285714284957</c:v>
                </c:pt>
                <c:pt idx="7447">
                  <c:v>2.1277142857142102</c:v>
                </c:pt>
                <c:pt idx="7448">
                  <c:v>2.1279999999999246</c:v>
                </c:pt>
                <c:pt idx="7449">
                  <c:v>2.1282857142856391</c:v>
                </c:pt>
                <c:pt idx="7450">
                  <c:v>2.1285714285713535</c:v>
                </c:pt>
                <c:pt idx="7451">
                  <c:v>2.128857142857068</c:v>
                </c:pt>
                <c:pt idx="7452">
                  <c:v>2.1291428571427824</c:v>
                </c:pt>
                <c:pt idx="7453">
                  <c:v>2.1294285714284968</c:v>
                </c:pt>
                <c:pt idx="7454">
                  <c:v>2.1297142857142113</c:v>
                </c:pt>
                <c:pt idx="7455">
                  <c:v>2.1299999999999257</c:v>
                </c:pt>
                <c:pt idx="7456">
                  <c:v>2.1302857142856402</c:v>
                </c:pt>
                <c:pt idx="7457">
                  <c:v>2.1305714285713546</c:v>
                </c:pt>
                <c:pt idx="7458">
                  <c:v>2.1308571428570691</c:v>
                </c:pt>
                <c:pt idx="7459">
                  <c:v>2.1311428571427835</c:v>
                </c:pt>
                <c:pt idx="7460">
                  <c:v>2.131428571428498</c:v>
                </c:pt>
                <c:pt idx="7461">
                  <c:v>2.1317142857142124</c:v>
                </c:pt>
                <c:pt idx="7462">
                  <c:v>2.1319999999999268</c:v>
                </c:pt>
                <c:pt idx="7463">
                  <c:v>2.1322857142856413</c:v>
                </c:pt>
                <c:pt idx="7464">
                  <c:v>2.1325714285713557</c:v>
                </c:pt>
                <c:pt idx="7465">
                  <c:v>2.1328571428570702</c:v>
                </c:pt>
                <c:pt idx="7466">
                  <c:v>2.1331428571427846</c:v>
                </c:pt>
                <c:pt idx="7467">
                  <c:v>2.1334285714284991</c:v>
                </c:pt>
                <c:pt idx="7468">
                  <c:v>2.1337142857142135</c:v>
                </c:pt>
                <c:pt idx="7469">
                  <c:v>2.133999999999928</c:v>
                </c:pt>
                <c:pt idx="7470">
                  <c:v>2.1342857142856424</c:v>
                </c:pt>
                <c:pt idx="7471">
                  <c:v>2.1345714285713568</c:v>
                </c:pt>
                <c:pt idx="7472">
                  <c:v>2.1348571428570713</c:v>
                </c:pt>
                <c:pt idx="7473">
                  <c:v>2.1351428571427857</c:v>
                </c:pt>
                <c:pt idx="7474">
                  <c:v>2.1354285714285002</c:v>
                </c:pt>
                <c:pt idx="7475">
                  <c:v>2.1357142857142146</c:v>
                </c:pt>
                <c:pt idx="7476">
                  <c:v>2.1359999999999291</c:v>
                </c:pt>
                <c:pt idx="7477">
                  <c:v>2.1362857142856435</c:v>
                </c:pt>
                <c:pt idx="7478">
                  <c:v>2.136571428571358</c:v>
                </c:pt>
                <c:pt idx="7479">
                  <c:v>2.1368571428570724</c:v>
                </c:pt>
                <c:pt idx="7480">
                  <c:v>2.1371428571427868</c:v>
                </c:pt>
                <c:pt idx="7481">
                  <c:v>2.1374285714285013</c:v>
                </c:pt>
                <c:pt idx="7482">
                  <c:v>2.1377142857142157</c:v>
                </c:pt>
                <c:pt idx="7483">
                  <c:v>2.1379999999999302</c:v>
                </c:pt>
                <c:pt idx="7484">
                  <c:v>2.1382857142856446</c:v>
                </c:pt>
                <c:pt idx="7485">
                  <c:v>2.1385714285713591</c:v>
                </c:pt>
                <c:pt idx="7486">
                  <c:v>2.1388571428570735</c:v>
                </c:pt>
                <c:pt idx="7487">
                  <c:v>2.139142857142788</c:v>
                </c:pt>
                <c:pt idx="7488">
                  <c:v>2.1394285714285024</c:v>
                </c:pt>
                <c:pt idx="7489">
                  <c:v>2.1397142857142168</c:v>
                </c:pt>
                <c:pt idx="7490">
                  <c:v>2.1399999999999313</c:v>
                </c:pt>
                <c:pt idx="7491">
                  <c:v>2.1402857142856457</c:v>
                </c:pt>
                <c:pt idx="7492">
                  <c:v>2.1405714285713602</c:v>
                </c:pt>
                <c:pt idx="7493">
                  <c:v>2.1408571428570746</c:v>
                </c:pt>
                <c:pt idx="7494">
                  <c:v>2.1411428571427891</c:v>
                </c:pt>
                <c:pt idx="7495">
                  <c:v>2.1414285714285035</c:v>
                </c:pt>
                <c:pt idx="7496">
                  <c:v>2.141714285714218</c:v>
                </c:pt>
                <c:pt idx="7497">
                  <c:v>2.1419999999999324</c:v>
                </c:pt>
                <c:pt idx="7498">
                  <c:v>2.1422857142856468</c:v>
                </c:pt>
                <c:pt idx="7499">
                  <c:v>2.1425714285713613</c:v>
                </c:pt>
                <c:pt idx="7500">
                  <c:v>2.1428571428570757</c:v>
                </c:pt>
                <c:pt idx="7501">
                  <c:v>2.1431428571427902</c:v>
                </c:pt>
                <c:pt idx="7502">
                  <c:v>2.1434285714285046</c:v>
                </c:pt>
                <c:pt idx="7503">
                  <c:v>2.1437142857142191</c:v>
                </c:pt>
                <c:pt idx="7504">
                  <c:v>2.1439999999999335</c:v>
                </c:pt>
                <c:pt idx="7505">
                  <c:v>2.144285714285648</c:v>
                </c:pt>
                <c:pt idx="7506">
                  <c:v>2.1445714285713624</c:v>
                </c:pt>
                <c:pt idx="7507">
                  <c:v>2.1448571428570768</c:v>
                </c:pt>
                <c:pt idx="7508">
                  <c:v>2.1451428571427913</c:v>
                </c:pt>
                <c:pt idx="7509">
                  <c:v>2.1454285714285057</c:v>
                </c:pt>
                <c:pt idx="7510">
                  <c:v>2.1457142857142202</c:v>
                </c:pt>
                <c:pt idx="7511">
                  <c:v>2.1459999999999346</c:v>
                </c:pt>
                <c:pt idx="7512">
                  <c:v>2.1462857142856491</c:v>
                </c:pt>
                <c:pt idx="7513">
                  <c:v>2.1465714285713635</c:v>
                </c:pt>
                <c:pt idx="7514">
                  <c:v>2.146857142857078</c:v>
                </c:pt>
                <c:pt idx="7515">
                  <c:v>2.1471428571427924</c:v>
                </c:pt>
                <c:pt idx="7516">
                  <c:v>2.1474285714285068</c:v>
                </c:pt>
                <c:pt idx="7517">
                  <c:v>2.1477142857142213</c:v>
                </c:pt>
                <c:pt idx="7518">
                  <c:v>2.1479999999999357</c:v>
                </c:pt>
                <c:pt idx="7519">
                  <c:v>2.1482857142856502</c:v>
                </c:pt>
                <c:pt idx="7520">
                  <c:v>2.1485714285713646</c:v>
                </c:pt>
                <c:pt idx="7521">
                  <c:v>2.1488571428570791</c:v>
                </c:pt>
                <c:pt idx="7522">
                  <c:v>2.1491428571427935</c:v>
                </c:pt>
                <c:pt idx="7523">
                  <c:v>2.149428571428508</c:v>
                </c:pt>
                <c:pt idx="7524">
                  <c:v>2.1497142857142224</c:v>
                </c:pt>
                <c:pt idx="7525">
                  <c:v>2.1499999999999369</c:v>
                </c:pt>
                <c:pt idx="7526">
                  <c:v>2.1502857142856513</c:v>
                </c:pt>
                <c:pt idx="7527">
                  <c:v>2.1505714285713657</c:v>
                </c:pt>
                <c:pt idx="7528">
                  <c:v>2.1508571428570802</c:v>
                </c:pt>
                <c:pt idx="7529">
                  <c:v>2.1511428571427946</c:v>
                </c:pt>
                <c:pt idx="7530">
                  <c:v>2.1514285714285091</c:v>
                </c:pt>
                <c:pt idx="7531">
                  <c:v>2.1517142857142235</c:v>
                </c:pt>
                <c:pt idx="7532">
                  <c:v>2.151999999999938</c:v>
                </c:pt>
                <c:pt idx="7533">
                  <c:v>2.1522857142856524</c:v>
                </c:pt>
                <c:pt idx="7534">
                  <c:v>2.1525714285713669</c:v>
                </c:pt>
                <c:pt idx="7535">
                  <c:v>2.1528571428570813</c:v>
                </c:pt>
                <c:pt idx="7536">
                  <c:v>2.1531428571427957</c:v>
                </c:pt>
                <c:pt idx="7537">
                  <c:v>2.1534285714285102</c:v>
                </c:pt>
                <c:pt idx="7538">
                  <c:v>2.1537142857142246</c:v>
                </c:pt>
                <c:pt idx="7539">
                  <c:v>2.1539999999999391</c:v>
                </c:pt>
                <c:pt idx="7540">
                  <c:v>2.1542857142856535</c:v>
                </c:pt>
                <c:pt idx="7541">
                  <c:v>2.154571428571368</c:v>
                </c:pt>
                <c:pt idx="7542">
                  <c:v>2.1548571428570824</c:v>
                </c:pt>
                <c:pt idx="7543">
                  <c:v>2.1551428571427969</c:v>
                </c:pt>
                <c:pt idx="7544">
                  <c:v>2.1554285714285113</c:v>
                </c:pt>
                <c:pt idx="7545">
                  <c:v>2.1557142857142257</c:v>
                </c:pt>
                <c:pt idx="7546">
                  <c:v>2.1559999999999402</c:v>
                </c:pt>
                <c:pt idx="7547">
                  <c:v>2.1562857142856546</c:v>
                </c:pt>
                <c:pt idx="7548">
                  <c:v>2.1565714285713691</c:v>
                </c:pt>
                <c:pt idx="7549">
                  <c:v>2.1568571428570835</c:v>
                </c:pt>
                <c:pt idx="7550">
                  <c:v>2.157142857142798</c:v>
                </c:pt>
                <c:pt idx="7551">
                  <c:v>2.1574285714285124</c:v>
                </c:pt>
                <c:pt idx="7552">
                  <c:v>2.1577142857142269</c:v>
                </c:pt>
                <c:pt idx="7553">
                  <c:v>2.1579999999999413</c:v>
                </c:pt>
                <c:pt idx="7554">
                  <c:v>2.1582857142856557</c:v>
                </c:pt>
                <c:pt idx="7555">
                  <c:v>2.1585714285713702</c:v>
                </c:pt>
                <c:pt idx="7556">
                  <c:v>2.1588571428570846</c:v>
                </c:pt>
                <c:pt idx="7557">
                  <c:v>2.1591428571427991</c:v>
                </c:pt>
                <c:pt idx="7558">
                  <c:v>2.1594285714285135</c:v>
                </c:pt>
                <c:pt idx="7559">
                  <c:v>2.159714285714228</c:v>
                </c:pt>
                <c:pt idx="7560">
                  <c:v>2.1599999999999424</c:v>
                </c:pt>
                <c:pt idx="7561">
                  <c:v>2.1602857142856569</c:v>
                </c:pt>
                <c:pt idx="7562">
                  <c:v>2.1605714285713713</c:v>
                </c:pt>
                <c:pt idx="7563">
                  <c:v>2.1608571428570857</c:v>
                </c:pt>
                <c:pt idx="7564">
                  <c:v>2.1611428571428002</c:v>
                </c:pt>
                <c:pt idx="7565">
                  <c:v>2.1614285714285146</c:v>
                </c:pt>
                <c:pt idx="7566">
                  <c:v>2.1617142857142291</c:v>
                </c:pt>
                <c:pt idx="7567">
                  <c:v>2.1619999999999435</c:v>
                </c:pt>
                <c:pt idx="7568">
                  <c:v>2.162285714285658</c:v>
                </c:pt>
                <c:pt idx="7569">
                  <c:v>2.1625714285713724</c:v>
                </c:pt>
                <c:pt idx="7570">
                  <c:v>2.1628571428570869</c:v>
                </c:pt>
                <c:pt idx="7571">
                  <c:v>2.1631428571428013</c:v>
                </c:pt>
                <c:pt idx="7572">
                  <c:v>2.1634285714285157</c:v>
                </c:pt>
                <c:pt idx="7573">
                  <c:v>2.1637142857142302</c:v>
                </c:pt>
                <c:pt idx="7574">
                  <c:v>2.1639999999999446</c:v>
                </c:pt>
                <c:pt idx="7575">
                  <c:v>2.1642857142856591</c:v>
                </c:pt>
                <c:pt idx="7576">
                  <c:v>2.1645714285713735</c:v>
                </c:pt>
                <c:pt idx="7577">
                  <c:v>2.164857142857088</c:v>
                </c:pt>
                <c:pt idx="7578">
                  <c:v>2.1651428571428024</c:v>
                </c:pt>
                <c:pt idx="7579">
                  <c:v>2.1654285714285169</c:v>
                </c:pt>
                <c:pt idx="7580">
                  <c:v>2.1657142857142313</c:v>
                </c:pt>
                <c:pt idx="7581">
                  <c:v>2.1659999999999457</c:v>
                </c:pt>
                <c:pt idx="7582">
                  <c:v>2.1662857142856602</c:v>
                </c:pt>
                <c:pt idx="7583">
                  <c:v>2.1665714285713746</c:v>
                </c:pt>
                <c:pt idx="7584">
                  <c:v>2.1668571428570891</c:v>
                </c:pt>
                <c:pt idx="7585">
                  <c:v>2.1671428571428035</c:v>
                </c:pt>
                <c:pt idx="7586">
                  <c:v>2.167428571428518</c:v>
                </c:pt>
                <c:pt idx="7587">
                  <c:v>2.1677142857142324</c:v>
                </c:pt>
                <c:pt idx="7588">
                  <c:v>2.1679999999999469</c:v>
                </c:pt>
                <c:pt idx="7589">
                  <c:v>2.1682857142856613</c:v>
                </c:pt>
                <c:pt idx="7590">
                  <c:v>2.1685714285713757</c:v>
                </c:pt>
                <c:pt idx="7591">
                  <c:v>2.1688571428570902</c:v>
                </c:pt>
                <c:pt idx="7592">
                  <c:v>2.1691428571428046</c:v>
                </c:pt>
                <c:pt idx="7593">
                  <c:v>2.1694285714285191</c:v>
                </c:pt>
                <c:pt idx="7594">
                  <c:v>2.1697142857142335</c:v>
                </c:pt>
                <c:pt idx="7595">
                  <c:v>2.169999999999948</c:v>
                </c:pt>
                <c:pt idx="7596">
                  <c:v>2.1702857142856624</c:v>
                </c:pt>
                <c:pt idx="7597">
                  <c:v>2.1705714285713769</c:v>
                </c:pt>
                <c:pt idx="7598">
                  <c:v>2.1708571428570913</c:v>
                </c:pt>
                <c:pt idx="7599">
                  <c:v>2.1711428571428057</c:v>
                </c:pt>
                <c:pt idx="7600">
                  <c:v>2.1714285714285202</c:v>
                </c:pt>
                <c:pt idx="7601">
                  <c:v>2.1717142857142346</c:v>
                </c:pt>
                <c:pt idx="7602">
                  <c:v>2.1719999999999491</c:v>
                </c:pt>
                <c:pt idx="7603">
                  <c:v>2.1722857142856635</c:v>
                </c:pt>
                <c:pt idx="7604">
                  <c:v>2.172571428571378</c:v>
                </c:pt>
                <c:pt idx="7605">
                  <c:v>2.1728571428570924</c:v>
                </c:pt>
                <c:pt idx="7606">
                  <c:v>2.1731428571428069</c:v>
                </c:pt>
                <c:pt idx="7607">
                  <c:v>2.1734285714285213</c:v>
                </c:pt>
                <c:pt idx="7608">
                  <c:v>2.1737142857142357</c:v>
                </c:pt>
                <c:pt idx="7609">
                  <c:v>2.1739999999999502</c:v>
                </c:pt>
                <c:pt idx="7610">
                  <c:v>2.1742857142856646</c:v>
                </c:pt>
                <c:pt idx="7611">
                  <c:v>2.1745714285713791</c:v>
                </c:pt>
                <c:pt idx="7612">
                  <c:v>2.1748571428570935</c:v>
                </c:pt>
                <c:pt idx="7613">
                  <c:v>2.175142857142808</c:v>
                </c:pt>
                <c:pt idx="7614">
                  <c:v>2.1754285714285224</c:v>
                </c:pt>
                <c:pt idx="7615">
                  <c:v>2.1757142857142369</c:v>
                </c:pt>
                <c:pt idx="7616">
                  <c:v>2.1759999999999513</c:v>
                </c:pt>
                <c:pt idx="7617">
                  <c:v>2.1762857142856658</c:v>
                </c:pt>
                <c:pt idx="7618">
                  <c:v>2.1765714285713802</c:v>
                </c:pt>
                <c:pt idx="7619">
                  <c:v>2.1768571428570946</c:v>
                </c:pt>
                <c:pt idx="7620">
                  <c:v>2.1771428571428091</c:v>
                </c:pt>
                <c:pt idx="7621">
                  <c:v>2.1774285714285235</c:v>
                </c:pt>
                <c:pt idx="7622">
                  <c:v>2.177714285714238</c:v>
                </c:pt>
                <c:pt idx="7623">
                  <c:v>2.1779999999999524</c:v>
                </c:pt>
                <c:pt idx="7624">
                  <c:v>2.1782857142856669</c:v>
                </c:pt>
                <c:pt idx="7625">
                  <c:v>2.1785714285713813</c:v>
                </c:pt>
                <c:pt idx="7626">
                  <c:v>2.1788571428570958</c:v>
                </c:pt>
                <c:pt idx="7627">
                  <c:v>2.1791428571428102</c:v>
                </c:pt>
                <c:pt idx="7628">
                  <c:v>2.1794285714285246</c:v>
                </c:pt>
                <c:pt idx="7629">
                  <c:v>2.1797142857142391</c:v>
                </c:pt>
                <c:pt idx="7630">
                  <c:v>2.1799999999999535</c:v>
                </c:pt>
                <c:pt idx="7631">
                  <c:v>2.180285714285668</c:v>
                </c:pt>
                <c:pt idx="7632">
                  <c:v>2.1805714285713824</c:v>
                </c:pt>
                <c:pt idx="7633">
                  <c:v>2.1808571428570969</c:v>
                </c:pt>
                <c:pt idx="7634">
                  <c:v>2.1811428571428113</c:v>
                </c:pt>
                <c:pt idx="7635">
                  <c:v>2.1814285714285258</c:v>
                </c:pt>
                <c:pt idx="7636">
                  <c:v>2.1817142857142402</c:v>
                </c:pt>
                <c:pt idx="7637">
                  <c:v>2.1819999999999546</c:v>
                </c:pt>
                <c:pt idx="7638">
                  <c:v>2.1822857142856691</c:v>
                </c:pt>
                <c:pt idx="7639">
                  <c:v>2.1825714285713835</c:v>
                </c:pt>
                <c:pt idx="7640">
                  <c:v>2.182857142857098</c:v>
                </c:pt>
                <c:pt idx="7641">
                  <c:v>2.1831428571428124</c:v>
                </c:pt>
                <c:pt idx="7642">
                  <c:v>2.1834285714285269</c:v>
                </c:pt>
                <c:pt idx="7643">
                  <c:v>2.1837142857142413</c:v>
                </c:pt>
                <c:pt idx="7644">
                  <c:v>2.1839999999999558</c:v>
                </c:pt>
                <c:pt idx="7645">
                  <c:v>2.1842857142856702</c:v>
                </c:pt>
                <c:pt idx="7646">
                  <c:v>2.1845714285713846</c:v>
                </c:pt>
                <c:pt idx="7647">
                  <c:v>2.1848571428570991</c:v>
                </c:pt>
                <c:pt idx="7648">
                  <c:v>2.1851428571428135</c:v>
                </c:pt>
                <c:pt idx="7649">
                  <c:v>2.185428571428528</c:v>
                </c:pt>
                <c:pt idx="7650">
                  <c:v>2.1857142857142424</c:v>
                </c:pt>
                <c:pt idx="7651">
                  <c:v>2.1859999999999569</c:v>
                </c:pt>
                <c:pt idx="7652">
                  <c:v>2.1862857142856713</c:v>
                </c:pt>
                <c:pt idx="7653">
                  <c:v>2.1865714285713858</c:v>
                </c:pt>
                <c:pt idx="7654">
                  <c:v>2.1868571428571002</c:v>
                </c:pt>
                <c:pt idx="7655">
                  <c:v>2.1871428571428146</c:v>
                </c:pt>
                <c:pt idx="7656">
                  <c:v>2.1874285714285291</c:v>
                </c:pt>
                <c:pt idx="7657">
                  <c:v>2.1877142857142435</c:v>
                </c:pt>
                <c:pt idx="7658">
                  <c:v>2.187999999999958</c:v>
                </c:pt>
                <c:pt idx="7659">
                  <c:v>2.1882857142856724</c:v>
                </c:pt>
                <c:pt idx="7660">
                  <c:v>2.1885714285713869</c:v>
                </c:pt>
                <c:pt idx="7661">
                  <c:v>2.1888571428571013</c:v>
                </c:pt>
                <c:pt idx="7662">
                  <c:v>2.1891428571428158</c:v>
                </c:pt>
                <c:pt idx="7663">
                  <c:v>2.1894285714285302</c:v>
                </c:pt>
                <c:pt idx="7664">
                  <c:v>2.1897142857142446</c:v>
                </c:pt>
                <c:pt idx="7665">
                  <c:v>2.1899999999999591</c:v>
                </c:pt>
                <c:pt idx="7666">
                  <c:v>2.1902857142856735</c:v>
                </c:pt>
                <c:pt idx="7667">
                  <c:v>2.190571428571388</c:v>
                </c:pt>
                <c:pt idx="7668">
                  <c:v>2.1908571428571024</c:v>
                </c:pt>
                <c:pt idx="7669">
                  <c:v>2.1911428571428169</c:v>
                </c:pt>
                <c:pt idx="7670">
                  <c:v>2.1914285714285313</c:v>
                </c:pt>
                <c:pt idx="7671">
                  <c:v>2.1917142857142458</c:v>
                </c:pt>
                <c:pt idx="7672">
                  <c:v>2.1919999999999602</c:v>
                </c:pt>
                <c:pt idx="7673">
                  <c:v>2.1922857142856746</c:v>
                </c:pt>
                <c:pt idx="7674">
                  <c:v>2.1925714285713891</c:v>
                </c:pt>
                <c:pt idx="7675">
                  <c:v>2.1928571428571035</c:v>
                </c:pt>
                <c:pt idx="7676">
                  <c:v>2.193142857142818</c:v>
                </c:pt>
                <c:pt idx="7677">
                  <c:v>2.1934285714285324</c:v>
                </c:pt>
                <c:pt idx="7678">
                  <c:v>2.1937142857142469</c:v>
                </c:pt>
                <c:pt idx="7679">
                  <c:v>2.1939999999999613</c:v>
                </c:pt>
                <c:pt idx="7680">
                  <c:v>2.1942857142856758</c:v>
                </c:pt>
                <c:pt idx="7681">
                  <c:v>2.1945714285713902</c:v>
                </c:pt>
                <c:pt idx="7682">
                  <c:v>2.1948571428571046</c:v>
                </c:pt>
                <c:pt idx="7683">
                  <c:v>2.1951428571428191</c:v>
                </c:pt>
                <c:pt idx="7684">
                  <c:v>2.1954285714285335</c:v>
                </c:pt>
                <c:pt idx="7685">
                  <c:v>2.195714285714248</c:v>
                </c:pt>
                <c:pt idx="7686">
                  <c:v>2.1959999999999624</c:v>
                </c:pt>
                <c:pt idx="7687">
                  <c:v>2.1962857142856769</c:v>
                </c:pt>
                <c:pt idx="7688">
                  <c:v>2.1965714285713913</c:v>
                </c:pt>
                <c:pt idx="7689">
                  <c:v>2.1968571428571058</c:v>
                </c:pt>
                <c:pt idx="7690">
                  <c:v>2.1971428571428202</c:v>
                </c:pt>
                <c:pt idx="7691">
                  <c:v>2.1974285714285346</c:v>
                </c:pt>
                <c:pt idx="7692">
                  <c:v>2.1977142857142491</c:v>
                </c:pt>
                <c:pt idx="7693">
                  <c:v>2.1979999999999635</c:v>
                </c:pt>
                <c:pt idx="7694">
                  <c:v>2.198285714285678</c:v>
                </c:pt>
                <c:pt idx="7695">
                  <c:v>2.1985714285713924</c:v>
                </c:pt>
                <c:pt idx="7696">
                  <c:v>2.1988571428571069</c:v>
                </c:pt>
                <c:pt idx="7697">
                  <c:v>2.1991428571428213</c:v>
                </c:pt>
                <c:pt idx="7698">
                  <c:v>2.1994285714285358</c:v>
                </c:pt>
                <c:pt idx="7699">
                  <c:v>2.1997142857142502</c:v>
                </c:pt>
                <c:pt idx="7700">
                  <c:v>2.1999999999999647</c:v>
                </c:pt>
                <c:pt idx="7701">
                  <c:v>2.2002857142856791</c:v>
                </c:pt>
                <c:pt idx="7702">
                  <c:v>2.2005714285713935</c:v>
                </c:pt>
                <c:pt idx="7703">
                  <c:v>2.200857142857108</c:v>
                </c:pt>
                <c:pt idx="7704">
                  <c:v>2.2011428571428224</c:v>
                </c:pt>
                <c:pt idx="7705">
                  <c:v>2.2014285714285369</c:v>
                </c:pt>
                <c:pt idx="7706">
                  <c:v>2.2017142857142513</c:v>
                </c:pt>
                <c:pt idx="7707">
                  <c:v>2.2019999999999658</c:v>
                </c:pt>
                <c:pt idx="7708">
                  <c:v>2.2022857142856802</c:v>
                </c:pt>
                <c:pt idx="7709">
                  <c:v>2.2025714285713947</c:v>
                </c:pt>
                <c:pt idx="7710">
                  <c:v>2.2028571428571091</c:v>
                </c:pt>
                <c:pt idx="7711">
                  <c:v>2.2031428571428235</c:v>
                </c:pt>
                <c:pt idx="7712">
                  <c:v>2.203428571428538</c:v>
                </c:pt>
                <c:pt idx="7713">
                  <c:v>2.2037142857142524</c:v>
                </c:pt>
                <c:pt idx="7714">
                  <c:v>2.2039999999999669</c:v>
                </c:pt>
                <c:pt idx="7715">
                  <c:v>2.2042857142856813</c:v>
                </c:pt>
                <c:pt idx="7716">
                  <c:v>2.2045714285713958</c:v>
                </c:pt>
                <c:pt idx="7717">
                  <c:v>2.2048571428571102</c:v>
                </c:pt>
                <c:pt idx="7718">
                  <c:v>2.2051428571428247</c:v>
                </c:pt>
                <c:pt idx="7719">
                  <c:v>2.2054285714285391</c:v>
                </c:pt>
                <c:pt idx="7720">
                  <c:v>2.2057142857142535</c:v>
                </c:pt>
                <c:pt idx="7721">
                  <c:v>2.205999999999968</c:v>
                </c:pt>
                <c:pt idx="7722">
                  <c:v>2.2062857142856824</c:v>
                </c:pt>
                <c:pt idx="7723">
                  <c:v>2.2065714285713969</c:v>
                </c:pt>
                <c:pt idx="7724">
                  <c:v>2.2068571428571113</c:v>
                </c:pt>
                <c:pt idx="7725">
                  <c:v>2.2071428571428258</c:v>
                </c:pt>
                <c:pt idx="7726">
                  <c:v>2.2074285714285402</c:v>
                </c:pt>
                <c:pt idx="7727">
                  <c:v>2.2077142857142547</c:v>
                </c:pt>
                <c:pt idx="7728">
                  <c:v>2.2079999999999691</c:v>
                </c:pt>
                <c:pt idx="7729">
                  <c:v>2.2082857142856835</c:v>
                </c:pt>
                <c:pt idx="7730">
                  <c:v>2.208571428571398</c:v>
                </c:pt>
                <c:pt idx="7731">
                  <c:v>2.2088571428571124</c:v>
                </c:pt>
                <c:pt idx="7732">
                  <c:v>2.2091428571428269</c:v>
                </c:pt>
                <c:pt idx="7733">
                  <c:v>2.2094285714285413</c:v>
                </c:pt>
                <c:pt idx="7734">
                  <c:v>2.2097142857142558</c:v>
                </c:pt>
                <c:pt idx="7735">
                  <c:v>2.2099999999999702</c:v>
                </c:pt>
                <c:pt idx="7736">
                  <c:v>2.2102857142856847</c:v>
                </c:pt>
                <c:pt idx="7737">
                  <c:v>2.2105714285713991</c:v>
                </c:pt>
                <c:pt idx="7738">
                  <c:v>2.2108571428571135</c:v>
                </c:pt>
                <c:pt idx="7739">
                  <c:v>2.211142857142828</c:v>
                </c:pt>
                <c:pt idx="7740">
                  <c:v>2.2114285714285424</c:v>
                </c:pt>
                <c:pt idx="7741">
                  <c:v>2.2117142857142569</c:v>
                </c:pt>
                <c:pt idx="7742">
                  <c:v>2.2119999999999713</c:v>
                </c:pt>
                <c:pt idx="7743">
                  <c:v>2.2122857142856858</c:v>
                </c:pt>
                <c:pt idx="7744">
                  <c:v>2.2125714285714002</c:v>
                </c:pt>
                <c:pt idx="7745">
                  <c:v>2.2128571428571147</c:v>
                </c:pt>
                <c:pt idx="7746">
                  <c:v>2.2131428571428291</c:v>
                </c:pt>
                <c:pt idx="7747">
                  <c:v>2.2134285714285435</c:v>
                </c:pt>
                <c:pt idx="7748">
                  <c:v>2.213714285714258</c:v>
                </c:pt>
                <c:pt idx="7749">
                  <c:v>2.2139999999999724</c:v>
                </c:pt>
                <c:pt idx="7750">
                  <c:v>2.2142857142856869</c:v>
                </c:pt>
                <c:pt idx="7751">
                  <c:v>2.2145714285714013</c:v>
                </c:pt>
                <c:pt idx="7752">
                  <c:v>2.2148571428571158</c:v>
                </c:pt>
                <c:pt idx="7753">
                  <c:v>2.2151428571428302</c:v>
                </c:pt>
                <c:pt idx="7754">
                  <c:v>2.2154285714285447</c:v>
                </c:pt>
                <c:pt idx="7755">
                  <c:v>2.2157142857142591</c:v>
                </c:pt>
                <c:pt idx="7756">
                  <c:v>2.2159999999999735</c:v>
                </c:pt>
                <c:pt idx="7757">
                  <c:v>2.216285714285688</c:v>
                </c:pt>
                <c:pt idx="7758">
                  <c:v>2.2165714285714024</c:v>
                </c:pt>
                <c:pt idx="7759">
                  <c:v>2.2168571428571169</c:v>
                </c:pt>
                <c:pt idx="7760">
                  <c:v>2.2171428571428313</c:v>
                </c:pt>
                <c:pt idx="7761">
                  <c:v>2.2174285714285458</c:v>
                </c:pt>
                <c:pt idx="7762">
                  <c:v>2.2177142857142602</c:v>
                </c:pt>
                <c:pt idx="7763">
                  <c:v>2.2179999999999747</c:v>
                </c:pt>
                <c:pt idx="7764">
                  <c:v>2.2182857142856891</c:v>
                </c:pt>
                <c:pt idx="7765">
                  <c:v>2.2185714285714035</c:v>
                </c:pt>
                <c:pt idx="7766">
                  <c:v>2.218857142857118</c:v>
                </c:pt>
                <c:pt idx="7767">
                  <c:v>2.2191428571428324</c:v>
                </c:pt>
                <c:pt idx="7768">
                  <c:v>2.2194285714285469</c:v>
                </c:pt>
                <c:pt idx="7769">
                  <c:v>2.2197142857142613</c:v>
                </c:pt>
                <c:pt idx="7770">
                  <c:v>2.2199999999999758</c:v>
                </c:pt>
                <c:pt idx="7771">
                  <c:v>2.2202857142856902</c:v>
                </c:pt>
                <c:pt idx="7772">
                  <c:v>2.2205714285714047</c:v>
                </c:pt>
                <c:pt idx="7773">
                  <c:v>2.2208571428571191</c:v>
                </c:pt>
                <c:pt idx="7774">
                  <c:v>2.2211428571428335</c:v>
                </c:pt>
                <c:pt idx="7775">
                  <c:v>2.221428571428548</c:v>
                </c:pt>
                <c:pt idx="7776">
                  <c:v>2.2217142857142624</c:v>
                </c:pt>
                <c:pt idx="7777">
                  <c:v>2.2219999999999769</c:v>
                </c:pt>
                <c:pt idx="7778">
                  <c:v>2.2222857142856913</c:v>
                </c:pt>
                <c:pt idx="7779">
                  <c:v>2.2225714285714058</c:v>
                </c:pt>
                <c:pt idx="7780">
                  <c:v>2.2228571428571202</c:v>
                </c:pt>
                <c:pt idx="7781">
                  <c:v>2.2231428571428347</c:v>
                </c:pt>
                <c:pt idx="7782">
                  <c:v>2.2234285714285491</c:v>
                </c:pt>
                <c:pt idx="7783">
                  <c:v>2.2237142857142635</c:v>
                </c:pt>
                <c:pt idx="7784">
                  <c:v>2.223999999999978</c:v>
                </c:pt>
                <c:pt idx="7785">
                  <c:v>2.2242857142856924</c:v>
                </c:pt>
                <c:pt idx="7786">
                  <c:v>2.2245714285714069</c:v>
                </c:pt>
                <c:pt idx="7787">
                  <c:v>2.2248571428571213</c:v>
                </c:pt>
                <c:pt idx="7788">
                  <c:v>2.2251428571428358</c:v>
                </c:pt>
                <c:pt idx="7789">
                  <c:v>2.2254285714285502</c:v>
                </c:pt>
                <c:pt idx="7790">
                  <c:v>2.2257142857142647</c:v>
                </c:pt>
                <c:pt idx="7791">
                  <c:v>2.2259999999999791</c:v>
                </c:pt>
                <c:pt idx="7792">
                  <c:v>2.2262857142856936</c:v>
                </c:pt>
                <c:pt idx="7793">
                  <c:v>2.226571428571408</c:v>
                </c:pt>
                <c:pt idx="7794">
                  <c:v>2.2268571428571224</c:v>
                </c:pt>
                <c:pt idx="7795">
                  <c:v>2.2271428571428369</c:v>
                </c:pt>
                <c:pt idx="7796">
                  <c:v>2.2274285714285513</c:v>
                </c:pt>
                <c:pt idx="7797">
                  <c:v>2.2277142857142658</c:v>
                </c:pt>
                <c:pt idx="7798">
                  <c:v>2.2279999999999802</c:v>
                </c:pt>
                <c:pt idx="7799">
                  <c:v>2.2282857142856947</c:v>
                </c:pt>
                <c:pt idx="7800">
                  <c:v>2.2285714285714091</c:v>
                </c:pt>
                <c:pt idx="7801">
                  <c:v>2.2288571428571236</c:v>
                </c:pt>
                <c:pt idx="7802">
                  <c:v>2.229142857142838</c:v>
                </c:pt>
                <c:pt idx="7803">
                  <c:v>2.2294285714285524</c:v>
                </c:pt>
                <c:pt idx="7804">
                  <c:v>2.2297142857142669</c:v>
                </c:pt>
                <c:pt idx="7805">
                  <c:v>2.2299999999999813</c:v>
                </c:pt>
                <c:pt idx="7806">
                  <c:v>2.2302857142856958</c:v>
                </c:pt>
                <c:pt idx="7807">
                  <c:v>2.2305714285714102</c:v>
                </c:pt>
                <c:pt idx="7808">
                  <c:v>2.2308571428571247</c:v>
                </c:pt>
                <c:pt idx="7809">
                  <c:v>2.2311428571428391</c:v>
                </c:pt>
                <c:pt idx="7810">
                  <c:v>2.2314285714285536</c:v>
                </c:pt>
                <c:pt idx="7811">
                  <c:v>2.231714285714268</c:v>
                </c:pt>
                <c:pt idx="7812">
                  <c:v>2.2319999999999824</c:v>
                </c:pt>
                <c:pt idx="7813">
                  <c:v>2.2322857142856969</c:v>
                </c:pt>
                <c:pt idx="7814">
                  <c:v>2.2325714285714113</c:v>
                </c:pt>
                <c:pt idx="7815">
                  <c:v>2.2328571428571258</c:v>
                </c:pt>
                <c:pt idx="7816">
                  <c:v>2.2331428571428402</c:v>
                </c:pt>
                <c:pt idx="7817">
                  <c:v>2.2334285714285547</c:v>
                </c:pt>
                <c:pt idx="7818">
                  <c:v>2.2337142857142691</c:v>
                </c:pt>
                <c:pt idx="7819">
                  <c:v>2.2339999999999836</c:v>
                </c:pt>
                <c:pt idx="7820">
                  <c:v>2.234285714285698</c:v>
                </c:pt>
                <c:pt idx="7821">
                  <c:v>2.2345714285714124</c:v>
                </c:pt>
                <c:pt idx="7822">
                  <c:v>2.2348571428571269</c:v>
                </c:pt>
                <c:pt idx="7823">
                  <c:v>2.2351428571428413</c:v>
                </c:pt>
                <c:pt idx="7824">
                  <c:v>2.2354285714285558</c:v>
                </c:pt>
                <c:pt idx="7825">
                  <c:v>2.2357142857142702</c:v>
                </c:pt>
                <c:pt idx="7826">
                  <c:v>2.2359999999999847</c:v>
                </c:pt>
                <c:pt idx="7827">
                  <c:v>2.2362857142856991</c:v>
                </c:pt>
                <c:pt idx="7828">
                  <c:v>2.2365714285714136</c:v>
                </c:pt>
                <c:pt idx="7829">
                  <c:v>2.236857142857128</c:v>
                </c:pt>
                <c:pt idx="7830">
                  <c:v>2.2371428571428424</c:v>
                </c:pt>
                <c:pt idx="7831">
                  <c:v>2.2374285714285569</c:v>
                </c:pt>
                <c:pt idx="7832">
                  <c:v>2.2377142857142713</c:v>
                </c:pt>
                <c:pt idx="7833">
                  <c:v>2.2379999999999858</c:v>
                </c:pt>
                <c:pt idx="7834">
                  <c:v>2.2382857142857002</c:v>
                </c:pt>
                <c:pt idx="7835">
                  <c:v>2.2385714285714147</c:v>
                </c:pt>
                <c:pt idx="7836">
                  <c:v>2.2388571428571291</c:v>
                </c:pt>
                <c:pt idx="7837">
                  <c:v>2.2391428571428436</c:v>
                </c:pt>
                <c:pt idx="7838">
                  <c:v>2.239428571428558</c:v>
                </c:pt>
                <c:pt idx="7839">
                  <c:v>2.2397142857142724</c:v>
                </c:pt>
                <c:pt idx="7840">
                  <c:v>2.2399999999999869</c:v>
                </c:pt>
                <c:pt idx="7841">
                  <c:v>2.2402857142857013</c:v>
                </c:pt>
                <c:pt idx="7842">
                  <c:v>2.2405714285714158</c:v>
                </c:pt>
                <c:pt idx="7843">
                  <c:v>2.2408571428571302</c:v>
                </c:pt>
                <c:pt idx="7844">
                  <c:v>2.2411428571428447</c:v>
                </c:pt>
                <c:pt idx="7845">
                  <c:v>2.2414285714285591</c:v>
                </c:pt>
                <c:pt idx="7846">
                  <c:v>2.2417142857142736</c:v>
                </c:pt>
                <c:pt idx="7847">
                  <c:v>2.241999999999988</c:v>
                </c:pt>
                <c:pt idx="7848">
                  <c:v>2.2422857142857024</c:v>
                </c:pt>
                <c:pt idx="7849">
                  <c:v>2.2425714285714169</c:v>
                </c:pt>
                <c:pt idx="7850">
                  <c:v>2.2428571428571313</c:v>
                </c:pt>
                <c:pt idx="7851">
                  <c:v>2.2431428571428458</c:v>
                </c:pt>
                <c:pt idx="7852">
                  <c:v>2.2434285714285602</c:v>
                </c:pt>
                <c:pt idx="7853">
                  <c:v>2.2437142857142747</c:v>
                </c:pt>
                <c:pt idx="7854">
                  <c:v>2.2439999999999891</c:v>
                </c:pt>
                <c:pt idx="7855">
                  <c:v>2.2442857142857036</c:v>
                </c:pt>
                <c:pt idx="7856">
                  <c:v>2.244571428571418</c:v>
                </c:pt>
                <c:pt idx="7857">
                  <c:v>2.2448571428571324</c:v>
                </c:pt>
                <c:pt idx="7858">
                  <c:v>2.2451428571428469</c:v>
                </c:pt>
                <c:pt idx="7859">
                  <c:v>2.2454285714285613</c:v>
                </c:pt>
                <c:pt idx="7860">
                  <c:v>2.2457142857142758</c:v>
                </c:pt>
                <c:pt idx="7861">
                  <c:v>2.2459999999999902</c:v>
                </c:pt>
                <c:pt idx="7862">
                  <c:v>2.2462857142857047</c:v>
                </c:pt>
                <c:pt idx="7863">
                  <c:v>2.2465714285714191</c:v>
                </c:pt>
                <c:pt idx="7864">
                  <c:v>2.2468571428571336</c:v>
                </c:pt>
                <c:pt idx="7865">
                  <c:v>2.247142857142848</c:v>
                </c:pt>
                <c:pt idx="7866">
                  <c:v>2.2474285714285624</c:v>
                </c:pt>
                <c:pt idx="7867">
                  <c:v>2.2477142857142769</c:v>
                </c:pt>
                <c:pt idx="7868">
                  <c:v>2.2479999999999913</c:v>
                </c:pt>
                <c:pt idx="7869">
                  <c:v>2.2482857142857058</c:v>
                </c:pt>
                <c:pt idx="7870">
                  <c:v>2.2485714285714202</c:v>
                </c:pt>
                <c:pt idx="7871">
                  <c:v>2.2488571428571347</c:v>
                </c:pt>
                <c:pt idx="7872">
                  <c:v>2.2491428571428491</c:v>
                </c:pt>
                <c:pt idx="7873">
                  <c:v>2.2494285714285636</c:v>
                </c:pt>
                <c:pt idx="7874">
                  <c:v>2.249714285714278</c:v>
                </c:pt>
                <c:pt idx="7875">
                  <c:v>2.2499999999999925</c:v>
                </c:pt>
                <c:pt idx="7876">
                  <c:v>2.2502857142857069</c:v>
                </c:pt>
                <c:pt idx="7877">
                  <c:v>2.2505714285714213</c:v>
                </c:pt>
                <c:pt idx="7878">
                  <c:v>2.2508571428571358</c:v>
                </c:pt>
                <c:pt idx="7879">
                  <c:v>2.2511428571428502</c:v>
                </c:pt>
                <c:pt idx="7880">
                  <c:v>2.2514285714285647</c:v>
                </c:pt>
                <c:pt idx="7881">
                  <c:v>2.2517142857142791</c:v>
                </c:pt>
                <c:pt idx="7882">
                  <c:v>2.2519999999999936</c:v>
                </c:pt>
                <c:pt idx="7883">
                  <c:v>2.252285714285708</c:v>
                </c:pt>
                <c:pt idx="7884">
                  <c:v>2.2525714285714225</c:v>
                </c:pt>
                <c:pt idx="7885">
                  <c:v>2.2528571428571369</c:v>
                </c:pt>
                <c:pt idx="7886">
                  <c:v>2.2531428571428513</c:v>
                </c:pt>
                <c:pt idx="7887">
                  <c:v>2.2534285714285658</c:v>
                </c:pt>
                <c:pt idx="7888">
                  <c:v>2.2537142857142802</c:v>
                </c:pt>
                <c:pt idx="7889">
                  <c:v>2.2539999999999947</c:v>
                </c:pt>
                <c:pt idx="7890">
                  <c:v>2.2542857142857091</c:v>
                </c:pt>
                <c:pt idx="7891">
                  <c:v>2.2545714285714236</c:v>
                </c:pt>
                <c:pt idx="7892">
                  <c:v>2.254857142857138</c:v>
                </c:pt>
                <c:pt idx="7893">
                  <c:v>2.2551428571428525</c:v>
                </c:pt>
                <c:pt idx="7894">
                  <c:v>2.2554285714285669</c:v>
                </c:pt>
                <c:pt idx="7895">
                  <c:v>2.2557142857142813</c:v>
                </c:pt>
                <c:pt idx="7896">
                  <c:v>2.2559999999999958</c:v>
                </c:pt>
                <c:pt idx="7897">
                  <c:v>2.2562857142857102</c:v>
                </c:pt>
                <c:pt idx="7898">
                  <c:v>2.2565714285714247</c:v>
                </c:pt>
                <c:pt idx="7899">
                  <c:v>2.2568571428571391</c:v>
                </c:pt>
                <c:pt idx="7900">
                  <c:v>2.2571428571428536</c:v>
                </c:pt>
                <c:pt idx="7901">
                  <c:v>2.257428571428568</c:v>
                </c:pt>
                <c:pt idx="7902">
                  <c:v>2.2577142857142825</c:v>
                </c:pt>
                <c:pt idx="7903">
                  <c:v>2.2579999999999969</c:v>
                </c:pt>
                <c:pt idx="7904">
                  <c:v>2.2582857142857113</c:v>
                </c:pt>
                <c:pt idx="7905">
                  <c:v>2.2585714285714258</c:v>
                </c:pt>
                <c:pt idx="7906">
                  <c:v>2.2588571428571402</c:v>
                </c:pt>
                <c:pt idx="7907">
                  <c:v>2.2591428571428547</c:v>
                </c:pt>
                <c:pt idx="7908">
                  <c:v>2.2594285714285691</c:v>
                </c:pt>
                <c:pt idx="7909">
                  <c:v>2.2597142857142836</c:v>
                </c:pt>
                <c:pt idx="7910">
                  <c:v>2.259999999999998</c:v>
                </c:pt>
                <c:pt idx="7911">
                  <c:v>2.2602857142857125</c:v>
                </c:pt>
                <c:pt idx="7912">
                  <c:v>2.2605714285714269</c:v>
                </c:pt>
                <c:pt idx="7913">
                  <c:v>2.2608571428571413</c:v>
                </c:pt>
                <c:pt idx="7914">
                  <c:v>2.2611428571428558</c:v>
                </c:pt>
                <c:pt idx="7915">
                  <c:v>2.2614285714285702</c:v>
                </c:pt>
                <c:pt idx="7916">
                  <c:v>2.2617142857142847</c:v>
                </c:pt>
                <c:pt idx="7917">
                  <c:v>2.2619999999999991</c:v>
                </c:pt>
                <c:pt idx="7918">
                  <c:v>2.2622857142857136</c:v>
                </c:pt>
                <c:pt idx="7919">
                  <c:v>2.262571428571428</c:v>
                </c:pt>
                <c:pt idx="7920">
                  <c:v>2.2628571428571425</c:v>
                </c:pt>
                <c:pt idx="7921">
                  <c:v>2.2631428571428569</c:v>
                </c:pt>
                <c:pt idx="7922">
                  <c:v>2.2634285714285713</c:v>
                </c:pt>
                <c:pt idx="7923">
                  <c:v>2.2637142857142858</c:v>
                </c:pt>
                <c:pt idx="7924">
                  <c:v>2.2640000000000002</c:v>
                </c:pt>
                <c:pt idx="7925">
                  <c:v>2.2642857142857147</c:v>
                </c:pt>
                <c:pt idx="7926">
                  <c:v>2.2645714285714291</c:v>
                </c:pt>
                <c:pt idx="7927">
                  <c:v>2.2648571428571436</c:v>
                </c:pt>
                <c:pt idx="7928">
                  <c:v>2.265142857142858</c:v>
                </c:pt>
                <c:pt idx="7929">
                  <c:v>2.2654285714285725</c:v>
                </c:pt>
                <c:pt idx="7930">
                  <c:v>2.2657142857142869</c:v>
                </c:pt>
                <c:pt idx="7931">
                  <c:v>2.2660000000000013</c:v>
                </c:pt>
                <c:pt idx="7932">
                  <c:v>2.2662857142857158</c:v>
                </c:pt>
                <c:pt idx="7933">
                  <c:v>2.2665714285714302</c:v>
                </c:pt>
                <c:pt idx="7934">
                  <c:v>2.2668571428571447</c:v>
                </c:pt>
                <c:pt idx="7935">
                  <c:v>2.2671428571428591</c:v>
                </c:pt>
                <c:pt idx="7936">
                  <c:v>2.2674285714285736</c:v>
                </c:pt>
                <c:pt idx="7937">
                  <c:v>2.267714285714288</c:v>
                </c:pt>
                <c:pt idx="7938">
                  <c:v>2.2680000000000025</c:v>
                </c:pt>
                <c:pt idx="7939">
                  <c:v>2.2682857142857169</c:v>
                </c:pt>
                <c:pt idx="7940">
                  <c:v>2.2685714285714313</c:v>
                </c:pt>
                <c:pt idx="7941">
                  <c:v>2.2688571428571458</c:v>
                </c:pt>
                <c:pt idx="7942">
                  <c:v>2.2691428571428602</c:v>
                </c:pt>
                <c:pt idx="7943">
                  <c:v>2.2694285714285747</c:v>
                </c:pt>
                <c:pt idx="7944">
                  <c:v>2.2697142857142891</c:v>
                </c:pt>
                <c:pt idx="7945">
                  <c:v>2.2700000000000036</c:v>
                </c:pt>
                <c:pt idx="7946">
                  <c:v>2.270285714285718</c:v>
                </c:pt>
                <c:pt idx="7947">
                  <c:v>2.2705714285714325</c:v>
                </c:pt>
                <c:pt idx="7948">
                  <c:v>2.2708571428571469</c:v>
                </c:pt>
                <c:pt idx="7949">
                  <c:v>2.2711428571428613</c:v>
                </c:pt>
                <c:pt idx="7950">
                  <c:v>2.2714285714285758</c:v>
                </c:pt>
                <c:pt idx="7951">
                  <c:v>2.2717142857142902</c:v>
                </c:pt>
                <c:pt idx="7952">
                  <c:v>2.2720000000000047</c:v>
                </c:pt>
                <c:pt idx="7953">
                  <c:v>2.2722857142857191</c:v>
                </c:pt>
                <c:pt idx="7954">
                  <c:v>2.2725714285714336</c:v>
                </c:pt>
                <c:pt idx="7955">
                  <c:v>2.272857142857148</c:v>
                </c:pt>
                <c:pt idx="7956">
                  <c:v>2.2731428571428625</c:v>
                </c:pt>
                <c:pt idx="7957">
                  <c:v>2.2734285714285769</c:v>
                </c:pt>
                <c:pt idx="7958">
                  <c:v>2.2737142857142913</c:v>
                </c:pt>
                <c:pt idx="7959">
                  <c:v>2.2740000000000058</c:v>
                </c:pt>
                <c:pt idx="7960">
                  <c:v>2.2742857142857202</c:v>
                </c:pt>
                <c:pt idx="7961">
                  <c:v>2.2745714285714347</c:v>
                </c:pt>
                <c:pt idx="7962">
                  <c:v>2.2748571428571491</c:v>
                </c:pt>
                <c:pt idx="7963">
                  <c:v>2.2751428571428636</c:v>
                </c:pt>
                <c:pt idx="7964">
                  <c:v>2.275428571428578</c:v>
                </c:pt>
                <c:pt idx="7965">
                  <c:v>2.2757142857142925</c:v>
                </c:pt>
                <c:pt idx="7966">
                  <c:v>2.2760000000000069</c:v>
                </c:pt>
                <c:pt idx="7967">
                  <c:v>2.2762857142857214</c:v>
                </c:pt>
                <c:pt idx="7968">
                  <c:v>2.2765714285714358</c:v>
                </c:pt>
                <c:pt idx="7969">
                  <c:v>2.2768571428571502</c:v>
                </c:pt>
                <c:pt idx="7970">
                  <c:v>2.2771428571428647</c:v>
                </c:pt>
                <c:pt idx="7971">
                  <c:v>2.2774285714285791</c:v>
                </c:pt>
                <c:pt idx="7972">
                  <c:v>2.2777142857142936</c:v>
                </c:pt>
                <c:pt idx="7973">
                  <c:v>2.278000000000008</c:v>
                </c:pt>
                <c:pt idx="7974">
                  <c:v>2.2782857142857225</c:v>
                </c:pt>
                <c:pt idx="7975">
                  <c:v>2.2785714285714369</c:v>
                </c:pt>
                <c:pt idx="7976">
                  <c:v>2.2788571428571514</c:v>
                </c:pt>
                <c:pt idx="7977">
                  <c:v>2.2791428571428658</c:v>
                </c:pt>
                <c:pt idx="7978">
                  <c:v>2.2794285714285802</c:v>
                </c:pt>
                <c:pt idx="7979">
                  <c:v>2.2797142857142947</c:v>
                </c:pt>
                <c:pt idx="7980">
                  <c:v>2.2800000000000091</c:v>
                </c:pt>
                <c:pt idx="7981">
                  <c:v>2.2802857142857236</c:v>
                </c:pt>
                <c:pt idx="7982">
                  <c:v>2.280571428571438</c:v>
                </c:pt>
                <c:pt idx="7983">
                  <c:v>2.2808571428571525</c:v>
                </c:pt>
                <c:pt idx="7984">
                  <c:v>2.2811428571428669</c:v>
                </c:pt>
                <c:pt idx="7985">
                  <c:v>2.2814285714285814</c:v>
                </c:pt>
                <c:pt idx="7986">
                  <c:v>2.2817142857142958</c:v>
                </c:pt>
                <c:pt idx="7987">
                  <c:v>2.2820000000000102</c:v>
                </c:pt>
                <c:pt idx="7988">
                  <c:v>2.2822857142857247</c:v>
                </c:pt>
                <c:pt idx="7989">
                  <c:v>2.2825714285714391</c:v>
                </c:pt>
                <c:pt idx="7990">
                  <c:v>2.2828571428571536</c:v>
                </c:pt>
                <c:pt idx="7991">
                  <c:v>2.283142857142868</c:v>
                </c:pt>
                <c:pt idx="7992">
                  <c:v>2.2834285714285825</c:v>
                </c:pt>
                <c:pt idx="7993">
                  <c:v>2.2837142857142969</c:v>
                </c:pt>
                <c:pt idx="7994">
                  <c:v>2.2840000000000114</c:v>
                </c:pt>
                <c:pt idx="7995">
                  <c:v>2.2842857142857258</c:v>
                </c:pt>
                <c:pt idx="7996">
                  <c:v>2.2845714285714402</c:v>
                </c:pt>
                <c:pt idx="7997">
                  <c:v>2.2848571428571547</c:v>
                </c:pt>
                <c:pt idx="7998">
                  <c:v>2.2851428571428691</c:v>
                </c:pt>
                <c:pt idx="7999">
                  <c:v>2.2854285714285836</c:v>
                </c:pt>
                <c:pt idx="8000">
                  <c:v>2.285714285714298</c:v>
                </c:pt>
                <c:pt idx="8001">
                  <c:v>2.2860000000000125</c:v>
                </c:pt>
                <c:pt idx="8002">
                  <c:v>2.2862857142857269</c:v>
                </c:pt>
                <c:pt idx="8003">
                  <c:v>2.2865714285714414</c:v>
                </c:pt>
                <c:pt idx="8004">
                  <c:v>2.2868571428571558</c:v>
                </c:pt>
                <c:pt idx="8005">
                  <c:v>2.2871428571428702</c:v>
                </c:pt>
                <c:pt idx="8006">
                  <c:v>2.2874285714285847</c:v>
                </c:pt>
                <c:pt idx="8007">
                  <c:v>2.2877142857142991</c:v>
                </c:pt>
                <c:pt idx="8008">
                  <c:v>2.2880000000000136</c:v>
                </c:pt>
                <c:pt idx="8009">
                  <c:v>2.288285714285728</c:v>
                </c:pt>
                <c:pt idx="8010">
                  <c:v>2.2885714285714425</c:v>
                </c:pt>
                <c:pt idx="8011">
                  <c:v>2.2888571428571569</c:v>
                </c:pt>
                <c:pt idx="8012">
                  <c:v>2.2891428571428714</c:v>
                </c:pt>
                <c:pt idx="8013">
                  <c:v>2.2894285714285858</c:v>
                </c:pt>
                <c:pt idx="8014">
                  <c:v>2.2897142857143002</c:v>
                </c:pt>
                <c:pt idx="8015">
                  <c:v>2.2900000000000147</c:v>
                </c:pt>
                <c:pt idx="8016">
                  <c:v>2.2902857142857291</c:v>
                </c:pt>
                <c:pt idx="8017">
                  <c:v>2.2905714285714436</c:v>
                </c:pt>
                <c:pt idx="8018">
                  <c:v>2.290857142857158</c:v>
                </c:pt>
                <c:pt idx="8019">
                  <c:v>2.2911428571428725</c:v>
                </c:pt>
                <c:pt idx="8020">
                  <c:v>2.2914285714285869</c:v>
                </c:pt>
                <c:pt idx="8021">
                  <c:v>2.2917142857143014</c:v>
                </c:pt>
                <c:pt idx="8022">
                  <c:v>2.2920000000000158</c:v>
                </c:pt>
                <c:pt idx="8023">
                  <c:v>2.2922857142857302</c:v>
                </c:pt>
                <c:pt idx="8024">
                  <c:v>2.2925714285714447</c:v>
                </c:pt>
                <c:pt idx="8025">
                  <c:v>2.2928571428571591</c:v>
                </c:pt>
                <c:pt idx="8026">
                  <c:v>2.2931428571428736</c:v>
                </c:pt>
                <c:pt idx="8027">
                  <c:v>2.293428571428588</c:v>
                </c:pt>
                <c:pt idx="8028">
                  <c:v>2.2937142857143025</c:v>
                </c:pt>
                <c:pt idx="8029">
                  <c:v>2.2940000000000169</c:v>
                </c:pt>
                <c:pt idx="8030">
                  <c:v>2.2942857142857314</c:v>
                </c:pt>
                <c:pt idx="8031">
                  <c:v>2.2945714285714458</c:v>
                </c:pt>
                <c:pt idx="8032">
                  <c:v>2.2948571428571602</c:v>
                </c:pt>
                <c:pt idx="8033">
                  <c:v>2.2951428571428747</c:v>
                </c:pt>
                <c:pt idx="8034">
                  <c:v>2.2954285714285891</c:v>
                </c:pt>
                <c:pt idx="8035">
                  <c:v>2.2957142857143036</c:v>
                </c:pt>
                <c:pt idx="8036">
                  <c:v>2.296000000000018</c:v>
                </c:pt>
                <c:pt idx="8037">
                  <c:v>2.2962857142857325</c:v>
                </c:pt>
                <c:pt idx="8038">
                  <c:v>2.2965714285714469</c:v>
                </c:pt>
                <c:pt idx="8039">
                  <c:v>2.2968571428571614</c:v>
                </c:pt>
                <c:pt idx="8040">
                  <c:v>2.2971428571428758</c:v>
                </c:pt>
                <c:pt idx="8041">
                  <c:v>2.2974285714285902</c:v>
                </c:pt>
                <c:pt idx="8042">
                  <c:v>2.2977142857143047</c:v>
                </c:pt>
                <c:pt idx="8043">
                  <c:v>2.2980000000000191</c:v>
                </c:pt>
                <c:pt idx="8044">
                  <c:v>2.2982857142857336</c:v>
                </c:pt>
                <c:pt idx="8045">
                  <c:v>2.298571428571448</c:v>
                </c:pt>
                <c:pt idx="8046">
                  <c:v>2.2988571428571625</c:v>
                </c:pt>
                <c:pt idx="8047">
                  <c:v>2.2991428571428769</c:v>
                </c:pt>
                <c:pt idx="8048">
                  <c:v>2.2994285714285914</c:v>
                </c:pt>
                <c:pt idx="8049">
                  <c:v>2.2997142857143058</c:v>
                </c:pt>
                <c:pt idx="8050">
                  <c:v>2.3000000000000203</c:v>
                </c:pt>
                <c:pt idx="8051">
                  <c:v>2.3002857142857347</c:v>
                </c:pt>
                <c:pt idx="8052">
                  <c:v>2.3005714285714491</c:v>
                </c:pt>
                <c:pt idx="8053">
                  <c:v>2.3008571428571636</c:v>
                </c:pt>
                <c:pt idx="8054">
                  <c:v>2.301142857142878</c:v>
                </c:pt>
                <c:pt idx="8055">
                  <c:v>2.3014285714285925</c:v>
                </c:pt>
                <c:pt idx="8056">
                  <c:v>2.3017142857143069</c:v>
                </c:pt>
                <c:pt idx="8057">
                  <c:v>2.3020000000000214</c:v>
                </c:pt>
                <c:pt idx="8058">
                  <c:v>2.3022857142857358</c:v>
                </c:pt>
                <c:pt idx="8059">
                  <c:v>2.3025714285714503</c:v>
                </c:pt>
                <c:pt idx="8060">
                  <c:v>2.3028571428571647</c:v>
                </c:pt>
                <c:pt idx="8061">
                  <c:v>2.3031428571428791</c:v>
                </c:pt>
                <c:pt idx="8062">
                  <c:v>2.3034285714285936</c:v>
                </c:pt>
                <c:pt idx="8063">
                  <c:v>2.303714285714308</c:v>
                </c:pt>
                <c:pt idx="8064">
                  <c:v>2.3040000000000225</c:v>
                </c:pt>
                <c:pt idx="8065">
                  <c:v>2.3042857142857369</c:v>
                </c:pt>
                <c:pt idx="8066">
                  <c:v>2.3045714285714514</c:v>
                </c:pt>
                <c:pt idx="8067">
                  <c:v>2.3048571428571658</c:v>
                </c:pt>
                <c:pt idx="8068">
                  <c:v>2.3051428571428803</c:v>
                </c:pt>
                <c:pt idx="8069">
                  <c:v>2.3054285714285947</c:v>
                </c:pt>
                <c:pt idx="8070">
                  <c:v>2.3057142857143091</c:v>
                </c:pt>
                <c:pt idx="8071">
                  <c:v>2.3060000000000236</c:v>
                </c:pt>
                <c:pt idx="8072">
                  <c:v>2.306285714285738</c:v>
                </c:pt>
                <c:pt idx="8073">
                  <c:v>2.3065714285714525</c:v>
                </c:pt>
                <c:pt idx="8074">
                  <c:v>2.3068571428571669</c:v>
                </c:pt>
                <c:pt idx="8075">
                  <c:v>2.3071428571428814</c:v>
                </c:pt>
                <c:pt idx="8076">
                  <c:v>2.3074285714285958</c:v>
                </c:pt>
                <c:pt idx="8077">
                  <c:v>2.3077142857143103</c:v>
                </c:pt>
                <c:pt idx="8078">
                  <c:v>2.3080000000000247</c:v>
                </c:pt>
                <c:pt idx="8079">
                  <c:v>2.3082857142857391</c:v>
                </c:pt>
                <c:pt idx="8080">
                  <c:v>2.3085714285714536</c:v>
                </c:pt>
                <c:pt idx="8081">
                  <c:v>2.308857142857168</c:v>
                </c:pt>
                <c:pt idx="8082">
                  <c:v>2.3091428571428825</c:v>
                </c:pt>
                <c:pt idx="8083">
                  <c:v>2.3094285714285969</c:v>
                </c:pt>
                <c:pt idx="8084">
                  <c:v>2.3097142857143114</c:v>
                </c:pt>
                <c:pt idx="8085">
                  <c:v>2.3100000000000258</c:v>
                </c:pt>
                <c:pt idx="8086">
                  <c:v>2.3102857142857403</c:v>
                </c:pt>
                <c:pt idx="8087">
                  <c:v>2.3105714285714547</c:v>
                </c:pt>
                <c:pt idx="8088">
                  <c:v>2.3108571428571691</c:v>
                </c:pt>
                <c:pt idx="8089">
                  <c:v>2.3111428571428836</c:v>
                </c:pt>
                <c:pt idx="8090">
                  <c:v>2.311428571428598</c:v>
                </c:pt>
                <c:pt idx="8091">
                  <c:v>2.3117142857143125</c:v>
                </c:pt>
                <c:pt idx="8092">
                  <c:v>2.3120000000000269</c:v>
                </c:pt>
                <c:pt idx="8093">
                  <c:v>2.3122857142857414</c:v>
                </c:pt>
                <c:pt idx="8094">
                  <c:v>2.3125714285714558</c:v>
                </c:pt>
                <c:pt idx="8095">
                  <c:v>2.3128571428571703</c:v>
                </c:pt>
                <c:pt idx="8096">
                  <c:v>2.3131428571428847</c:v>
                </c:pt>
                <c:pt idx="8097">
                  <c:v>2.3134285714285991</c:v>
                </c:pt>
                <c:pt idx="8098">
                  <c:v>2.3137142857143136</c:v>
                </c:pt>
                <c:pt idx="8099">
                  <c:v>2.314000000000028</c:v>
                </c:pt>
                <c:pt idx="8100">
                  <c:v>2.3142857142857425</c:v>
                </c:pt>
                <c:pt idx="8101">
                  <c:v>2.3145714285714569</c:v>
                </c:pt>
                <c:pt idx="8102">
                  <c:v>2.3148571428571714</c:v>
                </c:pt>
                <c:pt idx="8103">
                  <c:v>2.3151428571428858</c:v>
                </c:pt>
                <c:pt idx="8104">
                  <c:v>2.3154285714286003</c:v>
                </c:pt>
                <c:pt idx="8105">
                  <c:v>2.3157142857143147</c:v>
                </c:pt>
                <c:pt idx="8106">
                  <c:v>2.3160000000000291</c:v>
                </c:pt>
                <c:pt idx="8107">
                  <c:v>2.3162857142857436</c:v>
                </c:pt>
                <c:pt idx="8108">
                  <c:v>2.316571428571458</c:v>
                </c:pt>
                <c:pt idx="8109">
                  <c:v>2.3168571428571725</c:v>
                </c:pt>
                <c:pt idx="8110">
                  <c:v>2.3171428571428869</c:v>
                </c:pt>
                <c:pt idx="8111">
                  <c:v>2.3174285714286014</c:v>
                </c:pt>
                <c:pt idx="8112">
                  <c:v>2.3177142857143158</c:v>
                </c:pt>
                <c:pt idx="8113">
                  <c:v>2.3180000000000303</c:v>
                </c:pt>
                <c:pt idx="8114">
                  <c:v>2.3182857142857447</c:v>
                </c:pt>
                <c:pt idx="8115">
                  <c:v>2.3185714285714591</c:v>
                </c:pt>
                <c:pt idx="8116">
                  <c:v>2.3188571428571736</c:v>
                </c:pt>
                <c:pt idx="8117">
                  <c:v>2.319142857142888</c:v>
                </c:pt>
                <c:pt idx="8118">
                  <c:v>2.3194285714286025</c:v>
                </c:pt>
                <c:pt idx="8119">
                  <c:v>2.3197142857143169</c:v>
                </c:pt>
                <c:pt idx="8120">
                  <c:v>2.3200000000000314</c:v>
                </c:pt>
                <c:pt idx="8121">
                  <c:v>2.3202857142857458</c:v>
                </c:pt>
                <c:pt idx="8122">
                  <c:v>2.3205714285714603</c:v>
                </c:pt>
                <c:pt idx="8123">
                  <c:v>2.3208571428571747</c:v>
                </c:pt>
                <c:pt idx="8124">
                  <c:v>2.3211428571428891</c:v>
                </c:pt>
                <c:pt idx="8125">
                  <c:v>2.3214285714286036</c:v>
                </c:pt>
                <c:pt idx="8126">
                  <c:v>2.321714285714318</c:v>
                </c:pt>
                <c:pt idx="8127">
                  <c:v>2.3220000000000325</c:v>
                </c:pt>
                <c:pt idx="8128">
                  <c:v>2.3222857142857469</c:v>
                </c:pt>
                <c:pt idx="8129">
                  <c:v>2.3225714285714614</c:v>
                </c:pt>
                <c:pt idx="8130">
                  <c:v>2.3228571428571758</c:v>
                </c:pt>
                <c:pt idx="8131">
                  <c:v>2.3231428571428903</c:v>
                </c:pt>
                <c:pt idx="8132">
                  <c:v>2.3234285714286047</c:v>
                </c:pt>
                <c:pt idx="8133">
                  <c:v>2.3237142857143191</c:v>
                </c:pt>
                <c:pt idx="8134">
                  <c:v>2.3240000000000336</c:v>
                </c:pt>
                <c:pt idx="8135">
                  <c:v>2.324285714285748</c:v>
                </c:pt>
                <c:pt idx="8136">
                  <c:v>2.3245714285714625</c:v>
                </c:pt>
                <c:pt idx="8137">
                  <c:v>2.3248571428571769</c:v>
                </c:pt>
                <c:pt idx="8138">
                  <c:v>2.3251428571428914</c:v>
                </c:pt>
                <c:pt idx="8139">
                  <c:v>2.3254285714286058</c:v>
                </c:pt>
                <c:pt idx="8140">
                  <c:v>2.3257142857143203</c:v>
                </c:pt>
                <c:pt idx="8141">
                  <c:v>2.3260000000000347</c:v>
                </c:pt>
                <c:pt idx="8142">
                  <c:v>2.3262857142857492</c:v>
                </c:pt>
                <c:pt idx="8143">
                  <c:v>2.3265714285714636</c:v>
                </c:pt>
                <c:pt idx="8144">
                  <c:v>2.326857142857178</c:v>
                </c:pt>
                <c:pt idx="8145">
                  <c:v>2.3271428571428925</c:v>
                </c:pt>
                <c:pt idx="8146">
                  <c:v>2.3274285714286069</c:v>
                </c:pt>
                <c:pt idx="8147">
                  <c:v>2.3277142857143214</c:v>
                </c:pt>
                <c:pt idx="8148">
                  <c:v>2.3280000000000358</c:v>
                </c:pt>
                <c:pt idx="8149">
                  <c:v>2.3282857142857503</c:v>
                </c:pt>
                <c:pt idx="8150">
                  <c:v>2.3285714285714647</c:v>
                </c:pt>
                <c:pt idx="8151">
                  <c:v>2.3288571428571792</c:v>
                </c:pt>
                <c:pt idx="8152">
                  <c:v>2.3291428571428936</c:v>
                </c:pt>
                <c:pt idx="8153">
                  <c:v>2.329428571428608</c:v>
                </c:pt>
                <c:pt idx="8154">
                  <c:v>2.3297142857143225</c:v>
                </c:pt>
                <c:pt idx="8155">
                  <c:v>2.3300000000000369</c:v>
                </c:pt>
                <c:pt idx="8156">
                  <c:v>2.3302857142857514</c:v>
                </c:pt>
                <c:pt idx="8157">
                  <c:v>2.3305714285714658</c:v>
                </c:pt>
                <c:pt idx="8158">
                  <c:v>2.3308571428571803</c:v>
                </c:pt>
                <c:pt idx="8159">
                  <c:v>2.3311428571428947</c:v>
                </c:pt>
                <c:pt idx="8160">
                  <c:v>2.3314285714286092</c:v>
                </c:pt>
                <c:pt idx="8161">
                  <c:v>2.3317142857143236</c:v>
                </c:pt>
                <c:pt idx="8162">
                  <c:v>2.332000000000038</c:v>
                </c:pt>
                <c:pt idx="8163">
                  <c:v>2.3322857142857525</c:v>
                </c:pt>
                <c:pt idx="8164">
                  <c:v>2.3325714285714669</c:v>
                </c:pt>
                <c:pt idx="8165">
                  <c:v>2.3328571428571814</c:v>
                </c:pt>
                <c:pt idx="8166">
                  <c:v>2.3331428571428958</c:v>
                </c:pt>
                <c:pt idx="8167">
                  <c:v>2.3334285714286103</c:v>
                </c:pt>
                <c:pt idx="8168">
                  <c:v>2.3337142857143247</c:v>
                </c:pt>
                <c:pt idx="8169">
                  <c:v>2.3340000000000392</c:v>
                </c:pt>
                <c:pt idx="8170">
                  <c:v>2.3342857142857536</c:v>
                </c:pt>
                <c:pt idx="8171">
                  <c:v>2.334571428571468</c:v>
                </c:pt>
                <c:pt idx="8172">
                  <c:v>2.3348571428571825</c:v>
                </c:pt>
                <c:pt idx="8173">
                  <c:v>2.3351428571428969</c:v>
                </c:pt>
                <c:pt idx="8174">
                  <c:v>2.3354285714286114</c:v>
                </c:pt>
                <c:pt idx="8175">
                  <c:v>2.3357142857143258</c:v>
                </c:pt>
                <c:pt idx="8176">
                  <c:v>2.3360000000000403</c:v>
                </c:pt>
                <c:pt idx="8177">
                  <c:v>2.3362857142857547</c:v>
                </c:pt>
                <c:pt idx="8178">
                  <c:v>2.3365714285714692</c:v>
                </c:pt>
                <c:pt idx="8179">
                  <c:v>2.3368571428571836</c:v>
                </c:pt>
                <c:pt idx="8180">
                  <c:v>2.337142857142898</c:v>
                </c:pt>
                <c:pt idx="8181">
                  <c:v>2.3374285714286125</c:v>
                </c:pt>
                <c:pt idx="8182">
                  <c:v>2.3377142857143269</c:v>
                </c:pt>
                <c:pt idx="8183">
                  <c:v>2.3380000000000414</c:v>
                </c:pt>
                <c:pt idx="8184">
                  <c:v>2.3382857142857558</c:v>
                </c:pt>
                <c:pt idx="8185">
                  <c:v>2.3385714285714703</c:v>
                </c:pt>
                <c:pt idx="8186">
                  <c:v>2.3388571428571847</c:v>
                </c:pt>
                <c:pt idx="8187">
                  <c:v>2.3391428571428992</c:v>
                </c:pt>
                <c:pt idx="8188">
                  <c:v>2.3394285714286136</c:v>
                </c:pt>
                <c:pt idx="8189">
                  <c:v>2.339714285714328</c:v>
                </c:pt>
                <c:pt idx="8190">
                  <c:v>2.3400000000000425</c:v>
                </c:pt>
                <c:pt idx="8191">
                  <c:v>2.3402857142857569</c:v>
                </c:pt>
                <c:pt idx="8192">
                  <c:v>2.3405714285714714</c:v>
                </c:pt>
                <c:pt idx="8193">
                  <c:v>2.3408571428571858</c:v>
                </c:pt>
                <c:pt idx="8194">
                  <c:v>2.3411428571429003</c:v>
                </c:pt>
                <c:pt idx="8195">
                  <c:v>2.3414285714286147</c:v>
                </c:pt>
                <c:pt idx="8196">
                  <c:v>2.3417142857143292</c:v>
                </c:pt>
                <c:pt idx="8197">
                  <c:v>2.3420000000000436</c:v>
                </c:pt>
                <c:pt idx="8198">
                  <c:v>2.342285714285758</c:v>
                </c:pt>
                <c:pt idx="8199">
                  <c:v>2.3425714285714725</c:v>
                </c:pt>
                <c:pt idx="8200">
                  <c:v>2.3428571428571869</c:v>
                </c:pt>
                <c:pt idx="8201">
                  <c:v>2.3431428571429014</c:v>
                </c:pt>
                <c:pt idx="8202">
                  <c:v>2.3434285714286158</c:v>
                </c:pt>
                <c:pt idx="8203">
                  <c:v>2.3437142857143303</c:v>
                </c:pt>
                <c:pt idx="8204">
                  <c:v>2.3440000000000447</c:v>
                </c:pt>
                <c:pt idx="8205">
                  <c:v>2.3442857142857592</c:v>
                </c:pt>
                <c:pt idx="8206">
                  <c:v>2.3445714285714736</c:v>
                </c:pt>
                <c:pt idx="8207">
                  <c:v>2.344857142857188</c:v>
                </c:pt>
                <c:pt idx="8208">
                  <c:v>2.3451428571429025</c:v>
                </c:pt>
                <c:pt idx="8209">
                  <c:v>2.3454285714286169</c:v>
                </c:pt>
                <c:pt idx="8210">
                  <c:v>2.3457142857143314</c:v>
                </c:pt>
                <c:pt idx="8211">
                  <c:v>2.3460000000000458</c:v>
                </c:pt>
                <c:pt idx="8212">
                  <c:v>2.3462857142857603</c:v>
                </c:pt>
                <c:pt idx="8213">
                  <c:v>2.3465714285714747</c:v>
                </c:pt>
                <c:pt idx="8214">
                  <c:v>2.3468571428571892</c:v>
                </c:pt>
                <c:pt idx="8215">
                  <c:v>2.3471428571429036</c:v>
                </c:pt>
                <c:pt idx="8216">
                  <c:v>2.347428571428618</c:v>
                </c:pt>
                <c:pt idx="8217">
                  <c:v>2.3477142857143325</c:v>
                </c:pt>
                <c:pt idx="8218">
                  <c:v>2.3480000000000469</c:v>
                </c:pt>
                <c:pt idx="8219">
                  <c:v>2.3482857142857614</c:v>
                </c:pt>
                <c:pt idx="8220">
                  <c:v>2.3485714285714758</c:v>
                </c:pt>
                <c:pt idx="8221">
                  <c:v>2.3488571428571903</c:v>
                </c:pt>
                <c:pt idx="8222">
                  <c:v>2.3491428571429047</c:v>
                </c:pt>
                <c:pt idx="8223">
                  <c:v>2.3494285714286192</c:v>
                </c:pt>
                <c:pt idx="8224">
                  <c:v>2.3497142857143336</c:v>
                </c:pt>
                <c:pt idx="8225">
                  <c:v>2.3500000000000481</c:v>
                </c:pt>
                <c:pt idx="8226">
                  <c:v>2.3502857142857625</c:v>
                </c:pt>
                <c:pt idx="8227">
                  <c:v>2.3505714285714769</c:v>
                </c:pt>
                <c:pt idx="8228">
                  <c:v>2.3508571428571914</c:v>
                </c:pt>
                <c:pt idx="8229">
                  <c:v>2.3511428571429058</c:v>
                </c:pt>
                <c:pt idx="8230">
                  <c:v>2.3514285714286203</c:v>
                </c:pt>
                <c:pt idx="8231">
                  <c:v>2.3517142857143347</c:v>
                </c:pt>
                <c:pt idx="8232">
                  <c:v>2.3520000000000492</c:v>
                </c:pt>
                <c:pt idx="8233">
                  <c:v>2.3522857142857636</c:v>
                </c:pt>
                <c:pt idx="8234">
                  <c:v>2.3525714285714781</c:v>
                </c:pt>
                <c:pt idx="8235">
                  <c:v>2.3528571428571925</c:v>
                </c:pt>
                <c:pt idx="8236">
                  <c:v>2.3531428571429069</c:v>
                </c:pt>
                <c:pt idx="8237">
                  <c:v>2.3534285714286214</c:v>
                </c:pt>
                <c:pt idx="8238">
                  <c:v>2.3537142857143358</c:v>
                </c:pt>
                <c:pt idx="8239">
                  <c:v>2.3540000000000503</c:v>
                </c:pt>
                <c:pt idx="8240">
                  <c:v>2.3542857142857647</c:v>
                </c:pt>
                <c:pt idx="8241">
                  <c:v>2.3545714285714792</c:v>
                </c:pt>
                <c:pt idx="8242">
                  <c:v>2.3548571428571936</c:v>
                </c:pt>
                <c:pt idx="8243">
                  <c:v>2.3551428571429081</c:v>
                </c:pt>
                <c:pt idx="8244">
                  <c:v>2.3554285714286225</c:v>
                </c:pt>
                <c:pt idx="8245">
                  <c:v>2.3557142857143369</c:v>
                </c:pt>
                <c:pt idx="8246">
                  <c:v>2.3560000000000514</c:v>
                </c:pt>
                <c:pt idx="8247">
                  <c:v>2.3562857142857658</c:v>
                </c:pt>
                <c:pt idx="8248">
                  <c:v>2.3565714285714803</c:v>
                </c:pt>
                <c:pt idx="8249">
                  <c:v>2.3568571428571947</c:v>
                </c:pt>
                <c:pt idx="8250">
                  <c:v>2.3571428571429092</c:v>
                </c:pt>
                <c:pt idx="8251">
                  <c:v>2.3574285714286236</c:v>
                </c:pt>
                <c:pt idx="8252">
                  <c:v>2.3577142857143381</c:v>
                </c:pt>
                <c:pt idx="8253">
                  <c:v>2.3580000000000525</c:v>
                </c:pt>
                <c:pt idx="8254">
                  <c:v>2.3582857142857669</c:v>
                </c:pt>
                <c:pt idx="8255">
                  <c:v>2.3585714285714814</c:v>
                </c:pt>
                <c:pt idx="8256">
                  <c:v>2.3588571428571958</c:v>
                </c:pt>
                <c:pt idx="8257">
                  <c:v>2.3591428571429103</c:v>
                </c:pt>
                <c:pt idx="8258">
                  <c:v>2.3594285714286247</c:v>
                </c:pt>
                <c:pt idx="8259">
                  <c:v>2.3597142857143392</c:v>
                </c:pt>
                <c:pt idx="8260">
                  <c:v>2.3600000000000536</c:v>
                </c:pt>
                <c:pt idx="8261">
                  <c:v>2.3602857142857681</c:v>
                </c:pt>
                <c:pt idx="8262">
                  <c:v>2.3605714285714825</c:v>
                </c:pt>
                <c:pt idx="8263">
                  <c:v>2.3608571428571969</c:v>
                </c:pt>
                <c:pt idx="8264">
                  <c:v>2.3611428571429114</c:v>
                </c:pt>
                <c:pt idx="8265">
                  <c:v>2.3614285714286258</c:v>
                </c:pt>
                <c:pt idx="8266">
                  <c:v>2.3617142857143403</c:v>
                </c:pt>
                <c:pt idx="8267">
                  <c:v>2.3620000000000547</c:v>
                </c:pt>
                <c:pt idx="8268">
                  <c:v>2.3622857142857692</c:v>
                </c:pt>
                <c:pt idx="8269">
                  <c:v>2.3625714285714836</c:v>
                </c:pt>
                <c:pt idx="8270">
                  <c:v>2.3628571428571981</c:v>
                </c:pt>
                <c:pt idx="8271">
                  <c:v>2.3631428571429125</c:v>
                </c:pt>
                <c:pt idx="8272">
                  <c:v>2.3634285714286269</c:v>
                </c:pt>
                <c:pt idx="8273">
                  <c:v>2.3637142857143414</c:v>
                </c:pt>
                <c:pt idx="8274">
                  <c:v>2.3640000000000558</c:v>
                </c:pt>
                <c:pt idx="8275">
                  <c:v>2.3642857142857703</c:v>
                </c:pt>
                <c:pt idx="8276">
                  <c:v>2.3645714285714847</c:v>
                </c:pt>
                <c:pt idx="8277">
                  <c:v>2.3648571428571992</c:v>
                </c:pt>
                <c:pt idx="8278">
                  <c:v>2.3651428571429136</c:v>
                </c:pt>
                <c:pt idx="8279">
                  <c:v>2.3654285714286281</c:v>
                </c:pt>
                <c:pt idx="8280">
                  <c:v>2.3657142857143425</c:v>
                </c:pt>
                <c:pt idx="8281">
                  <c:v>2.3660000000000569</c:v>
                </c:pt>
                <c:pt idx="8282">
                  <c:v>2.3662857142857714</c:v>
                </c:pt>
                <c:pt idx="8283">
                  <c:v>2.3665714285714858</c:v>
                </c:pt>
                <c:pt idx="8284">
                  <c:v>2.3668571428572003</c:v>
                </c:pt>
                <c:pt idx="8285">
                  <c:v>2.3671428571429147</c:v>
                </c:pt>
                <c:pt idx="8286">
                  <c:v>2.3674285714286292</c:v>
                </c:pt>
                <c:pt idx="8287">
                  <c:v>2.3677142857143436</c:v>
                </c:pt>
                <c:pt idx="8288">
                  <c:v>2.3680000000000581</c:v>
                </c:pt>
                <c:pt idx="8289">
                  <c:v>2.3682857142857725</c:v>
                </c:pt>
                <c:pt idx="8290">
                  <c:v>2.3685714285714869</c:v>
                </c:pt>
                <c:pt idx="8291">
                  <c:v>2.3688571428572014</c:v>
                </c:pt>
                <c:pt idx="8292">
                  <c:v>2.3691428571429158</c:v>
                </c:pt>
                <c:pt idx="8293">
                  <c:v>2.3694285714286303</c:v>
                </c:pt>
                <c:pt idx="8294">
                  <c:v>2.3697142857143447</c:v>
                </c:pt>
                <c:pt idx="8295">
                  <c:v>2.3700000000000592</c:v>
                </c:pt>
                <c:pt idx="8296">
                  <c:v>2.3702857142857736</c:v>
                </c:pt>
                <c:pt idx="8297">
                  <c:v>2.3705714285714881</c:v>
                </c:pt>
                <c:pt idx="8298">
                  <c:v>2.3708571428572025</c:v>
                </c:pt>
                <c:pt idx="8299">
                  <c:v>2.3711428571429169</c:v>
                </c:pt>
                <c:pt idx="8300">
                  <c:v>2.3714285714286314</c:v>
                </c:pt>
                <c:pt idx="8301">
                  <c:v>2.3717142857143458</c:v>
                </c:pt>
                <c:pt idx="8302">
                  <c:v>2.3720000000000603</c:v>
                </c:pt>
                <c:pt idx="8303">
                  <c:v>2.3722857142857747</c:v>
                </c:pt>
                <c:pt idx="8304">
                  <c:v>2.3725714285714892</c:v>
                </c:pt>
                <c:pt idx="8305">
                  <c:v>2.3728571428572036</c:v>
                </c:pt>
                <c:pt idx="8306">
                  <c:v>2.3731428571429181</c:v>
                </c:pt>
                <c:pt idx="8307">
                  <c:v>2.3734285714286325</c:v>
                </c:pt>
                <c:pt idx="8308">
                  <c:v>2.3737142857143469</c:v>
                </c:pt>
                <c:pt idx="8309">
                  <c:v>2.3740000000000614</c:v>
                </c:pt>
                <c:pt idx="8310">
                  <c:v>2.3742857142857758</c:v>
                </c:pt>
                <c:pt idx="8311">
                  <c:v>2.3745714285714903</c:v>
                </c:pt>
                <c:pt idx="8312">
                  <c:v>2.3748571428572047</c:v>
                </c:pt>
                <c:pt idx="8313">
                  <c:v>2.3751428571429192</c:v>
                </c:pt>
                <c:pt idx="8314">
                  <c:v>2.3754285714286336</c:v>
                </c:pt>
                <c:pt idx="8315">
                  <c:v>2.3757142857143481</c:v>
                </c:pt>
                <c:pt idx="8316">
                  <c:v>2.3760000000000625</c:v>
                </c:pt>
                <c:pt idx="8317">
                  <c:v>2.376285714285777</c:v>
                </c:pt>
                <c:pt idx="8318">
                  <c:v>2.3765714285714914</c:v>
                </c:pt>
                <c:pt idx="8319">
                  <c:v>2.3768571428572058</c:v>
                </c:pt>
                <c:pt idx="8320">
                  <c:v>2.3771428571429203</c:v>
                </c:pt>
                <c:pt idx="8321">
                  <c:v>2.3774285714286347</c:v>
                </c:pt>
                <c:pt idx="8322">
                  <c:v>2.3777142857143492</c:v>
                </c:pt>
                <c:pt idx="8323">
                  <c:v>2.3780000000000636</c:v>
                </c:pt>
                <c:pt idx="8324">
                  <c:v>2.3782857142857781</c:v>
                </c:pt>
                <c:pt idx="8325">
                  <c:v>2.3785714285714925</c:v>
                </c:pt>
                <c:pt idx="8326">
                  <c:v>2.378857142857207</c:v>
                </c:pt>
                <c:pt idx="8327">
                  <c:v>2.3791428571429214</c:v>
                </c:pt>
                <c:pt idx="8328">
                  <c:v>2.3794285714286358</c:v>
                </c:pt>
                <c:pt idx="8329">
                  <c:v>2.3797142857143503</c:v>
                </c:pt>
                <c:pt idx="8330">
                  <c:v>2.3800000000000647</c:v>
                </c:pt>
                <c:pt idx="8331">
                  <c:v>2.3802857142857792</c:v>
                </c:pt>
                <c:pt idx="8332">
                  <c:v>2.3805714285714936</c:v>
                </c:pt>
                <c:pt idx="8333">
                  <c:v>2.3808571428572081</c:v>
                </c:pt>
                <c:pt idx="8334">
                  <c:v>2.3811428571429225</c:v>
                </c:pt>
                <c:pt idx="8335">
                  <c:v>2.381428571428637</c:v>
                </c:pt>
                <c:pt idx="8336">
                  <c:v>2.3817142857143514</c:v>
                </c:pt>
                <c:pt idx="8337">
                  <c:v>2.3820000000000658</c:v>
                </c:pt>
                <c:pt idx="8338">
                  <c:v>2.3822857142857803</c:v>
                </c:pt>
                <c:pt idx="8339">
                  <c:v>2.3825714285714947</c:v>
                </c:pt>
                <c:pt idx="8340">
                  <c:v>2.3828571428572092</c:v>
                </c:pt>
                <c:pt idx="8341">
                  <c:v>2.3831428571429236</c:v>
                </c:pt>
                <c:pt idx="8342">
                  <c:v>2.3834285714286381</c:v>
                </c:pt>
                <c:pt idx="8343">
                  <c:v>2.3837142857143525</c:v>
                </c:pt>
                <c:pt idx="8344">
                  <c:v>2.384000000000067</c:v>
                </c:pt>
                <c:pt idx="8345">
                  <c:v>2.3842857142857814</c:v>
                </c:pt>
                <c:pt idx="8346">
                  <c:v>2.3845714285714958</c:v>
                </c:pt>
                <c:pt idx="8347">
                  <c:v>2.3848571428572103</c:v>
                </c:pt>
                <c:pt idx="8348">
                  <c:v>2.3851428571429247</c:v>
                </c:pt>
                <c:pt idx="8349">
                  <c:v>2.3854285714286392</c:v>
                </c:pt>
                <c:pt idx="8350">
                  <c:v>2.3857142857143536</c:v>
                </c:pt>
                <c:pt idx="8351">
                  <c:v>2.3860000000000681</c:v>
                </c:pt>
                <c:pt idx="8352">
                  <c:v>2.3862857142857825</c:v>
                </c:pt>
                <c:pt idx="8353">
                  <c:v>2.386571428571497</c:v>
                </c:pt>
                <c:pt idx="8354">
                  <c:v>2.3868571428572114</c:v>
                </c:pt>
                <c:pt idx="8355">
                  <c:v>2.3871428571429258</c:v>
                </c:pt>
                <c:pt idx="8356">
                  <c:v>2.3874285714286403</c:v>
                </c:pt>
                <c:pt idx="8357">
                  <c:v>2.3877142857143547</c:v>
                </c:pt>
                <c:pt idx="8358">
                  <c:v>2.3880000000000692</c:v>
                </c:pt>
                <c:pt idx="8359">
                  <c:v>2.3882857142857836</c:v>
                </c:pt>
                <c:pt idx="8360">
                  <c:v>2.3885714285714981</c:v>
                </c:pt>
                <c:pt idx="8361">
                  <c:v>2.3888571428572125</c:v>
                </c:pt>
                <c:pt idx="8362">
                  <c:v>2.389142857142927</c:v>
                </c:pt>
                <c:pt idx="8363">
                  <c:v>2.3894285714286414</c:v>
                </c:pt>
                <c:pt idx="8364">
                  <c:v>2.3897142857143558</c:v>
                </c:pt>
                <c:pt idx="8365">
                  <c:v>2.3900000000000703</c:v>
                </c:pt>
                <c:pt idx="8366">
                  <c:v>2.3902857142857847</c:v>
                </c:pt>
                <c:pt idx="8367">
                  <c:v>2.3905714285714992</c:v>
                </c:pt>
                <c:pt idx="8368">
                  <c:v>2.3908571428572136</c:v>
                </c:pt>
                <c:pt idx="8369">
                  <c:v>2.3911428571429281</c:v>
                </c:pt>
                <c:pt idx="8370">
                  <c:v>2.3914285714286425</c:v>
                </c:pt>
                <c:pt idx="8371">
                  <c:v>2.391714285714357</c:v>
                </c:pt>
                <c:pt idx="8372">
                  <c:v>2.3920000000000714</c:v>
                </c:pt>
                <c:pt idx="8373">
                  <c:v>2.3922857142857858</c:v>
                </c:pt>
                <c:pt idx="8374">
                  <c:v>2.3925714285715003</c:v>
                </c:pt>
                <c:pt idx="8375">
                  <c:v>2.3928571428572147</c:v>
                </c:pt>
                <c:pt idx="8376">
                  <c:v>2.3931428571429292</c:v>
                </c:pt>
                <c:pt idx="8377">
                  <c:v>2.3934285714286436</c:v>
                </c:pt>
                <c:pt idx="8378">
                  <c:v>2.3937142857143581</c:v>
                </c:pt>
                <c:pt idx="8379">
                  <c:v>2.3940000000000725</c:v>
                </c:pt>
                <c:pt idx="8380">
                  <c:v>2.394285714285787</c:v>
                </c:pt>
                <c:pt idx="8381">
                  <c:v>2.3945714285715014</c:v>
                </c:pt>
                <c:pt idx="8382">
                  <c:v>2.3948571428572158</c:v>
                </c:pt>
                <c:pt idx="8383">
                  <c:v>2.3951428571429303</c:v>
                </c:pt>
                <c:pt idx="8384">
                  <c:v>2.3954285714286447</c:v>
                </c:pt>
                <c:pt idx="8385">
                  <c:v>2.3957142857143592</c:v>
                </c:pt>
                <c:pt idx="8386">
                  <c:v>2.3960000000000736</c:v>
                </c:pt>
                <c:pt idx="8387">
                  <c:v>2.3962857142857881</c:v>
                </c:pt>
                <c:pt idx="8388">
                  <c:v>2.3965714285715025</c:v>
                </c:pt>
                <c:pt idx="8389">
                  <c:v>2.396857142857217</c:v>
                </c:pt>
                <c:pt idx="8390">
                  <c:v>2.3971428571429314</c:v>
                </c:pt>
                <c:pt idx="8391">
                  <c:v>2.3974285714286458</c:v>
                </c:pt>
                <c:pt idx="8392">
                  <c:v>2.3977142857143603</c:v>
                </c:pt>
                <c:pt idx="8393">
                  <c:v>2.3980000000000747</c:v>
                </c:pt>
                <c:pt idx="8394">
                  <c:v>2.3982857142857892</c:v>
                </c:pt>
                <c:pt idx="8395">
                  <c:v>2.3985714285715036</c:v>
                </c:pt>
                <c:pt idx="8396">
                  <c:v>2.3988571428572181</c:v>
                </c:pt>
                <c:pt idx="8397">
                  <c:v>2.3991428571429325</c:v>
                </c:pt>
                <c:pt idx="8398">
                  <c:v>2.399428571428647</c:v>
                </c:pt>
                <c:pt idx="8399">
                  <c:v>2.3997142857143614</c:v>
                </c:pt>
                <c:pt idx="8400">
                  <c:v>2.4000000000000759</c:v>
                </c:pt>
                <c:pt idx="8401">
                  <c:v>2.4002857142857903</c:v>
                </c:pt>
                <c:pt idx="8402">
                  <c:v>2.4005714285715047</c:v>
                </c:pt>
                <c:pt idx="8403">
                  <c:v>2.4008571428572192</c:v>
                </c:pt>
                <c:pt idx="8404">
                  <c:v>2.4011428571429336</c:v>
                </c:pt>
                <c:pt idx="8405">
                  <c:v>2.4014285714286481</c:v>
                </c:pt>
                <c:pt idx="8406">
                  <c:v>2.4017142857143625</c:v>
                </c:pt>
                <c:pt idx="8407">
                  <c:v>2.402000000000077</c:v>
                </c:pt>
                <c:pt idx="8408">
                  <c:v>2.4022857142857914</c:v>
                </c:pt>
                <c:pt idx="8409">
                  <c:v>2.4025714285715059</c:v>
                </c:pt>
                <c:pt idx="8410">
                  <c:v>2.4028571428572203</c:v>
                </c:pt>
                <c:pt idx="8411">
                  <c:v>2.4031428571429347</c:v>
                </c:pt>
                <c:pt idx="8412">
                  <c:v>2.4034285714286492</c:v>
                </c:pt>
                <c:pt idx="8413">
                  <c:v>2.4037142857143636</c:v>
                </c:pt>
                <c:pt idx="8414">
                  <c:v>2.4040000000000781</c:v>
                </c:pt>
                <c:pt idx="8415">
                  <c:v>2.4042857142857925</c:v>
                </c:pt>
                <c:pt idx="8416">
                  <c:v>2.404571428571507</c:v>
                </c:pt>
                <c:pt idx="8417">
                  <c:v>2.4048571428572214</c:v>
                </c:pt>
                <c:pt idx="8418">
                  <c:v>2.4051428571429359</c:v>
                </c:pt>
                <c:pt idx="8419">
                  <c:v>2.4054285714286503</c:v>
                </c:pt>
                <c:pt idx="8420">
                  <c:v>2.4057142857143647</c:v>
                </c:pt>
                <c:pt idx="8421">
                  <c:v>2.4060000000000792</c:v>
                </c:pt>
                <c:pt idx="8422">
                  <c:v>2.4062857142857936</c:v>
                </c:pt>
                <c:pt idx="8423">
                  <c:v>2.4065714285715081</c:v>
                </c:pt>
                <c:pt idx="8424">
                  <c:v>2.4068571428572225</c:v>
                </c:pt>
                <c:pt idx="8425">
                  <c:v>2.407142857142937</c:v>
                </c:pt>
                <c:pt idx="8426">
                  <c:v>2.4074285714286514</c:v>
                </c:pt>
                <c:pt idx="8427">
                  <c:v>2.4077142857143659</c:v>
                </c:pt>
                <c:pt idx="8428">
                  <c:v>2.4080000000000803</c:v>
                </c:pt>
                <c:pt idx="8429">
                  <c:v>2.4082857142857947</c:v>
                </c:pt>
                <c:pt idx="8430">
                  <c:v>2.4085714285715092</c:v>
                </c:pt>
                <c:pt idx="8431">
                  <c:v>2.4088571428572236</c:v>
                </c:pt>
                <c:pt idx="8432">
                  <c:v>2.4091428571429381</c:v>
                </c:pt>
                <c:pt idx="8433">
                  <c:v>2.4094285714286525</c:v>
                </c:pt>
                <c:pt idx="8434">
                  <c:v>2.409714285714367</c:v>
                </c:pt>
                <c:pt idx="8435">
                  <c:v>2.4100000000000814</c:v>
                </c:pt>
                <c:pt idx="8436">
                  <c:v>2.4102857142857959</c:v>
                </c:pt>
                <c:pt idx="8437">
                  <c:v>2.4105714285715103</c:v>
                </c:pt>
                <c:pt idx="8438">
                  <c:v>2.4108571428572247</c:v>
                </c:pt>
                <c:pt idx="8439">
                  <c:v>2.4111428571429392</c:v>
                </c:pt>
                <c:pt idx="8440">
                  <c:v>2.4114285714286536</c:v>
                </c:pt>
                <c:pt idx="8441">
                  <c:v>2.4117142857143681</c:v>
                </c:pt>
                <c:pt idx="8442">
                  <c:v>2.4120000000000825</c:v>
                </c:pt>
                <c:pt idx="8443">
                  <c:v>2.412285714285797</c:v>
                </c:pt>
                <c:pt idx="8444">
                  <c:v>2.4125714285715114</c:v>
                </c:pt>
                <c:pt idx="8445">
                  <c:v>2.4128571428572259</c:v>
                </c:pt>
                <c:pt idx="8446">
                  <c:v>2.4131428571429403</c:v>
                </c:pt>
                <c:pt idx="8447">
                  <c:v>2.4134285714286547</c:v>
                </c:pt>
                <c:pt idx="8448">
                  <c:v>2.4137142857143692</c:v>
                </c:pt>
                <c:pt idx="8449">
                  <c:v>2.4140000000000836</c:v>
                </c:pt>
                <c:pt idx="8450">
                  <c:v>2.4142857142857981</c:v>
                </c:pt>
                <c:pt idx="8451">
                  <c:v>2.4145714285715125</c:v>
                </c:pt>
                <c:pt idx="8452">
                  <c:v>2.414857142857227</c:v>
                </c:pt>
                <c:pt idx="8453">
                  <c:v>2.4151428571429414</c:v>
                </c:pt>
                <c:pt idx="8454">
                  <c:v>2.4154285714286559</c:v>
                </c:pt>
                <c:pt idx="8455">
                  <c:v>2.4157142857143703</c:v>
                </c:pt>
                <c:pt idx="8456">
                  <c:v>2.4160000000000847</c:v>
                </c:pt>
                <c:pt idx="8457">
                  <c:v>2.4162857142857992</c:v>
                </c:pt>
                <c:pt idx="8458">
                  <c:v>2.4165714285715136</c:v>
                </c:pt>
                <c:pt idx="8459">
                  <c:v>2.4168571428572281</c:v>
                </c:pt>
                <c:pt idx="8460">
                  <c:v>2.4171428571429425</c:v>
                </c:pt>
                <c:pt idx="8461">
                  <c:v>2.417428571428657</c:v>
                </c:pt>
                <c:pt idx="8462">
                  <c:v>2.4177142857143714</c:v>
                </c:pt>
                <c:pt idx="8463">
                  <c:v>2.4180000000000859</c:v>
                </c:pt>
                <c:pt idx="8464">
                  <c:v>2.4182857142858003</c:v>
                </c:pt>
                <c:pt idx="8465">
                  <c:v>2.4185714285715147</c:v>
                </c:pt>
                <c:pt idx="8466">
                  <c:v>2.4188571428572292</c:v>
                </c:pt>
                <c:pt idx="8467">
                  <c:v>2.4191428571429436</c:v>
                </c:pt>
                <c:pt idx="8468">
                  <c:v>2.4194285714286581</c:v>
                </c:pt>
                <c:pt idx="8469">
                  <c:v>2.4197142857143725</c:v>
                </c:pt>
                <c:pt idx="8470">
                  <c:v>2.420000000000087</c:v>
                </c:pt>
                <c:pt idx="8471">
                  <c:v>2.4202857142858014</c:v>
                </c:pt>
                <c:pt idx="8472">
                  <c:v>2.4205714285715159</c:v>
                </c:pt>
                <c:pt idx="8473">
                  <c:v>2.4208571428572303</c:v>
                </c:pt>
                <c:pt idx="8474">
                  <c:v>2.4211428571429447</c:v>
                </c:pt>
                <c:pt idx="8475">
                  <c:v>2.4214285714286592</c:v>
                </c:pt>
                <c:pt idx="8476">
                  <c:v>2.4217142857143736</c:v>
                </c:pt>
                <c:pt idx="8477">
                  <c:v>2.4220000000000881</c:v>
                </c:pt>
                <c:pt idx="8478">
                  <c:v>2.4222857142858025</c:v>
                </c:pt>
                <c:pt idx="8479">
                  <c:v>2.422571428571517</c:v>
                </c:pt>
                <c:pt idx="8480">
                  <c:v>2.4228571428572314</c:v>
                </c:pt>
                <c:pt idx="8481">
                  <c:v>2.4231428571429459</c:v>
                </c:pt>
                <c:pt idx="8482">
                  <c:v>2.4234285714286603</c:v>
                </c:pt>
                <c:pt idx="8483">
                  <c:v>2.4237142857143747</c:v>
                </c:pt>
                <c:pt idx="8484">
                  <c:v>2.4240000000000892</c:v>
                </c:pt>
                <c:pt idx="8485">
                  <c:v>2.4242857142858036</c:v>
                </c:pt>
                <c:pt idx="8486">
                  <c:v>2.4245714285715181</c:v>
                </c:pt>
                <c:pt idx="8487">
                  <c:v>2.4248571428572325</c:v>
                </c:pt>
                <c:pt idx="8488">
                  <c:v>2.425142857142947</c:v>
                </c:pt>
                <c:pt idx="8489">
                  <c:v>2.4254285714286614</c:v>
                </c:pt>
                <c:pt idx="8490">
                  <c:v>2.4257142857143759</c:v>
                </c:pt>
                <c:pt idx="8491">
                  <c:v>2.4260000000000903</c:v>
                </c:pt>
                <c:pt idx="8492">
                  <c:v>2.4262857142858048</c:v>
                </c:pt>
                <c:pt idx="8493">
                  <c:v>2.4265714285715192</c:v>
                </c:pt>
                <c:pt idx="8494">
                  <c:v>2.4268571428572336</c:v>
                </c:pt>
                <c:pt idx="8495">
                  <c:v>2.4271428571429481</c:v>
                </c:pt>
                <c:pt idx="8496">
                  <c:v>2.4274285714286625</c:v>
                </c:pt>
                <c:pt idx="8497">
                  <c:v>2.427714285714377</c:v>
                </c:pt>
                <c:pt idx="8498">
                  <c:v>2.4280000000000914</c:v>
                </c:pt>
                <c:pt idx="8499">
                  <c:v>2.4282857142858059</c:v>
                </c:pt>
                <c:pt idx="8500">
                  <c:v>2.4285714285715203</c:v>
                </c:pt>
                <c:pt idx="8501">
                  <c:v>2.4288571428572348</c:v>
                </c:pt>
                <c:pt idx="8502">
                  <c:v>2.4291428571429492</c:v>
                </c:pt>
                <c:pt idx="8503">
                  <c:v>2.4294285714286636</c:v>
                </c:pt>
                <c:pt idx="8504">
                  <c:v>2.4297142857143781</c:v>
                </c:pt>
                <c:pt idx="8505">
                  <c:v>2.4300000000000925</c:v>
                </c:pt>
                <c:pt idx="8506">
                  <c:v>2.430285714285807</c:v>
                </c:pt>
                <c:pt idx="8507">
                  <c:v>2.4305714285715214</c:v>
                </c:pt>
                <c:pt idx="8508">
                  <c:v>2.4308571428572359</c:v>
                </c:pt>
                <c:pt idx="8509">
                  <c:v>2.4311428571429503</c:v>
                </c:pt>
                <c:pt idx="8510">
                  <c:v>2.4314285714286648</c:v>
                </c:pt>
                <c:pt idx="8511">
                  <c:v>2.4317142857143792</c:v>
                </c:pt>
                <c:pt idx="8512">
                  <c:v>2.4320000000000936</c:v>
                </c:pt>
                <c:pt idx="8513">
                  <c:v>2.4322857142858081</c:v>
                </c:pt>
                <c:pt idx="8514">
                  <c:v>2.4325714285715225</c:v>
                </c:pt>
                <c:pt idx="8515">
                  <c:v>2.432857142857237</c:v>
                </c:pt>
                <c:pt idx="8516">
                  <c:v>2.4331428571429514</c:v>
                </c:pt>
                <c:pt idx="8517">
                  <c:v>2.4334285714286659</c:v>
                </c:pt>
                <c:pt idx="8518">
                  <c:v>2.4337142857143803</c:v>
                </c:pt>
                <c:pt idx="8519">
                  <c:v>2.4340000000000948</c:v>
                </c:pt>
                <c:pt idx="8520">
                  <c:v>2.4342857142858092</c:v>
                </c:pt>
                <c:pt idx="8521">
                  <c:v>2.4345714285715236</c:v>
                </c:pt>
                <c:pt idx="8522">
                  <c:v>2.4348571428572381</c:v>
                </c:pt>
                <c:pt idx="8523">
                  <c:v>2.4351428571429525</c:v>
                </c:pt>
                <c:pt idx="8524">
                  <c:v>2.435428571428667</c:v>
                </c:pt>
                <c:pt idx="8525">
                  <c:v>2.4357142857143814</c:v>
                </c:pt>
                <c:pt idx="8526">
                  <c:v>2.4360000000000959</c:v>
                </c:pt>
                <c:pt idx="8527">
                  <c:v>2.4362857142858103</c:v>
                </c:pt>
                <c:pt idx="8528">
                  <c:v>2.4365714285715248</c:v>
                </c:pt>
                <c:pt idx="8529">
                  <c:v>2.4368571428572392</c:v>
                </c:pt>
                <c:pt idx="8530">
                  <c:v>2.4371428571429536</c:v>
                </c:pt>
                <c:pt idx="8531">
                  <c:v>2.4374285714286681</c:v>
                </c:pt>
                <c:pt idx="8532">
                  <c:v>2.4377142857143825</c:v>
                </c:pt>
                <c:pt idx="8533">
                  <c:v>2.438000000000097</c:v>
                </c:pt>
                <c:pt idx="8534">
                  <c:v>2.4382857142858114</c:v>
                </c:pt>
                <c:pt idx="8535">
                  <c:v>2.4385714285715259</c:v>
                </c:pt>
                <c:pt idx="8536">
                  <c:v>2.4388571428572403</c:v>
                </c:pt>
                <c:pt idx="8537">
                  <c:v>2.4391428571429548</c:v>
                </c:pt>
                <c:pt idx="8538">
                  <c:v>2.4394285714286692</c:v>
                </c:pt>
                <c:pt idx="8539">
                  <c:v>2.4397142857143836</c:v>
                </c:pt>
                <c:pt idx="8540">
                  <c:v>2.4400000000000981</c:v>
                </c:pt>
                <c:pt idx="8541">
                  <c:v>2.4402857142858125</c:v>
                </c:pt>
                <c:pt idx="8542">
                  <c:v>2.440571428571527</c:v>
                </c:pt>
                <c:pt idx="8543">
                  <c:v>2.4408571428572414</c:v>
                </c:pt>
                <c:pt idx="8544">
                  <c:v>2.4411428571429559</c:v>
                </c:pt>
                <c:pt idx="8545">
                  <c:v>2.4414285714286703</c:v>
                </c:pt>
                <c:pt idx="8546">
                  <c:v>2.4417142857143848</c:v>
                </c:pt>
                <c:pt idx="8547">
                  <c:v>2.4420000000000992</c:v>
                </c:pt>
                <c:pt idx="8548">
                  <c:v>2.4422857142858136</c:v>
                </c:pt>
                <c:pt idx="8549">
                  <c:v>2.4425714285715281</c:v>
                </c:pt>
                <c:pt idx="8550">
                  <c:v>2.4428571428572425</c:v>
                </c:pt>
                <c:pt idx="8551">
                  <c:v>2.443142857142957</c:v>
                </c:pt>
                <c:pt idx="8552">
                  <c:v>2.4434285714286714</c:v>
                </c:pt>
                <c:pt idx="8553">
                  <c:v>2.4437142857143859</c:v>
                </c:pt>
                <c:pt idx="8554">
                  <c:v>2.4440000000001003</c:v>
                </c:pt>
                <c:pt idx="8555">
                  <c:v>2.4442857142858148</c:v>
                </c:pt>
                <c:pt idx="8556">
                  <c:v>2.4445714285715292</c:v>
                </c:pt>
                <c:pt idx="8557">
                  <c:v>2.4448571428572436</c:v>
                </c:pt>
                <c:pt idx="8558">
                  <c:v>2.4451428571429581</c:v>
                </c:pt>
                <c:pt idx="8559">
                  <c:v>2.4454285714286725</c:v>
                </c:pt>
                <c:pt idx="8560">
                  <c:v>2.445714285714387</c:v>
                </c:pt>
                <c:pt idx="8561">
                  <c:v>2.4460000000001014</c:v>
                </c:pt>
                <c:pt idx="8562">
                  <c:v>2.4462857142858159</c:v>
                </c:pt>
                <c:pt idx="8563">
                  <c:v>2.4465714285715303</c:v>
                </c:pt>
                <c:pt idx="8564">
                  <c:v>2.4468571428572448</c:v>
                </c:pt>
                <c:pt idx="8565">
                  <c:v>2.4471428571429592</c:v>
                </c:pt>
                <c:pt idx="8566">
                  <c:v>2.4474285714286736</c:v>
                </c:pt>
                <c:pt idx="8567">
                  <c:v>2.4477142857143881</c:v>
                </c:pt>
                <c:pt idx="8568">
                  <c:v>2.4480000000001025</c:v>
                </c:pt>
                <c:pt idx="8569">
                  <c:v>2.448285714285817</c:v>
                </c:pt>
                <c:pt idx="8570">
                  <c:v>2.4485714285715314</c:v>
                </c:pt>
                <c:pt idx="8571">
                  <c:v>2.4488571428572459</c:v>
                </c:pt>
                <c:pt idx="8572">
                  <c:v>2.4491428571429603</c:v>
                </c:pt>
                <c:pt idx="8573">
                  <c:v>2.4494285714286748</c:v>
                </c:pt>
                <c:pt idx="8574">
                  <c:v>2.4497142857143892</c:v>
                </c:pt>
                <c:pt idx="8575">
                  <c:v>2.4500000000001037</c:v>
                </c:pt>
                <c:pt idx="8576">
                  <c:v>2.4502857142858181</c:v>
                </c:pt>
                <c:pt idx="8577">
                  <c:v>2.4505714285715325</c:v>
                </c:pt>
                <c:pt idx="8578">
                  <c:v>2.450857142857247</c:v>
                </c:pt>
                <c:pt idx="8579">
                  <c:v>2.4511428571429614</c:v>
                </c:pt>
                <c:pt idx="8580">
                  <c:v>2.4514285714286759</c:v>
                </c:pt>
                <c:pt idx="8581">
                  <c:v>2.4517142857143903</c:v>
                </c:pt>
                <c:pt idx="8582">
                  <c:v>2.4520000000001048</c:v>
                </c:pt>
                <c:pt idx="8583">
                  <c:v>2.4522857142858192</c:v>
                </c:pt>
                <c:pt idx="8584">
                  <c:v>2.4525714285715337</c:v>
                </c:pt>
                <c:pt idx="8585">
                  <c:v>2.4528571428572481</c:v>
                </c:pt>
                <c:pt idx="8586">
                  <c:v>2.4531428571429625</c:v>
                </c:pt>
                <c:pt idx="8587">
                  <c:v>2.453428571428677</c:v>
                </c:pt>
                <c:pt idx="8588">
                  <c:v>2.4537142857143914</c:v>
                </c:pt>
                <c:pt idx="8589">
                  <c:v>2.4540000000001059</c:v>
                </c:pt>
                <c:pt idx="8590">
                  <c:v>2.4542857142858203</c:v>
                </c:pt>
                <c:pt idx="8591">
                  <c:v>2.4545714285715348</c:v>
                </c:pt>
                <c:pt idx="8592">
                  <c:v>2.4548571428572492</c:v>
                </c:pt>
                <c:pt idx="8593">
                  <c:v>2.4551428571429637</c:v>
                </c:pt>
                <c:pt idx="8594">
                  <c:v>2.4554285714286781</c:v>
                </c:pt>
                <c:pt idx="8595">
                  <c:v>2.4557142857143925</c:v>
                </c:pt>
                <c:pt idx="8596">
                  <c:v>2.456000000000107</c:v>
                </c:pt>
                <c:pt idx="8597">
                  <c:v>2.4562857142858214</c:v>
                </c:pt>
                <c:pt idx="8598">
                  <c:v>2.4565714285715359</c:v>
                </c:pt>
                <c:pt idx="8599">
                  <c:v>2.4568571428572503</c:v>
                </c:pt>
                <c:pt idx="8600">
                  <c:v>2.4571428571429648</c:v>
                </c:pt>
                <c:pt idx="8601">
                  <c:v>2.4574285714286792</c:v>
                </c:pt>
                <c:pt idx="8602">
                  <c:v>2.4577142857143937</c:v>
                </c:pt>
                <c:pt idx="8603">
                  <c:v>2.4580000000001081</c:v>
                </c:pt>
                <c:pt idx="8604">
                  <c:v>2.4582857142858225</c:v>
                </c:pt>
                <c:pt idx="8605">
                  <c:v>2.458571428571537</c:v>
                </c:pt>
                <c:pt idx="8606">
                  <c:v>2.4588571428572514</c:v>
                </c:pt>
                <c:pt idx="8607">
                  <c:v>2.4591428571429659</c:v>
                </c:pt>
                <c:pt idx="8608">
                  <c:v>2.4594285714286803</c:v>
                </c:pt>
                <c:pt idx="8609">
                  <c:v>2.4597142857143948</c:v>
                </c:pt>
                <c:pt idx="8610">
                  <c:v>2.4600000000001092</c:v>
                </c:pt>
                <c:pt idx="8611">
                  <c:v>2.4602857142858237</c:v>
                </c:pt>
                <c:pt idx="8612">
                  <c:v>2.4605714285715381</c:v>
                </c:pt>
                <c:pt idx="8613">
                  <c:v>2.4608571428572525</c:v>
                </c:pt>
                <c:pt idx="8614">
                  <c:v>2.461142857142967</c:v>
                </c:pt>
                <c:pt idx="8615">
                  <c:v>2.4614285714286814</c:v>
                </c:pt>
                <c:pt idx="8616">
                  <c:v>2.4617142857143959</c:v>
                </c:pt>
                <c:pt idx="8617">
                  <c:v>2.4620000000001103</c:v>
                </c:pt>
                <c:pt idx="8618">
                  <c:v>2.4622857142858248</c:v>
                </c:pt>
                <c:pt idx="8619">
                  <c:v>2.4625714285715392</c:v>
                </c:pt>
                <c:pt idx="8620">
                  <c:v>2.4628571428572537</c:v>
                </c:pt>
                <c:pt idx="8621">
                  <c:v>2.4631428571429681</c:v>
                </c:pt>
                <c:pt idx="8622">
                  <c:v>2.4634285714286825</c:v>
                </c:pt>
                <c:pt idx="8623">
                  <c:v>2.463714285714397</c:v>
                </c:pt>
                <c:pt idx="8624">
                  <c:v>2.4640000000001114</c:v>
                </c:pt>
                <c:pt idx="8625">
                  <c:v>2.4642857142858259</c:v>
                </c:pt>
                <c:pt idx="8626">
                  <c:v>2.4645714285715403</c:v>
                </c:pt>
                <c:pt idx="8627">
                  <c:v>2.4648571428572548</c:v>
                </c:pt>
                <c:pt idx="8628">
                  <c:v>2.4651428571429692</c:v>
                </c:pt>
                <c:pt idx="8629">
                  <c:v>2.4654285714286837</c:v>
                </c:pt>
                <c:pt idx="8630">
                  <c:v>2.4657142857143981</c:v>
                </c:pt>
                <c:pt idx="8631">
                  <c:v>2.4660000000001125</c:v>
                </c:pt>
                <c:pt idx="8632">
                  <c:v>2.466285714285827</c:v>
                </c:pt>
                <c:pt idx="8633">
                  <c:v>2.4665714285715414</c:v>
                </c:pt>
                <c:pt idx="8634">
                  <c:v>2.4668571428572559</c:v>
                </c:pt>
                <c:pt idx="8635">
                  <c:v>2.4671428571429703</c:v>
                </c:pt>
                <c:pt idx="8636">
                  <c:v>2.4674285714286848</c:v>
                </c:pt>
                <c:pt idx="8637">
                  <c:v>2.4677142857143992</c:v>
                </c:pt>
                <c:pt idx="8638">
                  <c:v>2.4680000000001137</c:v>
                </c:pt>
                <c:pt idx="8639">
                  <c:v>2.4682857142858281</c:v>
                </c:pt>
                <c:pt idx="8640">
                  <c:v>2.4685714285715425</c:v>
                </c:pt>
                <c:pt idx="8641">
                  <c:v>2.468857142857257</c:v>
                </c:pt>
                <c:pt idx="8642">
                  <c:v>2.4691428571429714</c:v>
                </c:pt>
                <c:pt idx="8643">
                  <c:v>2.4694285714286859</c:v>
                </c:pt>
                <c:pt idx="8644">
                  <c:v>2.4697142857144003</c:v>
                </c:pt>
                <c:pt idx="8645">
                  <c:v>2.4700000000001148</c:v>
                </c:pt>
                <c:pt idx="8646">
                  <c:v>2.4702857142858292</c:v>
                </c:pt>
                <c:pt idx="8647">
                  <c:v>2.4705714285715437</c:v>
                </c:pt>
                <c:pt idx="8648">
                  <c:v>2.4708571428572581</c:v>
                </c:pt>
                <c:pt idx="8649">
                  <c:v>2.4711428571429725</c:v>
                </c:pt>
                <c:pt idx="8650">
                  <c:v>2.471428571428687</c:v>
                </c:pt>
                <c:pt idx="8651">
                  <c:v>2.4717142857144014</c:v>
                </c:pt>
                <c:pt idx="8652">
                  <c:v>2.4720000000001159</c:v>
                </c:pt>
                <c:pt idx="8653">
                  <c:v>2.4722857142858303</c:v>
                </c:pt>
                <c:pt idx="8654">
                  <c:v>2.4725714285715448</c:v>
                </c:pt>
                <c:pt idx="8655">
                  <c:v>2.4728571428572592</c:v>
                </c:pt>
                <c:pt idx="8656">
                  <c:v>2.4731428571429737</c:v>
                </c:pt>
                <c:pt idx="8657">
                  <c:v>2.4734285714286881</c:v>
                </c:pt>
                <c:pt idx="8658">
                  <c:v>2.4737142857144025</c:v>
                </c:pt>
                <c:pt idx="8659">
                  <c:v>2.474000000000117</c:v>
                </c:pt>
                <c:pt idx="8660">
                  <c:v>2.4742857142858314</c:v>
                </c:pt>
                <c:pt idx="8661">
                  <c:v>2.4745714285715459</c:v>
                </c:pt>
                <c:pt idx="8662">
                  <c:v>2.4748571428572603</c:v>
                </c:pt>
                <c:pt idx="8663">
                  <c:v>2.4751428571429748</c:v>
                </c:pt>
                <c:pt idx="8664">
                  <c:v>2.4754285714286892</c:v>
                </c:pt>
                <c:pt idx="8665">
                  <c:v>2.4757142857144037</c:v>
                </c:pt>
                <c:pt idx="8666">
                  <c:v>2.4760000000001181</c:v>
                </c:pt>
                <c:pt idx="8667">
                  <c:v>2.4762857142858326</c:v>
                </c:pt>
                <c:pt idx="8668">
                  <c:v>2.476571428571547</c:v>
                </c:pt>
                <c:pt idx="8669">
                  <c:v>2.4768571428572614</c:v>
                </c:pt>
                <c:pt idx="8670">
                  <c:v>2.4771428571429759</c:v>
                </c:pt>
                <c:pt idx="8671">
                  <c:v>2.4774285714286903</c:v>
                </c:pt>
                <c:pt idx="8672">
                  <c:v>2.4777142857144048</c:v>
                </c:pt>
                <c:pt idx="8673">
                  <c:v>2.4780000000001192</c:v>
                </c:pt>
                <c:pt idx="8674">
                  <c:v>2.4782857142858337</c:v>
                </c:pt>
                <c:pt idx="8675">
                  <c:v>2.4785714285715481</c:v>
                </c:pt>
                <c:pt idx="8676">
                  <c:v>2.4788571428572626</c:v>
                </c:pt>
                <c:pt idx="8677">
                  <c:v>2.479142857142977</c:v>
                </c:pt>
                <c:pt idx="8678">
                  <c:v>2.4794285714286914</c:v>
                </c:pt>
                <c:pt idx="8679">
                  <c:v>2.4797142857144059</c:v>
                </c:pt>
                <c:pt idx="8680">
                  <c:v>2.4800000000001203</c:v>
                </c:pt>
                <c:pt idx="8681">
                  <c:v>2.4802857142858348</c:v>
                </c:pt>
                <c:pt idx="8682">
                  <c:v>2.4805714285715492</c:v>
                </c:pt>
                <c:pt idx="8683">
                  <c:v>2.4808571428572637</c:v>
                </c:pt>
                <c:pt idx="8684">
                  <c:v>2.4811428571429781</c:v>
                </c:pt>
                <c:pt idx="8685">
                  <c:v>2.4814285714286926</c:v>
                </c:pt>
                <c:pt idx="8686">
                  <c:v>2.481714285714407</c:v>
                </c:pt>
                <c:pt idx="8687">
                  <c:v>2.4820000000001214</c:v>
                </c:pt>
                <c:pt idx="8688">
                  <c:v>2.4822857142858359</c:v>
                </c:pt>
                <c:pt idx="8689">
                  <c:v>2.4825714285715503</c:v>
                </c:pt>
                <c:pt idx="8690">
                  <c:v>2.4828571428572648</c:v>
                </c:pt>
                <c:pt idx="8691">
                  <c:v>2.4831428571429792</c:v>
                </c:pt>
                <c:pt idx="8692">
                  <c:v>2.4834285714286937</c:v>
                </c:pt>
                <c:pt idx="8693">
                  <c:v>2.4837142857144081</c:v>
                </c:pt>
                <c:pt idx="8694">
                  <c:v>2.4840000000001226</c:v>
                </c:pt>
                <c:pt idx="8695">
                  <c:v>2.484285714285837</c:v>
                </c:pt>
                <c:pt idx="8696">
                  <c:v>2.4845714285715514</c:v>
                </c:pt>
                <c:pt idx="8697">
                  <c:v>2.4848571428572659</c:v>
                </c:pt>
                <c:pt idx="8698">
                  <c:v>2.4851428571429803</c:v>
                </c:pt>
                <c:pt idx="8699">
                  <c:v>2.4854285714286948</c:v>
                </c:pt>
                <c:pt idx="8700">
                  <c:v>2.4857142857144092</c:v>
                </c:pt>
                <c:pt idx="8701">
                  <c:v>2.4860000000001237</c:v>
                </c:pt>
                <c:pt idx="8702">
                  <c:v>2.4862857142858381</c:v>
                </c:pt>
                <c:pt idx="8703">
                  <c:v>2.4865714285715526</c:v>
                </c:pt>
                <c:pt idx="8704">
                  <c:v>2.486857142857267</c:v>
                </c:pt>
                <c:pt idx="8705">
                  <c:v>2.4871428571429814</c:v>
                </c:pt>
                <c:pt idx="8706">
                  <c:v>2.4874285714286959</c:v>
                </c:pt>
                <c:pt idx="8707">
                  <c:v>2.4877142857144103</c:v>
                </c:pt>
                <c:pt idx="8708">
                  <c:v>2.4880000000001248</c:v>
                </c:pt>
                <c:pt idx="8709">
                  <c:v>2.4882857142858392</c:v>
                </c:pt>
                <c:pt idx="8710">
                  <c:v>2.4885714285715537</c:v>
                </c:pt>
                <c:pt idx="8711">
                  <c:v>2.4888571428572681</c:v>
                </c:pt>
                <c:pt idx="8712">
                  <c:v>2.4891428571429826</c:v>
                </c:pt>
                <c:pt idx="8713">
                  <c:v>2.489428571428697</c:v>
                </c:pt>
                <c:pt idx="8714">
                  <c:v>2.4897142857144114</c:v>
                </c:pt>
                <c:pt idx="8715">
                  <c:v>2.4900000000001259</c:v>
                </c:pt>
                <c:pt idx="8716">
                  <c:v>2.4902857142858403</c:v>
                </c:pt>
                <c:pt idx="8717">
                  <c:v>2.4905714285715548</c:v>
                </c:pt>
                <c:pt idx="8718">
                  <c:v>2.4908571428572692</c:v>
                </c:pt>
                <c:pt idx="8719">
                  <c:v>2.4911428571429837</c:v>
                </c:pt>
                <c:pt idx="8720">
                  <c:v>2.4914285714286981</c:v>
                </c:pt>
                <c:pt idx="8721">
                  <c:v>2.4917142857144126</c:v>
                </c:pt>
                <c:pt idx="8722">
                  <c:v>2.492000000000127</c:v>
                </c:pt>
                <c:pt idx="8723">
                  <c:v>2.4922857142858414</c:v>
                </c:pt>
                <c:pt idx="8724">
                  <c:v>2.4925714285715559</c:v>
                </c:pt>
                <c:pt idx="8725">
                  <c:v>2.4928571428572703</c:v>
                </c:pt>
                <c:pt idx="8726">
                  <c:v>2.4931428571429848</c:v>
                </c:pt>
                <c:pt idx="8727">
                  <c:v>2.4934285714286992</c:v>
                </c:pt>
                <c:pt idx="8728">
                  <c:v>2.4937142857144137</c:v>
                </c:pt>
                <c:pt idx="8729">
                  <c:v>2.4940000000001281</c:v>
                </c:pt>
                <c:pt idx="8730">
                  <c:v>2.4942857142858426</c:v>
                </c:pt>
                <c:pt idx="8731">
                  <c:v>2.494571428571557</c:v>
                </c:pt>
                <c:pt idx="8732">
                  <c:v>2.4948571428572714</c:v>
                </c:pt>
                <c:pt idx="8733">
                  <c:v>2.4951428571429859</c:v>
                </c:pt>
                <c:pt idx="8734">
                  <c:v>2.4954285714287003</c:v>
                </c:pt>
                <c:pt idx="8735">
                  <c:v>2.4957142857144148</c:v>
                </c:pt>
                <c:pt idx="8736">
                  <c:v>2.4960000000001292</c:v>
                </c:pt>
                <c:pt idx="8737">
                  <c:v>2.4962857142858437</c:v>
                </c:pt>
                <c:pt idx="8738">
                  <c:v>2.4965714285715581</c:v>
                </c:pt>
                <c:pt idx="8739">
                  <c:v>2.4968571428572726</c:v>
                </c:pt>
                <c:pt idx="8740">
                  <c:v>2.497142857142987</c:v>
                </c:pt>
                <c:pt idx="8741">
                  <c:v>2.4974285714287014</c:v>
                </c:pt>
                <c:pt idx="8742">
                  <c:v>2.4977142857144159</c:v>
                </c:pt>
                <c:pt idx="8743">
                  <c:v>2.4980000000001303</c:v>
                </c:pt>
                <c:pt idx="8744">
                  <c:v>2.4982857142858448</c:v>
                </c:pt>
                <c:pt idx="8745">
                  <c:v>2.4985714285715592</c:v>
                </c:pt>
                <c:pt idx="8746">
                  <c:v>2.4988571428572737</c:v>
                </c:pt>
                <c:pt idx="8747">
                  <c:v>2.4991428571429881</c:v>
                </c:pt>
                <c:pt idx="8748">
                  <c:v>2.4994285714287026</c:v>
                </c:pt>
                <c:pt idx="8749">
                  <c:v>2.499714285714417</c:v>
                </c:pt>
                <c:pt idx="8750">
                  <c:v>2.5000000000001315</c:v>
                </c:pt>
              </c:numCache>
            </c:numRef>
          </c:cat>
          <c:val>
            <c:numRef>
              <c:f>Mittelwerte!$F$22:$F$8772</c:f>
              <c:numCache>
                <c:formatCode>General</c:formatCode>
                <c:ptCount val="8751"/>
                <c:pt idx="0">
                  <c:v>34.179699999999997</c:v>
                </c:pt>
                <c:pt idx="1">
                  <c:v>53.710900000000002</c:v>
                </c:pt>
                <c:pt idx="2">
                  <c:v>39.0625</c:v>
                </c:pt>
                <c:pt idx="3">
                  <c:v>53.710900000000002</c:v>
                </c:pt>
                <c:pt idx="4">
                  <c:v>73.242199999999997</c:v>
                </c:pt>
                <c:pt idx="5">
                  <c:v>48.828099999999999</c:v>
                </c:pt>
                <c:pt idx="6">
                  <c:v>83.007800000000003</c:v>
                </c:pt>
                <c:pt idx="7">
                  <c:v>34.179699999999997</c:v>
                </c:pt>
                <c:pt idx="8">
                  <c:v>63.476599999999998</c:v>
                </c:pt>
                <c:pt idx="9">
                  <c:v>68.359399999999994</c:v>
                </c:pt>
                <c:pt idx="10">
                  <c:v>43.945300000000003</c:v>
                </c:pt>
                <c:pt idx="11">
                  <c:v>68.359399999999994</c:v>
                </c:pt>
                <c:pt idx="12">
                  <c:v>43.945300000000003</c:v>
                </c:pt>
                <c:pt idx="13">
                  <c:v>53.710900000000002</c:v>
                </c:pt>
                <c:pt idx="14">
                  <c:v>58.593800000000002</c:v>
                </c:pt>
                <c:pt idx="15">
                  <c:v>48.828099999999999</c:v>
                </c:pt>
                <c:pt idx="16">
                  <c:v>83.007800000000003</c:v>
                </c:pt>
                <c:pt idx="17">
                  <c:v>68.359399999999994</c:v>
                </c:pt>
                <c:pt idx="18">
                  <c:v>63.476599999999998</c:v>
                </c:pt>
                <c:pt idx="19">
                  <c:v>43.945300000000003</c:v>
                </c:pt>
                <c:pt idx="20">
                  <c:v>68.359399999999994</c:v>
                </c:pt>
                <c:pt idx="21">
                  <c:v>73.242199999999997</c:v>
                </c:pt>
                <c:pt idx="22">
                  <c:v>34.179699999999997</c:v>
                </c:pt>
                <c:pt idx="23">
                  <c:v>68.359399999999994</c:v>
                </c:pt>
                <c:pt idx="24">
                  <c:v>53.710900000000002</c:v>
                </c:pt>
                <c:pt idx="25">
                  <c:v>9.7656299999999998</c:v>
                </c:pt>
                <c:pt idx="26">
                  <c:v>68.359399999999994</c:v>
                </c:pt>
                <c:pt idx="27">
                  <c:v>43.945300000000003</c:v>
                </c:pt>
                <c:pt idx="28">
                  <c:v>107.422</c:v>
                </c:pt>
                <c:pt idx="29">
                  <c:v>53.710900000000002</c:v>
                </c:pt>
                <c:pt idx="30">
                  <c:v>83.007800000000003</c:v>
                </c:pt>
                <c:pt idx="31">
                  <c:v>53.710900000000002</c:v>
                </c:pt>
                <c:pt idx="32">
                  <c:v>34.179699999999997</c:v>
                </c:pt>
                <c:pt idx="33">
                  <c:v>58.593800000000002</c:v>
                </c:pt>
                <c:pt idx="34">
                  <c:v>39.0625</c:v>
                </c:pt>
                <c:pt idx="35">
                  <c:v>39.0625</c:v>
                </c:pt>
                <c:pt idx="36">
                  <c:v>78.125</c:v>
                </c:pt>
                <c:pt idx="37">
                  <c:v>48.828099999999999</c:v>
                </c:pt>
                <c:pt idx="38">
                  <c:v>83.007800000000003</c:v>
                </c:pt>
                <c:pt idx="39">
                  <c:v>53.710900000000002</c:v>
                </c:pt>
                <c:pt idx="40">
                  <c:v>68.359399999999994</c:v>
                </c:pt>
                <c:pt idx="41">
                  <c:v>83.007800000000003</c:v>
                </c:pt>
                <c:pt idx="42">
                  <c:v>34.179699999999997</c:v>
                </c:pt>
                <c:pt idx="43">
                  <c:v>78.125</c:v>
                </c:pt>
                <c:pt idx="44">
                  <c:v>39.0625</c:v>
                </c:pt>
                <c:pt idx="45">
                  <c:v>58.593800000000002</c:v>
                </c:pt>
                <c:pt idx="46">
                  <c:v>43.945300000000003</c:v>
                </c:pt>
                <c:pt idx="47">
                  <c:v>19.531300000000002</c:v>
                </c:pt>
                <c:pt idx="48">
                  <c:v>68.359399999999994</c:v>
                </c:pt>
                <c:pt idx="49">
                  <c:v>48.828099999999999</c:v>
                </c:pt>
                <c:pt idx="50">
                  <c:v>112.30500000000001</c:v>
                </c:pt>
                <c:pt idx="51">
                  <c:v>43.945300000000003</c:v>
                </c:pt>
                <c:pt idx="52">
                  <c:v>63.476599999999998</c:v>
                </c:pt>
                <c:pt idx="53">
                  <c:v>68.359399999999994</c:v>
                </c:pt>
                <c:pt idx="54">
                  <c:v>39.0625</c:v>
                </c:pt>
                <c:pt idx="55">
                  <c:v>83.007800000000003</c:v>
                </c:pt>
                <c:pt idx="56">
                  <c:v>53.710900000000002</c:v>
                </c:pt>
                <c:pt idx="57">
                  <c:v>29.296900000000001</c:v>
                </c:pt>
                <c:pt idx="58">
                  <c:v>73.242199999999997</c:v>
                </c:pt>
                <c:pt idx="59">
                  <c:v>63.476599999999998</c:v>
                </c:pt>
                <c:pt idx="60">
                  <c:v>58.593800000000002</c:v>
                </c:pt>
                <c:pt idx="61">
                  <c:v>39.0625</c:v>
                </c:pt>
                <c:pt idx="62">
                  <c:v>63.476599999999998</c:v>
                </c:pt>
                <c:pt idx="63">
                  <c:v>87.890600000000006</c:v>
                </c:pt>
                <c:pt idx="64">
                  <c:v>48.828099999999999</c:v>
                </c:pt>
                <c:pt idx="65">
                  <c:v>53.710900000000002</c:v>
                </c:pt>
                <c:pt idx="66">
                  <c:v>43.945300000000003</c:v>
                </c:pt>
                <c:pt idx="67">
                  <c:v>53.710900000000002</c:v>
                </c:pt>
                <c:pt idx="68">
                  <c:v>63.476599999999998</c:v>
                </c:pt>
                <c:pt idx="69">
                  <c:v>19.531300000000002</c:v>
                </c:pt>
                <c:pt idx="70">
                  <c:v>68.359399999999994</c:v>
                </c:pt>
                <c:pt idx="71">
                  <c:v>53.710900000000002</c:v>
                </c:pt>
                <c:pt idx="72">
                  <c:v>68.359399999999994</c:v>
                </c:pt>
                <c:pt idx="73">
                  <c:v>58.593800000000002</c:v>
                </c:pt>
                <c:pt idx="74">
                  <c:v>48.828099999999999</c:v>
                </c:pt>
                <c:pt idx="75">
                  <c:v>73.242199999999997</c:v>
                </c:pt>
                <c:pt idx="76">
                  <c:v>48.828099999999999</c:v>
                </c:pt>
                <c:pt idx="77">
                  <c:v>58.593800000000002</c:v>
                </c:pt>
                <c:pt idx="78">
                  <c:v>34.179699999999997</c:v>
                </c:pt>
                <c:pt idx="79">
                  <c:v>29.296900000000001</c:v>
                </c:pt>
                <c:pt idx="80">
                  <c:v>73.242199999999997</c:v>
                </c:pt>
                <c:pt idx="81">
                  <c:v>39.0625</c:v>
                </c:pt>
                <c:pt idx="82">
                  <c:v>68.359399999999994</c:v>
                </c:pt>
                <c:pt idx="83">
                  <c:v>39.0625</c:v>
                </c:pt>
                <c:pt idx="84">
                  <c:v>68.359399999999994</c:v>
                </c:pt>
                <c:pt idx="85">
                  <c:v>68.359399999999994</c:v>
                </c:pt>
                <c:pt idx="86">
                  <c:v>39.0625</c:v>
                </c:pt>
                <c:pt idx="87">
                  <c:v>63.476599999999998</c:v>
                </c:pt>
                <c:pt idx="88">
                  <c:v>73.242199999999997</c:v>
                </c:pt>
                <c:pt idx="89">
                  <c:v>48.828099999999999</c:v>
                </c:pt>
                <c:pt idx="90">
                  <c:v>48.828099999999999</c:v>
                </c:pt>
                <c:pt idx="91">
                  <c:v>14.648400000000001</c:v>
                </c:pt>
                <c:pt idx="92">
                  <c:v>73.242199999999997</c:v>
                </c:pt>
                <c:pt idx="93">
                  <c:v>48.828099999999999</c:v>
                </c:pt>
                <c:pt idx="94">
                  <c:v>19.531300000000002</c:v>
                </c:pt>
                <c:pt idx="95">
                  <c:v>92.773399999999995</c:v>
                </c:pt>
                <c:pt idx="96">
                  <c:v>43.945300000000003</c:v>
                </c:pt>
                <c:pt idx="97">
                  <c:v>97.656300000000002</c:v>
                </c:pt>
                <c:pt idx="98">
                  <c:v>43.945300000000003</c:v>
                </c:pt>
                <c:pt idx="99">
                  <c:v>63.476599999999998</c:v>
                </c:pt>
                <c:pt idx="100">
                  <c:v>78.125</c:v>
                </c:pt>
                <c:pt idx="101">
                  <c:v>53.710900000000002</c:v>
                </c:pt>
                <c:pt idx="102">
                  <c:v>68.359399999999994</c:v>
                </c:pt>
                <c:pt idx="103">
                  <c:v>63.476599999999998</c:v>
                </c:pt>
                <c:pt idx="104">
                  <c:v>34.179699999999997</c:v>
                </c:pt>
                <c:pt idx="105">
                  <c:v>78.125</c:v>
                </c:pt>
                <c:pt idx="106">
                  <c:v>39.0625</c:v>
                </c:pt>
                <c:pt idx="107">
                  <c:v>78.125</c:v>
                </c:pt>
                <c:pt idx="108">
                  <c:v>58.593800000000002</c:v>
                </c:pt>
                <c:pt idx="109">
                  <c:v>73.242199999999997</c:v>
                </c:pt>
                <c:pt idx="110">
                  <c:v>68.359399999999994</c:v>
                </c:pt>
                <c:pt idx="111">
                  <c:v>39.0625</c:v>
                </c:pt>
                <c:pt idx="112">
                  <c:v>53.710900000000002</c:v>
                </c:pt>
                <c:pt idx="113">
                  <c:v>14.648400000000001</c:v>
                </c:pt>
                <c:pt idx="114">
                  <c:v>73.242199999999997</c:v>
                </c:pt>
                <c:pt idx="115">
                  <c:v>29.296900000000001</c:v>
                </c:pt>
                <c:pt idx="116">
                  <c:v>24.414100000000001</c:v>
                </c:pt>
                <c:pt idx="117">
                  <c:v>73.242199999999997</c:v>
                </c:pt>
                <c:pt idx="118">
                  <c:v>58.593800000000002</c:v>
                </c:pt>
                <c:pt idx="119">
                  <c:v>97.656300000000002</c:v>
                </c:pt>
                <c:pt idx="120">
                  <c:v>48.828099999999999</c:v>
                </c:pt>
                <c:pt idx="121">
                  <c:v>53.710900000000002</c:v>
                </c:pt>
                <c:pt idx="122">
                  <c:v>58.593800000000002</c:v>
                </c:pt>
                <c:pt idx="123">
                  <c:v>48.828099999999999</c:v>
                </c:pt>
                <c:pt idx="124">
                  <c:v>87.890600000000006</c:v>
                </c:pt>
                <c:pt idx="125">
                  <c:v>39.0625</c:v>
                </c:pt>
                <c:pt idx="126">
                  <c:v>34.179699999999997</c:v>
                </c:pt>
                <c:pt idx="127">
                  <c:v>68.359399999999994</c:v>
                </c:pt>
                <c:pt idx="128">
                  <c:v>48.828099999999999</c:v>
                </c:pt>
                <c:pt idx="129">
                  <c:v>63.476599999999998</c:v>
                </c:pt>
                <c:pt idx="130">
                  <c:v>53.710900000000002</c:v>
                </c:pt>
                <c:pt idx="131">
                  <c:v>63.476599999999998</c:v>
                </c:pt>
                <c:pt idx="132">
                  <c:v>87.890600000000006</c:v>
                </c:pt>
                <c:pt idx="133">
                  <c:v>39.0625</c:v>
                </c:pt>
                <c:pt idx="134">
                  <c:v>48.828099999999999</c:v>
                </c:pt>
                <c:pt idx="135">
                  <c:v>39.0625</c:v>
                </c:pt>
                <c:pt idx="136">
                  <c:v>48.828099999999999</c:v>
                </c:pt>
                <c:pt idx="137">
                  <c:v>53.710900000000002</c:v>
                </c:pt>
                <c:pt idx="138">
                  <c:v>24.414100000000001</c:v>
                </c:pt>
                <c:pt idx="139">
                  <c:v>83.007800000000003</c:v>
                </c:pt>
                <c:pt idx="140">
                  <c:v>29.296900000000001</c:v>
                </c:pt>
                <c:pt idx="141">
                  <c:v>87.890600000000006</c:v>
                </c:pt>
                <c:pt idx="142">
                  <c:v>68.359399999999994</c:v>
                </c:pt>
                <c:pt idx="143">
                  <c:v>58.593800000000002</c:v>
                </c:pt>
                <c:pt idx="144">
                  <c:v>53.710900000000002</c:v>
                </c:pt>
                <c:pt idx="145">
                  <c:v>29.296900000000001</c:v>
                </c:pt>
                <c:pt idx="146">
                  <c:v>68.359399999999994</c:v>
                </c:pt>
                <c:pt idx="147">
                  <c:v>34.179699999999997</c:v>
                </c:pt>
                <c:pt idx="148">
                  <c:v>43.945300000000003</c:v>
                </c:pt>
                <c:pt idx="149">
                  <c:v>63.476599999999998</c:v>
                </c:pt>
                <c:pt idx="150">
                  <c:v>53.710900000000002</c:v>
                </c:pt>
                <c:pt idx="151">
                  <c:v>73.242199999999997</c:v>
                </c:pt>
                <c:pt idx="152">
                  <c:v>48.828099999999999</c:v>
                </c:pt>
                <c:pt idx="153">
                  <c:v>63.476599999999998</c:v>
                </c:pt>
                <c:pt idx="154">
                  <c:v>63.476599999999998</c:v>
                </c:pt>
                <c:pt idx="155">
                  <c:v>39.0625</c:v>
                </c:pt>
                <c:pt idx="156">
                  <c:v>43.945300000000003</c:v>
                </c:pt>
                <c:pt idx="157">
                  <c:v>53.710900000000002</c:v>
                </c:pt>
                <c:pt idx="158">
                  <c:v>53.710900000000002</c:v>
                </c:pt>
                <c:pt idx="159">
                  <c:v>73.242199999999997</c:v>
                </c:pt>
                <c:pt idx="160">
                  <c:v>34.179699999999997</c:v>
                </c:pt>
                <c:pt idx="161">
                  <c:v>68.359399999999994</c:v>
                </c:pt>
                <c:pt idx="162">
                  <c:v>34.179699999999997</c:v>
                </c:pt>
                <c:pt idx="163">
                  <c:v>83.007800000000003</c:v>
                </c:pt>
                <c:pt idx="164">
                  <c:v>68.359399999999994</c:v>
                </c:pt>
                <c:pt idx="165">
                  <c:v>43.945300000000003</c:v>
                </c:pt>
                <c:pt idx="166">
                  <c:v>48.828099999999999</c:v>
                </c:pt>
                <c:pt idx="167">
                  <c:v>53.710900000000002</c:v>
                </c:pt>
                <c:pt idx="168">
                  <c:v>68.359399999999994</c:v>
                </c:pt>
                <c:pt idx="169">
                  <c:v>58.593800000000002</c:v>
                </c:pt>
                <c:pt idx="170">
                  <c:v>39.0625</c:v>
                </c:pt>
                <c:pt idx="171">
                  <c:v>73.242199999999997</c:v>
                </c:pt>
                <c:pt idx="172">
                  <c:v>43.945300000000003</c:v>
                </c:pt>
                <c:pt idx="173">
                  <c:v>63.476599999999998</c:v>
                </c:pt>
                <c:pt idx="174">
                  <c:v>68.359399999999994</c:v>
                </c:pt>
                <c:pt idx="175">
                  <c:v>53.710900000000002</c:v>
                </c:pt>
                <c:pt idx="176">
                  <c:v>97.656300000000002</c:v>
                </c:pt>
                <c:pt idx="177">
                  <c:v>53.710900000000002</c:v>
                </c:pt>
                <c:pt idx="178">
                  <c:v>58.593800000000002</c:v>
                </c:pt>
                <c:pt idx="179">
                  <c:v>48.828099999999999</c:v>
                </c:pt>
                <c:pt idx="180">
                  <c:v>39.0625</c:v>
                </c:pt>
                <c:pt idx="181">
                  <c:v>58.593800000000002</c:v>
                </c:pt>
                <c:pt idx="182">
                  <c:v>43.945300000000003</c:v>
                </c:pt>
                <c:pt idx="183">
                  <c:v>48.828099999999999</c:v>
                </c:pt>
                <c:pt idx="184">
                  <c:v>24.414100000000001</c:v>
                </c:pt>
                <c:pt idx="185">
                  <c:v>63.476599999999998</c:v>
                </c:pt>
                <c:pt idx="186">
                  <c:v>73.242199999999997</c:v>
                </c:pt>
                <c:pt idx="187">
                  <c:v>53.710900000000002</c:v>
                </c:pt>
                <c:pt idx="188">
                  <c:v>58.593800000000002</c:v>
                </c:pt>
                <c:pt idx="189">
                  <c:v>63.476599999999998</c:v>
                </c:pt>
                <c:pt idx="190">
                  <c:v>63.476599999999998</c:v>
                </c:pt>
                <c:pt idx="191">
                  <c:v>48.828099999999999</c:v>
                </c:pt>
                <c:pt idx="192">
                  <c:v>48.828099999999999</c:v>
                </c:pt>
                <c:pt idx="193">
                  <c:v>83.007800000000003</c:v>
                </c:pt>
                <c:pt idx="194">
                  <c:v>39.0625</c:v>
                </c:pt>
                <c:pt idx="195">
                  <c:v>53.710900000000002</c:v>
                </c:pt>
                <c:pt idx="196">
                  <c:v>53.710900000000002</c:v>
                </c:pt>
                <c:pt idx="197">
                  <c:v>48.828099999999999</c:v>
                </c:pt>
                <c:pt idx="198">
                  <c:v>63.476599999999998</c:v>
                </c:pt>
                <c:pt idx="199">
                  <c:v>48.828099999999999</c:v>
                </c:pt>
                <c:pt idx="200">
                  <c:v>73.242199999999997</c:v>
                </c:pt>
                <c:pt idx="201">
                  <c:v>58.593800000000002</c:v>
                </c:pt>
                <c:pt idx="202">
                  <c:v>68.359399999999994</c:v>
                </c:pt>
                <c:pt idx="203">
                  <c:v>63.476599999999998</c:v>
                </c:pt>
                <c:pt idx="204">
                  <c:v>14.648400000000001</c:v>
                </c:pt>
                <c:pt idx="205">
                  <c:v>83.007800000000003</c:v>
                </c:pt>
                <c:pt idx="206">
                  <c:v>39.0625</c:v>
                </c:pt>
                <c:pt idx="207">
                  <c:v>48.828099999999999</c:v>
                </c:pt>
                <c:pt idx="208">
                  <c:v>63.476599999999998</c:v>
                </c:pt>
                <c:pt idx="209">
                  <c:v>29.296900000000001</c:v>
                </c:pt>
                <c:pt idx="210">
                  <c:v>102.539</c:v>
                </c:pt>
                <c:pt idx="211">
                  <c:v>63.476599999999998</c:v>
                </c:pt>
                <c:pt idx="212">
                  <c:v>68.359399999999994</c:v>
                </c:pt>
                <c:pt idx="213">
                  <c:v>48.828099999999999</c:v>
                </c:pt>
                <c:pt idx="214">
                  <c:v>39.0625</c:v>
                </c:pt>
                <c:pt idx="215">
                  <c:v>63.476599999999998</c:v>
                </c:pt>
                <c:pt idx="216">
                  <c:v>43.945300000000003</c:v>
                </c:pt>
                <c:pt idx="217">
                  <c:v>39.0625</c:v>
                </c:pt>
                <c:pt idx="218">
                  <c:v>53.710900000000002</c:v>
                </c:pt>
                <c:pt idx="219">
                  <c:v>78.125</c:v>
                </c:pt>
                <c:pt idx="220">
                  <c:v>78.125</c:v>
                </c:pt>
                <c:pt idx="221">
                  <c:v>48.828099999999999</c:v>
                </c:pt>
                <c:pt idx="222">
                  <c:v>53.710900000000002</c:v>
                </c:pt>
                <c:pt idx="223">
                  <c:v>48.828099999999999</c:v>
                </c:pt>
                <c:pt idx="224">
                  <c:v>63.476599999999998</c:v>
                </c:pt>
                <c:pt idx="225">
                  <c:v>58.593800000000002</c:v>
                </c:pt>
                <c:pt idx="226">
                  <c:v>29.296900000000001</c:v>
                </c:pt>
                <c:pt idx="227">
                  <c:v>73.242199999999997</c:v>
                </c:pt>
                <c:pt idx="228">
                  <c:v>39.0625</c:v>
                </c:pt>
                <c:pt idx="229">
                  <c:v>58.593800000000002</c:v>
                </c:pt>
                <c:pt idx="230">
                  <c:v>83.007800000000003</c:v>
                </c:pt>
                <c:pt idx="231">
                  <c:v>48.828099999999999</c:v>
                </c:pt>
                <c:pt idx="232">
                  <c:v>83.007800000000003</c:v>
                </c:pt>
                <c:pt idx="233">
                  <c:v>29.296900000000001</c:v>
                </c:pt>
                <c:pt idx="234">
                  <c:v>34.179699999999997</c:v>
                </c:pt>
                <c:pt idx="235">
                  <c:v>53.710900000000002</c:v>
                </c:pt>
                <c:pt idx="236">
                  <c:v>43.945300000000003</c:v>
                </c:pt>
                <c:pt idx="237">
                  <c:v>78.125</c:v>
                </c:pt>
                <c:pt idx="238">
                  <c:v>43.945300000000003</c:v>
                </c:pt>
                <c:pt idx="239">
                  <c:v>43.945300000000003</c:v>
                </c:pt>
                <c:pt idx="240">
                  <c:v>58.593800000000002</c:v>
                </c:pt>
                <c:pt idx="241">
                  <c:v>53.710900000000002</c:v>
                </c:pt>
                <c:pt idx="242">
                  <c:v>87.890600000000006</c:v>
                </c:pt>
                <c:pt idx="243">
                  <c:v>39.0625</c:v>
                </c:pt>
                <c:pt idx="244">
                  <c:v>73.242199999999997</c:v>
                </c:pt>
                <c:pt idx="245">
                  <c:v>83.007800000000003</c:v>
                </c:pt>
                <c:pt idx="246">
                  <c:v>34.179699999999997</c:v>
                </c:pt>
                <c:pt idx="247">
                  <c:v>78.125</c:v>
                </c:pt>
                <c:pt idx="248">
                  <c:v>39.0625</c:v>
                </c:pt>
                <c:pt idx="249">
                  <c:v>34.179699999999997</c:v>
                </c:pt>
                <c:pt idx="250">
                  <c:v>58.593800000000002</c:v>
                </c:pt>
                <c:pt idx="251">
                  <c:v>48.828099999999999</c:v>
                </c:pt>
                <c:pt idx="252">
                  <c:v>73.242199999999997</c:v>
                </c:pt>
                <c:pt idx="253">
                  <c:v>53.710900000000002</c:v>
                </c:pt>
                <c:pt idx="254">
                  <c:v>117.188</c:v>
                </c:pt>
                <c:pt idx="255">
                  <c:v>43.945300000000003</c:v>
                </c:pt>
                <c:pt idx="256">
                  <c:v>58.593800000000002</c:v>
                </c:pt>
                <c:pt idx="257">
                  <c:v>48.828099999999999</c:v>
                </c:pt>
                <c:pt idx="258">
                  <c:v>39.0625</c:v>
                </c:pt>
                <c:pt idx="259">
                  <c:v>73.242199999999997</c:v>
                </c:pt>
                <c:pt idx="260">
                  <c:v>48.828099999999999</c:v>
                </c:pt>
                <c:pt idx="261">
                  <c:v>48.828099999999999</c:v>
                </c:pt>
                <c:pt idx="262">
                  <c:v>48.828099999999999</c:v>
                </c:pt>
                <c:pt idx="263">
                  <c:v>63.476599999999998</c:v>
                </c:pt>
                <c:pt idx="264">
                  <c:v>83.007800000000003</c:v>
                </c:pt>
                <c:pt idx="265">
                  <c:v>34.179699999999997</c:v>
                </c:pt>
                <c:pt idx="266">
                  <c:v>68.359399999999994</c:v>
                </c:pt>
                <c:pt idx="267">
                  <c:v>73.242199999999997</c:v>
                </c:pt>
                <c:pt idx="268">
                  <c:v>73.242199999999997</c:v>
                </c:pt>
                <c:pt idx="269">
                  <c:v>68.359399999999994</c:v>
                </c:pt>
                <c:pt idx="270">
                  <c:v>29.296900000000001</c:v>
                </c:pt>
                <c:pt idx="271">
                  <c:v>53.710900000000002</c:v>
                </c:pt>
                <c:pt idx="272">
                  <c:v>34.179699999999997</c:v>
                </c:pt>
                <c:pt idx="273">
                  <c:v>39.0625</c:v>
                </c:pt>
                <c:pt idx="274">
                  <c:v>68.359399999999994</c:v>
                </c:pt>
                <c:pt idx="275">
                  <c:v>43.945300000000003</c:v>
                </c:pt>
                <c:pt idx="276">
                  <c:v>112.30500000000001</c:v>
                </c:pt>
                <c:pt idx="277">
                  <c:v>39.0625</c:v>
                </c:pt>
                <c:pt idx="278">
                  <c:v>48.828099999999999</c:v>
                </c:pt>
                <c:pt idx="279">
                  <c:v>48.828099999999999</c:v>
                </c:pt>
                <c:pt idx="280">
                  <c:v>14.648400000000001</c:v>
                </c:pt>
                <c:pt idx="281">
                  <c:v>73.242199999999997</c:v>
                </c:pt>
                <c:pt idx="282">
                  <c:v>43.945300000000003</c:v>
                </c:pt>
                <c:pt idx="283">
                  <c:v>63.476599999999998</c:v>
                </c:pt>
                <c:pt idx="284">
                  <c:v>58.593800000000002</c:v>
                </c:pt>
                <c:pt idx="285">
                  <c:v>53.710900000000002</c:v>
                </c:pt>
                <c:pt idx="286">
                  <c:v>83.007800000000003</c:v>
                </c:pt>
                <c:pt idx="287">
                  <c:v>34.179699999999997</c:v>
                </c:pt>
                <c:pt idx="288">
                  <c:v>43.945300000000003</c:v>
                </c:pt>
                <c:pt idx="289">
                  <c:v>68.359399999999994</c:v>
                </c:pt>
                <c:pt idx="290">
                  <c:v>29.296900000000001</c:v>
                </c:pt>
                <c:pt idx="291">
                  <c:v>73.242199999999997</c:v>
                </c:pt>
                <c:pt idx="292">
                  <c:v>29.296900000000001</c:v>
                </c:pt>
                <c:pt idx="293">
                  <c:v>68.359399999999994</c:v>
                </c:pt>
                <c:pt idx="294">
                  <c:v>19.531300000000002</c:v>
                </c:pt>
                <c:pt idx="295">
                  <c:v>53.710900000000002</c:v>
                </c:pt>
                <c:pt idx="296">
                  <c:v>78.125</c:v>
                </c:pt>
                <c:pt idx="297">
                  <c:v>43.945300000000003</c:v>
                </c:pt>
                <c:pt idx="298">
                  <c:v>92.773399999999995</c:v>
                </c:pt>
                <c:pt idx="299">
                  <c:v>53.710900000000002</c:v>
                </c:pt>
                <c:pt idx="300">
                  <c:v>19.531300000000002</c:v>
                </c:pt>
                <c:pt idx="301">
                  <c:v>58.593800000000002</c:v>
                </c:pt>
                <c:pt idx="302">
                  <c:v>39.0625</c:v>
                </c:pt>
                <c:pt idx="303">
                  <c:v>53.710900000000002</c:v>
                </c:pt>
                <c:pt idx="304">
                  <c:v>43.945300000000003</c:v>
                </c:pt>
                <c:pt idx="305">
                  <c:v>43.945300000000003</c:v>
                </c:pt>
                <c:pt idx="306">
                  <c:v>43.945300000000003</c:v>
                </c:pt>
                <c:pt idx="307">
                  <c:v>43.945300000000003</c:v>
                </c:pt>
                <c:pt idx="308">
                  <c:v>78.125</c:v>
                </c:pt>
                <c:pt idx="309">
                  <c:v>58.593800000000002</c:v>
                </c:pt>
                <c:pt idx="310">
                  <c:v>53.710900000000002</c:v>
                </c:pt>
                <c:pt idx="311">
                  <c:v>73.242199999999997</c:v>
                </c:pt>
                <c:pt idx="312">
                  <c:v>48.828099999999999</c:v>
                </c:pt>
                <c:pt idx="313">
                  <c:v>63.476599999999998</c:v>
                </c:pt>
                <c:pt idx="314">
                  <c:v>29.296900000000001</c:v>
                </c:pt>
                <c:pt idx="315">
                  <c:v>48.828099999999999</c:v>
                </c:pt>
                <c:pt idx="316">
                  <c:v>63.476599999999998</c:v>
                </c:pt>
                <c:pt idx="317">
                  <c:v>29.296900000000001</c:v>
                </c:pt>
                <c:pt idx="318">
                  <c:v>87.890600000000006</c:v>
                </c:pt>
                <c:pt idx="319">
                  <c:v>43.945300000000003</c:v>
                </c:pt>
                <c:pt idx="320">
                  <c:v>102.539</c:v>
                </c:pt>
                <c:pt idx="321">
                  <c:v>58.593800000000002</c:v>
                </c:pt>
                <c:pt idx="322">
                  <c:v>68.359399999999994</c:v>
                </c:pt>
                <c:pt idx="323">
                  <c:v>43.945300000000003</c:v>
                </c:pt>
                <c:pt idx="324">
                  <c:v>34.179699999999997</c:v>
                </c:pt>
                <c:pt idx="325">
                  <c:v>48.828099999999999</c:v>
                </c:pt>
                <c:pt idx="326">
                  <c:v>43.945300000000003</c:v>
                </c:pt>
                <c:pt idx="327">
                  <c:v>63.476599999999998</c:v>
                </c:pt>
                <c:pt idx="328">
                  <c:v>68.359399999999994</c:v>
                </c:pt>
                <c:pt idx="329">
                  <c:v>73.242199999999997</c:v>
                </c:pt>
                <c:pt idx="330">
                  <c:v>78.125</c:v>
                </c:pt>
                <c:pt idx="331">
                  <c:v>34.179699999999997</c:v>
                </c:pt>
                <c:pt idx="332">
                  <c:v>58.593800000000002</c:v>
                </c:pt>
                <c:pt idx="333">
                  <c:v>73.242199999999997</c:v>
                </c:pt>
                <c:pt idx="334">
                  <c:v>29.296900000000001</c:v>
                </c:pt>
                <c:pt idx="335">
                  <c:v>92.773399999999995</c:v>
                </c:pt>
                <c:pt idx="336">
                  <c:v>29.296900000000001</c:v>
                </c:pt>
                <c:pt idx="337">
                  <c:v>63.476599999999998</c:v>
                </c:pt>
                <c:pt idx="338">
                  <c:v>53.710900000000002</c:v>
                </c:pt>
                <c:pt idx="339">
                  <c:v>0</c:v>
                </c:pt>
                <c:pt idx="340">
                  <c:v>78.125</c:v>
                </c:pt>
                <c:pt idx="341">
                  <c:v>43.945300000000003</c:v>
                </c:pt>
                <c:pt idx="342">
                  <c:v>126.953</c:v>
                </c:pt>
                <c:pt idx="343">
                  <c:v>78.125</c:v>
                </c:pt>
                <c:pt idx="344">
                  <c:v>97.656300000000002</c:v>
                </c:pt>
                <c:pt idx="345">
                  <c:v>117.188</c:v>
                </c:pt>
                <c:pt idx="346">
                  <c:v>107.422</c:v>
                </c:pt>
                <c:pt idx="347">
                  <c:v>146.48400000000001</c:v>
                </c:pt>
                <c:pt idx="348">
                  <c:v>161.13300000000001</c:v>
                </c:pt>
                <c:pt idx="349">
                  <c:v>141.602</c:v>
                </c:pt>
                <c:pt idx="350">
                  <c:v>200.19499999999999</c:v>
                </c:pt>
                <c:pt idx="351">
                  <c:v>170.898</c:v>
                </c:pt>
                <c:pt idx="352">
                  <c:v>214.84399999999999</c:v>
                </c:pt>
                <c:pt idx="353">
                  <c:v>195.31299999999999</c:v>
                </c:pt>
                <c:pt idx="354">
                  <c:v>209.96100000000001</c:v>
                </c:pt>
                <c:pt idx="355">
                  <c:v>234.375</c:v>
                </c:pt>
                <c:pt idx="356">
                  <c:v>224.60900000000001</c:v>
                </c:pt>
                <c:pt idx="357">
                  <c:v>244.14099999999999</c:v>
                </c:pt>
                <c:pt idx="358">
                  <c:v>214.84399999999999</c:v>
                </c:pt>
                <c:pt idx="359">
                  <c:v>258.78899999999999</c:v>
                </c:pt>
                <c:pt idx="360">
                  <c:v>268.55500000000001</c:v>
                </c:pt>
                <c:pt idx="361">
                  <c:v>214.84399999999999</c:v>
                </c:pt>
                <c:pt idx="362">
                  <c:v>292.96899999999999</c:v>
                </c:pt>
                <c:pt idx="363">
                  <c:v>268.55500000000001</c:v>
                </c:pt>
                <c:pt idx="364">
                  <c:v>341.79700000000003</c:v>
                </c:pt>
                <c:pt idx="365">
                  <c:v>307.61700000000002</c:v>
                </c:pt>
                <c:pt idx="366">
                  <c:v>322.26600000000002</c:v>
                </c:pt>
                <c:pt idx="367">
                  <c:v>312.5</c:v>
                </c:pt>
                <c:pt idx="368">
                  <c:v>312.5</c:v>
                </c:pt>
                <c:pt idx="369">
                  <c:v>346.68</c:v>
                </c:pt>
                <c:pt idx="370">
                  <c:v>351.56299999999999</c:v>
                </c:pt>
                <c:pt idx="371">
                  <c:v>356.44499999999999</c:v>
                </c:pt>
                <c:pt idx="372">
                  <c:v>371.09399999999999</c:v>
                </c:pt>
                <c:pt idx="373">
                  <c:v>346.68</c:v>
                </c:pt>
                <c:pt idx="374">
                  <c:v>380.85899999999998</c:v>
                </c:pt>
                <c:pt idx="375">
                  <c:v>395.50799999999998</c:v>
                </c:pt>
                <c:pt idx="376">
                  <c:v>400.39100000000002</c:v>
                </c:pt>
                <c:pt idx="377">
                  <c:v>439.45299999999997</c:v>
                </c:pt>
                <c:pt idx="378">
                  <c:v>410.15600000000001</c:v>
                </c:pt>
                <c:pt idx="379">
                  <c:v>419.92200000000003</c:v>
                </c:pt>
                <c:pt idx="380">
                  <c:v>429.68799999999999</c:v>
                </c:pt>
                <c:pt idx="381">
                  <c:v>439.45299999999997</c:v>
                </c:pt>
                <c:pt idx="382">
                  <c:v>458.98399999999998</c:v>
                </c:pt>
                <c:pt idx="383">
                  <c:v>424.80500000000001</c:v>
                </c:pt>
                <c:pt idx="384">
                  <c:v>483.39800000000002</c:v>
                </c:pt>
                <c:pt idx="385">
                  <c:v>458.98399999999998</c:v>
                </c:pt>
                <c:pt idx="386">
                  <c:v>502.93</c:v>
                </c:pt>
                <c:pt idx="387">
                  <c:v>488.28100000000001</c:v>
                </c:pt>
                <c:pt idx="388">
                  <c:v>517.57799999999997</c:v>
                </c:pt>
                <c:pt idx="389">
                  <c:v>546.875</c:v>
                </c:pt>
                <c:pt idx="390">
                  <c:v>522.46100000000001</c:v>
                </c:pt>
                <c:pt idx="391">
                  <c:v>541.99199999999996</c:v>
                </c:pt>
                <c:pt idx="392">
                  <c:v>546.875</c:v>
                </c:pt>
                <c:pt idx="393">
                  <c:v>541.99199999999996</c:v>
                </c:pt>
                <c:pt idx="394">
                  <c:v>620.11699999999996</c:v>
                </c:pt>
                <c:pt idx="395">
                  <c:v>566.40599999999995</c:v>
                </c:pt>
                <c:pt idx="396">
                  <c:v>595.70299999999997</c:v>
                </c:pt>
                <c:pt idx="397">
                  <c:v>590.82000000000005</c:v>
                </c:pt>
                <c:pt idx="398">
                  <c:v>610.35199999999998</c:v>
                </c:pt>
                <c:pt idx="399">
                  <c:v>629.88300000000004</c:v>
                </c:pt>
                <c:pt idx="400">
                  <c:v>610.35199999999998</c:v>
                </c:pt>
                <c:pt idx="401">
                  <c:v>644.53099999999995</c:v>
                </c:pt>
                <c:pt idx="402">
                  <c:v>634.76599999999996</c:v>
                </c:pt>
                <c:pt idx="403">
                  <c:v>664.06299999999999</c:v>
                </c:pt>
                <c:pt idx="404">
                  <c:v>654.29700000000003</c:v>
                </c:pt>
                <c:pt idx="405">
                  <c:v>644.53099999999995</c:v>
                </c:pt>
                <c:pt idx="406">
                  <c:v>717.77300000000002</c:v>
                </c:pt>
                <c:pt idx="407">
                  <c:v>683.59400000000005</c:v>
                </c:pt>
                <c:pt idx="408">
                  <c:v>751.95299999999997</c:v>
                </c:pt>
                <c:pt idx="409">
                  <c:v>737.30499999999995</c:v>
                </c:pt>
                <c:pt idx="410">
                  <c:v>732.42200000000003</c:v>
                </c:pt>
                <c:pt idx="411">
                  <c:v>737.30499999999995</c:v>
                </c:pt>
                <c:pt idx="412">
                  <c:v>737.30499999999995</c:v>
                </c:pt>
                <c:pt idx="413">
                  <c:v>776.36699999999996</c:v>
                </c:pt>
                <c:pt idx="414">
                  <c:v>751.95299999999997</c:v>
                </c:pt>
                <c:pt idx="415">
                  <c:v>751.95299999999997</c:v>
                </c:pt>
                <c:pt idx="416">
                  <c:v>805.66399999999999</c:v>
                </c:pt>
                <c:pt idx="417">
                  <c:v>761.71900000000005</c:v>
                </c:pt>
                <c:pt idx="418">
                  <c:v>830.07799999999997</c:v>
                </c:pt>
                <c:pt idx="419">
                  <c:v>825.19500000000005</c:v>
                </c:pt>
                <c:pt idx="420">
                  <c:v>839.84400000000005</c:v>
                </c:pt>
                <c:pt idx="421">
                  <c:v>883.78899999999999</c:v>
                </c:pt>
                <c:pt idx="422">
                  <c:v>839.84400000000005</c:v>
                </c:pt>
                <c:pt idx="423">
                  <c:v>883.78899999999999</c:v>
                </c:pt>
                <c:pt idx="424">
                  <c:v>864.25800000000004</c:v>
                </c:pt>
                <c:pt idx="425">
                  <c:v>859.375</c:v>
                </c:pt>
                <c:pt idx="426">
                  <c:v>893.55499999999995</c:v>
                </c:pt>
                <c:pt idx="427">
                  <c:v>859.375</c:v>
                </c:pt>
                <c:pt idx="428">
                  <c:v>927.73400000000004</c:v>
                </c:pt>
                <c:pt idx="429">
                  <c:v>893.55499999999995</c:v>
                </c:pt>
                <c:pt idx="430">
                  <c:v>937.5</c:v>
                </c:pt>
                <c:pt idx="431">
                  <c:v>947.26599999999996</c:v>
                </c:pt>
                <c:pt idx="432">
                  <c:v>957.03099999999995</c:v>
                </c:pt>
                <c:pt idx="433">
                  <c:v>952.14800000000002</c:v>
                </c:pt>
                <c:pt idx="434">
                  <c:v>961.91399999999999</c:v>
                </c:pt>
                <c:pt idx="435">
                  <c:v>957.03099999999995</c:v>
                </c:pt>
                <c:pt idx="436">
                  <c:v>961.91399999999999</c:v>
                </c:pt>
                <c:pt idx="437">
                  <c:v>957.03099999999995</c:v>
                </c:pt>
                <c:pt idx="438">
                  <c:v>1025.3900000000001</c:v>
                </c:pt>
                <c:pt idx="439">
                  <c:v>981.44500000000005</c:v>
                </c:pt>
                <c:pt idx="440">
                  <c:v>1010.74</c:v>
                </c:pt>
                <c:pt idx="441">
                  <c:v>1025.3900000000001</c:v>
                </c:pt>
                <c:pt idx="442">
                  <c:v>1049.8</c:v>
                </c:pt>
                <c:pt idx="443">
                  <c:v>1079.0999999999999</c:v>
                </c:pt>
                <c:pt idx="444">
                  <c:v>1069.3399999999999</c:v>
                </c:pt>
                <c:pt idx="445">
                  <c:v>1079.0999999999999</c:v>
                </c:pt>
                <c:pt idx="446">
                  <c:v>1074.22</c:v>
                </c:pt>
                <c:pt idx="447">
                  <c:v>1093.75</c:v>
                </c:pt>
                <c:pt idx="448">
                  <c:v>1123.05</c:v>
                </c:pt>
                <c:pt idx="449">
                  <c:v>1108.4000000000001</c:v>
                </c:pt>
                <c:pt idx="450">
                  <c:v>1137.7</c:v>
                </c:pt>
                <c:pt idx="451">
                  <c:v>1132.81</c:v>
                </c:pt>
                <c:pt idx="452">
                  <c:v>1157.23</c:v>
                </c:pt>
                <c:pt idx="453">
                  <c:v>1171.8800000000001</c:v>
                </c:pt>
                <c:pt idx="454">
                  <c:v>1191.4100000000001</c:v>
                </c:pt>
                <c:pt idx="455">
                  <c:v>1206.05</c:v>
                </c:pt>
                <c:pt idx="456">
                  <c:v>1166.99</c:v>
                </c:pt>
                <c:pt idx="457">
                  <c:v>1210.94</c:v>
                </c:pt>
                <c:pt idx="458">
                  <c:v>1215.82</c:v>
                </c:pt>
                <c:pt idx="459">
                  <c:v>1196.29</c:v>
                </c:pt>
                <c:pt idx="460">
                  <c:v>1240.23</c:v>
                </c:pt>
                <c:pt idx="461">
                  <c:v>1240.23</c:v>
                </c:pt>
                <c:pt idx="462">
                  <c:v>1269.53</c:v>
                </c:pt>
                <c:pt idx="463">
                  <c:v>1245.1199999999999</c:v>
                </c:pt>
                <c:pt idx="464">
                  <c:v>1269.53</c:v>
                </c:pt>
                <c:pt idx="465">
                  <c:v>1323.24</c:v>
                </c:pt>
                <c:pt idx="466">
                  <c:v>1279.3</c:v>
                </c:pt>
                <c:pt idx="467">
                  <c:v>1337.89</c:v>
                </c:pt>
                <c:pt idx="468">
                  <c:v>1284.18</c:v>
                </c:pt>
                <c:pt idx="469">
                  <c:v>1308.5899999999999</c:v>
                </c:pt>
                <c:pt idx="470">
                  <c:v>1303.71</c:v>
                </c:pt>
                <c:pt idx="471">
                  <c:v>1293.95</c:v>
                </c:pt>
                <c:pt idx="472">
                  <c:v>1357.42</c:v>
                </c:pt>
                <c:pt idx="473">
                  <c:v>1357.42</c:v>
                </c:pt>
                <c:pt idx="474">
                  <c:v>1376.95</c:v>
                </c:pt>
                <c:pt idx="475">
                  <c:v>1342.77</c:v>
                </c:pt>
                <c:pt idx="476">
                  <c:v>1362.3</c:v>
                </c:pt>
                <c:pt idx="477">
                  <c:v>1357.42</c:v>
                </c:pt>
                <c:pt idx="478">
                  <c:v>1357.42</c:v>
                </c:pt>
                <c:pt idx="479">
                  <c:v>1372.07</c:v>
                </c:pt>
                <c:pt idx="480">
                  <c:v>1372.07</c:v>
                </c:pt>
                <c:pt idx="481">
                  <c:v>1367.19</c:v>
                </c:pt>
                <c:pt idx="482">
                  <c:v>1381.84</c:v>
                </c:pt>
                <c:pt idx="483">
                  <c:v>1386.72</c:v>
                </c:pt>
                <c:pt idx="484">
                  <c:v>1396.48</c:v>
                </c:pt>
                <c:pt idx="485">
                  <c:v>1381.84</c:v>
                </c:pt>
                <c:pt idx="486">
                  <c:v>1391.6</c:v>
                </c:pt>
                <c:pt idx="487">
                  <c:v>1406.25</c:v>
                </c:pt>
                <c:pt idx="488">
                  <c:v>1401.37</c:v>
                </c:pt>
                <c:pt idx="489">
                  <c:v>1381.84</c:v>
                </c:pt>
                <c:pt idx="490">
                  <c:v>1396.48</c:v>
                </c:pt>
                <c:pt idx="491">
                  <c:v>1396.48</c:v>
                </c:pt>
                <c:pt idx="492">
                  <c:v>1411.13</c:v>
                </c:pt>
                <c:pt idx="493">
                  <c:v>1391.6</c:v>
                </c:pt>
                <c:pt idx="494">
                  <c:v>1416.02</c:v>
                </c:pt>
                <c:pt idx="495">
                  <c:v>1406.25</c:v>
                </c:pt>
                <c:pt idx="496">
                  <c:v>1440.43</c:v>
                </c:pt>
                <c:pt idx="497">
                  <c:v>1440.43</c:v>
                </c:pt>
                <c:pt idx="498">
                  <c:v>1459.96</c:v>
                </c:pt>
                <c:pt idx="499">
                  <c:v>1445.31</c:v>
                </c:pt>
                <c:pt idx="500">
                  <c:v>1440.43</c:v>
                </c:pt>
                <c:pt idx="501">
                  <c:v>1464.84</c:v>
                </c:pt>
                <c:pt idx="502">
                  <c:v>1474.61</c:v>
                </c:pt>
                <c:pt idx="503">
                  <c:v>1430.66</c:v>
                </c:pt>
                <c:pt idx="504">
                  <c:v>1513.67</c:v>
                </c:pt>
                <c:pt idx="505">
                  <c:v>1484.38</c:v>
                </c:pt>
                <c:pt idx="506">
                  <c:v>1523.44</c:v>
                </c:pt>
                <c:pt idx="507">
                  <c:v>1533.2</c:v>
                </c:pt>
                <c:pt idx="508">
                  <c:v>1547.85</c:v>
                </c:pt>
                <c:pt idx="509">
                  <c:v>1577.15</c:v>
                </c:pt>
                <c:pt idx="510">
                  <c:v>1547.85</c:v>
                </c:pt>
                <c:pt idx="511">
                  <c:v>1552.73</c:v>
                </c:pt>
                <c:pt idx="512">
                  <c:v>1572.27</c:v>
                </c:pt>
                <c:pt idx="513">
                  <c:v>1582.03</c:v>
                </c:pt>
                <c:pt idx="514">
                  <c:v>1616.21</c:v>
                </c:pt>
                <c:pt idx="515">
                  <c:v>1596.68</c:v>
                </c:pt>
                <c:pt idx="516">
                  <c:v>1611.33</c:v>
                </c:pt>
                <c:pt idx="517">
                  <c:v>1567.38</c:v>
                </c:pt>
                <c:pt idx="518">
                  <c:v>1621.09</c:v>
                </c:pt>
                <c:pt idx="519">
                  <c:v>1621.09</c:v>
                </c:pt>
                <c:pt idx="520">
                  <c:v>1606.45</c:v>
                </c:pt>
                <c:pt idx="521">
                  <c:v>1625.98</c:v>
                </c:pt>
                <c:pt idx="522">
                  <c:v>1611.33</c:v>
                </c:pt>
                <c:pt idx="523">
                  <c:v>1630.86</c:v>
                </c:pt>
                <c:pt idx="524">
                  <c:v>1625.98</c:v>
                </c:pt>
                <c:pt idx="525">
                  <c:v>1635.74</c:v>
                </c:pt>
                <c:pt idx="526">
                  <c:v>1665.04</c:v>
                </c:pt>
                <c:pt idx="527">
                  <c:v>1665.04</c:v>
                </c:pt>
                <c:pt idx="528">
                  <c:v>1679.69</c:v>
                </c:pt>
                <c:pt idx="529">
                  <c:v>1660.16</c:v>
                </c:pt>
                <c:pt idx="530">
                  <c:v>1674.8</c:v>
                </c:pt>
                <c:pt idx="531">
                  <c:v>1713.87</c:v>
                </c:pt>
                <c:pt idx="532">
                  <c:v>1679.69</c:v>
                </c:pt>
                <c:pt idx="533">
                  <c:v>1694.34</c:v>
                </c:pt>
                <c:pt idx="534">
                  <c:v>1704.1</c:v>
                </c:pt>
                <c:pt idx="535">
                  <c:v>1733.4</c:v>
                </c:pt>
                <c:pt idx="536">
                  <c:v>1743.16</c:v>
                </c:pt>
                <c:pt idx="537">
                  <c:v>1704.1</c:v>
                </c:pt>
                <c:pt idx="538">
                  <c:v>1787.11</c:v>
                </c:pt>
                <c:pt idx="539">
                  <c:v>1748.05</c:v>
                </c:pt>
                <c:pt idx="540">
                  <c:v>1811.52</c:v>
                </c:pt>
                <c:pt idx="541">
                  <c:v>1806.64</c:v>
                </c:pt>
                <c:pt idx="542">
                  <c:v>1816.41</c:v>
                </c:pt>
                <c:pt idx="543">
                  <c:v>1850.59</c:v>
                </c:pt>
                <c:pt idx="544">
                  <c:v>1840.82</c:v>
                </c:pt>
                <c:pt idx="545">
                  <c:v>1850.59</c:v>
                </c:pt>
                <c:pt idx="546">
                  <c:v>1865.23</c:v>
                </c:pt>
                <c:pt idx="547">
                  <c:v>1826.17</c:v>
                </c:pt>
                <c:pt idx="548">
                  <c:v>1875</c:v>
                </c:pt>
                <c:pt idx="549">
                  <c:v>1860.35</c:v>
                </c:pt>
                <c:pt idx="550">
                  <c:v>1860.35</c:v>
                </c:pt>
                <c:pt idx="551">
                  <c:v>1840.82</c:v>
                </c:pt>
                <c:pt idx="552">
                  <c:v>1850.59</c:v>
                </c:pt>
                <c:pt idx="553">
                  <c:v>1855.47</c:v>
                </c:pt>
                <c:pt idx="554">
                  <c:v>1801.76</c:v>
                </c:pt>
                <c:pt idx="555">
                  <c:v>1831.05</c:v>
                </c:pt>
                <c:pt idx="556">
                  <c:v>1826.17</c:v>
                </c:pt>
                <c:pt idx="557">
                  <c:v>1840.82</c:v>
                </c:pt>
                <c:pt idx="558">
                  <c:v>1821.29</c:v>
                </c:pt>
                <c:pt idx="559">
                  <c:v>1821.29</c:v>
                </c:pt>
                <c:pt idx="560">
                  <c:v>1850.59</c:v>
                </c:pt>
                <c:pt idx="561">
                  <c:v>1831.05</c:v>
                </c:pt>
                <c:pt idx="562">
                  <c:v>1821.29</c:v>
                </c:pt>
                <c:pt idx="563">
                  <c:v>1889.65</c:v>
                </c:pt>
                <c:pt idx="564">
                  <c:v>1845.7</c:v>
                </c:pt>
                <c:pt idx="565">
                  <c:v>1923.83</c:v>
                </c:pt>
                <c:pt idx="566">
                  <c:v>1845.7</c:v>
                </c:pt>
                <c:pt idx="567">
                  <c:v>1894.53</c:v>
                </c:pt>
                <c:pt idx="568">
                  <c:v>1875</c:v>
                </c:pt>
                <c:pt idx="569">
                  <c:v>1831.05</c:v>
                </c:pt>
                <c:pt idx="570">
                  <c:v>1870.12</c:v>
                </c:pt>
                <c:pt idx="571">
                  <c:v>1855.47</c:v>
                </c:pt>
                <c:pt idx="572">
                  <c:v>1831.05</c:v>
                </c:pt>
                <c:pt idx="573">
                  <c:v>1796.88</c:v>
                </c:pt>
                <c:pt idx="574">
                  <c:v>1767.58</c:v>
                </c:pt>
                <c:pt idx="575">
                  <c:v>1796.88</c:v>
                </c:pt>
                <c:pt idx="576">
                  <c:v>1728.52</c:v>
                </c:pt>
                <c:pt idx="577">
                  <c:v>1743.16</c:v>
                </c:pt>
                <c:pt idx="578">
                  <c:v>1791.99</c:v>
                </c:pt>
                <c:pt idx="579">
                  <c:v>1748.05</c:v>
                </c:pt>
                <c:pt idx="580">
                  <c:v>1782.23</c:v>
                </c:pt>
                <c:pt idx="581">
                  <c:v>1728.52</c:v>
                </c:pt>
                <c:pt idx="582">
                  <c:v>1816.41</c:v>
                </c:pt>
                <c:pt idx="583">
                  <c:v>1782.23</c:v>
                </c:pt>
                <c:pt idx="584">
                  <c:v>1772.46</c:v>
                </c:pt>
                <c:pt idx="585">
                  <c:v>1821.29</c:v>
                </c:pt>
                <c:pt idx="586">
                  <c:v>1831.05</c:v>
                </c:pt>
                <c:pt idx="587">
                  <c:v>1928.71</c:v>
                </c:pt>
                <c:pt idx="588">
                  <c:v>1845.7</c:v>
                </c:pt>
                <c:pt idx="589">
                  <c:v>1865.23</c:v>
                </c:pt>
                <c:pt idx="590">
                  <c:v>1884.77</c:v>
                </c:pt>
                <c:pt idx="591">
                  <c:v>1850.59</c:v>
                </c:pt>
                <c:pt idx="592">
                  <c:v>1875</c:v>
                </c:pt>
                <c:pt idx="593">
                  <c:v>1875</c:v>
                </c:pt>
                <c:pt idx="594">
                  <c:v>1884.77</c:v>
                </c:pt>
                <c:pt idx="595">
                  <c:v>1909.18</c:v>
                </c:pt>
                <c:pt idx="596">
                  <c:v>1904.3</c:v>
                </c:pt>
                <c:pt idx="597">
                  <c:v>1928.71</c:v>
                </c:pt>
                <c:pt idx="598">
                  <c:v>1884.77</c:v>
                </c:pt>
                <c:pt idx="599">
                  <c:v>1923.83</c:v>
                </c:pt>
                <c:pt idx="600">
                  <c:v>1923.83</c:v>
                </c:pt>
                <c:pt idx="601">
                  <c:v>1904.3</c:v>
                </c:pt>
                <c:pt idx="602">
                  <c:v>1928.71</c:v>
                </c:pt>
                <c:pt idx="603">
                  <c:v>1899.41</c:v>
                </c:pt>
                <c:pt idx="604">
                  <c:v>1938.48</c:v>
                </c:pt>
                <c:pt idx="605">
                  <c:v>1884.77</c:v>
                </c:pt>
                <c:pt idx="606">
                  <c:v>1894.53</c:v>
                </c:pt>
                <c:pt idx="607">
                  <c:v>1918.95</c:v>
                </c:pt>
                <c:pt idx="608">
                  <c:v>1889.65</c:v>
                </c:pt>
                <c:pt idx="609">
                  <c:v>1884.77</c:v>
                </c:pt>
                <c:pt idx="610">
                  <c:v>1904.3</c:v>
                </c:pt>
                <c:pt idx="611">
                  <c:v>1923.83</c:v>
                </c:pt>
                <c:pt idx="612">
                  <c:v>1928.71</c:v>
                </c:pt>
                <c:pt idx="613">
                  <c:v>1918.95</c:v>
                </c:pt>
                <c:pt idx="614">
                  <c:v>1953.13</c:v>
                </c:pt>
                <c:pt idx="615">
                  <c:v>1948.24</c:v>
                </c:pt>
                <c:pt idx="616">
                  <c:v>1953.13</c:v>
                </c:pt>
                <c:pt idx="617">
                  <c:v>1982.42</c:v>
                </c:pt>
                <c:pt idx="618">
                  <c:v>1987.3</c:v>
                </c:pt>
                <c:pt idx="619">
                  <c:v>2026.37</c:v>
                </c:pt>
                <c:pt idx="620">
                  <c:v>2006.84</c:v>
                </c:pt>
                <c:pt idx="621">
                  <c:v>1982.42</c:v>
                </c:pt>
                <c:pt idx="622">
                  <c:v>2026.37</c:v>
                </c:pt>
                <c:pt idx="623">
                  <c:v>1997.07</c:v>
                </c:pt>
                <c:pt idx="624">
                  <c:v>1992.19</c:v>
                </c:pt>
                <c:pt idx="625">
                  <c:v>1933.59</c:v>
                </c:pt>
                <c:pt idx="626">
                  <c:v>1987.3</c:v>
                </c:pt>
                <c:pt idx="627">
                  <c:v>1967.77</c:v>
                </c:pt>
                <c:pt idx="628">
                  <c:v>1938.48</c:v>
                </c:pt>
                <c:pt idx="629">
                  <c:v>1982.42</c:v>
                </c:pt>
                <c:pt idx="630">
                  <c:v>1972.66</c:v>
                </c:pt>
                <c:pt idx="631">
                  <c:v>2016.6</c:v>
                </c:pt>
                <c:pt idx="632">
                  <c:v>1997.07</c:v>
                </c:pt>
                <c:pt idx="633">
                  <c:v>1992.19</c:v>
                </c:pt>
                <c:pt idx="634">
                  <c:v>2016.6</c:v>
                </c:pt>
                <c:pt idx="635">
                  <c:v>2001.95</c:v>
                </c:pt>
                <c:pt idx="636">
                  <c:v>2006.84</c:v>
                </c:pt>
                <c:pt idx="637">
                  <c:v>1992.19</c:v>
                </c:pt>
                <c:pt idx="638">
                  <c:v>1958.01</c:v>
                </c:pt>
                <c:pt idx="639">
                  <c:v>1962.89</c:v>
                </c:pt>
                <c:pt idx="640">
                  <c:v>1962.89</c:v>
                </c:pt>
                <c:pt idx="641">
                  <c:v>2021.48</c:v>
                </c:pt>
                <c:pt idx="642">
                  <c:v>1948.24</c:v>
                </c:pt>
                <c:pt idx="643">
                  <c:v>1977.54</c:v>
                </c:pt>
                <c:pt idx="644">
                  <c:v>1967.77</c:v>
                </c:pt>
                <c:pt idx="645">
                  <c:v>1943.36</c:v>
                </c:pt>
                <c:pt idx="646">
                  <c:v>1953.13</c:v>
                </c:pt>
                <c:pt idx="647">
                  <c:v>1904.3</c:v>
                </c:pt>
                <c:pt idx="648">
                  <c:v>1938.48</c:v>
                </c:pt>
                <c:pt idx="649">
                  <c:v>1889.65</c:v>
                </c:pt>
                <c:pt idx="650">
                  <c:v>1855.47</c:v>
                </c:pt>
                <c:pt idx="651">
                  <c:v>1904.3</c:v>
                </c:pt>
                <c:pt idx="652">
                  <c:v>1835.94</c:v>
                </c:pt>
                <c:pt idx="653">
                  <c:v>1855.47</c:v>
                </c:pt>
                <c:pt idx="654">
                  <c:v>1816.41</c:v>
                </c:pt>
                <c:pt idx="655">
                  <c:v>1806.64</c:v>
                </c:pt>
                <c:pt idx="656">
                  <c:v>1801.76</c:v>
                </c:pt>
                <c:pt idx="657">
                  <c:v>1767.58</c:v>
                </c:pt>
                <c:pt idx="658">
                  <c:v>1791.99</c:v>
                </c:pt>
                <c:pt idx="659">
                  <c:v>1801.76</c:v>
                </c:pt>
                <c:pt idx="660">
                  <c:v>1840.82</c:v>
                </c:pt>
                <c:pt idx="661">
                  <c:v>1870.12</c:v>
                </c:pt>
                <c:pt idx="662">
                  <c:v>1860.35</c:v>
                </c:pt>
                <c:pt idx="663">
                  <c:v>1904.3</c:v>
                </c:pt>
                <c:pt idx="664">
                  <c:v>1918.95</c:v>
                </c:pt>
                <c:pt idx="665">
                  <c:v>1923.83</c:v>
                </c:pt>
                <c:pt idx="666">
                  <c:v>1948.24</c:v>
                </c:pt>
                <c:pt idx="667">
                  <c:v>1933.59</c:v>
                </c:pt>
                <c:pt idx="668">
                  <c:v>1977.54</c:v>
                </c:pt>
                <c:pt idx="669">
                  <c:v>1938.48</c:v>
                </c:pt>
                <c:pt idx="670">
                  <c:v>1962.89</c:v>
                </c:pt>
                <c:pt idx="671">
                  <c:v>1982.42</c:v>
                </c:pt>
                <c:pt idx="672">
                  <c:v>1997.07</c:v>
                </c:pt>
                <c:pt idx="673">
                  <c:v>2001.95</c:v>
                </c:pt>
                <c:pt idx="674">
                  <c:v>2006.84</c:v>
                </c:pt>
                <c:pt idx="675">
                  <c:v>2070.31</c:v>
                </c:pt>
                <c:pt idx="676">
                  <c:v>2031.25</c:v>
                </c:pt>
                <c:pt idx="677">
                  <c:v>2075.1999999999998</c:v>
                </c:pt>
                <c:pt idx="678">
                  <c:v>2041.02</c:v>
                </c:pt>
                <c:pt idx="679">
                  <c:v>2055.66</c:v>
                </c:pt>
                <c:pt idx="680">
                  <c:v>2099.61</c:v>
                </c:pt>
                <c:pt idx="681">
                  <c:v>2089.84</c:v>
                </c:pt>
                <c:pt idx="682">
                  <c:v>2119.14</c:v>
                </c:pt>
                <c:pt idx="683">
                  <c:v>2138.67</c:v>
                </c:pt>
                <c:pt idx="684">
                  <c:v>2143.5500000000002</c:v>
                </c:pt>
                <c:pt idx="685">
                  <c:v>2197.27</c:v>
                </c:pt>
                <c:pt idx="686">
                  <c:v>2133.79</c:v>
                </c:pt>
                <c:pt idx="687">
                  <c:v>2167.9699999999998</c:v>
                </c:pt>
                <c:pt idx="688">
                  <c:v>2133.79</c:v>
                </c:pt>
                <c:pt idx="689">
                  <c:v>2124.02</c:v>
                </c:pt>
                <c:pt idx="690">
                  <c:v>2109.38</c:v>
                </c:pt>
                <c:pt idx="691">
                  <c:v>2041.02</c:v>
                </c:pt>
                <c:pt idx="692">
                  <c:v>2075.1999999999998</c:v>
                </c:pt>
                <c:pt idx="693">
                  <c:v>2001.95</c:v>
                </c:pt>
                <c:pt idx="694">
                  <c:v>2016.6</c:v>
                </c:pt>
                <c:pt idx="695">
                  <c:v>2026.37</c:v>
                </c:pt>
                <c:pt idx="696">
                  <c:v>1992.19</c:v>
                </c:pt>
                <c:pt idx="697">
                  <c:v>2050.7800000000002</c:v>
                </c:pt>
                <c:pt idx="698">
                  <c:v>1992.19</c:v>
                </c:pt>
                <c:pt idx="699">
                  <c:v>2016.6</c:v>
                </c:pt>
                <c:pt idx="700">
                  <c:v>1987.3</c:v>
                </c:pt>
                <c:pt idx="701">
                  <c:v>1977.54</c:v>
                </c:pt>
                <c:pt idx="702">
                  <c:v>1997.07</c:v>
                </c:pt>
                <c:pt idx="703">
                  <c:v>1977.54</c:v>
                </c:pt>
                <c:pt idx="704">
                  <c:v>1918.95</c:v>
                </c:pt>
                <c:pt idx="705">
                  <c:v>1943.36</c:v>
                </c:pt>
                <c:pt idx="706">
                  <c:v>1958.01</c:v>
                </c:pt>
                <c:pt idx="707">
                  <c:v>1967.77</c:v>
                </c:pt>
                <c:pt idx="708">
                  <c:v>1914.06</c:v>
                </c:pt>
                <c:pt idx="709">
                  <c:v>1923.83</c:v>
                </c:pt>
                <c:pt idx="710">
                  <c:v>1894.53</c:v>
                </c:pt>
                <c:pt idx="711">
                  <c:v>1870.12</c:v>
                </c:pt>
                <c:pt idx="712">
                  <c:v>1831.05</c:v>
                </c:pt>
                <c:pt idx="713">
                  <c:v>1782.23</c:v>
                </c:pt>
                <c:pt idx="714">
                  <c:v>1777.34</c:v>
                </c:pt>
                <c:pt idx="715">
                  <c:v>1728.52</c:v>
                </c:pt>
                <c:pt idx="716">
                  <c:v>1713.87</c:v>
                </c:pt>
                <c:pt idx="717">
                  <c:v>1831.05</c:v>
                </c:pt>
                <c:pt idx="718">
                  <c:v>1835.94</c:v>
                </c:pt>
                <c:pt idx="719">
                  <c:v>1914.06</c:v>
                </c:pt>
                <c:pt idx="720">
                  <c:v>1933.59</c:v>
                </c:pt>
                <c:pt idx="721">
                  <c:v>1943.36</c:v>
                </c:pt>
                <c:pt idx="722">
                  <c:v>1997.07</c:v>
                </c:pt>
                <c:pt idx="723">
                  <c:v>2021.48</c:v>
                </c:pt>
                <c:pt idx="724">
                  <c:v>2070.31</c:v>
                </c:pt>
                <c:pt idx="725">
                  <c:v>2104.4899999999998</c:v>
                </c:pt>
                <c:pt idx="726">
                  <c:v>2065.4299999999998</c:v>
                </c:pt>
                <c:pt idx="727">
                  <c:v>2104.4899999999998</c:v>
                </c:pt>
                <c:pt idx="728">
                  <c:v>2070.31</c:v>
                </c:pt>
                <c:pt idx="729">
                  <c:v>2060.5500000000002</c:v>
                </c:pt>
                <c:pt idx="730">
                  <c:v>2041.02</c:v>
                </c:pt>
                <c:pt idx="731">
                  <c:v>2045.9</c:v>
                </c:pt>
                <c:pt idx="732">
                  <c:v>2070.31</c:v>
                </c:pt>
                <c:pt idx="733">
                  <c:v>2075.1999999999998</c:v>
                </c:pt>
                <c:pt idx="734">
                  <c:v>2094.73</c:v>
                </c:pt>
                <c:pt idx="735">
                  <c:v>2109.38</c:v>
                </c:pt>
                <c:pt idx="736">
                  <c:v>2119.14</c:v>
                </c:pt>
                <c:pt idx="737">
                  <c:v>2163.09</c:v>
                </c:pt>
                <c:pt idx="738">
                  <c:v>2167.9699999999998</c:v>
                </c:pt>
                <c:pt idx="739">
                  <c:v>2211.91</c:v>
                </c:pt>
                <c:pt idx="740">
                  <c:v>2197.27</c:v>
                </c:pt>
                <c:pt idx="741">
                  <c:v>2216.8000000000002</c:v>
                </c:pt>
                <c:pt idx="742">
                  <c:v>2216.8000000000002</c:v>
                </c:pt>
                <c:pt idx="743">
                  <c:v>2187.5</c:v>
                </c:pt>
                <c:pt idx="744">
                  <c:v>2167.9699999999998</c:v>
                </c:pt>
                <c:pt idx="745">
                  <c:v>2143.5500000000002</c:v>
                </c:pt>
                <c:pt idx="746">
                  <c:v>2163.09</c:v>
                </c:pt>
                <c:pt idx="747">
                  <c:v>2133.79</c:v>
                </c:pt>
                <c:pt idx="748">
                  <c:v>2124.02</c:v>
                </c:pt>
                <c:pt idx="749">
                  <c:v>2153.3200000000002</c:v>
                </c:pt>
                <c:pt idx="750">
                  <c:v>2109.38</c:v>
                </c:pt>
                <c:pt idx="751">
                  <c:v>2114.2600000000002</c:v>
                </c:pt>
                <c:pt idx="752">
                  <c:v>2104.4899999999998</c:v>
                </c:pt>
                <c:pt idx="753">
                  <c:v>2109.38</c:v>
                </c:pt>
                <c:pt idx="754">
                  <c:v>2124.02</c:v>
                </c:pt>
                <c:pt idx="755">
                  <c:v>2099.61</c:v>
                </c:pt>
                <c:pt idx="756">
                  <c:v>2099.61</c:v>
                </c:pt>
                <c:pt idx="757">
                  <c:v>2143.5500000000002</c:v>
                </c:pt>
                <c:pt idx="758">
                  <c:v>2099.61</c:v>
                </c:pt>
                <c:pt idx="759">
                  <c:v>2104.4899999999998</c:v>
                </c:pt>
                <c:pt idx="760">
                  <c:v>2070.31</c:v>
                </c:pt>
                <c:pt idx="761">
                  <c:v>2109.38</c:v>
                </c:pt>
                <c:pt idx="762">
                  <c:v>2070.31</c:v>
                </c:pt>
                <c:pt idx="763">
                  <c:v>2011.72</c:v>
                </c:pt>
                <c:pt idx="764">
                  <c:v>2050.7800000000002</c:v>
                </c:pt>
                <c:pt idx="765">
                  <c:v>1997.07</c:v>
                </c:pt>
                <c:pt idx="766">
                  <c:v>2006.84</c:v>
                </c:pt>
                <c:pt idx="767">
                  <c:v>1953.13</c:v>
                </c:pt>
                <c:pt idx="768">
                  <c:v>1899.41</c:v>
                </c:pt>
                <c:pt idx="769">
                  <c:v>1904.3</c:v>
                </c:pt>
                <c:pt idx="770">
                  <c:v>1870.12</c:v>
                </c:pt>
                <c:pt idx="771">
                  <c:v>1850.59</c:v>
                </c:pt>
                <c:pt idx="772">
                  <c:v>1850.59</c:v>
                </c:pt>
                <c:pt idx="773">
                  <c:v>1875</c:v>
                </c:pt>
                <c:pt idx="774">
                  <c:v>1948.24</c:v>
                </c:pt>
                <c:pt idx="775">
                  <c:v>1958.01</c:v>
                </c:pt>
                <c:pt idx="776">
                  <c:v>2026.37</c:v>
                </c:pt>
                <c:pt idx="777">
                  <c:v>2055.66</c:v>
                </c:pt>
                <c:pt idx="778">
                  <c:v>2104.4899999999998</c:v>
                </c:pt>
                <c:pt idx="779">
                  <c:v>2158.1999999999998</c:v>
                </c:pt>
                <c:pt idx="780">
                  <c:v>2114.2600000000002</c:v>
                </c:pt>
                <c:pt idx="781">
                  <c:v>2133.79</c:v>
                </c:pt>
                <c:pt idx="782">
                  <c:v>2187.5</c:v>
                </c:pt>
                <c:pt idx="783">
                  <c:v>2197.27</c:v>
                </c:pt>
                <c:pt idx="784">
                  <c:v>2207.0300000000002</c:v>
                </c:pt>
                <c:pt idx="785">
                  <c:v>2172.85</c:v>
                </c:pt>
                <c:pt idx="786">
                  <c:v>2246.09</c:v>
                </c:pt>
                <c:pt idx="787">
                  <c:v>2197.27</c:v>
                </c:pt>
                <c:pt idx="788">
                  <c:v>2236.33</c:v>
                </c:pt>
                <c:pt idx="789">
                  <c:v>2231.4499999999998</c:v>
                </c:pt>
                <c:pt idx="790">
                  <c:v>2216.8000000000002</c:v>
                </c:pt>
                <c:pt idx="791">
                  <c:v>2304.69</c:v>
                </c:pt>
                <c:pt idx="792">
                  <c:v>2275.39</c:v>
                </c:pt>
                <c:pt idx="793">
                  <c:v>2285.16</c:v>
                </c:pt>
                <c:pt idx="794">
                  <c:v>2255.86</c:v>
                </c:pt>
                <c:pt idx="795">
                  <c:v>2221.6799999999998</c:v>
                </c:pt>
                <c:pt idx="796">
                  <c:v>2241.21</c:v>
                </c:pt>
                <c:pt idx="797">
                  <c:v>2246.09</c:v>
                </c:pt>
                <c:pt idx="798">
                  <c:v>2216.8000000000002</c:v>
                </c:pt>
                <c:pt idx="799">
                  <c:v>2236.33</c:v>
                </c:pt>
                <c:pt idx="800">
                  <c:v>2221.6799999999998</c:v>
                </c:pt>
                <c:pt idx="801">
                  <c:v>2216.8000000000002</c:v>
                </c:pt>
                <c:pt idx="802">
                  <c:v>2167.9699999999998</c:v>
                </c:pt>
                <c:pt idx="803">
                  <c:v>2197.27</c:v>
                </c:pt>
                <c:pt idx="804">
                  <c:v>2197.27</c:v>
                </c:pt>
                <c:pt idx="805">
                  <c:v>2153.3200000000002</c:v>
                </c:pt>
                <c:pt idx="806">
                  <c:v>2167.9699999999998</c:v>
                </c:pt>
                <c:pt idx="807">
                  <c:v>2138.67</c:v>
                </c:pt>
                <c:pt idx="808">
                  <c:v>2163.09</c:v>
                </c:pt>
                <c:pt idx="809">
                  <c:v>2153.3200000000002</c:v>
                </c:pt>
                <c:pt idx="810">
                  <c:v>2138.67</c:v>
                </c:pt>
                <c:pt idx="811">
                  <c:v>2197.27</c:v>
                </c:pt>
                <c:pt idx="812">
                  <c:v>2192.38</c:v>
                </c:pt>
                <c:pt idx="813">
                  <c:v>2192.38</c:v>
                </c:pt>
                <c:pt idx="814">
                  <c:v>2153.3200000000002</c:v>
                </c:pt>
                <c:pt idx="815">
                  <c:v>2148.44</c:v>
                </c:pt>
                <c:pt idx="816">
                  <c:v>2138.67</c:v>
                </c:pt>
                <c:pt idx="817">
                  <c:v>2109.38</c:v>
                </c:pt>
                <c:pt idx="818">
                  <c:v>2172.85</c:v>
                </c:pt>
                <c:pt idx="819">
                  <c:v>2128.91</c:v>
                </c:pt>
                <c:pt idx="820">
                  <c:v>2128.91</c:v>
                </c:pt>
                <c:pt idx="821">
                  <c:v>2128.91</c:v>
                </c:pt>
                <c:pt idx="822">
                  <c:v>2124.02</c:v>
                </c:pt>
                <c:pt idx="823">
                  <c:v>2133.79</c:v>
                </c:pt>
                <c:pt idx="824">
                  <c:v>2050.7800000000002</c:v>
                </c:pt>
                <c:pt idx="825">
                  <c:v>2084.96</c:v>
                </c:pt>
                <c:pt idx="826">
                  <c:v>2021.48</c:v>
                </c:pt>
                <c:pt idx="827">
                  <c:v>1997.07</c:v>
                </c:pt>
                <c:pt idx="828">
                  <c:v>2036.13</c:v>
                </c:pt>
                <c:pt idx="829">
                  <c:v>1982.42</c:v>
                </c:pt>
                <c:pt idx="830">
                  <c:v>1997.07</c:v>
                </c:pt>
                <c:pt idx="831">
                  <c:v>2006.84</c:v>
                </c:pt>
                <c:pt idx="832">
                  <c:v>1982.42</c:v>
                </c:pt>
                <c:pt idx="833">
                  <c:v>2060.5500000000002</c:v>
                </c:pt>
                <c:pt idx="834">
                  <c:v>2041.02</c:v>
                </c:pt>
                <c:pt idx="835">
                  <c:v>2133.79</c:v>
                </c:pt>
                <c:pt idx="836">
                  <c:v>2133.79</c:v>
                </c:pt>
                <c:pt idx="837">
                  <c:v>2177.73</c:v>
                </c:pt>
                <c:pt idx="838">
                  <c:v>2231.4499999999998</c:v>
                </c:pt>
                <c:pt idx="839">
                  <c:v>2250.98</c:v>
                </c:pt>
                <c:pt idx="840">
                  <c:v>2290.04</c:v>
                </c:pt>
                <c:pt idx="841">
                  <c:v>2304.69</c:v>
                </c:pt>
                <c:pt idx="842">
                  <c:v>2353.52</c:v>
                </c:pt>
                <c:pt idx="843">
                  <c:v>2377.9299999999998</c:v>
                </c:pt>
                <c:pt idx="844">
                  <c:v>2382.81</c:v>
                </c:pt>
                <c:pt idx="845">
                  <c:v>2421.88</c:v>
                </c:pt>
                <c:pt idx="846">
                  <c:v>2402.34</c:v>
                </c:pt>
                <c:pt idx="847">
                  <c:v>2387.6999999999998</c:v>
                </c:pt>
                <c:pt idx="848">
                  <c:v>2407.23</c:v>
                </c:pt>
                <c:pt idx="849">
                  <c:v>2397.46</c:v>
                </c:pt>
                <c:pt idx="850">
                  <c:v>2392.58</c:v>
                </c:pt>
                <c:pt idx="851">
                  <c:v>2363.2800000000002</c:v>
                </c:pt>
                <c:pt idx="852">
                  <c:v>2363.2800000000002</c:v>
                </c:pt>
                <c:pt idx="853">
                  <c:v>2338.87</c:v>
                </c:pt>
                <c:pt idx="854">
                  <c:v>2280.27</c:v>
                </c:pt>
                <c:pt idx="855">
                  <c:v>2333.98</c:v>
                </c:pt>
                <c:pt idx="856">
                  <c:v>2285.16</c:v>
                </c:pt>
                <c:pt idx="857">
                  <c:v>2329.1</c:v>
                </c:pt>
                <c:pt idx="858">
                  <c:v>2275.39</c:v>
                </c:pt>
                <c:pt idx="859">
                  <c:v>2265.63</c:v>
                </c:pt>
                <c:pt idx="860">
                  <c:v>2231.4499999999998</c:v>
                </c:pt>
                <c:pt idx="861">
                  <c:v>2231.4499999999998</c:v>
                </c:pt>
                <c:pt idx="862">
                  <c:v>2236.33</c:v>
                </c:pt>
                <c:pt idx="863">
                  <c:v>2207.0300000000002</c:v>
                </c:pt>
                <c:pt idx="864">
                  <c:v>2192.38</c:v>
                </c:pt>
                <c:pt idx="865">
                  <c:v>2250.98</c:v>
                </c:pt>
                <c:pt idx="866">
                  <c:v>2216.8000000000002</c:v>
                </c:pt>
                <c:pt idx="867">
                  <c:v>2250.98</c:v>
                </c:pt>
                <c:pt idx="868">
                  <c:v>2211.91</c:v>
                </c:pt>
                <c:pt idx="869">
                  <c:v>2255.86</c:v>
                </c:pt>
                <c:pt idx="870">
                  <c:v>2294.92</c:v>
                </c:pt>
                <c:pt idx="871">
                  <c:v>2275.39</c:v>
                </c:pt>
                <c:pt idx="872">
                  <c:v>2241.21</c:v>
                </c:pt>
                <c:pt idx="873">
                  <c:v>2231.4499999999998</c:v>
                </c:pt>
                <c:pt idx="874">
                  <c:v>2250.98</c:v>
                </c:pt>
                <c:pt idx="875">
                  <c:v>2255.86</c:v>
                </c:pt>
                <c:pt idx="876">
                  <c:v>2226.56</c:v>
                </c:pt>
                <c:pt idx="877">
                  <c:v>2270.5100000000002</c:v>
                </c:pt>
                <c:pt idx="878">
                  <c:v>2221.6799999999998</c:v>
                </c:pt>
                <c:pt idx="879">
                  <c:v>2246.09</c:v>
                </c:pt>
                <c:pt idx="880">
                  <c:v>2207.0300000000002</c:v>
                </c:pt>
                <c:pt idx="881">
                  <c:v>2216.8000000000002</c:v>
                </c:pt>
                <c:pt idx="882">
                  <c:v>2202.15</c:v>
                </c:pt>
                <c:pt idx="883">
                  <c:v>2158.1999999999998</c:v>
                </c:pt>
                <c:pt idx="884">
                  <c:v>2167.9699999999998</c:v>
                </c:pt>
                <c:pt idx="885">
                  <c:v>2177.73</c:v>
                </c:pt>
                <c:pt idx="886">
                  <c:v>2148.44</c:v>
                </c:pt>
                <c:pt idx="887">
                  <c:v>2182.62</c:v>
                </c:pt>
                <c:pt idx="888">
                  <c:v>2158.1999999999998</c:v>
                </c:pt>
                <c:pt idx="889">
                  <c:v>2163.09</c:v>
                </c:pt>
                <c:pt idx="890">
                  <c:v>2128.91</c:v>
                </c:pt>
                <c:pt idx="891">
                  <c:v>2133.79</c:v>
                </c:pt>
                <c:pt idx="892">
                  <c:v>2128.91</c:v>
                </c:pt>
                <c:pt idx="893">
                  <c:v>2060.5500000000002</c:v>
                </c:pt>
                <c:pt idx="894">
                  <c:v>2104.4899999999998</c:v>
                </c:pt>
                <c:pt idx="895">
                  <c:v>2104.4899999999998</c:v>
                </c:pt>
                <c:pt idx="896">
                  <c:v>2075.1999999999998</c:v>
                </c:pt>
                <c:pt idx="897">
                  <c:v>2070.31</c:v>
                </c:pt>
                <c:pt idx="898">
                  <c:v>2070.31</c:v>
                </c:pt>
                <c:pt idx="899">
                  <c:v>2172.85</c:v>
                </c:pt>
                <c:pt idx="900">
                  <c:v>2177.73</c:v>
                </c:pt>
                <c:pt idx="901">
                  <c:v>2197.27</c:v>
                </c:pt>
                <c:pt idx="902">
                  <c:v>2260.7399999999998</c:v>
                </c:pt>
                <c:pt idx="903">
                  <c:v>2294.92</c:v>
                </c:pt>
                <c:pt idx="904">
                  <c:v>2387.6999999999998</c:v>
                </c:pt>
                <c:pt idx="905">
                  <c:v>2397.46</c:v>
                </c:pt>
                <c:pt idx="906">
                  <c:v>2431.64</c:v>
                </c:pt>
                <c:pt idx="907">
                  <c:v>2460.94</c:v>
                </c:pt>
                <c:pt idx="908">
                  <c:v>2485.35</c:v>
                </c:pt>
                <c:pt idx="909">
                  <c:v>2504.88</c:v>
                </c:pt>
                <c:pt idx="910">
                  <c:v>2475.59</c:v>
                </c:pt>
                <c:pt idx="911">
                  <c:v>2451.17</c:v>
                </c:pt>
                <c:pt idx="912">
                  <c:v>2485.35</c:v>
                </c:pt>
                <c:pt idx="913">
                  <c:v>2416.9899999999998</c:v>
                </c:pt>
                <c:pt idx="914">
                  <c:v>2475.59</c:v>
                </c:pt>
                <c:pt idx="915">
                  <c:v>2431.64</c:v>
                </c:pt>
                <c:pt idx="916">
                  <c:v>2387.6999999999998</c:v>
                </c:pt>
                <c:pt idx="917">
                  <c:v>2368.16</c:v>
                </c:pt>
                <c:pt idx="918">
                  <c:v>2348.63</c:v>
                </c:pt>
                <c:pt idx="919">
                  <c:v>2333.98</c:v>
                </c:pt>
                <c:pt idx="920">
                  <c:v>2299.8000000000002</c:v>
                </c:pt>
                <c:pt idx="921">
                  <c:v>2314.4499999999998</c:v>
                </c:pt>
                <c:pt idx="922">
                  <c:v>2294.92</c:v>
                </c:pt>
                <c:pt idx="923">
                  <c:v>2275.39</c:v>
                </c:pt>
                <c:pt idx="924">
                  <c:v>2294.92</c:v>
                </c:pt>
                <c:pt idx="925">
                  <c:v>2265.63</c:v>
                </c:pt>
                <c:pt idx="926">
                  <c:v>2314.4499999999998</c:v>
                </c:pt>
                <c:pt idx="927">
                  <c:v>2285.16</c:v>
                </c:pt>
                <c:pt idx="928">
                  <c:v>2299.8000000000002</c:v>
                </c:pt>
                <c:pt idx="929">
                  <c:v>2299.8000000000002</c:v>
                </c:pt>
                <c:pt idx="930">
                  <c:v>2265.63</c:v>
                </c:pt>
                <c:pt idx="931">
                  <c:v>2270.5100000000002</c:v>
                </c:pt>
                <c:pt idx="932">
                  <c:v>2285.16</c:v>
                </c:pt>
                <c:pt idx="933">
                  <c:v>2265.63</c:v>
                </c:pt>
                <c:pt idx="934">
                  <c:v>2309.5700000000002</c:v>
                </c:pt>
                <c:pt idx="935">
                  <c:v>2270.5100000000002</c:v>
                </c:pt>
                <c:pt idx="936">
                  <c:v>2246.09</c:v>
                </c:pt>
                <c:pt idx="937">
                  <c:v>2275.39</c:v>
                </c:pt>
                <c:pt idx="938">
                  <c:v>2260.7399999999998</c:v>
                </c:pt>
                <c:pt idx="939">
                  <c:v>2314.4499999999998</c:v>
                </c:pt>
                <c:pt idx="940">
                  <c:v>2265.63</c:v>
                </c:pt>
                <c:pt idx="941">
                  <c:v>2231.4499999999998</c:v>
                </c:pt>
                <c:pt idx="942">
                  <c:v>2231.4499999999998</c:v>
                </c:pt>
                <c:pt idx="943">
                  <c:v>2202.15</c:v>
                </c:pt>
                <c:pt idx="944">
                  <c:v>2192.38</c:v>
                </c:pt>
                <c:pt idx="945">
                  <c:v>2167.9699999999998</c:v>
                </c:pt>
                <c:pt idx="946">
                  <c:v>2192.38</c:v>
                </c:pt>
                <c:pt idx="947">
                  <c:v>2143.5500000000002</c:v>
                </c:pt>
                <c:pt idx="948">
                  <c:v>2138.67</c:v>
                </c:pt>
                <c:pt idx="949">
                  <c:v>2148.44</c:v>
                </c:pt>
                <c:pt idx="950">
                  <c:v>2119.14</c:v>
                </c:pt>
                <c:pt idx="951">
                  <c:v>2128.91</c:v>
                </c:pt>
                <c:pt idx="952">
                  <c:v>2114.2600000000002</c:v>
                </c:pt>
                <c:pt idx="953">
                  <c:v>2158.1999999999998</c:v>
                </c:pt>
                <c:pt idx="954">
                  <c:v>2138.67</c:v>
                </c:pt>
                <c:pt idx="955">
                  <c:v>2153.3200000000002</c:v>
                </c:pt>
                <c:pt idx="956">
                  <c:v>2207.0300000000002</c:v>
                </c:pt>
                <c:pt idx="957">
                  <c:v>2192.38</c:v>
                </c:pt>
                <c:pt idx="958">
                  <c:v>2207.0300000000002</c:v>
                </c:pt>
                <c:pt idx="959">
                  <c:v>2216.8000000000002</c:v>
                </c:pt>
                <c:pt idx="960">
                  <c:v>2211.91</c:v>
                </c:pt>
                <c:pt idx="961">
                  <c:v>2275.39</c:v>
                </c:pt>
                <c:pt idx="962">
                  <c:v>2246.09</c:v>
                </c:pt>
                <c:pt idx="963">
                  <c:v>2290.04</c:v>
                </c:pt>
                <c:pt idx="964">
                  <c:v>2338.87</c:v>
                </c:pt>
                <c:pt idx="965">
                  <c:v>2329.1</c:v>
                </c:pt>
                <c:pt idx="966">
                  <c:v>2397.46</c:v>
                </c:pt>
                <c:pt idx="967">
                  <c:v>2363.2800000000002</c:v>
                </c:pt>
                <c:pt idx="968">
                  <c:v>2451.17</c:v>
                </c:pt>
                <c:pt idx="969">
                  <c:v>2436.52</c:v>
                </c:pt>
                <c:pt idx="970">
                  <c:v>2485.35</c:v>
                </c:pt>
                <c:pt idx="971">
                  <c:v>2509.77</c:v>
                </c:pt>
                <c:pt idx="972">
                  <c:v>2500</c:v>
                </c:pt>
                <c:pt idx="973">
                  <c:v>2553.71</c:v>
                </c:pt>
                <c:pt idx="974">
                  <c:v>2451.17</c:v>
                </c:pt>
                <c:pt idx="975">
                  <c:v>2490.23</c:v>
                </c:pt>
                <c:pt idx="976">
                  <c:v>2436.52</c:v>
                </c:pt>
                <c:pt idx="977">
                  <c:v>2392.58</c:v>
                </c:pt>
                <c:pt idx="978">
                  <c:v>2382.81</c:v>
                </c:pt>
                <c:pt idx="979">
                  <c:v>2329.1</c:v>
                </c:pt>
                <c:pt idx="980">
                  <c:v>2343.75</c:v>
                </c:pt>
                <c:pt idx="981">
                  <c:v>2348.63</c:v>
                </c:pt>
                <c:pt idx="982">
                  <c:v>2329.1</c:v>
                </c:pt>
                <c:pt idx="983">
                  <c:v>2348.63</c:v>
                </c:pt>
                <c:pt idx="984">
                  <c:v>2329.1</c:v>
                </c:pt>
                <c:pt idx="985">
                  <c:v>2358.4</c:v>
                </c:pt>
                <c:pt idx="986">
                  <c:v>2338.87</c:v>
                </c:pt>
                <c:pt idx="987">
                  <c:v>2353.52</c:v>
                </c:pt>
                <c:pt idx="988">
                  <c:v>2333.98</c:v>
                </c:pt>
                <c:pt idx="989">
                  <c:v>2294.92</c:v>
                </c:pt>
                <c:pt idx="990">
                  <c:v>2314.4499999999998</c:v>
                </c:pt>
                <c:pt idx="991">
                  <c:v>2294.92</c:v>
                </c:pt>
                <c:pt idx="992">
                  <c:v>2265.63</c:v>
                </c:pt>
                <c:pt idx="993">
                  <c:v>2329.1</c:v>
                </c:pt>
                <c:pt idx="994">
                  <c:v>2319.34</c:v>
                </c:pt>
                <c:pt idx="995">
                  <c:v>2373.0500000000002</c:v>
                </c:pt>
                <c:pt idx="996">
                  <c:v>2314.4499999999998</c:v>
                </c:pt>
                <c:pt idx="997">
                  <c:v>2314.4499999999998</c:v>
                </c:pt>
                <c:pt idx="998">
                  <c:v>2324.2199999999998</c:v>
                </c:pt>
                <c:pt idx="999">
                  <c:v>2324.2199999999998</c:v>
                </c:pt>
                <c:pt idx="1000">
                  <c:v>2294.92</c:v>
                </c:pt>
                <c:pt idx="1001">
                  <c:v>2280.27</c:v>
                </c:pt>
                <c:pt idx="1002">
                  <c:v>2280.27</c:v>
                </c:pt>
                <c:pt idx="1003">
                  <c:v>2285.16</c:v>
                </c:pt>
                <c:pt idx="1004">
                  <c:v>2314.4499999999998</c:v>
                </c:pt>
                <c:pt idx="1005">
                  <c:v>2280.27</c:v>
                </c:pt>
                <c:pt idx="1006">
                  <c:v>2246.09</c:v>
                </c:pt>
                <c:pt idx="1007">
                  <c:v>2285.16</c:v>
                </c:pt>
                <c:pt idx="1008">
                  <c:v>2275.39</c:v>
                </c:pt>
                <c:pt idx="1009">
                  <c:v>2202.15</c:v>
                </c:pt>
                <c:pt idx="1010">
                  <c:v>2197.27</c:v>
                </c:pt>
                <c:pt idx="1011">
                  <c:v>2187.5</c:v>
                </c:pt>
                <c:pt idx="1012">
                  <c:v>2148.44</c:v>
                </c:pt>
                <c:pt idx="1013">
                  <c:v>2119.14</c:v>
                </c:pt>
                <c:pt idx="1014">
                  <c:v>2089.84</c:v>
                </c:pt>
                <c:pt idx="1015">
                  <c:v>2128.91</c:v>
                </c:pt>
                <c:pt idx="1016">
                  <c:v>2128.91</c:v>
                </c:pt>
                <c:pt idx="1017">
                  <c:v>2148.44</c:v>
                </c:pt>
                <c:pt idx="1018">
                  <c:v>2216.8000000000002</c:v>
                </c:pt>
                <c:pt idx="1019">
                  <c:v>2202.15</c:v>
                </c:pt>
                <c:pt idx="1020">
                  <c:v>2265.63</c:v>
                </c:pt>
                <c:pt idx="1021">
                  <c:v>2250.98</c:v>
                </c:pt>
                <c:pt idx="1022">
                  <c:v>2246.09</c:v>
                </c:pt>
                <c:pt idx="1023">
                  <c:v>2290.04</c:v>
                </c:pt>
                <c:pt idx="1024">
                  <c:v>2319.34</c:v>
                </c:pt>
                <c:pt idx="1025">
                  <c:v>2373.0500000000002</c:v>
                </c:pt>
                <c:pt idx="1026">
                  <c:v>2348.63</c:v>
                </c:pt>
                <c:pt idx="1027">
                  <c:v>2402.34</c:v>
                </c:pt>
                <c:pt idx="1028">
                  <c:v>2402.34</c:v>
                </c:pt>
                <c:pt idx="1029">
                  <c:v>2441.41</c:v>
                </c:pt>
                <c:pt idx="1030">
                  <c:v>2514.65</c:v>
                </c:pt>
                <c:pt idx="1031">
                  <c:v>2451.17</c:v>
                </c:pt>
                <c:pt idx="1032">
                  <c:v>2500</c:v>
                </c:pt>
                <c:pt idx="1033">
                  <c:v>2504.88</c:v>
                </c:pt>
                <c:pt idx="1034">
                  <c:v>2490.23</c:v>
                </c:pt>
                <c:pt idx="1035">
                  <c:v>2460.94</c:v>
                </c:pt>
                <c:pt idx="1036">
                  <c:v>2412.11</c:v>
                </c:pt>
                <c:pt idx="1037">
                  <c:v>2436.52</c:v>
                </c:pt>
                <c:pt idx="1038">
                  <c:v>2416.9899999999998</c:v>
                </c:pt>
                <c:pt idx="1039">
                  <c:v>2363.2800000000002</c:v>
                </c:pt>
                <c:pt idx="1040">
                  <c:v>2397.46</c:v>
                </c:pt>
                <c:pt idx="1041">
                  <c:v>2333.98</c:v>
                </c:pt>
                <c:pt idx="1042">
                  <c:v>2387.6999999999998</c:v>
                </c:pt>
                <c:pt idx="1043">
                  <c:v>2353.52</c:v>
                </c:pt>
                <c:pt idx="1044">
                  <c:v>2338.87</c:v>
                </c:pt>
                <c:pt idx="1045">
                  <c:v>2338.87</c:v>
                </c:pt>
                <c:pt idx="1046">
                  <c:v>2314.4499999999998</c:v>
                </c:pt>
                <c:pt idx="1047">
                  <c:v>2358.4</c:v>
                </c:pt>
                <c:pt idx="1048">
                  <c:v>2324.2199999999998</c:v>
                </c:pt>
                <c:pt idx="1049">
                  <c:v>2333.98</c:v>
                </c:pt>
                <c:pt idx="1050">
                  <c:v>2368.16</c:v>
                </c:pt>
                <c:pt idx="1051">
                  <c:v>2299.8000000000002</c:v>
                </c:pt>
                <c:pt idx="1052">
                  <c:v>2304.69</c:v>
                </c:pt>
                <c:pt idx="1053">
                  <c:v>2270.5100000000002</c:v>
                </c:pt>
                <c:pt idx="1054">
                  <c:v>2294.92</c:v>
                </c:pt>
                <c:pt idx="1055">
                  <c:v>2294.92</c:v>
                </c:pt>
                <c:pt idx="1056">
                  <c:v>2290.04</c:v>
                </c:pt>
                <c:pt idx="1057">
                  <c:v>2275.39</c:v>
                </c:pt>
                <c:pt idx="1058">
                  <c:v>2280.27</c:v>
                </c:pt>
                <c:pt idx="1059">
                  <c:v>2270.5100000000002</c:v>
                </c:pt>
                <c:pt idx="1060">
                  <c:v>2265.63</c:v>
                </c:pt>
                <c:pt idx="1061">
                  <c:v>2275.39</c:v>
                </c:pt>
                <c:pt idx="1062">
                  <c:v>2285.16</c:v>
                </c:pt>
                <c:pt idx="1063">
                  <c:v>2265.63</c:v>
                </c:pt>
                <c:pt idx="1064">
                  <c:v>2338.87</c:v>
                </c:pt>
                <c:pt idx="1065">
                  <c:v>2246.09</c:v>
                </c:pt>
                <c:pt idx="1066">
                  <c:v>2265.63</c:v>
                </c:pt>
                <c:pt idx="1067">
                  <c:v>2265.63</c:v>
                </c:pt>
                <c:pt idx="1068">
                  <c:v>2197.27</c:v>
                </c:pt>
                <c:pt idx="1069">
                  <c:v>2207.0300000000002</c:v>
                </c:pt>
                <c:pt idx="1070">
                  <c:v>2153.3200000000002</c:v>
                </c:pt>
                <c:pt idx="1071">
                  <c:v>2182.62</c:v>
                </c:pt>
                <c:pt idx="1072">
                  <c:v>2167.9699999999998</c:v>
                </c:pt>
                <c:pt idx="1073">
                  <c:v>2128.91</c:v>
                </c:pt>
                <c:pt idx="1074">
                  <c:v>2211.91</c:v>
                </c:pt>
                <c:pt idx="1075">
                  <c:v>2192.38</c:v>
                </c:pt>
                <c:pt idx="1076">
                  <c:v>2202.15</c:v>
                </c:pt>
                <c:pt idx="1077">
                  <c:v>2231.4499999999998</c:v>
                </c:pt>
                <c:pt idx="1078">
                  <c:v>2226.56</c:v>
                </c:pt>
                <c:pt idx="1079">
                  <c:v>2236.33</c:v>
                </c:pt>
                <c:pt idx="1080">
                  <c:v>2216.8000000000002</c:v>
                </c:pt>
                <c:pt idx="1081">
                  <c:v>2236.33</c:v>
                </c:pt>
                <c:pt idx="1082">
                  <c:v>2192.38</c:v>
                </c:pt>
                <c:pt idx="1083">
                  <c:v>2172.85</c:v>
                </c:pt>
                <c:pt idx="1084">
                  <c:v>2290.04</c:v>
                </c:pt>
                <c:pt idx="1085">
                  <c:v>2246.09</c:v>
                </c:pt>
                <c:pt idx="1086">
                  <c:v>2377.9299999999998</c:v>
                </c:pt>
                <c:pt idx="1087">
                  <c:v>2363.2800000000002</c:v>
                </c:pt>
                <c:pt idx="1088">
                  <c:v>2407.23</c:v>
                </c:pt>
                <c:pt idx="1089">
                  <c:v>2451.17</c:v>
                </c:pt>
                <c:pt idx="1090">
                  <c:v>2460.94</c:v>
                </c:pt>
                <c:pt idx="1091">
                  <c:v>2543.9499999999998</c:v>
                </c:pt>
                <c:pt idx="1092">
                  <c:v>2495.12</c:v>
                </c:pt>
                <c:pt idx="1093">
                  <c:v>2514.65</c:v>
                </c:pt>
                <c:pt idx="1094">
                  <c:v>2524.41</c:v>
                </c:pt>
                <c:pt idx="1095">
                  <c:v>2475.59</c:v>
                </c:pt>
                <c:pt idx="1096">
                  <c:v>2500</c:v>
                </c:pt>
                <c:pt idx="1097">
                  <c:v>2412.11</c:v>
                </c:pt>
                <c:pt idx="1098">
                  <c:v>2436.52</c:v>
                </c:pt>
                <c:pt idx="1099">
                  <c:v>2426.7600000000002</c:v>
                </c:pt>
                <c:pt idx="1100">
                  <c:v>2387.6999999999998</c:v>
                </c:pt>
                <c:pt idx="1101">
                  <c:v>2377.9299999999998</c:v>
                </c:pt>
                <c:pt idx="1102">
                  <c:v>2353.52</c:v>
                </c:pt>
                <c:pt idx="1103">
                  <c:v>2358.4</c:v>
                </c:pt>
                <c:pt idx="1104">
                  <c:v>2363.2800000000002</c:v>
                </c:pt>
                <c:pt idx="1105">
                  <c:v>2304.69</c:v>
                </c:pt>
                <c:pt idx="1106">
                  <c:v>2319.34</c:v>
                </c:pt>
                <c:pt idx="1107">
                  <c:v>2304.69</c:v>
                </c:pt>
                <c:pt idx="1108">
                  <c:v>2368.16</c:v>
                </c:pt>
                <c:pt idx="1109">
                  <c:v>2329.1</c:v>
                </c:pt>
                <c:pt idx="1110">
                  <c:v>2319.34</c:v>
                </c:pt>
                <c:pt idx="1111">
                  <c:v>2314.4499999999998</c:v>
                </c:pt>
                <c:pt idx="1112">
                  <c:v>2275.39</c:v>
                </c:pt>
                <c:pt idx="1113">
                  <c:v>2299.8000000000002</c:v>
                </c:pt>
                <c:pt idx="1114">
                  <c:v>2265.63</c:v>
                </c:pt>
                <c:pt idx="1115">
                  <c:v>2255.86</c:v>
                </c:pt>
                <c:pt idx="1116">
                  <c:v>2314.4499999999998</c:v>
                </c:pt>
                <c:pt idx="1117">
                  <c:v>2314.4499999999998</c:v>
                </c:pt>
                <c:pt idx="1118">
                  <c:v>2314.4499999999998</c:v>
                </c:pt>
                <c:pt idx="1119">
                  <c:v>2299.8000000000002</c:v>
                </c:pt>
                <c:pt idx="1120">
                  <c:v>2294.92</c:v>
                </c:pt>
                <c:pt idx="1121">
                  <c:v>2309.5700000000002</c:v>
                </c:pt>
                <c:pt idx="1122">
                  <c:v>2250.98</c:v>
                </c:pt>
                <c:pt idx="1123">
                  <c:v>2285.16</c:v>
                </c:pt>
                <c:pt idx="1124">
                  <c:v>2265.63</c:v>
                </c:pt>
                <c:pt idx="1125">
                  <c:v>2275.39</c:v>
                </c:pt>
                <c:pt idx="1126">
                  <c:v>2285.16</c:v>
                </c:pt>
                <c:pt idx="1127">
                  <c:v>2236.33</c:v>
                </c:pt>
                <c:pt idx="1128">
                  <c:v>2250.98</c:v>
                </c:pt>
                <c:pt idx="1129">
                  <c:v>2216.8000000000002</c:v>
                </c:pt>
                <c:pt idx="1130">
                  <c:v>2260.7399999999998</c:v>
                </c:pt>
                <c:pt idx="1131">
                  <c:v>2197.27</c:v>
                </c:pt>
                <c:pt idx="1132">
                  <c:v>2182.62</c:v>
                </c:pt>
                <c:pt idx="1133">
                  <c:v>2158.1999999999998</c:v>
                </c:pt>
                <c:pt idx="1134">
                  <c:v>2138.67</c:v>
                </c:pt>
                <c:pt idx="1135">
                  <c:v>2158.1999999999998</c:v>
                </c:pt>
                <c:pt idx="1136">
                  <c:v>2114.2600000000002</c:v>
                </c:pt>
                <c:pt idx="1137">
                  <c:v>2143.5500000000002</c:v>
                </c:pt>
                <c:pt idx="1138">
                  <c:v>2158.1999999999998</c:v>
                </c:pt>
                <c:pt idx="1139">
                  <c:v>2192.38</c:v>
                </c:pt>
                <c:pt idx="1140">
                  <c:v>2226.56</c:v>
                </c:pt>
                <c:pt idx="1141">
                  <c:v>2226.56</c:v>
                </c:pt>
                <c:pt idx="1142">
                  <c:v>2275.39</c:v>
                </c:pt>
                <c:pt idx="1143">
                  <c:v>2314.4499999999998</c:v>
                </c:pt>
                <c:pt idx="1144">
                  <c:v>2314.4499999999998</c:v>
                </c:pt>
                <c:pt idx="1145">
                  <c:v>2343.75</c:v>
                </c:pt>
                <c:pt idx="1146">
                  <c:v>2343.75</c:v>
                </c:pt>
                <c:pt idx="1147">
                  <c:v>2382.81</c:v>
                </c:pt>
                <c:pt idx="1148">
                  <c:v>2431.64</c:v>
                </c:pt>
                <c:pt idx="1149">
                  <c:v>2382.81</c:v>
                </c:pt>
                <c:pt idx="1150">
                  <c:v>2451.17</c:v>
                </c:pt>
                <c:pt idx="1151">
                  <c:v>2431.64</c:v>
                </c:pt>
                <c:pt idx="1152">
                  <c:v>2456.0500000000002</c:v>
                </c:pt>
                <c:pt idx="1153">
                  <c:v>2480.4699999999998</c:v>
                </c:pt>
                <c:pt idx="1154">
                  <c:v>2460.94</c:v>
                </c:pt>
                <c:pt idx="1155">
                  <c:v>2451.17</c:v>
                </c:pt>
                <c:pt idx="1156">
                  <c:v>2426.7600000000002</c:v>
                </c:pt>
                <c:pt idx="1157">
                  <c:v>2426.7600000000002</c:v>
                </c:pt>
                <c:pt idx="1158">
                  <c:v>2407.23</c:v>
                </c:pt>
                <c:pt idx="1159">
                  <c:v>2382.81</c:v>
                </c:pt>
                <c:pt idx="1160">
                  <c:v>2436.52</c:v>
                </c:pt>
                <c:pt idx="1161">
                  <c:v>2407.23</c:v>
                </c:pt>
                <c:pt idx="1162">
                  <c:v>2402.34</c:v>
                </c:pt>
                <c:pt idx="1163">
                  <c:v>2373.0500000000002</c:v>
                </c:pt>
                <c:pt idx="1164">
                  <c:v>2412.11</c:v>
                </c:pt>
                <c:pt idx="1165">
                  <c:v>2416.9899999999998</c:v>
                </c:pt>
                <c:pt idx="1166">
                  <c:v>2368.16</c:v>
                </c:pt>
                <c:pt idx="1167">
                  <c:v>2377.9299999999998</c:v>
                </c:pt>
                <c:pt idx="1168">
                  <c:v>2348.63</c:v>
                </c:pt>
                <c:pt idx="1169">
                  <c:v>2353.52</c:v>
                </c:pt>
                <c:pt idx="1170">
                  <c:v>2348.63</c:v>
                </c:pt>
                <c:pt idx="1171">
                  <c:v>2299.8000000000002</c:v>
                </c:pt>
                <c:pt idx="1172">
                  <c:v>2368.16</c:v>
                </c:pt>
                <c:pt idx="1173">
                  <c:v>2319.34</c:v>
                </c:pt>
                <c:pt idx="1174">
                  <c:v>2363.2800000000002</c:v>
                </c:pt>
                <c:pt idx="1175">
                  <c:v>2314.4499999999998</c:v>
                </c:pt>
                <c:pt idx="1176">
                  <c:v>2299.8000000000002</c:v>
                </c:pt>
                <c:pt idx="1177">
                  <c:v>2304.69</c:v>
                </c:pt>
                <c:pt idx="1178">
                  <c:v>2299.8000000000002</c:v>
                </c:pt>
                <c:pt idx="1179">
                  <c:v>2309.5700000000002</c:v>
                </c:pt>
                <c:pt idx="1180">
                  <c:v>2294.92</c:v>
                </c:pt>
                <c:pt idx="1181">
                  <c:v>2290.04</c:v>
                </c:pt>
                <c:pt idx="1182">
                  <c:v>2309.5700000000002</c:v>
                </c:pt>
                <c:pt idx="1183">
                  <c:v>2290.04</c:v>
                </c:pt>
                <c:pt idx="1184">
                  <c:v>2275.39</c:v>
                </c:pt>
                <c:pt idx="1185">
                  <c:v>2265.63</c:v>
                </c:pt>
                <c:pt idx="1186">
                  <c:v>2255.86</c:v>
                </c:pt>
                <c:pt idx="1187">
                  <c:v>2285.16</c:v>
                </c:pt>
                <c:pt idx="1188">
                  <c:v>2211.91</c:v>
                </c:pt>
                <c:pt idx="1189">
                  <c:v>2216.8000000000002</c:v>
                </c:pt>
                <c:pt idx="1190">
                  <c:v>2211.91</c:v>
                </c:pt>
                <c:pt idx="1191">
                  <c:v>2153.3200000000002</c:v>
                </c:pt>
                <c:pt idx="1192">
                  <c:v>2177.73</c:v>
                </c:pt>
                <c:pt idx="1193">
                  <c:v>2128.91</c:v>
                </c:pt>
                <c:pt idx="1194">
                  <c:v>2167.9699999999998</c:v>
                </c:pt>
                <c:pt idx="1195">
                  <c:v>2143.5500000000002</c:v>
                </c:pt>
                <c:pt idx="1196">
                  <c:v>2202.15</c:v>
                </c:pt>
                <c:pt idx="1197">
                  <c:v>2182.62</c:v>
                </c:pt>
                <c:pt idx="1198">
                  <c:v>2177.73</c:v>
                </c:pt>
                <c:pt idx="1199">
                  <c:v>2236.33</c:v>
                </c:pt>
                <c:pt idx="1200">
                  <c:v>2255.86</c:v>
                </c:pt>
                <c:pt idx="1201">
                  <c:v>2324.2199999999998</c:v>
                </c:pt>
                <c:pt idx="1202">
                  <c:v>2309.5700000000002</c:v>
                </c:pt>
                <c:pt idx="1203">
                  <c:v>2280.27</c:v>
                </c:pt>
                <c:pt idx="1204">
                  <c:v>2358.4</c:v>
                </c:pt>
                <c:pt idx="1205">
                  <c:v>2358.4</c:v>
                </c:pt>
                <c:pt idx="1206">
                  <c:v>2382.81</c:v>
                </c:pt>
                <c:pt idx="1207">
                  <c:v>2377.9299999999998</c:v>
                </c:pt>
                <c:pt idx="1208">
                  <c:v>2412.11</c:v>
                </c:pt>
                <c:pt idx="1209">
                  <c:v>2421.88</c:v>
                </c:pt>
                <c:pt idx="1210">
                  <c:v>2387.6999999999998</c:v>
                </c:pt>
                <c:pt idx="1211">
                  <c:v>2407.23</c:v>
                </c:pt>
                <c:pt idx="1212">
                  <c:v>2436.52</c:v>
                </c:pt>
                <c:pt idx="1213">
                  <c:v>2436.52</c:v>
                </c:pt>
                <c:pt idx="1214">
                  <c:v>2446.29</c:v>
                </c:pt>
                <c:pt idx="1215">
                  <c:v>2373.0500000000002</c:v>
                </c:pt>
                <c:pt idx="1216">
                  <c:v>2446.29</c:v>
                </c:pt>
                <c:pt idx="1217">
                  <c:v>2412.11</c:v>
                </c:pt>
                <c:pt idx="1218">
                  <c:v>2387.6999999999998</c:v>
                </c:pt>
                <c:pt idx="1219">
                  <c:v>2431.64</c:v>
                </c:pt>
                <c:pt idx="1220">
                  <c:v>2436.52</c:v>
                </c:pt>
                <c:pt idx="1221">
                  <c:v>2456.0500000000002</c:v>
                </c:pt>
                <c:pt idx="1222">
                  <c:v>2402.34</c:v>
                </c:pt>
                <c:pt idx="1223">
                  <c:v>2412.11</c:v>
                </c:pt>
                <c:pt idx="1224">
                  <c:v>2382.81</c:v>
                </c:pt>
                <c:pt idx="1225">
                  <c:v>2353.52</c:v>
                </c:pt>
                <c:pt idx="1226">
                  <c:v>2412.11</c:v>
                </c:pt>
                <c:pt idx="1227">
                  <c:v>2363.2800000000002</c:v>
                </c:pt>
                <c:pt idx="1228">
                  <c:v>2353.52</c:v>
                </c:pt>
                <c:pt idx="1229">
                  <c:v>2348.63</c:v>
                </c:pt>
                <c:pt idx="1230">
                  <c:v>2333.98</c:v>
                </c:pt>
                <c:pt idx="1231">
                  <c:v>2348.63</c:v>
                </c:pt>
                <c:pt idx="1232">
                  <c:v>2304.69</c:v>
                </c:pt>
                <c:pt idx="1233">
                  <c:v>2338.87</c:v>
                </c:pt>
                <c:pt idx="1234">
                  <c:v>2314.4499999999998</c:v>
                </c:pt>
                <c:pt idx="1235">
                  <c:v>2314.4499999999998</c:v>
                </c:pt>
                <c:pt idx="1236">
                  <c:v>2304.69</c:v>
                </c:pt>
                <c:pt idx="1237">
                  <c:v>2275.39</c:v>
                </c:pt>
                <c:pt idx="1238">
                  <c:v>2309.5700000000002</c:v>
                </c:pt>
                <c:pt idx="1239">
                  <c:v>2290.04</c:v>
                </c:pt>
                <c:pt idx="1240">
                  <c:v>2333.98</c:v>
                </c:pt>
                <c:pt idx="1241">
                  <c:v>2294.92</c:v>
                </c:pt>
                <c:pt idx="1242">
                  <c:v>2290.04</c:v>
                </c:pt>
                <c:pt idx="1243">
                  <c:v>2290.04</c:v>
                </c:pt>
                <c:pt idx="1244">
                  <c:v>2260.7399999999998</c:v>
                </c:pt>
                <c:pt idx="1245">
                  <c:v>2260.7399999999998</c:v>
                </c:pt>
                <c:pt idx="1246">
                  <c:v>2270.5100000000002</c:v>
                </c:pt>
                <c:pt idx="1247">
                  <c:v>2241.21</c:v>
                </c:pt>
                <c:pt idx="1248">
                  <c:v>2250.98</c:v>
                </c:pt>
                <c:pt idx="1249">
                  <c:v>2187.5</c:v>
                </c:pt>
                <c:pt idx="1250">
                  <c:v>2192.38</c:v>
                </c:pt>
                <c:pt idx="1251">
                  <c:v>2192.38</c:v>
                </c:pt>
                <c:pt idx="1252">
                  <c:v>2187.5</c:v>
                </c:pt>
                <c:pt idx="1253">
                  <c:v>2211.91</c:v>
                </c:pt>
                <c:pt idx="1254">
                  <c:v>2158.1999999999998</c:v>
                </c:pt>
                <c:pt idx="1255">
                  <c:v>2182.62</c:v>
                </c:pt>
                <c:pt idx="1256">
                  <c:v>2216.8000000000002</c:v>
                </c:pt>
                <c:pt idx="1257">
                  <c:v>2177.73</c:v>
                </c:pt>
                <c:pt idx="1258">
                  <c:v>2207.0300000000002</c:v>
                </c:pt>
                <c:pt idx="1259">
                  <c:v>2187.5</c:v>
                </c:pt>
                <c:pt idx="1260">
                  <c:v>2207.0300000000002</c:v>
                </c:pt>
                <c:pt idx="1261">
                  <c:v>2177.73</c:v>
                </c:pt>
                <c:pt idx="1262">
                  <c:v>2143.5500000000002</c:v>
                </c:pt>
                <c:pt idx="1263">
                  <c:v>2250.98</c:v>
                </c:pt>
                <c:pt idx="1264">
                  <c:v>2236.33</c:v>
                </c:pt>
                <c:pt idx="1265">
                  <c:v>2314.4499999999998</c:v>
                </c:pt>
                <c:pt idx="1266">
                  <c:v>2270.5100000000002</c:v>
                </c:pt>
                <c:pt idx="1267">
                  <c:v>2304.69</c:v>
                </c:pt>
                <c:pt idx="1268">
                  <c:v>2329.1</c:v>
                </c:pt>
                <c:pt idx="1269">
                  <c:v>2333.98</c:v>
                </c:pt>
                <c:pt idx="1270">
                  <c:v>2407.23</c:v>
                </c:pt>
                <c:pt idx="1271">
                  <c:v>2377.9299999999998</c:v>
                </c:pt>
                <c:pt idx="1272">
                  <c:v>2373.0500000000002</c:v>
                </c:pt>
                <c:pt idx="1273">
                  <c:v>2441.41</c:v>
                </c:pt>
                <c:pt idx="1274">
                  <c:v>2402.34</c:v>
                </c:pt>
                <c:pt idx="1275">
                  <c:v>2431.64</c:v>
                </c:pt>
                <c:pt idx="1276">
                  <c:v>2377.9299999999998</c:v>
                </c:pt>
                <c:pt idx="1277">
                  <c:v>2416.9899999999998</c:v>
                </c:pt>
                <c:pt idx="1278">
                  <c:v>2353.52</c:v>
                </c:pt>
                <c:pt idx="1279">
                  <c:v>2373.0500000000002</c:v>
                </c:pt>
                <c:pt idx="1280">
                  <c:v>2416.9899999999998</c:v>
                </c:pt>
                <c:pt idx="1281">
                  <c:v>2397.46</c:v>
                </c:pt>
                <c:pt idx="1282">
                  <c:v>2397.46</c:v>
                </c:pt>
                <c:pt idx="1283">
                  <c:v>2426.7600000000002</c:v>
                </c:pt>
                <c:pt idx="1284">
                  <c:v>2397.46</c:v>
                </c:pt>
                <c:pt idx="1285">
                  <c:v>2460.94</c:v>
                </c:pt>
                <c:pt idx="1286">
                  <c:v>2436.52</c:v>
                </c:pt>
                <c:pt idx="1287">
                  <c:v>2475.59</c:v>
                </c:pt>
                <c:pt idx="1288">
                  <c:v>2460.94</c:v>
                </c:pt>
                <c:pt idx="1289">
                  <c:v>2402.34</c:v>
                </c:pt>
                <c:pt idx="1290">
                  <c:v>2382.81</c:v>
                </c:pt>
                <c:pt idx="1291">
                  <c:v>2373.0500000000002</c:v>
                </c:pt>
                <c:pt idx="1292">
                  <c:v>2377.9299999999998</c:v>
                </c:pt>
                <c:pt idx="1293">
                  <c:v>2358.4</c:v>
                </c:pt>
                <c:pt idx="1294">
                  <c:v>2304.69</c:v>
                </c:pt>
                <c:pt idx="1295">
                  <c:v>2343.75</c:v>
                </c:pt>
                <c:pt idx="1296">
                  <c:v>2333.98</c:v>
                </c:pt>
                <c:pt idx="1297">
                  <c:v>2314.4499999999998</c:v>
                </c:pt>
                <c:pt idx="1298">
                  <c:v>2314.4499999999998</c:v>
                </c:pt>
                <c:pt idx="1299">
                  <c:v>2304.69</c:v>
                </c:pt>
                <c:pt idx="1300">
                  <c:v>2309.5700000000002</c:v>
                </c:pt>
                <c:pt idx="1301">
                  <c:v>2338.87</c:v>
                </c:pt>
                <c:pt idx="1302">
                  <c:v>2314.4499999999998</c:v>
                </c:pt>
                <c:pt idx="1303">
                  <c:v>2333.98</c:v>
                </c:pt>
                <c:pt idx="1304">
                  <c:v>2309.5700000000002</c:v>
                </c:pt>
                <c:pt idx="1305">
                  <c:v>2333.98</c:v>
                </c:pt>
                <c:pt idx="1306">
                  <c:v>2299.8000000000002</c:v>
                </c:pt>
                <c:pt idx="1307">
                  <c:v>2343.75</c:v>
                </c:pt>
                <c:pt idx="1308">
                  <c:v>2338.87</c:v>
                </c:pt>
                <c:pt idx="1309">
                  <c:v>2373.0500000000002</c:v>
                </c:pt>
                <c:pt idx="1310">
                  <c:v>2377.9299999999998</c:v>
                </c:pt>
                <c:pt idx="1311">
                  <c:v>2373.0500000000002</c:v>
                </c:pt>
                <c:pt idx="1312">
                  <c:v>2397.46</c:v>
                </c:pt>
                <c:pt idx="1313">
                  <c:v>2358.4</c:v>
                </c:pt>
                <c:pt idx="1314">
                  <c:v>2373.0500000000002</c:v>
                </c:pt>
                <c:pt idx="1315">
                  <c:v>2348.63</c:v>
                </c:pt>
                <c:pt idx="1316">
                  <c:v>2309.5700000000002</c:v>
                </c:pt>
                <c:pt idx="1317">
                  <c:v>2294.92</c:v>
                </c:pt>
                <c:pt idx="1318">
                  <c:v>2231.4499999999998</c:v>
                </c:pt>
                <c:pt idx="1319">
                  <c:v>2207.0300000000002</c:v>
                </c:pt>
                <c:pt idx="1320">
                  <c:v>2197.27</c:v>
                </c:pt>
                <c:pt idx="1321">
                  <c:v>2197.27</c:v>
                </c:pt>
                <c:pt idx="1322">
                  <c:v>2207.0300000000002</c:v>
                </c:pt>
                <c:pt idx="1323">
                  <c:v>2172.85</c:v>
                </c:pt>
                <c:pt idx="1324">
                  <c:v>2163.09</c:v>
                </c:pt>
                <c:pt idx="1325">
                  <c:v>2177.73</c:v>
                </c:pt>
                <c:pt idx="1326">
                  <c:v>2158.1999999999998</c:v>
                </c:pt>
                <c:pt idx="1327">
                  <c:v>2167.9699999999998</c:v>
                </c:pt>
                <c:pt idx="1328">
                  <c:v>2163.09</c:v>
                </c:pt>
                <c:pt idx="1329">
                  <c:v>2182.62</c:v>
                </c:pt>
                <c:pt idx="1330">
                  <c:v>2231.4499999999998</c:v>
                </c:pt>
                <c:pt idx="1331">
                  <c:v>2221.6799999999998</c:v>
                </c:pt>
                <c:pt idx="1332">
                  <c:v>2265.63</c:v>
                </c:pt>
                <c:pt idx="1333">
                  <c:v>2221.6799999999998</c:v>
                </c:pt>
                <c:pt idx="1334">
                  <c:v>2265.63</c:v>
                </c:pt>
                <c:pt idx="1335">
                  <c:v>2270.5100000000002</c:v>
                </c:pt>
                <c:pt idx="1336">
                  <c:v>2275.39</c:v>
                </c:pt>
                <c:pt idx="1337">
                  <c:v>2309.5700000000002</c:v>
                </c:pt>
                <c:pt idx="1338">
                  <c:v>2319.34</c:v>
                </c:pt>
                <c:pt idx="1339">
                  <c:v>2392.58</c:v>
                </c:pt>
                <c:pt idx="1340">
                  <c:v>2402.34</c:v>
                </c:pt>
                <c:pt idx="1341">
                  <c:v>2456.0500000000002</c:v>
                </c:pt>
                <c:pt idx="1342">
                  <c:v>2495.12</c:v>
                </c:pt>
                <c:pt idx="1343">
                  <c:v>2470.6999999999998</c:v>
                </c:pt>
                <c:pt idx="1344">
                  <c:v>2514.65</c:v>
                </c:pt>
                <c:pt idx="1345">
                  <c:v>2504.88</c:v>
                </c:pt>
                <c:pt idx="1346">
                  <c:v>2495.12</c:v>
                </c:pt>
                <c:pt idx="1347">
                  <c:v>2485.35</c:v>
                </c:pt>
                <c:pt idx="1348">
                  <c:v>2436.52</c:v>
                </c:pt>
                <c:pt idx="1349">
                  <c:v>2475.59</c:v>
                </c:pt>
                <c:pt idx="1350">
                  <c:v>2451.17</c:v>
                </c:pt>
                <c:pt idx="1351">
                  <c:v>2446.29</c:v>
                </c:pt>
                <c:pt idx="1352">
                  <c:v>2446.29</c:v>
                </c:pt>
                <c:pt idx="1353">
                  <c:v>2377.9299999999998</c:v>
                </c:pt>
                <c:pt idx="1354">
                  <c:v>2387.6999999999998</c:v>
                </c:pt>
                <c:pt idx="1355">
                  <c:v>2377.9299999999998</c:v>
                </c:pt>
                <c:pt idx="1356">
                  <c:v>2314.4499999999998</c:v>
                </c:pt>
                <c:pt idx="1357">
                  <c:v>2387.6999999999998</c:v>
                </c:pt>
                <c:pt idx="1358">
                  <c:v>2348.63</c:v>
                </c:pt>
                <c:pt idx="1359">
                  <c:v>2402.34</c:v>
                </c:pt>
                <c:pt idx="1360">
                  <c:v>2343.75</c:v>
                </c:pt>
                <c:pt idx="1361">
                  <c:v>2338.87</c:v>
                </c:pt>
                <c:pt idx="1362">
                  <c:v>2338.87</c:v>
                </c:pt>
                <c:pt idx="1363">
                  <c:v>2333.98</c:v>
                </c:pt>
                <c:pt idx="1364">
                  <c:v>2333.98</c:v>
                </c:pt>
                <c:pt idx="1365">
                  <c:v>2294.92</c:v>
                </c:pt>
                <c:pt idx="1366">
                  <c:v>2319.34</c:v>
                </c:pt>
                <c:pt idx="1367">
                  <c:v>2309.5700000000002</c:v>
                </c:pt>
                <c:pt idx="1368">
                  <c:v>2319.34</c:v>
                </c:pt>
                <c:pt idx="1369">
                  <c:v>2314.4499999999998</c:v>
                </c:pt>
                <c:pt idx="1370">
                  <c:v>2275.39</c:v>
                </c:pt>
                <c:pt idx="1371">
                  <c:v>2319.34</c:v>
                </c:pt>
                <c:pt idx="1372">
                  <c:v>2304.69</c:v>
                </c:pt>
                <c:pt idx="1373">
                  <c:v>2304.69</c:v>
                </c:pt>
                <c:pt idx="1374">
                  <c:v>2299.8000000000002</c:v>
                </c:pt>
                <c:pt idx="1375">
                  <c:v>2255.86</c:v>
                </c:pt>
                <c:pt idx="1376">
                  <c:v>2265.63</c:v>
                </c:pt>
                <c:pt idx="1377">
                  <c:v>2280.27</c:v>
                </c:pt>
                <c:pt idx="1378">
                  <c:v>2241.21</c:v>
                </c:pt>
                <c:pt idx="1379">
                  <c:v>2231.4499999999998</c:v>
                </c:pt>
                <c:pt idx="1380">
                  <c:v>2216.8000000000002</c:v>
                </c:pt>
                <c:pt idx="1381">
                  <c:v>2241.21</c:v>
                </c:pt>
                <c:pt idx="1382">
                  <c:v>2187.5</c:v>
                </c:pt>
                <c:pt idx="1383">
                  <c:v>2158.1999999999998</c:v>
                </c:pt>
                <c:pt idx="1384">
                  <c:v>2158.1999999999998</c:v>
                </c:pt>
                <c:pt idx="1385">
                  <c:v>2119.14</c:v>
                </c:pt>
                <c:pt idx="1386">
                  <c:v>2148.44</c:v>
                </c:pt>
                <c:pt idx="1387">
                  <c:v>2163.09</c:v>
                </c:pt>
                <c:pt idx="1388">
                  <c:v>2158.1999999999998</c:v>
                </c:pt>
                <c:pt idx="1389">
                  <c:v>2172.85</c:v>
                </c:pt>
                <c:pt idx="1390">
                  <c:v>2197.27</c:v>
                </c:pt>
                <c:pt idx="1391">
                  <c:v>2202.15</c:v>
                </c:pt>
                <c:pt idx="1392">
                  <c:v>2207.0300000000002</c:v>
                </c:pt>
                <c:pt idx="1393">
                  <c:v>2231.4499999999998</c:v>
                </c:pt>
                <c:pt idx="1394">
                  <c:v>2265.63</c:v>
                </c:pt>
                <c:pt idx="1395">
                  <c:v>2260.7399999999998</c:v>
                </c:pt>
                <c:pt idx="1396">
                  <c:v>2285.16</c:v>
                </c:pt>
                <c:pt idx="1397">
                  <c:v>2275.39</c:v>
                </c:pt>
                <c:pt idx="1398">
                  <c:v>2290.04</c:v>
                </c:pt>
                <c:pt idx="1399">
                  <c:v>2333.98</c:v>
                </c:pt>
                <c:pt idx="1400">
                  <c:v>2304.69</c:v>
                </c:pt>
                <c:pt idx="1401">
                  <c:v>2402.34</c:v>
                </c:pt>
                <c:pt idx="1402">
                  <c:v>2392.58</c:v>
                </c:pt>
                <c:pt idx="1403">
                  <c:v>2441.41</c:v>
                </c:pt>
                <c:pt idx="1404">
                  <c:v>2446.29</c:v>
                </c:pt>
                <c:pt idx="1405">
                  <c:v>2475.59</c:v>
                </c:pt>
                <c:pt idx="1406">
                  <c:v>2470.6999999999998</c:v>
                </c:pt>
                <c:pt idx="1407">
                  <c:v>2480.4699999999998</c:v>
                </c:pt>
                <c:pt idx="1408">
                  <c:v>2431.64</c:v>
                </c:pt>
                <c:pt idx="1409">
                  <c:v>2407.23</c:v>
                </c:pt>
                <c:pt idx="1410">
                  <c:v>2363.2800000000002</c:v>
                </c:pt>
                <c:pt idx="1411">
                  <c:v>2412.11</c:v>
                </c:pt>
                <c:pt idx="1412">
                  <c:v>2407.23</c:v>
                </c:pt>
                <c:pt idx="1413">
                  <c:v>2416.9899999999998</c:v>
                </c:pt>
                <c:pt idx="1414">
                  <c:v>2373.0500000000002</c:v>
                </c:pt>
                <c:pt idx="1415">
                  <c:v>2416.9899999999998</c:v>
                </c:pt>
                <c:pt idx="1416">
                  <c:v>2407.23</c:v>
                </c:pt>
                <c:pt idx="1417">
                  <c:v>2358.4</c:v>
                </c:pt>
                <c:pt idx="1418">
                  <c:v>2363.2800000000002</c:v>
                </c:pt>
                <c:pt idx="1419">
                  <c:v>2353.52</c:v>
                </c:pt>
                <c:pt idx="1420">
                  <c:v>2338.87</c:v>
                </c:pt>
                <c:pt idx="1421">
                  <c:v>2338.87</c:v>
                </c:pt>
                <c:pt idx="1422">
                  <c:v>2309.5700000000002</c:v>
                </c:pt>
                <c:pt idx="1423">
                  <c:v>2343.75</c:v>
                </c:pt>
                <c:pt idx="1424">
                  <c:v>2309.5700000000002</c:v>
                </c:pt>
                <c:pt idx="1425">
                  <c:v>2309.5700000000002</c:v>
                </c:pt>
                <c:pt idx="1426">
                  <c:v>2333.98</c:v>
                </c:pt>
                <c:pt idx="1427">
                  <c:v>2309.5700000000002</c:v>
                </c:pt>
                <c:pt idx="1428">
                  <c:v>2363.2800000000002</c:v>
                </c:pt>
                <c:pt idx="1429">
                  <c:v>2304.69</c:v>
                </c:pt>
                <c:pt idx="1430">
                  <c:v>2304.69</c:v>
                </c:pt>
                <c:pt idx="1431">
                  <c:v>2290.04</c:v>
                </c:pt>
                <c:pt idx="1432">
                  <c:v>2299.8000000000002</c:v>
                </c:pt>
                <c:pt idx="1433">
                  <c:v>2319.34</c:v>
                </c:pt>
                <c:pt idx="1434">
                  <c:v>2290.04</c:v>
                </c:pt>
                <c:pt idx="1435">
                  <c:v>2309.5700000000002</c:v>
                </c:pt>
                <c:pt idx="1436">
                  <c:v>2324.2199999999998</c:v>
                </c:pt>
                <c:pt idx="1437">
                  <c:v>2280.27</c:v>
                </c:pt>
                <c:pt idx="1438">
                  <c:v>2294.92</c:v>
                </c:pt>
                <c:pt idx="1439">
                  <c:v>2270.5100000000002</c:v>
                </c:pt>
                <c:pt idx="1440">
                  <c:v>2265.63</c:v>
                </c:pt>
                <c:pt idx="1441">
                  <c:v>2250.98</c:v>
                </c:pt>
                <c:pt idx="1442">
                  <c:v>2246.09</c:v>
                </c:pt>
                <c:pt idx="1443">
                  <c:v>2236.33</c:v>
                </c:pt>
                <c:pt idx="1444">
                  <c:v>2197.27</c:v>
                </c:pt>
                <c:pt idx="1445">
                  <c:v>2207.0300000000002</c:v>
                </c:pt>
                <c:pt idx="1446">
                  <c:v>2167.9699999999998</c:v>
                </c:pt>
                <c:pt idx="1447">
                  <c:v>2207.0300000000002</c:v>
                </c:pt>
                <c:pt idx="1448">
                  <c:v>2211.91</c:v>
                </c:pt>
                <c:pt idx="1449">
                  <c:v>2216.8000000000002</c:v>
                </c:pt>
                <c:pt idx="1450">
                  <c:v>2231.4499999999998</c:v>
                </c:pt>
                <c:pt idx="1451">
                  <c:v>2207.0300000000002</c:v>
                </c:pt>
                <c:pt idx="1452">
                  <c:v>2216.8000000000002</c:v>
                </c:pt>
                <c:pt idx="1453">
                  <c:v>2216.8000000000002</c:v>
                </c:pt>
                <c:pt idx="1454">
                  <c:v>2236.33</c:v>
                </c:pt>
                <c:pt idx="1455">
                  <c:v>2285.16</c:v>
                </c:pt>
                <c:pt idx="1456">
                  <c:v>2236.33</c:v>
                </c:pt>
                <c:pt idx="1457">
                  <c:v>2241.21</c:v>
                </c:pt>
                <c:pt idx="1458">
                  <c:v>2275.39</c:v>
                </c:pt>
                <c:pt idx="1459">
                  <c:v>2241.21</c:v>
                </c:pt>
                <c:pt idx="1460">
                  <c:v>2290.04</c:v>
                </c:pt>
                <c:pt idx="1461">
                  <c:v>2275.39</c:v>
                </c:pt>
                <c:pt idx="1462">
                  <c:v>2343.75</c:v>
                </c:pt>
                <c:pt idx="1463">
                  <c:v>2402.34</c:v>
                </c:pt>
                <c:pt idx="1464">
                  <c:v>2368.16</c:v>
                </c:pt>
                <c:pt idx="1465">
                  <c:v>2407.23</c:v>
                </c:pt>
                <c:pt idx="1466">
                  <c:v>2373.0500000000002</c:v>
                </c:pt>
                <c:pt idx="1467">
                  <c:v>2451.17</c:v>
                </c:pt>
                <c:pt idx="1468">
                  <c:v>2446.29</c:v>
                </c:pt>
                <c:pt idx="1469">
                  <c:v>2431.64</c:v>
                </c:pt>
                <c:pt idx="1470">
                  <c:v>2475.59</c:v>
                </c:pt>
                <c:pt idx="1471">
                  <c:v>2412.11</c:v>
                </c:pt>
                <c:pt idx="1472">
                  <c:v>2475.59</c:v>
                </c:pt>
                <c:pt idx="1473">
                  <c:v>2402.34</c:v>
                </c:pt>
                <c:pt idx="1474">
                  <c:v>2412.11</c:v>
                </c:pt>
                <c:pt idx="1475">
                  <c:v>2436.52</c:v>
                </c:pt>
                <c:pt idx="1476">
                  <c:v>2397.46</c:v>
                </c:pt>
                <c:pt idx="1477">
                  <c:v>2441.41</c:v>
                </c:pt>
                <c:pt idx="1478">
                  <c:v>2451.17</c:v>
                </c:pt>
                <c:pt idx="1479">
                  <c:v>2397.46</c:v>
                </c:pt>
                <c:pt idx="1480">
                  <c:v>2402.34</c:v>
                </c:pt>
                <c:pt idx="1481">
                  <c:v>2358.4</c:v>
                </c:pt>
                <c:pt idx="1482">
                  <c:v>2363.2800000000002</c:v>
                </c:pt>
                <c:pt idx="1483">
                  <c:v>2333.98</c:v>
                </c:pt>
                <c:pt idx="1484">
                  <c:v>2343.75</c:v>
                </c:pt>
                <c:pt idx="1485">
                  <c:v>2343.75</c:v>
                </c:pt>
                <c:pt idx="1486">
                  <c:v>2309.5700000000002</c:v>
                </c:pt>
                <c:pt idx="1487">
                  <c:v>2299.8000000000002</c:v>
                </c:pt>
                <c:pt idx="1488">
                  <c:v>2290.04</c:v>
                </c:pt>
                <c:pt idx="1489">
                  <c:v>2299.8000000000002</c:v>
                </c:pt>
                <c:pt idx="1490">
                  <c:v>2299.8000000000002</c:v>
                </c:pt>
                <c:pt idx="1491">
                  <c:v>2260.7399999999998</c:v>
                </c:pt>
                <c:pt idx="1492">
                  <c:v>2329.1</c:v>
                </c:pt>
                <c:pt idx="1493">
                  <c:v>2299.8000000000002</c:v>
                </c:pt>
                <c:pt idx="1494">
                  <c:v>2324.2199999999998</c:v>
                </c:pt>
                <c:pt idx="1495">
                  <c:v>2294.92</c:v>
                </c:pt>
                <c:pt idx="1496">
                  <c:v>2309.5700000000002</c:v>
                </c:pt>
                <c:pt idx="1497">
                  <c:v>2299.8000000000002</c:v>
                </c:pt>
                <c:pt idx="1498">
                  <c:v>2285.16</c:v>
                </c:pt>
                <c:pt idx="1499">
                  <c:v>2294.92</c:v>
                </c:pt>
                <c:pt idx="1500">
                  <c:v>2275.39</c:v>
                </c:pt>
                <c:pt idx="1501">
                  <c:v>2265.63</c:v>
                </c:pt>
                <c:pt idx="1502">
                  <c:v>2275.39</c:v>
                </c:pt>
                <c:pt idx="1503">
                  <c:v>2294.92</c:v>
                </c:pt>
                <c:pt idx="1504">
                  <c:v>2304.69</c:v>
                </c:pt>
                <c:pt idx="1505">
                  <c:v>2304.69</c:v>
                </c:pt>
                <c:pt idx="1506">
                  <c:v>2275.39</c:v>
                </c:pt>
                <c:pt idx="1507">
                  <c:v>2285.16</c:v>
                </c:pt>
                <c:pt idx="1508">
                  <c:v>2226.56</c:v>
                </c:pt>
                <c:pt idx="1509">
                  <c:v>2236.33</c:v>
                </c:pt>
                <c:pt idx="1510">
                  <c:v>2216.8000000000002</c:v>
                </c:pt>
                <c:pt idx="1511">
                  <c:v>2192.38</c:v>
                </c:pt>
                <c:pt idx="1512">
                  <c:v>2221.6799999999998</c:v>
                </c:pt>
                <c:pt idx="1513">
                  <c:v>2163.09</c:v>
                </c:pt>
                <c:pt idx="1514">
                  <c:v>2270.5100000000002</c:v>
                </c:pt>
                <c:pt idx="1515">
                  <c:v>2236.33</c:v>
                </c:pt>
                <c:pt idx="1516">
                  <c:v>2294.92</c:v>
                </c:pt>
                <c:pt idx="1517">
                  <c:v>2265.63</c:v>
                </c:pt>
                <c:pt idx="1518">
                  <c:v>2275.39</c:v>
                </c:pt>
                <c:pt idx="1519">
                  <c:v>2290.04</c:v>
                </c:pt>
                <c:pt idx="1520">
                  <c:v>2290.04</c:v>
                </c:pt>
                <c:pt idx="1521">
                  <c:v>2343.75</c:v>
                </c:pt>
                <c:pt idx="1522">
                  <c:v>2338.87</c:v>
                </c:pt>
                <c:pt idx="1523">
                  <c:v>2324.2199999999998</c:v>
                </c:pt>
                <c:pt idx="1524">
                  <c:v>2373.0500000000002</c:v>
                </c:pt>
                <c:pt idx="1525">
                  <c:v>2348.63</c:v>
                </c:pt>
                <c:pt idx="1526">
                  <c:v>2402.34</c:v>
                </c:pt>
                <c:pt idx="1527">
                  <c:v>2363.2800000000002</c:v>
                </c:pt>
                <c:pt idx="1528">
                  <c:v>2397.46</c:v>
                </c:pt>
                <c:pt idx="1529">
                  <c:v>2421.88</c:v>
                </c:pt>
                <c:pt idx="1530">
                  <c:v>2402.34</c:v>
                </c:pt>
                <c:pt idx="1531">
                  <c:v>2377.9299999999998</c:v>
                </c:pt>
                <c:pt idx="1532">
                  <c:v>2338.87</c:v>
                </c:pt>
                <c:pt idx="1533">
                  <c:v>2324.2199999999998</c:v>
                </c:pt>
                <c:pt idx="1534">
                  <c:v>2353.52</c:v>
                </c:pt>
                <c:pt idx="1535">
                  <c:v>2333.98</c:v>
                </c:pt>
                <c:pt idx="1536">
                  <c:v>2412.11</c:v>
                </c:pt>
                <c:pt idx="1537">
                  <c:v>2387.6999999999998</c:v>
                </c:pt>
                <c:pt idx="1538">
                  <c:v>2436.52</c:v>
                </c:pt>
                <c:pt idx="1539">
                  <c:v>2436.52</c:v>
                </c:pt>
                <c:pt idx="1540">
                  <c:v>2407.23</c:v>
                </c:pt>
                <c:pt idx="1541">
                  <c:v>2446.29</c:v>
                </c:pt>
                <c:pt idx="1542">
                  <c:v>2412.11</c:v>
                </c:pt>
                <c:pt idx="1543">
                  <c:v>2416.9899999999998</c:v>
                </c:pt>
                <c:pt idx="1544">
                  <c:v>2402.34</c:v>
                </c:pt>
                <c:pt idx="1545">
                  <c:v>2343.75</c:v>
                </c:pt>
                <c:pt idx="1546">
                  <c:v>2382.81</c:v>
                </c:pt>
                <c:pt idx="1547">
                  <c:v>2294.92</c:v>
                </c:pt>
                <c:pt idx="1548">
                  <c:v>2299.8000000000002</c:v>
                </c:pt>
                <c:pt idx="1549">
                  <c:v>2314.4499999999998</c:v>
                </c:pt>
                <c:pt idx="1550">
                  <c:v>2294.92</c:v>
                </c:pt>
                <c:pt idx="1551">
                  <c:v>2338.87</c:v>
                </c:pt>
                <c:pt idx="1552">
                  <c:v>2294.92</c:v>
                </c:pt>
                <c:pt idx="1553">
                  <c:v>2314.4499999999998</c:v>
                </c:pt>
                <c:pt idx="1554">
                  <c:v>2304.69</c:v>
                </c:pt>
                <c:pt idx="1555">
                  <c:v>2241.21</c:v>
                </c:pt>
                <c:pt idx="1556">
                  <c:v>2255.86</c:v>
                </c:pt>
                <c:pt idx="1557">
                  <c:v>2207.0300000000002</c:v>
                </c:pt>
                <c:pt idx="1558">
                  <c:v>2255.86</c:v>
                </c:pt>
                <c:pt idx="1559">
                  <c:v>2221.6799999999998</c:v>
                </c:pt>
                <c:pt idx="1560">
                  <c:v>2231.4499999999998</c:v>
                </c:pt>
                <c:pt idx="1561">
                  <c:v>2216.8000000000002</c:v>
                </c:pt>
                <c:pt idx="1562">
                  <c:v>2216.8000000000002</c:v>
                </c:pt>
                <c:pt idx="1563">
                  <c:v>2187.5</c:v>
                </c:pt>
                <c:pt idx="1564">
                  <c:v>2202.15</c:v>
                </c:pt>
                <c:pt idx="1565">
                  <c:v>2216.8000000000002</c:v>
                </c:pt>
                <c:pt idx="1566">
                  <c:v>2202.15</c:v>
                </c:pt>
                <c:pt idx="1567">
                  <c:v>2172.85</c:v>
                </c:pt>
                <c:pt idx="1568">
                  <c:v>2221.6799999999998</c:v>
                </c:pt>
                <c:pt idx="1569">
                  <c:v>2197.27</c:v>
                </c:pt>
                <c:pt idx="1570">
                  <c:v>2192.38</c:v>
                </c:pt>
                <c:pt idx="1571">
                  <c:v>2211.91</c:v>
                </c:pt>
                <c:pt idx="1572">
                  <c:v>2241.21</c:v>
                </c:pt>
                <c:pt idx="1573">
                  <c:v>2255.86</c:v>
                </c:pt>
                <c:pt idx="1574">
                  <c:v>2231.4499999999998</c:v>
                </c:pt>
                <c:pt idx="1575">
                  <c:v>2265.63</c:v>
                </c:pt>
                <c:pt idx="1576">
                  <c:v>2275.39</c:v>
                </c:pt>
                <c:pt idx="1577">
                  <c:v>2260.7399999999998</c:v>
                </c:pt>
                <c:pt idx="1578">
                  <c:v>2265.63</c:v>
                </c:pt>
                <c:pt idx="1579">
                  <c:v>2241.21</c:v>
                </c:pt>
                <c:pt idx="1580">
                  <c:v>2309.5700000000002</c:v>
                </c:pt>
                <c:pt idx="1581">
                  <c:v>2294.92</c:v>
                </c:pt>
                <c:pt idx="1582">
                  <c:v>2358.4</c:v>
                </c:pt>
                <c:pt idx="1583">
                  <c:v>2363.2800000000002</c:v>
                </c:pt>
                <c:pt idx="1584">
                  <c:v>2324.2199999999998</c:v>
                </c:pt>
                <c:pt idx="1585">
                  <c:v>2353.52</c:v>
                </c:pt>
                <c:pt idx="1586">
                  <c:v>2377.9299999999998</c:v>
                </c:pt>
                <c:pt idx="1587">
                  <c:v>2387.6999999999998</c:v>
                </c:pt>
                <c:pt idx="1588">
                  <c:v>2377.9299999999998</c:v>
                </c:pt>
                <c:pt idx="1589">
                  <c:v>2314.4499999999998</c:v>
                </c:pt>
                <c:pt idx="1590">
                  <c:v>2304.69</c:v>
                </c:pt>
                <c:pt idx="1591">
                  <c:v>2304.69</c:v>
                </c:pt>
                <c:pt idx="1592">
                  <c:v>2314.4499999999998</c:v>
                </c:pt>
                <c:pt idx="1593">
                  <c:v>2285.16</c:v>
                </c:pt>
                <c:pt idx="1594">
                  <c:v>2333.98</c:v>
                </c:pt>
                <c:pt idx="1595">
                  <c:v>2314.4499999999998</c:v>
                </c:pt>
                <c:pt idx="1596">
                  <c:v>2285.16</c:v>
                </c:pt>
                <c:pt idx="1597">
                  <c:v>2290.04</c:v>
                </c:pt>
                <c:pt idx="1598">
                  <c:v>2285.16</c:v>
                </c:pt>
                <c:pt idx="1599">
                  <c:v>2299.8000000000002</c:v>
                </c:pt>
                <c:pt idx="1600">
                  <c:v>2265.63</c:v>
                </c:pt>
                <c:pt idx="1601">
                  <c:v>2275.39</c:v>
                </c:pt>
                <c:pt idx="1602">
                  <c:v>2333.98</c:v>
                </c:pt>
                <c:pt idx="1603">
                  <c:v>2319.34</c:v>
                </c:pt>
                <c:pt idx="1604">
                  <c:v>2363.2800000000002</c:v>
                </c:pt>
                <c:pt idx="1605">
                  <c:v>2358.4</c:v>
                </c:pt>
                <c:pt idx="1606">
                  <c:v>2348.63</c:v>
                </c:pt>
                <c:pt idx="1607">
                  <c:v>2368.16</c:v>
                </c:pt>
                <c:pt idx="1608">
                  <c:v>2343.75</c:v>
                </c:pt>
                <c:pt idx="1609">
                  <c:v>2363.2800000000002</c:v>
                </c:pt>
                <c:pt idx="1610">
                  <c:v>2363.2800000000002</c:v>
                </c:pt>
                <c:pt idx="1611">
                  <c:v>2358.4</c:v>
                </c:pt>
                <c:pt idx="1612">
                  <c:v>2368.16</c:v>
                </c:pt>
                <c:pt idx="1613">
                  <c:v>2324.2199999999998</c:v>
                </c:pt>
                <c:pt idx="1614">
                  <c:v>2319.34</c:v>
                </c:pt>
                <c:pt idx="1615">
                  <c:v>2314.4499999999998</c:v>
                </c:pt>
                <c:pt idx="1616">
                  <c:v>2329.1</c:v>
                </c:pt>
                <c:pt idx="1617">
                  <c:v>2309.5700000000002</c:v>
                </c:pt>
                <c:pt idx="1618">
                  <c:v>2275.39</c:v>
                </c:pt>
                <c:pt idx="1619">
                  <c:v>2270.5100000000002</c:v>
                </c:pt>
                <c:pt idx="1620">
                  <c:v>2221.6799999999998</c:v>
                </c:pt>
                <c:pt idx="1621">
                  <c:v>2221.6799999999998</c:v>
                </c:pt>
                <c:pt idx="1622">
                  <c:v>2202.15</c:v>
                </c:pt>
                <c:pt idx="1623">
                  <c:v>2138.67</c:v>
                </c:pt>
                <c:pt idx="1624">
                  <c:v>2211.91</c:v>
                </c:pt>
                <c:pt idx="1625">
                  <c:v>2192.38</c:v>
                </c:pt>
                <c:pt idx="1626">
                  <c:v>2187.5</c:v>
                </c:pt>
                <c:pt idx="1627">
                  <c:v>2158.1999999999998</c:v>
                </c:pt>
                <c:pt idx="1628">
                  <c:v>2187.5</c:v>
                </c:pt>
                <c:pt idx="1629">
                  <c:v>2187.5</c:v>
                </c:pt>
                <c:pt idx="1630">
                  <c:v>2187.5</c:v>
                </c:pt>
                <c:pt idx="1631">
                  <c:v>2221.6799999999998</c:v>
                </c:pt>
                <c:pt idx="1632">
                  <c:v>2236.33</c:v>
                </c:pt>
                <c:pt idx="1633">
                  <c:v>2270.5100000000002</c:v>
                </c:pt>
                <c:pt idx="1634">
                  <c:v>2285.16</c:v>
                </c:pt>
                <c:pt idx="1635">
                  <c:v>2270.5100000000002</c:v>
                </c:pt>
                <c:pt idx="1636">
                  <c:v>2260.7399999999998</c:v>
                </c:pt>
                <c:pt idx="1637">
                  <c:v>2246.09</c:v>
                </c:pt>
                <c:pt idx="1638">
                  <c:v>2255.86</c:v>
                </c:pt>
                <c:pt idx="1639">
                  <c:v>2260.7399999999998</c:v>
                </c:pt>
                <c:pt idx="1640">
                  <c:v>2280.27</c:v>
                </c:pt>
                <c:pt idx="1641">
                  <c:v>2324.2199999999998</c:v>
                </c:pt>
                <c:pt idx="1642">
                  <c:v>2324.2199999999998</c:v>
                </c:pt>
                <c:pt idx="1643">
                  <c:v>2333.98</c:v>
                </c:pt>
                <c:pt idx="1644">
                  <c:v>2358.4</c:v>
                </c:pt>
                <c:pt idx="1645">
                  <c:v>2324.2199999999998</c:v>
                </c:pt>
                <c:pt idx="1646">
                  <c:v>2373.0500000000002</c:v>
                </c:pt>
                <c:pt idx="1647">
                  <c:v>2353.52</c:v>
                </c:pt>
                <c:pt idx="1648">
                  <c:v>2368.16</c:v>
                </c:pt>
                <c:pt idx="1649">
                  <c:v>2309.5700000000002</c:v>
                </c:pt>
                <c:pt idx="1650">
                  <c:v>2285.16</c:v>
                </c:pt>
                <c:pt idx="1651">
                  <c:v>2294.92</c:v>
                </c:pt>
                <c:pt idx="1652">
                  <c:v>2285.16</c:v>
                </c:pt>
                <c:pt idx="1653">
                  <c:v>2309.5700000000002</c:v>
                </c:pt>
                <c:pt idx="1654">
                  <c:v>2304.69</c:v>
                </c:pt>
                <c:pt idx="1655">
                  <c:v>2290.04</c:v>
                </c:pt>
                <c:pt idx="1656">
                  <c:v>2294.92</c:v>
                </c:pt>
                <c:pt idx="1657">
                  <c:v>2290.04</c:v>
                </c:pt>
                <c:pt idx="1658">
                  <c:v>2338.87</c:v>
                </c:pt>
                <c:pt idx="1659">
                  <c:v>2285.16</c:v>
                </c:pt>
                <c:pt idx="1660">
                  <c:v>2290.04</c:v>
                </c:pt>
                <c:pt idx="1661">
                  <c:v>2309.5700000000002</c:v>
                </c:pt>
                <c:pt idx="1662">
                  <c:v>2299.8000000000002</c:v>
                </c:pt>
                <c:pt idx="1663">
                  <c:v>2299.8000000000002</c:v>
                </c:pt>
                <c:pt idx="1664">
                  <c:v>2236.33</c:v>
                </c:pt>
                <c:pt idx="1665">
                  <c:v>2285.16</c:v>
                </c:pt>
                <c:pt idx="1666">
                  <c:v>2285.16</c:v>
                </c:pt>
                <c:pt idx="1667">
                  <c:v>2265.63</c:v>
                </c:pt>
                <c:pt idx="1668">
                  <c:v>2309.5700000000002</c:v>
                </c:pt>
                <c:pt idx="1669">
                  <c:v>2324.2199999999998</c:v>
                </c:pt>
                <c:pt idx="1670">
                  <c:v>2338.87</c:v>
                </c:pt>
                <c:pt idx="1671">
                  <c:v>2324.2199999999998</c:v>
                </c:pt>
                <c:pt idx="1672">
                  <c:v>2309.5700000000002</c:v>
                </c:pt>
                <c:pt idx="1673">
                  <c:v>2314.4499999999998</c:v>
                </c:pt>
                <c:pt idx="1674">
                  <c:v>2338.87</c:v>
                </c:pt>
                <c:pt idx="1675">
                  <c:v>2324.2199999999998</c:v>
                </c:pt>
                <c:pt idx="1676">
                  <c:v>2260.7399999999998</c:v>
                </c:pt>
                <c:pt idx="1677">
                  <c:v>2255.86</c:v>
                </c:pt>
                <c:pt idx="1678">
                  <c:v>2280.27</c:v>
                </c:pt>
                <c:pt idx="1679">
                  <c:v>2216.8000000000002</c:v>
                </c:pt>
                <c:pt idx="1680">
                  <c:v>2246.09</c:v>
                </c:pt>
                <c:pt idx="1681">
                  <c:v>2187.5</c:v>
                </c:pt>
                <c:pt idx="1682">
                  <c:v>2221.6799999999998</c:v>
                </c:pt>
                <c:pt idx="1683">
                  <c:v>2231.4499999999998</c:v>
                </c:pt>
                <c:pt idx="1684">
                  <c:v>2187.5</c:v>
                </c:pt>
                <c:pt idx="1685">
                  <c:v>2182.62</c:v>
                </c:pt>
                <c:pt idx="1686">
                  <c:v>2202.15</c:v>
                </c:pt>
                <c:pt idx="1687">
                  <c:v>2246.09</c:v>
                </c:pt>
                <c:pt idx="1688">
                  <c:v>2241.21</c:v>
                </c:pt>
                <c:pt idx="1689">
                  <c:v>2226.56</c:v>
                </c:pt>
                <c:pt idx="1690">
                  <c:v>2299.8000000000002</c:v>
                </c:pt>
                <c:pt idx="1691">
                  <c:v>2290.04</c:v>
                </c:pt>
                <c:pt idx="1692">
                  <c:v>2338.87</c:v>
                </c:pt>
                <c:pt idx="1693">
                  <c:v>2309.5700000000002</c:v>
                </c:pt>
                <c:pt idx="1694">
                  <c:v>2314.4499999999998</c:v>
                </c:pt>
                <c:pt idx="1695">
                  <c:v>2304.69</c:v>
                </c:pt>
                <c:pt idx="1696">
                  <c:v>2294.92</c:v>
                </c:pt>
                <c:pt idx="1697">
                  <c:v>2314.4499999999998</c:v>
                </c:pt>
                <c:pt idx="1698">
                  <c:v>2294.92</c:v>
                </c:pt>
                <c:pt idx="1699">
                  <c:v>2314.4499999999998</c:v>
                </c:pt>
                <c:pt idx="1700">
                  <c:v>2304.69</c:v>
                </c:pt>
                <c:pt idx="1701">
                  <c:v>2299.8000000000002</c:v>
                </c:pt>
                <c:pt idx="1702">
                  <c:v>2294.92</c:v>
                </c:pt>
                <c:pt idx="1703">
                  <c:v>2255.86</c:v>
                </c:pt>
                <c:pt idx="1704">
                  <c:v>2290.04</c:v>
                </c:pt>
                <c:pt idx="1705">
                  <c:v>2324.2199999999998</c:v>
                </c:pt>
                <c:pt idx="1706">
                  <c:v>2285.16</c:v>
                </c:pt>
                <c:pt idx="1707">
                  <c:v>2309.5700000000002</c:v>
                </c:pt>
                <c:pt idx="1708">
                  <c:v>2299.8000000000002</c:v>
                </c:pt>
                <c:pt idx="1709">
                  <c:v>2304.69</c:v>
                </c:pt>
                <c:pt idx="1710">
                  <c:v>2324.2199999999998</c:v>
                </c:pt>
                <c:pt idx="1711">
                  <c:v>2304.69</c:v>
                </c:pt>
                <c:pt idx="1712">
                  <c:v>2353.52</c:v>
                </c:pt>
                <c:pt idx="1713">
                  <c:v>2285.16</c:v>
                </c:pt>
                <c:pt idx="1714">
                  <c:v>2324.2199999999998</c:v>
                </c:pt>
                <c:pt idx="1715">
                  <c:v>2275.39</c:v>
                </c:pt>
                <c:pt idx="1716">
                  <c:v>2260.7399999999998</c:v>
                </c:pt>
                <c:pt idx="1717">
                  <c:v>2285.16</c:v>
                </c:pt>
                <c:pt idx="1718">
                  <c:v>2280.27</c:v>
                </c:pt>
                <c:pt idx="1719">
                  <c:v>2275.39</c:v>
                </c:pt>
                <c:pt idx="1720">
                  <c:v>2255.86</c:v>
                </c:pt>
                <c:pt idx="1721">
                  <c:v>2231.4499999999998</c:v>
                </c:pt>
                <c:pt idx="1722">
                  <c:v>2265.63</c:v>
                </c:pt>
                <c:pt idx="1723">
                  <c:v>2241.21</c:v>
                </c:pt>
                <c:pt idx="1724">
                  <c:v>2275.39</c:v>
                </c:pt>
                <c:pt idx="1725">
                  <c:v>2255.86</c:v>
                </c:pt>
                <c:pt idx="1726">
                  <c:v>2275.39</c:v>
                </c:pt>
                <c:pt idx="1727">
                  <c:v>2270.5100000000002</c:v>
                </c:pt>
                <c:pt idx="1728">
                  <c:v>2255.86</c:v>
                </c:pt>
                <c:pt idx="1729">
                  <c:v>2290.04</c:v>
                </c:pt>
                <c:pt idx="1730">
                  <c:v>2250.98</c:v>
                </c:pt>
                <c:pt idx="1731">
                  <c:v>2348.63</c:v>
                </c:pt>
                <c:pt idx="1732">
                  <c:v>2333.98</c:v>
                </c:pt>
                <c:pt idx="1733">
                  <c:v>2324.2199999999998</c:v>
                </c:pt>
                <c:pt idx="1734">
                  <c:v>2387.6999999999998</c:v>
                </c:pt>
                <c:pt idx="1735">
                  <c:v>2348.63</c:v>
                </c:pt>
                <c:pt idx="1736">
                  <c:v>2377.9299999999998</c:v>
                </c:pt>
                <c:pt idx="1737">
                  <c:v>2333.98</c:v>
                </c:pt>
                <c:pt idx="1738">
                  <c:v>2304.69</c:v>
                </c:pt>
                <c:pt idx="1739">
                  <c:v>2333.98</c:v>
                </c:pt>
                <c:pt idx="1740">
                  <c:v>2290.04</c:v>
                </c:pt>
                <c:pt idx="1741">
                  <c:v>2304.69</c:v>
                </c:pt>
                <c:pt idx="1742">
                  <c:v>2314.4499999999998</c:v>
                </c:pt>
                <c:pt idx="1743">
                  <c:v>2280.27</c:v>
                </c:pt>
                <c:pt idx="1744">
                  <c:v>2280.27</c:v>
                </c:pt>
                <c:pt idx="1745">
                  <c:v>2270.5100000000002</c:v>
                </c:pt>
                <c:pt idx="1746">
                  <c:v>2260.7399999999998</c:v>
                </c:pt>
                <c:pt idx="1747">
                  <c:v>2241.21</c:v>
                </c:pt>
                <c:pt idx="1748">
                  <c:v>2260.7399999999998</c:v>
                </c:pt>
                <c:pt idx="1749">
                  <c:v>2246.09</c:v>
                </c:pt>
                <c:pt idx="1750">
                  <c:v>2187.5</c:v>
                </c:pt>
                <c:pt idx="1751">
                  <c:v>2197.27</c:v>
                </c:pt>
                <c:pt idx="1752">
                  <c:v>2192.38</c:v>
                </c:pt>
                <c:pt idx="1753">
                  <c:v>2216.8000000000002</c:v>
                </c:pt>
                <c:pt idx="1754">
                  <c:v>2231.4499999999998</c:v>
                </c:pt>
                <c:pt idx="1755">
                  <c:v>2231.4499999999998</c:v>
                </c:pt>
                <c:pt idx="1756">
                  <c:v>2324.2199999999998</c:v>
                </c:pt>
                <c:pt idx="1757">
                  <c:v>2280.27</c:v>
                </c:pt>
                <c:pt idx="1758">
                  <c:v>2348.63</c:v>
                </c:pt>
                <c:pt idx="1759">
                  <c:v>2324.2199999999998</c:v>
                </c:pt>
                <c:pt idx="1760">
                  <c:v>2329.1</c:v>
                </c:pt>
                <c:pt idx="1761">
                  <c:v>2358.4</c:v>
                </c:pt>
                <c:pt idx="1762">
                  <c:v>2338.87</c:v>
                </c:pt>
                <c:pt idx="1763">
                  <c:v>2333.98</c:v>
                </c:pt>
                <c:pt idx="1764">
                  <c:v>2314.4499999999998</c:v>
                </c:pt>
                <c:pt idx="1765">
                  <c:v>2290.04</c:v>
                </c:pt>
                <c:pt idx="1766">
                  <c:v>2299.8000000000002</c:v>
                </c:pt>
                <c:pt idx="1767">
                  <c:v>2285.16</c:v>
                </c:pt>
                <c:pt idx="1768">
                  <c:v>2299.8000000000002</c:v>
                </c:pt>
                <c:pt idx="1769">
                  <c:v>2280.27</c:v>
                </c:pt>
                <c:pt idx="1770">
                  <c:v>2309.5700000000002</c:v>
                </c:pt>
                <c:pt idx="1771">
                  <c:v>2294.92</c:v>
                </c:pt>
                <c:pt idx="1772">
                  <c:v>2265.63</c:v>
                </c:pt>
                <c:pt idx="1773">
                  <c:v>2280.27</c:v>
                </c:pt>
                <c:pt idx="1774">
                  <c:v>2241.21</c:v>
                </c:pt>
                <c:pt idx="1775">
                  <c:v>2260.7399999999998</c:v>
                </c:pt>
                <c:pt idx="1776">
                  <c:v>2255.86</c:v>
                </c:pt>
                <c:pt idx="1777">
                  <c:v>2236.33</c:v>
                </c:pt>
                <c:pt idx="1778">
                  <c:v>2275.39</c:v>
                </c:pt>
                <c:pt idx="1779">
                  <c:v>2285.16</c:v>
                </c:pt>
                <c:pt idx="1780">
                  <c:v>2270.5100000000002</c:v>
                </c:pt>
                <c:pt idx="1781">
                  <c:v>2270.5100000000002</c:v>
                </c:pt>
                <c:pt idx="1782">
                  <c:v>2304.69</c:v>
                </c:pt>
                <c:pt idx="1783">
                  <c:v>2324.2199999999998</c:v>
                </c:pt>
                <c:pt idx="1784">
                  <c:v>2280.27</c:v>
                </c:pt>
                <c:pt idx="1785">
                  <c:v>2304.69</c:v>
                </c:pt>
                <c:pt idx="1786">
                  <c:v>2304.69</c:v>
                </c:pt>
                <c:pt idx="1787">
                  <c:v>2304.69</c:v>
                </c:pt>
                <c:pt idx="1788">
                  <c:v>2314.4499999999998</c:v>
                </c:pt>
                <c:pt idx="1789">
                  <c:v>2314.4499999999998</c:v>
                </c:pt>
                <c:pt idx="1790">
                  <c:v>2280.27</c:v>
                </c:pt>
                <c:pt idx="1791">
                  <c:v>2285.16</c:v>
                </c:pt>
                <c:pt idx="1792">
                  <c:v>2324.2199999999998</c:v>
                </c:pt>
                <c:pt idx="1793">
                  <c:v>2324.2199999999998</c:v>
                </c:pt>
                <c:pt idx="1794">
                  <c:v>2314.4499999999998</c:v>
                </c:pt>
                <c:pt idx="1795">
                  <c:v>2314.4499999999998</c:v>
                </c:pt>
                <c:pt idx="1796">
                  <c:v>2260.7399999999998</c:v>
                </c:pt>
                <c:pt idx="1797">
                  <c:v>2329.1</c:v>
                </c:pt>
                <c:pt idx="1798">
                  <c:v>2285.16</c:v>
                </c:pt>
                <c:pt idx="1799">
                  <c:v>2265.63</c:v>
                </c:pt>
                <c:pt idx="1800">
                  <c:v>2329.1</c:v>
                </c:pt>
                <c:pt idx="1801">
                  <c:v>2294.92</c:v>
                </c:pt>
                <c:pt idx="1802">
                  <c:v>2294.92</c:v>
                </c:pt>
                <c:pt idx="1803">
                  <c:v>2246.09</c:v>
                </c:pt>
                <c:pt idx="1804">
                  <c:v>2236.33</c:v>
                </c:pt>
                <c:pt idx="1805">
                  <c:v>2241.21</c:v>
                </c:pt>
                <c:pt idx="1806">
                  <c:v>2216.8000000000002</c:v>
                </c:pt>
                <c:pt idx="1807">
                  <c:v>2255.86</c:v>
                </c:pt>
                <c:pt idx="1808">
                  <c:v>2211.91</c:v>
                </c:pt>
                <c:pt idx="1809">
                  <c:v>2177.73</c:v>
                </c:pt>
                <c:pt idx="1810">
                  <c:v>2236.33</c:v>
                </c:pt>
                <c:pt idx="1811">
                  <c:v>2211.91</c:v>
                </c:pt>
                <c:pt idx="1812">
                  <c:v>2275.39</c:v>
                </c:pt>
                <c:pt idx="1813">
                  <c:v>2226.56</c:v>
                </c:pt>
                <c:pt idx="1814">
                  <c:v>2265.63</c:v>
                </c:pt>
                <c:pt idx="1815">
                  <c:v>2304.69</c:v>
                </c:pt>
                <c:pt idx="1816">
                  <c:v>2275.39</c:v>
                </c:pt>
                <c:pt idx="1817">
                  <c:v>2260.7399999999998</c:v>
                </c:pt>
                <c:pt idx="1818">
                  <c:v>2280.27</c:v>
                </c:pt>
                <c:pt idx="1819">
                  <c:v>2324.2199999999998</c:v>
                </c:pt>
                <c:pt idx="1820">
                  <c:v>2333.98</c:v>
                </c:pt>
                <c:pt idx="1821">
                  <c:v>2329.1</c:v>
                </c:pt>
                <c:pt idx="1822">
                  <c:v>2407.23</c:v>
                </c:pt>
                <c:pt idx="1823">
                  <c:v>2382.81</c:v>
                </c:pt>
                <c:pt idx="1824">
                  <c:v>2412.11</c:v>
                </c:pt>
                <c:pt idx="1825">
                  <c:v>2407.23</c:v>
                </c:pt>
                <c:pt idx="1826">
                  <c:v>2402.34</c:v>
                </c:pt>
                <c:pt idx="1827">
                  <c:v>2451.17</c:v>
                </c:pt>
                <c:pt idx="1828">
                  <c:v>2426.7600000000002</c:v>
                </c:pt>
                <c:pt idx="1829">
                  <c:v>2402.34</c:v>
                </c:pt>
                <c:pt idx="1830">
                  <c:v>2382.81</c:v>
                </c:pt>
                <c:pt idx="1831">
                  <c:v>2314.4499999999998</c:v>
                </c:pt>
                <c:pt idx="1832">
                  <c:v>2348.63</c:v>
                </c:pt>
                <c:pt idx="1833">
                  <c:v>2304.69</c:v>
                </c:pt>
                <c:pt idx="1834">
                  <c:v>2299.8000000000002</c:v>
                </c:pt>
                <c:pt idx="1835">
                  <c:v>2280.27</c:v>
                </c:pt>
                <c:pt idx="1836">
                  <c:v>2250.98</c:v>
                </c:pt>
                <c:pt idx="1837">
                  <c:v>2260.7399999999998</c:v>
                </c:pt>
                <c:pt idx="1838">
                  <c:v>2241.21</c:v>
                </c:pt>
                <c:pt idx="1839">
                  <c:v>2216.8000000000002</c:v>
                </c:pt>
                <c:pt idx="1840">
                  <c:v>2202.15</c:v>
                </c:pt>
                <c:pt idx="1841">
                  <c:v>2221.6799999999998</c:v>
                </c:pt>
                <c:pt idx="1842">
                  <c:v>2236.33</c:v>
                </c:pt>
                <c:pt idx="1843">
                  <c:v>2172.85</c:v>
                </c:pt>
                <c:pt idx="1844">
                  <c:v>2236.33</c:v>
                </c:pt>
                <c:pt idx="1845">
                  <c:v>2231.4499999999998</c:v>
                </c:pt>
                <c:pt idx="1846">
                  <c:v>2226.56</c:v>
                </c:pt>
                <c:pt idx="1847">
                  <c:v>2241.21</c:v>
                </c:pt>
                <c:pt idx="1848">
                  <c:v>2265.63</c:v>
                </c:pt>
                <c:pt idx="1849">
                  <c:v>2250.98</c:v>
                </c:pt>
                <c:pt idx="1850">
                  <c:v>2246.09</c:v>
                </c:pt>
                <c:pt idx="1851">
                  <c:v>2260.7399999999998</c:v>
                </c:pt>
                <c:pt idx="1852">
                  <c:v>2250.98</c:v>
                </c:pt>
                <c:pt idx="1853">
                  <c:v>2236.33</c:v>
                </c:pt>
                <c:pt idx="1854">
                  <c:v>2231.4499999999998</c:v>
                </c:pt>
                <c:pt idx="1855">
                  <c:v>2207.0300000000002</c:v>
                </c:pt>
                <c:pt idx="1856">
                  <c:v>2265.63</c:v>
                </c:pt>
                <c:pt idx="1857">
                  <c:v>2192.38</c:v>
                </c:pt>
                <c:pt idx="1858">
                  <c:v>2246.09</c:v>
                </c:pt>
                <c:pt idx="1859">
                  <c:v>2241.21</c:v>
                </c:pt>
                <c:pt idx="1860">
                  <c:v>2241.21</c:v>
                </c:pt>
                <c:pt idx="1861">
                  <c:v>2216.8000000000002</c:v>
                </c:pt>
                <c:pt idx="1862">
                  <c:v>2202.15</c:v>
                </c:pt>
                <c:pt idx="1863">
                  <c:v>2221.6799999999998</c:v>
                </c:pt>
                <c:pt idx="1864">
                  <c:v>2226.56</c:v>
                </c:pt>
                <c:pt idx="1865">
                  <c:v>2177.73</c:v>
                </c:pt>
                <c:pt idx="1866">
                  <c:v>2250.98</c:v>
                </c:pt>
                <c:pt idx="1867">
                  <c:v>2255.86</c:v>
                </c:pt>
                <c:pt idx="1868">
                  <c:v>2304.69</c:v>
                </c:pt>
                <c:pt idx="1869">
                  <c:v>2275.39</c:v>
                </c:pt>
                <c:pt idx="1870">
                  <c:v>2275.39</c:v>
                </c:pt>
                <c:pt idx="1871">
                  <c:v>2304.69</c:v>
                </c:pt>
                <c:pt idx="1872">
                  <c:v>2299.8000000000002</c:v>
                </c:pt>
                <c:pt idx="1873">
                  <c:v>2329.1</c:v>
                </c:pt>
                <c:pt idx="1874">
                  <c:v>2275.39</c:v>
                </c:pt>
                <c:pt idx="1875">
                  <c:v>2285.16</c:v>
                </c:pt>
                <c:pt idx="1876">
                  <c:v>2324.2199999999998</c:v>
                </c:pt>
                <c:pt idx="1877">
                  <c:v>2285.16</c:v>
                </c:pt>
                <c:pt idx="1878">
                  <c:v>2270.5100000000002</c:v>
                </c:pt>
                <c:pt idx="1879">
                  <c:v>2280.27</c:v>
                </c:pt>
                <c:pt idx="1880">
                  <c:v>2309.5700000000002</c:v>
                </c:pt>
                <c:pt idx="1881">
                  <c:v>2324.2199999999998</c:v>
                </c:pt>
                <c:pt idx="1882">
                  <c:v>2319.34</c:v>
                </c:pt>
                <c:pt idx="1883">
                  <c:v>2329.1</c:v>
                </c:pt>
                <c:pt idx="1884">
                  <c:v>2373.0500000000002</c:v>
                </c:pt>
                <c:pt idx="1885">
                  <c:v>2397.46</c:v>
                </c:pt>
                <c:pt idx="1886">
                  <c:v>2421.88</c:v>
                </c:pt>
                <c:pt idx="1887">
                  <c:v>2402.34</c:v>
                </c:pt>
                <c:pt idx="1888">
                  <c:v>2456.0500000000002</c:v>
                </c:pt>
                <c:pt idx="1889">
                  <c:v>2460.94</c:v>
                </c:pt>
                <c:pt idx="1890">
                  <c:v>2475.59</c:v>
                </c:pt>
                <c:pt idx="1891">
                  <c:v>2460.94</c:v>
                </c:pt>
                <c:pt idx="1892">
                  <c:v>2451.17</c:v>
                </c:pt>
                <c:pt idx="1893">
                  <c:v>2460.94</c:v>
                </c:pt>
                <c:pt idx="1894">
                  <c:v>2368.16</c:v>
                </c:pt>
                <c:pt idx="1895">
                  <c:v>2358.4</c:v>
                </c:pt>
                <c:pt idx="1896">
                  <c:v>2329.1</c:v>
                </c:pt>
                <c:pt idx="1897">
                  <c:v>2314.4499999999998</c:v>
                </c:pt>
                <c:pt idx="1898">
                  <c:v>2309.5700000000002</c:v>
                </c:pt>
                <c:pt idx="1899">
                  <c:v>2294.92</c:v>
                </c:pt>
                <c:pt idx="1900">
                  <c:v>2255.86</c:v>
                </c:pt>
                <c:pt idx="1901">
                  <c:v>2246.09</c:v>
                </c:pt>
                <c:pt idx="1902">
                  <c:v>2246.09</c:v>
                </c:pt>
                <c:pt idx="1903">
                  <c:v>2221.6799999999998</c:v>
                </c:pt>
                <c:pt idx="1904">
                  <c:v>2216.8000000000002</c:v>
                </c:pt>
                <c:pt idx="1905">
                  <c:v>2216.8000000000002</c:v>
                </c:pt>
                <c:pt idx="1906">
                  <c:v>2246.09</c:v>
                </c:pt>
                <c:pt idx="1907">
                  <c:v>2207.0300000000002</c:v>
                </c:pt>
                <c:pt idx="1908">
                  <c:v>2216.8000000000002</c:v>
                </c:pt>
                <c:pt idx="1909">
                  <c:v>2172.85</c:v>
                </c:pt>
                <c:pt idx="1910">
                  <c:v>2211.91</c:v>
                </c:pt>
                <c:pt idx="1911">
                  <c:v>2216.8000000000002</c:v>
                </c:pt>
                <c:pt idx="1912">
                  <c:v>2177.73</c:v>
                </c:pt>
                <c:pt idx="1913">
                  <c:v>2260.7399999999998</c:v>
                </c:pt>
                <c:pt idx="1914">
                  <c:v>2241.21</c:v>
                </c:pt>
                <c:pt idx="1915">
                  <c:v>2275.39</c:v>
                </c:pt>
                <c:pt idx="1916">
                  <c:v>2207.0300000000002</c:v>
                </c:pt>
                <c:pt idx="1917">
                  <c:v>2236.33</c:v>
                </c:pt>
                <c:pt idx="1918">
                  <c:v>2211.91</c:v>
                </c:pt>
                <c:pt idx="1919">
                  <c:v>2221.6799999999998</c:v>
                </c:pt>
                <c:pt idx="1920">
                  <c:v>2211.91</c:v>
                </c:pt>
                <c:pt idx="1921">
                  <c:v>2216.8000000000002</c:v>
                </c:pt>
                <c:pt idx="1922">
                  <c:v>2207.0300000000002</c:v>
                </c:pt>
                <c:pt idx="1923">
                  <c:v>2197.27</c:v>
                </c:pt>
                <c:pt idx="1924">
                  <c:v>2177.73</c:v>
                </c:pt>
                <c:pt idx="1925">
                  <c:v>2187.5</c:v>
                </c:pt>
                <c:pt idx="1926">
                  <c:v>2158.1999999999998</c:v>
                </c:pt>
                <c:pt idx="1927">
                  <c:v>2172.85</c:v>
                </c:pt>
                <c:pt idx="1928">
                  <c:v>2207.0300000000002</c:v>
                </c:pt>
                <c:pt idx="1929">
                  <c:v>2177.73</c:v>
                </c:pt>
                <c:pt idx="1930">
                  <c:v>2192.38</c:v>
                </c:pt>
                <c:pt idx="1931">
                  <c:v>2211.91</c:v>
                </c:pt>
                <c:pt idx="1932">
                  <c:v>2250.98</c:v>
                </c:pt>
                <c:pt idx="1933">
                  <c:v>2260.7399999999998</c:v>
                </c:pt>
                <c:pt idx="1934">
                  <c:v>2260.7399999999998</c:v>
                </c:pt>
                <c:pt idx="1935">
                  <c:v>2309.5700000000002</c:v>
                </c:pt>
                <c:pt idx="1936">
                  <c:v>2309.5700000000002</c:v>
                </c:pt>
                <c:pt idx="1937">
                  <c:v>2324.2199999999998</c:v>
                </c:pt>
                <c:pt idx="1938">
                  <c:v>2294.92</c:v>
                </c:pt>
                <c:pt idx="1939">
                  <c:v>2314.4499999999998</c:v>
                </c:pt>
                <c:pt idx="1940">
                  <c:v>2338.87</c:v>
                </c:pt>
                <c:pt idx="1941">
                  <c:v>2363.2800000000002</c:v>
                </c:pt>
                <c:pt idx="1942">
                  <c:v>2387.6999999999998</c:v>
                </c:pt>
                <c:pt idx="1943">
                  <c:v>2402.34</c:v>
                </c:pt>
                <c:pt idx="1944">
                  <c:v>2397.46</c:v>
                </c:pt>
                <c:pt idx="1945">
                  <c:v>2470.6999999999998</c:v>
                </c:pt>
                <c:pt idx="1946">
                  <c:v>2436.52</c:v>
                </c:pt>
                <c:pt idx="1947">
                  <c:v>2446.29</c:v>
                </c:pt>
                <c:pt idx="1948">
                  <c:v>2485.35</c:v>
                </c:pt>
                <c:pt idx="1949">
                  <c:v>2509.77</c:v>
                </c:pt>
                <c:pt idx="1950">
                  <c:v>2524.41</c:v>
                </c:pt>
                <c:pt idx="1951">
                  <c:v>2460.94</c:v>
                </c:pt>
                <c:pt idx="1952">
                  <c:v>2475.59</c:v>
                </c:pt>
                <c:pt idx="1953">
                  <c:v>2485.35</c:v>
                </c:pt>
                <c:pt idx="1954">
                  <c:v>2407.23</c:v>
                </c:pt>
                <c:pt idx="1955">
                  <c:v>2402.34</c:v>
                </c:pt>
                <c:pt idx="1956">
                  <c:v>2338.87</c:v>
                </c:pt>
                <c:pt idx="1957">
                  <c:v>2353.52</c:v>
                </c:pt>
                <c:pt idx="1958">
                  <c:v>2358.4</c:v>
                </c:pt>
                <c:pt idx="1959">
                  <c:v>2333.98</c:v>
                </c:pt>
                <c:pt idx="1960">
                  <c:v>2363.2800000000002</c:v>
                </c:pt>
                <c:pt idx="1961">
                  <c:v>2333.98</c:v>
                </c:pt>
                <c:pt idx="1962">
                  <c:v>2353.52</c:v>
                </c:pt>
                <c:pt idx="1963">
                  <c:v>2275.39</c:v>
                </c:pt>
                <c:pt idx="1964">
                  <c:v>2299.8000000000002</c:v>
                </c:pt>
                <c:pt idx="1965">
                  <c:v>2294.92</c:v>
                </c:pt>
                <c:pt idx="1966">
                  <c:v>2260.7399999999998</c:v>
                </c:pt>
                <c:pt idx="1967">
                  <c:v>2294.92</c:v>
                </c:pt>
                <c:pt idx="1968">
                  <c:v>2241.21</c:v>
                </c:pt>
                <c:pt idx="1969">
                  <c:v>2246.09</c:v>
                </c:pt>
                <c:pt idx="1970">
                  <c:v>2226.56</c:v>
                </c:pt>
                <c:pt idx="1971">
                  <c:v>2221.6799999999998</c:v>
                </c:pt>
                <c:pt idx="1972">
                  <c:v>2221.6799999999998</c:v>
                </c:pt>
                <c:pt idx="1973">
                  <c:v>2226.56</c:v>
                </c:pt>
                <c:pt idx="1974">
                  <c:v>2250.98</c:v>
                </c:pt>
                <c:pt idx="1975">
                  <c:v>2260.7399999999998</c:v>
                </c:pt>
                <c:pt idx="1976">
                  <c:v>2216.8000000000002</c:v>
                </c:pt>
                <c:pt idx="1977">
                  <c:v>2216.8000000000002</c:v>
                </c:pt>
                <c:pt idx="1978">
                  <c:v>2192.38</c:v>
                </c:pt>
                <c:pt idx="1979">
                  <c:v>2163.09</c:v>
                </c:pt>
                <c:pt idx="1980">
                  <c:v>2177.73</c:v>
                </c:pt>
                <c:pt idx="1981">
                  <c:v>2177.73</c:v>
                </c:pt>
                <c:pt idx="1982">
                  <c:v>2202.15</c:v>
                </c:pt>
                <c:pt idx="1983">
                  <c:v>2202.15</c:v>
                </c:pt>
                <c:pt idx="1984">
                  <c:v>2211.91</c:v>
                </c:pt>
                <c:pt idx="1985">
                  <c:v>2163.09</c:v>
                </c:pt>
                <c:pt idx="1986">
                  <c:v>2197.27</c:v>
                </c:pt>
                <c:pt idx="1987">
                  <c:v>2221.6799999999998</c:v>
                </c:pt>
                <c:pt idx="1988">
                  <c:v>2226.56</c:v>
                </c:pt>
                <c:pt idx="1989">
                  <c:v>2275.39</c:v>
                </c:pt>
                <c:pt idx="1990">
                  <c:v>2285.16</c:v>
                </c:pt>
                <c:pt idx="1991">
                  <c:v>2275.39</c:v>
                </c:pt>
                <c:pt idx="1992">
                  <c:v>2314.4499999999998</c:v>
                </c:pt>
                <c:pt idx="1993">
                  <c:v>2304.69</c:v>
                </c:pt>
                <c:pt idx="1994">
                  <c:v>2353.52</c:v>
                </c:pt>
                <c:pt idx="1995">
                  <c:v>2338.87</c:v>
                </c:pt>
                <c:pt idx="1996">
                  <c:v>2348.63</c:v>
                </c:pt>
                <c:pt idx="1997">
                  <c:v>2363.2800000000002</c:v>
                </c:pt>
                <c:pt idx="1998">
                  <c:v>2348.63</c:v>
                </c:pt>
                <c:pt idx="1999">
                  <c:v>2353.52</c:v>
                </c:pt>
                <c:pt idx="2000">
                  <c:v>2324.2199999999998</c:v>
                </c:pt>
                <c:pt idx="2001">
                  <c:v>2363.2800000000002</c:v>
                </c:pt>
                <c:pt idx="2002">
                  <c:v>2397.46</c:v>
                </c:pt>
                <c:pt idx="2003">
                  <c:v>2412.11</c:v>
                </c:pt>
                <c:pt idx="2004">
                  <c:v>2451.17</c:v>
                </c:pt>
                <c:pt idx="2005">
                  <c:v>2480.4699999999998</c:v>
                </c:pt>
                <c:pt idx="2006">
                  <c:v>2519.5300000000002</c:v>
                </c:pt>
                <c:pt idx="2007">
                  <c:v>2509.77</c:v>
                </c:pt>
                <c:pt idx="2008">
                  <c:v>2524.41</c:v>
                </c:pt>
                <c:pt idx="2009">
                  <c:v>2519.5300000000002</c:v>
                </c:pt>
                <c:pt idx="2010">
                  <c:v>2504.88</c:v>
                </c:pt>
                <c:pt idx="2011">
                  <c:v>2529.3000000000002</c:v>
                </c:pt>
                <c:pt idx="2012">
                  <c:v>2451.17</c:v>
                </c:pt>
                <c:pt idx="2013">
                  <c:v>2416.9899999999998</c:v>
                </c:pt>
                <c:pt idx="2014">
                  <c:v>2416.9899999999998</c:v>
                </c:pt>
                <c:pt idx="2015">
                  <c:v>2387.6999999999998</c:v>
                </c:pt>
                <c:pt idx="2016">
                  <c:v>2412.11</c:v>
                </c:pt>
                <c:pt idx="2017">
                  <c:v>2333.98</c:v>
                </c:pt>
                <c:pt idx="2018">
                  <c:v>2363.2800000000002</c:v>
                </c:pt>
                <c:pt idx="2019">
                  <c:v>2324.2199999999998</c:v>
                </c:pt>
                <c:pt idx="2020">
                  <c:v>2294.92</c:v>
                </c:pt>
                <c:pt idx="2021">
                  <c:v>2250.98</c:v>
                </c:pt>
                <c:pt idx="2022">
                  <c:v>2207.0300000000002</c:v>
                </c:pt>
                <c:pt idx="2023">
                  <c:v>2231.4499999999998</c:v>
                </c:pt>
                <c:pt idx="2024">
                  <c:v>2260.7399999999998</c:v>
                </c:pt>
                <c:pt idx="2025">
                  <c:v>2182.62</c:v>
                </c:pt>
                <c:pt idx="2026">
                  <c:v>2241.21</c:v>
                </c:pt>
                <c:pt idx="2027">
                  <c:v>2216.8000000000002</c:v>
                </c:pt>
                <c:pt idx="2028">
                  <c:v>2260.7399999999998</c:v>
                </c:pt>
                <c:pt idx="2029">
                  <c:v>2187.5</c:v>
                </c:pt>
                <c:pt idx="2030">
                  <c:v>2246.09</c:v>
                </c:pt>
                <c:pt idx="2031">
                  <c:v>2231.4499999999998</c:v>
                </c:pt>
                <c:pt idx="2032">
                  <c:v>2250.98</c:v>
                </c:pt>
                <c:pt idx="2033">
                  <c:v>2255.86</c:v>
                </c:pt>
                <c:pt idx="2034">
                  <c:v>2275.39</c:v>
                </c:pt>
                <c:pt idx="2035">
                  <c:v>2260.7399999999998</c:v>
                </c:pt>
                <c:pt idx="2036">
                  <c:v>2304.69</c:v>
                </c:pt>
                <c:pt idx="2037">
                  <c:v>2246.09</c:v>
                </c:pt>
                <c:pt idx="2038">
                  <c:v>2265.63</c:v>
                </c:pt>
                <c:pt idx="2039">
                  <c:v>2241.21</c:v>
                </c:pt>
                <c:pt idx="2040">
                  <c:v>2275.39</c:v>
                </c:pt>
                <c:pt idx="2041">
                  <c:v>2246.09</c:v>
                </c:pt>
                <c:pt idx="2042">
                  <c:v>2202.15</c:v>
                </c:pt>
                <c:pt idx="2043">
                  <c:v>2211.91</c:v>
                </c:pt>
                <c:pt idx="2044">
                  <c:v>2167.9699999999998</c:v>
                </c:pt>
                <c:pt idx="2045">
                  <c:v>2177.73</c:v>
                </c:pt>
                <c:pt idx="2046">
                  <c:v>2221.6799999999998</c:v>
                </c:pt>
                <c:pt idx="2047">
                  <c:v>2187.5</c:v>
                </c:pt>
                <c:pt idx="2048">
                  <c:v>2231.4499999999998</c:v>
                </c:pt>
                <c:pt idx="2049">
                  <c:v>2211.91</c:v>
                </c:pt>
                <c:pt idx="2050">
                  <c:v>2314.4499999999998</c:v>
                </c:pt>
                <c:pt idx="2051">
                  <c:v>2260.7399999999998</c:v>
                </c:pt>
                <c:pt idx="2052">
                  <c:v>2290.04</c:v>
                </c:pt>
                <c:pt idx="2053">
                  <c:v>2294.92</c:v>
                </c:pt>
                <c:pt idx="2054">
                  <c:v>2299.8000000000002</c:v>
                </c:pt>
                <c:pt idx="2055">
                  <c:v>2348.63</c:v>
                </c:pt>
                <c:pt idx="2056">
                  <c:v>2324.2199999999998</c:v>
                </c:pt>
                <c:pt idx="2057">
                  <c:v>2319.34</c:v>
                </c:pt>
                <c:pt idx="2058">
                  <c:v>2338.87</c:v>
                </c:pt>
                <c:pt idx="2059">
                  <c:v>2319.34</c:v>
                </c:pt>
                <c:pt idx="2060">
                  <c:v>2333.98</c:v>
                </c:pt>
                <c:pt idx="2061">
                  <c:v>2343.75</c:v>
                </c:pt>
                <c:pt idx="2062">
                  <c:v>2338.87</c:v>
                </c:pt>
                <c:pt idx="2063">
                  <c:v>2377.9299999999998</c:v>
                </c:pt>
                <c:pt idx="2064">
                  <c:v>2363.2800000000002</c:v>
                </c:pt>
                <c:pt idx="2065">
                  <c:v>2363.2800000000002</c:v>
                </c:pt>
                <c:pt idx="2066">
                  <c:v>2358.4</c:v>
                </c:pt>
                <c:pt idx="2067">
                  <c:v>2373.0500000000002</c:v>
                </c:pt>
                <c:pt idx="2068">
                  <c:v>2402.34</c:v>
                </c:pt>
                <c:pt idx="2069">
                  <c:v>2392.58</c:v>
                </c:pt>
                <c:pt idx="2070">
                  <c:v>2500</c:v>
                </c:pt>
                <c:pt idx="2071">
                  <c:v>2475.59</c:v>
                </c:pt>
                <c:pt idx="2072">
                  <c:v>2534.1799999999998</c:v>
                </c:pt>
                <c:pt idx="2073">
                  <c:v>2514.65</c:v>
                </c:pt>
                <c:pt idx="2074">
                  <c:v>2504.88</c:v>
                </c:pt>
                <c:pt idx="2075">
                  <c:v>2480.4699999999998</c:v>
                </c:pt>
                <c:pt idx="2076">
                  <c:v>2421.88</c:v>
                </c:pt>
                <c:pt idx="2077">
                  <c:v>2407.23</c:v>
                </c:pt>
                <c:pt idx="2078">
                  <c:v>2382.81</c:v>
                </c:pt>
                <c:pt idx="2079">
                  <c:v>2324.2199999999998</c:v>
                </c:pt>
                <c:pt idx="2080">
                  <c:v>2338.87</c:v>
                </c:pt>
                <c:pt idx="2081">
                  <c:v>2309.5700000000002</c:v>
                </c:pt>
                <c:pt idx="2082">
                  <c:v>2299.8000000000002</c:v>
                </c:pt>
                <c:pt idx="2083">
                  <c:v>2231.4499999999998</c:v>
                </c:pt>
                <c:pt idx="2084">
                  <c:v>2260.7399999999998</c:v>
                </c:pt>
                <c:pt idx="2085">
                  <c:v>2255.86</c:v>
                </c:pt>
                <c:pt idx="2086">
                  <c:v>2221.6799999999998</c:v>
                </c:pt>
                <c:pt idx="2087">
                  <c:v>2241.21</c:v>
                </c:pt>
                <c:pt idx="2088">
                  <c:v>2211.91</c:v>
                </c:pt>
                <c:pt idx="2089">
                  <c:v>2216.8000000000002</c:v>
                </c:pt>
                <c:pt idx="2090">
                  <c:v>2202.15</c:v>
                </c:pt>
                <c:pt idx="2091">
                  <c:v>2167.9699999999998</c:v>
                </c:pt>
                <c:pt idx="2092">
                  <c:v>2236.33</c:v>
                </c:pt>
                <c:pt idx="2093">
                  <c:v>2211.91</c:v>
                </c:pt>
                <c:pt idx="2094">
                  <c:v>2260.7399999999998</c:v>
                </c:pt>
                <c:pt idx="2095">
                  <c:v>2216.8000000000002</c:v>
                </c:pt>
                <c:pt idx="2096">
                  <c:v>2250.98</c:v>
                </c:pt>
                <c:pt idx="2097">
                  <c:v>2265.63</c:v>
                </c:pt>
                <c:pt idx="2098">
                  <c:v>2270.5100000000002</c:v>
                </c:pt>
                <c:pt idx="2099">
                  <c:v>2270.5100000000002</c:v>
                </c:pt>
                <c:pt idx="2100">
                  <c:v>2255.86</c:v>
                </c:pt>
                <c:pt idx="2101">
                  <c:v>2211.91</c:v>
                </c:pt>
                <c:pt idx="2102">
                  <c:v>2270.5100000000002</c:v>
                </c:pt>
                <c:pt idx="2103">
                  <c:v>2255.86</c:v>
                </c:pt>
                <c:pt idx="2104">
                  <c:v>2260.7399999999998</c:v>
                </c:pt>
                <c:pt idx="2105">
                  <c:v>2280.27</c:v>
                </c:pt>
                <c:pt idx="2106">
                  <c:v>2294.92</c:v>
                </c:pt>
                <c:pt idx="2107">
                  <c:v>2319.34</c:v>
                </c:pt>
                <c:pt idx="2108">
                  <c:v>2290.04</c:v>
                </c:pt>
                <c:pt idx="2109">
                  <c:v>2285.16</c:v>
                </c:pt>
                <c:pt idx="2110">
                  <c:v>2255.86</c:v>
                </c:pt>
                <c:pt idx="2111">
                  <c:v>2255.86</c:v>
                </c:pt>
                <c:pt idx="2112">
                  <c:v>2265.63</c:v>
                </c:pt>
                <c:pt idx="2113">
                  <c:v>2226.56</c:v>
                </c:pt>
                <c:pt idx="2114">
                  <c:v>2309.5700000000002</c:v>
                </c:pt>
                <c:pt idx="2115">
                  <c:v>2270.5100000000002</c:v>
                </c:pt>
                <c:pt idx="2116">
                  <c:v>2280.27</c:v>
                </c:pt>
                <c:pt idx="2117">
                  <c:v>2309.5700000000002</c:v>
                </c:pt>
                <c:pt idx="2118">
                  <c:v>2270.5100000000002</c:v>
                </c:pt>
                <c:pt idx="2119">
                  <c:v>2329.1</c:v>
                </c:pt>
                <c:pt idx="2120">
                  <c:v>2324.2199999999998</c:v>
                </c:pt>
                <c:pt idx="2121">
                  <c:v>2324.2199999999998</c:v>
                </c:pt>
                <c:pt idx="2122">
                  <c:v>2299.8000000000002</c:v>
                </c:pt>
                <c:pt idx="2123">
                  <c:v>2294.92</c:v>
                </c:pt>
                <c:pt idx="2124">
                  <c:v>2382.81</c:v>
                </c:pt>
                <c:pt idx="2125">
                  <c:v>2294.92</c:v>
                </c:pt>
                <c:pt idx="2126">
                  <c:v>2333.98</c:v>
                </c:pt>
                <c:pt idx="2127">
                  <c:v>2368.16</c:v>
                </c:pt>
                <c:pt idx="2128">
                  <c:v>2329.1</c:v>
                </c:pt>
                <c:pt idx="2129">
                  <c:v>2358.4</c:v>
                </c:pt>
                <c:pt idx="2130">
                  <c:v>2324.2199999999998</c:v>
                </c:pt>
                <c:pt idx="2131">
                  <c:v>2363.2800000000002</c:v>
                </c:pt>
                <c:pt idx="2132">
                  <c:v>2387.6999999999998</c:v>
                </c:pt>
                <c:pt idx="2133">
                  <c:v>2387.6999999999998</c:v>
                </c:pt>
                <c:pt idx="2134">
                  <c:v>2412.11</c:v>
                </c:pt>
                <c:pt idx="2135">
                  <c:v>2416.9899999999998</c:v>
                </c:pt>
                <c:pt idx="2136">
                  <c:v>2475.59</c:v>
                </c:pt>
                <c:pt idx="2137">
                  <c:v>2470.6999999999998</c:v>
                </c:pt>
                <c:pt idx="2138">
                  <c:v>2436.52</c:v>
                </c:pt>
                <c:pt idx="2139">
                  <c:v>2495.12</c:v>
                </c:pt>
                <c:pt idx="2140">
                  <c:v>2475.59</c:v>
                </c:pt>
                <c:pt idx="2141">
                  <c:v>2504.88</c:v>
                </c:pt>
                <c:pt idx="2142">
                  <c:v>2392.58</c:v>
                </c:pt>
                <c:pt idx="2143">
                  <c:v>2407.23</c:v>
                </c:pt>
                <c:pt idx="2144">
                  <c:v>2368.16</c:v>
                </c:pt>
                <c:pt idx="2145">
                  <c:v>2324.2199999999998</c:v>
                </c:pt>
                <c:pt idx="2146">
                  <c:v>2353.52</c:v>
                </c:pt>
                <c:pt idx="2147">
                  <c:v>2309.5700000000002</c:v>
                </c:pt>
                <c:pt idx="2148">
                  <c:v>2285.16</c:v>
                </c:pt>
                <c:pt idx="2149">
                  <c:v>2304.69</c:v>
                </c:pt>
                <c:pt idx="2150">
                  <c:v>2319.34</c:v>
                </c:pt>
                <c:pt idx="2151">
                  <c:v>2314.4499999999998</c:v>
                </c:pt>
                <c:pt idx="2152">
                  <c:v>2294.92</c:v>
                </c:pt>
                <c:pt idx="2153">
                  <c:v>2294.92</c:v>
                </c:pt>
                <c:pt idx="2154">
                  <c:v>2319.34</c:v>
                </c:pt>
                <c:pt idx="2155">
                  <c:v>2290.04</c:v>
                </c:pt>
                <c:pt idx="2156">
                  <c:v>2309.5700000000002</c:v>
                </c:pt>
                <c:pt idx="2157">
                  <c:v>2285.16</c:v>
                </c:pt>
                <c:pt idx="2158">
                  <c:v>2299.8000000000002</c:v>
                </c:pt>
                <c:pt idx="2159">
                  <c:v>2285.16</c:v>
                </c:pt>
                <c:pt idx="2160">
                  <c:v>2294.92</c:v>
                </c:pt>
                <c:pt idx="2161">
                  <c:v>2338.87</c:v>
                </c:pt>
                <c:pt idx="2162">
                  <c:v>2285.16</c:v>
                </c:pt>
                <c:pt idx="2163">
                  <c:v>2368.16</c:v>
                </c:pt>
                <c:pt idx="2164">
                  <c:v>2299.8000000000002</c:v>
                </c:pt>
                <c:pt idx="2165">
                  <c:v>2314.4499999999998</c:v>
                </c:pt>
                <c:pt idx="2166">
                  <c:v>2314.4499999999998</c:v>
                </c:pt>
                <c:pt idx="2167">
                  <c:v>2314.4499999999998</c:v>
                </c:pt>
                <c:pt idx="2168">
                  <c:v>2314.4499999999998</c:v>
                </c:pt>
                <c:pt idx="2169">
                  <c:v>2299.8000000000002</c:v>
                </c:pt>
                <c:pt idx="2170">
                  <c:v>2265.63</c:v>
                </c:pt>
                <c:pt idx="2171">
                  <c:v>2319.34</c:v>
                </c:pt>
                <c:pt idx="2172">
                  <c:v>2294.92</c:v>
                </c:pt>
                <c:pt idx="2173">
                  <c:v>2275.39</c:v>
                </c:pt>
                <c:pt idx="2174">
                  <c:v>2246.09</c:v>
                </c:pt>
                <c:pt idx="2175">
                  <c:v>2260.7399999999998</c:v>
                </c:pt>
                <c:pt idx="2176">
                  <c:v>2270.5100000000002</c:v>
                </c:pt>
                <c:pt idx="2177">
                  <c:v>2275.39</c:v>
                </c:pt>
                <c:pt idx="2178">
                  <c:v>2275.39</c:v>
                </c:pt>
                <c:pt idx="2179">
                  <c:v>2236.33</c:v>
                </c:pt>
                <c:pt idx="2180">
                  <c:v>2250.98</c:v>
                </c:pt>
                <c:pt idx="2181">
                  <c:v>2270.5100000000002</c:v>
                </c:pt>
                <c:pt idx="2182">
                  <c:v>2207.0300000000002</c:v>
                </c:pt>
                <c:pt idx="2183">
                  <c:v>2280.27</c:v>
                </c:pt>
                <c:pt idx="2184">
                  <c:v>2275.39</c:v>
                </c:pt>
                <c:pt idx="2185">
                  <c:v>2294.92</c:v>
                </c:pt>
                <c:pt idx="2186">
                  <c:v>2246.09</c:v>
                </c:pt>
                <c:pt idx="2187">
                  <c:v>2246.09</c:v>
                </c:pt>
                <c:pt idx="2188">
                  <c:v>2280.27</c:v>
                </c:pt>
                <c:pt idx="2189">
                  <c:v>2265.63</c:v>
                </c:pt>
                <c:pt idx="2190">
                  <c:v>2275.39</c:v>
                </c:pt>
                <c:pt idx="2191">
                  <c:v>2304.69</c:v>
                </c:pt>
                <c:pt idx="2192">
                  <c:v>2314.4499999999998</c:v>
                </c:pt>
                <c:pt idx="2193">
                  <c:v>2377.9299999999998</c:v>
                </c:pt>
                <c:pt idx="2194">
                  <c:v>2373.0500000000002</c:v>
                </c:pt>
                <c:pt idx="2195">
                  <c:v>2402.34</c:v>
                </c:pt>
                <c:pt idx="2196">
                  <c:v>2412.11</c:v>
                </c:pt>
                <c:pt idx="2197">
                  <c:v>2441.41</c:v>
                </c:pt>
                <c:pt idx="2198">
                  <c:v>2485.35</c:v>
                </c:pt>
                <c:pt idx="2199">
                  <c:v>2431.64</c:v>
                </c:pt>
                <c:pt idx="2200">
                  <c:v>2485.35</c:v>
                </c:pt>
                <c:pt idx="2201">
                  <c:v>2485.35</c:v>
                </c:pt>
                <c:pt idx="2202">
                  <c:v>2451.17</c:v>
                </c:pt>
                <c:pt idx="2203">
                  <c:v>2456.0500000000002</c:v>
                </c:pt>
                <c:pt idx="2204">
                  <c:v>2421.88</c:v>
                </c:pt>
                <c:pt idx="2205">
                  <c:v>2387.6999999999998</c:v>
                </c:pt>
                <c:pt idx="2206">
                  <c:v>2416.9899999999998</c:v>
                </c:pt>
                <c:pt idx="2207">
                  <c:v>2358.4</c:v>
                </c:pt>
                <c:pt idx="2208">
                  <c:v>2377.9299999999998</c:v>
                </c:pt>
                <c:pt idx="2209">
                  <c:v>2358.4</c:v>
                </c:pt>
                <c:pt idx="2210">
                  <c:v>2368.16</c:v>
                </c:pt>
                <c:pt idx="2211">
                  <c:v>2363.2800000000002</c:v>
                </c:pt>
                <c:pt idx="2212">
                  <c:v>2338.87</c:v>
                </c:pt>
                <c:pt idx="2213">
                  <c:v>2319.34</c:v>
                </c:pt>
                <c:pt idx="2214">
                  <c:v>2319.34</c:v>
                </c:pt>
                <c:pt idx="2215">
                  <c:v>2343.75</c:v>
                </c:pt>
                <c:pt idx="2216">
                  <c:v>2290.04</c:v>
                </c:pt>
                <c:pt idx="2217">
                  <c:v>2280.27</c:v>
                </c:pt>
                <c:pt idx="2218">
                  <c:v>2285.16</c:v>
                </c:pt>
                <c:pt idx="2219">
                  <c:v>2294.92</c:v>
                </c:pt>
                <c:pt idx="2220">
                  <c:v>2299.8000000000002</c:v>
                </c:pt>
                <c:pt idx="2221">
                  <c:v>2246.09</c:v>
                </c:pt>
                <c:pt idx="2222">
                  <c:v>2280.27</c:v>
                </c:pt>
                <c:pt idx="2223">
                  <c:v>2280.27</c:v>
                </c:pt>
                <c:pt idx="2224">
                  <c:v>2265.63</c:v>
                </c:pt>
                <c:pt idx="2225">
                  <c:v>2265.63</c:v>
                </c:pt>
                <c:pt idx="2226">
                  <c:v>2246.09</c:v>
                </c:pt>
                <c:pt idx="2227">
                  <c:v>2294.92</c:v>
                </c:pt>
                <c:pt idx="2228">
                  <c:v>2299.8000000000002</c:v>
                </c:pt>
                <c:pt idx="2229">
                  <c:v>2241.21</c:v>
                </c:pt>
                <c:pt idx="2230">
                  <c:v>2294.92</c:v>
                </c:pt>
                <c:pt idx="2231">
                  <c:v>2280.27</c:v>
                </c:pt>
                <c:pt idx="2232">
                  <c:v>2314.4499999999998</c:v>
                </c:pt>
                <c:pt idx="2233">
                  <c:v>2285.16</c:v>
                </c:pt>
                <c:pt idx="2234">
                  <c:v>2319.34</c:v>
                </c:pt>
                <c:pt idx="2235">
                  <c:v>2338.87</c:v>
                </c:pt>
                <c:pt idx="2236">
                  <c:v>2285.16</c:v>
                </c:pt>
                <c:pt idx="2237">
                  <c:v>2246.09</c:v>
                </c:pt>
                <c:pt idx="2238">
                  <c:v>2216.8000000000002</c:v>
                </c:pt>
                <c:pt idx="2239">
                  <c:v>2216.8000000000002</c:v>
                </c:pt>
                <c:pt idx="2240">
                  <c:v>2255.86</c:v>
                </c:pt>
                <c:pt idx="2241">
                  <c:v>2182.62</c:v>
                </c:pt>
                <c:pt idx="2242">
                  <c:v>2241.21</c:v>
                </c:pt>
                <c:pt idx="2243">
                  <c:v>2250.98</c:v>
                </c:pt>
                <c:pt idx="2244">
                  <c:v>2226.56</c:v>
                </c:pt>
                <c:pt idx="2245">
                  <c:v>2314.4499999999998</c:v>
                </c:pt>
                <c:pt idx="2246">
                  <c:v>2236.33</c:v>
                </c:pt>
                <c:pt idx="2247">
                  <c:v>2275.39</c:v>
                </c:pt>
                <c:pt idx="2248">
                  <c:v>2319.34</c:v>
                </c:pt>
                <c:pt idx="2249">
                  <c:v>2348.63</c:v>
                </c:pt>
                <c:pt idx="2250">
                  <c:v>2348.63</c:v>
                </c:pt>
                <c:pt idx="2251">
                  <c:v>2299.8000000000002</c:v>
                </c:pt>
                <c:pt idx="2252">
                  <c:v>2397.46</c:v>
                </c:pt>
                <c:pt idx="2253">
                  <c:v>2373.0500000000002</c:v>
                </c:pt>
                <c:pt idx="2254">
                  <c:v>2426.7600000000002</c:v>
                </c:pt>
                <c:pt idx="2255">
                  <c:v>2412.11</c:v>
                </c:pt>
                <c:pt idx="2256">
                  <c:v>2402.34</c:v>
                </c:pt>
                <c:pt idx="2257">
                  <c:v>2446.29</c:v>
                </c:pt>
                <c:pt idx="2258">
                  <c:v>2431.64</c:v>
                </c:pt>
                <c:pt idx="2259">
                  <c:v>2431.64</c:v>
                </c:pt>
                <c:pt idx="2260">
                  <c:v>2451.17</c:v>
                </c:pt>
                <c:pt idx="2261">
                  <c:v>2470.6999999999998</c:v>
                </c:pt>
                <c:pt idx="2262">
                  <c:v>2470.6999999999998</c:v>
                </c:pt>
                <c:pt idx="2263">
                  <c:v>2441.41</c:v>
                </c:pt>
                <c:pt idx="2264">
                  <c:v>2436.52</c:v>
                </c:pt>
                <c:pt idx="2265">
                  <c:v>2402.34</c:v>
                </c:pt>
                <c:pt idx="2266">
                  <c:v>2368.16</c:v>
                </c:pt>
                <c:pt idx="2267">
                  <c:v>2392.58</c:v>
                </c:pt>
                <c:pt idx="2268">
                  <c:v>2343.75</c:v>
                </c:pt>
                <c:pt idx="2269">
                  <c:v>2348.63</c:v>
                </c:pt>
                <c:pt idx="2270">
                  <c:v>2373.0500000000002</c:v>
                </c:pt>
                <c:pt idx="2271">
                  <c:v>2373.0500000000002</c:v>
                </c:pt>
                <c:pt idx="2272">
                  <c:v>2343.75</c:v>
                </c:pt>
                <c:pt idx="2273">
                  <c:v>2309.5700000000002</c:v>
                </c:pt>
                <c:pt idx="2274">
                  <c:v>2309.5700000000002</c:v>
                </c:pt>
                <c:pt idx="2275">
                  <c:v>2304.69</c:v>
                </c:pt>
                <c:pt idx="2276">
                  <c:v>2260.7399999999998</c:v>
                </c:pt>
                <c:pt idx="2277">
                  <c:v>2299.8000000000002</c:v>
                </c:pt>
                <c:pt idx="2278">
                  <c:v>2250.98</c:v>
                </c:pt>
                <c:pt idx="2279">
                  <c:v>2309.5700000000002</c:v>
                </c:pt>
                <c:pt idx="2280">
                  <c:v>2255.86</c:v>
                </c:pt>
                <c:pt idx="2281">
                  <c:v>2241.21</c:v>
                </c:pt>
                <c:pt idx="2282">
                  <c:v>2216.8000000000002</c:v>
                </c:pt>
                <c:pt idx="2283">
                  <c:v>2187.5</c:v>
                </c:pt>
                <c:pt idx="2284">
                  <c:v>2216.8000000000002</c:v>
                </c:pt>
                <c:pt idx="2285">
                  <c:v>2211.91</c:v>
                </c:pt>
                <c:pt idx="2286">
                  <c:v>2236.33</c:v>
                </c:pt>
                <c:pt idx="2287">
                  <c:v>2236.33</c:v>
                </c:pt>
                <c:pt idx="2288">
                  <c:v>2241.21</c:v>
                </c:pt>
                <c:pt idx="2289">
                  <c:v>2265.63</c:v>
                </c:pt>
                <c:pt idx="2290">
                  <c:v>2202.15</c:v>
                </c:pt>
                <c:pt idx="2291">
                  <c:v>2236.33</c:v>
                </c:pt>
                <c:pt idx="2292">
                  <c:v>2255.86</c:v>
                </c:pt>
                <c:pt idx="2293">
                  <c:v>2246.09</c:v>
                </c:pt>
                <c:pt idx="2294">
                  <c:v>2246.09</c:v>
                </c:pt>
                <c:pt idx="2295">
                  <c:v>2231.4499999999998</c:v>
                </c:pt>
                <c:pt idx="2296">
                  <c:v>2216.8000000000002</c:v>
                </c:pt>
                <c:pt idx="2297">
                  <c:v>2236.33</c:v>
                </c:pt>
                <c:pt idx="2298">
                  <c:v>2148.44</c:v>
                </c:pt>
                <c:pt idx="2299">
                  <c:v>2226.56</c:v>
                </c:pt>
                <c:pt idx="2300">
                  <c:v>2197.27</c:v>
                </c:pt>
                <c:pt idx="2301">
                  <c:v>2231.4499999999998</c:v>
                </c:pt>
                <c:pt idx="2302">
                  <c:v>2246.09</c:v>
                </c:pt>
                <c:pt idx="2303">
                  <c:v>2255.86</c:v>
                </c:pt>
                <c:pt idx="2304">
                  <c:v>2255.86</c:v>
                </c:pt>
                <c:pt idx="2305">
                  <c:v>2260.7399999999998</c:v>
                </c:pt>
                <c:pt idx="2306">
                  <c:v>2294.92</c:v>
                </c:pt>
                <c:pt idx="2307">
                  <c:v>2329.1</c:v>
                </c:pt>
                <c:pt idx="2308">
                  <c:v>2343.75</c:v>
                </c:pt>
                <c:pt idx="2309">
                  <c:v>2407.23</c:v>
                </c:pt>
                <c:pt idx="2310">
                  <c:v>2387.6999999999998</c:v>
                </c:pt>
                <c:pt idx="2311">
                  <c:v>2441.41</c:v>
                </c:pt>
                <c:pt idx="2312">
                  <c:v>2485.35</c:v>
                </c:pt>
                <c:pt idx="2313">
                  <c:v>2495.12</c:v>
                </c:pt>
                <c:pt idx="2314">
                  <c:v>2534.1799999999998</c:v>
                </c:pt>
                <c:pt idx="2315">
                  <c:v>2460.94</c:v>
                </c:pt>
                <c:pt idx="2316">
                  <c:v>2504.88</c:v>
                </c:pt>
                <c:pt idx="2317">
                  <c:v>2480.4699999999998</c:v>
                </c:pt>
                <c:pt idx="2318">
                  <c:v>2485.35</c:v>
                </c:pt>
                <c:pt idx="2319">
                  <c:v>2490.23</c:v>
                </c:pt>
                <c:pt idx="2320">
                  <c:v>2460.94</c:v>
                </c:pt>
                <c:pt idx="2321">
                  <c:v>2514.65</c:v>
                </c:pt>
                <c:pt idx="2322">
                  <c:v>2441.41</c:v>
                </c:pt>
                <c:pt idx="2323">
                  <c:v>2446.29</c:v>
                </c:pt>
                <c:pt idx="2324">
                  <c:v>2431.64</c:v>
                </c:pt>
                <c:pt idx="2325">
                  <c:v>2392.58</c:v>
                </c:pt>
                <c:pt idx="2326">
                  <c:v>2416.9899999999998</c:v>
                </c:pt>
                <c:pt idx="2327">
                  <c:v>2329.1</c:v>
                </c:pt>
                <c:pt idx="2328">
                  <c:v>2329.1</c:v>
                </c:pt>
                <c:pt idx="2329">
                  <c:v>2353.52</c:v>
                </c:pt>
                <c:pt idx="2330">
                  <c:v>2343.75</c:v>
                </c:pt>
                <c:pt idx="2331">
                  <c:v>2368.16</c:v>
                </c:pt>
                <c:pt idx="2332">
                  <c:v>2324.2199999999998</c:v>
                </c:pt>
                <c:pt idx="2333">
                  <c:v>2329.1</c:v>
                </c:pt>
                <c:pt idx="2334">
                  <c:v>2343.75</c:v>
                </c:pt>
                <c:pt idx="2335">
                  <c:v>2299.8000000000002</c:v>
                </c:pt>
                <c:pt idx="2336">
                  <c:v>2333.98</c:v>
                </c:pt>
                <c:pt idx="2337">
                  <c:v>2304.69</c:v>
                </c:pt>
                <c:pt idx="2338">
                  <c:v>2304.69</c:v>
                </c:pt>
                <c:pt idx="2339">
                  <c:v>2280.27</c:v>
                </c:pt>
                <c:pt idx="2340">
                  <c:v>2275.39</c:v>
                </c:pt>
                <c:pt idx="2341">
                  <c:v>2270.5100000000002</c:v>
                </c:pt>
                <c:pt idx="2342">
                  <c:v>2231.4499999999998</c:v>
                </c:pt>
                <c:pt idx="2343">
                  <c:v>2231.4499999999998</c:v>
                </c:pt>
                <c:pt idx="2344">
                  <c:v>2285.16</c:v>
                </c:pt>
                <c:pt idx="2345">
                  <c:v>2221.6799999999998</c:v>
                </c:pt>
                <c:pt idx="2346">
                  <c:v>2255.86</c:v>
                </c:pt>
                <c:pt idx="2347">
                  <c:v>2241.21</c:v>
                </c:pt>
                <c:pt idx="2348">
                  <c:v>2250.98</c:v>
                </c:pt>
                <c:pt idx="2349">
                  <c:v>2275.39</c:v>
                </c:pt>
                <c:pt idx="2350">
                  <c:v>2255.86</c:v>
                </c:pt>
                <c:pt idx="2351">
                  <c:v>2255.86</c:v>
                </c:pt>
                <c:pt idx="2352">
                  <c:v>2207.0300000000002</c:v>
                </c:pt>
                <c:pt idx="2353">
                  <c:v>2236.33</c:v>
                </c:pt>
                <c:pt idx="2354">
                  <c:v>2216.8000000000002</c:v>
                </c:pt>
                <c:pt idx="2355">
                  <c:v>2211.91</c:v>
                </c:pt>
                <c:pt idx="2356">
                  <c:v>2202.15</c:v>
                </c:pt>
                <c:pt idx="2357">
                  <c:v>2202.15</c:v>
                </c:pt>
                <c:pt idx="2358">
                  <c:v>2226.56</c:v>
                </c:pt>
                <c:pt idx="2359">
                  <c:v>2148.44</c:v>
                </c:pt>
                <c:pt idx="2360">
                  <c:v>2177.73</c:v>
                </c:pt>
                <c:pt idx="2361">
                  <c:v>2197.27</c:v>
                </c:pt>
                <c:pt idx="2362">
                  <c:v>2158.1999999999998</c:v>
                </c:pt>
                <c:pt idx="2363">
                  <c:v>2177.73</c:v>
                </c:pt>
                <c:pt idx="2364">
                  <c:v>2197.27</c:v>
                </c:pt>
                <c:pt idx="2365">
                  <c:v>2216.8000000000002</c:v>
                </c:pt>
                <c:pt idx="2366">
                  <c:v>2226.56</c:v>
                </c:pt>
                <c:pt idx="2367">
                  <c:v>2231.4499999999998</c:v>
                </c:pt>
                <c:pt idx="2368">
                  <c:v>2319.34</c:v>
                </c:pt>
                <c:pt idx="2369">
                  <c:v>2255.86</c:v>
                </c:pt>
                <c:pt idx="2370">
                  <c:v>2275.39</c:v>
                </c:pt>
                <c:pt idx="2371">
                  <c:v>2285.16</c:v>
                </c:pt>
                <c:pt idx="2372">
                  <c:v>2338.87</c:v>
                </c:pt>
                <c:pt idx="2373">
                  <c:v>2363.2800000000002</c:v>
                </c:pt>
                <c:pt idx="2374">
                  <c:v>2353.52</c:v>
                </c:pt>
                <c:pt idx="2375">
                  <c:v>2392.58</c:v>
                </c:pt>
                <c:pt idx="2376">
                  <c:v>2358.4</c:v>
                </c:pt>
                <c:pt idx="2377">
                  <c:v>2363.2800000000002</c:v>
                </c:pt>
                <c:pt idx="2378">
                  <c:v>2436.52</c:v>
                </c:pt>
                <c:pt idx="2379">
                  <c:v>2431.64</c:v>
                </c:pt>
                <c:pt idx="2380">
                  <c:v>2490.23</c:v>
                </c:pt>
                <c:pt idx="2381">
                  <c:v>2470.6999999999998</c:v>
                </c:pt>
                <c:pt idx="2382">
                  <c:v>2485.35</c:v>
                </c:pt>
                <c:pt idx="2383">
                  <c:v>2524.41</c:v>
                </c:pt>
                <c:pt idx="2384">
                  <c:v>2475.59</c:v>
                </c:pt>
                <c:pt idx="2385">
                  <c:v>2504.88</c:v>
                </c:pt>
                <c:pt idx="2386">
                  <c:v>2490.23</c:v>
                </c:pt>
                <c:pt idx="2387">
                  <c:v>2421.88</c:v>
                </c:pt>
                <c:pt idx="2388">
                  <c:v>2421.88</c:v>
                </c:pt>
                <c:pt idx="2389">
                  <c:v>2382.81</c:v>
                </c:pt>
                <c:pt idx="2390">
                  <c:v>2441.41</c:v>
                </c:pt>
                <c:pt idx="2391">
                  <c:v>2402.34</c:v>
                </c:pt>
                <c:pt idx="2392">
                  <c:v>2387.6999999999998</c:v>
                </c:pt>
                <c:pt idx="2393">
                  <c:v>2397.46</c:v>
                </c:pt>
                <c:pt idx="2394">
                  <c:v>2358.4</c:v>
                </c:pt>
                <c:pt idx="2395">
                  <c:v>2382.81</c:v>
                </c:pt>
                <c:pt idx="2396">
                  <c:v>2363.2800000000002</c:v>
                </c:pt>
                <c:pt idx="2397">
                  <c:v>2377.9299999999998</c:v>
                </c:pt>
                <c:pt idx="2398">
                  <c:v>2338.87</c:v>
                </c:pt>
                <c:pt idx="2399">
                  <c:v>2309.5700000000002</c:v>
                </c:pt>
                <c:pt idx="2400">
                  <c:v>2319.34</c:v>
                </c:pt>
                <c:pt idx="2401">
                  <c:v>2299.8000000000002</c:v>
                </c:pt>
                <c:pt idx="2402">
                  <c:v>2285.16</c:v>
                </c:pt>
                <c:pt idx="2403">
                  <c:v>2299.8000000000002</c:v>
                </c:pt>
                <c:pt idx="2404">
                  <c:v>2260.7399999999998</c:v>
                </c:pt>
                <c:pt idx="2405">
                  <c:v>2285.16</c:v>
                </c:pt>
                <c:pt idx="2406">
                  <c:v>2221.6799999999998</c:v>
                </c:pt>
                <c:pt idx="2407">
                  <c:v>2241.21</c:v>
                </c:pt>
                <c:pt idx="2408">
                  <c:v>2270.5100000000002</c:v>
                </c:pt>
                <c:pt idx="2409">
                  <c:v>2255.86</c:v>
                </c:pt>
                <c:pt idx="2410">
                  <c:v>2265.63</c:v>
                </c:pt>
                <c:pt idx="2411">
                  <c:v>2202.15</c:v>
                </c:pt>
                <c:pt idx="2412">
                  <c:v>2255.86</c:v>
                </c:pt>
                <c:pt idx="2413">
                  <c:v>2231.4499999999998</c:v>
                </c:pt>
                <c:pt idx="2414">
                  <c:v>2192.38</c:v>
                </c:pt>
                <c:pt idx="2415">
                  <c:v>2241.21</c:v>
                </c:pt>
                <c:pt idx="2416">
                  <c:v>2236.33</c:v>
                </c:pt>
                <c:pt idx="2417">
                  <c:v>2280.27</c:v>
                </c:pt>
                <c:pt idx="2418">
                  <c:v>2246.09</c:v>
                </c:pt>
                <c:pt idx="2419">
                  <c:v>2250.98</c:v>
                </c:pt>
                <c:pt idx="2420">
                  <c:v>2226.56</c:v>
                </c:pt>
                <c:pt idx="2421">
                  <c:v>2221.6799999999998</c:v>
                </c:pt>
                <c:pt idx="2422">
                  <c:v>2246.09</c:v>
                </c:pt>
                <c:pt idx="2423">
                  <c:v>2226.56</c:v>
                </c:pt>
                <c:pt idx="2424">
                  <c:v>2221.6799999999998</c:v>
                </c:pt>
                <c:pt idx="2425">
                  <c:v>2197.27</c:v>
                </c:pt>
                <c:pt idx="2426">
                  <c:v>2202.15</c:v>
                </c:pt>
                <c:pt idx="2427">
                  <c:v>2177.73</c:v>
                </c:pt>
                <c:pt idx="2428">
                  <c:v>2133.79</c:v>
                </c:pt>
                <c:pt idx="2429">
                  <c:v>2133.79</c:v>
                </c:pt>
                <c:pt idx="2430">
                  <c:v>2153.3200000000002</c:v>
                </c:pt>
                <c:pt idx="2431">
                  <c:v>2187.5</c:v>
                </c:pt>
                <c:pt idx="2432">
                  <c:v>2202.15</c:v>
                </c:pt>
                <c:pt idx="2433">
                  <c:v>2177.73</c:v>
                </c:pt>
                <c:pt idx="2434">
                  <c:v>2192.38</c:v>
                </c:pt>
                <c:pt idx="2435">
                  <c:v>2197.27</c:v>
                </c:pt>
                <c:pt idx="2436">
                  <c:v>2231.4499999999998</c:v>
                </c:pt>
                <c:pt idx="2437">
                  <c:v>2275.39</c:v>
                </c:pt>
                <c:pt idx="2438">
                  <c:v>2275.39</c:v>
                </c:pt>
                <c:pt idx="2439">
                  <c:v>2358.4</c:v>
                </c:pt>
                <c:pt idx="2440">
                  <c:v>2294.92</c:v>
                </c:pt>
                <c:pt idx="2441">
                  <c:v>2363.2800000000002</c:v>
                </c:pt>
                <c:pt idx="2442">
                  <c:v>2363.2800000000002</c:v>
                </c:pt>
                <c:pt idx="2443">
                  <c:v>2387.6999999999998</c:v>
                </c:pt>
                <c:pt idx="2444">
                  <c:v>2451.17</c:v>
                </c:pt>
                <c:pt idx="2445">
                  <c:v>2446.29</c:v>
                </c:pt>
                <c:pt idx="2446">
                  <c:v>2456.0500000000002</c:v>
                </c:pt>
                <c:pt idx="2447">
                  <c:v>2558.59</c:v>
                </c:pt>
                <c:pt idx="2448">
                  <c:v>2539.06</c:v>
                </c:pt>
                <c:pt idx="2449">
                  <c:v>2548.83</c:v>
                </c:pt>
                <c:pt idx="2450">
                  <c:v>2548.83</c:v>
                </c:pt>
                <c:pt idx="2451">
                  <c:v>2539.06</c:v>
                </c:pt>
                <c:pt idx="2452">
                  <c:v>2519.5300000000002</c:v>
                </c:pt>
                <c:pt idx="2453">
                  <c:v>2475.59</c:v>
                </c:pt>
                <c:pt idx="2454">
                  <c:v>2436.52</c:v>
                </c:pt>
                <c:pt idx="2455">
                  <c:v>2392.58</c:v>
                </c:pt>
                <c:pt idx="2456">
                  <c:v>2392.58</c:v>
                </c:pt>
                <c:pt idx="2457">
                  <c:v>2363.2800000000002</c:v>
                </c:pt>
                <c:pt idx="2458">
                  <c:v>2333.98</c:v>
                </c:pt>
                <c:pt idx="2459">
                  <c:v>2402.34</c:v>
                </c:pt>
                <c:pt idx="2460">
                  <c:v>2333.98</c:v>
                </c:pt>
                <c:pt idx="2461">
                  <c:v>2377.9299999999998</c:v>
                </c:pt>
                <c:pt idx="2462">
                  <c:v>2285.16</c:v>
                </c:pt>
                <c:pt idx="2463">
                  <c:v>2329.1</c:v>
                </c:pt>
                <c:pt idx="2464">
                  <c:v>2314.4499999999998</c:v>
                </c:pt>
                <c:pt idx="2465">
                  <c:v>2294.92</c:v>
                </c:pt>
                <c:pt idx="2466">
                  <c:v>2304.69</c:v>
                </c:pt>
                <c:pt idx="2467">
                  <c:v>2299.8000000000002</c:v>
                </c:pt>
                <c:pt idx="2468">
                  <c:v>2270.5100000000002</c:v>
                </c:pt>
                <c:pt idx="2469">
                  <c:v>2333.98</c:v>
                </c:pt>
                <c:pt idx="2470">
                  <c:v>2275.39</c:v>
                </c:pt>
                <c:pt idx="2471">
                  <c:v>2285.16</c:v>
                </c:pt>
                <c:pt idx="2472">
                  <c:v>2285.16</c:v>
                </c:pt>
                <c:pt idx="2473">
                  <c:v>2299.8000000000002</c:v>
                </c:pt>
                <c:pt idx="2474">
                  <c:v>2304.69</c:v>
                </c:pt>
                <c:pt idx="2475">
                  <c:v>2270.5100000000002</c:v>
                </c:pt>
                <c:pt idx="2476">
                  <c:v>2314.4499999999998</c:v>
                </c:pt>
                <c:pt idx="2477">
                  <c:v>2280.27</c:v>
                </c:pt>
                <c:pt idx="2478">
                  <c:v>2255.86</c:v>
                </c:pt>
                <c:pt idx="2479">
                  <c:v>2246.09</c:v>
                </c:pt>
                <c:pt idx="2480">
                  <c:v>2207.0300000000002</c:v>
                </c:pt>
                <c:pt idx="2481">
                  <c:v>2241.21</c:v>
                </c:pt>
                <c:pt idx="2482">
                  <c:v>2221.6799999999998</c:v>
                </c:pt>
                <c:pt idx="2483">
                  <c:v>2270.5100000000002</c:v>
                </c:pt>
                <c:pt idx="2484">
                  <c:v>2236.33</c:v>
                </c:pt>
                <c:pt idx="2485">
                  <c:v>2197.27</c:v>
                </c:pt>
                <c:pt idx="2486">
                  <c:v>2246.09</c:v>
                </c:pt>
                <c:pt idx="2487">
                  <c:v>2211.91</c:v>
                </c:pt>
                <c:pt idx="2488">
                  <c:v>2207.0300000000002</c:v>
                </c:pt>
                <c:pt idx="2489">
                  <c:v>2211.91</c:v>
                </c:pt>
                <c:pt idx="2490">
                  <c:v>2148.44</c:v>
                </c:pt>
                <c:pt idx="2491">
                  <c:v>2202.15</c:v>
                </c:pt>
                <c:pt idx="2492">
                  <c:v>2197.27</c:v>
                </c:pt>
                <c:pt idx="2493">
                  <c:v>2192.38</c:v>
                </c:pt>
                <c:pt idx="2494">
                  <c:v>2202.15</c:v>
                </c:pt>
                <c:pt idx="2495">
                  <c:v>2202.15</c:v>
                </c:pt>
                <c:pt idx="2496">
                  <c:v>2226.56</c:v>
                </c:pt>
                <c:pt idx="2497">
                  <c:v>2211.91</c:v>
                </c:pt>
                <c:pt idx="2498">
                  <c:v>2250.98</c:v>
                </c:pt>
                <c:pt idx="2499">
                  <c:v>2226.56</c:v>
                </c:pt>
                <c:pt idx="2500">
                  <c:v>2226.56</c:v>
                </c:pt>
                <c:pt idx="2501">
                  <c:v>2260.7399999999998</c:v>
                </c:pt>
                <c:pt idx="2502">
                  <c:v>2241.21</c:v>
                </c:pt>
                <c:pt idx="2503">
                  <c:v>2304.69</c:v>
                </c:pt>
                <c:pt idx="2504">
                  <c:v>2241.21</c:v>
                </c:pt>
                <c:pt idx="2505">
                  <c:v>2309.5700000000002</c:v>
                </c:pt>
                <c:pt idx="2506">
                  <c:v>2338.87</c:v>
                </c:pt>
                <c:pt idx="2507">
                  <c:v>2333.98</c:v>
                </c:pt>
                <c:pt idx="2508">
                  <c:v>2353.52</c:v>
                </c:pt>
                <c:pt idx="2509">
                  <c:v>2373.0500000000002</c:v>
                </c:pt>
                <c:pt idx="2510">
                  <c:v>2402.34</c:v>
                </c:pt>
                <c:pt idx="2511">
                  <c:v>2392.58</c:v>
                </c:pt>
                <c:pt idx="2512">
                  <c:v>2402.34</c:v>
                </c:pt>
                <c:pt idx="2513">
                  <c:v>2500</c:v>
                </c:pt>
                <c:pt idx="2514">
                  <c:v>2500</c:v>
                </c:pt>
                <c:pt idx="2515">
                  <c:v>2504.88</c:v>
                </c:pt>
                <c:pt idx="2516">
                  <c:v>2558.59</c:v>
                </c:pt>
                <c:pt idx="2517">
                  <c:v>2495.12</c:v>
                </c:pt>
                <c:pt idx="2518">
                  <c:v>2495.12</c:v>
                </c:pt>
                <c:pt idx="2519">
                  <c:v>2412.11</c:v>
                </c:pt>
                <c:pt idx="2520">
                  <c:v>2397.46</c:v>
                </c:pt>
                <c:pt idx="2521">
                  <c:v>2397.46</c:v>
                </c:pt>
                <c:pt idx="2522">
                  <c:v>2373.0500000000002</c:v>
                </c:pt>
                <c:pt idx="2523">
                  <c:v>2397.46</c:v>
                </c:pt>
                <c:pt idx="2524">
                  <c:v>2353.52</c:v>
                </c:pt>
                <c:pt idx="2525">
                  <c:v>2358.4</c:v>
                </c:pt>
                <c:pt idx="2526">
                  <c:v>2338.87</c:v>
                </c:pt>
                <c:pt idx="2527">
                  <c:v>2314.4499999999998</c:v>
                </c:pt>
                <c:pt idx="2528">
                  <c:v>2348.63</c:v>
                </c:pt>
                <c:pt idx="2529">
                  <c:v>2333.98</c:v>
                </c:pt>
                <c:pt idx="2530">
                  <c:v>2363.2800000000002</c:v>
                </c:pt>
                <c:pt idx="2531">
                  <c:v>2304.69</c:v>
                </c:pt>
                <c:pt idx="2532">
                  <c:v>2314.4499999999998</c:v>
                </c:pt>
                <c:pt idx="2533">
                  <c:v>2304.69</c:v>
                </c:pt>
                <c:pt idx="2534">
                  <c:v>2265.63</c:v>
                </c:pt>
                <c:pt idx="2535">
                  <c:v>2299.8000000000002</c:v>
                </c:pt>
                <c:pt idx="2536">
                  <c:v>2294.92</c:v>
                </c:pt>
                <c:pt idx="2537">
                  <c:v>2250.98</c:v>
                </c:pt>
                <c:pt idx="2538">
                  <c:v>2294.92</c:v>
                </c:pt>
                <c:pt idx="2539">
                  <c:v>2236.33</c:v>
                </c:pt>
                <c:pt idx="2540">
                  <c:v>2299.8000000000002</c:v>
                </c:pt>
                <c:pt idx="2541">
                  <c:v>2265.63</c:v>
                </c:pt>
                <c:pt idx="2542">
                  <c:v>2314.4499999999998</c:v>
                </c:pt>
                <c:pt idx="2543">
                  <c:v>2309.5700000000002</c:v>
                </c:pt>
                <c:pt idx="2544">
                  <c:v>2260.7399999999998</c:v>
                </c:pt>
                <c:pt idx="2545">
                  <c:v>2285.16</c:v>
                </c:pt>
                <c:pt idx="2546">
                  <c:v>2260.7399999999998</c:v>
                </c:pt>
                <c:pt idx="2547">
                  <c:v>2280.27</c:v>
                </c:pt>
                <c:pt idx="2548">
                  <c:v>2275.39</c:v>
                </c:pt>
                <c:pt idx="2549">
                  <c:v>2236.33</c:v>
                </c:pt>
                <c:pt idx="2550">
                  <c:v>2294.92</c:v>
                </c:pt>
                <c:pt idx="2551">
                  <c:v>2246.09</c:v>
                </c:pt>
                <c:pt idx="2552">
                  <c:v>2241.21</c:v>
                </c:pt>
                <c:pt idx="2553">
                  <c:v>2216.8000000000002</c:v>
                </c:pt>
                <c:pt idx="2554">
                  <c:v>2216.8000000000002</c:v>
                </c:pt>
                <c:pt idx="2555">
                  <c:v>2231.4499999999998</c:v>
                </c:pt>
                <c:pt idx="2556">
                  <c:v>2197.27</c:v>
                </c:pt>
                <c:pt idx="2557">
                  <c:v>2202.15</c:v>
                </c:pt>
                <c:pt idx="2558">
                  <c:v>2187.5</c:v>
                </c:pt>
                <c:pt idx="2559">
                  <c:v>2182.62</c:v>
                </c:pt>
                <c:pt idx="2560">
                  <c:v>2221.6799999999998</c:v>
                </c:pt>
                <c:pt idx="2561">
                  <c:v>2182.62</c:v>
                </c:pt>
                <c:pt idx="2562">
                  <c:v>2187.5</c:v>
                </c:pt>
                <c:pt idx="2563">
                  <c:v>2207.0300000000002</c:v>
                </c:pt>
                <c:pt idx="2564">
                  <c:v>2207.0300000000002</c:v>
                </c:pt>
                <c:pt idx="2565">
                  <c:v>2246.09</c:v>
                </c:pt>
                <c:pt idx="2566">
                  <c:v>2236.33</c:v>
                </c:pt>
                <c:pt idx="2567">
                  <c:v>2280.27</c:v>
                </c:pt>
                <c:pt idx="2568">
                  <c:v>2314.4499999999998</c:v>
                </c:pt>
                <c:pt idx="2569">
                  <c:v>2343.75</c:v>
                </c:pt>
                <c:pt idx="2570">
                  <c:v>2333.98</c:v>
                </c:pt>
                <c:pt idx="2571">
                  <c:v>2314.4499999999998</c:v>
                </c:pt>
                <c:pt idx="2572">
                  <c:v>2377.9299999999998</c:v>
                </c:pt>
                <c:pt idx="2573">
                  <c:v>2382.81</c:v>
                </c:pt>
                <c:pt idx="2574">
                  <c:v>2382.81</c:v>
                </c:pt>
                <c:pt idx="2575">
                  <c:v>2480.4699999999998</c:v>
                </c:pt>
                <c:pt idx="2576">
                  <c:v>2451.17</c:v>
                </c:pt>
                <c:pt idx="2577">
                  <c:v>2534.1799999999998</c:v>
                </c:pt>
                <c:pt idx="2578">
                  <c:v>2485.35</c:v>
                </c:pt>
                <c:pt idx="2579">
                  <c:v>2480.4699999999998</c:v>
                </c:pt>
                <c:pt idx="2580">
                  <c:v>2480.4699999999998</c:v>
                </c:pt>
                <c:pt idx="2581">
                  <c:v>2504.88</c:v>
                </c:pt>
                <c:pt idx="2582">
                  <c:v>2441.41</c:v>
                </c:pt>
                <c:pt idx="2583">
                  <c:v>2436.52</c:v>
                </c:pt>
                <c:pt idx="2584">
                  <c:v>2397.46</c:v>
                </c:pt>
                <c:pt idx="2585">
                  <c:v>2431.64</c:v>
                </c:pt>
                <c:pt idx="2586">
                  <c:v>2397.46</c:v>
                </c:pt>
                <c:pt idx="2587">
                  <c:v>2421.88</c:v>
                </c:pt>
                <c:pt idx="2588">
                  <c:v>2382.81</c:v>
                </c:pt>
                <c:pt idx="2589">
                  <c:v>2363.2800000000002</c:v>
                </c:pt>
                <c:pt idx="2590">
                  <c:v>2402.34</c:v>
                </c:pt>
                <c:pt idx="2591">
                  <c:v>2324.2199999999998</c:v>
                </c:pt>
                <c:pt idx="2592">
                  <c:v>2319.34</c:v>
                </c:pt>
                <c:pt idx="2593">
                  <c:v>2299.8000000000002</c:v>
                </c:pt>
                <c:pt idx="2594">
                  <c:v>2304.69</c:v>
                </c:pt>
                <c:pt idx="2595">
                  <c:v>2319.34</c:v>
                </c:pt>
                <c:pt idx="2596">
                  <c:v>2265.63</c:v>
                </c:pt>
                <c:pt idx="2597">
                  <c:v>2324.2199999999998</c:v>
                </c:pt>
                <c:pt idx="2598">
                  <c:v>2285.16</c:v>
                </c:pt>
                <c:pt idx="2599">
                  <c:v>2324.2199999999998</c:v>
                </c:pt>
                <c:pt idx="2600">
                  <c:v>2314.4499999999998</c:v>
                </c:pt>
                <c:pt idx="2601">
                  <c:v>2309.5700000000002</c:v>
                </c:pt>
                <c:pt idx="2602">
                  <c:v>2275.39</c:v>
                </c:pt>
                <c:pt idx="2603">
                  <c:v>2285.16</c:v>
                </c:pt>
                <c:pt idx="2604">
                  <c:v>2294.92</c:v>
                </c:pt>
                <c:pt idx="2605">
                  <c:v>2290.04</c:v>
                </c:pt>
                <c:pt idx="2606">
                  <c:v>2290.04</c:v>
                </c:pt>
                <c:pt idx="2607">
                  <c:v>2338.87</c:v>
                </c:pt>
                <c:pt idx="2608">
                  <c:v>2290.04</c:v>
                </c:pt>
                <c:pt idx="2609">
                  <c:v>2265.63</c:v>
                </c:pt>
                <c:pt idx="2610">
                  <c:v>2275.39</c:v>
                </c:pt>
                <c:pt idx="2611">
                  <c:v>2275.39</c:v>
                </c:pt>
                <c:pt idx="2612">
                  <c:v>2260.7399999999998</c:v>
                </c:pt>
                <c:pt idx="2613">
                  <c:v>2221.6799999999998</c:v>
                </c:pt>
                <c:pt idx="2614">
                  <c:v>2211.91</c:v>
                </c:pt>
                <c:pt idx="2615">
                  <c:v>2167.9699999999998</c:v>
                </c:pt>
                <c:pt idx="2616">
                  <c:v>2167.9699999999998</c:v>
                </c:pt>
                <c:pt idx="2617">
                  <c:v>2187.5</c:v>
                </c:pt>
                <c:pt idx="2618">
                  <c:v>2158.1999999999998</c:v>
                </c:pt>
                <c:pt idx="2619">
                  <c:v>2158.1999999999998</c:v>
                </c:pt>
                <c:pt idx="2620">
                  <c:v>2148.44</c:v>
                </c:pt>
                <c:pt idx="2621">
                  <c:v>2128.91</c:v>
                </c:pt>
                <c:pt idx="2622">
                  <c:v>2177.73</c:v>
                </c:pt>
                <c:pt idx="2623">
                  <c:v>2143.5500000000002</c:v>
                </c:pt>
                <c:pt idx="2624">
                  <c:v>2216.8000000000002</c:v>
                </c:pt>
                <c:pt idx="2625">
                  <c:v>2216.8000000000002</c:v>
                </c:pt>
                <c:pt idx="2626">
                  <c:v>2226.56</c:v>
                </c:pt>
                <c:pt idx="2627">
                  <c:v>2231.4499999999998</c:v>
                </c:pt>
                <c:pt idx="2628">
                  <c:v>2221.6799999999998</c:v>
                </c:pt>
                <c:pt idx="2629">
                  <c:v>2231.4499999999998</c:v>
                </c:pt>
                <c:pt idx="2630">
                  <c:v>2202.15</c:v>
                </c:pt>
                <c:pt idx="2631">
                  <c:v>2231.4499999999998</c:v>
                </c:pt>
                <c:pt idx="2632">
                  <c:v>2255.86</c:v>
                </c:pt>
                <c:pt idx="2633">
                  <c:v>2246.09</c:v>
                </c:pt>
                <c:pt idx="2634">
                  <c:v>2294.92</c:v>
                </c:pt>
                <c:pt idx="2635">
                  <c:v>2250.98</c:v>
                </c:pt>
                <c:pt idx="2636">
                  <c:v>2285.16</c:v>
                </c:pt>
                <c:pt idx="2637">
                  <c:v>2304.69</c:v>
                </c:pt>
                <c:pt idx="2638">
                  <c:v>2319.34</c:v>
                </c:pt>
                <c:pt idx="2639">
                  <c:v>2402.34</c:v>
                </c:pt>
                <c:pt idx="2640">
                  <c:v>2402.34</c:v>
                </c:pt>
                <c:pt idx="2641">
                  <c:v>2504.88</c:v>
                </c:pt>
                <c:pt idx="2642">
                  <c:v>2514.65</c:v>
                </c:pt>
                <c:pt idx="2643">
                  <c:v>2456.0500000000002</c:v>
                </c:pt>
                <c:pt idx="2644">
                  <c:v>2500</c:v>
                </c:pt>
                <c:pt idx="2645">
                  <c:v>2524.41</c:v>
                </c:pt>
                <c:pt idx="2646">
                  <c:v>2534.1799999999998</c:v>
                </c:pt>
                <c:pt idx="2647">
                  <c:v>2441.41</c:v>
                </c:pt>
                <c:pt idx="2648">
                  <c:v>2436.52</c:v>
                </c:pt>
                <c:pt idx="2649">
                  <c:v>2426.7600000000002</c:v>
                </c:pt>
                <c:pt idx="2650">
                  <c:v>2426.7600000000002</c:v>
                </c:pt>
                <c:pt idx="2651">
                  <c:v>2416.9899999999998</c:v>
                </c:pt>
                <c:pt idx="2652">
                  <c:v>2387.6999999999998</c:v>
                </c:pt>
                <c:pt idx="2653">
                  <c:v>2348.63</c:v>
                </c:pt>
                <c:pt idx="2654">
                  <c:v>2373.0500000000002</c:v>
                </c:pt>
                <c:pt idx="2655">
                  <c:v>2368.16</c:v>
                </c:pt>
                <c:pt idx="2656">
                  <c:v>2392.58</c:v>
                </c:pt>
                <c:pt idx="2657">
                  <c:v>2343.75</c:v>
                </c:pt>
                <c:pt idx="2658">
                  <c:v>2353.52</c:v>
                </c:pt>
                <c:pt idx="2659">
                  <c:v>2353.52</c:v>
                </c:pt>
                <c:pt idx="2660">
                  <c:v>2333.98</c:v>
                </c:pt>
                <c:pt idx="2661">
                  <c:v>2338.87</c:v>
                </c:pt>
                <c:pt idx="2662">
                  <c:v>2324.2199999999998</c:v>
                </c:pt>
                <c:pt idx="2663">
                  <c:v>2319.34</c:v>
                </c:pt>
                <c:pt idx="2664">
                  <c:v>2319.34</c:v>
                </c:pt>
                <c:pt idx="2665">
                  <c:v>2290.04</c:v>
                </c:pt>
                <c:pt idx="2666">
                  <c:v>2358.4</c:v>
                </c:pt>
                <c:pt idx="2667">
                  <c:v>2319.34</c:v>
                </c:pt>
                <c:pt idx="2668">
                  <c:v>2377.9299999999998</c:v>
                </c:pt>
                <c:pt idx="2669">
                  <c:v>2329.1</c:v>
                </c:pt>
                <c:pt idx="2670">
                  <c:v>2333.98</c:v>
                </c:pt>
                <c:pt idx="2671">
                  <c:v>2324.2199999999998</c:v>
                </c:pt>
                <c:pt idx="2672">
                  <c:v>2314.4499999999998</c:v>
                </c:pt>
                <c:pt idx="2673">
                  <c:v>2343.75</c:v>
                </c:pt>
                <c:pt idx="2674">
                  <c:v>2299.8000000000002</c:v>
                </c:pt>
                <c:pt idx="2675">
                  <c:v>2304.69</c:v>
                </c:pt>
                <c:pt idx="2676">
                  <c:v>2329.1</c:v>
                </c:pt>
                <c:pt idx="2677">
                  <c:v>2314.4499999999998</c:v>
                </c:pt>
                <c:pt idx="2678">
                  <c:v>2358.4</c:v>
                </c:pt>
                <c:pt idx="2679">
                  <c:v>2270.5100000000002</c:v>
                </c:pt>
                <c:pt idx="2680">
                  <c:v>2275.39</c:v>
                </c:pt>
                <c:pt idx="2681">
                  <c:v>2260.7399999999998</c:v>
                </c:pt>
                <c:pt idx="2682">
                  <c:v>2216.8000000000002</c:v>
                </c:pt>
                <c:pt idx="2683">
                  <c:v>2197.27</c:v>
                </c:pt>
                <c:pt idx="2684">
                  <c:v>2202.15</c:v>
                </c:pt>
                <c:pt idx="2685">
                  <c:v>2177.73</c:v>
                </c:pt>
                <c:pt idx="2686">
                  <c:v>2172.85</c:v>
                </c:pt>
                <c:pt idx="2687">
                  <c:v>2143.5500000000002</c:v>
                </c:pt>
                <c:pt idx="2688">
                  <c:v>2177.73</c:v>
                </c:pt>
                <c:pt idx="2689">
                  <c:v>2148.44</c:v>
                </c:pt>
                <c:pt idx="2690">
                  <c:v>2207.0300000000002</c:v>
                </c:pt>
                <c:pt idx="2691">
                  <c:v>2177.73</c:v>
                </c:pt>
                <c:pt idx="2692">
                  <c:v>2197.27</c:v>
                </c:pt>
                <c:pt idx="2693">
                  <c:v>2192.38</c:v>
                </c:pt>
                <c:pt idx="2694">
                  <c:v>2109.38</c:v>
                </c:pt>
                <c:pt idx="2695">
                  <c:v>2167.9699999999998</c:v>
                </c:pt>
                <c:pt idx="2696">
                  <c:v>2192.38</c:v>
                </c:pt>
                <c:pt idx="2697">
                  <c:v>2202.15</c:v>
                </c:pt>
                <c:pt idx="2698">
                  <c:v>2241.21</c:v>
                </c:pt>
                <c:pt idx="2699">
                  <c:v>2270.5100000000002</c:v>
                </c:pt>
                <c:pt idx="2700">
                  <c:v>2294.92</c:v>
                </c:pt>
                <c:pt idx="2701">
                  <c:v>2294.92</c:v>
                </c:pt>
                <c:pt idx="2702">
                  <c:v>2290.04</c:v>
                </c:pt>
                <c:pt idx="2703">
                  <c:v>2377.9299999999998</c:v>
                </c:pt>
                <c:pt idx="2704">
                  <c:v>2373.0500000000002</c:v>
                </c:pt>
                <c:pt idx="2705">
                  <c:v>2436.52</c:v>
                </c:pt>
                <c:pt idx="2706">
                  <c:v>2412.11</c:v>
                </c:pt>
                <c:pt idx="2707">
                  <c:v>2460.94</c:v>
                </c:pt>
                <c:pt idx="2708">
                  <c:v>2480.4699999999998</c:v>
                </c:pt>
                <c:pt idx="2709">
                  <c:v>2451.17</c:v>
                </c:pt>
                <c:pt idx="2710">
                  <c:v>2485.35</c:v>
                </c:pt>
                <c:pt idx="2711">
                  <c:v>2480.4699999999998</c:v>
                </c:pt>
                <c:pt idx="2712">
                  <c:v>2519.5300000000002</c:v>
                </c:pt>
                <c:pt idx="2713">
                  <c:v>2456.0500000000002</c:v>
                </c:pt>
                <c:pt idx="2714">
                  <c:v>2407.23</c:v>
                </c:pt>
                <c:pt idx="2715">
                  <c:v>2407.23</c:v>
                </c:pt>
                <c:pt idx="2716">
                  <c:v>2387.6999999999998</c:v>
                </c:pt>
                <c:pt idx="2717">
                  <c:v>2373.0500000000002</c:v>
                </c:pt>
                <c:pt idx="2718">
                  <c:v>2402.34</c:v>
                </c:pt>
                <c:pt idx="2719">
                  <c:v>2324.2199999999998</c:v>
                </c:pt>
                <c:pt idx="2720">
                  <c:v>2392.58</c:v>
                </c:pt>
                <c:pt idx="2721">
                  <c:v>2353.52</c:v>
                </c:pt>
                <c:pt idx="2722">
                  <c:v>2363.2800000000002</c:v>
                </c:pt>
                <c:pt idx="2723">
                  <c:v>2333.98</c:v>
                </c:pt>
                <c:pt idx="2724">
                  <c:v>2324.2199999999998</c:v>
                </c:pt>
                <c:pt idx="2725">
                  <c:v>2343.75</c:v>
                </c:pt>
                <c:pt idx="2726">
                  <c:v>2280.27</c:v>
                </c:pt>
                <c:pt idx="2727">
                  <c:v>2309.5700000000002</c:v>
                </c:pt>
                <c:pt idx="2728">
                  <c:v>2304.69</c:v>
                </c:pt>
                <c:pt idx="2729">
                  <c:v>2285.16</c:v>
                </c:pt>
                <c:pt idx="2730">
                  <c:v>2285.16</c:v>
                </c:pt>
                <c:pt idx="2731">
                  <c:v>2246.09</c:v>
                </c:pt>
                <c:pt idx="2732">
                  <c:v>2275.39</c:v>
                </c:pt>
                <c:pt idx="2733">
                  <c:v>2231.4499999999998</c:v>
                </c:pt>
                <c:pt idx="2734">
                  <c:v>2236.33</c:v>
                </c:pt>
                <c:pt idx="2735">
                  <c:v>2294.92</c:v>
                </c:pt>
                <c:pt idx="2736">
                  <c:v>2294.92</c:v>
                </c:pt>
                <c:pt idx="2737">
                  <c:v>2358.4</c:v>
                </c:pt>
                <c:pt idx="2738">
                  <c:v>2275.39</c:v>
                </c:pt>
                <c:pt idx="2739">
                  <c:v>2290.04</c:v>
                </c:pt>
                <c:pt idx="2740">
                  <c:v>2270.5100000000002</c:v>
                </c:pt>
                <c:pt idx="2741">
                  <c:v>2246.09</c:v>
                </c:pt>
                <c:pt idx="2742">
                  <c:v>2290.04</c:v>
                </c:pt>
                <c:pt idx="2743">
                  <c:v>2260.7399999999998</c:v>
                </c:pt>
                <c:pt idx="2744">
                  <c:v>2241.21</c:v>
                </c:pt>
                <c:pt idx="2745">
                  <c:v>2202.15</c:v>
                </c:pt>
                <c:pt idx="2746">
                  <c:v>2197.27</c:v>
                </c:pt>
                <c:pt idx="2747">
                  <c:v>2197.27</c:v>
                </c:pt>
                <c:pt idx="2748">
                  <c:v>2211.91</c:v>
                </c:pt>
                <c:pt idx="2749">
                  <c:v>2192.38</c:v>
                </c:pt>
                <c:pt idx="2750">
                  <c:v>2197.27</c:v>
                </c:pt>
                <c:pt idx="2751">
                  <c:v>2182.62</c:v>
                </c:pt>
                <c:pt idx="2752">
                  <c:v>2138.67</c:v>
                </c:pt>
                <c:pt idx="2753">
                  <c:v>2124.02</c:v>
                </c:pt>
                <c:pt idx="2754">
                  <c:v>2187.5</c:v>
                </c:pt>
                <c:pt idx="2755">
                  <c:v>2202.15</c:v>
                </c:pt>
                <c:pt idx="2756">
                  <c:v>2192.38</c:v>
                </c:pt>
                <c:pt idx="2757">
                  <c:v>2270.5100000000002</c:v>
                </c:pt>
                <c:pt idx="2758">
                  <c:v>2236.33</c:v>
                </c:pt>
                <c:pt idx="2759">
                  <c:v>2314.4499999999998</c:v>
                </c:pt>
                <c:pt idx="2760">
                  <c:v>2265.63</c:v>
                </c:pt>
                <c:pt idx="2761">
                  <c:v>2319.34</c:v>
                </c:pt>
                <c:pt idx="2762">
                  <c:v>2333.98</c:v>
                </c:pt>
                <c:pt idx="2763">
                  <c:v>2343.75</c:v>
                </c:pt>
                <c:pt idx="2764">
                  <c:v>2397.46</c:v>
                </c:pt>
                <c:pt idx="2765">
                  <c:v>2377.9299999999998</c:v>
                </c:pt>
                <c:pt idx="2766">
                  <c:v>2392.58</c:v>
                </c:pt>
                <c:pt idx="2767">
                  <c:v>2451.17</c:v>
                </c:pt>
                <c:pt idx="2768">
                  <c:v>2416.9899999999998</c:v>
                </c:pt>
                <c:pt idx="2769">
                  <c:v>2436.52</c:v>
                </c:pt>
                <c:pt idx="2770">
                  <c:v>2431.64</c:v>
                </c:pt>
                <c:pt idx="2771">
                  <c:v>2426.7600000000002</c:v>
                </c:pt>
                <c:pt idx="2772">
                  <c:v>2421.88</c:v>
                </c:pt>
                <c:pt idx="2773">
                  <c:v>2382.81</c:v>
                </c:pt>
                <c:pt idx="2774">
                  <c:v>2451.17</c:v>
                </c:pt>
                <c:pt idx="2775">
                  <c:v>2397.46</c:v>
                </c:pt>
                <c:pt idx="2776">
                  <c:v>2431.64</c:v>
                </c:pt>
                <c:pt idx="2777">
                  <c:v>2412.11</c:v>
                </c:pt>
                <c:pt idx="2778">
                  <c:v>2343.75</c:v>
                </c:pt>
                <c:pt idx="2779">
                  <c:v>2382.81</c:v>
                </c:pt>
                <c:pt idx="2780">
                  <c:v>2343.75</c:v>
                </c:pt>
                <c:pt idx="2781">
                  <c:v>2382.81</c:v>
                </c:pt>
                <c:pt idx="2782">
                  <c:v>2353.52</c:v>
                </c:pt>
                <c:pt idx="2783">
                  <c:v>2358.4</c:v>
                </c:pt>
                <c:pt idx="2784">
                  <c:v>2353.52</c:v>
                </c:pt>
                <c:pt idx="2785">
                  <c:v>2329.1</c:v>
                </c:pt>
                <c:pt idx="2786">
                  <c:v>2324.2199999999998</c:v>
                </c:pt>
                <c:pt idx="2787">
                  <c:v>2304.69</c:v>
                </c:pt>
                <c:pt idx="2788">
                  <c:v>2290.04</c:v>
                </c:pt>
                <c:pt idx="2789">
                  <c:v>2329.1</c:v>
                </c:pt>
                <c:pt idx="2790">
                  <c:v>2265.63</c:v>
                </c:pt>
                <c:pt idx="2791">
                  <c:v>2285.16</c:v>
                </c:pt>
                <c:pt idx="2792">
                  <c:v>2255.86</c:v>
                </c:pt>
                <c:pt idx="2793">
                  <c:v>2255.86</c:v>
                </c:pt>
                <c:pt idx="2794">
                  <c:v>2285.16</c:v>
                </c:pt>
                <c:pt idx="2795">
                  <c:v>2250.98</c:v>
                </c:pt>
                <c:pt idx="2796">
                  <c:v>2314.4499999999998</c:v>
                </c:pt>
                <c:pt idx="2797">
                  <c:v>2294.92</c:v>
                </c:pt>
                <c:pt idx="2798">
                  <c:v>2294.92</c:v>
                </c:pt>
                <c:pt idx="2799">
                  <c:v>2275.39</c:v>
                </c:pt>
                <c:pt idx="2800">
                  <c:v>2241.21</c:v>
                </c:pt>
                <c:pt idx="2801">
                  <c:v>2260.7399999999998</c:v>
                </c:pt>
                <c:pt idx="2802">
                  <c:v>2255.86</c:v>
                </c:pt>
                <c:pt idx="2803">
                  <c:v>2207.0300000000002</c:v>
                </c:pt>
                <c:pt idx="2804">
                  <c:v>2246.09</c:v>
                </c:pt>
                <c:pt idx="2805">
                  <c:v>2221.6799999999998</c:v>
                </c:pt>
                <c:pt idx="2806">
                  <c:v>2294.92</c:v>
                </c:pt>
                <c:pt idx="2807">
                  <c:v>2211.91</c:v>
                </c:pt>
                <c:pt idx="2808">
                  <c:v>2226.56</c:v>
                </c:pt>
                <c:pt idx="2809">
                  <c:v>2202.15</c:v>
                </c:pt>
                <c:pt idx="2810">
                  <c:v>2148.44</c:v>
                </c:pt>
                <c:pt idx="2811">
                  <c:v>2216.8000000000002</c:v>
                </c:pt>
                <c:pt idx="2812">
                  <c:v>2241.21</c:v>
                </c:pt>
                <c:pt idx="2813">
                  <c:v>2202.15</c:v>
                </c:pt>
                <c:pt idx="2814">
                  <c:v>2226.56</c:v>
                </c:pt>
                <c:pt idx="2815">
                  <c:v>2192.38</c:v>
                </c:pt>
                <c:pt idx="2816">
                  <c:v>2231.4499999999998</c:v>
                </c:pt>
                <c:pt idx="2817">
                  <c:v>2182.62</c:v>
                </c:pt>
                <c:pt idx="2818">
                  <c:v>2226.56</c:v>
                </c:pt>
                <c:pt idx="2819">
                  <c:v>2265.63</c:v>
                </c:pt>
                <c:pt idx="2820">
                  <c:v>2241.21</c:v>
                </c:pt>
                <c:pt idx="2821">
                  <c:v>2260.7399999999998</c:v>
                </c:pt>
                <c:pt idx="2822">
                  <c:v>2250.98</c:v>
                </c:pt>
                <c:pt idx="2823">
                  <c:v>2280.27</c:v>
                </c:pt>
                <c:pt idx="2824">
                  <c:v>2275.39</c:v>
                </c:pt>
                <c:pt idx="2825">
                  <c:v>2299.8000000000002</c:v>
                </c:pt>
                <c:pt idx="2826">
                  <c:v>2421.88</c:v>
                </c:pt>
                <c:pt idx="2827">
                  <c:v>2377.9299999999998</c:v>
                </c:pt>
                <c:pt idx="2828">
                  <c:v>2426.7600000000002</c:v>
                </c:pt>
                <c:pt idx="2829">
                  <c:v>2436.52</c:v>
                </c:pt>
                <c:pt idx="2830">
                  <c:v>2436.52</c:v>
                </c:pt>
                <c:pt idx="2831">
                  <c:v>2431.64</c:v>
                </c:pt>
                <c:pt idx="2832">
                  <c:v>2436.52</c:v>
                </c:pt>
                <c:pt idx="2833">
                  <c:v>2426.7600000000002</c:v>
                </c:pt>
                <c:pt idx="2834">
                  <c:v>2451.17</c:v>
                </c:pt>
                <c:pt idx="2835">
                  <c:v>2426.7600000000002</c:v>
                </c:pt>
                <c:pt idx="2836">
                  <c:v>2475.59</c:v>
                </c:pt>
                <c:pt idx="2837">
                  <c:v>2441.41</c:v>
                </c:pt>
                <c:pt idx="2838">
                  <c:v>2441.41</c:v>
                </c:pt>
                <c:pt idx="2839">
                  <c:v>2421.88</c:v>
                </c:pt>
                <c:pt idx="2840">
                  <c:v>2392.58</c:v>
                </c:pt>
                <c:pt idx="2841">
                  <c:v>2392.58</c:v>
                </c:pt>
                <c:pt idx="2842">
                  <c:v>2353.52</c:v>
                </c:pt>
                <c:pt idx="2843">
                  <c:v>2382.81</c:v>
                </c:pt>
                <c:pt idx="2844">
                  <c:v>2338.87</c:v>
                </c:pt>
                <c:pt idx="2845">
                  <c:v>2319.34</c:v>
                </c:pt>
                <c:pt idx="2846">
                  <c:v>2314.4499999999998</c:v>
                </c:pt>
                <c:pt idx="2847">
                  <c:v>2265.63</c:v>
                </c:pt>
                <c:pt idx="2848">
                  <c:v>2343.75</c:v>
                </c:pt>
                <c:pt idx="2849">
                  <c:v>2299.8000000000002</c:v>
                </c:pt>
                <c:pt idx="2850">
                  <c:v>2348.63</c:v>
                </c:pt>
                <c:pt idx="2851">
                  <c:v>2324.2199999999998</c:v>
                </c:pt>
                <c:pt idx="2852">
                  <c:v>2333.98</c:v>
                </c:pt>
                <c:pt idx="2853">
                  <c:v>2353.52</c:v>
                </c:pt>
                <c:pt idx="2854">
                  <c:v>2338.87</c:v>
                </c:pt>
                <c:pt idx="2855">
                  <c:v>2324.2199999999998</c:v>
                </c:pt>
                <c:pt idx="2856">
                  <c:v>2314.4499999999998</c:v>
                </c:pt>
                <c:pt idx="2857">
                  <c:v>2294.92</c:v>
                </c:pt>
                <c:pt idx="2858">
                  <c:v>2333.98</c:v>
                </c:pt>
                <c:pt idx="2859">
                  <c:v>2314.4499999999998</c:v>
                </c:pt>
                <c:pt idx="2860">
                  <c:v>2285.16</c:v>
                </c:pt>
                <c:pt idx="2861">
                  <c:v>2309.5700000000002</c:v>
                </c:pt>
                <c:pt idx="2862">
                  <c:v>2304.69</c:v>
                </c:pt>
                <c:pt idx="2863">
                  <c:v>2338.87</c:v>
                </c:pt>
                <c:pt idx="2864">
                  <c:v>2250.98</c:v>
                </c:pt>
                <c:pt idx="2865">
                  <c:v>2265.63</c:v>
                </c:pt>
                <c:pt idx="2866">
                  <c:v>2285.16</c:v>
                </c:pt>
                <c:pt idx="2867">
                  <c:v>2246.09</c:v>
                </c:pt>
                <c:pt idx="2868">
                  <c:v>2211.91</c:v>
                </c:pt>
                <c:pt idx="2869">
                  <c:v>2177.73</c:v>
                </c:pt>
                <c:pt idx="2870">
                  <c:v>2192.38</c:v>
                </c:pt>
                <c:pt idx="2871">
                  <c:v>2177.73</c:v>
                </c:pt>
                <c:pt idx="2872">
                  <c:v>2128.91</c:v>
                </c:pt>
                <c:pt idx="2873">
                  <c:v>2216.8000000000002</c:v>
                </c:pt>
                <c:pt idx="2874">
                  <c:v>2177.73</c:v>
                </c:pt>
                <c:pt idx="2875">
                  <c:v>2241.21</c:v>
                </c:pt>
                <c:pt idx="2876">
                  <c:v>2197.27</c:v>
                </c:pt>
                <c:pt idx="2877">
                  <c:v>2192.38</c:v>
                </c:pt>
                <c:pt idx="2878">
                  <c:v>2202.15</c:v>
                </c:pt>
                <c:pt idx="2879">
                  <c:v>2202.15</c:v>
                </c:pt>
                <c:pt idx="2880">
                  <c:v>2211.91</c:v>
                </c:pt>
                <c:pt idx="2881">
                  <c:v>2182.62</c:v>
                </c:pt>
                <c:pt idx="2882">
                  <c:v>2202.15</c:v>
                </c:pt>
                <c:pt idx="2883">
                  <c:v>2221.6799999999998</c:v>
                </c:pt>
                <c:pt idx="2884">
                  <c:v>2211.91</c:v>
                </c:pt>
                <c:pt idx="2885">
                  <c:v>2236.33</c:v>
                </c:pt>
                <c:pt idx="2886">
                  <c:v>2236.33</c:v>
                </c:pt>
                <c:pt idx="2887">
                  <c:v>2280.27</c:v>
                </c:pt>
                <c:pt idx="2888">
                  <c:v>2270.5100000000002</c:v>
                </c:pt>
                <c:pt idx="2889">
                  <c:v>2299.8000000000002</c:v>
                </c:pt>
                <c:pt idx="2890">
                  <c:v>2358.4</c:v>
                </c:pt>
                <c:pt idx="2891">
                  <c:v>2377.9299999999998</c:v>
                </c:pt>
                <c:pt idx="2892">
                  <c:v>2416.9899999999998</c:v>
                </c:pt>
                <c:pt idx="2893">
                  <c:v>2426.7600000000002</c:v>
                </c:pt>
                <c:pt idx="2894">
                  <c:v>2402.34</c:v>
                </c:pt>
                <c:pt idx="2895">
                  <c:v>2470.6999999999998</c:v>
                </c:pt>
                <c:pt idx="2896">
                  <c:v>2451.17</c:v>
                </c:pt>
                <c:pt idx="2897">
                  <c:v>2480.4699999999998</c:v>
                </c:pt>
                <c:pt idx="2898">
                  <c:v>2431.64</c:v>
                </c:pt>
                <c:pt idx="2899">
                  <c:v>2412.11</c:v>
                </c:pt>
                <c:pt idx="2900">
                  <c:v>2416.9899999999998</c:v>
                </c:pt>
                <c:pt idx="2901">
                  <c:v>2392.58</c:v>
                </c:pt>
                <c:pt idx="2902">
                  <c:v>2407.23</c:v>
                </c:pt>
                <c:pt idx="2903">
                  <c:v>2412.11</c:v>
                </c:pt>
                <c:pt idx="2904">
                  <c:v>2358.4</c:v>
                </c:pt>
                <c:pt idx="2905">
                  <c:v>2421.88</c:v>
                </c:pt>
                <c:pt idx="2906">
                  <c:v>2368.16</c:v>
                </c:pt>
                <c:pt idx="2907">
                  <c:v>2402.34</c:v>
                </c:pt>
                <c:pt idx="2908">
                  <c:v>2353.52</c:v>
                </c:pt>
                <c:pt idx="2909">
                  <c:v>2392.58</c:v>
                </c:pt>
                <c:pt idx="2910">
                  <c:v>2387.6999999999998</c:v>
                </c:pt>
                <c:pt idx="2911">
                  <c:v>2353.52</c:v>
                </c:pt>
                <c:pt idx="2912">
                  <c:v>2382.81</c:v>
                </c:pt>
                <c:pt idx="2913">
                  <c:v>2329.1</c:v>
                </c:pt>
                <c:pt idx="2914">
                  <c:v>2348.63</c:v>
                </c:pt>
                <c:pt idx="2915">
                  <c:v>2358.4</c:v>
                </c:pt>
                <c:pt idx="2916">
                  <c:v>2309.5700000000002</c:v>
                </c:pt>
                <c:pt idx="2917">
                  <c:v>2387.6999999999998</c:v>
                </c:pt>
                <c:pt idx="2918">
                  <c:v>2353.52</c:v>
                </c:pt>
                <c:pt idx="2919">
                  <c:v>2392.58</c:v>
                </c:pt>
                <c:pt idx="2920">
                  <c:v>2377.9299999999998</c:v>
                </c:pt>
                <c:pt idx="2921">
                  <c:v>2382.81</c:v>
                </c:pt>
                <c:pt idx="2922">
                  <c:v>2402.34</c:v>
                </c:pt>
                <c:pt idx="2923">
                  <c:v>2358.4</c:v>
                </c:pt>
                <c:pt idx="2924">
                  <c:v>2358.4</c:v>
                </c:pt>
                <c:pt idx="2925">
                  <c:v>2363.2800000000002</c:v>
                </c:pt>
                <c:pt idx="2926">
                  <c:v>2290.04</c:v>
                </c:pt>
                <c:pt idx="2927">
                  <c:v>2314.4499999999998</c:v>
                </c:pt>
                <c:pt idx="2928">
                  <c:v>2309.5700000000002</c:v>
                </c:pt>
                <c:pt idx="2929">
                  <c:v>2319.34</c:v>
                </c:pt>
                <c:pt idx="2930">
                  <c:v>2294.92</c:v>
                </c:pt>
                <c:pt idx="2931">
                  <c:v>2304.69</c:v>
                </c:pt>
                <c:pt idx="2932">
                  <c:v>2299.8000000000002</c:v>
                </c:pt>
                <c:pt idx="2933">
                  <c:v>2250.98</c:v>
                </c:pt>
                <c:pt idx="2934">
                  <c:v>2216.8000000000002</c:v>
                </c:pt>
                <c:pt idx="2935">
                  <c:v>2221.6799999999998</c:v>
                </c:pt>
                <c:pt idx="2936">
                  <c:v>2187.5</c:v>
                </c:pt>
                <c:pt idx="2937">
                  <c:v>2167.9699999999998</c:v>
                </c:pt>
                <c:pt idx="2938">
                  <c:v>2158.1999999999998</c:v>
                </c:pt>
                <c:pt idx="2939">
                  <c:v>2172.85</c:v>
                </c:pt>
                <c:pt idx="2940">
                  <c:v>2119.14</c:v>
                </c:pt>
                <c:pt idx="2941">
                  <c:v>2148.44</c:v>
                </c:pt>
                <c:pt idx="2942">
                  <c:v>2158.1999999999998</c:v>
                </c:pt>
                <c:pt idx="2943">
                  <c:v>2153.3200000000002</c:v>
                </c:pt>
                <c:pt idx="2944">
                  <c:v>2216.8000000000002</c:v>
                </c:pt>
                <c:pt idx="2945">
                  <c:v>2177.73</c:v>
                </c:pt>
                <c:pt idx="2946">
                  <c:v>2202.15</c:v>
                </c:pt>
                <c:pt idx="2947">
                  <c:v>2197.27</c:v>
                </c:pt>
                <c:pt idx="2948">
                  <c:v>2211.91</c:v>
                </c:pt>
                <c:pt idx="2949">
                  <c:v>2290.04</c:v>
                </c:pt>
                <c:pt idx="2950">
                  <c:v>2280.27</c:v>
                </c:pt>
                <c:pt idx="2951">
                  <c:v>2314.4499999999998</c:v>
                </c:pt>
                <c:pt idx="2952">
                  <c:v>2373.0500000000002</c:v>
                </c:pt>
                <c:pt idx="2953">
                  <c:v>2392.58</c:v>
                </c:pt>
                <c:pt idx="2954">
                  <c:v>2436.52</c:v>
                </c:pt>
                <c:pt idx="2955">
                  <c:v>2436.52</c:v>
                </c:pt>
                <c:pt idx="2956">
                  <c:v>2460.94</c:v>
                </c:pt>
                <c:pt idx="2957">
                  <c:v>2504.88</c:v>
                </c:pt>
                <c:pt idx="2958">
                  <c:v>2475.59</c:v>
                </c:pt>
                <c:pt idx="2959">
                  <c:v>2514.65</c:v>
                </c:pt>
                <c:pt idx="2960">
                  <c:v>2456.0500000000002</c:v>
                </c:pt>
                <c:pt idx="2961">
                  <c:v>2519.5300000000002</c:v>
                </c:pt>
                <c:pt idx="2962">
                  <c:v>2514.65</c:v>
                </c:pt>
                <c:pt idx="2963">
                  <c:v>2412.11</c:v>
                </c:pt>
                <c:pt idx="2964">
                  <c:v>2451.17</c:v>
                </c:pt>
                <c:pt idx="2965">
                  <c:v>2412.11</c:v>
                </c:pt>
                <c:pt idx="2966">
                  <c:v>2446.29</c:v>
                </c:pt>
                <c:pt idx="2967">
                  <c:v>2426.7600000000002</c:v>
                </c:pt>
                <c:pt idx="2968">
                  <c:v>2416.9899999999998</c:v>
                </c:pt>
                <c:pt idx="2969">
                  <c:v>2387.6999999999998</c:v>
                </c:pt>
                <c:pt idx="2970">
                  <c:v>2387.6999999999998</c:v>
                </c:pt>
                <c:pt idx="2971">
                  <c:v>2421.88</c:v>
                </c:pt>
                <c:pt idx="2972">
                  <c:v>2387.6999999999998</c:v>
                </c:pt>
                <c:pt idx="2973">
                  <c:v>2363.2800000000002</c:v>
                </c:pt>
                <c:pt idx="2974">
                  <c:v>2392.58</c:v>
                </c:pt>
                <c:pt idx="2975">
                  <c:v>2343.75</c:v>
                </c:pt>
                <c:pt idx="2976">
                  <c:v>2358.4</c:v>
                </c:pt>
                <c:pt idx="2977">
                  <c:v>2338.87</c:v>
                </c:pt>
                <c:pt idx="2978">
                  <c:v>2343.75</c:v>
                </c:pt>
                <c:pt idx="2979">
                  <c:v>2338.87</c:v>
                </c:pt>
                <c:pt idx="2980">
                  <c:v>2304.69</c:v>
                </c:pt>
                <c:pt idx="2981">
                  <c:v>2343.75</c:v>
                </c:pt>
                <c:pt idx="2982">
                  <c:v>2290.04</c:v>
                </c:pt>
                <c:pt idx="2983">
                  <c:v>2285.16</c:v>
                </c:pt>
                <c:pt idx="2984">
                  <c:v>2275.39</c:v>
                </c:pt>
                <c:pt idx="2985">
                  <c:v>2246.09</c:v>
                </c:pt>
                <c:pt idx="2986">
                  <c:v>2265.63</c:v>
                </c:pt>
                <c:pt idx="2987">
                  <c:v>2236.33</c:v>
                </c:pt>
                <c:pt idx="2988">
                  <c:v>2275.39</c:v>
                </c:pt>
                <c:pt idx="2989">
                  <c:v>2260.7399999999998</c:v>
                </c:pt>
                <c:pt idx="2990">
                  <c:v>2241.21</c:v>
                </c:pt>
                <c:pt idx="2991">
                  <c:v>2241.21</c:v>
                </c:pt>
                <c:pt idx="2992">
                  <c:v>2207.0300000000002</c:v>
                </c:pt>
                <c:pt idx="2993">
                  <c:v>2226.56</c:v>
                </c:pt>
                <c:pt idx="2994">
                  <c:v>2197.27</c:v>
                </c:pt>
                <c:pt idx="2995">
                  <c:v>2187.5</c:v>
                </c:pt>
                <c:pt idx="2996">
                  <c:v>2211.91</c:v>
                </c:pt>
                <c:pt idx="2997">
                  <c:v>2153.3200000000002</c:v>
                </c:pt>
                <c:pt idx="2998">
                  <c:v>2158.1999999999998</c:v>
                </c:pt>
                <c:pt idx="2999">
                  <c:v>2167.9699999999998</c:v>
                </c:pt>
                <c:pt idx="3000">
                  <c:v>2207.0300000000002</c:v>
                </c:pt>
                <c:pt idx="3001">
                  <c:v>2172.85</c:v>
                </c:pt>
                <c:pt idx="3002">
                  <c:v>2163.09</c:v>
                </c:pt>
                <c:pt idx="3003">
                  <c:v>2182.62</c:v>
                </c:pt>
                <c:pt idx="3004">
                  <c:v>2211.91</c:v>
                </c:pt>
                <c:pt idx="3005">
                  <c:v>2226.56</c:v>
                </c:pt>
                <c:pt idx="3006">
                  <c:v>2255.86</c:v>
                </c:pt>
                <c:pt idx="3007">
                  <c:v>2226.56</c:v>
                </c:pt>
                <c:pt idx="3008">
                  <c:v>2319.34</c:v>
                </c:pt>
                <c:pt idx="3009">
                  <c:v>2338.87</c:v>
                </c:pt>
                <c:pt idx="3010">
                  <c:v>2353.52</c:v>
                </c:pt>
                <c:pt idx="3011">
                  <c:v>2377.9299999999998</c:v>
                </c:pt>
                <c:pt idx="3012">
                  <c:v>2392.58</c:v>
                </c:pt>
                <c:pt idx="3013">
                  <c:v>2377.9299999999998</c:v>
                </c:pt>
                <c:pt idx="3014">
                  <c:v>2407.23</c:v>
                </c:pt>
                <c:pt idx="3015">
                  <c:v>2446.29</c:v>
                </c:pt>
                <c:pt idx="3016">
                  <c:v>2426.7600000000002</c:v>
                </c:pt>
                <c:pt idx="3017">
                  <c:v>2426.7600000000002</c:v>
                </c:pt>
                <c:pt idx="3018">
                  <c:v>2456.0500000000002</c:v>
                </c:pt>
                <c:pt idx="3019">
                  <c:v>2456.0500000000002</c:v>
                </c:pt>
                <c:pt idx="3020">
                  <c:v>2485.35</c:v>
                </c:pt>
                <c:pt idx="3021">
                  <c:v>2475.59</c:v>
                </c:pt>
                <c:pt idx="3022">
                  <c:v>2480.4699999999998</c:v>
                </c:pt>
                <c:pt idx="3023">
                  <c:v>2490.23</c:v>
                </c:pt>
                <c:pt idx="3024">
                  <c:v>2436.52</c:v>
                </c:pt>
                <c:pt idx="3025">
                  <c:v>2426.7600000000002</c:v>
                </c:pt>
                <c:pt idx="3026">
                  <c:v>2412.11</c:v>
                </c:pt>
                <c:pt idx="3027">
                  <c:v>2402.34</c:v>
                </c:pt>
                <c:pt idx="3028">
                  <c:v>2397.46</c:v>
                </c:pt>
                <c:pt idx="3029">
                  <c:v>2358.4</c:v>
                </c:pt>
                <c:pt idx="3030">
                  <c:v>2416.9899999999998</c:v>
                </c:pt>
                <c:pt idx="3031">
                  <c:v>2324.2199999999998</c:v>
                </c:pt>
                <c:pt idx="3032">
                  <c:v>2382.81</c:v>
                </c:pt>
                <c:pt idx="3033">
                  <c:v>2348.63</c:v>
                </c:pt>
                <c:pt idx="3034">
                  <c:v>2358.4</c:v>
                </c:pt>
                <c:pt idx="3035">
                  <c:v>2338.87</c:v>
                </c:pt>
                <c:pt idx="3036">
                  <c:v>2343.75</c:v>
                </c:pt>
                <c:pt idx="3037">
                  <c:v>2353.52</c:v>
                </c:pt>
                <c:pt idx="3038">
                  <c:v>2314.4499999999998</c:v>
                </c:pt>
                <c:pt idx="3039">
                  <c:v>2285.16</c:v>
                </c:pt>
                <c:pt idx="3040">
                  <c:v>2329.1</c:v>
                </c:pt>
                <c:pt idx="3041">
                  <c:v>2285.16</c:v>
                </c:pt>
                <c:pt idx="3042">
                  <c:v>2275.39</c:v>
                </c:pt>
                <c:pt idx="3043">
                  <c:v>2255.86</c:v>
                </c:pt>
                <c:pt idx="3044">
                  <c:v>2270.5100000000002</c:v>
                </c:pt>
                <c:pt idx="3045">
                  <c:v>2309.5700000000002</c:v>
                </c:pt>
                <c:pt idx="3046">
                  <c:v>2260.7399999999998</c:v>
                </c:pt>
                <c:pt idx="3047">
                  <c:v>2260.7399999999998</c:v>
                </c:pt>
                <c:pt idx="3048">
                  <c:v>2280.27</c:v>
                </c:pt>
                <c:pt idx="3049">
                  <c:v>2241.21</c:v>
                </c:pt>
                <c:pt idx="3050">
                  <c:v>2260.7399999999998</c:v>
                </c:pt>
                <c:pt idx="3051">
                  <c:v>2182.62</c:v>
                </c:pt>
                <c:pt idx="3052">
                  <c:v>2226.56</c:v>
                </c:pt>
                <c:pt idx="3053">
                  <c:v>2192.38</c:v>
                </c:pt>
                <c:pt idx="3054">
                  <c:v>2216.8000000000002</c:v>
                </c:pt>
                <c:pt idx="3055">
                  <c:v>2192.38</c:v>
                </c:pt>
                <c:pt idx="3056">
                  <c:v>2177.73</c:v>
                </c:pt>
                <c:pt idx="3057">
                  <c:v>2187.5</c:v>
                </c:pt>
                <c:pt idx="3058">
                  <c:v>2158.1999999999998</c:v>
                </c:pt>
                <c:pt idx="3059">
                  <c:v>2148.44</c:v>
                </c:pt>
                <c:pt idx="3060">
                  <c:v>2167.9699999999998</c:v>
                </c:pt>
                <c:pt idx="3061">
                  <c:v>2153.3200000000002</c:v>
                </c:pt>
                <c:pt idx="3062">
                  <c:v>2197.27</c:v>
                </c:pt>
                <c:pt idx="3063">
                  <c:v>2216.8000000000002</c:v>
                </c:pt>
                <c:pt idx="3064">
                  <c:v>2265.63</c:v>
                </c:pt>
                <c:pt idx="3065">
                  <c:v>2270.5100000000002</c:v>
                </c:pt>
                <c:pt idx="3066">
                  <c:v>2299.8000000000002</c:v>
                </c:pt>
                <c:pt idx="3067">
                  <c:v>2343.75</c:v>
                </c:pt>
                <c:pt idx="3068">
                  <c:v>2338.87</c:v>
                </c:pt>
                <c:pt idx="3069">
                  <c:v>2358.4</c:v>
                </c:pt>
                <c:pt idx="3070">
                  <c:v>2329.1</c:v>
                </c:pt>
                <c:pt idx="3071">
                  <c:v>2358.4</c:v>
                </c:pt>
                <c:pt idx="3072">
                  <c:v>2368.16</c:v>
                </c:pt>
                <c:pt idx="3073">
                  <c:v>2358.4</c:v>
                </c:pt>
                <c:pt idx="3074">
                  <c:v>2392.58</c:v>
                </c:pt>
                <c:pt idx="3075">
                  <c:v>2373.0500000000002</c:v>
                </c:pt>
                <c:pt idx="3076">
                  <c:v>2402.34</c:v>
                </c:pt>
                <c:pt idx="3077">
                  <c:v>2446.29</c:v>
                </c:pt>
                <c:pt idx="3078">
                  <c:v>2407.23</c:v>
                </c:pt>
                <c:pt idx="3079">
                  <c:v>2441.41</c:v>
                </c:pt>
                <c:pt idx="3080">
                  <c:v>2402.34</c:v>
                </c:pt>
                <c:pt idx="3081">
                  <c:v>2416.9899999999998</c:v>
                </c:pt>
                <c:pt idx="3082">
                  <c:v>2416.9899999999998</c:v>
                </c:pt>
                <c:pt idx="3083">
                  <c:v>2416.9899999999998</c:v>
                </c:pt>
                <c:pt idx="3084">
                  <c:v>2446.29</c:v>
                </c:pt>
                <c:pt idx="3085">
                  <c:v>2426.7600000000002</c:v>
                </c:pt>
                <c:pt idx="3086">
                  <c:v>2431.64</c:v>
                </c:pt>
                <c:pt idx="3087">
                  <c:v>2431.64</c:v>
                </c:pt>
                <c:pt idx="3088">
                  <c:v>2402.34</c:v>
                </c:pt>
                <c:pt idx="3089">
                  <c:v>2436.52</c:v>
                </c:pt>
                <c:pt idx="3090">
                  <c:v>2368.16</c:v>
                </c:pt>
                <c:pt idx="3091">
                  <c:v>2392.58</c:v>
                </c:pt>
                <c:pt idx="3092">
                  <c:v>2368.16</c:v>
                </c:pt>
                <c:pt idx="3093">
                  <c:v>2329.1</c:v>
                </c:pt>
                <c:pt idx="3094">
                  <c:v>2348.63</c:v>
                </c:pt>
                <c:pt idx="3095">
                  <c:v>2290.04</c:v>
                </c:pt>
                <c:pt idx="3096">
                  <c:v>2333.98</c:v>
                </c:pt>
                <c:pt idx="3097">
                  <c:v>2285.16</c:v>
                </c:pt>
                <c:pt idx="3098">
                  <c:v>2265.63</c:v>
                </c:pt>
                <c:pt idx="3099">
                  <c:v>2285.16</c:v>
                </c:pt>
                <c:pt idx="3100">
                  <c:v>2241.21</c:v>
                </c:pt>
                <c:pt idx="3101">
                  <c:v>2290.04</c:v>
                </c:pt>
                <c:pt idx="3102">
                  <c:v>2216.8000000000002</c:v>
                </c:pt>
                <c:pt idx="3103">
                  <c:v>2241.21</c:v>
                </c:pt>
                <c:pt idx="3104">
                  <c:v>2211.91</c:v>
                </c:pt>
                <c:pt idx="3105">
                  <c:v>2221.6799999999998</c:v>
                </c:pt>
                <c:pt idx="3106">
                  <c:v>2236.33</c:v>
                </c:pt>
                <c:pt idx="3107">
                  <c:v>2246.09</c:v>
                </c:pt>
                <c:pt idx="3108">
                  <c:v>2211.91</c:v>
                </c:pt>
                <c:pt idx="3109">
                  <c:v>2231.4499999999998</c:v>
                </c:pt>
                <c:pt idx="3110">
                  <c:v>2236.33</c:v>
                </c:pt>
                <c:pt idx="3111">
                  <c:v>2250.98</c:v>
                </c:pt>
                <c:pt idx="3112">
                  <c:v>2202.15</c:v>
                </c:pt>
                <c:pt idx="3113">
                  <c:v>2250.98</c:v>
                </c:pt>
                <c:pt idx="3114">
                  <c:v>2265.63</c:v>
                </c:pt>
                <c:pt idx="3115">
                  <c:v>2202.15</c:v>
                </c:pt>
                <c:pt idx="3116">
                  <c:v>2202.15</c:v>
                </c:pt>
                <c:pt idx="3117">
                  <c:v>2216.8000000000002</c:v>
                </c:pt>
                <c:pt idx="3118">
                  <c:v>2231.4499999999998</c:v>
                </c:pt>
                <c:pt idx="3119">
                  <c:v>2241.21</c:v>
                </c:pt>
                <c:pt idx="3120">
                  <c:v>2202.15</c:v>
                </c:pt>
                <c:pt idx="3121">
                  <c:v>2250.98</c:v>
                </c:pt>
                <c:pt idx="3122">
                  <c:v>2207.0300000000002</c:v>
                </c:pt>
                <c:pt idx="3123">
                  <c:v>2294.92</c:v>
                </c:pt>
                <c:pt idx="3124">
                  <c:v>2260.7399999999998</c:v>
                </c:pt>
                <c:pt idx="3125">
                  <c:v>2260.7399999999998</c:v>
                </c:pt>
                <c:pt idx="3126">
                  <c:v>2246.09</c:v>
                </c:pt>
                <c:pt idx="3127">
                  <c:v>2221.6799999999998</c:v>
                </c:pt>
                <c:pt idx="3128">
                  <c:v>2275.39</c:v>
                </c:pt>
                <c:pt idx="3129">
                  <c:v>2265.63</c:v>
                </c:pt>
                <c:pt idx="3130">
                  <c:v>2270.5100000000002</c:v>
                </c:pt>
                <c:pt idx="3131">
                  <c:v>2304.69</c:v>
                </c:pt>
                <c:pt idx="3132">
                  <c:v>2304.69</c:v>
                </c:pt>
                <c:pt idx="3133">
                  <c:v>2358.4</c:v>
                </c:pt>
                <c:pt idx="3134">
                  <c:v>2363.2800000000002</c:v>
                </c:pt>
                <c:pt idx="3135">
                  <c:v>2407.23</c:v>
                </c:pt>
                <c:pt idx="3136">
                  <c:v>2431.64</c:v>
                </c:pt>
                <c:pt idx="3137">
                  <c:v>2412.11</c:v>
                </c:pt>
                <c:pt idx="3138">
                  <c:v>2387.6999999999998</c:v>
                </c:pt>
                <c:pt idx="3139">
                  <c:v>2343.75</c:v>
                </c:pt>
                <c:pt idx="3140">
                  <c:v>2333.98</c:v>
                </c:pt>
                <c:pt idx="3141">
                  <c:v>2382.81</c:v>
                </c:pt>
                <c:pt idx="3142">
                  <c:v>2333.98</c:v>
                </c:pt>
                <c:pt idx="3143">
                  <c:v>2402.34</c:v>
                </c:pt>
                <c:pt idx="3144">
                  <c:v>2377.9299999999998</c:v>
                </c:pt>
                <c:pt idx="3145">
                  <c:v>2426.7600000000002</c:v>
                </c:pt>
                <c:pt idx="3146">
                  <c:v>2431.64</c:v>
                </c:pt>
                <c:pt idx="3147">
                  <c:v>2431.64</c:v>
                </c:pt>
                <c:pt idx="3148">
                  <c:v>2421.88</c:v>
                </c:pt>
                <c:pt idx="3149">
                  <c:v>2392.58</c:v>
                </c:pt>
                <c:pt idx="3150">
                  <c:v>2426.7600000000002</c:v>
                </c:pt>
                <c:pt idx="3151">
                  <c:v>2392.58</c:v>
                </c:pt>
                <c:pt idx="3152">
                  <c:v>2377.9299999999998</c:v>
                </c:pt>
                <c:pt idx="3153">
                  <c:v>2436.52</c:v>
                </c:pt>
                <c:pt idx="3154">
                  <c:v>2348.63</c:v>
                </c:pt>
                <c:pt idx="3155">
                  <c:v>2407.23</c:v>
                </c:pt>
                <c:pt idx="3156">
                  <c:v>2377.9299999999998</c:v>
                </c:pt>
                <c:pt idx="3157">
                  <c:v>2377.9299999999998</c:v>
                </c:pt>
                <c:pt idx="3158">
                  <c:v>2397.46</c:v>
                </c:pt>
                <c:pt idx="3159">
                  <c:v>2358.4</c:v>
                </c:pt>
                <c:pt idx="3160">
                  <c:v>2368.16</c:v>
                </c:pt>
                <c:pt idx="3161">
                  <c:v>2353.52</c:v>
                </c:pt>
                <c:pt idx="3162">
                  <c:v>2309.5700000000002</c:v>
                </c:pt>
                <c:pt idx="3163">
                  <c:v>2348.63</c:v>
                </c:pt>
                <c:pt idx="3164">
                  <c:v>2260.7399999999998</c:v>
                </c:pt>
                <c:pt idx="3165">
                  <c:v>2358.4</c:v>
                </c:pt>
                <c:pt idx="3166">
                  <c:v>2275.39</c:v>
                </c:pt>
                <c:pt idx="3167">
                  <c:v>2294.92</c:v>
                </c:pt>
                <c:pt idx="3168">
                  <c:v>2280.27</c:v>
                </c:pt>
                <c:pt idx="3169">
                  <c:v>2280.27</c:v>
                </c:pt>
                <c:pt idx="3170">
                  <c:v>2304.69</c:v>
                </c:pt>
                <c:pt idx="3171">
                  <c:v>2270.5100000000002</c:v>
                </c:pt>
                <c:pt idx="3172">
                  <c:v>2285.16</c:v>
                </c:pt>
                <c:pt idx="3173">
                  <c:v>2265.63</c:v>
                </c:pt>
                <c:pt idx="3174">
                  <c:v>2255.86</c:v>
                </c:pt>
                <c:pt idx="3175">
                  <c:v>2275.39</c:v>
                </c:pt>
                <c:pt idx="3176">
                  <c:v>2221.6799999999998</c:v>
                </c:pt>
                <c:pt idx="3177">
                  <c:v>2236.33</c:v>
                </c:pt>
                <c:pt idx="3178">
                  <c:v>2236.33</c:v>
                </c:pt>
                <c:pt idx="3179">
                  <c:v>2236.33</c:v>
                </c:pt>
                <c:pt idx="3180">
                  <c:v>2231.4499999999998</c:v>
                </c:pt>
                <c:pt idx="3181">
                  <c:v>2197.27</c:v>
                </c:pt>
                <c:pt idx="3182">
                  <c:v>2202.15</c:v>
                </c:pt>
                <c:pt idx="3183">
                  <c:v>2255.86</c:v>
                </c:pt>
                <c:pt idx="3184">
                  <c:v>2231.4499999999998</c:v>
                </c:pt>
                <c:pt idx="3185">
                  <c:v>2260.7399999999998</c:v>
                </c:pt>
                <c:pt idx="3186">
                  <c:v>2241.21</c:v>
                </c:pt>
                <c:pt idx="3187">
                  <c:v>2260.7399999999998</c:v>
                </c:pt>
                <c:pt idx="3188">
                  <c:v>2255.86</c:v>
                </c:pt>
                <c:pt idx="3189">
                  <c:v>2216.8000000000002</c:v>
                </c:pt>
                <c:pt idx="3190">
                  <c:v>2260.7399999999998</c:v>
                </c:pt>
                <c:pt idx="3191">
                  <c:v>2275.39</c:v>
                </c:pt>
                <c:pt idx="3192">
                  <c:v>2382.81</c:v>
                </c:pt>
                <c:pt idx="3193">
                  <c:v>2324.2199999999998</c:v>
                </c:pt>
                <c:pt idx="3194">
                  <c:v>2348.63</c:v>
                </c:pt>
                <c:pt idx="3195">
                  <c:v>2363.2800000000002</c:v>
                </c:pt>
                <c:pt idx="3196">
                  <c:v>2363.2800000000002</c:v>
                </c:pt>
                <c:pt idx="3197">
                  <c:v>2412.11</c:v>
                </c:pt>
                <c:pt idx="3198">
                  <c:v>2382.81</c:v>
                </c:pt>
                <c:pt idx="3199">
                  <c:v>2416.9899999999998</c:v>
                </c:pt>
                <c:pt idx="3200">
                  <c:v>2426.7600000000002</c:v>
                </c:pt>
                <c:pt idx="3201">
                  <c:v>2377.9299999999998</c:v>
                </c:pt>
                <c:pt idx="3202">
                  <c:v>2397.46</c:v>
                </c:pt>
                <c:pt idx="3203">
                  <c:v>2363.2800000000002</c:v>
                </c:pt>
                <c:pt idx="3204">
                  <c:v>2392.58</c:v>
                </c:pt>
                <c:pt idx="3205">
                  <c:v>2412.11</c:v>
                </c:pt>
                <c:pt idx="3206">
                  <c:v>2397.46</c:v>
                </c:pt>
                <c:pt idx="3207">
                  <c:v>2407.23</c:v>
                </c:pt>
                <c:pt idx="3208">
                  <c:v>2392.58</c:v>
                </c:pt>
                <c:pt idx="3209">
                  <c:v>2431.64</c:v>
                </c:pt>
                <c:pt idx="3210">
                  <c:v>2421.88</c:v>
                </c:pt>
                <c:pt idx="3211">
                  <c:v>2392.58</c:v>
                </c:pt>
                <c:pt idx="3212">
                  <c:v>2446.29</c:v>
                </c:pt>
                <c:pt idx="3213">
                  <c:v>2382.81</c:v>
                </c:pt>
                <c:pt idx="3214">
                  <c:v>2446.29</c:v>
                </c:pt>
                <c:pt idx="3215">
                  <c:v>2392.58</c:v>
                </c:pt>
                <c:pt idx="3216">
                  <c:v>2407.23</c:v>
                </c:pt>
                <c:pt idx="3217">
                  <c:v>2387.6999999999998</c:v>
                </c:pt>
                <c:pt idx="3218">
                  <c:v>2392.58</c:v>
                </c:pt>
                <c:pt idx="3219">
                  <c:v>2397.46</c:v>
                </c:pt>
                <c:pt idx="3220">
                  <c:v>2358.4</c:v>
                </c:pt>
                <c:pt idx="3221">
                  <c:v>2314.4499999999998</c:v>
                </c:pt>
                <c:pt idx="3222">
                  <c:v>2343.75</c:v>
                </c:pt>
                <c:pt idx="3223">
                  <c:v>2319.34</c:v>
                </c:pt>
                <c:pt idx="3224">
                  <c:v>2329.1</c:v>
                </c:pt>
                <c:pt idx="3225">
                  <c:v>2290.04</c:v>
                </c:pt>
                <c:pt idx="3226">
                  <c:v>2299.8000000000002</c:v>
                </c:pt>
                <c:pt idx="3227">
                  <c:v>2294.92</c:v>
                </c:pt>
                <c:pt idx="3228">
                  <c:v>2270.5100000000002</c:v>
                </c:pt>
                <c:pt idx="3229">
                  <c:v>2290.04</c:v>
                </c:pt>
                <c:pt idx="3230">
                  <c:v>2265.63</c:v>
                </c:pt>
                <c:pt idx="3231">
                  <c:v>2250.98</c:v>
                </c:pt>
                <c:pt idx="3232">
                  <c:v>2241.21</c:v>
                </c:pt>
                <c:pt idx="3233">
                  <c:v>2216.8000000000002</c:v>
                </c:pt>
                <c:pt idx="3234">
                  <c:v>2270.5100000000002</c:v>
                </c:pt>
                <c:pt idx="3235">
                  <c:v>2246.09</c:v>
                </c:pt>
                <c:pt idx="3236">
                  <c:v>2294.92</c:v>
                </c:pt>
                <c:pt idx="3237">
                  <c:v>2246.09</c:v>
                </c:pt>
                <c:pt idx="3238">
                  <c:v>2260.7399999999998</c:v>
                </c:pt>
                <c:pt idx="3239">
                  <c:v>2246.09</c:v>
                </c:pt>
                <c:pt idx="3240">
                  <c:v>2221.6799999999998</c:v>
                </c:pt>
                <c:pt idx="3241">
                  <c:v>2255.86</c:v>
                </c:pt>
                <c:pt idx="3242">
                  <c:v>2192.38</c:v>
                </c:pt>
                <c:pt idx="3243">
                  <c:v>2211.91</c:v>
                </c:pt>
                <c:pt idx="3244">
                  <c:v>2231.4499999999998</c:v>
                </c:pt>
                <c:pt idx="3245">
                  <c:v>2197.27</c:v>
                </c:pt>
                <c:pt idx="3246">
                  <c:v>2211.91</c:v>
                </c:pt>
                <c:pt idx="3247">
                  <c:v>2192.38</c:v>
                </c:pt>
                <c:pt idx="3248">
                  <c:v>2226.56</c:v>
                </c:pt>
                <c:pt idx="3249">
                  <c:v>2255.86</c:v>
                </c:pt>
                <c:pt idx="3250">
                  <c:v>2231.4499999999998</c:v>
                </c:pt>
                <c:pt idx="3251">
                  <c:v>2260.7399999999998</c:v>
                </c:pt>
                <c:pt idx="3252">
                  <c:v>2207.0300000000002</c:v>
                </c:pt>
                <c:pt idx="3253">
                  <c:v>2255.86</c:v>
                </c:pt>
                <c:pt idx="3254">
                  <c:v>2255.86</c:v>
                </c:pt>
                <c:pt idx="3255">
                  <c:v>2246.09</c:v>
                </c:pt>
                <c:pt idx="3256">
                  <c:v>2358.4</c:v>
                </c:pt>
                <c:pt idx="3257">
                  <c:v>2338.87</c:v>
                </c:pt>
                <c:pt idx="3258">
                  <c:v>2407.23</c:v>
                </c:pt>
                <c:pt idx="3259">
                  <c:v>2402.34</c:v>
                </c:pt>
                <c:pt idx="3260">
                  <c:v>2421.88</c:v>
                </c:pt>
                <c:pt idx="3261">
                  <c:v>2397.46</c:v>
                </c:pt>
                <c:pt idx="3262">
                  <c:v>2426.7600000000002</c:v>
                </c:pt>
                <c:pt idx="3263">
                  <c:v>2431.64</c:v>
                </c:pt>
                <c:pt idx="3264">
                  <c:v>2387.6999999999998</c:v>
                </c:pt>
                <c:pt idx="3265">
                  <c:v>2348.63</c:v>
                </c:pt>
                <c:pt idx="3266">
                  <c:v>2358.4</c:v>
                </c:pt>
                <c:pt idx="3267">
                  <c:v>2382.81</c:v>
                </c:pt>
                <c:pt idx="3268">
                  <c:v>2451.17</c:v>
                </c:pt>
                <c:pt idx="3269">
                  <c:v>2397.46</c:v>
                </c:pt>
                <c:pt idx="3270">
                  <c:v>2436.52</c:v>
                </c:pt>
                <c:pt idx="3271">
                  <c:v>2451.17</c:v>
                </c:pt>
                <c:pt idx="3272">
                  <c:v>2397.46</c:v>
                </c:pt>
                <c:pt idx="3273">
                  <c:v>2416.9899999999998</c:v>
                </c:pt>
                <c:pt idx="3274">
                  <c:v>2392.58</c:v>
                </c:pt>
                <c:pt idx="3275">
                  <c:v>2426.7600000000002</c:v>
                </c:pt>
                <c:pt idx="3276">
                  <c:v>2397.46</c:v>
                </c:pt>
                <c:pt idx="3277">
                  <c:v>2343.75</c:v>
                </c:pt>
                <c:pt idx="3278">
                  <c:v>2412.11</c:v>
                </c:pt>
                <c:pt idx="3279">
                  <c:v>2343.75</c:v>
                </c:pt>
                <c:pt idx="3280">
                  <c:v>2377.9299999999998</c:v>
                </c:pt>
                <c:pt idx="3281">
                  <c:v>2363.2800000000002</c:v>
                </c:pt>
                <c:pt idx="3282">
                  <c:v>2353.52</c:v>
                </c:pt>
                <c:pt idx="3283">
                  <c:v>2368.16</c:v>
                </c:pt>
                <c:pt idx="3284">
                  <c:v>2333.98</c:v>
                </c:pt>
                <c:pt idx="3285">
                  <c:v>2353.52</c:v>
                </c:pt>
                <c:pt idx="3286">
                  <c:v>2333.98</c:v>
                </c:pt>
                <c:pt idx="3287">
                  <c:v>2319.34</c:v>
                </c:pt>
                <c:pt idx="3288">
                  <c:v>2343.75</c:v>
                </c:pt>
                <c:pt idx="3289">
                  <c:v>2290.04</c:v>
                </c:pt>
                <c:pt idx="3290">
                  <c:v>2280.27</c:v>
                </c:pt>
                <c:pt idx="3291">
                  <c:v>2285.16</c:v>
                </c:pt>
                <c:pt idx="3292">
                  <c:v>2285.16</c:v>
                </c:pt>
                <c:pt idx="3293">
                  <c:v>2329.1</c:v>
                </c:pt>
                <c:pt idx="3294">
                  <c:v>2275.39</c:v>
                </c:pt>
                <c:pt idx="3295">
                  <c:v>2290.04</c:v>
                </c:pt>
                <c:pt idx="3296">
                  <c:v>2285.16</c:v>
                </c:pt>
                <c:pt idx="3297">
                  <c:v>2275.39</c:v>
                </c:pt>
                <c:pt idx="3298">
                  <c:v>2270.5100000000002</c:v>
                </c:pt>
                <c:pt idx="3299">
                  <c:v>2221.6799999999998</c:v>
                </c:pt>
                <c:pt idx="3300">
                  <c:v>2285.16</c:v>
                </c:pt>
                <c:pt idx="3301">
                  <c:v>2241.21</c:v>
                </c:pt>
                <c:pt idx="3302">
                  <c:v>2236.33</c:v>
                </c:pt>
                <c:pt idx="3303">
                  <c:v>2265.63</c:v>
                </c:pt>
                <c:pt idx="3304">
                  <c:v>2236.33</c:v>
                </c:pt>
                <c:pt idx="3305">
                  <c:v>2231.4499999999998</c:v>
                </c:pt>
                <c:pt idx="3306">
                  <c:v>2207.0300000000002</c:v>
                </c:pt>
                <c:pt idx="3307">
                  <c:v>2207.0300000000002</c:v>
                </c:pt>
                <c:pt idx="3308">
                  <c:v>2216.8000000000002</c:v>
                </c:pt>
                <c:pt idx="3309">
                  <c:v>2182.62</c:v>
                </c:pt>
                <c:pt idx="3310">
                  <c:v>2221.6799999999998</c:v>
                </c:pt>
                <c:pt idx="3311">
                  <c:v>2192.38</c:v>
                </c:pt>
                <c:pt idx="3312">
                  <c:v>2211.91</c:v>
                </c:pt>
                <c:pt idx="3313">
                  <c:v>2197.27</c:v>
                </c:pt>
                <c:pt idx="3314">
                  <c:v>2250.98</c:v>
                </c:pt>
                <c:pt idx="3315">
                  <c:v>2255.86</c:v>
                </c:pt>
                <c:pt idx="3316">
                  <c:v>2255.86</c:v>
                </c:pt>
                <c:pt idx="3317">
                  <c:v>2275.39</c:v>
                </c:pt>
                <c:pt idx="3318">
                  <c:v>2285.16</c:v>
                </c:pt>
                <c:pt idx="3319">
                  <c:v>2275.39</c:v>
                </c:pt>
                <c:pt idx="3320">
                  <c:v>2324.2199999999998</c:v>
                </c:pt>
                <c:pt idx="3321">
                  <c:v>2319.34</c:v>
                </c:pt>
                <c:pt idx="3322">
                  <c:v>2363.2800000000002</c:v>
                </c:pt>
                <c:pt idx="3323">
                  <c:v>2373.0500000000002</c:v>
                </c:pt>
                <c:pt idx="3324">
                  <c:v>2348.63</c:v>
                </c:pt>
                <c:pt idx="3325">
                  <c:v>2416.9899999999998</c:v>
                </c:pt>
                <c:pt idx="3326">
                  <c:v>2392.58</c:v>
                </c:pt>
                <c:pt idx="3327">
                  <c:v>2387.6999999999998</c:v>
                </c:pt>
                <c:pt idx="3328">
                  <c:v>2407.23</c:v>
                </c:pt>
                <c:pt idx="3329">
                  <c:v>2382.81</c:v>
                </c:pt>
                <c:pt idx="3330">
                  <c:v>2363.2800000000002</c:v>
                </c:pt>
                <c:pt idx="3331">
                  <c:v>2363.2800000000002</c:v>
                </c:pt>
                <c:pt idx="3332">
                  <c:v>2392.58</c:v>
                </c:pt>
                <c:pt idx="3333">
                  <c:v>2373.0500000000002</c:v>
                </c:pt>
                <c:pt idx="3334">
                  <c:v>2382.81</c:v>
                </c:pt>
                <c:pt idx="3335">
                  <c:v>2407.23</c:v>
                </c:pt>
                <c:pt idx="3336">
                  <c:v>2416.9899999999998</c:v>
                </c:pt>
                <c:pt idx="3337">
                  <c:v>2451.17</c:v>
                </c:pt>
                <c:pt idx="3338">
                  <c:v>2402.34</c:v>
                </c:pt>
                <c:pt idx="3339">
                  <c:v>2412.11</c:v>
                </c:pt>
                <c:pt idx="3340">
                  <c:v>2397.46</c:v>
                </c:pt>
                <c:pt idx="3341">
                  <c:v>2324.2199999999998</c:v>
                </c:pt>
                <c:pt idx="3342">
                  <c:v>2382.81</c:v>
                </c:pt>
                <c:pt idx="3343">
                  <c:v>2333.98</c:v>
                </c:pt>
                <c:pt idx="3344">
                  <c:v>2377.9299999999998</c:v>
                </c:pt>
                <c:pt idx="3345">
                  <c:v>2353.52</c:v>
                </c:pt>
                <c:pt idx="3346">
                  <c:v>2309.5700000000002</c:v>
                </c:pt>
                <c:pt idx="3347">
                  <c:v>2353.52</c:v>
                </c:pt>
                <c:pt idx="3348">
                  <c:v>2363.2800000000002</c:v>
                </c:pt>
                <c:pt idx="3349">
                  <c:v>2402.34</c:v>
                </c:pt>
                <c:pt idx="3350">
                  <c:v>2338.87</c:v>
                </c:pt>
                <c:pt idx="3351">
                  <c:v>2373.0500000000002</c:v>
                </c:pt>
                <c:pt idx="3352">
                  <c:v>2368.16</c:v>
                </c:pt>
                <c:pt idx="3353">
                  <c:v>2333.98</c:v>
                </c:pt>
                <c:pt idx="3354">
                  <c:v>2368.16</c:v>
                </c:pt>
                <c:pt idx="3355">
                  <c:v>2368.16</c:v>
                </c:pt>
                <c:pt idx="3356">
                  <c:v>2294.92</c:v>
                </c:pt>
                <c:pt idx="3357">
                  <c:v>2358.4</c:v>
                </c:pt>
                <c:pt idx="3358">
                  <c:v>2285.16</c:v>
                </c:pt>
                <c:pt idx="3359">
                  <c:v>2299.8000000000002</c:v>
                </c:pt>
                <c:pt idx="3360">
                  <c:v>2255.86</c:v>
                </c:pt>
                <c:pt idx="3361">
                  <c:v>2246.09</c:v>
                </c:pt>
                <c:pt idx="3362">
                  <c:v>2309.5700000000002</c:v>
                </c:pt>
                <c:pt idx="3363">
                  <c:v>2236.33</c:v>
                </c:pt>
                <c:pt idx="3364">
                  <c:v>2255.86</c:v>
                </c:pt>
                <c:pt idx="3365">
                  <c:v>2197.27</c:v>
                </c:pt>
                <c:pt idx="3366">
                  <c:v>2207.0300000000002</c:v>
                </c:pt>
                <c:pt idx="3367">
                  <c:v>2231.4499999999998</c:v>
                </c:pt>
                <c:pt idx="3368">
                  <c:v>2143.5500000000002</c:v>
                </c:pt>
                <c:pt idx="3369">
                  <c:v>2207.0300000000002</c:v>
                </c:pt>
                <c:pt idx="3370">
                  <c:v>2182.62</c:v>
                </c:pt>
                <c:pt idx="3371">
                  <c:v>2207.0300000000002</c:v>
                </c:pt>
                <c:pt idx="3372">
                  <c:v>2192.38</c:v>
                </c:pt>
                <c:pt idx="3373">
                  <c:v>2167.9699999999998</c:v>
                </c:pt>
                <c:pt idx="3374">
                  <c:v>2182.62</c:v>
                </c:pt>
                <c:pt idx="3375">
                  <c:v>2172.85</c:v>
                </c:pt>
                <c:pt idx="3376">
                  <c:v>2211.91</c:v>
                </c:pt>
                <c:pt idx="3377">
                  <c:v>2246.09</c:v>
                </c:pt>
                <c:pt idx="3378">
                  <c:v>2241.21</c:v>
                </c:pt>
                <c:pt idx="3379">
                  <c:v>2304.69</c:v>
                </c:pt>
                <c:pt idx="3380">
                  <c:v>2304.69</c:v>
                </c:pt>
                <c:pt idx="3381">
                  <c:v>2382.81</c:v>
                </c:pt>
                <c:pt idx="3382">
                  <c:v>2343.75</c:v>
                </c:pt>
                <c:pt idx="3383">
                  <c:v>2377.9299999999998</c:v>
                </c:pt>
                <c:pt idx="3384">
                  <c:v>2426.7600000000002</c:v>
                </c:pt>
                <c:pt idx="3385">
                  <c:v>2392.58</c:v>
                </c:pt>
                <c:pt idx="3386">
                  <c:v>2416.9899999999998</c:v>
                </c:pt>
                <c:pt idx="3387">
                  <c:v>2412.11</c:v>
                </c:pt>
                <c:pt idx="3388">
                  <c:v>2402.34</c:v>
                </c:pt>
                <c:pt idx="3389">
                  <c:v>2382.81</c:v>
                </c:pt>
                <c:pt idx="3390">
                  <c:v>2329.1</c:v>
                </c:pt>
                <c:pt idx="3391">
                  <c:v>2397.46</c:v>
                </c:pt>
                <c:pt idx="3392">
                  <c:v>2387.6999999999998</c:v>
                </c:pt>
                <c:pt idx="3393">
                  <c:v>2436.52</c:v>
                </c:pt>
                <c:pt idx="3394">
                  <c:v>2441.41</c:v>
                </c:pt>
                <c:pt idx="3395">
                  <c:v>2421.88</c:v>
                </c:pt>
                <c:pt idx="3396">
                  <c:v>2426.7600000000002</c:v>
                </c:pt>
                <c:pt idx="3397">
                  <c:v>2397.46</c:v>
                </c:pt>
                <c:pt idx="3398">
                  <c:v>2426.7600000000002</c:v>
                </c:pt>
                <c:pt idx="3399">
                  <c:v>2382.81</c:v>
                </c:pt>
                <c:pt idx="3400">
                  <c:v>2377.9299999999998</c:v>
                </c:pt>
                <c:pt idx="3401">
                  <c:v>2397.46</c:v>
                </c:pt>
                <c:pt idx="3402">
                  <c:v>2358.4</c:v>
                </c:pt>
                <c:pt idx="3403">
                  <c:v>2387.6999999999998</c:v>
                </c:pt>
                <c:pt idx="3404">
                  <c:v>2348.63</c:v>
                </c:pt>
                <c:pt idx="3405">
                  <c:v>2373.0500000000002</c:v>
                </c:pt>
                <c:pt idx="3406">
                  <c:v>2353.52</c:v>
                </c:pt>
                <c:pt idx="3407">
                  <c:v>2338.87</c:v>
                </c:pt>
                <c:pt idx="3408">
                  <c:v>2358.4</c:v>
                </c:pt>
                <c:pt idx="3409">
                  <c:v>2309.5700000000002</c:v>
                </c:pt>
                <c:pt idx="3410">
                  <c:v>2329.1</c:v>
                </c:pt>
                <c:pt idx="3411">
                  <c:v>2290.04</c:v>
                </c:pt>
                <c:pt idx="3412">
                  <c:v>2280.27</c:v>
                </c:pt>
                <c:pt idx="3413">
                  <c:v>2338.87</c:v>
                </c:pt>
                <c:pt idx="3414">
                  <c:v>2294.92</c:v>
                </c:pt>
                <c:pt idx="3415">
                  <c:v>2358.4</c:v>
                </c:pt>
                <c:pt idx="3416">
                  <c:v>2329.1</c:v>
                </c:pt>
                <c:pt idx="3417">
                  <c:v>2314.4499999999998</c:v>
                </c:pt>
                <c:pt idx="3418">
                  <c:v>2280.27</c:v>
                </c:pt>
                <c:pt idx="3419">
                  <c:v>2299.8000000000002</c:v>
                </c:pt>
                <c:pt idx="3420">
                  <c:v>2265.63</c:v>
                </c:pt>
                <c:pt idx="3421">
                  <c:v>2260.7399999999998</c:v>
                </c:pt>
                <c:pt idx="3422">
                  <c:v>2226.56</c:v>
                </c:pt>
                <c:pt idx="3423">
                  <c:v>2250.98</c:v>
                </c:pt>
                <c:pt idx="3424">
                  <c:v>2182.62</c:v>
                </c:pt>
                <c:pt idx="3425">
                  <c:v>2182.62</c:v>
                </c:pt>
                <c:pt idx="3426">
                  <c:v>2216.8000000000002</c:v>
                </c:pt>
                <c:pt idx="3427">
                  <c:v>2231.4499999999998</c:v>
                </c:pt>
                <c:pt idx="3428">
                  <c:v>2221.6799999999998</c:v>
                </c:pt>
                <c:pt idx="3429">
                  <c:v>2216.8000000000002</c:v>
                </c:pt>
                <c:pt idx="3430">
                  <c:v>2246.09</c:v>
                </c:pt>
                <c:pt idx="3431">
                  <c:v>2260.7399999999998</c:v>
                </c:pt>
                <c:pt idx="3432">
                  <c:v>2236.33</c:v>
                </c:pt>
                <c:pt idx="3433">
                  <c:v>2255.86</c:v>
                </c:pt>
                <c:pt idx="3434">
                  <c:v>2246.09</c:v>
                </c:pt>
                <c:pt idx="3435">
                  <c:v>2275.39</c:v>
                </c:pt>
                <c:pt idx="3436">
                  <c:v>2260.7399999999998</c:v>
                </c:pt>
                <c:pt idx="3437">
                  <c:v>2290.04</c:v>
                </c:pt>
                <c:pt idx="3438">
                  <c:v>2290.04</c:v>
                </c:pt>
                <c:pt idx="3439">
                  <c:v>2226.56</c:v>
                </c:pt>
                <c:pt idx="3440">
                  <c:v>2255.86</c:v>
                </c:pt>
                <c:pt idx="3441">
                  <c:v>2226.56</c:v>
                </c:pt>
                <c:pt idx="3442">
                  <c:v>2241.21</c:v>
                </c:pt>
                <c:pt idx="3443">
                  <c:v>2275.39</c:v>
                </c:pt>
                <c:pt idx="3444">
                  <c:v>2275.39</c:v>
                </c:pt>
                <c:pt idx="3445">
                  <c:v>2319.34</c:v>
                </c:pt>
                <c:pt idx="3446">
                  <c:v>2353.52</c:v>
                </c:pt>
                <c:pt idx="3447">
                  <c:v>2382.81</c:v>
                </c:pt>
                <c:pt idx="3448">
                  <c:v>2441.41</c:v>
                </c:pt>
                <c:pt idx="3449">
                  <c:v>2475.59</c:v>
                </c:pt>
                <c:pt idx="3450">
                  <c:v>2495.12</c:v>
                </c:pt>
                <c:pt idx="3451">
                  <c:v>2500</c:v>
                </c:pt>
                <c:pt idx="3452">
                  <c:v>2514.65</c:v>
                </c:pt>
                <c:pt idx="3453">
                  <c:v>2539.06</c:v>
                </c:pt>
                <c:pt idx="3454">
                  <c:v>2529.3000000000002</c:v>
                </c:pt>
                <c:pt idx="3455">
                  <c:v>2480.4699999999998</c:v>
                </c:pt>
                <c:pt idx="3456">
                  <c:v>2495.12</c:v>
                </c:pt>
                <c:pt idx="3457">
                  <c:v>2485.35</c:v>
                </c:pt>
                <c:pt idx="3458">
                  <c:v>2509.77</c:v>
                </c:pt>
                <c:pt idx="3459">
                  <c:v>2431.64</c:v>
                </c:pt>
                <c:pt idx="3460">
                  <c:v>2495.12</c:v>
                </c:pt>
                <c:pt idx="3461">
                  <c:v>2441.41</c:v>
                </c:pt>
                <c:pt idx="3462">
                  <c:v>2475.59</c:v>
                </c:pt>
                <c:pt idx="3463">
                  <c:v>2436.52</c:v>
                </c:pt>
                <c:pt idx="3464">
                  <c:v>2392.58</c:v>
                </c:pt>
                <c:pt idx="3465">
                  <c:v>2373.0500000000002</c:v>
                </c:pt>
                <c:pt idx="3466">
                  <c:v>2397.46</c:v>
                </c:pt>
                <c:pt idx="3467">
                  <c:v>2377.9299999999998</c:v>
                </c:pt>
                <c:pt idx="3468">
                  <c:v>2319.34</c:v>
                </c:pt>
                <c:pt idx="3469">
                  <c:v>2290.04</c:v>
                </c:pt>
                <c:pt idx="3470">
                  <c:v>2314.4499999999998</c:v>
                </c:pt>
                <c:pt idx="3471">
                  <c:v>2260.7399999999998</c:v>
                </c:pt>
                <c:pt idx="3472">
                  <c:v>2280.27</c:v>
                </c:pt>
                <c:pt idx="3473">
                  <c:v>2255.86</c:v>
                </c:pt>
                <c:pt idx="3474">
                  <c:v>2285.16</c:v>
                </c:pt>
                <c:pt idx="3475">
                  <c:v>2294.92</c:v>
                </c:pt>
                <c:pt idx="3476">
                  <c:v>2280.27</c:v>
                </c:pt>
                <c:pt idx="3477">
                  <c:v>2299.8000000000002</c:v>
                </c:pt>
                <c:pt idx="3478">
                  <c:v>2285.16</c:v>
                </c:pt>
                <c:pt idx="3479">
                  <c:v>2285.16</c:v>
                </c:pt>
                <c:pt idx="3480">
                  <c:v>2304.69</c:v>
                </c:pt>
                <c:pt idx="3481">
                  <c:v>2255.86</c:v>
                </c:pt>
                <c:pt idx="3482">
                  <c:v>2329.1</c:v>
                </c:pt>
                <c:pt idx="3483">
                  <c:v>2265.63</c:v>
                </c:pt>
                <c:pt idx="3484">
                  <c:v>2299.8000000000002</c:v>
                </c:pt>
                <c:pt idx="3485">
                  <c:v>2304.69</c:v>
                </c:pt>
                <c:pt idx="3486">
                  <c:v>2309.5700000000002</c:v>
                </c:pt>
                <c:pt idx="3487">
                  <c:v>2299.8000000000002</c:v>
                </c:pt>
                <c:pt idx="3488">
                  <c:v>2255.86</c:v>
                </c:pt>
                <c:pt idx="3489">
                  <c:v>2270.5100000000002</c:v>
                </c:pt>
                <c:pt idx="3490">
                  <c:v>2226.56</c:v>
                </c:pt>
                <c:pt idx="3491">
                  <c:v>2207.0300000000002</c:v>
                </c:pt>
                <c:pt idx="3492">
                  <c:v>2246.09</c:v>
                </c:pt>
                <c:pt idx="3493">
                  <c:v>2192.38</c:v>
                </c:pt>
                <c:pt idx="3494">
                  <c:v>2216.8000000000002</c:v>
                </c:pt>
                <c:pt idx="3495">
                  <c:v>2207.0300000000002</c:v>
                </c:pt>
                <c:pt idx="3496">
                  <c:v>2187.5</c:v>
                </c:pt>
                <c:pt idx="3497">
                  <c:v>2246.09</c:v>
                </c:pt>
                <c:pt idx="3498">
                  <c:v>2177.73</c:v>
                </c:pt>
                <c:pt idx="3499">
                  <c:v>2197.27</c:v>
                </c:pt>
                <c:pt idx="3500">
                  <c:v>2202.15</c:v>
                </c:pt>
                <c:pt idx="3501">
                  <c:v>2211.91</c:v>
                </c:pt>
                <c:pt idx="3502">
                  <c:v>2275.39</c:v>
                </c:pt>
                <c:pt idx="3503">
                  <c:v>2260.7399999999998</c:v>
                </c:pt>
                <c:pt idx="3504">
                  <c:v>2348.63</c:v>
                </c:pt>
                <c:pt idx="3505">
                  <c:v>2338.87</c:v>
                </c:pt>
                <c:pt idx="3506">
                  <c:v>2343.75</c:v>
                </c:pt>
                <c:pt idx="3507">
                  <c:v>2407.23</c:v>
                </c:pt>
                <c:pt idx="3508">
                  <c:v>2402.34</c:v>
                </c:pt>
                <c:pt idx="3509">
                  <c:v>2460.94</c:v>
                </c:pt>
                <c:pt idx="3510">
                  <c:v>2441.41</c:v>
                </c:pt>
                <c:pt idx="3511">
                  <c:v>2495.12</c:v>
                </c:pt>
                <c:pt idx="3512">
                  <c:v>2519.5300000000002</c:v>
                </c:pt>
                <c:pt idx="3513">
                  <c:v>2485.35</c:v>
                </c:pt>
                <c:pt idx="3514">
                  <c:v>2504.88</c:v>
                </c:pt>
                <c:pt idx="3515">
                  <c:v>2500</c:v>
                </c:pt>
                <c:pt idx="3516">
                  <c:v>2426.7600000000002</c:v>
                </c:pt>
                <c:pt idx="3517">
                  <c:v>2436.52</c:v>
                </c:pt>
                <c:pt idx="3518">
                  <c:v>2412.11</c:v>
                </c:pt>
                <c:pt idx="3519">
                  <c:v>2451.17</c:v>
                </c:pt>
                <c:pt idx="3520">
                  <c:v>2416.9899999999998</c:v>
                </c:pt>
                <c:pt idx="3521">
                  <c:v>2436.52</c:v>
                </c:pt>
                <c:pt idx="3522">
                  <c:v>2436.52</c:v>
                </c:pt>
                <c:pt idx="3523">
                  <c:v>2412.11</c:v>
                </c:pt>
                <c:pt idx="3524">
                  <c:v>2426.7600000000002</c:v>
                </c:pt>
                <c:pt idx="3525">
                  <c:v>2377.9299999999998</c:v>
                </c:pt>
                <c:pt idx="3526">
                  <c:v>2387.6999999999998</c:v>
                </c:pt>
                <c:pt idx="3527">
                  <c:v>2382.81</c:v>
                </c:pt>
                <c:pt idx="3528">
                  <c:v>2353.52</c:v>
                </c:pt>
                <c:pt idx="3529">
                  <c:v>2377.9299999999998</c:v>
                </c:pt>
                <c:pt idx="3530">
                  <c:v>2358.4</c:v>
                </c:pt>
                <c:pt idx="3531">
                  <c:v>2358.4</c:v>
                </c:pt>
                <c:pt idx="3532">
                  <c:v>2368.16</c:v>
                </c:pt>
                <c:pt idx="3533">
                  <c:v>2363.2800000000002</c:v>
                </c:pt>
                <c:pt idx="3534">
                  <c:v>2397.46</c:v>
                </c:pt>
                <c:pt idx="3535">
                  <c:v>2333.98</c:v>
                </c:pt>
                <c:pt idx="3536">
                  <c:v>2329.1</c:v>
                </c:pt>
                <c:pt idx="3537">
                  <c:v>2314.4499999999998</c:v>
                </c:pt>
                <c:pt idx="3538">
                  <c:v>2304.69</c:v>
                </c:pt>
                <c:pt idx="3539">
                  <c:v>2333.98</c:v>
                </c:pt>
                <c:pt idx="3540">
                  <c:v>2314.4499999999998</c:v>
                </c:pt>
                <c:pt idx="3541">
                  <c:v>2338.87</c:v>
                </c:pt>
                <c:pt idx="3542">
                  <c:v>2285.16</c:v>
                </c:pt>
                <c:pt idx="3543">
                  <c:v>2294.92</c:v>
                </c:pt>
                <c:pt idx="3544">
                  <c:v>2294.92</c:v>
                </c:pt>
                <c:pt idx="3545">
                  <c:v>2207.0300000000002</c:v>
                </c:pt>
                <c:pt idx="3546">
                  <c:v>2207.0300000000002</c:v>
                </c:pt>
                <c:pt idx="3547">
                  <c:v>2216.8000000000002</c:v>
                </c:pt>
                <c:pt idx="3548">
                  <c:v>2202.15</c:v>
                </c:pt>
                <c:pt idx="3549">
                  <c:v>2221.6799999999998</c:v>
                </c:pt>
                <c:pt idx="3550">
                  <c:v>2167.9699999999998</c:v>
                </c:pt>
                <c:pt idx="3551">
                  <c:v>2221.6799999999998</c:v>
                </c:pt>
                <c:pt idx="3552">
                  <c:v>2216.8000000000002</c:v>
                </c:pt>
                <c:pt idx="3553">
                  <c:v>2221.6799999999998</c:v>
                </c:pt>
                <c:pt idx="3554">
                  <c:v>2192.38</c:v>
                </c:pt>
                <c:pt idx="3555">
                  <c:v>2177.73</c:v>
                </c:pt>
                <c:pt idx="3556">
                  <c:v>2226.56</c:v>
                </c:pt>
                <c:pt idx="3557">
                  <c:v>2192.38</c:v>
                </c:pt>
                <c:pt idx="3558">
                  <c:v>2255.86</c:v>
                </c:pt>
                <c:pt idx="3559">
                  <c:v>2216.8000000000002</c:v>
                </c:pt>
                <c:pt idx="3560">
                  <c:v>2216.8000000000002</c:v>
                </c:pt>
                <c:pt idx="3561">
                  <c:v>2309.5700000000002</c:v>
                </c:pt>
                <c:pt idx="3562">
                  <c:v>2309.5700000000002</c:v>
                </c:pt>
                <c:pt idx="3563">
                  <c:v>2319.34</c:v>
                </c:pt>
                <c:pt idx="3564">
                  <c:v>2397.46</c:v>
                </c:pt>
                <c:pt idx="3565">
                  <c:v>2412.11</c:v>
                </c:pt>
                <c:pt idx="3566">
                  <c:v>2436.52</c:v>
                </c:pt>
                <c:pt idx="3567">
                  <c:v>2402.34</c:v>
                </c:pt>
                <c:pt idx="3568">
                  <c:v>2441.41</c:v>
                </c:pt>
                <c:pt idx="3569">
                  <c:v>2495.12</c:v>
                </c:pt>
                <c:pt idx="3570">
                  <c:v>2504.88</c:v>
                </c:pt>
                <c:pt idx="3571">
                  <c:v>2490.23</c:v>
                </c:pt>
                <c:pt idx="3572">
                  <c:v>2485.35</c:v>
                </c:pt>
                <c:pt idx="3573">
                  <c:v>2451.17</c:v>
                </c:pt>
                <c:pt idx="3574">
                  <c:v>2426.7600000000002</c:v>
                </c:pt>
                <c:pt idx="3575">
                  <c:v>2446.29</c:v>
                </c:pt>
                <c:pt idx="3576">
                  <c:v>2436.52</c:v>
                </c:pt>
                <c:pt idx="3577">
                  <c:v>2421.88</c:v>
                </c:pt>
                <c:pt idx="3578">
                  <c:v>2480.4699999999998</c:v>
                </c:pt>
                <c:pt idx="3579">
                  <c:v>2426.7600000000002</c:v>
                </c:pt>
                <c:pt idx="3580">
                  <c:v>2426.7600000000002</c:v>
                </c:pt>
                <c:pt idx="3581">
                  <c:v>2407.23</c:v>
                </c:pt>
                <c:pt idx="3582">
                  <c:v>2373.0500000000002</c:v>
                </c:pt>
                <c:pt idx="3583">
                  <c:v>2416.9899999999998</c:v>
                </c:pt>
                <c:pt idx="3584">
                  <c:v>2348.63</c:v>
                </c:pt>
                <c:pt idx="3585">
                  <c:v>2377.9299999999998</c:v>
                </c:pt>
                <c:pt idx="3586">
                  <c:v>2363.2800000000002</c:v>
                </c:pt>
                <c:pt idx="3587">
                  <c:v>2363.2800000000002</c:v>
                </c:pt>
                <c:pt idx="3588">
                  <c:v>2377.9299999999998</c:v>
                </c:pt>
                <c:pt idx="3589">
                  <c:v>2333.98</c:v>
                </c:pt>
                <c:pt idx="3590">
                  <c:v>2338.87</c:v>
                </c:pt>
                <c:pt idx="3591">
                  <c:v>2343.75</c:v>
                </c:pt>
                <c:pt idx="3592">
                  <c:v>2294.92</c:v>
                </c:pt>
                <c:pt idx="3593">
                  <c:v>2324.2199999999998</c:v>
                </c:pt>
                <c:pt idx="3594">
                  <c:v>2270.5100000000002</c:v>
                </c:pt>
                <c:pt idx="3595">
                  <c:v>2304.69</c:v>
                </c:pt>
                <c:pt idx="3596">
                  <c:v>2285.16</c:v>
                </c:pt>
                <c:pt idx="3597">
                  <c:v>2226.56</c:v>
                </c:pt>
                <c:pt idx="3598">
                  <c:v>2314.4499999999998</c:v>
                </c:pt>
                <c:pt idx="3599">
                  <c:v>2275.39</c:v>
                </c:pt>
                <c:pt idx="3600">
                  <c:v>2338.87</c:v>
                </c:pt>
                <c:pt idx="3601">
                  <c:v>2299.8000000000002</c:v>
                </c:pt>
                <c:pt idx="3602">
                  <c:v>2255.86</c:v>
                </c:pt>
                <c:pt idx="3603">
                  <c:v>2260.7399999999998</c:v>
                </c:pt>
                <c:pt idx="3604">
                  <c:v>2236.33</c:v>
                </c:pt>
                <c:pt idx="3605">
                  <c:v>2246.09</c:v>
                </c:pt>
                <c:pt idx="3606">
                  <c:v>2221.6799999999998</c:v>
                </c:pt>
                <c:pt idx="3607">
                  <c:v>2148.44</c:v>
                </c:pt>
                <c:pt idx="3608">
                  <c:v>2192.38</c:v>
                </c:pt>
                <c:pt idx="3609">
                  <c:v>2167.9699999999998</c:v>
                </c:pt>
                <c:pt idx="3610">
                  <c:v>2221.6799999999998</c:v>
                </c:pt>
                <c:pt idx="3611">
                  <c:v>2148.44</c:v>
                </c:pt>
                <c:pt idx="3612">
                  <c:v>2153.3200000000002</c:v>
                </c:pt>
                <c:pt idx="3613">
                  <c:v>2177.73</c:v>
                </c:pt>
                <c:pt idx="3614">
                  <c:v>2177.73</c:v>
                </c:pt>
                <c:pt idx="3615">
                  <c:v>2216.8000000000002</c:v>
                </c:pt>
                <c:pt idx="3616">
                  <c:v>2216.8000000000002</c:v>
                </c:pt>
                <c:pt idx="3617">
                  <c:v>2285.16</c:v>
                </c:pt>
                <c:pt idx="3618">
                  <c:v>2309.5700000000002</c:v>
                </c:pt>
                <c:pt idx="3619">
                  <c:v>2368.16</c:v>
                </c:pt>
                <c:pt idx="3620">
                  <c:v>2363.2800000000002</c:v>
                </c:pt>
                <c:pt idx="3621">
                  <c:v>2353.52</c:v>
                </c:pt>
                <c:pt idx="3622">
                  <c:v>2402.34</c:v>
                </c:pt>
                <c:pt idx="3623">
                  <c:v>2402.34</c:v>
                </c:pt>
                <c:pt idx="3624">
                  <c:v>2397.46</c:v>
                </c:pt>
                <c:pt idx="3625">
                  <c:v>2407.23</c:v>
                </c:pt>
                <c:pt idx="3626">
                  <c:v>2431.64</c:v>
                </c:pt>
                <c:pt idx="3627">
                  <c:v>2460.94</c:v>
                </c:pt>
                <c:pt idx="3628">
                  <c:v>2436.52</c:v>
                </c:pt>
                <c:pt idx="3629">
                  <c:v>2451.17</c:v>
                </c:pt>
                <c:pt idx="3630">
                  <c:v>2495.12</c:v>
                </c:pt>
                <c:pt idx="3631">
                  <c:v>2495.12</c:v>
                </c:pt>
                <c:pt idx="3632">
                  <c:v>2504.88</c:v>
                </c:pt>
                <c:pt idx="3633">
                  <c:v>2412.11</c:v>
                </c:pt>
                <c:pt idx="3634">
                  <c:v>2436.52</c:v>
                </c:pt>
                <c:pt idx="3635">
                  <c:v>2460.94</c:v>
                </c:pt>
                <c:pt idx="3636">
                  <c:v>2397.46</c:v>
                </c:pt>
                <c:pt idx="3637">
                  <c:v>2382.81</c:v>
                </c:pt>
                <c:pt idx="3638">
                  <c:v>2382.81</c:v>
                </c:pt>
                <c:pt idx="3639">
                  <c:v>2382.81</c:v>
                </c:pt>
                <c:pt idx="3640">
                  <c:v>2382.81</c:v>
                </c:pt>
                <c:pt idx="3641">
                  <c:v>2363.2800000000002</c:v>
                </c:pt>
                <c:pt idx="3642">
                  <c:v>2392.58</c:v>
                </c:pt>
                <c:pt idx="3643">
                  <c:v>2294.92</c:v>
                </c:pt>
                <c:pt idx="3644">
                  <c:v>2358.4</c:v>
                </c:pt>
                <c:pt idx="3645">
                  <c:v>2314.4499999999998</c:v>
                </c:pt>
                <c:pt idx="3646">
                  <c:v>2309.5700000000002</c:v>
                </c:pt>
                <c:pt idx="3647">
                  <c:v>2309.5700000000002</c:v>
                </c:pt>
                <c:pt idx="3648">
                  <c:v>2294.92</c:v>
                </c:pt>
                <c:pt idx="3649">
                  <c:v>2343.75</c:v>
                </c:pt>
                <c:pt idx="3650">
                  <c:v>2304.69</c:v>
                </c:pt>
                <c:pt idx="3651">
                  <c:v>2280.27</c:v>
                </c:pt>
                <c:pt idx="3652">
                  <c:v>2329.1</c:v>
                </c:pt>
                <c:pt idx="3653">
                  <c:v>2285.16</c:v>
                </c:pt>
                <c:pt idx="3654">
                  <c:v>2314.4499999999998</c:v>
                </c:pt>
                <c:pt idx="3655">
                  <c:v>2304.69</c:v>
                </c:pt>
                <c:pt idx="3656">
                  <c:v>2299.8000000000002</c:v>
                </c:pt>
                <c:pt idx="3657">
                  <c:v>2314.4499999999998</c:v>
                </c:pt>
                <c:pt idx="3658">
                  <c:v>2304.69</c:v>
                </c:pt>
                <c:pt idx="3659">
                  <c:v>2275.39</c:v>
                </c:pt>
                <c:pt idx="3660">
                  <c:v>2246.09</c:v>
                </c:pt>
                <c:pt idx="3661">
                  <c:v>2246.09</c:v>
                </c:pt>
                <c:pt idx="3662">
                  <c:v>2250.98</c:v>
                </c:pt>
                <c:pt idx="3663">
                  <c:v>2163.09</c:v>
                </c:pt>
                <c:pt idx="3664">
                  <c:v>2216.8000000000002</c:v>
                </c:pt>
                <c:pt idx="3665">
                  <c:v>2158.1999999999998</c:v>
                </c:pt>
                <c:pt idx="3666">
                  <c:v>2158.1999999999998</c:v>
                </c:pt>
                <c:pt idx="3667">
                  <c:v>2153.3200000000002</c:v>
                </c:pt>
                <c:pt idx="3668">
                  <c:v>2138.67</c:v>
                </c:pt>
                <c:pt idx="3669">
                  <c:v>2172.85</c:v>
                </c:pt>
                <c:pt idx="3670">
                  <c:v>2153.3200000000002</c:v>
                </c:pt>
                <c:pt idx="3671">
                  <c:v>2192.38</c:v>
                </c:pt>
                <c:pt idx="3672">
                  <c:v>2207.0300000000002</c:v>
                </c:pt>
                <c:pt idx="3673">
                  <c:v>2226.56</c:v>
                </c:pt>
                <c:pt idx="3674">
                  <c:v>2270.5100000000002</c:v>
                </c:pt>
                <c:pt idx="3675">
                  <c:v>2226.56</c:v>
                </c:pt>
                <c:pt idx="3676">
                  <c:v>2270.5100000000002</c:v>
                </c:pt>
                <c:pt idx="3677">
                  <c:v>2299.8000000000002</c:v>
                </c:pt>
                <c:pt idx="3678">
                  <c:v>2299.8000000000002</c:v>
                </c:pt>
                <c:pt idx="3679">
                  <c:v>2329.1</c:v>
                </c:pt>
                <c:pt idx="3680">
                  <c:v>2333.98</c:v>
                </c:pt>
                <c:pt idx="3681">
                  <c:v>2402.34</c:v>
                </c:pt>
                <c:pt idx="3682">
                  <c:v>2387.6999999999998</c:v>
                </c:pt>
                <c:pt idx="3683">
                  <c:v>2436.52</c:v>
                </c:pt>
                <c:pt idx="3684">
                  <c:v>2475.59</c:v>
                </c:pt>
                <c:pt idx="3685">
                  <c:v>2446.29</c:v>
                </c:pt>
                <c:pt idx="3686">
                  <c:v>2519.5300000000002</c:v>
                </c:pt>
                <c:pt idx="3687">
                  <c:v>2475.59</c:v>
                </c:pt>
                <c:pt idx="3688">
                  <c:v>2514.65</c:v>
                </c:pt>
                <c:pt idx="3689">
                  <c:v>2456.0500000000002</c:v>
                </c:pt>
                <c:pt idx="3690">
                  <c:v>2485.35</c:v>
                </c:pt>
                <c:pt idx="3691">
                  <c:v>2446.29</c:v>
                </c:pt>
                <c:pt idx="3692">
                  <c:v>2412.11</c:v>
                </c:pt>
                <c:pt idx="3693">
                  <c:v>2407.23</c:v>
                </c:pt>
                <c:pt idx="3694">
                  <c:v>2387.6999999999998</c:v>
                </c:pt>
                <c:pt idx="3695">
                  <c:v>2387.6999999999998</c:v>
                </c:pt>
                <c:pt idx="3696">
                  <c:v>2421.88</c:v>
                </c:pt>
                <c:pt idx="3697">
                  <c:v>2392.58</c:v>
                </c:pt>
                <c:pt idx="3698">
                  <c:v>2397.46</c:v>
                </c:pt>
                <c:pt idx="3699">
                  <c:v>2407.23</c:v>
                </c:pt>
                <c:pt idx="3700">
                  <c:v>2392.58</c:v>
                </c:pt>
                <c:pt idx="3701">
                  <c:v>2431.64</c:v>
                </c:pt>
                <c:pt idx="3702">
                  <c:v>2392.58</c:v>
                </c:pt>
                <c:pt idx="3703">
                  <c:v>2382.81</c:v>
                </c:pt>
                <c:pt idx="3704">
                  <c:v>2377.9299999999998</c:v>
                </c:pt>
                <c:pt idx="3705">
                  <c:v>2373.0500000000002</c:v>
                </c:pt>
                <c:pt idx="3706">
                  <c:v>2353.52</c:v>
                </c:pt>
                <c:pt idx="3707">
                  <c:v>2319.34</c:v>
                </c:pt>
                <c:pt idx="3708">
                  <c:v>2373.0500000000002</c:v>
                </c:pt>
                <c:pt idx="3709">
                  <c:v>2348.63</c:v>
                </c:pt>
                <c:pt idx="3710">
                  <c:v>2363.2800000000002</c:v>
                </c:pt>
                <c:pt idx="3711">
                  <c:v>2304.69</c:v>
                </c:pt>
                <c:pt idx="3712">
                  <c:v>2348.63</c:v>
                </c:pt>
                <c:pt idx="3713">
                  <c:v>2285.16</c:v>
                </c:pt>
                <c:pt idx="3714">
                  <c:v>2285.16</c:v>
                </c:pt>
                <c:pt idx="3715">
                  <c:v>2299.8000000000002</c:v>
                </c:pt>
                <c:pt idx="3716">
                  <c:v>2270.5100000000002</c:v>
                </c:pt>
                <c:pt idx="3717">
                  <c:v>2231.4499999999998</c:v>
                </c:pt>
                <c:pt idx="3718">
                  <c:v>2255.86</c:v>
                </c:pt>
                <c:pt idx="3719">
                  <c:v>2260.7399999999998</c:v>
                </c:pt>
                <c:pt idx="3720">
                  <c:v>2241.21</c:v>
                </c:pt>
                <c:pt idx="3721">
                  <c:v>2221.6799999999998</c:v>
                </c:pt>
                <c:pt idx="3722">
                  <c:v>2221.6799999999998</c:v>
                </c:pt>
                <c:pt idx="3723">
                  <c:v>2187.5</c:v>
                </c:pt>
                <c:pt idx="3724">
                  <c:v>2138.67</c:v>
                </c:pt>
                <c:pt idx="3725">
                  <c:v>2187.5</c:v>
                </c:pt>
                <c:pt idx="3726">
                  <c:v>2148.44</c:v>
                </c:pt>
                <c:pt idx="3727">
                  <c:v>2163.09</c:v>
                </c:pt>
                <c:pt idx="3728">
                  <c:v>2182.62</c:v>
                </c:pt>
                <c:pt idx="3729">
                  <c:v>2119.14</c:v>
                </c:pt>
                <c:pt idx="3730">
                  <c:v>2202.15</c:v>
                </c:pt>
                <c:pt idx="3731">
                  <c:v>2207.0300000000002</c:v>
                </c:pt>
                <c:pt idx="3732">
                  <c:v>2255.86</c:v>
                </c:pt>
                <c:pt idx="3733">
                  <c:v>2250.98</c:v>
                </c:pt>
                <c:pt idx="3734">
                  <c:v>2260.7399999999998</c:v>
                </c:pt>
                <c:pt idx="3735">
                  <c:v>2280.27</c:v>
                </c:pt>
                <c:pt idx="3736">
                  <c:v>2270.5100000000002</c:v>
                </c:pt>
                <c:pt idx="3737">
                  <c:v>2314.4499999999998</c:v>
                </c:pt>
                <c:pt idx="3738">
                  <c:v>2333.98</c:v>
                </c:pt>
                <c:pt idx="3739">
                  <c:v>2324.2199999999998</c:v>
                </c:pt>
                <c:pt idx="3740">
                  <c:v>2363.2800000000002</c:v>
                </c:pt>
                <c:pt idx="3741">
                  <c:v>2368.16</c:v>
                </c:pt>
                <c:pt idx="3742">
                  <c:v>2402.34</c:v>
                </c:pt>
                <c:pt idx="3743">
                  <c:v>2382.81</c:v>
                </c:pt>
                <c:pt idx="3744">
                  <c:v>2416.9899999999998</c:v>
                </c:pt>
                <c:pt idx="3745">
                  <c:v>2451.17</c:v>
                </c:pt>
                <c:pt idx="3746">
                  <c:v>2426.7600000000002</c:v>
                </c:pt>
                <c:pt idx="3747">
                  <c:v>2480.4699999999998</c:v>
                </c:pt>
                <c:pt idx="3748">
                  <c:v>2475.59</c:v>
                </c:pt>
                <c:pt idx="3749">
                  <c:v>2470.6999999999998</c:v>
                </c:pt>
                <c:pt idx="3750">
                  <c:v>2485.35</c:v>
                </c:pt>
                <c:pt idx="3751">
                  <c:v>2451.17</c:v>
                </c:pt>
                <c:pt idx="3752">
                  <c:v>2524.41</c:v>
                </c:pt>
                <c:pt idx="3753">
                  <c:v>2475.59</c:v>
                </c:pt>
                <c:pt idx="3754">
                  <c:v>2480.4699999999998</c:v>
                </c:pt>
                <c:pt idx="3755">
                  <c:v>2431.64</c:v>
                </c:pt>
                <c:pt idx="3756">
                  <c:v>2441.41</c:v>
                </c:pt>
                <c:pt idx="3757">
                  <c:v>2412.11</c:v>
                </c:pt>
                <c:pt idx="3758">
                  <c:v>2392.58</c:v>
                </c:pt>
                <c:pt idx="3759">
                  <c:v>2387.6999999999998</c:v>
                </c:pt>
                <c:pt idx="3760">
                  <c:v>2358.4</c:v>
                </c:pt>
                <c:pt idx="3761">
                  <c:v>2358.4</c:v>
                </c:pt>
                <c:pt idx="3762">
                  <c:v>2392.58</c:v>
                </c:pt>
                <c:pt idx="3763">
                  <c:v>2353.52</c:v>
                </c:pt>
                <c:pt idx="3764">
                  <c:v>2382.81</c:v>
                </c:pt>
                <c:pt idx="3765">
                  <c:v>2353.52</c:v>
                </c:pt>
                <c:pt idx="3766">
                  <c:v>2348.63</c:v>
                </c:pt>
                <c:pt idx="3767">
                  <c:v>2363.2800000000002</c:v>
                </c:pt>
                <c:pt idx="3768">
                  <c:v>2314.4499999999998</c:v>
                </c:pt>
                <c:pt idx="3769">
                  <c:v>2358.4</c:v>
                </c:pt>
                <c:pt idx="3770">
                  <c:v>2353.52</c:v>
                </c:pt>
                <c:pt idx="3771">
                  <c:v>2294.92</c:v>
                </c:pt>
                <c:pt idx="3772">
                  <c:v>2299.8000000000002</c:v>
                </c:pt>
                <c:pt idx="3773">
                  <c:v>2250.98</c:v>
                </c:pt>
                <c:pt idx="3774">
                  <c:v>2299.8000000000002</c:v>
                </c:pt>
                <c:pt idx="3775">
                  <c:v>2260.7399999999998</c:v>
                </c:pt>
                <c:pt idx="3776">
                  <c:v>2275.39</c:v>
                </c:pt>
                <c:pt idx="3777">
                  <c:v>2280.27</c:v>
                </c:pt>
                <c:pt idx="3778">
                  <c:v>2255.86</c:v>
                </c:pt>
                <c:pt idx="3779">
                  <c:v>2275.39</c:v>
                </c:pt>
                <c:pt idx="3780">
                  <c:v>2241.21</c:v>
                </c:pt>
                <c:pt idx="3781">
                  <c:v>2231.4499999999998</c:v>
                </c:pt>
                <c:pt idx="3782">
                  <c:v>2241.21</c:v>
                </c:pt>
                <c:pt idx="3783">
                  <c:v>2221.6799999999998</c:v>
                </c:pt>
                <c:pt idx="3784">
                  <c:v>2260.7399999999998</c:v>
                </c:pt>
                <c:pt idx="3785">
                  <c:v>2207.0300000000002</c:v>
                </c:pt>
                <c:pt idx="3786">
                  <c:v>2211.91</c:v>
                </c:pt>
                <c:pt idx="3787">
                  <c:v>2221.6799999999998</c:v>
                </c:pt>
                <c:pt idx="3788">
                  <c:v>2202.15</c:v>
                </c:pt>
                <c:pt idx="3789">
                  <c:v>2246.09</c:v>
                </c:pt>
                <c:pt idx="3790">
                  <c:v>2226.56</c:v>
                </c:pt>
                <c:pt idx="3791">
                  <c:v>2207.0300000000002</c:v>
                </c:pt>
                <c:pt idx="3792">
                  <c:v>2231.4499999999998</c:v>
                </c:pt>
                <c:pt idx="3793">
                  <c:v>2216.8000000000002</c:v>
                </c:pt>
                <c:pt idx="3794">
                  <c:v>2255.86</c:v>
                </c:pt>
                <c:pt idx="3795">
                  <c:v>2236.33</c:v>
                </c:pt>
                <c:pt idx="3796">
                  <c:v>2285.16</c:v>
                </c:pt>
                <c:pt idx="3797">
                  <c:v>2294.92</c:v>
                </c:pt>
                <c:pt idx="3798">
                  <c:v>2314.4499999999998</c:v>
                </c:pt>
                <c:pt idx="3799">
                  <c:v>2348.63</c:v>
                </c:pt>
                <c:pt idx="3800">
                  <c:v>2324.2199999999998</c:v>
                </c:pt>
                <c:pt idx="3801">
                  <c:v>2416.9899999999998</c:v>
                </c:pt>
                <c:pt idx="3802">
                  <c:v>2387.6999999999998</c:v>
                </c:pt>
                <c:pt idx="3803">
                  <c:v>2451.17</c:v>
                </c:pt>
                <c:pt idx="3804">
                  <c:v>2446.29</c:v>
                </c:pt>
                <c:pt idx="3805">
                  <c:v>2431.64</c:v>
                </c:pt>
                <c:pt idx="3806">
                  <c:v>2475.59</c:v>
                </c:pt>
                <c:pt idx="3807">
                  <c:v>2470.6999999999998</c:v>
                </c:pt>
                <c:pt idx="3808">
                  <c:v>2446.29</c:v>
                </c:pt>
                <c:pt idx="3809">
                  <c:v>2460.94</c:v>
                </c:pt>
                <c:pt idx="3810">
                  <c:v>2456.0500000000002</c:v>
                </c:pt>
                <c:pt idx="3811">
                  <c:v>2490.23</c:v>
                </c:pt>
                <c:pt idx="3812">
                  <c:v>2456.0500000000002</c:v>
                </c:pt>
                <c:pt idx="3813">
                  <c:v>2485.35</c:v>
                </c:pt>
                <c:pt idx="3814">
                  <c:v>2490.23</c:v>
                </c:pt>
                <c:pt idx="3815">
                  <c:v>2441.41</c:v>
                </c:pt>
                <c:pt idx="3816">
                  <c:v>2412.11</c:v>
                </c:pt>
                <c:pt idx="3817">
                  <c:v>2402.34</c:v>
                </c:pt>
                <c:pt idx="3818">
                  <c:v>2382.81</c:v>
                </c:pt>
                <c:pt idx="3819">
                  <c:v>2363.2800000000002</c:v>
                </c:pt>
                <c:pt idx="3820">
                  <c:v>2343.75</c:v>
                </c:pt>
                <c:pt idx="3821">
                  <c:v>2392.58</c:v>
                </c:pt>
                <c:pt idx="3822">
                  <c:v>2368.16</c:v>
                </c:pt>
                <c:pt idx="3823">
                  <c:v>2407.23</c:v>
                </c:pt>
                <c:pt idx="3824">
                  <c:v>2363.2800000000002</c:v>
                </c:pt>
                <c:pt idx="3825">
                  <c:v>2402.34</c:v>
                </c:pt>
                <c:pt idx="3826">
                  <c:v>2353.52</c:v>
                </c:pt>
                <c:pt idx="3827">
                  <c:v>2348.63</c:v>
                </c:pt>
                <c:pt idx="3828">
                  <c:v>2392.58</c:v>
                </c:pt>
                <c:pt idx="3829">
                  <c:v>2338.87</c:v>
                </c:pt>
                <c:pt idx="3830">
                  <c:v>2324.2199999999998</c:v>
                </c:pt>
                <c:pt idx="3831">
                  <c:v>2329.1</c:v>
                </c:pt>
                <c:pt idx="3832">
                  <c:v>2314.4499999999998</c:v>
                </c:pt>
                <c:pt idx="3833">
                  <c:v>2299.8000000000002</c:v>
                </c:pt>
                <c:pt idx="3834">
                  <c:v>2260.7399999999998</c:v>
                </c:pt>
                <c:pt idx="3835">
                  <c:v>2270.5100000000002</c:v>
                </c:pt>
                <c:pt idx="3836">
                  <c:v>2294.92</c:v>
                </c:pt>
                <c:pt idx="3837">
                  <c:v>2236.33</c:v>
                </c:pt>
                <c:pt idx="3838">
                  <c:v>2265.63</c:v>
                </c:pt>
                <c:pt idx="3839">
                  <c:v>2231.4499999999998</c:v>
                </c:pt>
                <c:pt idx="3840">
                  <c:v>2192.38</c:v>
                </c:pt>
                <c:pt idx="3841">
                  <c:v>2236.33</c:v>
                </c:pt>
                <c:pt idx="3842">
                  <c:v>2197.27</c:v>
                </c:pt>
                <c:pt idx="3843">
                  <c:v>2241.21</c:v>
                </c:pt>
                <c:pt idx="3844">
                  <c:v>2167.9699999999998</c:v>
                </c:pt>
                <c:pt idx="3845">
                  <c:v>2167.9699999999998</c:v>
                </c:pt>
                <c:pt idx="3846">
                  <c:v>2187.5</c:v>
                </c:pt>
                <c:pt idx="3847">
                  <c:v>2143.5500000000002</c:v>
                </c:pt>
                <c:pt idx="3848">
                  <c:v>2216.8000000000002</c:v>
                </c:pt>
                <c:pt idx="3849">
                  <c:v>2167.9699999999998</c:v>
                </c:pt>
                <c:pt idx="3850">
                  <c:v>2202.15</c:v>
                </c:pt>
                <c:pt idx="3851">
                  <c:v>2192.38</c:v>
                </c:pt>
                <c:pt idx="3852">
                  <c:v>2226.56</c:v>
                </c:pt>
                <c:pt idx="3853">
                  <c:v>2236.33</c:v>
                </c:pt>
                <c:pt idx="3854">
                  <c:v>2197.27</c:v>
                </c:pt>
                <c:pt idx="3855">
                  <c:v>2221.6799999999998</c:v>
                </c:pt>
                <c:pt idx="3856">
                  <c:v>2280.27</c:v>
                </c:pt>
                <c:pt idx="3857">
                  <c:v>2265.63</c:v>
                </c:pt>
                <c:pt idx="3858">
                  <c:v>2324.2199999999998</c:v>
                </c:pt>
                <c:pt idx="3859">
                  <c:v>2333.98</c:v>
                </c:pt>
                <c:pt idx="3860">
                  <c:v>2402.34</c:v>
                </c:pt>
                <c:pt idx="3861">
                  <c:v>2431.64</c:v>
                </c:pt>
                <c:pt idx="3862">
                  <c:v>2416.9899999999998</c:v>
                </c:pt>
                <c:pt idx="3863">
                  <c:v>2431.64</c:v>
                </c:pt>
                <c:pt idx="3864">
                  <c:v>2456.0500000000002</c:v>
                </c:pt>
                <c:pt idx="3865">
                  <c:v>2460.94</c:v>
                </c:pt>
                <c:pt idx="3866">
                  <c:v>2504.88</c:v>
                </c:pt>
                <c:pt idx="3867">
                  <c:v>2480.4699999999998</c:v>
                </c:pt>
                <c:pt idx="3868">
                  <c:v>2480.4699999999998</c:v>
                </c:pt>
                <c:pt idx="3869">
                  <c:v>2451.17</c:v>
                </c:pt>
                <c:pt idx="3870">
                  <c:v>2490.23</c:v>
                </c:pt>
                <c:pt idx="3871">
                  <c:v>2500</c:v>
                </c:pt>
                <c:pt idx="3872">
                  <c:v>2475.59</c:v>
                </c:pt>
                <c:pt idx="3873">
                  <c:v>2470.6999999999998</c:v>
                </c:pt>
                <c:pt idx="3874">
                  <c:v>2412.11</c:v>
                </c:pt>
                <c:pt idx="3875">
                  <c:v>2416.9899999999998</c:v>
                </c:pt>
                <c:pt idx="3876">
                  <c:v>2407.23</c:v>
                </c:pt>
                <c:pt idx="3877">
                  <c:v>2392.58</c:v>
                </c:pt>
                <c:pt idx="3878">
                  <c:v>2426.7600000000002</c:v>
                </c:pt>
                <c:pt idx="3879">
                  <c:v>2392.58</c:v>
                </c:pt>
                <c:pt idx="3880">
                  <c:v>2382.81</c:v>
                </c:pt>
                <c:pt idx="3881">
                  <c:v>2412.11</c:v>
                </c:pt>
                <c:pt idx="3882">
                  <c:v>2368.16</c:v>
                </c:pt>
                <c:pt idx="3883">
                  <c:v>2382.81</c:v>
                </c:pt>
                <c:pt idx="3884">
                  <c:v>2353.52</c:v>
                </c:pt>
                <c:pt idx="3885">
                  <c:v>2377.9299999999998</c:v>
                </c:pt>
                <c:pt idx="3886">
                  <c:v>2387.6999999999998</c:v>
                </c:pt>
                <c:pt idx="3887">
                  <c:v>2348.63</c:v>
                </c:pt>
                <c:pt idx="3888">
                  <c:v>2314.4499999999998</c:v>
                </c:pt>
                <c:pt idx="3889">
                  <c:v>2299.8000000000002</c:v>
                </c:pt>
                <c:pt idx="3890">
                  <c:v>2314.4499999999998</c:v>
                </c:pt>
                <c:pt idx="3891">
                  <c:v>2309.5700000000002</c:v>
                </c:pt>
                <c:pt idx="3892">
                  <c:v>2255.86</c:v>
                </c:pt>
                <c:pt idx="3893">
                  <c:v>2309.5700000000002</c:v>
                </c:pt>
                <c:pt idx="3894">
                  <c:v>2290.04</c:v>
                </c:pt>
                <c:pt idx="3895">
                  <c:v>2285.16</c:v>
                </c:pt>
                <c:pt idx="3896">
                  <c:v>2255.86</c:v>
                </c:pt>
                <c:pt idx="3897">
                  <c:v>2260.7399999999998</c:v>
                </c:pt>
                <c:pt idx="3898">
                  <c:v>2250.98</c:v>
                </c:pt>
                <c:pt idx="3899">
                  <c:v>2250.98</c:v>
                </c:pt>
                <c:pt idx="3900">
                  <c:v>2285.16</c:v>
                </c:pt>
                <c:pt idx="3901">
                  <c:v>2236.33</c:v>
                </c:pt>
                <c:pt idx="3902">
                  <c:v>2246.09</c:v>
                </c:pt>
                <c:pt idx="3903">
                  <c:v>2221.6799999999998</c:v>
                </c:pt>
                <c:pt idx="3904">
                  <c:v>2197.27</c:v>
                </c:pt>
                <c:pt idx="3905">
                  <c:v>2211.91</c:v>
                </c:pt>
                <c:pt idx="3906">
                  <c:v>2182.62</c:v>
                </c:pt>
                <c:pt idx="3907">
                  <c:v>2192.38</c:v>
                </c:pt>
                <c:pt idx="3908">
                  <c:v>2231.4499999999998</c:v>
                </c:pt>
                <c:pt idx="3909">
                  <c:v>2216.8000000000002</c:v>
                </c:pt>
                <c:pt idx="3910">
                  <c:v>2216.8000000000002</c:v>
                </c:pt>
                <c:pt idx="3911">
                  <c:v>2231.4499999999998</c:v>
                </c:pt>
                <c:pt idx="3912">
                  <c:v>2241.21</c:v>
                </c:pt>
                <c:pt idx="3913">
                  <c:v>2226.56</c:v>
                </c:pt>
                <c:pt idx="3914">
                  <c:v>2221.6799999999998</c:v>
                </c:pt>
                <c:pt idx="3915">
                  <c:v>2265.63</c:v>
                </c:pt>
                <c:pt idx="3916">
                  <c:v>2255.86</c:v>
                </c:pt>
                <c:pt idx="3917">
                  <c:v>2329.1</c:v>
                </c:pt>
                <c:pt idx="3918">
                  <c:v>2363.2800000000002</c:v>
                </c:pt>
                <c:pt idx="3919">
                  <c:v>2387.6999999999998</c:v>
                </c:pt>
                <c:pt idx="3920">
                  <c:v>2431.64</c:v>
                </c:pt>
                <c:pt idx="3921">
                  <c:v>2436.52</c:v>
                </c:pt>
                <c:pt idx="3922">
                  <c:v>2480.4699999999998</c:v>
                </c:pt>
                <c:pt idx="3923">
                  <c:v>2485.35</c:v>
                </c:pt>
                <c:pt idx="3924">
                  <c:v>2446.29</c:v>
                </c:pt>
                <c:pt idx="3925">
                  <c:v>2534.1799999999998</c:v>
                </c:pt>
                <c:pt idx="3926">
                  <c:v>2456.0500000000002</c:v>
                </c:pt>
                <c:pt idx="3927">
                  <c:v>2485.35</c:v>
                </c:pt>
                <c:pt idx="3928">
                  <c:v>2431.64</c:v>
                </c:pt>
                <c:pt idx="3929">
                  <c:v>2441.41</c:v>
                </c:pt>
                <c:pt idx="3930">
                  <c:v>2456.0500000000002</c:v>
                </c:pt>
                <c:pt idx="3931">
                  <c:v>2416.9899999999998</c:v>
                </c:pt>
                <c:pt idx="3932">
                  <c:v>2407.23</c:v>
                </c:pt>
                <c:pt idx="3933">
                  <c:v>2382.81</c:v>
                </c:pt>
                <c:pt idx="3934">
                  <c:v>2397.46</c:v>
                </c:pt>
                <c:pt idx="3935">
                  <c:v>2412.11</c:v>
                </c:pt>
                <c:pt idx="3936">
                  <c:v>2348.63</c:v>
                </c:pt>
                <c:pt idx="3937">
                  <c:v>2431.64</c:v>
                </c:pt>
                <c:pt idx="3938">
                  <c:v>2397.46</c:v>
                </c:pt>
                <c:pt idx="3939">
                  <c:v>2441.41</c:v>
                </c:pt>
                <c:pt idx="3940">
                  <c:v>2416.9899999999998</c:v>
                </c:pt>
                <c:pt idx="3941">
                  <c:v>2392.58</c:v>
                </c:pt>
                <c:pt idx="3942">
                  <c:v>2377.9299999999998</c:v>
                </c:pt>
                <c:pt idx="3943">
                  <c:v>2353.52</c:v>
                </c:pt>
                <c:pt idx="3944">
                  <c:v>2363.2800000000002</c:v>
                </c:pt>
                <c:pt idx="3945">
                  <c:v>2358.4</c:v>
                </c:pt>
                <c:pt idx="3946">
                  <c:v>2358.4</c:v>
                </c:pt>
                <c:pt idx="3947">
                  <c:v>2397.46</c:v>
                </c:pt>
                <c:pt idx="3948">
                  <c:v>2319.34</c:v>
                </c:pt>
                <c:pt idx="3949">
                  <c:v>2353.52</c:v>
                </c:pt>
                <c:pt idx="3950">
                  <c:v>2324.2199999999998</c:v>
                </c:pt>
                <c:pt idx="3951">
                  <c:v>2333.98</c:v>
                </c:pt>
                <c:pt idx="3952">
                  <c:v>2348.63</c:v>
                </c:pt>
                <c:pt idx="3953">
                  <c:v>2309.5700000000002</c:v>
                </c:pt>
                <c:pt idx="3954">
                  <c:v>2299.8000000000002</c:v>
                </c:pt>
                <c:pt idx="3955">
                  <c:v>2241.21</c:v>
                </c:pt>
                <c:pt idx="3956">
                  <c:v>2275.39</c:v>
                </c:pt>
                <c:pt idx="3957">
                  <c:v>2260.7399999999998</c:v>
                </c:pt>
                <c:pt idx="3958">
                  <c:v>2202.15</c:v>
                </c:pt>
                <c:pt idx="3959">
                  <c:v>2265.63</c:v>
                </c:pt>
                <c:pt idx="3960">
                  <c:v>2226.56</c:v>
                </c:pt>
                <c:pt idx="3961">
                  <c:v>2290.04</c:v>
                </c:pt>
                <c:pt idx="3962">
                  <c:v>2211.91</c:v>
                </c:pt>
                <c:pt idx="3963">
                  <c:v>2192.38</c:v>
                </c:pt>
                <c:pt idx="3964">
                  <c:v>2172.85</c:v>
                </c:pt>
                <c:pt idx="3965">
                  <c:v>2167.9699999999998</c:v>
                </c:pt>
                <c:pt idx="3966">
                  <c:v>2197.27</c:v>
                </c:pt>
                <c:pt idx="3967">
                  <c:v>2216.8000000000002</c:v>
                </c:pt>
                <c:pt idx="3968">
                  <c:v>2221.6799999999998</c:v>
                </c:pt>
                <c:pt idx="3969">
                  <c:v>2236.33</c:v>
                </c:pt>
                <c:pt idx="3970">
                  <c:v>2226.56</c:v>
                </c:pt>
                <c:pt idx="3971">
                  <c:v>2285.16</c:v>
                </c:pt>
                <c:pt idx="3972">
                  <c:v>2236.33</c:v>
                </c:pt>
                <c:pt idx="3973">
                  <c:v>2241.21</c:v>
                </c:pt>
                <c:pt idx="3974">
                  <c:v>2275.39</c:v>
                </c:pt>
                <c:pt idx="3975">
                  <c:v>2260.7399999999998</c:v>
                </c:pt>
                <c:pt idx="3976">
                  <c:v>2309.5700000000002</c:v>
                </c:pt>
                <c:pt idx="3977">
                  <c:v>2275.39</c:v>
                </c:pt>
                <c:pt idx="3978">
                  <c:v>2299.8000000000002</c:v>
                </c:pt>
                <c:pt idx="3979">
                  <c:v>2275.39</c:v>
                </c:pt>
                <c:pt idx="3980">
                  <c:v>2255.86</c:v>
                </c:pt>
                <c:pt idx="3981">
                  <c:v>2348.63</c:v>
                </c:pt>
                <c:pt idx="3982">
                  <c:v>2309.5700000000002</c:v>
                </c:pt>
                <c:pt idx="3983">
                  <c:v>2407.23</c:v>
                </c:pt>
                <c:pt idx="3984">
                  <c:v>2373.0500000000002</c:v>
                </c:pt>
                <c:pt idx="3985">
                  <c:v>2377.9299999999998</c:v>
                </c:pt>
                <c:pt idx="3986">
                  <c:v>2431.64</c:v>
                </c:pt>
                <c:pt idx="3987">
                  <c:v>2421.88</c:v>
                </c:pt>
                <c:pt idx="3988">
                  <c:v>2490.23</c:v>
                </c:pt>
                <c:pt idx="3989">
                  <c:v>2495.12</c:v>
                </c:pt>
                <c:pt idx="3990">
                  <c:v>2504.88</c:v>
                </c:pt>
                <c:pt idx="3991">
                  <c:v>2548.83</c:v>
                </c:pt>
                <c:pt idx="3992">
                  <c:v>2539.06</c:v>
                </c:pt>
                <c:pt idx="3993">
                  <c:v>2592.77</c:v>
                </c:pt>
                <c:pt idx="3994">
                  <c:v>2534.1799999999998</c:v>
                </c:pt>
                <c:pt idx="3995">
                  <c:v>2451.17</c:v>
                </c:pt>
                <c:pt idx="3996">
                  <c:v>2480.4699999999998</c:v>
                </c:pt>
                <c:pt idx="3997">
                  <c:v>2416.9899999999998</c:v>
                </c:pt>
                <c:pt idx="3998">
                  <c:v>2402.34</c:v>
                </c:pt>
                <c:pt idx="3999">
                  <c:v>2368.16</c:v>
                </c:pt>
                <c:pt idx="4000">
                  <c:v>2392.58</c:v>
                </c:pt>
                <c:pt idx="4001">
                  <c:v>2348.63</c:v>
                </c:pt>
                <c:pt idx="4002">
                  <c:v>2338.87</c:v>
                </c:pt>
                <c:pt idx="4003">
                  <c:v>2392.58</c:v>
                </c:pt>
                <c:pt idx="4004">
                  <c:v>2294.92</c:v>
                </c:pt>
                <c:pt idx="4005">
                  <c:v>2363.2800000000002</c:v>
                </c:pt>
                <c:pt idx="4006">
                  <c:v>2294.92</c:v>
                </c:pt>
                <c:pt idx="4007">
                  <c:v>2285.16</c:v>
                </c:pt>
                <c:pt idx="4008">
                  <c:v>2280.27</c:v>
                </c:pt>
                <c:pt idx="4009">
                  <c:v>2250.98</c:v>
                </c:pt>
                <c:pt idx="4010">
                  <c:v>2294.92</c:v>
                </c:pt>
                <c:pt idx="4011">
                  <c:v>2255.86</c:v>
                </c:pt>
                <c:pt idx="4012">
                  <c:v>2290.04</c:v>
                </c:pt>
                <c:pt idx="4013">
                  <c:v>2314.4499999999998</c:v>
                </c:pt>
                <c:pt idx="4014">
                  <c:v>2299.8000000000002</c:v>
                </c:pt>
                <c:pt idx="4015">
                  <c:v>2304.69</c:v>
                </c:pt>
                <c:pt idx="4016">
                  <c:v>2265.63</c:v>
                </c:pt>
                <c:pt idx="4017">
                  <c:v>2304.69</c:v>
                </c:pt>
                <c:pt idx="4018">
                  <c:v>2353.52</c:v>
                </c:pt>
                <c:pt idx="4019">
                  <c:v>2314.4499999999998</c:v>
                </c:pt>
                <c:pt idx="4020">
                  <c:v>2324.2199999999998</c:v>
                </c:pt>
                <c:pt idx="4021">
                  <c:v>2290.04</c:v>
                </c:pt>
                <c:pt idx="4022">
                  <c:v>2343.75</c:v>
                </c:pt>
                <c:pt idx="4023">
                  <c:v>2324.2199999999998</c:v>
                </c:pt>
                <c:pt idx="4024">
                  <c:v>2275.39</c:v>
                </c:pt>
                <c:pt idx="4025">
                  <c:v>2294.92</c:v>
                </c:pt>
                <c:pt idx="4026">
                  <c:v>2285.16</c:v>
                </c:pt>
                <c:pt idx="4027">
                  <c:v>2324.2199999999998</c:v>
                </c:pt>
                <c:pt idx="4028">
                  <c:v>2270.5100000000002</c:v>
                </c:pt>
                <c:pt idx="4029">
                  <c:v>2285.16</c:v>
                </c:pt>
                <c:pt idx="4030">
                  <c:v>2221.6799999999998</c:v>
                </c:pt>
                <c:pt idx="4031">
                  <c:v>2241.21</c:v>
                </c:pt>
                <c:pt idx="4032">
                  <c:v>2250.98</c:v>
                </c:pt>
                <c:pt idx="4033">
                  <c:v>2187.5</c:v>
                </c:pt>
                <c:pt idx="4034">
                  <c:v>2167.9699999999998</c:v>
                </c:pt>
                <c:pt idx="4035">
                  <c:v>2177.73</c:v>
                </c:pt>
                <c:pt idx="4036">
                  <c:v>2163.09</c:v>
                </c:pt>
                <c:pt idx="4037">
                  <c:v>2221.6799999999998</c:v>
                </c:pt>
                <c:pt idx="4038">
                  <c:v>2177.73</c:v>
                </c:pt>
                <c:pt idx="4039">
                  <c:v>2211.91</c:v>
                </c:pt>
                <c:pt idx="4040">
                  <c:v>2241.21</c:v>
                </c:pt>
                <c:pt idx="4041">
                  <c:v>2265.63</c:v>
                </c:pt>
                <c:pt idx="4042">
                  <c:v>2309.5700000000002</c:v>
                </c:pt>
                <c:pt idx="4043">
                  <c:v>2246.09</c:v>
                </c:pt>
                <c:pt idx="4044">
                  <c:v>2324.2199999999998</c:v>
                </c:pt>
                <c:pt idx="4045">
                  <c:v>2373.0500000000002</c:v>
                </c:pt>
                <c:pt idx="4046">
                  <c:v>2338.87</c:v>
                </c:pt>
                <c:pt idx="4047">
                  <c:v>2431.64</c:v>
                </c:pt>
                <c:pt idx="4048">
                  <c:v>2421.88</c:v>
                </c:pt>
                <c:pt idx="4049">
                  <c:v>2480.4699999999998</c:v>
                </c:pt>
                <c:pt idx="4050">
                  <c:v>2460.94</c:v>
                </c:pt>
                <c:pt idx="4051">
                  <c:v>2460.94</c:v>
                </c:pt>
                <c:pt idx="4052">
                  <c:v>2485.35</c:v>
                </c:pt>
                <c:pt idx="4053">
                  <c:v>2504.88</c:v>
                </c:pt>
                <c:pt idx="4054">
                  <c:v>2519.5300000000002</c:v>
                </c:pt>
                <c:pt idx="4055">
                  <c:v>2509.77</c:v>
                </c:pt>
                <c:pt idx="4056">
                  <c:v>2509.77</c:v>
                </c:pt>
                <c:pt idx="4057">
                  <c:v>2485.35</c:v>
                </c:pt>
                <c:pt idx="4058">
                  <c:v>2416.9899999999998</c:v>
                </c:pt>
                <c:pt idx="4059">
                  <c:v>2421.88</c:v>
                </c:pt>
                <c:pt idx="4060">
                  <c:v>2392.58</c:v>
                </c:pt>
                <c:pt idx="4061">
                  <c:v>2397.46</c:v>
                </c:pt>
                <c:pt idx="4062">
                  <c:v>2402.34</c:v>
                </c:pt>
                <c:pt idx="4063">
                  <c:v>2382.81</c:v>
                </c:pt>
                <c:pt idx="4064">
                  <c:v>2382.81</c:v>
                </c:pt>
                <c:pt idx="4065">
                  <c:v>2343.75</c:v>
                </c:pt>
                <c:pt idx="4066">
                  <c:v>2363.2800000000002</c:v>
                </c:pt>
                <c:pt idx="4067">
                  <c:v>2343.75</c:v>
                </c:pt>
                <c:pt idx="4068">
                  <c:v>2309.5700000000002</c:v>
                </c:pt>
                <c:pt idx="4069">
                  <c:v>2363.2800000000002</c:v>
                </c:pt>
                <c:pt idx="4070">
                  <c:v>2329.1</c:v>
                </c:pt>
                <c:pt idx="4071">
                  <c:v>2373.0500000000002</c:v>
                </c:pt>
                <c:pt idx="4072">
                  <c:v>2314.4499999999998</c:v>
                </c:pt>
                <c:pt idx="4073">
                  <c:v>2363.2800000000002</c:v>
                </c:pt>
                <c:pt idx="4074">
                  <c:v>2329.1</c:v>
                </c:pt>
                <c:pt idx="4075">
                  <c:v>2314.4499999999998</c:v>
                </c:pt>
                <c:pt idx="4076">
                  <c:v>2343.75</c:v>
                </c:pt>
                <c:pt idx="4077">
                  <c:v>2329.1</c:v>
                </c:pt>
                <c:pt idx="4078">
                  <c:v>2304.69</c:v>
                </c:pt>
                <c:pt idx="4079">
                  <c:v>2338.87</c:v>
                </c:pt>
                <c:pt idx="4080">
                  <c:v>2324.2199999999998</c:v>
                </c:pt>
                <c:pt idx="4081">
                  <c:v>2358.4</c:v>
                </c:pt>
                <c:pt idx="4082">
                  <c:v>2319.34</c:v>
                </c:pt>
                <c:pt idx="4083">
                  <c:v>2324.2199999999998</c:v>
                </c:pt>
                <c:pt idx="4084">
                  <c:v>2329.1</c:v>
                </c:pt>
                <c:pt idx="4085">
                  <c:v>2294.92</c:v>
                </c:pt>
                <c:pt idx="4086">
                  <c:v>2314.4499999999998</c:v>
                </c:pt>
                <c:pt idx="4087">
                  <c:v>2285.16</c:v>
                </c:pt>
                <c:pt idx="4088">
                  <c:v>2304.69</c:v>
                </c:pt>
                <c:pt idx="4089">
                  <c:v>2265.63</c:v>
                </c:pt>
                <c:pt idx="4090">
                  <c:v>2211.91</c:v>
                </c:pt>
                <c:pt idx="4091">
                  <c:v>2265.63</c:v>
                </c:pt>
                <c:pt idx="4092">
                  <c:v>2163.09</c:v>
                </c:pt>
                <c:pt idx="4093">
                  <c:v>2163.09</c:v>
                </c:pt>
                <c:pt idx="4094">
                  <c:v>2153.3200000000002</c:v>
                </c:pt>
                <c:pt idx="4095">
                  <c:v>2163.09</c:v>
                </c:pt>
                <c:pt idx="4096">
                  <c:v>2163.09</c:v>
                </c:pt>
                <c:pt idx="4097">
                  <c:v>2216.8000000000002</c:v>
                </c:pt>
                <c:pt idx="4098">
                  <c:v>2216.8000000000002</c:v>
                </c:pt>
                <c:pt idx="4099">
                  <c:v>2250.98</c:v>
                </c:pt>
                <c:pt idx="4100">
                  <c:v>2241.21</c:v>
                </c:pt>
                <c:pt idx="4101">
                  <c:v>2270.5100000000002</c:v>
                </c:pt>
                <c:pt idx="4102">
                  <c:v>2285.16</c:v>
                </c:pt>
                <c:pt idx="4103">
                  <c:v>2333.98</c:v>
                </c:pt>
                <c:pt idx="4104">
                  <c:v>2333.98</c:v>
                </c:pt>
                <c:pt idx="4105">
                  <c:v>2387.6999999999998</c:v>
                </c:pt>
                <c:pt idx="4106">
                  <c:v>2407.23</c:v>
                </c:pt>
                <c:pt idx="4107">
                  <c:v>2421.88</c:v>
                </c:pt>
                <c:pt idx="4108">
                  <c:v>2470.6999999999998</c:v>
                </c:pt>
                <c:pt idx="4109">
                  <c:v>2441.41</c:v>
                </c:pt>
                <c:pt idx="4110">
                  <c:v>2495.12</c:v>
                </c:pt>
                <c:pt idx="4111">
                  <c:v>2504.88</c:v>
                </c:pt>
                <c:pt idx="4112">
                  <c:v>2514.65</c:v>
                </c:pt>
                <c:pt idx="4113">
                  <c:v>2504.88</c:v>
                </c:pt>
                <c:pt idx="4114">
                  <c:v>2504.88</c:v>
                </c:pt>
                <c:pt idx="4115">
                  <c:v>2504.88</c:v>
                </c:pt>
                <c:pt idx="4116">
                  <c:v>2485.35</c:v>
                </c:pt>
                <c:pt idx="4117">
                  <c:v>2416.9899999999998</c:v>
                </c:pt>
                <c:pt idx="4118">
                  <c:v>2421.88</c:v>
                </c:pt>
                <c:pt idx="4119">
                  <c:v>2377.9299999999998</c:v>
                </c:pt>
                <c:pt idx="4120">
                  <c:v>2416.9899999999998</c:v>
                </c:pt>
                <c:pt idx="4121">
                  <c:v>2343.75</c:v>
                </c:pt>
                <c:pt idx="4122">
                  <c:v>2363.2800000000002</c:v>
                </c:pt>
                <c:pt idx="4123">
                  <c:v>2392.58</c:v>
                </c:pt>
                <c:pt idx="4124">
                  <c:v>2368.16</c:v>
                </c:pt>
                <c:pt idx="4125">
                  <c:v>2377.9299999999998</c:v>
                </c:pt>
                <c:pt idx="4126">
                  <c:v>2343.75</c:v>
                </c:pt>
                <c:pt idx="4127">
                  <c:v>2373.0500000000002</c:v>
                </c:pt>
                <c:pt idx="4128">
                  <c:v>2363.2800000000002</c:v>
                </c:pt>
                <c:pt idx="4129">
                  <c:v>2314.4499999999998</c:v>
                </c:pt>
                <c:pt idx="4130">
                  <c:v>2329.1</c:v>
                </c:pt>
                <c:pt idx="4131">
                  <c:v>2304.69</c:v>
                </c:pt>
                <c:pt idx="4132">
                  <c:v>2314.4499999999998</c:v>
                </c:pt>
                <c:pt idx="4133">
                  <c:v>2314.4499999999998</c:v>
                </c:pt>
                <c:pt idx="4134">
                  <c:v>2285.16</c:v>
                </c:pt>
                <c:pt idx="4135">
                  <c:v>2329.1</c:v>
                </c:pt>
                <c:pt idx="4136">
                  <c:v>2275.39</c:v>
                </c:pt>
                <c:pt idx="4137">
                  <c:v>2348.63</c:v>
                </c:pt>
                <c:pt idx="4138">
                  <c:v>2304.69</c:v>
                </c:pt>
                <c:pt idx="4139">
                  <c:v>2299.8000000000002</c:v>
                </c:pt>
                <c:pt idx="4140">
                  <c:v>2265.63</c:v>
                </c:pt>
                <c:pt idx="4141">
                  <c:v>2270.5100000000002</c:v>
                </c:pt>
                <c:pt idx="4142">
                  <c:v>2314.4499999999998</c:v>
                </c:pt>
                <c:pt idx="4143">
                  <c:v>2260.7399999999998</c:v>
                </c:pt>
                <c:pt idx="4144">
                  <c:v>2260.7399999999998</c:v>
                </c:pt>
                <c:pt idx="4145">
                  <c:v>2265.63</c:v>
                </c:pt>
                <c:pt idx="4146">
                  <c:v>2250.98</c:v>
                </c:pt>
                <c:pt idx="4147">
                  <c:v>2255.86</c:v>
                </c:pt>
                <c:pt idx="4148">
                  <c:v>2202.15</c:v>
                </c:pt>
                <c:pt idx="4149">
                  <c:v>2207.0300000000002</c:v>
                </c:pt>
                <c:pt idx="4150">
                  <c:v>2221.6799999999998</c:v>
                </c:pt>
                <c:pt idx="4151">
                  <c:v>2202.15</c:v>
                </c:pt>
                <c:pt idx="4152">
                  <c:v>2211.91</c:v>
                </c:pt>
                <c:pt idx="4153">
                  <c:v>2177.73</c:v>
                </c:pt>
                <c:pt idx="4154">
                  <c:v>2226.56</c:v>
                </c:pt>
                <c:pt idx="4155">
                  <c:v>2226.56</c:v>
                </c:pt>
                <c:pt idx="4156">
                  <c:v>2202.15</c:v>
                </c:pt>
                <c:pt idx="4157">
                  <c:v>2260.7399999999998</c:v>
                </c:pt>
                <c:pt idx="4158">
                  <c:v>2216.8000000000002</c:v>
                </c:pt>
                <c:pt idx="4159">
                  <c:v>2241.21</c:v>
                </c:pt>
                <c:pt idx="4160">
                  <c:v>2255.86</c:v>
                </c:pt>
                <c:pt idx="4161">
                  <c:v>2280.27</c:v>
                </c:pt>
                <c:pt idx="4162">
                  <c:v>2304.69</c:v>
                </c:pt>
                <c:pt idx="4163">
                  <c:v>2294.92</c:v>
                </c:pt>
                <c:pt idx="4164">
                  <c:v>2348.63</c:v>
                </c:pt>
                <c:pt idx="4165">
                  <c:v>2373.0500000000002</c:v>
                </c:pt>
                <c:pt idx="4166">
                  <c:v>2348.63</c:v>
                </c:pt>
                <c:pt idx="4167">
                  <c:v>2387.6999999999998</c:v>
                </c:pt>
                <c:pt idx="4168">
                  <c:v>2363.2800000000002</c:v>
                </c:pt>
                <c:pt idx="4169">
                  <c:v>2373.0500000000002</c:v>
                </c:pt>
                <c:pt idx="4170">
                  <c:v>2402.34</c:v>
                </c:pt>
                <c:pt idx="4171">
                  <c:v>2431.64</c:v>
                </c:pt>
                <c:pt idx="4172">
                  <c:v>2485.35</c:v>
                </c:pt>
                <c:pt idx="4173">
                  <c:v>2451.17</c:v>
                </c:pt>
                <c:pt idx="4174">
                  <c:v>2470.6999999999998</c:v>
                </c:pt>
                <c:pt idx="4175">
                  <c:v>2460.94</c:v>
                </c:pt>
                <c:pt idx="4176">
                  <c:v>2480.4699999999998</c:v>
                </c:pt>
                <c:pt idx="4177">
                  <c:v>2475.59</c:v>
                </c:pt>
                <c:pt idx="4178">
                  <c:v>2431.64</c:v>
                </c:pt>
                <c:pt idx="4179">
                  <c:v>2421.88</c:v>
                </c:pt>
                <c:pt idx="4180">
                  <c:v>2392.58</c:v>
                </c:pt>
                <c:pt idx="4181">
                  <c:v>2451.17</c:v>
                </c:pt>
                <c:pt idx="4182">
                  <c:v>2397.46</c:v>
                </c:pt>
                <c:pt idx="4183">
                  <c:v>2397.46</c:v>
                </c:pt>
                <c:pt idx="4184">
                  <c:v>2324.2199999999998</c:v>
                </c:pt>
                <c:pt idx="4185">
                  <c:v>2348.63</c:v>
                </c:pt>
                <c:pt idx="4186">
                  <c:v>2363.2800000000002</c:v>
                </c:pt>
                <c:pt idx="4187">
                  <c:v>2368.16</c:v>
                </c:pt>
                <c:pt idx="4188">
                  <c:v>2368.16</c:v>
                </c:pt>
                <c:pt idx="4189">
                  <c:v>2333.98</c:v>
                </c:pt>
                <c:pt idx="4190">
                  <c:v>2333.98</c:v>
                </c:pt>
                <c:pt idx="4191">
                  <c:v>2358.4</c:v>
                </c:pt>
                <c:pt idx="4192">
                  <c:v>2329.1</c:v>
                </c:pt>
                <c:pt idx="4193">
                  <c:v>2343.75</c:v>
                </c:pt>
                <c:pt idx="4194">
                  <c:v>2338.87</c:v>
                </c:pt>
                <c:pt idx="4195">
                  <c:v>2319.34</c:v>
                </c:pt>
                <c:pt idx="4196">
                  <c:v>2324.2199999999998</c:v>
                </c:pt>
                <c:pt idx="4197">
                  <c:v>2285.16</c:v>
                </c:pt>
                <c:pt idx="4198">
                  <c:v>2265.63</c:v>
                </c:pt>
                <c:pt idx="4199">
                  <c:v>2290.04</c:v>
                </c:pt>
                <c:pt idx="4200">
                  <c:v>2236.33</c:v>
                </c:pt>
                <c:pt idx="4201">
                  <c:v>2285.16</c:v>
                </c:pt>
                <c:pt idx="4202">
                  <c:v>2260.7399999999998</c:v>
                </c:pt>
                <c:pt idx="4203">
                  <c:v>2265.63</c:v>
                </c:pt>
                <c:pt idx="4204">
                  <c:v>2246.09</c:v>
                </c:pt>
                <c:pt idx="4205">
                  <c:v>2270.5100000000002</c:v>
                </c:pt>
                <c:pt idx="4206">
                  <c:v>2241.21</c:v>
                </c:pt>
                <c:pt idx="4207">
                  <c:v>2221.6799999999998</c:v>
                </c:pt>
                <c:pt idx="4208">
                  <c:v>2241.21</c:v>
                </c:pt>
                <c:pt idx="4209">
                  <c:v>2216.8000000000002</c:v>
                </c:pt>
                <c:pt idx="4210">
                  <c:v>2207.0300000000002</c:v>
                </c:pt>
                <c:pt idx="4211">
                  <c:v>2216.8000000000002</c:v>
                </c:pt>
                <c:pt idx="4212">
                  <c:v>2197.27</c:v>
                </c:pt>
                <c:pt idx="4213">
                  <c:v>2236.33</c:v>
                </c:pt>
                <c:pt idx="4214">
                  <c:v>2216.8000000000002</c:v>
                </c:pt>
                <c:pt idx="4215">
                  <c:v>2221.6799999999998</c:v>
                </c:pt>
                <c:pt idx="4216">
                  <c:v>2246.09</c:v>
                </c:pt>
                <c:pt idx="4217">
                  <c:v>2241.21</c:v>
                </c:pt>
                <c:pt idx="4218">
                  <c:v>2226.56</c:v>
                </c:pt>
                <c:pt idx="4219">
                  <c:v>2255.86</c:v>
                </c:pt>
                <c:pt idx="4220">
                  <c:v>2241.21</c:v>
                </c:pt>
                <c:pt idx="4221">
                  <c:v>2177.73</c:v>
                </c:pt>
                <c:pt idx="4222">
                  <c:v>2167.9699999999998</c:v>
                </c:pt>
                <c:pt idx="4223">
                  <c:v>2260.7399999999998</c:v>
                </c:pt>
                <c:pt idx="4224">
                  <c:v>2275.39</c:v>
                </c:pt>
                <c:pt idx="4225">
                  <c:v>2304.69</c:v>
                </c:pt>
                <c:pt idx="4226">
                  <c:v>2343.75</c:v>
                </c:pt>
                <c:pt idx="4227">
                  <c:v>2358.4</c:v>
                </c:pt>
                <c:pt idx="4228">
                  <c:v>2441.41</c:v>
                </c:pt>
                <c:pt idx="4229">
                  <c:v>2441.41</c:v>
                </c:pt>
                <c:pt idx="4230">
                  <c:v>2460.94</c:v>
                </c:pt>
                <c:pt idx="4231">
                  <c:v>2500</c:v>
                </c:pt>
                <c:pt idx="4232">
                  <c:v>2470.6999999999998</c:v>
                </c:pt>
                <c:pt idx="4233">
                  <c:v>2480.4699999999998</c:v>
                </c:pt>
                <c:pt idx="4234">
                  <c:v>2485.35</c:v>
                </c:pt>
                <c:pt idx="4235">
                  <c:v>2490.23</c:v>
                </c:pt>
                <c:pt idx="4236">
                  <c:v>2524.41</c:v>
                </c:pt>
                <c:pt idx="4237">
                  <c:v>2485.35</c:v>
                </c:pt>
                <c:pt idx="4238">
                  <c:v>2495.12</c:v>
                </c:pt>
                <c:pt idx="4239">
                  <c:v>2441.41</c:v>
                </c:pt>
                <c:pt idx="4240">
                  <c:v>2460.94</c:v>
                </c:pt>
                <c:pt idx="4241">
                  <c:v>2460.94</c:v>
                </c:pt>
                <c:pt idx="4242">
                  <c:v>2431.64</c:v>
                </c:pt>
                <c:pt idx="4243">
                  <c:v>2431.64</c:v>
                </c:pt>
                <c:pt idx="4244">
                  <c:v>2421.88</c:v>
                </c:pt>
                <c:pt idx="4245">
                  <c:v>2475.59</c:v>
                </c:pt>
                <c:pt idx="4246">
                  <c:v>2426.7600000000002</c:v>
                </c:pt>
                <c:pt idx="4247">
                  <c:v>2460.94</c:v>
                </c:pt>
                <c:pt idx="4248">
                  <c:v>2397.46</c:v>
                </c:pt>
                <c:pt idx="4249">
                  <c:v>2397.46</c:v>
                </c:pt>
                <c:pt idx="4250">
                  <c:v>2392.58</c:v>
                </c:pt>
                <c:pt idx="4251">
                  <c:v>2373.0500000000002</c:v>
                </c:pt>
                <c:pt idx="4252">
                  <c:v>2348.63</c:v>
                </c:pt>
                <c:pt idx="4253">
                  <c:v>2338.87</c:v>
                </c:pt>
                <c:pt idx="4254">
                  <c:v>2304.69</c:v>
                </c:pt>
                <c:pt idx="4255">
                  <c:v>2353.52</c:v>
                </c:pt>
                <c:pt idx="4256">
                  <c:v>2333.98</c:v>
                </c:pt>
                <c:pt idx="4257">
                  <c:v>2324.2199999999998</c:v>
                </c:pt>
                <c:pt idx="4258">
                  <c:v>2358.4</c:v>
                </c:pt>
                <c:pt idx="4259">
                  <c:v>2319.34</c:v>
                </c:pt>
                <c:pt idx="4260">
                  <c:v>2358.4</c:v>
                </c:pt>
                <c:pt idx="4261">
                  <c:v>2304.69</c:v>
                </c:pt>
                <c:pt idx="4262">
                  <c:v>2299.8000000000002</c:v>
                </c:pt>
                <c:pt idx="4263">
                  <c:v>2299.8000000000002</c:v>
                </c:pt>
                <c:pt idx="4264">
                  <c:v>2299.8000000000002</c:v>
                </c:pt>
                <c:pt idx="4265">
                  <c:v>2324.2199999999998</c:v>
                </c:pt>
                <c:pt idx="4266">
                  <c:v>2285.16</c:v>
                </c:pt>
                <c:pt idx="4267">
                  <c:v>2309.5700000000002</c:v>
                </c:pt>
                <c:pt idx="4268">
                  <c:v>2299.8000000000002</c:v>
                </c:pt>
                <c:pt idx="4269">
                  <c:v>2255.86</c:v>
                </c:pt>
                <c:pt idx="4270">
                  <c:v>2285.16</c:v>
                </c:pt>
                <c:pt idx="4271">
                  <c:v>2211.91</c:v>
                </c:pt>
                <c:pt idx="4272">
                  <c:v>2231.4499999999998</c:v>
                </c:pt>
                <c:pt idx="4273">
                  <c:v>2207.0300000000002</c:v>
                </c:pt>
                <c:pt idx="4274">
                  <c:v>2187.5</c:v>
                </c:pt>
                <c:pt idx="4275">
                  <c:v>2216.8000000000002</c:v>
                </c:pt>
                <c:pt idx="4276">
                  <c:v>2246.09</c:v>
                </c:pt>
                <c:pt idx="4277">
                  <c:v>2216.8000000000002</c:v>
                </c:pt>
                <c:pt idx="4278">
                  <c:v>2211.91</c:v>
                </c:pt>
                <c:pt idx="4279">
                  <c:v>2182.62</c:v>
                </c:pt>
                <c:pt idx="4280">
                  <c:v>2211.91</c:v>
                </c:pt>
                <c:pt idx="4281">
                  <c:v>2221.6799999999998</c:v>
                </c:pt>
                <c:pt idx="4282">
                  <c:v>2236.33</c:v>
                </c:pt>
                <c:pt idx="4283">
                  <c:v>2250.98</c:v>
                </c:pt>
                <c:pt idx="4284">
                  <c:v>2255.86</c:v>
                </c:pt>
                <c:pt idx="4285">
                  <c:v>2294.92</c:v>
                </c:pt>
                <c:pt idx="4286">
                  <c:v>2250.98</c:v>
                </c:pt>
                <c:pt idx="4287">
                  <c:v>2275.39</c:v>
                </c:pt>
                <c:pt idx="4288">
                  <c:v>2250.98</c:v>
                </c:pt>
                <c:pt idx="4289">
                  <c:v>2294.92</c:v>
                </c:pt>
                <c:pt idx="4290">
                  <c:v>2309.5700000000002</c:v>
                </c:pt>
                <c:pt idx="4291">
                  <c:v>2324.2199999999998</c:v>
                </c:pt>
                <c:pt idx="4292">
                  <c:v>2412.11</c:v>
                </c:pt>
                <c:pt idx="4293">
                  <c:v>2407.23</c:v>
                </c:pt>
                <c:pt idx="4294">
                  <c:v>2460.94</c:v>
                </c:pt>
                <c:pt idx="4295">
                  <c:v>2460.94</c:v>
                </c:pt>
                <c:pt idx="4296">
                  <c:v>2456.0500000000002</c:v>
                </c:pt>
                <c:pt idx="4297">
                  <c:v>2495.12</c:v>
                </c:pt>
                <c:pt idx="4298">
                  <c:v>2509.77</c:v>
                </c:pt>
                <c:pt idx="4299">
                  <c:v>2485.35</c:v>
                </c:pt>
                <c:pt idx="4300">
                  <c:v>2451.17</c:v>
                </c:pt>
                <c:pt idx="4301">
                  <c:v>2460.94</c:v>
                </c:pt>
                <c:pt idx="4302">
                  <c:v>2495.12</c:v>
                </c:pt>
                <c:pt idx="4303">
                  <c:v>2446.29</c:v>
                </c:pt>
                <c:pt idx="4304">
                  <c:v>2485.35</c:v>
                </c:pt>
                <c:pt idx="4305">
                  <c:v>2500</c:v>
                </c:pt>
                <c:pt idx="4306">
                  <c:v>2480.4699999999998</c:v>
                </c:pt>
                <c:pt idx="4307">
                  <c:v>2495.12</c:v>
                </c:pt>
                <c:pt idx="4308">
                  <c:v>2446.29</c:v>
                </c:pt>
                <c:pt idx="4309">
                  <c:v>2470.6999999999998</c:v>
                </c:pt>
                <c:pt idx="4310">
                  <c:v>2446.29</c:v>
                </c:pt>
                <c:pt idx="4311">
                  <c:v>2416.9899999999998</c:v>
                </c:pt>
                <c:pt idx="4312">
                  <c:v>2431.64</c:v>
                </c:pt>
                <c:pt idx="4313">
                  <c:v>2407.23</c:v>
                </c:pt>
                <c:pt idx="4314">
                  <c:v>2451.17</c:v>
                </c:pt>
                <c:pt idx="4315">
                  <c:v>2392.58</c:v>
                </c:pt>
                <c:pt idx="4316">
                  <c:v>2426.7600000000002</c:v>
                </c:pt>
                <c:pt idx="4317">
                  <c:v>2377.9299999999998</c:v>
                </c:pt>
                <c:pt idx="4318">
                  <c:v>2363.2800000000002</c:v>
                </c:pt>
                <c:pt idx="4319">
                  <c:v>2338.87</c:v>
                </c:pt>
                <c:pt idx="4320">
                  <c:v>2348.63</c:v>
                </c:pt>
                <c:pt idx="4321">
                  <c:v>2363.2800000000002</c:v>
                </c:pt>
                <c:pt idx="4322">
                  <c:v>2348.63</c:v>
                </c:pt>
                <c:pt idx="4323">
                  <c:v>2285.16</c:v>
                </c:pt>
                <c:pt idx="4324">
                  <c:v>2348.63</c:v>
                </c:pt>
                <c:pt idx="4325">
                  <c:v>2309.5700000000002</c:v>
                </c:pt>
                <c:pt idx="4326">
                  <c:v>2324.2199999999998</c:v>
                </c:pt>
                <c:pt idx="4327">
                  <c:v>2294.92</c:v>
                </c:pt>
                <c:pt idx="4328">
                  <c:v>2329.1</c:v>
                </c:pt>
                <c:pt idx="4329">
                  <c:v>2324.2199999999998</c:v>
                </c:pt>
                <c:pt idx="4330">
                  <c:v>2275.39</c:v>
                </c:pt>
                <c:pt idx="4331">
                  <c:v>2304.69</c:v>
                </c:pt>
                <c:pt idx="4332">
                  <c:v>2309.5700000000002</c:v>
                </c:pt>
                <c:pt idx="4333">
                  <c:v>2250.98</c:v>
                </c:pt>
                <c:pt idx="4334">
                  <c:v>2246.09</c:v>
                </c:pt>
                <c:pt idx="4335">
                  <c:v>2221.6799999999998</c:v>
                </c:pt>
                <c:pt idx="4336">
                  <c:v>2241.21</c:v>
                </c:pt>
                <c:pt idx="4337">
                  <c:v>2216.8000000000002</c:v>
                </c:pt>
                <c:pt idx="4338">
                  <c:v>2143.5500000000002</c:v>
                </c:pt>
                <c:pt idx="4339">
                  <c:v>2197.27</c:v>
                </c:pt>
                <c:pt idx="4340">
                  <c:v>2177.73</c:v>
                </c:pt>
                <c:pt idx="4341">
                  <c:v>2216.8000000000002</c:v>
                </c:pt>
                <c:pt idx="4342">
                  <c:v>2167.9699999999998</c:v>
                </c:pt>
                <c:pt idx="4343">
                  <c:v>2197.27</c:v>
                </c:pt>
                <c:pt idx="4344">
                  <c:v>2236.33</c:v>
                </c:pt>
                <c:pt idx="4345">
                  <c:v>2216.8000000000002</c:v>
                </c:pt>
                <c:pt idx="4346">
                  <c:v>2236.33</c:v>
                </c:pt>
                <c:pt idx="4347">
                  <c:v>2285.16</c:v>
                </c:pt>
                <c:pt idx="4348">
                  <c:v>2280.27</c:v>
                </c:pt>
                <c:pt idx="4349">
                  <c:v>2348.63</c:v>
                </c:pt>
                <c:pt idx="4350">
                  <c:v>2397.46</c:v>
                </c:pt>
                <c:pt idx="4351">
                  <c:v>2456.0500000000002</c:v>
                </c:pt>
                <c:pt idx="4352">
                  <c:v>2416.9899999999998</c:v>
                </c:pt>
                <c:pt idx="4353">
                  <c:v>2421.88</c:v>
                </c:pt>
                <c:pt idx="4354">
                  <c:v>2485.35</c:v>
                </c:pt>
                <c:pt idx="4355">
                  <c:v>2441.41</c:v>
                </c:pt>
                <c:pt idx="4356">
                  <c:v>2456.0500000000002</c:v>
                </c:pt>
                <c:pt idx="4357">
                  <c:v>2480.4699999999998</c:v>
                </c:pt>
                <c:pt idx="4358">
                  <c:v>2460.94</c:v>
                </c:pt>
                <c:pt idx="4359">
                  <c:v>2451.17</c:v>
                </c:pt>
                <c:pt idx="4360">
                  <c:v>2387.6999999999998</c:v>
                </c:pt>
                <c:pt idx="4361">
                  <c:v>2519.5300000000002</c:v>
                </c:pt>
                <c:pt idx="4362">
                  <c:v>2451.17</c:v>
                </c:pt>
                <c:pt idx="4363">
                  <c:v>2480.4699999999998</c:v>
                </c:pt>
                <c:pt idx="4364">
                  <c:v>2441.41</c:v>
                </c:pt>
                <c:pt idx="4365">
                  <c:v>2456.0500000000002</c:v>
                </c:pt>
                <c:pt idx="4366">
                  <c:v>2431.64</c:v>
                </c:pt>
                <c:pt idx="4367">
                  <c:v>2421.88</c:v>
                </c:pt>
                <c:pt idx="4368">
                  <c:v>2431.64</c:v>
                </c:pt>
                <c:pt idx="4369">
                  <c:v>2402.34</c:v>
                </c:pt>
                <c:pt idx="4370">
                  <c:v>2387.6999999999998</c:v>
                </c:pt>
                <c:pt idx="4371">
                  <c:v>2431.64</c:v>
                </c:pt>
                <c:pt idx="4372">
                  <c:v>2392.58</c:v>
                </c:pt>
                <c:pt idx="4373">
                  <c:v>2377.9299999999998</c:v>
                </c:pt>
                <c:pt idx="4374">
                  <c:v>2377.9299999999998</c:v>
                </c:pt>
                <c:pt idx="4375">
                  <c:v>2387.6999999999998</c:v>
                </c:pt>
                <c:pt idx="4376">
                  <c:v>2402.34</c:v>
                </c:pt>
                <c:pt idx="4377">
                  <c:v>2353.52</c:v>
                </c:pt>
                <c:pt idx="4378">
                  <c:v>2373.0500000000002</c:v>
                </c:pt>
                <c:pt idx="4379">
                  <c:v>2368.16</c:v>
                </c:pt>
                <c:pt idx="4380">
                  <c:v>2382.81</c:v>
                </c:pt>
                <c:pt idx="4381">
                  <c:v>2353.52</c:v>
                </c:pt>
                <c:pt idx="4382">
                  <c:v>2280.27</c:v>
                </c:pt>
                <c:pt idx="4383">
                  <c:v>2338.87</c:v>
                </c:pt>
                <c:pt idx="4384">
                  <c:v>2285.16</c:v>
                </c:pt>
                <c:pt idx="4385">
                  <c:v>2363.2800000000002</c:v>
                </c:pt>
                <c:pt idx="4386">
                  <c:v>2299.8000000000002</c:v>
                </c:pt>
                <c:pt idx="4387">
                  <c:v>2304.69</c:v>
                </c:pt>
                <c:pt idx="4388">
                  <c:v>2314.4499999999998</c:v>
                </c:pt>
                <c:pt idx="4389">
                  <c:v>2290.04</c:v>
                </c:pt>
                <c:pt idx="4390">
                  <c:v>2304.69</c:v>
                </c:pt>
                <c:pt idx="4391">
                  <c:v>2255.86</c:v>
                </c:pt>
                <c:pt idx="4392">
                  <c:v>2236.33</c:v>
                </c:pt>
                <c:pt idx="4393">
                  <c:v>2285.16</c:v>
                </c:pt>
                <c:pt idx="4394">
                  <c:v>2221.6799999999998</c:v>
                </c:pt>
                <c:pt idx="4395">
                  <c:v>2236.33</c:v>
                </c:pt>
                <c:pt idx="4396">
                  <c:v>2182.62</c:v>
                </c:pt>
                <c:pt idx="4397">
                  <c:v>2177.73</c:v>
                </c:pt>
                <c:pt idx="4398">
                  <c:v>2192.38</c:v>
                </c:pt>
                <c:pt idx="4399">
                  <c:v>2172.85</c:v>
                </c:pt>
                <c:pt idx="4400">
                  <c:v>2124.02</c:v>
                </c:pt>
                <c:pt idx="4401">
                  <c:v>2177.73</c:v>
                </c:pt>
                <c:pt idx="4402">
                  <c:v>2236.33</c:v>
                </c:pt>
                <c:pt idx="4403">
                  <c:v>2246.09</c:v>
                </c:pt>
                <c:pt idx="4404">
                  <c:v>2226.56</c:v>
                </c:pt>
                <c:pt idx="4405">
                  <c:v>2348.63</c:v>
                </c:pt>
                <c:pt idx="4406">
                  <c:v>2343.75</c:v>
                </c:pt>
                <c:pt idx="4407">
                  <c:v>2348.63</c:v>
                </c:pt>
                <c:pt idx="4408">
                  <c:v>2416.9899999999998</c:v>
                </c:pt>
                <c:pt idx="4409">
                  <c:v>2426.7600000000002</c:v>
                </c:pt>
                <c:pt idx="4410">
                  <c:v>2504.88</c:v>
                </c:pt>
                <c:pt idx="4411">
                  <c:v>2436.52</c:v>
                </c:pt>
                <c:pt idx="4412">
                  <c:v>2426.7600000000002</c:v>
                </c:pt>
                <c:pt idx="4413">
                  <c:v>2475.59</c:v>
                </c:pt>
                <c:pt idx="4414">
                  <c:v>2456.0500000000002</c:v>
                </c:pt>
                <c:pt idx="4415">
                  <c:v>2514.65</c:v>
                </c:pt>
                <c:pt idx="4416">
                  <c:v>2485.35</c:v>
                </c:pt>
                <c:pt idx="4417">
                  <c:v>2490.23</c:v>
                </c:pt>
                <c:pt idx="4418">
                  <c:v>2460.94</c:v>
                </c:pt>
                <c:pt idx="4419">
                  <c:v>2456.0500000000002</c:v>
                </c:pt>
                <c:pt idx="4420">
                  <c:v>2460.94</c:v>
                </c:pt>
                <c:pt idx="4421">
                  <c:v>2441.41</c:v>
                </c:pt>
                <c:pt idx="4422">
                  <c:v>2460.94</c:v>
                </c:pt>
                <c:pt idx="4423">
                  <c:v>2441.41</c:v>
                </c:pt>
                <c:pt idx="4424">
                  <c:v>2416.9899999999998</c:v>
                </c:pt>
                <c:pt idx="4425">
                  <c:v>2426.7600000000002</c:v>
                </c:pt>
                <c:pt idx="4426">
                  <c:v>2397.46</c:v>
                </c:pt>
                <c:pt idx="4427">
                  <c:v>2416.9899999999998</c:v>
                </c:pt>
                <c:pt idx="4428">
                  <c:v>2402.34</c:v>
                </c:pt>
                <c:pt idx="4429">
                  <c:v>2363.2800000000002</c:v>
                </c:pt>
                <c:pt idx="4430">
                  <c:v>2387.6999999999998</c:v>
                </c:pt>
                <c:pt idx="4431">
                  <c:v>2387.6999999999998</c:v>
                </c:pt>
                <c:pt idx="4432">
                  <c:v>2412.11</c:v>
                </c:pt>
                <c:pt idx="4433">
                  <c:v>2363.2800000000002</c:v>
                </c:pt>
                <c:pt idx="4434">
                  <c:v>2382.81</c:v>
                </c:pt>
                <c:pt idx="4435">
                  <c:v>2343.75</c:v>
                </c:pt>
                <c:pt idx="4436">
                  <c:v>2319.34</c:v>
                </c:pt>
                <c:pt idx="4437">
                  <c:v>2363.2800000000002</c:v>
                </c:pt>
                <c:pt idx="4438">
                  <c:v>2324.2199999999998</c:v>
                </c:pt>
                <c:pt idx="4439">
                  <c:v>2299.8000000000002</c:v>
                </c:pt>
                <c:pt idx="4440">
                  <c:v>2333.98</c:v>
                </c:pt>
                <c:pt idx="4441">
                  <c:v>2304.69</c:v>
                </c:pt>
                <c:pt idx="4442">
                  <c:v>2338.87</c:v>
                </c:pt>
                <c:pt idx="4443">
                  <c:v>2270.5100000000002</c:v>
                </c:pt>
                <c:pt idx="4444">
                  <c:v>2324.2199999999998</c:v>
                </c:pt>
                <c:pt idx="4445">
                  <c:v>2338.87</c:v>
                </c:pt>
                <c:pt idx="4446">
                  <c:v>2309.5700000000002</c:v>
                </c:pt>
                <c:pt idx="4447">
                  <c:v>2309.5700000000002</c:v>
                </c:pt>
                <c:pt idx="4448">
                  <c:v>2236.33</c:v>
                </c:pt>
                <c:pt idx="4449">
                  <c:v>2241.21</c:v>
                </c:pt>
                <c:pt idx="4450">
                  <c:v>2246.09</c:v>
                </c:pt>
                <c:pt idx="4451">
                  <c:v>2163.09</c:v>
                </c:pt>
                <c:pt idx="4452">
                  <c:v>2177.73</c:v>
                </c:pt>
                <c:pt idx="4453">
                  <c:v>2143.5500000000002</c:v>
                </c:pt>
                <c:pt idx="4454">
                  <c:v>2172.85</c:v>
                </c:pt>
                <c:pt idx="4455">
                  <c:v>2099.61</c:v>
                </c:pt>
                <c:pt idx="4456">
                  <c:v>2099.61</c:v>
                </c:pt>
                <c:pt idx="4457">
                  <c:v>2158.1999999999998</c:v>
                </c:pt>
                <c:pt idx="4458">
                  <c:v>2197.27</c:v>
                </c:pt>
                <c:pt idx="4459">
                  <c:v>2202.15</c:v>
                </c:pt>
                <c:pt idx="4460">
                  <c:v>2246.09</c:v>
                </c:pt>
                <c:pt idx="4461">
                  <c:v>2260.7399999999998</c:v>
                </c:pt>
                <c:pt idx="4462">
                  <c:v>2329.1</c:v>
                </c:pt>
                <c:pt idx="4463">
                  <c:v>2314.4499999999998</c:v>
                </c:pt>
                <c:pt idx="4464">
                  <c:v>2368.16</c:v>
                </c:pt>
                <c:pt idx="4465">
                  <c:v>2382.81</c:v>
                </c:pt>
                <c:pt idx="4466">
                  <c:v>2421.88</c:v>
                </c:pt>
                <c:pt idx="4467">
                  <c:v>2451.17</c:v>
                </c:pt>
                <c:pt idx="4468">
                  <c:v>2412.11</c:v>
                </c:pt>
                <c:pt idx="4469">
                  <c:v>2436.52</c:v>
                </c:pt>
                <c:pt idx="4470">
                  <c:v>2446.29</c:v>
                </c:pt>
                <c:pt idx="4471">
                  <c:v>2480.4699999999998</c:v>
                </c:pt>
                <c:pt idx="4472">
                  <c:v>2495.12</c:v>
                </c:pt>
                <c:pt idx="4473">
                  <c:v>2500</c:v>
                </c:pt>
                <c:pt idx="4474">
                  <c:v>2504.88</c:v>
                </c:pt>
                <c:pt idx="4475">
                  <c:v>2500</c:v>
                </c:pt>
                <c:pt idx="4476">
                  <c:v>2456.0500000000002</c:v>
                </c:pt>
                <c:pt idx="4477">
                  <c:v>2500</c:v>
                </c:pt>
                <c:pt idx="4478">
                  <c:v>2426.7600000000002</c:v>
                </c:pt>
                <c:pt idx="4479">
                  <c:v>2490.23</c:v>
                </c:pt>
                <c:pt idx="4480">
                  <c:v>2441.41</c:v>
                </c:pt>
                <c:pt idx="4481">
                  <c:v>2441.41</c:v>
                </c:pt>
                <c:pt idx="4482">
                  <c:v>2416.9899999999998</c:v>
                </c:pt>
                <c:pt idx="4483">
                  <c:v>2412.11</c:v>
                </c:pt>
                <c:pt idx="4484">
                  <c:v>2426.7600000000002</c:v>
                </c:pt>
                <c:pt idx="4485">
                  <c:v>2392.58</c:v>
                </c:pt>
                <c:pt idx="4486">
                  <c:v>2358.4</c:v>
                </c:pt>
                <c:pt idx="4487">
                  <c:v>2387.6999999999998</c:v>
                </c:pt>
                <c:pt idx="4488">
                  <c:v>2338.87</c:v>
                </c:pt>
                <c:pt idx="4489">
                  <c:v>2343.75</c:v>
                </c:pt>
                <c:pt idx="4490">
                  <c:v>2338.87</c:v>
                </c:pt>
                <c:pt idx="4491">
                  <c:v>2338.87</c:v>
                </c:pt>
                <c:pt idx="4492">
                  <c:v>2363.2800000000002</c:v>
                </c:pt>
                <c:pt idx="4493">
                  <c:v>2324.2199999999998</c:v>
                </c:pt>
                <c:pt idx="4494">
                  <c:v>2343.75</c:v>
                </c:pt>
                <c:pt idx="4495">
                  <c:v>2333.98</c:v>
                </c:pt>
                <c:pt idx="4496">
                  <c:v>2329.1</c:v>
                </c:pt>
                <c:pt idx="4497">
                  <c:v>2290.04</c:v>
                </c:pt>
                <c:pt idx="4498">
                  <c:v>2265.63</c:v>
                </c:pt>
                <c:pt idx="4499">
                  <c:v>2309.5700000000002</c:v>
                </c:pt>
                <c:pt idx="4500">
                  <c:v>2275.39</c:v>
                </c:pt>
                <c:pt idx="4501">
                  <c:v>2299.8000000000002</c:v>
                </c:pt>
                <c:pt idx="4502">
                  <c:v>2304.69</c:v>
                </c:pt>
                <c:pt idx="4503">
                  <c:v>2290.04</c:v>
                </c:pt>
                <c:pt idx="4504">
                  <c:v>2343.75</c:v>
                </c:pt>
                <c:pt idx="4505">
                  <c:v>2246.09</c:v>
                </c:pt>
                <c:pt idx="4506">
                  <c:v>2265.63</c:v>
                </c:pt>
                <c:pt idx="4507">
                  <c:v>2236.33</c:v>
                </c:pt>
                <c:pt idx="4508">
                  <c:v>2231.4499999999998</c:v>
                </c:pt>
                <c:pt idx="4509">
                  <c:v>2246.09</c:v>
                </c:pt>
                <c:pt idx="4510">
                  <c:v>2211.91</c:v>
                </c:pt>
                <c:pt idx="4511">
                  <c:v>2221.6799999999998</c:v>
                </c:pt>
                <c:pt idx="4512">
                  <c:v>2211.91</c:v>
                </c:pt>
                <c:pt idx="4513">
                  <c:v>2231.4499999999998</c:v>
                </c:pt>
                <c:pt idx="4514">
                  <c:v>2216.8000000000002</c:v>
                </c:pt>
                <c:pt idx="4515">
                  <c:v>2163.09</c:v>
                </c:pt>
                <c:pt idx="4516">
                  <c:v>2226.56</c:v>
                </c:pt>
                <c:pt idx="4517">
                  <c:v>2280.27</c:v>
                </c:pt>
                <c:pt idx="4518">
                  <c:v>2275.39</c:v>
                </c:pt>
                <c:pt idx="4519">
                  <c:v>2299.8000000000002</c:v>
                </c:pt>
                <c:pt idx="4520">
                  <c:v>2324.2199999999998</c:v>
                </c:pt>
                <c:pt idx="4521">
                  <c:v>2368.16</c:v>
                </c:pt>
                <c:pt idx="4522">
                  <c:v>2392.58</c:v>
                </c:pt>
                <c:pt idx="4523">
                  <c:v>2412.11</c:v>
                </c:pt>
                <c:pt idx="4524">
                  <c:v>2451.17</c:v>
                </c:pt>
                <c:pt idx="4525">
                  <c:v>2441.41</c:v>
                </c:pt>
                <c:pt idx="4526">
                  <c:v>2495.12</c:v>
                </c:pt>
                <c:pt idx="4527">
                  <c:v>2431.64</c:v>
                </c:pt>
                <c:pt idx="4528">
                  <c:v>2392.58</c:v>
                </c:pt>
                <c:pt idx="4529">
                  <c:v>2402.34</c:v>
                </c:pt>
                <c:pt idx="4530">
                  <c:v>2441.41</c:v>
                </c:pt>
                <c:pt idx="4531">
                  <c:v>2475.59</c:v>
                </c:pt>
                <c:pt idx="4532">
                  <c:v>2402.34</c:v>
                </c:pt>
                <c:pt idx="4533">
                  <c:v>2416.9899999999998</c:v>
                </c:pt>
                <c:pt idx="4534">
                  <c:v>2475.59</c:v>
                </c:pt>
                <c:pt idx="4535">
                  <c:v>2441.41</c:v>
                </c:pt>
                <c:pt idx="4536">
                  <c:v>2441.41</c:v>
                </c:pt>
                <c:pt idx="4537">
                  <c:v>2392.58</c:v>
                </c:pt>
                <c:pt idx="4538">
                  <c:v>2436.52</c:v>
                </c:pt>
                <c:pt idx="4539">
                  <c:v>2451.17</c:v>
                </c:pt>
                <c:pt idx="4540">
                  <c:v>2431.64</c:v>
                </c:pt>
                <c:pt idx="4541">
                  <c:v>2446.29</c:v>
                </c:pt>
                <c:pt idx="4542">
                  <c:v>2446.29</c:v>
                </c:pt>
                <c:pt idx="4543">
                  <c:v>2421.88</c:v>
                </c:pt>
                <c:pt idx="4544">
                  <c:v>2426.7600000000002</c:v>
                </c:pt>
                <c:pt idx="4545">
                  <c:v>2387.6999999999998</c:v>
                </c:pt>
                <c:pt idx="4546">
                  <c:v>2407.23</c:v>
                </c:pt>
                <c:pt idx="4547">
                  <c:v>2353.52</c:v>
                </c:pt>
                <c:pt idx="4548">
                  <c:v>2329.1</c:v>
                </c:pt>
                <c:pt idx="4549">
                  <c:v>2358.4</c:v>
                </c:pt>
                <c:pt idx="4550">
                  <c:v>2377.9299999999998</c:v>
                </c:pt>
                <c:pt idx="4551">
                  <c:v>2436.52</c:v>
                </c:pt>
                <c:pt idx="4552">
                  <c:v>2324.2199999999998</c:v>
                </c:pt>
                <c:pt idx="4553">
                  <c:v>2338.87</c:v>
                </c:pt>
                <c:pt idx="4554">
                  <c:v>2333.98</c:v>
                </c:pt>
                <c:pt idx="4555">
                  <c:v>2299.8000000000002</c:v>
                </c:pt>
                <c:pt idx="4556">
                  <c:v>2309.5700000000002</c:v>
                </c:pt>
                <c:pt idx="4557">
                  <c:v>2324.2199999999998</c:v>
                </c:pt>
                <c:pt idx="4558">
                  <c:v>2304.69</c:v>
                </c:pt>
                <c:pt idx="4559">
                  <c:v>2324.2199999999998</c:v>
                </c:pt>
                <c:pt idx="4560">
                  <c:v>2290.04</c:v>
                </c:pt>
                <c:pt idx="4561">
                  <c:v>2314.4499999999998</c:v>
                </c:pt>
                <c:pt idx="4562">
                  <c:v>2241.21</c:v>
                </c:pt>
                <c:pt idx="4563">
                  <c:v>2260.7399999999998</c:v>
                </c:pt>
                <c:pt idx="4564">
                  <c:v>2260.7399999999998</c:v>
                </c:pt>
                <c:pt idx="4565">
                  <c:v>2236.33</c:v>
                </c:pt>
                <c:pt idx="4566">
                  <c:v>2202.15</c:v>
                </c:pt>
                <c:pt idx="4567">
                  <c:v>2172.85</c:v>
                </c:pt>
                <c:pt idx="4568">
                  <c:v>2192.38</c:v>
                </c:pt>
                <c:pt idx="4569">
                  <c:v>2153.3200000000002</c:v>
                </c:pt>
                <c:pt idx="4570">
                  <c:v>2177.73</c:v>
                </c:pt>
                <c:pt idx="4571">
                  <c:v>2163.09</c:v>
                </c:pt>
                <c:pt idx="4572">
                  <c:v>2143.5500000000002</c:v>
                </c:pt>
                <c:pt idx="4573">
                  <c:v>2221.6799999999998</c:v>
                </c:pt>
                <c:pt idx="4574">
                  <c:v>2202.15</c:v>
                </c:pt>
                <c:pt idx="4575">
                  <c:v>2216.8000000000002</c:v>
                </c:pt>
                <c:pt idx="4576">
                  <c:v>2270.5100000000002</c:v>
                </c:pt>
                <c:pt idx="4577">
                  <c:v>2285.16</c:v>
                </c:pt>
                <c:pt idx="4578">
                  <c:v>2343.75</c:v>
                </c:pt>
                <c:pt idx="4579">
                  <c:v>2368.16</c:v>
                </c:pt>
                <c:pt idx="4580">
                  <c:v>2402.34</c:v>
                </c:pt>
                <c:pt idx="4581">
                  <c:v>2451.17</c:v>
                </c:pt>
                <c:pt idx="4582">
                  <c:v>2416.9899999999998</c:v>
                </c:pt>
                <c:pt idx="4583">
                  <c:v>2475.59</c:v>
                </c:pt>
                <c:pt idx="4584">
                  <c:v>2441.41</c:v>
                </c:pt>
                <c:pt idx="4585">
                  <c:v>2509.77</c:v>
                </c:pt>
                <c:pt idx="4586">
                  <c:v>2500</c:v>
                </c:pt>
                <c:pt idx="4587">
                  <c:v>2534.1799999999998</c:v>
                </c:pt>
                <c:pt idx="4588">
                  <c:v>2534.1799999999998</c:v>
                </c:pt>
                <c:pt idx="4589">
                  <c:v>2495.12</c:v>
                </c:pt>
                <c:pt idx="4590">
                  <c:v>2504.88</c:v>
                </c:pt>
                <c:pt idx="4591">
                  <c:v>2460.94</c:v>
                </c:pt>
                <c:pt idx="4592">
                  <c:v>2377.9299999999998</c:v>
                </c:pt>
                <c:pt idx="4593">
                  <c:v>2441.41</c:v>
                </c:pt>
                <c:pt idx="4594">
                  <c:v>2407.23</c:v>
                </c:pt>
                <c:pt idx="4595">
                  <c:v>2480.4699999999998</c:v>
                </c:pt>
                <c:pt idx="4596">
                  <c:v>2421.88</c:v>
                </c:pt>
                <c:pt idx="4597">
                  <c:v>2441.41</c:v>
                </c:pt>
                <c:pt idx="4598">
                  <c:v>2431.64</c:v>
                </c:pt>
                <c:pt idx="4599">
                  <c:v>2412.11</c:v>
                </c:pt>
                <c:pt idx="4600">
                  <c:v>2426.7600000000002</c:v>
                </c:pt>
                <c:pt idx="4601">
                  <c:v>2373.0500000000002</c:v>
                </c:pt>
                <c:pt idx="4602">
                  <c:v>2392.58</c:v>
                </c:pt>
                <c:pt idx="4603">
                  <c:v>2402.34</c:v>
                </c:pt>
                <c:pt idx="4604">
                  <c:v>2377.9299999999998</c:v>
                </c:pt>
                <c:pt idx="4605">
                  <c:v>2373.0500000000002</c:v>
                </c:pt>
                <c:pt idx="4606">
                  <c:v>2343.75</c:v>
                </c:pt>
                <c:pt idx="4607">
                  <c:v>2343.75</c:v>
                </c:pt>
                <c:pt idx="4608">
                  <c:v>2387.6999999999998</c:v>
                </c:pt>
                <c:pt idx="4609">
                  <c:v>2309.5700000000002</c:v>
                </c:pt>
                <c:pt idx="4610">
                  <c:v>2333.98</c:v>
                </c:pt>
                <c:pt idx="4611">
                  <c:v>2294.92</c:v>
                </c:pt>
                <c:pt idx="4612">
                  <c:v>2275.39</c:v>
                </c:pt>
                <c:pt idx="4613">
                  <c:v>2275.39</c:v>
                </c:pt>
                <c:pt idx="4614">
                  <c:v>2236.33</c:v>
                </c:pt>
                <c:pt idx="4615">
                  <c:v>2260.7399999999998</c:v>
                </c:pt>
                <c:pt idx="4616">
                  <c:v>2265.63</c:v>
                </c:pt>
                <c:pt idx="4617">
                  <c:v>2216.8000000000002</c:v>
                </c:pt>
                <c:pt idx="4618">
                  <c:v>2260.7399999999998</c:v>
                </c:pt>
                <c:pt idx="4619">
                  <c:v>2216.8000000000002</c:v>
                </c:pt>
                <c:pt idx="4620">
                  <c:v>2226.56</c:v>
                </c:pt>
                <c:pt idx="4621">
                  <c:v>2192.38</c:v>
                </c:pt>
                <c:pt idx="4622">
                  <c:v>2158.1999999999998</c:v>
                </c:pt>
                <c:pt idx="4623">
                  <c:v>2167.9699999999998</c:v>
                </c:pt>
                <c:pt idx="4624">
                  <c:v>2153.3200000000002</c:v>
                </c:pt>
                <c:pt idx="4625">
                  <c:v>2167.9699999999998</c:v>
                </c:pt>
                <c:pt idx="4626">
                  <c:v>2143.5500000000002</c:v>
                </c:pt>
                <c:pt idx="4627">
                  <c:v>2158.1999999999998</c:v>
                </c:pt>
                <c:pt idx="4628">
                  <c:v>2211.91</c:v>
                </c:pt>
                <c:pt idx="4629">
                  <c:v>2231.4499999999998</c:v>
                </c:pt>
                <c:pt idx="4630">
                  <c:v>2265.63</c:v>
                </c:pt>
                <c:pt idx="4631">
                  <c:v>2294.92</c:v>
                </c:pt>
                <c:pt idx="4632">
                  <c:v>2333.98</c:v>
                </c:pt>
                <c:pt idx="4633">
                  <c:v>2353.52</c:v>
                </c:pt>
                <c:pt idx="4634">
                  <c:v>2358.4</c:v>
                </c:pt>
                <c:pt idx="4635">
                  <c:v>2407.23</c:v>
                </c:pt>
                <c:pt idx="4636">
                  <c:v>2416.9899999999998</c:v>
                </c:pt>
                <c:pt idx="4637">
                  <c:v>2421.88</c:v>
                </c:pt>
                <c:pt idx="4638">
                  <c:v>2456.0500000000002</c:v>
                </c:pt>
                <c:pt idx="4639">
                  <c:v>2407.23</c:v>
                </c:pt>
                <c:pt idx="4640">
                  <c:v>2480.4699999999998</c:v>
                </c:pt>
                <c:pt idx="4641">
                  <c:v>2451.17</c:v>
                </c:pt>
                <c:pt idx="4642">
                  <c:v>2480.4699999999998</c:v>
                </c:pt>
                <c:pt idx="4643">
                  <c:v>2495.12</c:v>
                </c:pt>
                <c:pt idx="4644">
                  <c:v>2495.12</c:v>
                </c:pt>
                <c:pt idx="4645">
                  <c:v>2495.12</c:v>
                </c:pt>
                <c:pt idx="4646">
                  <c:v>2416.9899999999998</c:v>
                </c:pt>
                <c:pt idx="4647">
                  <c:v>2451.17</c:v>
                </c:pt>
                <c:pt idx="4648">
                  <c:v>2421.88</c:v>
                </c:pt>
                <c:pt idx="4649">
                  <c:v>2377.9299999999998</c:v>
                </c:pt>
                <c:pt idx="4650">
                  <c:v>2436.52</c:v>
                </c:pt>
                <c:pt idx="4651">
                  <c:v>2412.11</c:v>
                </c:pt>
                <c:pt idx="4652">
                  <c:v>2416.9899999999998</c:v>
                </c:pt>
                <c:pt idx="4653">
                  <c:v>2421.88</c:v>
                </c:pt>
                <c:pt idx="4654">
                  <c:v>2363.2800000000002</c:v>
                </c:pt>
                <c:pt idx="4655">
                  <c:v>2431.64</c:v>
                </c:pt>
                <c:pt idx="4656">
                  <c:v>2373.0500000000002</c:v>
                </c:pt>
                <c:pt idx="4657">
                  <c:v>2373.0500000000002</c:v>
                </c:pt>
                <c:pt idx="4658">
                  <c:v>2363.2800000000002</c:v>
                </c:pt>
                <c:pt idx="4659">
                  <c:v>2353.52</c:v>
                </c:pt>
                <c:pt idx="4660">
                  <c:v>2348.63</c:v>
                </c:pt>
                <c:pt idx="4661">
                  <c:v>2309.5700000000002</c:v>
                </c:pt>
                <c:pt idx="4662">
                  <c:v>2358.4</c:v>
                </c:pt>
                <c:pt idx="4663">
                  <c:v>2290.04</c:v>
                </c:pt>
                <c:pt idx="4664">
                  <c:v>2343.75</c:v>
                </c:pt>
                <c:pt idx="4665">
                  <c:v>2329.1</c:v>
                </c:pt>
                <c:pt idx="4666">
                  <c:v>2333.98</c:v>
                </c:pt>
                <c:pt idx="4667">
                  <c:v>2348.63</c:v>
                </c:pt>
                <c:pt idx="4668">
                  <c:v>2324.2199999999998</c:v>
                </c:pt>
                <c:pt idx="4669">
                  <c:v>2314.4499999999998</c:v>
                </c:pt>
                <c:pt idx="4670">
                  <c:v>2290.04</c:v>
                </c:pt>
                <c:pt idx="4671">
                  <c:v>2280.27</c:v>
                </c:pt>
                <c:pt idx="4672">
                  <c:v>2294.92</c:v>
                </c:pt>
                <c:pt idx="4673">
                  <c:v>2275.39</c:v>
                </c:pt>
                <c:pt idx="4674">
                  <c:v>2309.5700000000002</c:v>
                </c:pt>
                <c:pt idx="4675">
                  <c:v>2285.16</c:v>
                </c:pt>
                <c:pt idx="4676">
                  <c:v>2265.63</c:v>
                </c:pt>
                <c:pt idx="4677">
                  <c:v>2250.98</c:v>
                </c:pt>
                <c:pt idx="4678">
                  <c:v>2192.38</c:v>
                </c:pt>
                <c:pt idx="4679">
                  <c:v>2192.38</c:v>
                </c:pt>
                <c:pt idx="4680">
                  <c:v>2197.27</c:v>
                </c:pt>
                <c:pt idx="4681">
                  <c:v>2143.5500000000002</c:v>
                </c:pt>
                <c:pt idx="4682">
                  <c:v>2197.27</c:v>
                </c:pt>
                <c:pt idx="4683">
                  <c:v>2182.62</c:v>
                </c:pt>
                <c:pt idx="4684">
                  <c:v>2192.38</c:v>
                </c:pt>
                <c:pt idx="4685">
                  <c:v>2163.09</c:v>
                </c:pt>
                <c:pt idx="4686">
                  <c:v>2177.73</c:v>
                </c:pt>
                <c:pt idx="4687">
                  <c:v>2255.86</c:v>
                </c:pt>
                <c:pt idx="4688">
                  <c:v>2231.4499999999998</c:v>
                </c:pt>
                <c:pt idx="4689">
                  <c:v>2275.39</c:v>
                </c:pt>
                <c:pt idx="4690">
                  <c:v>2314.4499999999998</c:v>
                </c:pt>
                <c:pt idx="4691">
                  <c:v>2358.4</c:v>
                </c:pt>
                <c:pt idx="4692">
                  <c:v>2402.34</c:v>
                </c:pt>
                <c:pt idx="4693">
                  <c:v>2421.88</c:v>
                </c:pt>
                <c:pt idx="4694">
                  <c:v>2446.29</c:v>
                </c:pt>
                <c:pt idx="4695">
                  <c:v>2451.17</c:v>
                </c:pt>
                <c:pt idx="4696">
                  <c:v>2470.6999999999998</c:v>
                </c:pt>
                <c:pt idx="4697">
                  <c:v>2504.88</c:v>
                </c:pt>
                <c:pt idx="4698">
                  <c:v>2470.6999999999998</c:v>
                </c:pt>
                <c:pt idx="4699">
                  <c:v>2460.94</c:v>
                </c:pt>
                <c:pt idx="4700">
                  <c:v>2431.64</c:v>
                </c:pt>
                <c:pt idx="4701">
                  <c:v>2514.65</c:v>
                </c:pt>
                <c:pt idx="4702">
                  <c:v>2539.06</c:v>
                </c:pt>
                <c:pt idx="4703">
                  <c:v>2485.35</c:v>
                </c:pt>
                <c:pt idx="4704">
                  <c:v>2470.6999999999998</c:v>
                </c:pt>
                <c:pt idx="4705">
                  <c:v>2407.23</c:v>
                </c:pt>
                <c:pt idx="4706">
                  <c:v>2397.46</c:v>
                </c:pt>
                <c:pt idx="4707">
                  <c:v>2416.9899999999998</c:v>
                </c:pt>
                <c:pt idx="4708">
                  <c:v>2373.0500000000002</c:v>
                </c:pt>
                <c:pt idx="4709">
                  <c:v>2416.9899999999998</c:v>
                </c:pt>
                <c:pt idx="4710">
                  <c:v>2377.9299999999998</c:v>
                </c:pt>
                <c:pt idx="4711">
                  <c:v>2402.34</c:v>
                </c:pt>
                <c:pt idx="4712">
                  <c:v>2387.6999999999998</c:v>
                </c:pt>
                <c:pt idx="4713">
                  <c:v>2382.81</c:v>
                </c:pt>
                <c:pt idx="4714">
                  <c:v>2373.0500000000002</c:v>
                </c:pt>
                <c:pt idx="4715">
                  <c:v>2358.4</c:v>
                </c:pt>
                <c:pt idx="4716">
                  <c:v>2373.0500000000002</c:v>
                </c:pt>
                <c:pt idx="4717">
                  <c:v>2353.52</c:v>
                </c:pt>
                <c:pt idx="4718">
                  <c:v>2333.98</c:v>
                </c:pt>
                <c:pt idx="4719">
                  <c:v>2338.87</c:v>
                </c:pt>
                <c:pt idx="4720">
                  <c:v>2304.69</c:v>
                </c:pt>
                <c:pt idx="4721">
                  <c:v>2314.4499999999998</c:v>
                </c:pt>
                <c:pt idx="4722">
                  <c:v>2314.4499999999998</c:v>
                </c:pt>
                <c:pt idx="4723">
                  <c:v>2319.34</c:v>
                </c:pt>
                <c:pt idx="4724">
                  <c:v>2319.34</c:v>
                </c:pt>
                <c:pt idx="4725">
                  <c:v>2280.27</c:v>
                </c:pt>
                <c:pt idx="4726">
                  <c:v>2309.5700000000002</c:v>
                </c:pt>
                <c:pt idx="4727">
                  <c:v>2290.04</c:v>
                </c:pt>
                <c:pt idx="4728">
                  <c:v>2255.86</c:v>
                </c:pt>
                <c:pt idx="4729">
                  <c:v>2260.7399999999998</c:v>
                </c:pt>
                <c:pt idx="4730">
                  <c:v>2255.86</c:v>
                </c:pt>
                <c:pt idx="4731">
                  <c:v>2260.7399999999998</c:v>
                </c:pt>
                <c:pt idx="4732">
                  <c:v>2241.21</c:v>
                </c:pt>
                <c:pt idx="4733">
                  <c:v>2260.7399999999998</c:v>
                </c:pt>
                <c:pt idx="4734">
                  <c:v>2255.86</c:v>
                </c:pt>
                <c:pt idx="4735">
                  <c:v>2241.21</c:v>
                </c:pt>
                <c:pt idx="4736">
                  <c:v>2226.56</c:v>
                </c:pt>
                <c:pt idx="4737">
                  <c:v>2221.6799999999998</c:v>
                </c:pt>
                <c:pt idx="4738">
                  <c:v>2197.27</c:v>
                </c:pt>
                <c:pt idx="4739">
                  <c:v>2236.33</c:v>
                </c:pt>
                <c:pt idx="4740">
                  <c:v>2207.0300000000002</c:v>
                </c:pt>
                <c:pt idx="4741">
                  <c:v>2246.09</c:v>
                </c:pt>
                <c:pt idx="4742">
                  <c:v>2231.4499999999998</c:v>
                </c:pt>
                <c:pt idx="4743">
                  <c:v>2246.09</c:v>
                </c:pt>
                <c:pt idx="4744">
                  <c:v>2260.7399999999998</c:v>
                </c:pt>
                <c:pt idx="4745">
                  <c:v>2285.16</c:v>
                </c:pt>
                <c:pt idx="4746">
                  <c:v>2299.8000000000002</c:v>
                </c:pt>
                <c:pt idx="4747">
                  <c:v>2231.4499999999998</c:v>
                </c:pt>
                <c:pt idx="4748">
                  <c:v>2231.4499999999998</c:v>
                </c:pt>
                <c:pt idx="4749">
                  <c:v>2299.8000000000002</c:v>
                </c:pt>
                <c:pt idx="4750">
                  <c:v>2280.27</c:v>
                </c:pt>
                <c:pt idx="4751">
                  <c:v>2304.69</c:v>
                </c:pt>
                <c:pt idx="4752">
                  <c:v>2329.1</c:v>
                </c:pt>
                <c:pt idx="4753">
                  <c:v>2377.9299999999998</c:v>
                </c:pt>
                <c:pt idx="4754">
                  <c:v>2412.11</c:v>
                </c:pt>
                <c:pt idx="4755">
                  <c:v>2426.7600000000002</c:v>
                </c:pt>
                <c:pt idx="4756">
                  <c:v>2514.65</c:v>
                </c:pt>
                <c:pt idx="4757">
                  <c:v>2480.4699999999998</c:v>
                </c:pt>
                <c:pt idx="4758">
                  <c:v>2524.41</c:v>
                </c:pt>
                <c:pt idx="4759">
                  <c:v>2529.3000000000002</c:v>
                </c:pt>
                <c:pt idx="4760">
                  <c:v>2514.65</c:v>
                </c:pt>
                <c:pt idx="4761">
                  <c:v>2539.06</c:v>
                </c:pt>
                <c:pt idx="4762">
                  <c:v>2534.1799999999998</c:v>
                </c:pt>
                <c:pt idx="4763">
                  <c:v>2524.41</c:v>
                </c:pt>
                <c:pt idx="4764">
                  <c:v>2495.12</c:v>
                </c:pt>
                <c:pt idx="4765">
                  <c:v>2441.41</c:v>
                </c:pt>
                <c:pt idx="4766">
                  <c:v>2441.41</c:v>
                </c:pt>
                <c:pt idx="4767">
                  <c:v>2412.11</c:v>
                </c:pt>
                <c:pt idx="4768">
                  <c:v>2456.0500000000002</c:v>
                </c:pt>
                <c:pt idx="4769">
                  <c:v>2407.23</c:v>
                </c:pt>
                <c:pt idx="4770">
                  <c:v>2407.23</c:v>
                </c:pt>
                <c:pt idx="4771">
                  <c:v>2431.64</c:v>
                </c:pt>
                <c:pt idx="4772">
                  <c:v>2373.0500000000002</c:v>
                </c:pt>
                <c:pt idx="4773">
                  <c:v>2353.52</c:v>
                </c:pt>
                <c:pt idx="4774">
                  <c:v>2333.98</c:v>
                </c:pt>
                <c:pt idx="4775">
                  <c:v>2333.98</c:v>
                </c:pt>
                <c:pt idx="4776">
                  <c:v>2333.98</c:v>
                </c:pt>
                <c:pt idx="4777">
                  <c:v>2270.5100000000002</c:v>
                </c:pt>
                <c:pt idx="4778">
                  <c:v>2280.27</c:v>
                </c:pt>
                <c:pt idx="4779">
                  <c:v>2265.63</c:v>
                </c:pt>
                <c:pt idx="4780">
                  <c:v>2265.63</c:v>
                </c:pt>
                <c:pt idx="4781">
                  <c:v>2236.33</c:v>
                </c:pt>
                <c:pt idx="4782">
                  <c:v>2216.8000000000002</c:v>
                </c:pt>
                <c:pt idx="4783">
                  <c:v>2250.98</c:v>
                </c:pt>
                <c:pt idx="4784">
                  <c:v>2192.38</c:v>
                </c:pt>
                <c:pt idx="4785">
                  <c:v>2187.5</c:v>
                </c:pt>
                <c:pt idx="4786">
                  <c:v>2182.62</c:v>
                </c:pt>
                <c:pt idx="4787">
                  <c:v>2124.02</c:v>
                </c:pt>
                <c:pt idx="4788">
                  <c:v>2163.09</c:v>
                </c:pt>
                <c:pt idx="4789">
                  <c:v>2128.91</c:v>
                </c:pt>
                <c:pt idx="4790">
                  <c:v>2109.38</c:v>
                </c:pt>
                <c:pt idx="4791">
                  <c:v>2114.2600000000002</c:v>
                </c:pt>
                <c:pt idx="4792">
                  <c:v>2094.73</c:v>
                </c:pt>
                <c:pt idx="4793">
                  <c:v>2114.2600000000002</c:v>
                </c:pt>
                <c:pt idx="4794">
                  <c:v>2041.02</c:v>
                </c:pt>
                <c:pt idx="4795">
                  <c:v>2045.9</c:v>
                </c:pt>
                <c:pt idx="4796">
                  <c:v>2016.6</c:v>
                </c:pt>
                <c:pt idx="4797">
                  <c:v>2006.84</c:v>
                </c:pt>
                <c:pt idx="4798">
                  <c:v>1967.77</c:v>
                </c:pt>
                <c:pt idx="4799">
                  <c:v>1923.83</c:v>
                </c:pt>
                <c:pt idx="4800">
                  <c:v>1889.65</c:v>
                </c:pt>
                <c:pt idx="4801">
                  <c:v>1904.3</c:v>
                </c:pt>
                <c:pt idx="4802">
                  <c:v>1889.65</c:v>
                </c:pt>
                <c:pt idx="4803">
                  <c:v>1923.83</c:v>
                </c:pt>
                <c:pt idx="4804">
                  <c:v>1860.35</c:v>
                </c:pt>
                <c:pt idx="4805">
                  <c:v>1894.53</c:v>
                </c:pt>
                <c:pt idx="4806">
                  <c:v>1928.71</c:v>
                </c:pt>
                <c:pt idx="4807">
                  <c:v>1928.71</c:v>
                </c:pt>
                <c:pt idx="4808">
                  <c:v>1948.24</c:v>
                </c:pt>
                <c:pt idx="4809">
                  <c:v>1958.01</c:v>
                </c:pt>
                <c:pt idx="4810">
                  <c:v>2001.95</c:v>
                </c:pt>
                <c:pt idx="4811">
                  <c:v>1977.54</c:v>
                </c:pt>
                <c:pt idx="4812">
                  <c:v>1977.54</c:v>
                </c:pt>
                <c:pt idx="4813">
                  <c:v>1967.77</c:v>
                </c:pt>
                <c:pt idx="4814">
                  <c:v>2011.72</c:v>
                </c:pt>
                <c:pt idx="4815">
                  <c:v>2060.5500000000002</c:v>
                </c:pt>
                <c:pt idx="4816">
                  <c:v>1997.07</c:v>
                </c:pt>
                <c:pt idx="4817">
                  <c:v>1997.07</c:v>
                </c:pt>
                <c:pt idx="4818">
                  <c:v>1982.42</c:v>
                </c:pt>
                <c:pt idx="4819">
                  <c:v>1967.77</c:v>
                </c:pt>
                <c:pt idx="4820">
                  <c:v>1923.83</c:v>
                </c:pt>
                <c:pt idx="4821">
                  <c:v>1904.3</c:v>
                </c:pt>
                <c:pt idx="4822">
                  <c:v>1904.3</c:v>
                </c:pt>
                <c:pt idx="4823">
                  <c:v>1831.05</c:v>
                </c:pt>
                <c:pt idx="4824">
                  <c:v>1787.11</c:v>
                </c:pt>
                <c:pt idx="4825">
                  <c:v>1811.52</c:v>
                </c:pt>
                <c:pt idx="4826">
                  <c:v>1752.93</c:v>
                </c:pt>
                <c:pt idx="4827">
                  <c:v>1777.34</c:v>
                </c:pt>
                <c:pt idx="4828">
                  <c:v>1733.4</c:v>
                </c:pt>
                <c:pt idx="4829">
                  <c:v>1728.52</c:v>
                </c:pt>
                <c:pt idx="4830">
                  <c:v>1713.87</c:v>
                </c:pt>
                <c:pt idx="4831">
                  <c:v>1674.8</c:v>
                </c:pt>
                <c:pt idx="4832">
                  <c:v>1684.57</c:v>
                </c:pt>
                <c:pt idx="4833">
                  <c:v>1655.27</c:v>
                </c:pt>
                <c:pt idx="4834">
                  <c:v>1635.74</c:v>
                </c:pt>
                <c:pt idx="4835">
                  <c:v>1645.51</c:v>
                </c:pt>
                <c:pt idx="4836">
                  <c:v>1616.21</c:v>
                </c:pt>
                <c:pt idx="4837">
                  <c:v>1630.86</c:v>
                </c:pt>
                <c:pt idx="4838">
                  <c:v>1572.27</c:v>
                </c:pt>
                <c:pt idx="4839">
                  <c:v>1591.8</c:v>
                </c:pt>
                <c:pt idx="4840">
                  <c:v>1577.15</c:v>
                </c:pt>
                <c:pt idx="4841">
                  <c:v>1503.91</c:v>
                </c:pt>
                <c:pt idx="4842">
                  <c:v>1542.97</c:v>
                </c:pt>
                <c:pt idx="4843">
                  <c:v>1474.61</c:v>
                </c:pt>
                <c:pt idx="4844">
                  <c:v>1494.14</c:v>
                </c:pt>
                <c:pt idx="4845">
                  <c:v>1484.38</c:v>
                </c:pt>
                <c:pt idx="4846">
                  <c:v>1474.61</c:v>
                </c:pt>
                <c:pt idx="4847">
                  <c:v>1489.26</c:v>
                </c:pt>
                <c:pt idx="4848">
                  <c:v>1455.08</c:v>
                </c:pt>
                <c:pt idx="4849">
                  <c:v>1508.79</c:v>
                </c:pt>
                <c:pt idx="4850">
                  <c:v>1420.9</c:v>
                </c:pt>
                <c:pt idx="4851">
                  <c:v>1420.9</c:v>
                </c:pt>
                <c:pt idx="4852">
                  <c:v>1406.25</c:v>
                </c:pt>
                <c:pt idx="4853">
                  <c:v>1362.3</c:v>
                </c:pt>
                <c:pt idx="4854">
                  <c:v>1391.6</c:v>
                </c:pt>
                <c:pt idx="4855">
                  <c:v>1357.42</c:v>
                </c:pt>
                <c:pt idx="4856">
                  <c:v>1342.77</c:v>
                </c:pt>
                <c:pt idx="4857">
                  <c:v>1318.36</c:v>
                </c:pt>
                <c:pt idx="4858">
                  <c:v>1274.4100000000001</c:v>
                </c:pt>
                <c:pt idx="4859">
                  <c:v>1279.3</c:v>
                </c:pt>
                <c:pt idx="4860">
                  <c:v>1235.3499999999999</c:v>
                </c:pt>
                <c:pt idx="4861">
                  <c:v>1225.5899999999999</c:v>
                </c:pt>
                <c:pt idx="4862">
                  <c:v>1225.5899999999999</c:v>
                </c:pt>
                <c:pt idx="4863">
                  <c:v>1215.82</c:v>
                </c:pt>
                <c:pt idx="4864">
                  <c:v>1201.17</c:v>
                </c:pt>
                <c:pt idx="4865">
                  <c:v>1186.52</c:v>
                </c:pt>
                <c:pt idx="4866">
                  <c:v>1201.17</c:v>
                </c:pt>
                <c:pt idx="4867">
                  <c:v>1220.7</c:v>
                </c:pt>
                <c:pt idx="4868">
                  <c:v>1142.58</c:v>
                </c:pt>
                <c:pt idx="4869">
                  <c:v>1210.94</c:v>
                </c:pt>
                <c:pt idx="4870">
                  <c:v>1152.3399999999999</c:v>
                </c:pt>
                <c:pt idx="4871">
                  <c:v>1250</c:v>
                </c:pt>
                <c:pt idx="4872">
                  <c:v>1181.6400000000001</c:v>
                </c:pt>
                <c:pt idx="4873">
                  <c:v>1157.23</c:v>
                </c:pt>
                <c:pt idx="4874">
                  <c:v>1127.93</c:v>
                </c:pt>
                <c:pt idx="4875">
                  <c:v>1108.4000000000001</c:v>
                </c:pt>
                <c:pt idx="4876">
                  <c:v>1142.58</c:v>
                </c:pt>
                <c:pt idx="4877">
                  <c:v>1069.3399999999999</c:v>
                </c:pt>
                <c:pt idx="4878">
                  <c:v>1069.3399999999999</c:v>
                </c:pt>
                <c:pt idx="4879">
                  <c:v>1079.0999999999999</c:v>
                </c:pt>
                <c:pt idx="4880">
                  <c:v>1064.45</c:v>
                </c:pt>
                <c:pt idx="4881">
                  <c:v>1098.6300000000001</c:v>
                </c:pt>
                <c:pt idx="4882">
                  <c:v>1040.04</c:v>
                </c:pt>
                <c:pt idx="4883">
                  <c:v>1059.57</c:v>
                </c:pt>
                <c:pt idx="4884">
                  <c:v>1049.8</c:v>
                </c:pt>
                <c:pt idx="4885">
                  <c:v>1030.27</c:v>
                </c:pt>
                <c:pt idx="4886">
                  <c:v>1054.69</c:v>
                </c:pt>
                <c:pt idx="4887">
                  <c:v>1015.63</c:v>
                </c:pt>
                <c:pt idx="4888">
                  <c:v>1044.92</c:v>
                </c:pt>
                <c:pt idx="4889">
                  <c:v>1025.3900000000001</c:v>
                </c:pt>
                <c:pt idx="4890">
                  <c:v>966.79700000000003</c:v>
                </c:pt>
                <c:pt idx="4891">
                  <c:v>1025.3900000000001</c:v>
                </c:pt>
                <c:pt idx="4892">
                  <c:v>996.09400000000005</c:v>
                </c:pt>
                <c:pt idx="4893">
                  <c:v>1040.04</c:v>
                </c:pt>
                <c:pt idx="4894">
                  <c:v>976.56299999999999</c:v>
                </c:pt>
                <c:pt idx="4895">
                  <c:v>966.79700000000003</c:v>
                </c:pt>
                <c:pt idx="4896">
                  <c:v>986.32799999999997</c:v>
                </c:pt>
                <c:pt idx="4897">
                  <c:v>952.14800000000002</c:v>
                </c:pt>
                <c:pt idx="4898">
                  <c:v>976.56299999999999</c:v>
                </c:pt>
                <c:pt idx="4899">
                  <c:v>961.91399999999999</c:v>
                </c:pt>
                <c:pt idx="4900">
                  <c:v>942.38300000000004</c:v>
                </c:pt>
                <c:pt idx="4901">
                  <c:v>981.44500000000005</c:v>
                </c:pt>
                <c:pt idx="4902">
                  <c:v>947.26599999999996</c:v>
                </c:pt>
                <c:pt idx="4903">
                  <c:v>952.14800000000002</c:v>
                </c:pt>
                <c:pt idx="4904">
                  <c:v>917.96900000000005</c:v>
                </c:pt>
                <c:pt idx="4905">
                  <c:v>927.73400000000004</c:v>
                </c:pt>
                <c:pt idx="4906">
                  <c:v>937.5</c:v>
                </c:pt>
                <c:pt idx="4907">
                  <c:v>898.43799999999999</c:v>
                </c:pt>
                <c:pt idx="4908">
                  <c:v>898.43799999999999</c:v>
                </c:pt>
                <c:pt idx="4909">
                  <c:v>883.78899999999999</c:v>
                </c:pt>
                <c:pt idx="4910">
                  <c:v>898.43799999999999</c:v>
                </c:pt>
                <c:pt idx="4911">
                  <c:v>893.55499999999995</c:v>
                </c:pt>
                <c:pt idx="4912">
                  <c:v>830.07799999999997</c:v>
                </c:pt>
                <c:pt idx="4913">
                  <c:v>859.375</c:v>
                </c:pt>
                <c:pt idx="4914">
                  <c:v>864.25800000000004</c:v>
                </c:pt>
                <c:pt idx="4915">
                  <c:v>888.67200000000003</c:v>
                </c:pt>
                <c:pt idx="4916">
                  <c:v>830.07799999999997</c:v>
                </c:pt>
                <c:pt idx="4917">
                  <c:v>830.07799999999997</c:v>
                </c:pt>
                <c:pt idx="4918">
                  <c:v>844.72699999999998</c:v>
                </c:pt>
                <c:pt idx="4919">
                  <c:v>795.89800000000002</c:v>
                </c:pt>
                <c:pt idx="4920">
                  <c:v>825.19500000000005</c:v>
                </c:pt>
                <c:pt idx="4921">
                  <c:v>830.07799999999997</c:v>
                </c:pt>
                <c:pt idx="4922">
                  <c:v>825.19500000000005</c:v>
                </c:pt>
                <c:pt idx="4923">
                  <c:v>815.43</c:v>
                </c:pt>
                <c:pt idx="4924">
                  <c:v>800.78099999999995</c:v>
                </c:pt>
                <c:pt idx="4925">
                  <c:v>810.54700000000003</c:v>
                </c:pt>
                <c:pt idx="4926">
                  <c:v>786.13300000000004</c:v>
                </c:pt>
                <c:pt idx="4927">
                  <c:v>800.78099999999995</c:v>
                </c:pt>
                <c:pt idx="4928">
                  <c:v>795.89800000000002</c:v>
                </c:pt>
                <c:pt idx="4929">
                  <c:v>781.25</c:v>
                </c:pt>
                <c:pt idx="4930">
                  <c:v>781.25</c:v>
                </c:pt>
                <c:pt idx="4931">
                  <c:v>781.25</c:v>
                </c:pt>
                <c:pt idx="4932">
                  <c:v>747.07</c:v>
                </c:pt>
                <c:pt idx="4933">
                  <c:v>786.13300000000004</c:v>
                </c:pt>
                <c:pt idx="4934">
                  <c:v>727.53899999999999</c:v>
                </c:pt>
                <c:pt idx="4935">
                  <c:v>766.60199999999998</c:v>
                </c:pt>
                <c:pt idx="4936">
                  <c:v>756.83600000000001</c:v>
                </c:pt>
                <c:pt idx="4937">
                  <c:v>776.36699999999996</c:v>
                </c:pt>
                <c:pt idx="4938">
                  <c:v>751.95299999999997</c:v>
                </c:pt>
                <c:pt idx="4939">
                  <c:v>751.95299999999997</c:v>
                </c:pt>
                <c:pt idx="4940">
                  <c:v>781.25</c:v>
                </c:pt>
                <c:pt idx="4941">
                  <c:v>742.18799999999999</c:v>
                </c:pt>
                <c:pt idx="4942">
                  <c:v>756.83600000000001</c:v>
                </c:pt>
                <c:pt idx="4943">
                  <c:v>747.07</c:v>
                </c:pt>
                <c:pt idx="4944">
                  <c:v>727.53899999999999</c:v>
                </c:pt>
                <c:pt idx="4945">
                  <c:v>747.07</c:v>
                </c:pt>
                <c:pt idx="4946">
                  <c:v>698.24199999999996</c:v>
                </c:pt>
                <c:pt idx="4947">
                  <c:v>717.77300000000002</c:v>
                </c:pt>
                <c:pt idx="4948">
                  <c:v>722.65599999999995</c:v>
                </c:pt>
                <c:pt idx="4949">
                  <c:v>698.24199999999996</c:v>
                </c:pt>
                <c:pt idx="4950">
                  <c:v>727.53899999999999</c:v>
                </c:pt>
                <c:pt idx="4951">
                  <c:v>688.47699999999998</c:v>
                </c:pt>
                <c:pt idx="4952">
                  <c:v>708.00800000000004</c:v>
                </c:pt>
                <c:pt idx="4953">
                  <c:v>673.82799999999997</c:v>
                </c:pt>
                <c:pt idx="4954">
                  <c:v>629.88300000000004</c:v>
                </c:pt>
                <c:pt idx="4955">
                  <c:v>664.06299999999999</c:v>
                </c:pt>
                <c:pt idx="4956">
                  <c:v>644.53099999999995</c:v>
                </c:pt>
                <c:pt idx="4957">
                  <c:v>683.59400000000005</c:v>
                </c:pt>
                <c:pt idx="4958">
                  <c:v>678.71100000000001</c:v>
                </c:pt>
                <c:pt idx="4959">
                  <c:v>644.53099999999995</c:v>
                </c:pt>
                <c:pt idx="4960">
                  <c:v>688.47699999999998</c:v>
                </c:pt>
                <c:pt idx="4961">
                  <c:v>649.41399999999999</c:v>
                </c:pt>
                <c:pt idx="4962">
                  <c:v>698.24199999999996</c:v>
                </c:pt>
                <c:pt idx="4963">
                  <c:v>664.06299999999999</c:v>
                </c:pt>
                <c:pt idx="4964">
                  <c:v>673.82799999999997</c:v>
                </c:pt>
                <c:pt idx="4965">
                  <c:v>654.29700000000003</c:v>
                </c:pt>
                <c:pt idx="4966">
                  <c:v>629.88300000000004</c:v>
                </c:pt>
                <c:pt idx="4967">
                  <c:v>629.88300000000004</c:v>
                </c:pt>
                <c:pt idx="4968">
                  <c:v>639.64800000000002</c:v>
                </c:pt>
                <c:pt idx="4969">
                  <c:v>639.64800000000002</c:v>
                </c:pt>
                <c:pt idx="4970">
                  <c:v>644.53099999999995</c:v>
                </c:pt>
                <c:pt idx="4971">
                  <c:v>610.35199999999998</c:v>
                </c:pt>
                <c:pt idx="4972">
                  <c:v>625</c:v>
                </c:pt>
                <c:pt idx="4973">
                  <c:v>595.70299999999997</c:v>
                </c:pt>
                <c:pt idx="4974">
                  <c:v>620.11699999999996</c:v>
                </c:pt>
                <c:pt idx="4975">
                  <c:v>615.23400000000004</c:v>
                </c:pt>
                <c:pt idx="4976">
                  <c:v>590.82000000000005</c:v>
                </c:pt>
                <c:pt idx="4977">
                  <c:v>600.58600000000001</c:v>
                </c:pt>
                <c:pt idx="4978">
                  <c:v>585.93799999999999</c:v>
                </c:pt>
                <c:pt idx="4979">
                  <c:v>600.58600000000001</c:v>
                </c:pt>
                <c:pt idx="4980">
                  <c:v>556.64099999999996</c:v>
                </c:pt>
                <c:pt idx="4981">
                  <c:v>556.64099999999996</c:v>
                </c:pt>
                <c:pt idx="4982">
                  <c:v>595.70299999999997</c:v>
                </c:pt>
                <c:pt idx="4983">
                  <c:v>571.28899999999999</c:v>
                </c:pt>
                <c:pt idx="4984">
                  <c:v>620.11699999999996</c:v>
                </c:pt>
                <c:pt idx="4985">
                  <c:v>556.64099999999996</c:v>
                </c:pt>
                <c:pt idx="4986">
                  <c:v>585.93799999999999</c:v>
                </c:pt>
                <c:pt idx="4987">
                  <c:v>576.17200000000003</c:v>
                </c:pt>
                <c:pt idx="4988">
                  <c:v>546.875</c:v>
                </c:pt>
                <c:pt idx="4989">
                  <c:v>571.28899999999999</c:v>
                </c:pt>
                <c:pt idx="4990">
                  <c:v>556.64099999999996</c:v>
                </c:pt>
                <c:pt idx="4991">
                  <c:v>537.10900000000004</c:v>
                </c:pt>
                <c:pt idx="4992">
                  <c:v>571.28899999999999</c:v>
                </c:pt>
                <c:pt idx="4993">
                  <c:v>541.99199999999996</c:v>
                </c:pt>
                <c:pt idx="4994">
                  <c:v>610.35199999999998</c:v>
                </c:pt>
                <c:pt idx="4995">
                  <c:v>546.875</c:v>
                </c:pt>
                <c:pt idx="4996">
                  <c:v>532.22699999999998</c:v>
                </c:pt>
                <c:pt idx="4997">
                  <c:v>561.52300000000002</c:v>
                </c:pt>
                <c:pt idx="4998">
                  <c:v>546.875</c:v>
                </c:pt>
                <c:pt idx="4999">
                  <c:v>541.99199999999996</c:v>
                </c:pt>
                <c:pt idx="5000">
                  <c:v>493.16399999999999</c:v>
                </c:pt>
                <c:pt idx="5001">
                  <c:v>507.81299999999999</c:v>
                </c:pt>
                <c:pt idx="5002">
                  <c:v>532.22699999999998</c:v>
                </c:pt>
                <c:pt idx="5003">
                  <c:v>483.39800000000002</c:v>
                </c:pt>
                <c:pt idx="5004">
                  <c:v>522.46100000000001</c:v>
                </c:pt>
                <c:pt idx="5005">
                  <c:v>478.51600000000002</c:v>
                </c:pt>
                <c:pt idx="5006">
                  <c:v>517.57799999999997</c:v>
                </c:pt>
                <c:pt idx="5007">
                  <c:v>507.81299999999999</c:v>
                </c:pt>
                <c:pt idx="5008">
                  <c:v>502.93</c:v>
                </c:pt>
                <c:pt idx="5009">
                  <c:v>512.69500000000005</c:v>
                </c:pt>
                <c:pt idx="5010">
                  <c:v>493.16399999999999</c:v>
                </c:pt>
                <c:pt idx="5011">
                  <c:v>498.04700000000003</c:v>
                </c:pt>
                <c:pt idx="5012">
                  <c:v>488.28100000000001</c:v>
                </c:pt>
                <c:pt idx="5013">
                  <c:v>449.21899999999999</c:v>
                </c:pt>
                <c:pt idx="5014">
                  <c:v>498.04700000000003</c:v>
                </c:pt>
                <c:pt idx="5015">
                  <c:v>454.10199999999998</c:v>
                </c:pt>
                <c:pt idx="5016">
                  <c:v>488.28100000000001</c:v>
                </c:pt>
                <c:pt idx="5017">
                  <c:v>463.86700000000002</c:v>
                </c:pt>
                <c:pt idx="5018">
                  <c:v>483.39800000000002</c:v>
                </c:pt>
                <c:pt idx="5019">
                  <c:v>498.04700000000003</c:v>
                </c:pt>
                <c:pt idx="5020">
                  <c:v>473.63299999999998</c:v>
                </c:pt>
                <c:pt idx="5021">
                  <c:v>493.16399999999999</c:v>
                </c:pt>
                <c:pt idx="5022">
                  <c:v>454.10199999999998</c:v>
                </c:pt>
                <c:pt idx="5023">
                  <c:v>449.21899999999999</c:v>
                </c:pt>
                <c:pt idx="5024">
                  <c:v>473.63299999999998</c:v>
                </c:pt>
                <c:pt idx="5025">
                  <c:v>419.92200000000003</c:v>
                </c:pt>
                <c:pt idx="5026">
                  <c:v>473.63299999999998</c:v>
                </c:pt>
                <c:pt idx="5027">
                  <c:v>429.68799999999999</c:v>
                </c:pt>
                <c:pt idx="5028">
                  <c:v>429.68799999999999</c:v>
                </c:pt>
                <c:pt idx="5029">
                  <c:v>444.33600000000001</c:v>
                </c:pt>
                <c:pt idx="5030">
                  <c:v>405.27300000000002</c:v>
                </c:pt>
                <c:pt idx="5031">
                  <c:v>473.63299999999998</c:v>
                </c:pt>
                <c:pt idx="5032">
                  <c:v>395.50799999999998</c:v>
                </c:pt>
                <c:pt idx="5033">
                  <c:v>424.80500000000001</c:v>
                </c:pt>
                <c:pt idx="5034">
                  <c:v>415.03899999999999</c:v>
                </c:pt>
                <c:pt idx="5035">
                  <c:v>410.15600000000001</c:v>
                </c:pt>
                <c:pt idx="5036">
                  <c:v>424.80500000000001</c:v>
                </c:pt>
                <c:pt idx="5037">
                  <c:v>380.85899999999998</c:v>
                </c:pt>
                <c:pt idx="5038">
                  <c:v>390.625</c:v>
                </c:pt>
                <c:pt idx="5039">
                  <c:v>419.92200000000003</c:v>
                </c:pt>
                <c:pt idx="5040">
                  <c:v>390.625</c:v>
                </c:pt>
                <c:pt idx="5041">
                  <c:v>400.39100000000002</c:v>
                </c:pt>
                <c:pt idx="5042">
                  <c:v>410.15600000000001</c:v>
                </c:pt>
                <c:pt idx="5043">
                  <c:v>385.74200000000002</c:v>
                </c:pt>
                <c:pt idx="5044">
                  <c:v>405.27300000000002</c:v>
                </c:pt>
                <c:pt idx="5045">
                  <c:v>385.74200000000002</c:v>
                </c:pt>
                <c:pt idx="5046">
                  <c:v>400.39100000000002</c:v>
                </c:pt>
                <c:pt idx="5047">
                  <c:v>346.68</c:v>
                </c:pt>
                <c:pt idx="5048">
                  <c:v>375.97699999999998</c:v>
                </c:pt>
                <c:pt idx="5049">
                  <c:v>385.74200000000002</c:v>
                </c:pt>
                <c:pt idx="5050">
                  <c:v>327.14800000000002</c:v>
                </c:pt>
                <c:pt idx="5051">
                  <c:v>400.39100000000002</c:v>
                </c:pt>
                <c:pt idx="5052">
                  <c:v>371.09399999999999</c:v>
                </c:pt>
                <c:pt idx="5053">
                  <c:v>419.92200000000003</c:v>
                </c:pt>
                <c:pt idx="5054">
                  <c:v>371.09399999999999</c:v>
                </c:pt>
                <c:pt idx="5055">
                  <c:v>385.74200000000002</c:v>
                </c:pt>
                <c:pt idx="5056">
                  <c:v>385.74200000000002</c:v>
                </c:pt>
                <c:pt idx="5057">
                  <c:v>336.91399999999999</c:v>
                </c:pt>
                <c:pt idx="5058">
                  <c:v>366.21100000000001</c:v>
                </c:pt>
                <c:pt idx="5059">
                  <c:v>380.85899999999998</c:v>
                </c:pt>
                <c:pt idx="5060">
                  <c:v>351.56299999999999</c:v>
                </c:pt>
                <c:pt idx="5061">
                  <c:v>366.21100000000001</c:v>
                </c:pt>
                <c:pt idx="5062">
                  <c:v>356.44499999999999</c:v>
                </c:pt>
                <c:pt idx="5063">
                  <c:v>380.85899999999998</c:v>
                </c:pt>
                <c:pt idx="5064">
                  <c:v>336.91399999999999</c:v>
                </c:pt>
                <c:pt idx="5065">
                  <c:v>346.68</c:v>
                </c:pt>
                <c:pt idx="5066">
                  <c:v>395.50799999999998</c:v>
                </c:pt>
                <c:pt idx="5067">
                  <c:v>336.91399999999999</c:v>
                </c:pt>
                <c:pt idx="5068">
                  <c:v>371.09399999999999</c:v>
                </c:pt>
                <c:pt idx="5069">
                  <c:v>346.68</c:v>
                </c:pt>
                <c:pt idx="5070">
                  <c:v>332.03100000000001</c:v>
                </c:pt>
                <c:pt idx="5071">
                  <c:v>351.56299999999999</c:v>
                </c:pt>
                <c:pt idx="5072">
                  <c:v>322.26600000000002</c:v>
                </c:pt>
                <c:pt idx="5073">
                  <c:v>356.44499999999999</c:v>
                </c:pt>
                <c:pt idx="5074">
                  <c:v>307.61700000000002</c:v>
                </c:pt>
                <c:pt idx="5075">
                  <c:v>327.14800000000002</c:v>
                </c:pt>
                <c:pt idx="5076">
                  <c:v>332.03100000000001</c:v>
                </c:pt>
                <c:pt idx="5077">
                  <c:v>332.03100000000001</c:v>
                </c:pt>
                <c:pt idx="5078">
                  <c:v>332.03100000000001</c:v>
                </c:pt>
                <c:pt idx="5079">
                  <c:v>327.14800000000002</c:v>
                </c:pt>
                <c:pt idx="5080">
                  <c:v>327.14800000000002</c:v>
                </c:pt>
                <c:pt idx="5081">
                  <c:v>312.5</c:v>
                </c:pt>
                <c:pt idx="5082">
                  <c:v>292.96899999999999</c:v>
                </c:pt>
                <c:pt idx="5083">
                  <c:v>327.14800000000002</c:v>
                </c:pt>
                <c:pt idx="5084">
                  <c:v>283.20299999999997</c:v>
                </c:pt>
                <c:pt idx="5085">
                  <c:v>327.14800000000002</c:v>
                </c:pt>
                <c:pt idx="5086">
                  <c:v>302.73399999999998</c:v>
                </c:pt>
                <c:pt idx="5087">
                  <c:v>322.26600000000002</c:v>
                </c:pt>
                <c:pt idx="5088">
                  <c:v>327.14800000000002</c:v>
                </c:pt>
                <c:pt idx="5089">
                  <c:v>336.91399999999999</c:v>
                </c:pt>
                <c:pt idx="5090">
                  <c:v>322.26600000000002</c:v>
                </c:pt>
                <c:pt idx="5091">
                  <c:v>307.61700000000002</c:v>
                </c:pt>
                <c:pt idx="5092">
                  <c:v>292.96899999999999</c:v>
                </c:pt>
                <c:pt idx="5093">
                  <c:v>288.08600000000001</c:v>
                </c:pt>
                <c:pt idx="5094">
                  <c:v>288.08600000000001</c:v>
                </c:pt>
                <c:pt idx="5095">
                  <c:v>312.5</c:v>
                </c:pt>
                <c:pt idx="5096">
                  <c:v>288.08600000000001</c:v>
                </c:pt>
                <c:pt idx="5097">
                  <c:v>288.08600000000001</c:v>
                </c:pt>
                <c:pt idx="5098">
                  <c:v>302.73399999999998</c:v>
                </c:pt>
                <c:pt idx="5099">
                  <c:v>288.08600000000001</c:v>
                </c:pt>
                <c:pt idx="5100">
                  <c:v>317.38299999999998</c:v>
                </c:pt>
                <c:pt idx="5101">
                  <c:v>302.73399999999998</c:v>
                </c:pt>
                <c:pt idx="5102">
                  <c:v>288.08600000000001</c:v>
                </c:pt>
                <c:pt idx="5103">
                  <c:v>312.5</c:v>
                </c:pt>
                <c:pt idx="5104">
                  <c:v>273.43799999999999</c:v>
                </c:pt>
                <c:pt idx="5105">
                  <c:v>268.55500000000001</c:v>
                </c:pt>
                <c:pt idx="5106">
                  <c:v>273.43799999999999</c:v>
                </c:pt>
                <c:pt idx="5107">
                  <c:v>283.20299999999997</c:v>
                </c:pt>
                <c:pt idx="5108">
                  <c:v>302.73399999999998</c:v>
                </c:pt>
                <c:pt idx="5109">
                  <c:v>263.67200000000003</c:v>
                </c:pt>
                <c:pt idx="5110">
                  <c:v>302.73399999999998</c:v>
                </c:pt>
                <c:pt idx="5111">
                  <c:v>268.55500000000001</c:v>
                </c:pt>
                <c:pt idx="5112">
                  <c:v>307.61700000000002</c:v>
                </c:pt>
                <c:pt idx="5113">
                  <c:v>317.38299999999998</c:v>
                </c:pt>
                <c:pt idx="5114">
                  <c:v>278.32</c:v>
                </c:pt>
                <c:pt idx="5115">
                  <c:v>283.20299999999997</c:v>
                </c:pt>
                <c:pt idx="5116">
                  <c:v>273.43799999999999</c:v>
                </c:pt>
                <c:pt idx="5117">
                  <c:v>278.32</c:v>
                </c:pt>
                <c:pt idx="5118">
                  <c:v>253.90600000000001</c:v>
                </c:pt>
                <c:pt idx="5119">
                  <c:v>224.60900000000001</c:v>
                </c:pt>
                <c:pt idx="5120">
                  <c:v>292.96899999999999</c:v>
                </c:pt>
                <c:pt idx="5121">
                  <c:v>239.25800000000001</c:v>
                </c:pt>
                <c:pt idx="5122">
                  <c:v>302.73399999999998</c:v>
                </c:pt>
                <c:pt idx="5123">
                  <c:v>268.55500000000001</c:v>
                </c:pt>
                <c:pt idx="5124">
                  <c:v>268.55500000000001</c:v>
                </c:pt>
                <c:pt idx="5125">
                  <c:v>253.90600000000001</c:v>
                </c:pt>
                <c:pt idx="5126">
                  <c:v>234.375</c:v>
                </c:pt>
                <c:pt idx="5127">
                  <c:v>278.32</c:v>
                </c:pt>
                <c:pt idx="5128">
                  <c:v>244.14099999999999</c:v>
                </c:pt>
                <c:pt idx="5129">
                  <c:v>224.60900000000001</c:v>
                </c:pt>
                <c:pt idx="5130">
                  <c:v>283.20299999999997</c:v>
                </c:pt>
                <c:pt idx="5131">
                  <c:v>249.023</c:v>
                </c:pt>
                <c:pt idx="5132">
                  <c:v>268.55500000000001</c:v>
                </c:pt>
                <c:pt idx="5133">
                  <c:v>224.60900000000001</c:v>
                </c:pt>
                <c:pt idx="5134">
                  <c:v>253.90600000000001</c:v>
                </c:pt>
                <c:pt idx="5135">
                  <c:v>268.55500000000001</c:v>
                </c:pt>
                <c:pt idx="5136">
                  <c:v>234.375</c:v>
                </c:pt>
                <c:pt idx="5137">
                  <c:v>249.023</c:v>
                </c:pt>
                <c:pt idx="5138">
                  <c:v>244.14099999999999</c:v>
                </c:pt>
                <c:pt idx="5139">
                  <c:v>229.49199999999999</c:v>
                </c:pt>
                <c:pt idx="5140">
                  <c:v>249.023</c:v>
                </c:pt>
                <c:pt idx="5141">
                  <c:v>200.19499999999999</c:v>
                </c:pt>
                <c:pt idx="5142">
                  <c:v>244.14099999999999</c:v>
                </c:pt>
                <c:pt idx="5143">
                  <c:v>229.49199999999999</c:v>
                </c:pt>
                <c:pt idx="5144">
                  <c:v>219.727</c:v>
                </c:pt>
                <c:pt idx="5145">
                  <c:v>268.55500000000001</c:v>
                </c:pt>
                <c:pt idx="5146">
                  <c:v>229.49199999999999</c:v>
                </c:pt>
                <c:pt idx="5147">
                  <c:v>307.61700000000002</c:v>
                </c:pt>
                <c:pt idx="5148">
                  <c:v>205.078</c:v>
                </c:pt>
                <c:pt idx="5149">
                  <c:v>214.84399999999999</c:v>
                </c:pt>
                <c:pt idx="5150">
                  <c:v>234.375</c:v>
                </c:pt>
                <c:pt idx="5151">
                  <c:v>200.19499999999999</c:v>
                </c:pt>
                <c:pt idx="5152">
                  <c:v>244.14099999999999</c:v>
                </c:pt>
                <c:pt idx="5153">
                  <c:v>229.49199999999999</c:v>
                </c:pt>
                <c:pt idx="5154">
                  <c:v>209.96100000000001</c:v>
                </c:pt>
                <c:pt idx="5155">
                  <c:v>219.727</c:v>
                </c:pt>
                <c:pt idx="5156">
                  <c:v>214.84399999999999</c:v>
                </c:pt>
                <c:pt idx="5157">
                  <c:v>244.14099999999999</c:v>
                </c:pt>
                <c:pt idx="5158">
                  <c:v>219.727</c:v>
                </c:pt>
                <c:pt idx="5159">
                  <c:v>229.49199999999999</c:v>
                </c:pt>
                <c:pt idx="5160">
                  <c:v>219.727</c:v>
                </c:pt>
                <c:pt idx="5161">
                  <c:v>224.60900000000001</c:v>
                </c:pt>
                <c:pt idx="5162">
                  <c:v>209.96100000000001</c:v>
                </c:pt>
                <c:pt idx="5163">
                  <c:v>195.31299999999999</c:v>
                </c:pt>
                <c:pt idx="5164">
                  <c:v>224.60900000000001</c:v>
                </c:pt>
                <c:pt idx="5165">
                  <c:v>209.96100000000001</c:v>
                </c:pt>
                <c:pt idx="5166">
                  <c:v>229.49199999999999</c:v>
                </c:pt>
                <c:pt idx="5167">
                  <c:v>219.727</c:v>
                </c:pt>
                <c:pt idx="5168">
                  <c:v>209.96100000000001</c:v>
                </c:pt>
                <c:pt idx="5169">
                  <c:v>229.49199999999999</c:v>
                </c:pt>
                <c:pt idx="5170">
                  <c:v>229.49199999999999</c:v>
                </c:pt>
                <c:pt idx="5171">
                  <c:v>219.727</c:v>
                </c:pt>
                <c:pt idx="5172">
                  <c:v>214.84399999999999</c:v>
                </c:pt>
                <c:pt idx="5173">
                  <c:v>219.727</c:v>
                </c:pt>
                <c:pt idx="5174">
                  <c:v>214.84399999999999</c:v>
                </c:pt>
                <c:pt idx="5175">
                  <c:v>214.84399999999999</c:v>
                </c:pt>
                <c:pt idx="5176">
                  <c:v>195.31299999999999</c:v>
                </c:pt>
                <c:pt idx="5177">
                  <c:v>219.727</c:v>
                </c:pt>
                <c:pt idx="5178">
                  <c:v>219.727</c:v>
                </c:pt>
                <c:pt idx="5179">
                  <c:v>229.49199999999999</c:v>
                </c:pt>
                <c:pt idx="5180">
                  <c:v>195.31299999999999</c:v>
                </c:pt>
                <c:pt idx="5181">
                  <c:v>209.96100000000001</c:v>
                </c:pt>
                <c:pt idx="5182">
                  <c:v>214.84399999999999</c:v>
                </c:pt>
                <c:pt idx="5183">
                  <c:v>205.078</c:v>
                </c:pt>
                <c:pt idx="5184">
                  <c:v>200.19499999999999</c:v>
                </c:pt>
                <c:pt idx="5185">
                  <c:v>166.01599999999999</c:v>
                </c:pt>
                <c:pt idx="5186">
                  <c:v>200.19499999999999</c:v>
                </c:pt>
                <c:pt idx="5187">
                  <c:v>209.96100000000001</c:v>
                </c:pt>
                <c:pt idx="5188">
                  <c:v>209.96100000000001</c:v>
                </c:pt>
                <c:pt idx="5189">
                  <c:v>209.96100000000001</c:v>
                </c:pt>
                <c:pt idx="5190">
                  <c:v>190.43</c:v>
                </c:pt>
                <c:pt idx="5191">
                  <c:v>239.25800000000001</c:v>
                </c:pt>
                <c:pt idx="5192">
                  <c:v>195.31299999999999</c:v>
                </c:pt>
                <c:pt idx="5193">
                  <c:v>200.19499999999999</c:v>
                </c:pt>
                <c:pt idx="5194">
                  <c:v>180.66399999999999</c:v>
                </c:pt>
                <c:pt idx="5195">
                  <c:v>200.19499999999999</c:v>
                </c:pt>
                <c:pt idx="5196">
                  <c:v>219.727</c:v>
                </c:pt>
                <c:pt idx="5197">
                  <c:v>190.43</c:v>
                </c:pt>
                <c:pt idx="5198">
                  <c:v>175.78100000000001</c:v>
                </c:pt>
                <c:pt idx="5199">
                  <c:v>185.547</c:v>
                </c:pt>
                <c:pt idx="5200">
                  <c:v>190.43</c:v>
                </c:pt>
                <c:pt idx="5201">
                  <c:v>205.078</c:v>
                </c:pt>
                <c:pt idx="5202">
                  <c:v>170.898</c:v>
                </c:pt>
                <c:pt idx="5203">
                  <c:v>195.31299999999999</c:v>
                </c:pt>
                <c:pt idx="5204">
                  <c:v>209.96100000000001</c:v>
                </c:pt>
                <c:pt idx="5205">
                  <c:v>190.43</c:v>
                </c:pt>
                <c:pt idx="5206">
                  <c:v>185.547</c:v>
                </c:pt>
                <c:pt idx="5207">
                  <c:v>195.31299999999999</c:v>
                </c:pt>
                <c:pt idx="5208">
                  <c:v>200.19499999999999</c:v>
                </c:pt>
                <c:pt idx="5209">
                  <c:v>205.078</c:v>
                </c:pt>
                <c:pt idx="5210">
                  <c:v>170.898</c:v>
                </c:pt>
                <c:pt idx="5211">
                  <c:v>209.96100000000001</c:v>
                </c:pt>
                <c:pt idx="5212">
                  <c:v>161.13300000000001</c:v>
                </c:pt>
                <c:pt idx="5213">
                  <c:v>141.602</c:v>
                </c:pt>
                <c:pt idx="5214">
                  <c:v>219.727</c:v>
                </c:pt>
                <c:pt idx="5215">
                  <c:v>185.547</c:v>
                </c:pt>
                <c:pt idx="5216">
                  <c:v>219.727</c:v>
                </c:pt>
                <c:pt idx="5217">
                  <c:v>180.66399999999999</c:v>
                </c:pt>
                <c:pt idx="5218">
                  <c:v>175.78100000000001</c:v>
                </c:pt>
                <c:pt idx="5219">
                  <c:v>175.78100000000001</c:v>
                </c:pt>
                <c:pt idx="5220">
                  <c:v>170.898</c:v>
                </c:pt>
                <c:pt idx="5221">
                  <c:v>170.898</c:v>
                </c:pt>
                <c:pt idx="5222">
                  <c:v>180.66399999999999</c:v>
                </c:pt>
                <c:pt idx="5223">
                  <c:v>185.547</c:v>
                </c:pt>
                <c:pt idx="5224">
                  <c:v>185.547</c:v>
                </c:pt>
                <c:pt idx="5225">
                  <c:v>195.31299999999999</c:v>
                </c:pt>
                <c:pt idx="5226">
                  <c:v>190.43</c:v>
                </c:pt>
                <c:pt idx="5227">
                  <c:v>175.78100000000001</c:v>
                </c:pt>
                <c:pt idx="5228">
                  <c:v>166.01599999999999</c:v>
                </c:pt>
                <c:pt idx="5229">
                  <c:v>170.898</c:v>
                </c:pt>
                <c:pt idx="5230">
                  <c:v>175.78100000000001</c:v>
                </c:pt>
                <c:pt idx="5231">
                  <c:v>180.66399999999999</c:v>
                </c:pt>
                <c:pt idx="5232">
                  <c:v>151.36699999999999</c:v>
                </c:pt>
                <c:pt idx="5233">
                  <c:v>170.898</c:v>
                </c:pt>
                <c:pt idx="5234">
                  <c:v>166.01599999999999</c:v>
                </c:pt>
                <c:pt idx="5235">
                  <c:v>156.25</c:v>
                </c:pt>
                <c:pt idx="5236">
                  <c:v>180.66399999999999</c:v>
                </c:pt>
                <c:pt idx="5237">
                  <c:v>141.602</c:v>
                </c:pt>
                <c:pt idx="5238">
                  <c:v>214.84399999999999</c:v>
                </c:pt>
                <c:pt idx="5239">
                  <c:v>151.36699999999999</c:v>
                </c:pt>
                <c:pt idx="5240">
                  <c:v>180.66399999999999</c:v>
                </c:pt>
                <c:pt idx="5241">
                  <c:v>166.01599999999999</c:v>
                </c:pt>
                <c:pt idx="5242">
                  <c:v>151.36699999999999</c:v>
                </c:pt>
                <c:pt idx="5243">
                  <c:v>161.13300000000001</c:v>
                </c:pt>
                <c:pt idx="5244">
                  <c:v>146.48400000000001</c:v>
                </c:pt>
                <c:pt idx="5245">
                  <c:v>126.953</c:v>
                </c:pt>
                <c:pt idx="5246">
                  <c:v>161.13300000000001</c:v>
                </c:pt>
                <c:pt idx="5247">
                  <c:v>141.602</c:v>
                </c:pt>
                <c:pt idx="5248">
                  <c:v>185.547</c:v>
                </c:pt>
                <c:pt idx="5249">
                  <c:v>126.953</c:v>
                </c:pt>
                <c:pt idx="5250">
                  <c:v>146.48400000000001</c:v>
                </c:pt>
                <c:pt idx="5251">
                  <c:v>175.78100000000001</c:v>
                </c:pt>
                <c:pt idx="5252">
                  <c:v>156.25</c:v>
                </c:pt>
                <c:pt idx="5253">
                  <c:v>156.25</c:v>
                </c:pt>
                <c:pt idx="5254">
                  <c:v>126.953</c:v>
                </c:pt>
                <c:pt idx="5255">
                  <c:v>141.602</c:v>
                </c:pt>
                <c:pt idx="5256">
                  <c:v>141.602</c:v>
                </c:pt>
                <c:pt idx="5257">
                  <c:v>87.890600000000006</c:v>
                </c:pt>
                <c:pt idx="5258">
                  <c:v>170.898</c:v>
                </c:pt>
                <c:pt idx="5259">
                  <c:v>136.71899999999999</c:v>
                </c:pt>
                <c:pt idx="5260">
                  <c:v>214.84399999999999</c:v>
                </c:pt>
                <c:pt idx="5261">
                  <c:v>117.188</c:v>
                </c:pt>
                <c:pt idx="5262">
                  <c:v>151.36699999999999</c:v>
                </c:pt>
                <c:pt idx="5263">
                  <c:v>136.71899999999999</c:v>
                </c:pt>
                <c:pt idx="5264">
                  <c:v>151.36699999999999</c:v>
                </c:pt>
                <c:pt idx="5265">
                  <c:v>170.898</c:v>
                </c:pt>
                <c:pt idx="5266">
                  <c:v>126.953</c:v>
                </c:pt>
                <c:pt idx="5267">
                  <c:v>126.953</c:v>
                </c:pt>
                <c:pt idx="5268">
                  <c:v>161.13300000000001</c:v>
                </c:pt>
                <c:pt idx="5269">
                  <c:v>126.953</c:v>
                </c:pt>
                <c:pt idx="5270">
                  <c:v>161.13300000000001</c:v>
                </c:pt>
                <c:pt idx="5271">
                  <c:v>112.30500000000001</c:v>
                </c:pt>
                <c:pt idx="5272">
                  <c:v>151.36699999999999</c:v>
                </c:pt>
                <c:pt idx="5273">
                  <c:v>170.898</c:v>
                </c:pt>
                <c:pt idx="5274">
                  <c:v>141.602</c:v>
                </c:pt>
                <c:pt idx="5275">
                  <c:v>151.36699999999999</c:v>
                </c:pt>
                <c:pt idx="5276">
                  <c:v>126.953</c:v>
                </c:pt>
                <c:pt idx="5277">
                  <c:v>126.953</c:v>
                </c:pt>
                <c:pt idx="5278">
                  <c:v>161.13300000000001</c:v>
                </c:pt>
                <c:pt idx="5279">
                  <c:v>112.30500000000001</c:v>
                </c:pt>
                <c:pt idx="5280">
                  <c:v>170.898</c:v>
                </c:pt>
                <c:pt idx="5281">
                  <c:v>102.539</c:v>
                </c:pt>
                <c:pt idx="5282">
                  <c:v>97.656300000000002</c:v>
                </c:pt>
                <c:pt idx="5283">
                  <c:v>161.13300000000001</c:v>
                </c:pt>
                <c:pt idx="5284">
                  <c:v>141.602</c:v>
                </c:pt>
                <c:pt idx="5285">
                  <c:v>170.898</c:v>
                </c:pt>
                <c:pt idx="5286">
                  <c:v>122.07</c:v>
                </c:pt>
                <c:pt idx="5287">
                  <c:v>141.602</c:v>
                </c:pt>
                <c:pt idx="5288">
                  <c:v>117.188</c:v>
                </c:pt>
                <c:pt idx="5289">
                  <c:v>122.07</c:v>
                </c:pt>
                <c:pt idx="5290">
                  <c:v>117.188</c:v>
                </c:pt>
                <c:pt idx="5291">
                  <c:v>112.30500000000001</c:v>
                </c:pt>
                <c:pt idx="5292">
                  <c:v>141.602</c:v>
                </c:pt>
                <c:pt idx="5293">
                  <c:v>122.07</c:v>
                </c:pt>
                <c:pt idx="5294">
                  <c:v>126.953</c:v>
                </c:pt>
                <c:pt idx="5295">
                  <c:v>161.13300000000001</c:v>
                </c:pt>
                <c:pt idx="5296">
                  <c:v>126.953</c:v>
                </c:pt>
                <c:pt idx="5297">
                  <c:v>126.953</c:v>
                </c:pt>
                <c:pt idx="5298">
                  <c:v>117.188</c:v>
                </c:pt>
                <c:pt idx="5299">
                  <c:v>97.656300000000002</c:v>
                </c:pt>
                <c:pt idx="5300">
                  <c:v>107.422</c:v>
                </c:pt>
                <c:pt idx="5301">
                  <c:v>83.007800000000003</c:v>
                </c:pt>
                <c:pt idx="5302">
                  <c:v>136.71899999999999</c:v>
                </c:pt>
                <c:pt idx="5303">
                  <c:v>107.422</c:v>
                </c:pt>
                <c:pt idx="5304">
                  <c:v>136.71899999999999</c:v>
                </c:pt>
                <c:pt idx="5305">
                  <c:v>156.25</c:v>
                </c:pt>
                <c:pt idx="5306">
                  <c:v>107.422</c:v>
                </c:pt>
                <c:pt idx="5307">
                  <c:v>146.48400000000001</c:v>
                </c:pt>
                <c:pt idx="5308">
                  <c:v>117.188</c:v>
                </c:pt>
                <c:pt idx="5309">
                  <c:v>117.188</c:v>
                </c:pt>
                <c:pt idx="5310">
                  <c:v>122.07</c:v>
                </c:pt>
                <c:pt idx="5311">
                  <c:v>97.656300000000002</c:v>
                </c:pt>
                <c:pt idx="5312">
                  <c:v>141.602</c:v>
                </c:pt>
                <c:pt idx="5313">
                  <c:v>102.539</c:v>
                </c:pt>
                <c:pt idx="5314">
                  <c:v>92.773399999999995</c:v>
                </c:pt>
                <c:pt idx="5315">
                  <c:v>107.422</c:v>
                </c:pt>
                <c:pt idx="5316">
                  <c:v>107.422</c:v>
                </c:pt>
                <c:pt idx="5317">
                  <c:v>141.602</c:v>
                </c:pt>
                <c:pt idx="5318">
                  <c:v>78.125</c:v>
                </c:pt>
                <c:pt idx="5319">
                  <c:v>122.07</c:v>
                </c:pt>
                <c:pt idx="5320">
                  <c:v>166.01599999999999</c:v>
                </c:pt>
                <c:pt idx="5321">
                  <c:v>107.422</c:v>
                </c:pt>
                <c:pt idx="5322">
                  <c:v>122.07</c:v>
                </c:pt>
                <c:pt idx="5323">
                  <c:v>78.125</c:v>
                </c:pt>
                <c:pt idx="5324">
                  <c:v>117.188</c:v>
                </c:pt>
                <c:pt idx="5325">
                  <c:v>122.07</c:v>
                </c:pt>
                <c:pt idx="5326">
                  <c:v>63.476599999999998</c:v>
                </c:pt>
                <c:pt idx="5327">
                  <c:v>126.953</c:v>
                </c:pt>
                <c:pt idx="5328">
                  <c:v>87.890600000000006</c:v>
                </c:pt>
                <c:pt idx="5329">
                  <c:v>151.36699999999999</c:v>
                </c:pt>
                <c:pt idx="5330">
                  <c:v>92.773399999999995</c:v>
                </c:pt>
                <c:pt idx="5331">
                  <c:v>126.953</c:v>
                </c:pt>
                <c:pt idx="5332">
                  <c:v>112.30500000000001</c:v>
                </c:pt>
                <c:pt idx="5333">
                  <c:v>97.656300000000002</c:v>
                </c:pt>
                <c:pt idx="5334">
                  <c:v>117.188</c:v>
                </c:pt>
                <c:pt idx="5335">
                  <c:v>102.539</c:v>
                </c:pt>
                <c:pt idx="5336">
                  <c:v>97.656300000000002</c:v>
                </c:pt>
                <c:pt idx="5337">
                  <c:v>107.422</c:v>
                </c:pt>
                <c:pt idx="5338">
                  <c:v>97.656300000000002</c:v>
                </c:pt>
                <c:pt idx="5339">
                  <c:v>117.188</c:v>
                </c:pt>
                <c:pt idx="5340">
                  <c:v>97.656300000000002</c:v>
                </c:pt>
                <c:pt idx="5341">
                  <c:v>136.71899999999999</c:v>
                </c:pt>
                <c:pt idx="5342">
                  <c:v>136.71899999999999</c:v>
                </c:pt>
                <c:pt idx="5343">
                  <c:v>107.422</c:v>
                </c:pt>
                <c:pt idx="5344">
                  <c:v>136.71899999999999</c:v>
                </c:pt>
                <c:pt idx="5345">
                  <c:v>126.953</c:v>
                </c:pt>
                <c:pt idx="5346">
                  <c:v>102.539</c:v>
                </c:pt>
                <c:pt idx="5347">
                  <c:v>102.539</c:v>
                </c:pt>
                <c:pt idx="5348">
                  <c:v>92.773399999999995</c:v>
                </c:pt>
                <c:pt idx="5349">
                  <c:v>122.07</c:v>
                </c:pt>
                <c:pt idx="5350">
                  <c:v>117.188</c:v>
                </c:pt>
                <c:pt idx="5351">
                  <c:v>102.539</c:v>
                </c:pt>
                <c:pt idx="5352">
                  <c:v>112.30500000000001</c:v>
                </c:pt>
                <c:pt idx="5353">
                  <c:v>87.890600000000006</c:v>
                </c:pt>
                <c:pt idx="5354">
                  <c:v>166.01599999999999</c:v>
                </c:pt>
                <c:pt idx="5355">
                  <c:v>112.30500000000001</c:v>
                </c:pt>
                <c:pt idx="5356">
                  <c:v>107.422</c:v>
                </c:pt>
                <c:pt idx="5357">
                  <c:v>122.07</c:v>
                </c:pt>
                <c:pt idx="5358">
                  <c:v>117.188</c:v>
                </c:pt>
                <c:pt idx="5359">
                  <c:v>117.188</c:v>
                </c:pt>
                <c:pt idx="5360">
                  <c:v>78.125</c:v>
                </c:pt>
                <c:pt idx="5361">
                  <c:v>102.539</c:v>
                </c:pt>
                <c:pt idx="5362">
                  <c:v>112.30500000000001</c:v>
                </c:pt>
                <c:pt idx="5363">
                  <c:v>107.422</c:v>
                </c:pt>
                <c:pt idx="5364">
                  <c:v>126.953</c:v>
                </c:pt>
                <c:pt idx="5365">
                  <c:v>97.656300000000002</c:v>
                </c:pt>
                <c:pt idx="5366">
                  <c:v>117.188</c:v>
                </c:pt>
                <c:pt idx="5367">
                  <c:v>117.188</c:v>
                </c:pt>
                <c:pt idx="5368">
                  <c:v>92.773399999999995</c:v>
                </c:pt>
                <c:pt idx="5369">
                  <c:v>122.07</c:v>
                </c:pt>
                <c:pt idx="5370">
                  <c:v>73.242199999999997</c:v>
                </c:pt>
                <c:pt idx="5371">
                  <c:v>107.422</c:v>
                </c:pt>
                <c:pt idx="5372">
                  <c:v>87.890600000000006</c:v>
                </c:pt>
                <c:pt idx="5373">
                  <c:v>48.828099999999999</c:v>
                </c:pt>
                <c:pt idx="5374">
                  <c:v>126.953</c:v>
                </c:pt>
                <c:pt idx="5375">
                  <c:v>78.125</c:v>
                </c:pt>
                <c:pt idx="5376">
                  <c:v>141.602</c:v>
                </c:pt>
                <c:pt idx="5377">
                  <c:v>107.422</c:v>
                </c:pt>
                <c:pt idx="5378">
                  <c:v>117.188</c:v>
                </c:pt>
                <c:pt idx="5379">
                  <c:v>97.656300000000002</c:v>
                </c:pt>
                <c:pt idx="5380">
                  <c:v>97.656300000000002</c:v>
                </c:pt>
                <c:pt idx="5381">
                  <c:v>117.188</c:v>
                </c:pt>
                <c:pt idx="5382">
                  <c:v>102.539</c:v>
                </c:pt>
                <c:pt idx="5383">
                  <c:v>97.656300000000002</c:v>
                </c:pt>
                <c:pt idx="5384">
                  <c:v>107.422</c:v>
                </c:pt>
                <c:pt idx="5385">
                  <c:v>102.539</c:v>
                </c:pt>
                <c:pt idx="5386">
                  <c:v>97.656300000000002</c:v>
                </c:pt>
                <c:pt idx="5387">
                  <c:v>97.656300000000002</c:v>
                </c:pt>
                <c:pt idx="5388">
                  <c:v>92.773399999999995</c:v>
                </c:pt>
                <c:pt idx="5389">
                  <c:v>136.71899999999999</c:v>
                </c:pt>
                <c:pt idx="5390">
                  <c:v>97.656300000000002</c:v>
                </c:pt>
                <c:pt idx="5391">
                  <c:v>107.422</c:v>
                </c:pt>
                <c:pt idx="5392">
                  <c:v>87.890600000000006</c:v>
                </c:pt>
                <c:pt idx="5393">
                  <c:v>92.773399999999995</c:v>
                </c:pt>
                <c:pt idx="5394">
                  <c:v>117.188</c:v>
                </c:pt>
                <c:pt idx="5395">
                  <c:v>78.125</c:v>
                </c:pt>
                <c:pt idx="5396">
                  <c:v>117.188</c:v>
                </c:pt>
                <c:pt idx="5397">
                  <c:v>92.773399999999995</c:v>
                </c:pt>
                <c:pt idx="5398">
                  <c:v>102.539</c:v>
                </c:pt>
                <c:pt idx="5399">
                  <c:v>122.07</c:v>
                </c:pt>
                <c:pt idx="5400">
                  <c:v>87.890600000000006</c:v>
                </c:pt>
                <c:pt idx="5401">
                  <c:v>156.25</c:v>
                </c:pt>
                <c:pt idx="5402">
                  <c:v>107.422</c:v>
                </c:pt>
                <c:pt idx="5403">
                  <c:v>117.188</c:v>
                </c:pt>
                <c:pt idx="5404">
                  <c:v>87.890600000000006</c:v>
                </c:pt>
                <c:pt idx="5405">
                  <c:v>83.007800000000003</c:v>
                </c:pt>
                <c:pt idx="5406">
                  <c:v>107.422</c:v>
                </c:pt>
                <c:pt idx="5407">
                  <c:v>107.422</c:v>
                </c:pt>
                <c:pt idx="5408">
                  <c:v>78.125</c:v>
                </c:pt>
                <c:pt idx="5409">
                  <c:v>112.30500000000001</c:v>
                </c:pt>
                <c:pt idx="5410">
                  <c:v>92.773399999999995</c:v>
                </c:pt>
                <c:pt idx="5411">
                  <c:v>117.188</c:v>
                </c:pt>
                <c:pt idx="5412">
                  <c:v>78.125</c:v>
                </c:pt>
                <c:pt idx="5413">
                  <c:v>112.30500000000001</c:v>
                </c:pt>
                <c:pt idx="5414">
                  <c:v>126.953</c:v>
                </c:pt>
                <c:pt idx="5415">
                  <c:v>87.890600000000006</c:v>
                </c:pt>
                <c:pt idx="5416">
                  <c:v>83.007800000000003</c:v>
                </c:pt>
                <c:pt idx="5417">
                  <c:v>92.773399999999995</c:v>
                </c:pt>
                <c:pt idx="5418">
                  <c:v>83.007800000000003</c:v>
                </c:pt>
                <c:pt idx="5419">
                  <c:v>92.773399999999995</c:v>
                </c:pt>
                <c:pt idx="5420">
                  <c:v>68.359399999999994</c:v>
                </c:pt>
                <c:pt idx="5421">
                  <c:v>97.656300000000002</c:v>
                </c:pt>
                <c:pt idx="5422">
                  <c:v>87.890600000000006</c:v>
                </c:pt>
                <c:pt idx="5423">
                  <c:v>53.710900000000002</c:v>
                </c:pt>
                <c:pt idx="5424">
                  <c:v>112.30500000000001</c:v>
                </c:pt>
                <c:pt idx="5425">
                  <c:v>68.359399999999994</c:v>
                </c:pt>
                <c:pt idx="5426">
                  <c:v>141.602</c:v>
                </c:pt>
                <c:pt idx="5427">
                  <c:v>87.890600000000006</c:v>
                </c:pt>
                <c:pt idx="5428">
                  <c:v>83.007800000000003</c:v>
                </c:pt>
                <c:pt idx="5429">
                  <c:v>102.539</c:v>
                </c:pt>
                <c:pt idx="5430">
                  <c:v>87.890600000000006</c:v>
                </c:pt>
                <c:pt idx="5431">
                  <c:v>112.30500000000001</c:v>
                </c:pt>
                <c:pt idx="5432">
                  <c:v>87.890600000000006</c:v>
                </c:pt>
                <c:pt idx="5433">
                  <c:v>63.476599999999998</c:v>
                </c:pt>
                <c:pt idx="5434">
                  <c:v>92.773399999999995</c:v>
                </c:pt>
                <c:pt idx="5435">
                  <c:v>102.539</c:v>
                </c:pt>
                <c:pt idx="5436">
                  <c:v>117.188</c:v>
                </c:pt>
                <c:pt idx="5437">
                  <c:v>107.422</c:v>
                </c:pt>
                <c:pt idx="5438">
                  <c:v>112.30500000000001</c:v>
                </c:pt>
                <c:pt idx="5439">
                  <c:v>112.30500000000001</c:v>
                </c:pt>
                <c:pt idx="5440">
                  <c:v>87.890600000000006</c:v>
                </c:pt>
                <c:pt idx="5441">
                  <c:v>122.07</c:v>
                </c:pt>
                <c:pt idx="5442">
                  <c:v>68.359399999999994</c:v>
                </c:pt>
                <c:pt idx="5443">
                  <c:v>83.007800000000003</c:v>
                </c:pt>
                <c:pt idx="5444">
                  <c:v>117.188</c:v>
                </c:pt>
                <c:pt idx="5445">
                  <c:v>87.890600000000006</c:v>
                </c:pt>
                <c:pt idx="5446">
                  <c:v>97.656300000000002</c:v>
                </c:pt>
                <c:pt idx="5447">
                  <c:v>68.359399999999994</c:v>
                </c:pt>
                <c:pt idx="5448">
                  <c:v>117.188</c:v>
                </c:pt>
                <c:pt idx="5449">
                  <c:v>107.422</c:v>
                </c:pt>
                <c:pt idx="5450">
                  <c:v>78.125</c:v>
                </c:pt>
                <c:pt idx="5451">
                  <c:v>107.422</c:v>
                </c:pt>
                <c:pt idx="5452">
                  <c:v>107.422</c:v>
                </c:pt>
                <c:pt idx="5453">
                  <c:v>122.07</c:v>
                </c:pt>
                <c:pt idx="5454">
                  <c:v>78.125</c:v>
                </c:pt>
                <c:pt idx="5455">
                  <c:v>97.656300000000002</c:v>
                </c:pt>
                <c:pt idx="5456">
                  <c:v>122.07</c:v>
                </c:pt>
                <c:pt idx="5457">
                  <c:v>92.773399999999995</c:v>
                </c:pt>
                <c:pt idx="5458">
                  <c:v>87.890600000000006</c:v>
                </c:pt>
                <c:pt idx="5459">
                  <c:v>117.188</c:v>
                </c:pt>
                <c:pt idx="5460">
                  <c:v>97.656300000000002</c:v>
                </c:pt>
                <c:pt idx="5461">
                  <c:v>156.25</c:v>
                </c:pt>
                <c:pt idx="5462">
                  <c:v>97.656300000000002</c:v>
                </c:pt>
                <c:pt idx="5463">
                  <c:v>97.656300000000002</c:v>
                </c:pt>
                <c:pt idx="5464">
                  <c:v>126.953</c:v>
                </c:pt>
                <c:pt idx="5465">
                  <c:v>87.890600000000006</c:v>
                </c:pt>
                <c:pt idx="5466">
                  <c:v>107.422</c:v>
                </c:pt>
                <c:pt idx="5467">
                  <c:v>73.242199999999997</c:v>
                </c:pt>
                <c:pt idx="5468">
                  <c:v>102.539</c:v>
                </c:pt>
                <c:pt idx="5469">
                  <c:v>97.656300000000002</c:v>
                </c:pt>
                <c:pt idx="5470">
                  <c:v>34.179699999999997</c:v>
                </c:pt>
                <c:pt idx="5471">
                  <c:v>136.71899999999999</c:v>
                </c:pt>
                <c:pt idx="5472">
                  <c:v>97.656300000000002</c:v>
                </c:pt>
                <c:pt idx="5473">
                  <c:v>141.602</c:v>
                </c:pt>
                <c:pt idx="5474">
                  <c:v>107.422</c:v>
                </c:pt>
                <c:pt idx="5475">
                  <c:v>102.539</c:v>
                </c:pt>
                <c:pt idx="5476">
                  <c:v>107.422</c:v>
                </c:pt>
                <c:pt idx="5477">
                  <c:v>68.359399999999994</c:v>
                </c:pt>
                <c:pt idx="5478">
                  <c:v>97.656300000000002</c:v>
                </c:pt>
                <c:pt idx="5479">
                  <c:v>78.125</c:v>
                </c:pt>
                <c:pt idx="5480">
                  <c:v>87.890600000000006</c:v>
                </c:pt>
                <c:pt idx="5481">
                  <c:v>112.30500000000001</c:v>
                </c:pt>
                <c:pt idx="5482">
                  <c:v>97.656300000000002</c:v>
                </c:pt>
                <c:pt idx="5483">
                  <c:v>112.30500000000001</c:v>
                </c:pt>
                <c:pt idx="5484">
                  <c:v>73.242199999999997</c:v>
                </c:pt>
                <c:pt idx="5485">
                  <c:v>122.07</c:v>
                </c:pt>
                <c:pt idx="5486">
                  <c:v>107.422</c:v>
                </c:pt>
                <c:pt idx="5487">
                  <c:v>63.476599999999998</c:v>
                </c:pt>
                <c:pt idx="5488">
                  <c:v>107.422</c:v>
                </c:pt>
                <c:pt idx="5489">
                  <c:v>97.656300000000002</c:v>
                </c:pt>
                <c:pt idx="5490">
                  <c:v>73.242199999999997</c:v>
                </c:pt>
                <c:pt idx="5491">
                  <c:v>87.890600000000006</c:v>
                </c:pt>
                <c:pt idx="5492">
                  <c:v>107.422</c:v>
                </c:pt>
                <c:pt idx="5493">
                  <c:v>107.422</c:v>
                </c:pt>
                <c:pt idx="5494">
                  <c:v>83.007800000000003</c:v>
                </c:pt>
                <c:pt idx="5495">
                  <c:v>112.30500000000001</c:v>
                </c:pt>
                <c:pt idx="5496">
                  <c:v>97.656300000000002</c:v>
                </c:pt>
                <c:pt idx="5497">
                  <c:v>87.890600000000006</c:v>
                </c:pt>
                <c:pt idx="5498">
                  <c:v>102.539</c:v>
                </c:pt>
                <c:pt idx="5499">
                  <c:v>83.007800000000003</c:v>
                </c:pt>
                <c:pt idx="5500">
                  <c:v>102.539</c:v>
                </c:pt>
                <c:pt idx="5501">
                  <c:v>107.422</c:v>
                </c:pt>
                <c:pt idx="5502">
                  <c:v>78.125</c:v>
                </c:pt>
                <c:pt idx="5503">
                  <c:v>107.422</c:v>
                </c:pt>
                <c:pt idx="5504">
                  <c:v>97.656300000000002</c:v>
                </c:pt>
                <c:pt idx="5505">
                  <c:v>107.422</c:v>
                </c:pt>
                <c:pt idx="5506">
                  <c:v>63.476599999999998</c:v>
                </c:pt>
                <c:pt idx="5507">
                  <c:v>107.422</c:v>
                </c:pt>
                <c:pt idx="5508">
                  <c:v>136.71899999999999</c:v>
                </c:pt>
                <c:pt idx="5509">
                  <c:v>122.07</c:v>
                </c:pt>
                <c:pt idx="5510">
                  <c:v>92.773399999999995</c:v>
                </c:pt>
                <c:pt idx="5511">
                  <c:v>48.828099999999999</c:v>
                </c:pt>
                <c:pt idx="5512">
                  <c:v>87.890600000000006</c:v>
                </c:pt>
                <c:pt idx="5513">
                  <c:v>87.890600000000006</c:v>
                </c:pt>
                <c:pt idx="5514">
                  <c:v>48.828099999999999</c:v>
                </c:pt>
                <c:pt idx="5515">
                  <c:v>107.422</c:v>
                </c:pt>
                <c:pt idx="5516">
                  <c:v>73.242199999999997</c:v>
                </c:pt>
                <c:pt idx="5517">
                  <c:v>112.30500000000001</c:v>
                </c:pt>
                <c:pt idx="5518">
                  <c:v>87.890600000000006</c:v>
                </c:pt>
                <c:pt idx="5519">
                  <c:v>92.773399999999995</c:v>
                </c:pt>
                <c:pt idx="5520">
                  <c:v>87.890600000000006</c:v>
                </c:pt>
                <c:pt idx="5521">
                  <c:v>92.773399999999995</c:v>
                </c:pt>
                <c:pt idx="5522">
                  <c:v>112.30500000000001</c:v>
                </c:pt>
                <c:pt idx="5523">
                  <c:v>73.242199999999997</c:v>
                </c:pt>
                <c:pt idx="5524">
                  <c:v>68.359399999999994</c:v>
                </c:pt>
                <c:pt idx="5525">
                  <c:v>102.539</c:v>
                </c:pt>
                <c:pt idx="5526">
                  <c:v>78.125</c:v>
                </c:pt>
                <c:pt idx="5527">
                  <c:v>78.125</c:v>
                </c:pt>
                <c:pt idx="5528">
                  <c:v>92.773399999999995</c:v>
                </c:pt>
                <c:pt idx="5529">
                  <c:v>102.539</c:v>
                </c:pt>
                <c:pt idx="5530">
                  <c:v>117.188</c:v>
                </c:pt>
                <c:pt idx="5531">
                  <c:v>97.656300000000002</c:v>
                </c:pt>
                <c:pt idx="5532">
                  <c:v>97.656300000000002</c:v>
                </c:pt>
                <c:pt idx="5533">
                  <c:v>92.773399999999995</c:v>
                </c:pt>
                <c:pt idx="5534">
                  <c:v>92.773399999999995</c:v>
                </c:pt>
                <c:pt idx="5535">
                  <c:v>92.773399999999995</c:v>
                </c:pt>
                <c:pt idx="5536">
                  <c:v>73.242199999999997</c:v>
                </c:pt>
                <c:pt idx="5537">
                  <c:v>107.422</c:v>
                </c:pt>
                <c:pt idx="5538">
                  <c:v>92.773399999999995</c:v>
                </c:pt>
                <c:pt idx="5539">
                  <c:v>107.422</c:v>
                </c:pt>
                <c:pt idx="5540">
                  <c:v>112.30500000000001</c:v>
                </c:pt>
                <c:pt idx="5541">
                  <c:v>102.539</c:v>
                </c:pt>
                <c:pt idx="5542">
                  <c:v>146.48400000000001</c:v>
                </c:pt>
                <c:pt idx="5543">
                  <c:v>87.890600000000006</c:v>
                </c:pt>
                <c:pt idx="5544">
                  <c:v>92.773399999999995</c:v>
                </c:pt>
                <c:pt idx="5545">
                  <c:v>92.773399999999995</c:v>
                </c:pt>
                <c:pt idx="5546">
                  <c:v>68.359399999999994</c:v>
                </c:pt>
                <c:pt idx="5547">
                  <c:v>102.539</c:v>
                </c:pt>
                <c:pt idx="5548">
                  <c:v>107.422</c:v>
                </c:pt>
                <c:pt idx="5549">
                  <c:v>102.539</c:v>
                </c:pt>
                <c:pt idx="5550">
                  <c:v>107.422</c:v>
                </c:pt>
                <c:pt idx="5551">
                  <c:v>92.773399999999995</c:v>
                </c:pt>
                <c:pt idx="5552">
                  <c:v>136.71899999999999</c:v>
                </c:pt>
                <c:pt idx="5553">
                  <c:v>97.656300000000002</c:v>
                </c:pt>
                <c:pt idx="5554">
                  <c:v>102.539</c:v>
                </c:pt>
                <c:pt idx="5555">
                  <c:v>117.188</c:v>
                </c:pt>
                <c:pt idx="5556">
                  <c:v>92.773399999999995</c:v>
                </c:pt>
                <c:pt idx="5557">
                  <c:v>117.188</c:v>
                </c:pt>
                <c:pt idx="5558">
                  <c:v>83.007800000000003</c:v>
                </c:pt>
                <c:pt idx="5559">
                  <c:v>102.539</c:v>
                </c:pt>
                <c:pt idx="5560">
                  <c:v>87.890600000000006</c:v>
                </c:pt>
                <c:pt idx="5561">
                  <c:v>53.710900000000002</c:v>
                </c:pt>
                <c:pt idx="5562">
                  <c:v>107.422</c:v>
                </c:pt>
                <c:pt idx="5563">
                  <c:v>53.710900000000002</c:v>
                </c:pt>
                <c:pt idx="5564">
                  <c:v>136.71899999999999</c:v>
                </c:pt>
                <c:pt idx="5565">
                  <c:v>83.007800000000003</c:v>
                </c:pt>
                <c:pt idx="5566">
                  <c:v>97.656300000000002</c:v>
                </c:pt>
                <c:pt idx="5567">
                  <c:v>97.656300000000002</c:v>
                </c:pt>
                <c:pt idx="5568">
                  <c:v>92.773399999999995</c:v>
                </c:pt>
                <c:pt idx="5569">
                  <c:v>141.602</c:v>
                </c:pt>
                <c:pt idx="5570">
                  <c:v>83.007800000000003</c:v>
                </c:pt>
                <c:pt idx="5571">
                  <c:v>73.242199999999997</c:v>
                </c:pt>
                <c:pt idx="5572">
                  <c:v>97.656300000000002</c:v>
                </c:pt>
                <c:pt idx="5573">
                  <c:v>117.188</c:v>
                </c:pt>
                <c:pt idx="5574">
                  <c:v>117.188</c:v>
                </c:pt>
                <c:pt idx="5575">
                  <c:v>73.242199999999997</c:v>
                </c:pt>
                <c:pt idx="5576">
                  <c:v>78.125</c:v>
                </c:pt>
                <c:pt idx="5577">
                  <c:v>92.773399999999995</c:v>
                </c:pt>
                <c:pt idx="5578">
                  <c:v>92.773399999999995</c:v>
                </c:pt>
                <c:pt idx="5579">
                  <c:v>92.773399999999995</c:v>
                </c:pt>
                <c:pt idx="5580">
                  <c:v>63.476599999999998</c:v>
                </c:pt>
                <c:pt idx="5581">
                  <c:v>87.890600000000006</c:v>
                </c:pt>
                <c:pt idx="5582">
                  <c:v>78.125</c:v>
                </c:pt>
                <c:pt idx="5583">
                  <c:v>92.773399999999995</c:v>
                </c:pt>
                <c:pt idx="5584">
                  <c:v>87.890600000000006</c:v>
                </c:pt>
                <c:pt idx="5585">
                  <c:v>73.242199999999997</c:v>
                </c:pt>
                <c:pt idx="5586">
                  <c:v>136.71899999999999</c:v>
                </c:pt>
                <c:pt idx="5587">
                  <c:v>92.773399999999995</c:v>
                </c:pt>
                <c:pt idx="5588">
                  <c:v>87.890600000000006</c:v>
                </c:pt>
                <c:pt idx="5589">
                  <c:v>87.890600000000006</c:v>
                </c:pt>
                <c:pt idx="5590">
                  <c:v>73.242199999999997</c:v>
                </c:pt>
                <c:pt idx="5591">
                  <c:v>107.422</c:v>
                </c:pt>
                <c:pt idx="5592">
                  <c:v>78.125</c:v>
                </c:pt>
                <c:pt idx="5593">
                  <c:v>58.593800000000002</c:v>
                </c:pt>
                <c:pt idx="5594">
                  <c:v>83.007800000000003</c:v>
                </c:pt>
                <c:pt idx="5595">
                  <c:v>68.359399999999994</c:v>
                </c:pt>
                <c:pt idx="5596">
                  <c:v>141.602</c:v>
                </c:pt>
                <c:pt idx="5597">
                  <c:v>78.125</c:v>
                </c:pt>
                <c:pt idx="5598">
                  <c:v>107.422</c:v>
                </c:pt>
                <c:pt idx="5599">
                  <c:v>112.30500000000001</c:v>
                </c:pt>
                <c:pt idx="5600">
                  <c:v>97.656300000000002</c:v>
                </c:pt>
                <c:pt idx="5601">
                  <c:v>97.656300000000002</c:v>
                </c:pt>
                <c:pt idx="5602">
                  <c:v>53.710900000000002</c:v>
                </c:pt>
                <c:pt idx="5603">
                  <c:v>107.422</c:v>
                </c:pt>
                <c:pt idx="5604">
                  <c:v>87.890600000000006</c:v>
                </c:pt>
                <c:pt idx="5605">
                  <c:v>53.710900000000002</c:v>
                </c:pt>
                <c:pt idx="5606">
                  <c:v>122.07</c:v>
                </c:pt>
                <c:pt idx="5607">
                  <c:v>73.242199999999997</c:v>
                </c:pt>
                <c:pt idx="5608">
                  <c:v>146.48400000000001</c:v>
                </c:pt>
                <c:pt idx="5609">
                  <c:v>102.539</c:v>
                </c:pt>
                <c:pt idx="5610">
                  <c:v>97.656300000000002</c:v>
                </c:pt>
                <c:pt idx="5611">
                  <c:v>112.30500000000001</c:v>
                </c:pt>
                <c:pt idx="5612">
                  <c:v>73.242199999999997</c:v>
                </c:pt>
                <c:pt idx="5613">
                  <c:v>107.422</c:v>
                </c:pt>
                <c:pt idx="5614">
                  <c:v>107.422</c:v>
                </c:pt>
                <c:pt idx="5615">
                  <c:v>78.125</c:v>
                </c:pt>
                <c:pt idx="5616">
                  <c:v>107.422</c:v>
                </c:pt>
                <c:pt idx="5617">
                  <c:v>83.007800000000003</c:v>
                </c:pt>
                <c:pt idx="5618">
                  <c:v>126.953</c:v>
                </c:pt>
                <c:pt idx="5619">
                  <c:v>92.773399999999995</c:v>
                </c:pt>
                <c:pt idx="5620">
                  <c:v>126.953</c:v>
                </c:pt>
                <c:pt idx="5621">
                  <c:v>122.07</c:v>
                </c:pt>
                <c:pt idx="5622">
                  <c:v>87.890600000000006</c:v>
                </c:pt>
                <c:pt idx="5623">
                  <c:v>112.30500000000001</c:v>
                </c:pt>
                <c:pt idx="5624">
                  <c:v>78.125</c:v>
                </c:pt>
                <c:pt idx="5625">
                  <c:v>87.890600000000006</c:v>
                </c:pt>
                <c:pt idx="5626">
                  <c:v>112.30500000000001</c:v>
                </c:pt>
                <c:pt idx="5627">
                  <c:v>78.125</c:v>
                </c:pt>
                <c:pt idx="5628">
                  <c:v>117.188</c:v>
                </c:pt>
                <c:pt idx="5629">
                  <c:v>102.539</c:v>
                </c:pt>
                <c:pt idx="5630">
                  <c:v>92.773399999999995</c:v>
                </c:pt>
                <c:pt idx="5631">
                  <c:v>112.30500000000001</c:v>
                </c:pt>
                <c:pt idx="5632">
                  <c:v>97.656300000000002</c:v>
                </c:pt>
                <c:pt idx="5633">
                  <c:v>136.71899999999999</c:v>
                </c:pt>
                <c:pt idx="5634">
                  <c:v>92.773399999999995</c:v>
                </c:pt>
                <c:pt idx="5635">
                  <c:v>87.890600000000006</c:v>
                </c:pt>
                <c:pt idx="5636">
                  <c:v>107.422</c:v>
                </c:pt>
                <c:pt idx="5637">
                  <c:v>78.125</c:v>
                </c:pt>
                <c:pt idx="5638">
                  <c:v>107.422</c:v>
                </c:pt>
                <c:pt idx="5639">
                  <c:v>78.125</c:v>
                </c:pt>
                <c:pt idx="5640">
                  <c:v>102.539</c:v>
                </c:pt>
                <c:pt idx="5641">
                  <c:v>97.656300000000002</c:v>
                </c:pt>
                <c:pt idx="5642">
                  <c:v>97.656300000000002</c:v>
                </c:pt>
                <c:pt idx="5643">
                  <c:v>117.188</c:v>
                </c:pt>
                <c:pt idx="5644">
                  <c:v>78.125</c:v>
                </c:pt>
                <c:pt idx="5645">
                  <c:v>78.125</c:v>
                </c:pt>
                <c:pt idx="5646">
                  <c:v>87.890600000000006</c:v>
                </c:pt>
                <c:pt idx="5647">
                  <c:v>48.828099999999999</c:v>
                </c:pt>
                <c:pt idx="5648">
                  <c:v>97.656300000000002</c:v>
                </c:pt>
                <c:pt idx="5649">
                  <c:v>53.710900000000002</c:v>
                </c:pt>
                <c:pt idx="5650">
                  <c:v>87.890600000000006</c:v>
                </c:pt>
                <c:pt idx="5651">
                  <c:v>73.242199999999997</c:v>
                </c:pt>
                <c:pt idx="5652">
                  <c:v>92.773399999999995</c:v>
                </c:pt>
                <c:pt idx="5653">
                  <c:v>112.30500000000001</c:v>
                </c:pt>
                <c:pt idx="5654">
                  <c:v>102.539</c:v>
                </c:pt>
                <c:pt idx="5655">
                  <c:v>102.539</c:v>
                </c:pt>
                <c:pt idx="5656">
                  <c:v>78.125</c:v>
                </c:pt>
                <c:pt idx="5657">
                  <c:v>92.773399999999995</c:v>
                </c:pt>
                <c:pt idx="5658">
                  <c:v>92.773399999999995</c:v>
                </c:pt>
                <c:pt idx="5659">
                  <c:v>68.359399999999994</c:v>
                </c:pt>
                <c:pt idx="5660">
                  <c:v>107.422</c:v>
                </c:pt>
                <c:pt idx="5661">
                  <c:v>68.359399999999994</c:v>
                </c:pt>
                <c:pt idx="5662">
                  <c:v>73.242199999999997</c:v>
                </c:pt>
                <c:pt idx="5663">
                  <c:v>87.890600000000006</c:v>
                </c:pt>
                <c:pt idx="5664">
                  <c:v>83.007800000000003</c:v>
                </c:pt>
                <c:pt idx="5665">
                  <c:v>102.539</c:v>
                </c:pt>
                <c:pt idx="5666">
                  <c:v>87.890600000000006</c:v>
                </c:pt>
                <c:pt idx="5667">
                  <c:v>107.422</c:v>
                </c:pt>
                <c:pt idx="5668">
                  <c:v>112.30500000000001</c:v>
                </c:pt>
                <c:pt idx="5669">
                  <c:v>92.773399999999995</c:v>
                </c:pt>
                <c:pt idx="5670">
                  <c:v>107.422</c:v>
                </c:pt>
                <c:pt idx="5671">
                  <c:v>73.242199999999997</c:v>
                </c:pt>
                <c:pt idx="5672">
                  <c:v>68.359399999999994</c:v>
                </c:pt>
                <c:pt idx="5673">
                  <c:v>97.656300000000002</c:v>
                </c:pt>
                <c:pt idx="5674">
                  <c:v>43.945300000000003</c:v>
                </c:pt>
                <c:pt idx="5675">
                  <c:v>112.30500000000001</c:v>
                </c:pt>
                <c:pt idx="5676">
                  <c:v>68.359399999999994</c:v>
                </c:pt>
                <c:pt idx="5677">
                  <c:v>102.539</c:v>
                </c:pt>
                <c:pt idx="5678">
                  <c:v>87.890600000000006</c:v>
                </c:pt>
                <c:pt idx="5679">
                  <c:v>92.773399999999995</c:v>
                </c:pt>
                <c:pt idx="5680">
                  <c:v>97.656300000000002</c:v>
                </c:pt>
                <c:pt idx="5681">
                  <c:v>92.773399999999995</c:v>
                </c:pt>
                <c:pt idx="5682">
                  <c:v>112.30500000000001</c:v>
                </c:pt>
                <c:pt idx="5683">
                  <c:v>97.656300000000002</c:v>
                </c:pt>
                <c:pt idx="5684">
                  <c:v>53.710900000000002</c:v>
                </c:pt>
                <c:pt idx="5685">
                  <c:v>112.30500000000001</c:v>
                </c:pt>
                <c:pt idx="5686">
                  <c:v>63.476599999999998</c:v>
                </c:pt>
                <c:pt idx="5687">
                  <c:v>97.656300000000002</c:v>
                </c:pt>
                <c:pt idx="5688">
                  <c:v>83.007800000000003</c:v>
                </c:pt>
                <c:pt idx="5689">
                  <c:v>92.773399999999995</c:v>
                </c:pt>
                <c:pt idx="5690">
                  <c:v>126.953</c:v>
                </c:pt>
                <c:pt idx="5691">
                  <c:v>97.656300000000002</c:v>
                </c:pt>
                <c:pt idx="5692">
                  <c:v>112.30500000000001</c:v>
                </c:pt>
                <c:pt idx="5693">
                  <c:v>102.539</c:v>
                </c:pt>
                <c:pt idx="5694">
                  <c:v>87.890600000000006</c:v>
                </c:pt>
                <c:pt idx="5695">
                  <c:v>92.773399999999995</c:v>
                </c:pt>
                <c:pt idx="5696">
                  <c:v>63.476599999999998</c:v>
                </c:pt>
                <c:pt idx="5697">
                  <c:v>112.30500000000001</c:v>
                </c:pt>
                <c:pt idx="5698">
                  <c:v>87.890600000000006</c:v>
                </c:pt>
                <c:pt idx="5699">
                  <c:v>73.242199999999997</c:v>
                </c:pt>
                <c:pt idx="5700">
                  <c:v>122.07</c:v>
                </c:pt>
                <c:pt idx="5701">
                  <c:v>73.242199999999997</c:v>
                </c:pt>
                <c:pt idx="5702">
                  <c:v>141.602</c:v>
                </c:pt>
                <c:pt idx="5703">
                  <c:v>73.242199999999997</c:v>
                </c:pt>
                <c:pt idx="5704">
                  <c:v>78.125</c:v>
                </c:pt>
                <c:pt idx="5705">
                  <c:v>102.539</c:v>
                </c:pt>
                <c:pt idx="5706">
                  <c:v>87.890600000000006</c:v>
                </c:pt>
                <c:pt idx="5707">
                  <c:v>107.422</c:v>
                </c:pt>
                <c:pt idx="5708">
                  <c:v>53.710900000000002</c:v>
                </c:pt>
                <c:pt idx="5709">
                  <c:v>68.359399999999994</c:v>
                </c:pt>
                <c:pt idx="5710">
                  <c:v>107.422</c:v>
                </c:pt>
                <c:pt idx="5711">
                  <c:v>102.539</c:v>
                </c:pt>
                <c:pt idx="5712">
                  <c:v>136.71899999999999</c:v>
                </c:pt>
                <c:pt idx="5713">
                  <c:v>87.890600000000006</c:v>
                </c:pt>
                <c:pt idx="5714">
                  <c:v>97.656300000000002</c:v>
                </c:pt>
                <c:pt idx="5715">
                  <c:v>78.125</c:v>
                </c:pt>
                <c:pt idx="5716">
                  <c:v>87.890600000000006</c:v>
                </c:pt>
                <c:pt idx="5717">
                  <c:v>78.125</c:v>
                </c:pt>
                <c:pt idx="5718">
                  <c:v>43.945300000000003</c:v>
                </c:pt>
                <c:pt idx="5719">
                  <c:v>92.773399999999995</c:v>
                </c:pt>
                <c:pt idx="5720">
                  <c:v>73.242199999999997</c:v>
                </c:pt>
                <c:pt idx="5721">
                  <c:v>126.953</c:v>
                </c:pt>
                <c:pt idx="5722">
                  <c:v>102.539</c:v>
                </c:pt>
                <c:pt idx="5723">
                  <c:v>58.593800000000002</c:v>
                </c:pt>
                <c:pt idx="5724">
                  <c:v>126.953</c:v>
                </c:pt>
                <c:pt idx="5725">
                  <c:v>102.539</c:v>
                </c:pt>
                <c:pt idx="5726">
                  <c:v>92.773399999999995</c:v>
                </c:pt>
                <c:pt idx="5727">
                  <c:v>102.539</c:v>
                </c:pt>
                <c:pt idx="5728">
                  <c:v>78.125</c:v>
                </c:pt>
                <c:pt idx="5729">
                  <c:v>117.188</c:v>
                </c:pt>
                <c:pt idx="5730">
                  <c:v>73.242199999999997</c:v>
                </c:pt>
                <c:pt idx="5731">
                  <c:v>68.359399999999994</c:v>
                </c:pt>
                <c:pt idx="5732">
                  <c:v>58.593800000000002</c:v>
                </c:pt>
                <c:pt idx="5733">
                  <c:v>102.539</c:v>
                </c:pt>
                <c:pt idx="5734">
                  <c:v>112.30500000000001</c:v>
                </c:pt>
                <c:pt idx="5735">
                  <c:v>78.125</c:v>
                </c:pt>
                <c:pt idx="5736">
                  <c:v>87.890600000000006</c:v>
                </c:pt>
                <c:pt idx="5737">
                  <c:v>107.422</c:v>
                </c:pt>
                <c:pt idx="5738">
                  <c:v>87.890600000000006</c:v>
                </c:pt>
                <c:pt idx="5739">
                  <c:v>117.188</c:v>
                </c:pt>
                <c:pt idx="5740">
                  <c:v>48.828099999999999</c:v>
                </c:pt>
                <c:pt idx="5741">
                  <c:v>87.890600000000006</c:v>
                </c:pt>
                <c:pt idx="5742">
                  <c:v>83.007800000000003</c:v>
                </c:pt>
                <c:pt idx="5743">
                  <c:v>83.007800000000003</c:v>
                </c:pt>
                <c:pt idx="5744">
                  <c:v>97.656300000000002</c:v>
                </c:pt>
                <c:pt idx="5745">
                  <c:v>78.125</c:v>
                </c:pt>
                <c:pt idx="5746">
                  <c:v>146.48400000000001</c:v>
                </c:pt>
                <c:pt idx="5747">
                  <c:v>102.539</c:v>
                </c:pt>
                <c:pt idx="5748">
                  <c:v>102.539</c:v>
                </c:pt>
                <c:pt idx="5749">
                  <c:v>107.422</c:v>
                </c:pt>
                <c:pt idx="5750">
                  <c:v>58.593800000000002</c:v>
                </c:pt>
                <c:pt idx="5751">
                  <c:v>102.539</c:v>
                </c:pt>
                <c:pt idx="5752">
                  <c:v>83.007800000000003</c:v>
                </c:pt>
                <c:pt idx="5753">
                  <c:v>92.773399999999995</c:v>
                </c:pt>
                <c:pt idx="5754">
                  <c:v>107.422</c:v>
                </c:pt>
                <c:pt idx="5755">
                  <c:v>92.773399999999995</c:v>
                </c:pt>
                <c:pt idx="5756">
                  <c:v>117.188</c:v>
                </c:pt>
                <c:pt idx="5757">
                  <c:v>78.125</c:v>
                </c:pt>
                <c:pt idx="5758">
                  <c:v>107.422</c:v>
                </c:pt>
                <c:pt idx="5759">
                  <c:v>117.188</c:v>
                </c:pt>
                <c:pt idx="5760">
                  <c:v>78.125</c:v>
                </c:pt>
                <c:pt idx="5761">
                  <c:v>117.188</c:v>
                </c:pt>
                <c:pt idx="5762">
                  <c:v>53.710900000000002</c:v>
                </c:pt>
                <c:pt idx="5763">
                  <c:v>83.007800000000003</c:v>
                </c:pt>
                <c:pt idx="5764">
                  <c:v>102.539</c:v>
                </c:pt>
                <c:pt idx="5765">
                  <c:v>39.0625</c:v>
                </c:pt>
                <c:pt idx="5766">
                  <c:v>117.188</c:v>
                </c:pt>
                <c:pt idx="5767">
                  <c:v>68.359399999999994</c:v>
                </c:pt>
                <c:pt idx="5768">
                  <c:v>112.30500000000001</c:v>
                </c:pt>
                <c:pt idx="5769">
                  <c:v>78.125</c:v>
                </c:pt>
                <c:pt idx="5770">
                  <c:v>73.242199999999997</c:v>
                </c:pt>
                <c:pt idx="5771">
                  <c:v>107.422</c:v>
                </c:pt>
                <c:pt idx="5772">
                  <c:v>87.890600000000006</c:v>
                </c:pt>
                <c:pt idx="5773">
                  <c:v>117.188</c:v>
                </c:pt>
                <c:pt idx="5774">
                  <c:v>78.125</c:v>
                </c:pt>
                <c:pt idx="5775">
                  <c:v>73.242199999999997</c:v>
                </c:pt>
                <c:pt idx="5776">
                  <c:v>117.188</c:v>
                </c:pt>
                <c:pt idx="5777">
                  <c:v>92.773399999999995</c:v>
                </c:pt>
                <c:pt idx="5778">
                  <c:v>92.773399999999995</c:v>
                </c:pt>
                <c:pt idx="5779">
                  <c:v>92.773399999999995</c:v>
                </c:pt>
                <c:pt idx="5780">
                  <c:v>102.539</c:v>
                </c:pt>
                <c:pt idx="5781">
                  <c:v>117.188</c:v>
                </c:pt>
                <c:pt idx="5782">
                  <c:v>102.539</c:v>
                </c:pt>
                <c:pt idx="5783">
                  <c:v>92.773399999999995</c:v>
                </c:pt>
                <c:pt idx="5784">
                  <c:v>58.593800000000002</c:v>
                </c:pt>
                <c:pt idx="5785">
                  <c:v>78.125</c:v>
                </c:pt>
                <c:pt idx="5786">
                  <c:v>97.656300000000002</c:v>
                </c:pt>
                <c:pt idx="5787">
                  <c:v>53.710900000000002</c:v>
                </c:pt>
                <c:pt idx="5788">
                  <c:v>112.30500000000001</c:v>
                </c:pt>
                <c:pt idx="5789">
                  <c:v>68.359399999999994</c:v>
                </c:pt>
                <c:pt idx="5790">
                  <c:v>126.953</c:v>
                </c:pt>
                <c:pt idx="5791">
                  <c:v>102.539</c:v>
                </c:pt>
                <c:pt idx="5792">
                  <c:v>102.539</c:v>
                </c:pt>
                <c:pt idx="5793">
                  <c:v>102.539</c:v>
                </c:pt>
                <c:pt idx="5794">
                  <c:v>78.125</c:v>
                </c:pt>
                <c:pt idx="5795">
                  <c:v>87.890600000000006</c:v>
                </c:pt>
                <c:pt idx="5796">
                  <c:v>92.773399999999995</c:v>
                </c:pt>
                <c:pt idx="5797">
                  <c:v>68.359399999999994</c:v>
                </c:pt>
                <c:pt idx="5798">
                  <c:v>102.539</c:v>
                </c:pt>
                <c:pt idx="5799">
                  <c:v>87.890600000000006</c:v>
                </c:pt>
                <c:pt idx="5800">
                  <c:v>83.007800000000003</c:v>
                </c:pt>
                <c:pt idx="5801">
                  <c:v>107.422</c:v>
                </c:pt>
                <c:pt idx="5802">
                  <c:v>112.30500000000001</c:v>
                </c:pt>
                <c:pt idx="5803">
                  <c:v>126.953</c:v>
                </c:pt>
                <c:pt idx="5804">
                  <c:v>87.890600000000006</c:v>
                </c:pt>
                <c:pt idx="5805">
                  <c:v>112.30500000000001</c:v>
                </c:pt>
                <c:pt idx="5806">
                  <c:v>122.07</c:v>
                </c:pt>
                <c:pt idx="5807">
                  <c:v>78.125</c:v>
                </c:pt>
                <c:pt idx="5808">
                  <c:v>117.188</c:v>
                </c:pt>
                <c:pt idx="5809">
                  <c:v>73.242199999999997</c:v>
                </c:pt>
                <c:pt idx="5810">
                  <c:v>87.890600000000006</c:v>
                </c:pt>
                <c:pt idx="5811">
                  <c:v>92.773399999999995</c:v>
                </c:pt>
                <c:pt idx="5812">
                  <c:v>68.359399999999994</c:v>
                </c:pt>
                <c:pt idx="5813">
                  <c:v>107.422</c:v>
                </c:pt>
                <c:pt idx="5814">
                  <c:v>58.593800000000002</c:v>
                </c:pt>
                <c:pt idx="5815">
                  <c:v>126.953</c:v>
                </c:pt>
                <c:pt idx="5816">
                  <c:v>83.007800000000003</c:v>
                </c:pt>
                <c:pt idx="5817">
                  <c:v>73.242199999999997</c:v>
                </c:pt>
                <c:pt idx="5818">
                  <c:v>78.125</c:v>
                </c:pt>
                <c:pt idx="5819">
                  <c:v>58.593800000000002</c:v>
                </c:pt>
                <c:pt idx="5820">
                  <c:v>107.422</c:v>
                </c:pt>
                <c:pt idx="5821">
                  <c:v>68.359399999999994</c:v>
                </c:pt>
                <c:pt idx="5822">
                  <c:v>97.656300000000002</c:v>
                </c:pt>
                <c:pt idx="5823">
                  <c:v>68.359399999999994</c:v>
                </c:pt>
                <c:pt idx="5824">
                  <c:v>87.890600000000006</c:v>
                </c:pt>
                <c:pt idx="5825">
                  <c:v>117.188</c:v>
                </c:pt>
                <c:pt idx="5826">
                  <c:v>83.007800000000003</c:v>
                </c:pt>
                <c:pt idx="5827">
                  <c:v>92.773399999999995</c:v>
                </c:pt>
                <c:pt idx="5828">
                  <c:v>112.30500000000001</c:v>
                </c:pt>
                <c:pt idx="5829">
                  <c:v>87.890600000000006</c:v>
                </c:pt>
                <c:pt idx="5830">
                  <c:v>63.476599999999998</c:v>
                </c:pt>
                <c:pt idx="5831">
                  <c:v>78.125</c:v>
                </c:pt>
                <c:pt idx="5832">
                  <c:v>112.30500000000001</c:v>
                </c:pt>
                <c:pt idx="5833">
                  <c:v>92.773399999999995</c:v>
                </c:pt>
                <c:pt idx="5834">
                  <c:v>34.179699999999997</c:v>
                </c:pt>
                <c:pt idx="5835">
                  <c:v>112.30500000000001</c:v>
                </c:pt>
                <c:pt idx="5836">
                  <c:v>83.007800000000003</c:v>
                </c:pt>
                <c:pt idx="5837">
                  <c:v>141.602</c:v>
                </c:pt>
                <c:pt idx="5838">
                  <c:v>97.656300000000002</c:v>
                </c:pt>
                <c:pt idx="5839">
                  <c:v>107.422</c:v>
                </c:pt>
                <c:pt idx="5840">
                  <c:v>117.188</c:v>
                </c:pt>
                <c:pt idx="5841">
                  <c:v>92.773399999999995</c:v>
                </c:pt>
                <c:pt idx="5842">
                  <c:v>92.773399999999995</c:v>
                </c:pt>
                <c:pt idx="5843">
                  <c:v>78.125</c:v>
                </c:pt>
                <c:pt idx="5844">
                  <c:v>58.593800000000002</c:v>
                </c:pt>
                <c:pt idx="5845">
                  <c:v>83.007800000000003</c:v>
                </c:pt>
                <c:pt idx="5846">
                  <c:v>68.359399999999994</c:v>
                </c:pt>
                <c:pt idx="5847">
                  <c:v>112.30500000000001</c:v>
                </c:pt>
                <c:pt idx="5848">
                  <c:v>78.125</c:v>
                </c:pt>
                <c:pt idx="5849">
                  <c:v>97.656300000000002</c:v>
                </c:pt>
                <c:pt idx="5850">
                  <c:v>117.188</c:v>
                </c:pt>
                <c:pt idx="5851">
                  <c:v>87.890600000000006</c:v>
                </c:pt>
                <c:pt idx="5852">
                  <c:v>87.890600000000006</c:v>
                </c:pt>
                <c:pt idx="5853">
                  <c:v>68.359399999999994</c:v>
                </c:pt>
                <c:pt idx="5854">
                  <c:v>83.007800000000003</c:v>
                </c:pt>
                <c:pt idx="5855">
                  <c:v>107.422</c:v>
                </c:pt>
                <c:pt idx="5856">
                  <c:v>48.828099999999999</c:v>
                </c:pt>
                <c:pt idx="5857">
                  <c:v>97.656300000000002</c:v>
                </c:pt>
                <c:pt idx="5858">
                  <c:v>87.890600000000006</c:v>
                </c:pt>
                <c:pt idx="5859">
                  <c:v>141.602</c:v>
                </c:pt>
                <c:pt idx="5860">
                  <c:v>87.890600000000006</c:v>
                </c:pt>
                <c:pt idx="5861">
                  <c:v>102.539</c:v>
                </c:pt>
                <c:pt idx="5862">
                  <c:v>92.773399999999995</c:v>
                </c:pt>
                <c:pt idx="5863">
                  <c:v>68.359399999999994</c:v>
                </c:pt>
                <c:pt idx="5864">
                  <c:v>87.890600000000006</c:v>
                </c:pt>
                <c:pt idx="5865">
                  <c:v>78.125</c:v>
                </c:pt>
                <c:pt idx="5866">
                  <c:v>73.242199999999997</c:v>
                </c:pt>
                <c:pt idx="5867">
                  <c:v>117.188</c:v>
                </c:pt>
                <c:pt idx="5868">
                  <c:v>97.656300000000002</c:v>
                </c:pt>
                <c:pt idx="5869">
                  <c:v>97.656300000000002</c:v>
                </c:pt>
                <c:pt idx="5870">
                  <c:v>78.125</c:v>
                </c:pt>
                <c:pt idx="5871">
                  <c:v>78.125</c:v>
                </c:pt>
                <c:pt idx="5872">
                  <c:v>126.953</c:v>
                </c:pt>
                <c:pt idx="5873">
                  <c:v>78.125</c:v>
                </c:pt>
                <c:pt idx="5874">
                  <c:v>78.125</c:v>
                </c:pt>
                <c:pt idx="5875">
                  <c:v>87.890600000000006</c:v>
                </c:pt>
                <c:pt idx="5876">
                  <c:v>78.125</c:v>
                </c:pt>
                <c:pt idx="5877">
                  <c:v>83.007800000000003</c:v>
                </c:pt>
                <c:pt idx="5878">
                  <c:v>43.945300000000003</c:v>
                </c:pt>
                <c:pt idx="5879">
                  <c:v>97.656300000000002</c:v>
                </c:pt>
                <c:pt idx="5880">
                  <c:v>73.242199999999997</c:v>
                </c:pt>
                <c:pt idx="5881">
                  <c:v>117.188</c:v>
                </c:pt>
                <c:pt idx="5882">
                  <c:v>97.656300000000002</c:v>
                </c:pt>
                <c:pt idx="5883">
                  <c:v>87.890600000000006</c:v>
                </c:pt>
                <c:pt idx="5884">
                  <c:v>107.422</c:v>
                </c:pt>
                <c:pt idx="5885">
                  <c:v>63.476599999999998</c:v>
                </c:pt>
                <c:pt idx="5886">
                  <c:v>97.656300000000002</c:v>
                </c:pt>
                <c:pt idx="5887">
                  <c:v>92.773399999999995</c:v>
                </c:pt>
                <c:pt idx="5888">
                  <c:v>58.593800000000002</c:v>
                </c:pt>
                <c:pt idx="5889">
                  <c:v>122.07</c:v>
                </c:pt>
                <c:pt idx="5890">
                  <c:v>102.539</c:v>
                </c:pt>
                <c:pt idx="5891">
                  <c:v>87.890600000000006</c:v>
                </c:pt>
                <c:pt idx="5892">
                  <c:v>87.890600000000006</c:v>
                </c:pt>
                <c:pt idx="5893">
                  <c:v>126.953</c:v>
                </c:pt>
                <c:pt idx="5894">
                  <c:v>117.188</c:v>
                </c:pt>
                <c:pt idx="5895">
                  <c:v>92.773399999999995</c:v>
                </c:pt>
                <c:pt idx="5896">
                  <c:v>102.539</c:v>
                </c:pt>
                <c:pt idx="5897">
                  <c:v>112.30500000000001</c:v>
                </c:pt>
                <c:pt idx="5898">
                  <c:v>83.007800000000003</c:v>
                </c:pt>
                <c:pt idx="5899">
                  <c:v>117.188</c:v>
                </c:pt>
                <c:pt idx="5900">
                  <c:v>73.242199999999997</c:v>
                </c:pt>
                <c:pt idx="5901">
                  <c:v>102.539</c:v>
                </c:pt>
                <c:pt idx="5902">
                  <c:v>78.125</c:v>
                </c:pt>
                <c:pt idx="5903">
                  <c:v>73.242199999999997</c:v>
                </c:pt>
                <c:pt idx="5904">
                  <c:v>126.953</c:v>
                </c:pt>
                <c:pt idx="5905">
                  <c:v>92.773399999999995</c:v>
                </c:pt>
                <c:pt idx="5906">
                  <c:v>146.48400000000001</c:v>
                </c:pt>
                <c:pt idx="5907">
                  <c:v>68.359399999999994</c:v>
                </c:pt>
                <c:pt idx="5908">
                  <c:v>107.422</c:v>
                </c:pt>
                <c:pt idx="5909">
                  <c:v>97.656300000000002</c:v>
                </c:pt>
                <c:pt idx="5910">
                  <c:v>83.007800000000003</c:v>
                </c:pt>
                <c:pt idx="5911">
                  <c:v>87.890600000000006</c:v>
                </c:pt>
                <c:pt idx="5912">
                  <c:v>73.242199999999997</c:v>
                </c:pt>
                <c:pt idx="5913">
                  <c:v>63.476599999999998</c:v>
                </c:pt>
                <c:pt idx="5914">
                  <c:v>97.656300000000002</c:v>
                </c:pt>
                <c:pt idx="5915">
                  <c:v>92.773399999999995</c:v>
                </c:pt>
                <c:pt idx="5916">
                  <c:v>112.30500000000001</c:v>
                </c:pt>
                <c:pt idx="5917">
                  <c:v>73.242199999999997</c:v>
                </c:pt>
                <c:pt idx="5918">
                  <c:v>107.422</c:v>
                </c:pt>
                <c:pt idx="5919">
                  <c:v>112.30500000000001</c:v>
                </c:pt>
                <c:pt idx="5920">
                  <c:v>92.773399999999995</c:v>
                </c:pt>
                <c:pt idx="5921">
                  <c:v>53.710900000000002</c:v>
                </c:pt>
                <c:pt idx="5922">
                  <c:v>58.593800000000002</c:v>
                </c:pt>
                <c:pt idx="5923">
                  <c:v>97.656300000000002</c:v>
                </c:pt>
                <c:pt idx="5924">
                  <c:v>83.007800000000003</c:v>
                </c:pt>
                <c:pt idx="5925">
                  <c:v>107.422</c:v>
                </c:pt>
                <c:pt idx="5926">
                  <c:v>97.656300000000002</c:v>
                </c:pt>
                <c:pt idx="5927">
                  <c:v>73.242199999999997</c:v>
                </c:pt>
                <c:pt idx="5928">
                  <c:v>107.422</c:v>
                </c:pt>
                <c:pt idx="5929">
                  <c:v>97.656300000000002</c:v>
                </c:pt>
                <c:pt idx="5930">
                  <c:v>83.007800000000003</c:v>
                </c:pt>
                <c:pt idx="5931">
                  <c:v>92.773399999999995</c:v>
                </c:pt>
                <c:pt idx="5932">
                  <c:v>73.242199999999997</c:v>
                </c:pt>
                <c:pt idx="5933">
                  <c:v>107.422</c:v>
                </c:pt>
                <c:pt idx="5934">
                  <c:v>63.476599999999998</c:v>
                </c:pt>
                <c:pt idx="5935">
                  <c:v>68.359399999999994</c:v>
                </c:pt>
                <c:pt idx="5936">
                  <c:v>107.422</c:v>
                </c:pt>
                <c:pt idx="5937">
                  <c:v>102.539</c:v>
                </c:pt>
                <c:pt idx="5938">
                  <c:v>112.30500000000001</c:v>
                </c:pt>
                <c:pt idx="5939">
                  <c:v>83.007800000000003</c:v>
                </c:pt>
                <c:pt idx="5940">
                  <c:v>102.539</c:v>
                </c:pt>
                <c:pt idx="5941">
                  <c:v>92.773399999999995</c:v>
                </c:pt>
                <c:pt idx="5942">
                  <c:v>19.531300000000002</c:v>
                </c:pt>
                <c:pt idx="5943">
                  <c:v>83.007800000000003</c:v>
                </c:pt>
                <c:pt idx="5944">
                  <c:v>53.710900000000002</c:v>
                </c:pt>
                <c:pt idx="5945">
                  <c:v>87.890600000000006</c:v>
                </c:pt>
                <c:pt idx="5946">
                  <c:v>97.656300000000002</c:v>
                </c:pt>
                <c:pt idx="5947">
                  <c:v>14.648400000000001</c:v>
                </c:pt>
                <c:pt idx="5948">
                  <c:v>107.422</c:v>
                </c:pt>
                <c:pt idx="5949">
                  <c:v>92.773399999999995</c:v>
                </c:pt>
                <c:pt idx="5950">
                  <c:v>126.953</c:v>
                </c:pt>
                <c:pt idx="5951">
                  <c:v>53.710900000000002</c:v>
                </c:pt>
                <c:pt idx="5952">
                  <c:v>78.125</c:v>
                </c:pt>
                <c:pt idx="5953">
                  <c:v>92.773399999999995</c:v>
                </c:pt>
                <c:pt idx="5954">
                  <c:v>87.890600000000006</c:v>
                </c:pt>
                <c:pt idx="5955">
                  <c:v>92.773399999999995</c:v>
                </c:pt>
                <c:pt idx="5956">
                  <c:v>87.890600000000006</c:v>
                </c:pt>
                <c:pt idx="5957">
                  <c:v>78.125</c:v>
                </c:pt>
                <c:pt idx="5958">
                  <c:v>112.30500000000001</c:v>
                </c:pt>
                <c:pt idx="5959">
                  <c:v>78.125</c:v>
                </c:pt>
                <c:pt idx="5960">
                  <c:v>112.30500000000001</c:v>
                </c:pt>
                <c:pt idx="5961">
                  <c:v>68.359399999999994</c:v>
                </c:pt>
                <c:pt idx="5962">
                  <c:v>92.773399999999995</c:v>
                </c:pt>
                <c:pt idx="5963">
                  <c:v>112.30500000000001</c:v>
                </c:pt>
                <c:pt idx="5964">
                  <c:v>73.242199999999997</c:v>
                </c:pt>
                <c:pt idx="5965">
                  <c:v>102.539</c:v>
                </c:pt>
                <c:pt idx="5966">
                  <c:v>68.359399999999994</c:v>
                </c:pt>
                <c:pt idx="5967">
                  <c:v>107.422</c:v>
                </c:pt>
                <c:pt idx="5968">
                  <c:v>87.890600000000006</c:v>
                </c:pt>
                <c:pt idx="5969">
                  <c:v>39.0625</c:v>
                </c:pt>
                <c:pt idx="5970">
                  <c:v>117.188</c:v>
                </c:pt>
                <c:pt idx="5971">
                  <c:v>87.890600000000006</c:v>
                </c:pt>
                <c:pt idx="5972">
                  <c:v>146.48400000000001</c:v>
                </c:pt>
                <c:pt idx="5973">
                  <c:v>92.773399999999995</c:v>
                </c:pt>
                <c:pt idx="5974">
                  <c:v>117.188</c:v>
                </c:pt>
                <c:pt idx="5975">
                  <c:v>87.890600000000006</c:v>
                </c:pt>
                <c:pt idx="5976">
                  <c:v>97.656300000000002</c:v>
                </c:pt>
                <c:pt idx="5977">
                  <c:v>97.656300000000002</c:v>
                </c:pt>
                <c:pt idx="5978">
                  <c:v>122.07</c:v>
                </c:pt>
                <c:pt idx="5979">
                  <c:v>92.773399999999995</c:v>
                </c:pt>
                <c:pt idx="5980">
                  <c:v>122.07</c:v>
                </c:pt>
                <c:pt idx="5981">
                  <c:v>87.890600000000006</c:v>
                </c:pt>
                <c:pt idx="5982">
                  <c:v>68.359399999999994</c:v>
                </c:pt>
                <c:pt idx="5983">
                  <c:v>83.007800000000003</c:v>
                </c:pt>
                <c:pt idx="5984">
                  <c:v>97.656300000000002</c:v>
                </c:pt>
                <c:pt idx="5985">
                  <c:v>107.422</c:v>
                </c:pt>
                <c:pt idx="5986">
                  <c:v>87.890600000000006</c:v>
                </c:pt>
                <c:pt idx="5987">
                  <c:v>78.125</c:v>
                </c:pt>
                <c:pt idx="5988">
                  <c:v>78.125</c:v>
                </c:pt>
                <c:pt idx="5989">
                  <c:v>68.359399999999994</c:v>
                </c:pt>
                <c:pt idx="5990">
                  <c:v>102.539</c:v>
                </c:pt>
                <c:pt idx="5991">
                  <c:v>68.359399999999994</c:v>
                </c:pt>
                <c:pt idx="5992">
                  <c:v>112.30500000000001</c:v>
                </c:pt>
                <c:pt idx="5993">
                  <c:v>83.007800000000003</c:v>
                </c:pt>
                <c:pt idx="5994">
                  <c:v>117.188</c:v>
                </c:pt>
                <c:pt idx="5995">
                  <c:v>97.656300000000002</c:v>
                </c:pt>
                <c:pt idx="5996">
                  <c:v>68.359399999999994</c:v>
                </c:pt>
                <c:pt idx="5997">
                  <c:v>78.125</c:v>
                </c:pt>
                <c:pt idx="5998">
                  <c:v>73.242199999999997</c:v>
                </c:pt>
                <c:pt idx="5999">
                  <c:v>102.539</c:v>
                </c:pt>
                <c:pt idx="6000">
                  <c:v>78.125</c:v>
                </c:pt>
                <c:pt idx="6001">
                  <c:v>68.359399999999994</c:v>
                </c:pt>
                <c:pt idx="6002">
                  <c:v>136.71899999999999</c:v>
                </c:pt>
                <c:pt idx="6003">
                  <c:v>73.242199999999997</c:v>
                </c:pt>
                <c:pt idx="6004">
                  <c:v>87.890600000000006</c:v>
                </c:pt>
                <c:pt idx="6005">
                  <c:v>68.359399999999994</c:v>
                </c:pt>
                <c:pt idx="6006">
                  <c:v>78.125</c:v>
                </c:pt>
                <c:pt idx="6007">
                  <c:v>117.188</c:v>
                </c:pt>
                <c:pt idx="6008">
                  <c:v>87.890600000000006</c:v>
                </c:pt>
                <c:pt idx="6009">
                  <c:v>92.773399999999995</c:v>
                </c:pt>
                <c:pt idx="6010">
                  <c:v>68.359399999999994</c:v>
                </c:pt>
                <c:pt idx="6011">
                  <c:v>78.125</c:v>
                </c:pt>
                <c:pt idx="6012">
                  <c:v>87.890600000000006</c:v>
                </c:pt>
                <c:pt idx="6013">
                  <c:v>48.828099999999999</c:v>
                </c:pt>
                <c:pt idx="6014">
                  <c:v>102.539</c:v>
                </c:pt>
                <c:pt idx="6015">
                  <c:v>73.242199999999997</c:v>
                </c:pt>
                <c:pt idx="6016">
                  <c:v>73.242199999999997</c:v>
                </c:pt>
                <c:pt idx="6017">
                  <c:v>87.890600000000006</c:v>
                </c:pt>
                <c:pt idx="6018">
                  <c:v>87.890600000000006</c:v>
                </c:pt>
                <c:pt idx="6019">
                  <c:v>112.30500000000001</c:v>
                </c:pt>
                <c:pt idx="6020">
                  <c:v>83.007800000000003</c:v>
                </c:pt>
                <c:pt idx="6021">
                  <c:v>97.656300000000002</c:v>
                </c:pt>
                <c:pt idx="6022">
                  <c:v>97.656300000000002</c:v>
                </c:pt>
                <c:pt idx="6023">
                  <c:v>78.125</c:v>
                </c:pt>
                <c:pt idx="6024">
                  <c:v>117.188</c:v>
                </c:pt>
                <c:pt idx="6025">
                  <c:v>53.710900000000002</c:v>
                </c:pt>
                <c:pt idx="6026">
                  <c:v>87.890600000000006</c:v>
                </c:pt>
                <c:pt idx="6027">
                  <c:v>78.125</c:v>
                </c:pt>
                <c:pt idx="6028">
                  <c:v>92.773399999999995</c:v>
                </c:pt>
                <c:pt idx="6029">
                  <c:v>102.539</c:v>
                </c:pt>
                <c:pt idx="6030">
                  <c:v>73.242199999999997</c:v>
                </c:pt>
                <c:pt idx="6031">
                  <c:v>102.539</c:v>
                </c:pt>
                <c:pt idx="6032">
                  <c:v>107.422</c:v>
                </c:pt>
                <c:pt idx="6033">
                  <c:v>83.007800000000003</c:v>
                </c:pt>
                <c:pt idx="6034">
                  <c:v>97.656300000000002</c:v>
                </c:pt>
                <c:pt idx="6035">
                  <c:v>73.242199999999997</c:v>
                </c:pt>
                <c:pt idx="6036">
                  <c:v>117.188</c:v>
                </c:pt>
                <c:pt idx="6037">
                  <c:v>87.890600000000006</c:v>
                </c:pt>
                <c:pt idx="6038">
                  <c:v>92.773399999999995</c:v>
                </c:pt>
                <c:pt idx="6039">
                  <c:v>102.539</c:v>
                </c:pt>
                <c:pt idx="6040">
                  <c:v>92.773399999999995</c:v>
                </c:pt>
                <c:pt idx="6041">
                  <c:v>151.36699999999999</c:v>
                </c:pt>
                <c:pt idx="6042">
                  <c:v>63.476599999999998</c:v>
                </c:pt>
                <c:pt idx="6043">
                  <c:v>107.422</c:v>
                </c:pt>
                <c:pt idx="6044">
                  <c:v>92.773399999999995</c:v>
                </c:pt>
                <c:pt idx="6045">
                  <c:v>58.593800000000002</c:v>
                </c:pt>
                <c:pt idx="6046">
                  <c:v>102.539</c:v>
                </c:pt>
                <c:pt idx="6047">
                  <c:v>68.359399999999994</c:v>
                </c:pt>
                <c:pt idx="6048">
                  <c:v>48.828099999999999</c:v>
                </c:pt>
                <c:pt idx="6049">
                  <c:v>97.656300000000002</c:v>
                </c:pt>
                <c:pt idx="6050">
                  <c:v>87.890600000000006</c:v>
                </c:pt>
                <c:pt idx="6051">
                  <c:v>117.188</c:v>
                </c:pt>
                <c:pt idx="6052">
                  <c:v>107.422</c:v>
                </c:pt>
                <c:pt idx="6053">
                  <c:v>122.07</c:v>
                </c:pt>
                <c:pt idx="6054">
                  <c:v>117.188</c:v>
                </c:pt>
                <c:pt idx="6055">
                  <c:v>102.539</c:v>
                </c:pt>
                <c:pt idx="6056">
                  <c:v>117.188</c:v>
                </c:pt>
                <c:pt idx="6057">
                  <c:v>73.242199999999997</c:v>
                </c:pt>
                <c:pt idx="6058">
                  <c:v>87.890600000000006</c:v>
                </c:pt>
                <c:pt idx="6059">
                  <c:v>83.007800000000003</c:v>
                </c:pt>
                <c:pt idx="6060">
                  <c:v>63.476599999999998</c:v>
                </c:pt>
                <c:pt idx="6061">
                  <c:v>126.953</c:v>
                </c:pt>
                <c:pt idx="6062">
                  <c:v>83.007800000000003</c:v>
                </c:pt>
                <c:pt idx="6063">
                  <c:v>146.48400000000001</c:v>
                </c:pt>
                <c:pt idx="6064">
                  <c:v>92.773399999999995</c:v>
                </c:pt>
                <c:pt idx="6065">
                  <c:v>107.422</c:v>
                </c:pt>
                <c:pt idx="6066">
                  <c:v>92.773399999999995</c:v>
                </c:pt>
                <c:pt idx="6067">
                  <c:v>58.593800000000002</c:v>
                </c:pt>
                <c:pt idx="6068">
                  <c:v>146.48400000000001</c:v>
                </c:pt>
                <c:pt idx="6069">
                  <c:v>83.007800000000003</c:v>
                </c:pt>
                <c:pt idx="6070">
                  <c:v>83.007800000000003</c:v>
                </c:pt>
                <c:pt idx="6071">
                  <c:v>73.242199999999997</c:v>
                </c:pt>
                <c:pt idx="6072">
                  <c:v>87.890600000000006</c:v>
                </c:pt>
                <c:pt idx="6073">
                  <c:v>112.30500000000001</c:v>
                </c:pt>
                <c:pt idx="6074">
                  <c:v>83.007800000000003</c:v>
                </c:pt>
                <c:pt idx="6075">
                  <c:v>122.07</c:v>
                </c:pt>
                <c:pt idx="6076">
                  <c:v>117.188</c:v>
                </c:pt>
                <c:pt idx="6077">
                  <c:v>83.007800000000003</c:v>
                </c:pt>
                <c:pt idx="6078">
                  <c:v>102.539</c:v>
                </c:pt>
                <c:pt idx="6079">
                  <c:v>83.007800000000003</c:v>
                </c:pt>
                <c:pt idx="6080">
                  <c:v>92.773399999999995</c:v>
                </c:pt>
                <c:pt idx="6081">
                  <c:v>87.890600000000006</c:v>
                </c:pt>
                <c:pt idx="6082">
                  <c:v>63.476599999999998</c:v>
                </c:pt>
                <c:pt idx="6083">
                  <c:v>112.30500000000001</c:v>
                </c:pt>
                <c:pt idx="6084">
                  <c:v>63.476599999999998</c:v>
                </c:pt>
                <c:pt idx="6085">
                  <c:v>112.30500000000001</c:v>
                </c:pt>
                <c:pt idx="6086">
                  <c:v>97.656300000000002</c:v>
                </c:pt>
                <c:pt idx="6087">
                  <c:v>87.890600000000006</c:v>
                </c:pt>
                <c:pt idx="6088">
                  <c:v>87.890600000000006</c:v>
                </c:pt>
                <c:pt idx="6089">
                  <c:v>92.773399999999995</c:v>
                </c:pt>
                <c:pt idx="6090">
                  <c:v>97.656300000000002</c:v>
                </c:pt>
                <c:pt idx="6091">
                  <c:v>78.125</c:v>
                </c:pt>
                <c:pt idx="6092">
                  <c:v>73.242199999999997</c:v>
                </c:pt>
                <c:pt idx="6093">
                  <c:v>92.773399999999995</c:v>
                </c:pt>
                <c:pt idx="6094">
                  <c:v>73.242199999999997</c:v>
                </c:pt>
                <c:pt idx="6095">
                  <c:v>92.773399999999995</c:v>
                </c:pt>
                <c:pt idx="6096">
                  <c:v>78.125</c:v>
                </c:pt>
                <c:pt idx="6097">
                  <c:v>97.656300000000002</c:v>
                </c:pt>
                <c:pt idx="6098">
                  <c:v>97.656300000000002</c:v>
                </c:pt>
                <c:pt idx="6099">
                  <c:v>68.359399999999994</c:v>
                </c:pt>
                <c:pt idx="6100">
                  <c:v>102.539</c:v>
                </c:pt>
                <c:pt idx="6101">
                  <c:v>73.242199999999997</c:v>
                </c:pt>
                <c:pt idx="6102">
                  <c:v>58.593800000000002</c:v>
                </c:pt>
                <c:pt idx="6103">
                  <c:v>97.656300000000002</c:v>
                </c:pt>
                <c:pt idx="6104">
                  <c:v>48.828099999999999</c:v>
                </c:pt>
                <c:pt idx="6105">
                  <c:v>117.188</c:v>
                </c:pt>
                <c:pt idx="6106">
                  <c:v>53.710900000000002</c:v>
                </c:pt>
                <c:pt idx="6107">
                  <c:v>102.539</c:v>
                </c:pt>
                <c:pt idx="6108">
                  <c:v>97.656300000000002</c:v>
                </c:pt>
                <c:pt idx="6109">
                  <c:v>107.422</c:v>
                </c:pt>
                <c:pt idx="6110">
                  <c:v>102.539</c:v>
                </c:pt>
                <c:pt idx="6111">
                  <c:v>92.773399999999995</c:v>
                </c:pt>
                <c:pt idx="6112">
                  <c:v>83.007800000000003</c:v>
                </c:pt>
                <c:pt idx="6113">
                  <c:v>117.188</c:v>
                </c:pt>
                <c:pt idx="6114">
                  <c:v>58.593800000000002</c:v>
                </c:pt>
                <c:pt idx="6115">
                  <c:v>107.422</c:v>
                </c:pt>
                <c:pt idx="6116">
                  <c:v>78.125</c:v>
                </c:pt>
                <c:pt idx="6117">
                  <c:v>102.539</c:v>
                </c:pt>
                <c:pt idx="6118">
                  <c:v>83.007800000000003</c:v>
                </c:pt>
                <c:pt idx="6119">
                  <c:v>83.007800000000003</c:v>
                </c:pt>
                <c:pt idx="6120">
                  <c:v>107.422</c:v>
                </c:pt>
                <c:pt idx="6121">
                  <c:v>92.773399999999995</c:v>
                </c:pt>
                <c:pt idx="6122">
                  <c:v>102.539</c:v>
                </c:pt>
                <c:pt idx="6123">
                  <c:v>112.30500000000001</c:v>
                </c:pt>
                <c:pt idx="6124">
                  <c:v>73.242199999999997</c:v>
                </c:pt>
                <c:pt idx="6125">
                  <c:v>92.773399999999995</c:v>
                </c:pt>
                <c:pt idx="6126">
                  <c:v>73.242199999999997</c:v>
                </c:pt>
                <c:pt idx="6127">
                  <c:v>112.30500000000001</c:v>
                </c:pt>
                <c:pt idx="6128">
                  <c:v>63.476599999999998</c:v>
                </c:pt>
                <c:pt idx="6129">
                  <c:v>126.953</c:v>
                </c:pt>
                <c:pt idx="6130">
                  <c:v>97.656300000000002</c:v>
                </c:pt>
                <c:pt idx="6131">
                  <c:v>92.773399999999995</c:v>
                </c:pt>
                <c:pt idx="6132">
                  <c:v>73.242199999999997</c:v>
                </c:pt>
                <c:pt idx="6133">
                  <c:v>87.890600000000006</c:v>
                </c:pt>
                <c:pt idx="6134">
                  <c:v>107.422</c:v>
                </c:pt>
                <c:pt idx="6135">
                  <c:v>73.242199999999997</c:v>
                </c:pt>
                <c:pt idx="6136">
                  <c:v>87.890600000000006</c:v>
                </c:pt>
                <c:pt idx="6137">
                  <c:v>87.890600000000006</c:v>
                </c:pt>
                <c:pt idx="6138">
                  <c:v>58.593800000000002</c:v>
                </c:pt>
                <c:pt idx="6139">
                  <c:v>122.07</c:v>
                </c:pt>
                <c:pt idx="6140">
                  <c:v>87.890600000000006</c:v>
                </c:pt>
                <c:pt idx="6141">
                  <c:v>92.773399999999995</c:v>
                </c:pt>
                <c:pt idx="6142">
                  <c:v>97.656300000000002</c:v>
                </c:pt>
                <c:pt idx="6143">
                  <c:v>87.890600000000006</c:v>
                </c:pt>
                <c:pt idx="6144">
                  <c:v>102.539</c:v>
                </c:pt>
                <c:pt idx="6145">
                  <c:v>53.710900000000002</c:v>
                </c:pt>
                <c:pt idx="6146">
                  <c:v>97.656300000000002</c:v>
                </c:pt>
                <c:pt idx="6147">
                  <c:v>107.422</c:v>
                </c:pt>
                <c:pt idx="6148">
                  <c:v>34.179699999999997</c:v>
                </c:pt>
                <c:pt idx="6149">
                  <c:v>107.422</c:v>
                </c:pt>
                <c:pt idx="6150">
                  <c:v>78.125</c:v>
                </c:pt>
                <c:pt idx="6151">
                  <c:v>126.953</c:v>
                </c:pt>
                <c:pt idx="6152">
                  <c:v>97.656300000000002</c:v>
                </c:pt>
                <c:pt idx="6153">
                  <c:v>97.656300000000002</c:v>
                </c:pt>
                <c:pt idx="6154">
                  <c:v>87.890600000000006</c:v>
                </c:pt>
                <c:pt idx="6155">
                  <c:v>68.359399999999994</c:v>
                </c:pt>
                <c:pt idx="6156">
                  <c:v>112.30500000000001</c:v>
                </c:pt>
                <c:pt idx="6157">
                  <c:v>63.476599999999998</c:v>
                </c:pt>
                <c:pt idx="6158">
                  <c:v>68.359399999999994</c:v>
                </c:pt>
                <c:pt idx="6159">
                  <c:v>107.422</c:v>
                </c:pt>
                <c:pt idx="6160">
                  <c:v>97.656300000000002</c:v>
                </c:pt>
                <c:pt idx="6161">
                  <c:v>102.539</c:v>
                </c:pt>
                <c:pt idx="6162">
                  <c:v>68.359399999999994</c:v>
                </c:pt>
                <c:pt idx="6163">
                  <c:v>87.890600000000006</c:v>
                </c:pt>
                <c:pt idx="6164">
                  <c:v>117.188</c:v>
                </c:pt>
                <c:pt idx="6165">
                  <c:v>83.007800000000003</c:v>
                </c:pt>
                <c:pt idx="6166">
                  <c:v>112.30500000000001</c:v>
                </c:pt>
                <c:pt idx="6167">
                  <c:v>53.710900000000002</c:v>
                </c:pt>
                <c:pt idx="6168">
                  <c:v>87.890600000000006</c:v>
                </c:pt>
                <c:pt idx="6169">
                  <c:v>83.007800000000003</c:v>
                </c:pt>
                <c:pt idx="6170">
                  <c:v>107.422</c:v>
                </c:pt>
                <c:pt idx="6171">
                  <c:v>122.07</c:v>
                </c:pt>
                <c:pt idx="6172">
                  <c:v>68.359399999999994</c:v>
                </c:pt>
                <c:pt idx="6173">
                  <c:v>112.30500000000001</c:v>
                </c:pt>
                <c:pt idx="6174">
                  <c:v>92.773399999999995</c:v>
                </c:pt>
                <c:pt idx="6175">
                  <c:v>117.188</c:v>
                </c:pt>
                <c:pt idx="6176">
                  <c:v>87.890600000000006</c:v>
                </c:pt>
                <c:pt idx="6177">
                  <c:v>78.125</c:v>
                </c:pt>
                <c:pt idx="6178">
                  <c:v>97.656300000000002</c:v>
                </c:pt>
                <c:pt idx="6179">
                  <c:v>87.890600000000006</c:v>
                </c:pt>
                <c:pt idx="6180">
                  <c:v>102.539</c:v>
                </c:pt>
                <c:pt idx="6181">
                  <c:v>83.007800000000003</c:v>
                </c:pt>
                <c:pt idx="6182">
                  <c:v>78.125</c:v>
                </c:pt>
                <c:pt idx="6183">
                  <c:v>141.602</c:v>
                </c:pt>
                <c:pt idx="6184">
                  <c:v>87.890600000000006</c:v>
                </c:pt>
                <c:pt idx="6185">
                  <c:v>117.188</c:v>
                </c:pt>
                <c:pt idx="6186">
                  <c:v>92.773399999999995</c:v>
                </c:pt>
                <c:pt idx="6187">
                  <c:v>83.007800000000003</c:v>
                </c:pt>
                <c:pt idx="6188">
                  <c:v>92.773399999999995</c:v>
                </c:pt>
                <c:pt idx="6189">
                  <c:v>48.828099999999999</c:v>
                </c:pt>
                <c:pt idx="6190">
                  <c:v>102.539</c:v>
                </c:pt>
                <c:pt idx="6191">
                  <c:v>97.656300000000002</c:v>
                </c:pt>
                <c:pt idx="6192">
                  <c:v>43.945300000000003</c:v>
                </c:pt>
                <c:pt idx="6193">
                  <c:v>107.422</c:v>
                </c:pt>
                <c:pt idx="6194">
                  <c:v>73.242199999999997</c:v>
                </c:pt>
                <c:pt idx="6195">
                  <c:v>141.602</c:v>
                </c:pt>
                <c:pt idx="6196">
                  <c:v>63.476599999999998</c:v>
                </c:pt>
                <c:pt idx="6197">
                  <c:v>83.007800000000003</c:v>
                </c:pt>
                <c:pt idx="6198">
                  <c:v>97.656300000000002</c:v>
                </c:pt>
                <c:pt idx="6199">
                  <c:v>68.359399999999994</c:v>
                </c:pt>
                <c:pt idx="6200">
                  <c:v>102.539</c:v>
                </c:pt>
                <c:pt idx="6201">
                  <c:v>92.773399999999995</c:v>
                </c:pt>
                <c:pt idx="6202">
                  <c:v>78.125</c:v>
                </c:pt>
                <c:pt idx="6203">
                  <c:v>92.773399999999995</c:v>
                </c:pt>
                <c:pt idx="6204">
                  <c:v>87.890600000000006</c:v>
                </c:pt>
                <c:pt idx="6205">
                  <c:v>112.30500000000001</c:v>
                </c:pt>
                <c:pt idx="6206">
                  <c:v>83.007800000000003</c:v>
                </c:pt>
                <c:pt idx="6207">
                  <c:v>97.656300000000002</c:v>
                </c:pt>
                <c:pt idx="6208">
                  <c:v>48.828099999999999</c:v>
                </c:pt>
                <c:pt idx="6209">
                  <c:v>73.242199999999997</c:v>
                </c:pt>
                <c:pt idx="6210">
                  <c:v>87.890600000000006</c:v>
                </c:pt>
                <c:pt idx="6211">
                  <c:v>53.710900000000002</c:v>
                </c:pt>
                <c:pt idx="6212">
                  <c:v>107.422</c:v>
                </c:pt>
                <c:pt idx="6213">
                  <c:v>83.007800000000003</c:v>
                </c:pt>
                <c:pt idx="6214">
                  <c:v>112.30500000000001</c:v>
                </c:pt>
                <c:pt idx="6215">
                  <c:v>87.890600000000006</c:v>
                </c:pt>
                <c:pt idx="6216">
                  <c:v>87.890600000000006</c:v>
                </c:pt>
                <c:pt idx="6217">
                  <c:v>112.30500000000001</c:v>
                </c:pt>
                <c:pt idx="6218">
                  <c:v>78.125</c:v>
                </c:pt>
                <c:pt idx="6219">
                  <c:v>87.890600000000006</c:v>
                </c:pt>
                <c:pt idx="6220">
                  <c:v>83.007800000000003</c:v>
                </c:pt>
                <c:pt idx="6221">
                  <c:v>63.476599999999998</c:v>
                </c:pt>
                <c:pt idx="6222">
                  <c:v>126.953</c:v>
                </c:pt>
                <c:pt idx="6223">
                  <c:v>68.359399999999994</c:v>
                </c:pt>
                <c:pt idx="6224">
                  <c:v>97.656300000000002</c:v>
                </c:pt>
                <c:pt idx="6225">
                  <c:v>107.422</c:v>
                </c:pt>
                <c:pt idx="6226">
                  <c:v>83.007800000000003</c:v>
                </c:pt>
                <c:pt idx="6227">
                  <c:v>112.30500000000001</c:v>
                </c:pt>
                <c:pt idx="6228">
                  <c:v>63.476599999999998</c:v>
                </c:pt>
                <c:pt idx="6229">
                  <c:v>107.422</c:v>
                </c:pt>
                <c:pt idx="6230">
                  <c:v>97.656300000000002</c:v>
                </c:pt>
                <c:pt idx="6231">
                  <c:v>63.476599999999998</c:v>
                </c:pt>
                <c:pt idx="6232">
                  <c:v>92.773399999999995</c:v>
                </c:pt>
                <c:pt idx="6233">
                  <c:v>63.476599999999998</c:v>
                </c:pt>
                <c:pt idx="6234">
                  <c:v>112.30500000000001</c:v>
                </c:pt>
                <c:pt idx="6235">
                  <c:v>73.242199999999997</c:v>
                </c:pt>
                <c:pt idx="6236">
                  <c:v>87.890600000000006</c:v>
                </c:pt>
                <c:pt idx="6237">
                  <c:v>107.422</c:v>
                </c:pt>
                <c:pt idx="6238">
                  <c:v>102.539</c:v>
                </c:pt>
                <c:pt idx="6239">
                  <c:v>122.07</c:v>
                </c:pt>
                <c:pt idx="6240">
                  <c:v>68.359399999999994</c:v>
                </c:pt>
                <c:pt idx="6241">
                  <c:v>102.539</c:v>
                </c:pt>
                <c:pt idx="6242">
                  <c:v>107.422</c:v>
                </c:pt>
                <c:pt idx="6243">
                  <c:v>97.656300000000002</c:v>
                </c:pt>
                <c:pt idx="6244">
                  <c:v>112.30500000000001</c:v>
                </c:pt>
                <c:pt idx="6245">
                  <c:v>83.007800000000003</c:v>
                </c:pt>
                <c:pt idx="6246">
                  <c:v>92.773399999999995</c:v>
                </c:pt>
                <c:pt idx="6247">
                  <c:v>107.422</c:v>
                </c:pt>
                <c:pt idx="6248">
                  <c:v>87.890600000000006</c:v>
                </c:pt>
                <c:pt idx="6249">
                  <c:v>136.71899999999999</c:v>
                </c:pt>
                <c:pt idx="6250">
                  <c:v>92.773399999999995</c:v>
                </c:pt>
                <c:pt idx="6251">
                  <c:v>97.656300000000002</c:v>
                </c:pt>
                <c:pt idx="6252">
                  <c:v>122.07</c:v>
                </c:pt>
                <c:pt idx="6253">
                  <c:v>87.890600000000006</c:v>
                </c:pt>
                <c:pt idx="6254">
                  <c:v>92.773399999999995</c:v>
                </c:pt>
                <c:pt idx="6255">
                  <c:v>58.593800000000002</c:v>
                </c:pt>
                <c:pt idx="6256">
                  <c:v>73.242199999999997</c:v>
                </c:pt>
                <c:pt idx="6257">
                  <c:v>83.007800000000003</c:v>
                </c:pt>
                <c:pt idx="6258">
                  <c:v>48.828099999999999</c:v>
                </c:pt>
                <c:pt idx="6259">
                  <c:v>136.71899999999999</c:v>
                </c:pt>
                <c:pt idx="6260">
                  <c:v>68.359399999999994</c:v>
                </c:pt>
                <c:pt idx="6261">
                  <c:v>117.188</c:v>
                </c:pt>
                <c:pt idx="6262">
                  <c:v>112.30500000000001</c:v>
                </c:pt>
                <c:pt idx="6263">
                  <c:v>83.007800000000003</c:v>
                </c:pt>
                <c:pt idx="6264">
                  <c:v>78.125</c:v>
                </c:pt>
                <c:pt idx="6265">
                  <c:v>87.890600000000006</c:v>
                </c:pt>
                <c:pt idx="6266">
                  <c:v>87.890600000000006</c:v>
                </c:pt>
                <c:pt idx="6267">
                  <c:v>102.539</c:v>
                </c:pt>
                <c:pt idx="6268">
                  <c:v>53.710900000000002</c:v>
                </c:pt>
                <c:pt idx="6269">
                  <c:v>117.188</c:v>
                </c:pt>
                <c:pt idx="6270">
                  <c:v>87.890600000000006</c:v>
                </c:pt>
                <c:pt idx="6271">
                  <c:v>112.30500000000001</c:v>
                </c:pt>
                <c:pt idx="6272">
                  <c:v>73.242199999999997</c:v>
                </c:pt>
                <c:pt idx="6273">
                  <c:v>83.007800000000003</c:v>
                </c:pt>
                <c:pt idx="6274">
                  <c:v>117.188</c:v>
                </c:pt>
                <c:pt idx="6275">
                  <c:v>87.890600000000006</c:v>
                </c:pt>
                <c:pt idx="6276">
                  <c:v>87.890600000000006</c:v>
                </c:pt>
                <c:pt idx="6277">
                  <c:v>63.476599999999998</c:v>
                </c:pt>
                <c:pt idx="6278">
                  <c:v>97.656300000000002</c:v>
                </c:pt>
                <c:pt idx="6279">
                  <c:v>92.773399999999995</c:v>
                </c:pt>
                <c:pt idx="6280">
                  <c:v>43.945300000000003</c:v>
                </c:pt>
                <c:pt idx="6281">
                  <c:v>112.30500000000001</c:v>
                </c:pt>
                <c:pt idx="6282">
                  <c:v>87.890600000000006</c:v>
                </c:pt>
                <c:pt idx="6283">
                  <c:v>112.30500000000001</c:v>
                </c:pt>
                <c:pt idx="6284">
                  <c:v>87.890600000000006</c:v>
                </c:pt>
                <c:pt idx="6285">
                  <c:v>92.773399999999995</c:v>
                </c:pt>
                <c:pt idx="6286">
                  <c:v>78.125</c:v>
                </c:pt>
                <c:pt idx="6287">
                  <c:v>73.242199999999997</c:v>
                </c:pt>
                <c:pt idx="6288">
                  <c:v>107.422</c:v>
                </c:pt>
                <c:pt idx="6289">
                  <c:v>97.656300000000002</c:v>
                </c:pt>
                <c:pt idx="6290">
                  <c:v>68.359399999999994</c:v>
                </c:pt>
                <c:pt idx="6291">
                  <c:v>112.30500000000001</c:v>
                </c:pt>
                <c:pt idx="6292">
                  <c:v>87.890600000000006</c:v>
                </c:pt>
                <c:pt idx="6293">
                  <c:v>102.539</c:v>
                </c:pt>
                <c:pt idx="6294">
                  <c:v>73.242199999999997</c:v>
                </c:pt>
                <c:pt idx="6295">
                  <c:v>68.359399999999994</c:v>
                </c:pt>
                <c:pt idx="6296">
                  <c:v>126.953</c:v>
                </c:pt>
                <c:pt idx="6297">
                  <c:v>53.710900000000002</c:v>
                </c:pt>
                <c:pt idx="6298">
                  <c:v>87.890600000000006</c:v>
                </c:pt>
                <c:pt idx="6299">
                  <c:v>97.656300000000002</c:v>
                </c:pt>
                <c:pt idx="6300">
                  <c:v>78.125</c:v>
                </c:pt>
                <c:pt idx="6301">
                  <c:v>87.890600000000006</c:v>
                </c:pt>
                <c:pt idx="6302">
                  <c:v>58.593800000000002</c:v>
                </c:pt>
                <c:pt idx="6303">
                  <c:v>112.30500000000001</c:v>
                </c:pt>
                <c:pt idx="6304">
                  <c:v>78.125</c:v>
                </c:pt>
                <c:pt idx="6305">
                  <c:v>78.125</c:v>
                </c:pt>
                <c:pt idx="6306">
                  <c:v>92.773399999999995</c:v>
                </c:pt>
                <c:pt idx="6307">
                  <c:v>92.773399999999995</c:v>
                </c:pt>
                <c:pt idx="6308">
                  <c:v>112.30500000000001</c:v>
                </c:pt>
                <c:pt idx="6309">
                  <c:v>68.359399999999994</c:v>
                </c:pt>
                <c:pt idx="6310">
                  <c:v>78.125</c:v>
                </c:pt>
                <c:pt idx="6311">
                  <c:v>107.422</c:v>
                </c:pt>
                <c:pt idx="6312">
                  <c:v>63.476599999999998</c:v>
                </c:pt>
                <c:pt idx="6313">
                  <c:v>117.188</c:v>
                </c:pt>
                <c:pt idx="6314">
                  <c:v>87.890600000000006</c:v>
                </c:pt>
                <c:pt idx="6315">
                  <c:v>107.422</c:v>
                </c:pt>
                <c:pt idx="6316">
                  <c:v>87.890600000000006</c:v>
                </c:pt>
                <c:pt idx="6317">
                  <c:v>78.125</c:v>
                </c:pt>
                <c:pt idx="6318">
                  <c:v>126.953</c:v>
                </c:pt>
                <c:pt idx="6319">
                  <c:v>73.242199999999997</c:v>
                </c:pt>
                <c:pt idx="6320">
                  <c:v>102.539</c:v>
                </c:pt>
                <c:pt idx="6321">
                  <c:v>126.953</c:v>
                </c:pt>
                <c:pt idx="6322">
                  <c:v>68.359399999999994</c:v>
                </c:pt>
                <c:pt idx="6323">
                  <c:v>102.539</c:v>
                </c:pt>
                <c:pt idx="6324">
                  <c:v>78.125</c:v>
                </c:pt>
                <c:pt idx="6325">
                  <c:v>68.359399999999994</c:v>
                </c:pt>
                <c:pt idx="6326">
                  <c:v>73.242199999999997</c:v>
                </c:pt>
                <c:pt idx="6327">
                  <c:v>48.828099999999999</c:v>
                </c:pt>
                <c:pt idx="6328">
                  <c:v>102.539</c:v>
                </c:pt>
                <c:pt idx="6329">
                  <c:v>68.359399999999994</c:v>
                </c:pt>
                <c:pt idx="6330">
                  <c:v>117.188</c:v>
                </c:pt>
                <c:pt idx="6331">
                  <c:v>83.007800000000003</c:v>
                </c:pt>
                <c:pt idx="6332">
                  <c:v>87.890600000000006</c:v>
                </c:pt>
                <c:pt idx="6333">
                  <c:v>87.890600000000006</c:v>
                </c:pt>
                <c:pt idx="6334">
                  <c:v>102.539</c:v>
                </c:pt>
                <c:pt idx="6335">
                  <c:v>107.422</c:v>
                </c:pt>
                <c:pt idx="6336">
                  <c:v>107.422</c:v>
                </c:pt>
                <c:pt idx="6337">
                  <c:v>68.359399999999994</c:v>
                </c:pt>
                <c:pt idx="6338">
                  <c:v>102.539</c:v>
                </c:pt>
                <c:pt idx="6339">
                  <c:v>117.188</c:v>
                </c:pt>
                <c:pt idx="6340">
                  <c:v>107.422</c:v>
                </c:pt>
                <c:pt idx="6341">
                  <c:v>102.539</c:v>
                </c:pt>
                <c:pt idx="6342">
                  <c:v>87.890600000000006</c:v>
                </c:pt>
                <c:pt idx="6343">
                  <c:v>102.539</c:v>
                </c:pt>
                <c:pt idx="6344">
                  <c:v>92.773399999999995</c:v>
                </c:pt>
                <c:pt idx="6345">
                  <c:v>87.890600000000006</c:v>
                </c:pt>
                <c:pt idx="6346">
                  <c:v>58.593800000000002</c:v>
                </c:pt>
                <c:pt idx="6347">
                  <c:v>107.422</c:v>
                </c:pt>
                <c:pt idx="6348">
                  <c:v>102.539</c:v>
                </c:pt>
                <c:pt idx="6349">
                  <c:v>78.125</c:v>
                </c:pt>
                <c:pt idx="6350">
                  <c:v>107.422</c:v>
                </c:pt>
                <c:pt idx="6351">
                  <c:v>58.593800000000002</c:v>
                </c:pt>
                <c:pt idx="6352">
                  <c:v>122.07</c:v>
                </c:pt>
                <c:pt idx="6353">
                  <c:v>68.359399999999994</c:v>
                </c:pt>
                <c:pt idx="6354">
                  <c:v>92.773399999999995</c:v>
                </c:pt>
                <c:pt idx="6355">
                  <c:v>102.539</c:v>
                </c:pt>
                <c:pt idx="6356">
                  <c:v>68.359399999999994</c:v>
                </c:pt>
                <c:pt idx="6357">
                  <c:v>102.539</c:v>
                </c:pt>
                <c:pt idx="6358">
                  <c:v>87.890600000000006</c:v>
                </c:pt>
                <c:pt idx="6359">
                  <c:v>63.476599999999998</c:v>
                </c:pt>
                <c:pt idx="6360">
                  <c:v>78.125</c:v>
                </c:pt>
                <c:pt idx="6361">
                  <c:v>63.476599999999998</c:v>
                </c:pt>
                <c:pt idx="6362">
                  <c:v>102.539</c:v>
                </c:pt>
                <c:pt idx="6363">
                  <c:v>53.710900000000002</c:v>
                </c:pt>
                <c:pt idx="6364">
                  <c:v>102.539</c:v>
                </c:pt>
                <c:pt idx="6365">
                  <c:v>97.656300000000002</c:v>
                </c:pt>
                <c:pt idx="6366">
                  <c:v>83.007800000000003</c:v>
                </c:pt>
                <c:pt idx="6367">
                  <c:v>107.422</c:v>
                </c:pt>
                <c:pt idx="6368">
                  <c:v>73.242199999999997</c:v>
                </c:pt>
                <c:pt idx="6369">
                  <c:v>97.656300000000002</c:v>
                </c:pt>
                <c:pt idx="6370">
                  <c:v>73.242199999999997</c:v>
                </c:pt>
                <c:pt idx="6371">
                  <c:v>29.296900000000001</c:v>
                </c:pt>
                <c:pt idx="6372">
                  <c:v>97.656300000000002</c:v>
                </c:pt>
                <c:pt idx="6373">
                  <c:v>97.656300000000002</c:v>
                </c:pt>
                <c:pt idx="6374">
                  <c:v>117.188</c:v>
                </c:pt>
                <c:pt idx="6375">
                  <c:v>87.890600000000006</c:v>
                </c:pt>
                <c:pt idx="6376">
                  <c:v>107.422</c:v>
                </c:pt>
                <c:pt idx="6377">
                  <c:v>92.773399999999995</c:v>
                </c:pt>
                <c:pt idx="6378">
                  <c:v>83.007800000000003</c:v>
                </c:pt>
                <c:pt idx="6379">
                  <c:v>102.539</c:v>
                </c:pt>
                <c:pt idx="6380">
                  <c:v>87.890600000000006</c:v>
                </c:pt>
                <c:pt idx="6381">
                  <c:v>68.359399999999994</c:v>
                </c:pt>
                <c:pt idx="6382">
                  <c:v>117.188</c:v>
                </c:pt>
                <c:pt idx="6383">
                  <c:v>73.242199999999997</c:v>
                </c:pt>
                <c:pt idx="6384">
                  <c:v>92.773399999999995</c:v>
                </c:pt>
                <c:pt idx="6385">
                  <c:v>73.242199999999997</c:v>
                </c:pt>
                <c:pt idx="6386">
                  <c:v>97.656300000000002</c:v>
                </c:pt>
                <c:pt idx="6387">
                  <c:v>97.656300000000002</c:v>
                </c:pt>
                <c:pt idx="6388">
                  <c:v>63.476599999999998</c:v>
                </c:pt>
                <c:pt idx="6389">
                  <c:v>102.539</c:v>
                </c:pt>
                <c:pt idx="6390">
                  <c:v>83.007800000000003</c:v>
                </c:pt>
                <c:pt idx="6391">
                  <c:v>68.359399999999994</c:v>
                </c:pt>
                <c:pt idx="6392">
                  <c:v>87.890600000000006</c:v>
                </c:pt>
                <c:pt idx="6393">
                  <c:v>63.476599999999998</c:v>
                </c:pt>
                <c:pt idx="6394">
                  <c:v>97.656300000000002</c:v>
                </c:pt>
                <c:pt idx="6395">
                  <c:v>83.007800000000003</c:v>
                </c:pt>
                <c:pt idx="6396">
                  <c:v>92.773399999999995</c:v>
                </c:pt>
                <c:pt idx="6397">
                  <c:v>83.007800000000003</c:v>
                </c:pt>
                <c:pt idx="6398">
                  <c:v>87.890600000000006</c:v>
                </c:pt>
                <c:pt idx="6399">
                  <c:v>126.953</c:v>
                </c:pt>
                <c:pt idx="6400">
                  <c:v>97.656300000000002</c:v>
                </c:pt>
                <c:pt idx="6401">
                  <c:v>112.30500000000001</c:v>
                </c:pt>
                <c:pt idx="6402">
                  <c:v>92.773399999999995</c:v>
                </c:pt>
                <c:pt idx="6403">
                  <c:v>97.656300000000002</c:v>
                </c:pt>
                <c:pt idx="6404">
                  <c:v>117.188</c:v>
                </c:pt>
                <c:pt idx="6405">
                  <c:v>102.539</c:v>
                </c:pt>
                <c:pt idx="6406">
                  <c:v>97.656300000000002</c:v>
                </c:pt>
                <c:pt idx="6407">
                  <c:v>83.007800000000003</c:v>
                </c:pt>
                <c:pt idx="6408">
                  <c:v>102.539</c:v>
                </c:pt>
                <c:pt idx="6409">
                  <c:v>117.188</c:v>
                </c:pt>
                <c:pt idx="6410">
                  <c:v>73.242199999999997</c:v>
                </c:pt>
                <c:pt idx="6411">
                  <c:v>102.539</c:v>
                </c:pt>
                <c:pt idx="6412">
                  <c:v>83.007800000000003</c:v>
                </c:pt>
                <c:pt idx="6413">
                  <c:v>92.773399999999995</c:v>
                </c:pt>
                <c:pt idx="6414">
                  <c:v>117.188</c:v>
                </c:pt>
                <c:pt idx="6415">
                  <c:v>63.476599999999998</c:v>
                </c:pt>
                <c:pt idx="6416">
                  <c:v>107.422</c:v>
                </c:pt>
                <c:pt idx="6417">
                  <c:v>68.359399999999994</c:v>
                </c:pt>
                <c:pt idx="6418">
                  <c:v>126.953</c:v>
                </c:pt>
                <c:pt idx="6419">
                  <c:v>92.773399999999995</c:v>
                </c:pt>
                <c:pt idx="6420">
                  <c:v>83.007800000000003</c:v>
                </c:pt>
                <c:pt idx="6421">
                  <c:v>83.007800000000003</c:v>
                </c:pt>
                <c:pt idx="6422">
                  <c:v>102.539</c:v>
                </c:pt>
                <c:pt idx="6423">
                  <c:v>97.656300000000002</c:v>
                </c:pt>
                <c:pt idx="6424">
                  <c:v>97.656300000000002</c:v>
                </c:pt>
                <c:pt idx="6425">
                  <c:v>68.359399999999994</c:v>
                </c:pt>
                <c:pt idx="6426">
                  <c:v>122.07</c:v>
                </c:pt>
                <c:pt idx="6427">
                  <c:v>97.656300000000002</c:v>
                </c:pt>
                <c:pt idx="6428">
                  <c:v>92.773399999999995</c:v>
                </c:pt>
                <c:pt idx="6429">
                  <c:v>87.890600000000006</c:v>
                </c:pt>
                <c:pt idx="6430">
                  <c:v>112.30500000000001</c:v>
                </c:pt>
                <c:pt idx="6431">
                  <c:v>117.188</c:v>
                </c:pt>
                <c:pt idx="6432">
                  <c:v>78.125</c:v>
                </c:pt>
                <c:pt idx="6433">
                  <c:v>83.007800000000003</c:v>
                </c:pt>
                <c:pt idx="6434">
                  <c:v>78.125</c:v>
                </c:pt>
                <c:pt idx="6435">
                  <c:v>63.476599999999998</c:v>
                </c:pt>
                <c:pt idx="6436">
                  <c:v>78.125</c:v>
                </c:pt>
                <c:pt idx="6437">
                  <c:v>53.710900000000002</c:v>
                </c:pt>
                <c:pt idx="6438">
                  <c:v>117.188</c:v>
                </c:pt>
                <c:pt idx="6439">
                  <c:v>78.125</c:v>
                </c:pt>
                <c:pt idx="6440">
                  <c:v>73.242199999999997</c:v>
                </c:pt>
                <c:pt idx="6441">
                  <c:v>83.007800000000003</c:v>
                </c:pt>
                <c:pt idx="6442">
                  <c:v>73.242199999999997</c:v>
                </c:pt>
                <c:pt idx="6443">
                  <c:v>87.890600000000006</c:v>
                </c:pt>
                <c:pt idx="6444">
                  <c:v>83.007800000000003</c:v>
                </c:pt>
                <c:pt idx="6445">
                  <c:v>87.890600000000006</c:v>
                </c:pt>
                <c:pt idx="6446">
                  <c:v>97.656300000000002</c:v>
                </c:pt>
                <c:pt idx="6447">
                  <c:v>68.359399999999994</c:v>
                </c:pt>
                <c:pt idx="6448">
                  <c:v>102.539</c:v>
                </c:pt>
                <c:pt idx="6449">
                  <c:v>63.476599999999998</c:v>
                </c:pt>
                <c:pt idx="6450">
                  <c:v>83.007800000000003</c:v>
                </c:pt>
                <c:pt idx="6451">
                  <c:v>83.007800000000003</c:v>
                </c:pt>
                <c:pt idx="6452">
                  <c:v>83.007800000000003</c:v>
                </c:pt>
                <c:pt idx="6453">
                  <c:v>112.30500000000001</c:v>
                </c:pt>
                <c:pt idx="6454">
                  <c:v>87.890600000000006</c:v>
                </c:pt>
                <c:pt idx="6455">
                  <c:v>97.656300000000002</c:v>
                </c:pt>
                <c:pt idx="6456">
                  <c:v>78.125</c:v>
                </c:pt>
                <c:pt idx="6457">
                  <c:v>63.476599999999998</c:v>
                </c:pt>
                <c:pt idx="6458">
                  <c:v>97.656300000000002</c:v>
                </c:pt>
                <c:pt idx="6459">
                  <c:v>48.828099999999999</c:v>
                </c:pt>
                <c:pt idx="6460">
                  <c:v>107.422</c:v>
                </c:pt>
                <c:pt idx="6461">
                  <c:v>63.476599999999998</c:v>
                </c:pt>
                <c:pt idx="6462">
                  <c:v>117.188</c:v>
                </c:pt>
                <c:pt idx="6463">
                  <c:v>102.539</c:v>
                </c:pt>
                <c:pt idx="6464">
                  <c:v>63.476599999999998</c:v>
                </c:pt>
                <c:pt idx="6465">
                  <c:v>83.007800000000003</c:v>
                </c:pt>
                <c:pt idx="6466">
                  <c:v>83.007800000000003</c:v>
                </c:pt>
                <c:pt idx="6467">
                  <c:v>107.422</c:v>
                </c:pt>
                <c:pt idx="6468">
                  <c:v>112.30500000000001</c:v>
                </c:pt>
                <c:pt idx="6469">
                  <c:v>63.476599999999998</c:v>
                </c:pt>
                <c:pt idx="6470">
                  <c:v>112.30500000000001</c:v>
                </c:pt>
                <c:pt idx="6471">
                  <c:v>92.773399999999995</c:v>
                </c:pt>
                <c:pt idx="6472">
                  <c:v>97.656300000000002</c:v>
                </c:pt>
                <c:pt idx="6473">
                  <c:v>92.773399999999995</c:v>
                </c:pt>
                <c:pt idx="6474">
                  <c:v>83.007800000000003</c:v>
                </c:pt>
                <c:pt idx="6475">
                  <c:v>122.07</c:v>
                </c:pt>
                <c:pt idx="6476">
                  <c:v>83.007800000000003</c:v>
                </c:pt>
                <c:pt idx="6477">
                  <c:v>87.890600000000006</c:v>
                </c:pt>
                <c:pt idx="6478">
                  <c:v>68.359399999999994</c:v>
                </c:pt>
                <c:pt idx="6479">
                  <c:v>102.539</c:v>
                </c:pt>
                <c:pt idx="6480">
                  <c:v>78.125</c:v>
                </c:pt>
                <c:pt idx="6481">
                  <c:v>43.945300000000003</c:v>
                </c:pt>
                <c:pt idx="6482">
                  <c:v>122.07</c:v>
                </c:pt>
                <c:pt idx="6483">
                  <c:v>92.773399999999995</c:v>
                </c:pt>
                <c:pt idx="6484">
                  <c:v>141.602</c:v>
                </c:pt>
                <c:pt idx="6485">
                  <c:v>97.656300000000002</c:v>
                </c:pt>
                <c:pt idx="6486">
                  <c:v>107.422</c:v>
                </c:pt>
                <c:pt idx="6487">
                  <c:v>112.30500000000001</c:v>
                </c:pt>
                <c:pt idx="6488">
                  <c:v>92.773399999999995</c:v>
                </c:pt>
                <c:pt idx="6489">
                  <c:v>107.422</c:v>
                </c:pt>
                <c:pt idx="6490">
                  <c:v>102.539</c:v>
                </c:pt>
                <c:pt idx="6491">
                  <c:v>87.890600000000006</c:v>
                </c:pt>
                <c:pt idx="6492">
                  <c:v>107.422</c:v>
                </c:pt>
                <c:pt idx="6493">
                  <c:v>83.007800000000003</c:v>
                </c:pt>
                <c:pt idx="6494">
                  <c:v>107.422</c:v>
                </c:pt>
                <c:pt idx="6495">
                  <c:v>92.773399999999995</c:v>
                </c:pt>
                <c:pt idx="6496">
                  <c:v>87.890600000000006</c:v>
                </c:pt>
                <c:pt idx="6497">
                  <c:v>107.422</c:v>
                </c:pt>
                <c:pt idx="6498">
                  <c:v>73.242199999999997</c:v>
                </c:pt>
                <c:pt idx="6499">
                  <c:v>97.656300000000002</c:v>
                </c:pt>
                <c:pt idx="6500">
                  <c:v>63.476599999999998</c:v>
                </c:pt>
                <c:pt idx="6501">
                  <c:v>87.890600000000006</c:v>
                </c:pt>
                <c:pt idx="6502">
                  <c:v>73.242199999999997</c:v>
                </c:pt>
                <c:pt idx="6503">
                  <c:v>58.593800000000002</c:v>
                </c:pt>
                <c:pt idx="6504">
                  <c:v>117.188</c:v>
                </c:pt>
                <c:pt idx="6505">
                  <c:v>68.359399999999994</c:v>
                </c:pt>
                <c:pt idx="6506">
                  <c:v>117.188</c:v>
                </c:pt>
                <c:pt idx="6507">
                  <c:v>63.476599999999998</c:v>
                </c:pt>
                <c:pt idx="6508">
                  <c:v>87.890600000000006</c:v>
                </c:pt>
                <c:pt idx="6509">
                  <c:v>97.656300000000002</c:v>
                </c:pt>
                <c:pt idx="6510">
                  <c:v>87.890600000000006</c:v>
                </c:pt>
                <c:pt idx="6511">
                  <c:v>87.890600000000006</c:v>
                </c:pt>
                <c:pt idx="6512">
                  <c:v>83.007800000000003</c:v>
                </c:pt>
                <c:pt idx="6513">
                  <c:v>73.242199999999997</c:v>
                </c:pt>
                <c:pt idx="6514">
                  <c:v>112.30500000000001</c:v>
                </c:pt>
                <c:pt idx="6515">
                  <c:v>68.359399999999994</c:v>
                </c:pt>
                <c:pt idx="6516">
                  <c:v>97.656300000000002</c:v>
                </c:pt>
                <c:pt idx="6517">
                  <c:v>73.242199999999997</c:v>
                </c:pt>
                <c:pt idx="6518">
                  <c:v>102.539</c:v>
                </c:pt>
                <c:pt idx="6519">
                  <c:v>97.656300000000002</c:v>
                </c:pt>
                <c:pt idx="6520">
                  <c:v>87.890600000000006</c:v>
                </c:pt>
                <c:pt idx="6521">
                  <c:v>78.125</c:v>
                </c:pt>
                <c:pt idx="6522">
                  <c:v>53.710900000000002</c:v>
                </c:pt>
                <c:pt idx="6523">
                  <c:v>97.656300000000002</c:v>
                </c:pt>
                <c:pt idx="6524">
                  <c:v>102.539</c:v>
                </c:pt>
                <c:pt idx="6525">
                  <c:v>39.0625</c:v>
                </c:pt>
                <c:pt idx="6526">
                  <c:v>122.07</c:v>
                </c:pt>
                <c:pt idx="6527">
                  <c:v>68.359399999999994</c:v>
                </c:pt>
                <c:pt idx="6528">
                  <c:v>107.422</c:v>
                </c:pt>
                <c:pt idx="6529">
                  <c:v>58.593800000000002</c:v>
                </c:pt>
                <c:pt idx="6530">
                  <c:v>68.359399999999994</c:v>
                </c:pt>
                <c:pt idx="6531">
                  <c:v>102.539</c:v>
                </c:pt>
                <c:pt idx="6532">
                  <c:v>87.890600000000006</c:v>
                </c:pt>
                <c:pt idx="6533">
                  <c:v>83.007800000000003</c:v>
                </c:pt>
                <c:pt idx="6534">
                  <c:v>73.242199999999997</c:v>
                </c:pt>
                <c:pt idx="6535">
                  <c:v>63.476599999999998</c:v>
                </c:pt>
                <c:pt idx="6536">
                  <c:v>102.539</c:v>
                </c:pt>
                <c:pt idx="6537">
                  <c:v>73.242199999999997</c:v>
                </c:pt>
                <c:pt idx="6538">
                  <c:v>68.359399999999994</c:v>
                </c:pt>
                <c:pt idx="6539">
                  <c:v>78.125</c:v>
                </c:pt>
                <c:pt idx="6540">
                  <c:v>87.890600000000006</c:v>
                </c:pt>
                <c:pt idx="6541">
                  <c:v>112.30500000000001</c:v>
                </c:pt>
                <c:pt idx="6542">
                  <c:v>58.593800000000002</c:v>
                </c:pt>
                <c:pt idx="6543">
                  <c:v>87.890600000000006</c:v>
                </c:pt>
                <c:pt idx="6544">
                  <c:v>112.30500000000001</c:v>
                </c:pt>
                <c:pt idx="6545">
                  <c:v>87.890600000000006</c:v>
                </c:pt>
                <c:pt idx="6546">
                  <c:v>102.539</c:v>
                </c:pt>
                <c:pt idx="6547">
                  <c:v>78.125</c:v>
                </c:pt>
                <c:pt idx="6548">
                  <c:v>107.422</c:v>
                </c:pt>
                <c:pt idx="6549">
                  <c:v>73.242199999999997</c:v>
                </c:pt>
                <c:pt idx="6550">
                  <c:v>102.539</c:v>
                </c:pt>
                <c:pt idx="6551">
                  <c:v>87.890600000000006</c:v>
                </c:pt>
                <c:pt idx="6552">
                  <c:v>97.656300000000002</c:v>
                </c:pt>
                <c:pt idx="6553">
                  <c:v>83.007800000000003</c:v>
                </c:pt>
                <c:pt idx="6554">
                  <c:v>87.890600000000006</c:v>
                </c:pt>
                <c:pt idx="6555">
                  <c:v>92.773399999999995</c:v>
                </c:pt>
                <c:pt idx="6556">
                  <c:v>92.773399999999995</c:v>
                </c:pt>
                <c:pt idx="6557">
                  <c:v>63.476599999999998</c:v>
                </c:pt>
                <c:pt idx="6558">
                  <c:v>117.188</c:v>
                </c:pt>
                <c:pt idx="6559">
                  <c:v>87.890600000000006</c:v>
                </c:pt>
                <c:pt idx="6560">
                  <c:v>83.007800000000003</c:v>
                </c:pt>
                <c:pt idx="6561">
                  <c:v>107.422</c:v>
                </c:pt>
                <c:pt idx="6562">
                  <c:v>97.656300000000002</c:v>
                </c:pt>
                <c:pt idx="6563">
                  <c:v>102.539</c:v>
                </c:pt>
                <c:pt idx="6564">
                  <c:v>87.890600000000006</c:v>
                </c:pt>
                <c:pt idx="6565">
                  <c:v>97.656300000000002</c:v>
                </c:pt>
                <c:pt idx="6566">
                  <c:v>97.656300000000002</c:v>
                </c:pt>
                <c:pt idx="6567">
                  <c:v>68.359399999999994</c:v>
                </c:pt>
                <c:pt idx="6568">
                  <c:v>107.422</c:v>
                </c:pt>
                <c:pt idx="6569">
                  <c:v>43.945300000000003</c:v>
                </c:pt>
                <c:pt idx="6570">
                  <c:v>92.773399999999995</c:v>
                </c:pt>
                <c:pt idx="6571">
                  <c:v>73.242199999999997</c:v>
                </c:pt>
                <c:pt idx="6572">
                  <c:v>68.359399999999994</c:v>
                </c:pt>
                <c:pt idx="6573">
                  <c:v>122.07</c:v>
                </c:pt>
                <c:pt idx="6574">
                  <c:v>78.125</c:v>
                </c:pt>
                <c:pt idx="6575">
                  <c:v>126.953</c:v>
                </c:pt>
                <c:pt idx="6576">
                  <c:v>78.125</c:v>
                </c:pt>
                <c:pt idx="6577">
                  <c:v>68.359399999999994</c:v>
                </c:pt>
                <c:pt idx="6578">
                  <c:v>102.539</c:v>
                </c:pt>
                <c:pt idx="6579">
                  <c:v>102.539</c:v>
                </c:pt>
                <c:pt idx="6580">
                  <c:v>87.890600000000006</c:v>
                </c:pt>
                <c:pt idx="6581">
                  <c:v>73.242199999999997</c:v>
                </c:pt>
                <c:pt idx="6582">
                  <c:v>68.359399999999994</c:v>
                </c:pt>
                <c:pt idx="6583">
                  <c:v>97.656300000000002</c:v>
                </c:pt>
                <c:pt idx="6584">
                  <c:v>83.007800000000003</c:v>
                </c:pt>
                <c:pt idx="6585">
                  <c:v>102.539</c:v>
                </c:pt>
                <c:pt idx="6586">
                  <c:v>73.242199999999997</c:v>
                </c:pt>
                <c:pt idx="6587">
                  <c:v>112.30500000000001</c:v>
                </c:pt>
                <c:pt idx="6588">
                  <c:v>107.422</c:v>
                </c:pt>
                <c:pt idx="6589">
                  <c:v>78.125</c:v>
                </c:pt>
                <c:pt idx="6590">
                  <c:v>92.773399999999995</c:v>
                </c:pt>
                <c:pt idx="6591">
                  <c:v>68.359399999999994</c:v>
                </c:pt>
                <c:pt idx="6592">
                  <c:v>107.422</c:v>
                </c:pt>
                <c:pt idx="6593">
                  <c:v>73.242199999999997</c:v>
                </c:pt>
                <c:pt idx="6594">
                  <c:v>78.125</c:v>
                </c:pt>
                <c:pt idx="6595">
                  <c:v>87.890600000000006</c:v>
                </c:pt>
                <c:pt idx="6596">
                  <c:v>87.890600000000006</c:v>
                </c:pt>
                <c:pt idx="6597">
                  <c:v>107.422</c:v>
                </c:pt>
                <c:pt idx="6598">
                  <c:v>78.125</c:v>
                </c:pt>
                <c:pt idx="6599">
                  <c:v>87.890600000000006</c:v>
                </c:pt>
                <c:pt idx="6600">
                  <c:v>78.125</c:v>
                </c:pt>
                <c:pt idx="6601">
                  <c:v>87.890600000000006</c:v>
                </c:pt>
                <c:pt idx="6602">
                  <c:v>126.953</c:v>
                </c:pt>
                <c:pt idx="6603">
                  <c:v>73.242199999999997</c:v>
                </c:pt>
                <c:pt idx="6604">
                  <c:v>73.242199999999997</c:v>
                </c:pt>
                <c:pt idx="6605">
                  <c:v>97.656300000000002</c:v>
                </c:pt>
                <c:pt idx="6606">
                  <c:v>73.242199999999997</c:v>
                </c:pt>
                <c:pt idx="6607">
                  <c:v>83.007800000000003</c:v>
                </c:pt>
                <c:pt idx="6608">
                  <c:v>97.656300000000002</c:v>
                </c:pt>
                <c:pt idx="6609">
                  <c:v>92.773399999999995</c:v>
                </c:pt>
                <c:pt idx="6610">
                  <c:v>102.539</c:v>
                </c:pt>
                <c:pt idx="6611">
                  <c:v>78.125</c:v>
                </c:pt>
                <c:pt idx="6612">
                  <c:v>97.656300000000002</c:v>
                </c:pt>
                <c:pt idx="6613">
                  <c:v>63.476599999999998</c:v>
                </c:pt>
                <c:pt idx="6614">
                  <c:v>102.539</c:v>
                </c:pt>
                <c:pt idx="6615">
                  <c:v>53.710900000000002</c:v>
                </c:pt>
                <c:pt idx="6616">
                  <c:v>63.476599999999998</c:v>
                </c:pt>
                <c:pt idx="6617">
                  <c:v>112.30500000000001</c:v>
                </c:pt>
                <c:pt idx="6618">
                  <c:v>68.359399999999994</c:v>
                </c:pt>
                <c:pt idx="6619">
                  <c:v>117.188</c:v>
                </c:pt>
                <c:pt idx="6620">
                  <c:v>97.656300000000002</c:v>
                </c:pt>
                <c:pt idx="6621">
                  <c:v>97.656300000000002</c:v>
                </c:pt>
                <c:pt idx="6622">
                  <c:v>87.890600000000006</c:v>
                </c:pt>
                <c:pt idx="6623">
                  <c:v>92.773399999999995</c:v>
                </c:pt>
                <c:pt idx="6624">
                  <c:v>107.422</c:v>
                </c:pt>
                <c:pt idx="6625">
                  <c:v>68.359399999999994</c:v>
                </c:pt>
                <c:pt idx="6626">
                  <c:v>97.656300000000002</c:v>
                </c:pt>
                <c:pt idx="6627">
                  <c:v>63.476599999999998</c:v>
                </c:pt>
                <c:pt idx="6628">
                  <c:v>107.422</c:v>
                </c:pt>
                <c:pt idx="6629">
                  <c:v>126.953</c:v>
                </c:pt>
                <c:pt idx="6630">
                  <c:v>78.125</c:v>
                </c:pt>
                <c:pt idx="6631">
                  <c:v>73.242199999999997</c:v>
                </c:pt>
                <c:pt idx="6632">
                  <c:v>83.007800000000003</c:v>
                </c:pt>
                <c:pt idx="6633">
                  <c:v>83.007800000000003</c:v>
                </c:pt>
                <c:pt idx="6634">
                  <c:v>68.359399999999994</c:v>
                </c:pt>
                <c:pt idx="6635">
                  <c:v>48.828099999999999</c:v>
                </c:pt>
                <c:pt idx="6636">
                  <c:v>107.422</c:v>
                </c:pt>
                <c:pt idx="6637">
                  <c:v>87.890600000000006</c:v>
                </c:pt>
                <c:pt idx="6638">
                  <c:v>112.30500000000001</c:v>
                </c:pt>
                <c:pt idx="6639">
                  <c:v>87.890600000000006</c:v>
                </c:pt>
                <c:pt idx="6640">
                  <c:v>68.359399999999994</c:v>
                </c:pt>
                <c:pt idx="6641">
                  <c:v>68.359399999999994</c:v>
                </c:pt>
                <c:pt idx="6642">
                  <c:v>58.593800000000002</c:v>
                </c:pt>
                <c:pt idx="6643">
                  <c:v>97.656300000000002</c:v>
                </c:pt>
                <c:pt idx="6644">
                  <c:v>68.359399999999994</c:v>
                </c:pt>
                <c:pt idx="6645">
                  <c:v>43.945300000000003</c:v>
                </c:pt>
                <c:pt idx="6646">
                  <c:v>107.422</c:v>
                </c:pt>
                <c:pt idx="6647">
                  <c:v>48.828099999999999</c:v>
                </c:pt>
                <c:pt idx="6648">
                  <c:v>78.125</c:v>
                </c:pt>
                <c:pt idx="6649">
                  <c:v>87.890600000000006</c:v>
                </c:pt>
                <c:pt idx="6650">
                  <c:v>63.476599999999998</c:v>
                </c:pt>
                <c:pt idx="6651">
                  <c:v>107.422</c:v>
                </c:pt>
                <c:pt idx="6652">
                  <c:v>83.007800000000003</c:v>
                </c:pt>
                <c:pt idx="6653">
                  <c:v>63.476599999999998</c:v>
                </c:pt>
                <c:pt idx="6654">
                  <c:v>63.476599999999998</c:v>
                </c:pt>
                <c:pt idx="6655">
                  <c:v>73.242199999999997</c:v>
                </c:pt>
                <c:pt idx="6656">
                  <c:v>83.007800000000003</c:v>
                </c:pt>
                <c:pt idx="6657">
                  <c:v>34.179699999999997</c:v>
                </c:pt>
                <c:pt idx="6658">
                  <c:v>92.773399999999995</c:v>
                </c:pt>
                <c:pt idx="6659">
                  <c:v>48.828099999999999</c:v>
                </c:pt>
                <c:pt idx="6660">
                  <c:v>78.125</c:v>
                </c:pt>
                <c:pt idx="6661">
                  <c:v>58.593800000000002</c:v>
                </c:pt>
                <c:pt idx="6662">
                  <c:v>78.125</c:v>
                </c:pt>
                <c:pt idx="6663">
                  <c:v>73.242199999999997</c:v>
                </c:pt>
                <c:pt idx="6664">
                  <c:v>53.710900000000002</c:v>
                </c:pt>
                <c:pt idx="6665">
                  <c:v>87.890600000000006</c:v>
                </c:pt>
                <c:pt idx="6666">
                  <c:v>87.890600000000006</c:v>
                </c:pt>
                <c:pt idx="6667">
                  <c:v>39.0625</c:v>
                </c:pt>
                <c:pt idx="6668">
                  <c:v>78.125</c:v>
                </c:pt>
                <c:pt idx="6669">
                  <c:v>48.828099999999999</c:v>
                </c:pt>
                <c:pt idx="6670">
                  <c:v>63.476599999999998</c:v>
                </c:pt>
                <c:pt idx="6671">
                  <c:v>53.710900000000002</c:v>
                </c:pt>
                <c:pt idx="6672">
                  <c:v>87.890600000000006</c:v>
                </c:pt>
                <c:pt idx="6673">
                  <c:v>97.656300000000002</c:v>
                </c:pt>
                <c:pt idx="6674">
                  <c:v>48.828099999999999</c:v>
                </c:pt>
                <c:pt idx="6675">
                  <c:v>53.710900000000002</c:v>
                </c:pt>
                <c:pt idx="6676">
                  <c:v>63.476599999999998</c:v>
                </c:pt>
                <c:pt idx="6677">
                  <c:v>48.828099999999999</c:v>
                </c:pt>
                <c:pt idx="6678">
                  <c:v>97.656300000000002</c:v>
                </c:pt>
                <c:pt idx="6679">
                  <c:v>43.945300000000003</c:v>
                </c:pt>
                <c:pt idx="6680">
                  <c:v>78.125</c:v>
                </c:pt>
                <c:pt idx="6681">
                  <c:v>39.0625</c:v>
                </c:pt>
                <c:pt idx="6682">
                  <c:v>92.773399999999995</c:v>
                </c:pt>
                <c:pt idx="6683">
                  <c:v>63.476599999999998</c:v>
                </c:pt>
                <c:pt idx="6684">
                  <c:v>58.593800000000002</c:v>
                </c:pt>
                <c:pt idx="6685">
                  <c:v>53.710900000000002</c:v>
                </c:pt>
                <c:pt idx="6686">
                  <c:v>63.476599999999998</c:v>
                </c:pt>
                <c:pt idx="6687">
                  <c:v>68.359399999999994</c:v>
                </c:pt>
                <c:pt idx="6688">
                  <c:v>34.179699999999997</c:v>
                </c:pt>
                <c:pt idx="6689">
                  <c:v>43.945300000000003</c:v>
                </c:pt>
                <c:pt idx="6690">
                  <c:v>73.242199999999997</c:v>
                </c:pt>
                <c:pt idx="6691">
                  <c:v>48.828099999999999</c:v>
                </c:pt>
                <c:pt idx="6692">
                  <c:v>73.242199999999997</c:v>
                </c:pt>
                <c:pt idx="6693">
                  <c:v>58.593800000000002</c:v>
                </c:pt>
                <c:pt idx="6694">
                  <c:v>78.125</c:v>
                </c:pt>
                <c:pt idx="6695">
                  <c:v>68.359399999999994</c:v>
                </c:pt>
                <c:pt idx="6696">
                  <c:v>53.710900000000002</c:v>
                </c:pt>
                <c:pt idx="6697">
                  <c:v>68.359399999999994</c:v>
                </c:pt>
                <c:pt idx="6698">
                  <c:v>9.7656299999999998</c:v>
                </c:pt>
                <c:pt idx="6699">
                  <c:v>68.359399999999994</c:v>
                </c:pt>
                <c:pt idx="6700">
                  <c:v>43.945300000000003</c:v>
                </c:pt>
                <c:pt idx="6701">
                  <c:v>29.296900000000001</c:v>
                </c:pt>
                <c:pt idx="6702">
                  <c:v>73.242199999999997</c:v>
                </c:pt>
                <c:pt idx="6703">
                  <c:v>34.179699999999997</c:v>
                </c:pt>
                <c:pt idx="6704">
                  <c:v>122.07</c:v>
                </c:pt>
                <c:pt idx="6705">
                  <c:v>43.945300000000003</c:v>
                </c:pt>
                <c:pt idx="6706">
                  <c:v>53.710900000000002</c:v>
                </c:pt>
                <c:pt idx="6707">
                  <c:v>58.593800000000002</c:v>
                </c:pt>
                <c:pt idx="6708">
                  <c:v>34.179699999999997</c:v>
                </c:pt>
                <c:pt idx="6709">
                  <c:v>68.359399999999994</c:v>
                </c:pt>
                <c:pt idx="6710">
                  <c:v>48.828099999999999</c:v>
                </c:pt>
                <c:pt idx="6711">
                  <c:v>34.179699999999997</c:v>
                </c:pt>
                <c:pt idx="6712">
                  <c:v>68.359399999999994</c:v>
                </c:pt>
                <c:pt idx="6713">
                  <c:v>58.593800000000002</c:v>
                </c:pt>
                <c:pt idx="6714">
                  <c:v>73.242199999999997</c:v>
                </c:pt>
                <c:pt idx="6715">
                  <c:v>48.828099999999999</c:v>
                </c:pt>
                <c:pt idx="6716">
                  <c:v>68.359399999999994</c:v>
                </c:pt>
                <c:pt idx="6717">
                  <c:v>83.007800000000003</c:v>
                </c:pt>
                <c:pt idx="6718">
                  <c:v>43.945300000000003</c:v>
                </c:pt>
                <c:pt idx="6719">
                  <c:v>58.593800000000002</c:v>
                </c:pt>
                <c:pt idx="6720">
                  <c:v>34.179699999999997</c:v>
                </c:pt>
                <c:pt idx="6721">
                  <c:v>63.476599999999998</c:v>
                </c:pt>
                <c:pt idx="6722">
                  <c:v>43.945300000000003</c:v>
                </c:pt>
                <c:pt idx="6723">
                  <c:v>0</c:v>
                </c:pt>
                <c:pt idx="6724">
                  <c:v>68.359399999999994</c:v>
                </c:pt>
                <c:pt idx="6725">
                  <c:v>29.296900000000001</c:v>
                </c:pt>
                <c:pt idx="6726">
                  <c:v>117.188</c:v>
                </c:pt>
                <c:pt idx="6727">
                  <c:v>43.945300000000003</c:v>
                </c:pt>
                <c:pt idx="6728">
                  <c:v>68.359399999999994</c:v>
                </c:pt>
                <c:pt idx="6729">
                  <c:v>39.0625</c:v>
                </c:pt>
                <c:pt idx="6730">
                  <c:v>48.828099999999999</c:v>
                </c:pt>
                <c:pt idx="6731">
                  <c:v>78.125</c:v>
                </c:pt>
                <c:pt idx="6732">
                  <c:v>48.828099999999999</c:v>
                </c:pt>
                <c:pt idx="6733">
                  <c:v>24.414100000000001</c:v>
                </c:pt>
                <c:pt idx="6734">
                  <c:v>63.476599999999998</c:v>
                </c:pt>
                <c:pt idx="6735">
                  <c:v>39.0625</c:v>
                </c:pt>
                <c:pt idx="6736">
                  <c:v>58.593800000000002</c:v>
                </c:pt>
                <c:pt idx="6737">
                  <c:v>58.593800000000002</c:v>
                </c:pt>
                <c:pt idx="6738">
                  <c:v>92.773399999999995</c:v>
                </c:pt>
                <c:pt idx="6739">
                  <c:v>78.125</c:v>
                </c:pt>
                <c:pt idx="6740">
                  <c:v>53.710900000000002</c:v>
                </c:pt>
                <c:pt idx="6741">
                  <c:v>58.593800000000002</c:v>
                </c:pt>
                <c:pt idx="6742">
                  <c:v>29.296900000000001</c:v>
                </c:pt>
                <c:pt idx="6743">
                  <c:v>68.359399999999994</c:v>
                </c:pt>
                <c:pt idx="6744">
                  <c:v>63.476599999999998</c:v>
                </c:pt>
                <c:pt idx="6745">
                  <c:v>14.648400000000001</c:v>
                </c:pt>
                <c:pt idx="6746">
                  <c:v>73.242199999999997</c:v>
                </c:pt>
                <c:pt idx="6747">
                  <c:v>19.531300000000002</c:v>
                </c:pt>
                <c:pt idx="6748">
                  <c:v>83.007800000000003</c:v>
                </c:pt>
                <c:pt idx="6749">
                  <c:v>58.593800000000002</c:v>
                </c:pt>
                <c:pt idx="6750">
                  <c:v>48.828099999999999</c:v>
                </c:pt>
                <c:pt idx="6751">
                  <c:v>68.359399999999994</c:v>
                </c:pt>
                <c:pt idx="6752">
                  <c:v>34.179699999999997</c:v>
                </c:pt>
                <c:pt idx="6753">
                  <c:v>53.710900000000002</c:v>
                </c:pt>
                <c:pt idx="6754">
                  <c:v>48.828099999999999</c:v>
                </c:pt>
                <c:pt idx="6755">
                  <c:v>29.296900000000001</c:v>
                </c:pt>
                <c:pt idx="6756">
                  <c:v>63.476599999999998</c:v>
                </c:pt>
                <c:pt idx="6757">
                  <c:v>39.0625</c:v>
                </c:pt>
                <c:pt idx="6758">
                  <c:v>58.593800000000002</c:v>
                </c:pt>
                <c:pt idx="6759">
                  <c:v>29.296900000000001</c:v>
                </c:pt>
                <c:pt idx="6760">
                  <c:v>63.476599999999998</c:v>
                </c:pt>
                <c:pt idx="6761">
                  <c:v>58.593800000000002</c:v>
                </c:pt>
                <c:pt idx="6762">
                  <c:v>43.945300000000003</c:v>
                </c:pt>
                <c:pt idx="6763">
                  <c:v>48.828099999999999</c:v>
                </c:pt>
                <c:pt idx="6764">
                  <c:v>14.648400000000001</c:v>
                </c:pt>
                <c:pt idx="6765">
                  <c:v>63.476599999999998</c:v>
                </c:pt>
                <c:pt idx="6766">
                  <c:v>63.476599999999998</c:v>
                </c:pt>
                <c:pt idx="6767">
                  <c:v>29.296900000000001</c:v>
                </c:pt>
                <c:pt idx="6768">
                  <c:v>73.242199999999997</c:v>
                </c:pt>
                <c:pt idx="6769">
                  <c:v>43.945300000000003</c:v>
                </c:pt>
                <c:pt idx="6770">
                  <c:v>102.539</c:v>
                </c:pt>
                <c:pt idx="6771">
                  <c:v>63.476599999999998</c:v>
                </c:pt>
                <c:pt idx="6772">
                  <c:v>48.828099999999999</c:v>
                </c:pt>
                <c:pt idx="6773">
                  <c:v>58.593800000000002</c:v>
                </c:pt>
                <c:pt idx="6774">
                  <c:v>58.593800000000002</c:v>
                </c:pt>
                <c:pt idx="6775">
                  <c:v>73.242199999999997</c:v>
                </c:pt>
                <c:pt idx="6776">
                  <c:v>43.945300000000003</c:v>
                </c:pt>
                <c:pt idx="6777">
                  <c:v>19.531300000000002</c:v>
                </c:pt>
                <c:pt idx="6778">
                  <c:v>58.593800000000002</c:v>
                </c:pt>
                <c:pt idx="6779">
                  <c:v>43.945300000000003</c:v>
                </c:pt>
                <c:pt idx="6780">
                  <c:v>68.359399999999994</c:v>
                </c:pt>
                <c:pt idx="6781">
                  <c:v>48.828099999999999</c:v>
                </c:pt>
                <c:pt idx="6782">
                  <c:v>78.125</c:v>
                </c:pt>
                <c:pt idx="6783">
                  <c:v>87.890600000000006</c:v>
                </c:pt>
                <c:pt idx="6784">
                  <c:v>24.414100000000001</c:v>
                </c:pt>
                <c:pt idx="6785">
                  <c:v>53.710900000000002</c:v>
                </c:pt>
                <c:pt idx="6786">
                  <c:v>58.593800000000002</c:v>
                </c:pt>
                <c:pt idx="6787">
                  <c:v>53.710900000000002</c:v>
                </c:pt>
                <c:pt idx="6788">
                  <c:v>48.828099999999999</c:v>
                </c:pt>
                <c:pt idx="6789">
                  <c:v>19.531300000000002</c:v>
                </c:pt>
                <c:pt idx="6790">
                  <c:v>78.125</c:v>
                </c:pt>
                <c:pt idx="6791">
                  <c:v>14.648400000000001</c:v>
                </c:pt>
                <c:pt idx="6792">
                  <c:v>34.179699999999997</c:v>
                </c:pt>
                <c:pt idx="6793">
                  <c:v>63.476599999999998</c:v>
                </c:pt>
                <c:pt idx="6794">
                  <c:v>48.828099999999999</c:v>
                </c:pt>
                <c:pt idx="6795">
                  <c:v>97.656300000000002</c:v>
                </c:pt>
                <c:pt idx="6796">
                  <c:v>53.710900000000002</c:v>
                </c:pt>
                <c:pt idx="6797">
                  <c:v>53.710900000000002</c:v>
                </c:pt>
                <c:pt idx="6798">
                  <c:v>68.359399999999994</c:v>
                </c:pt>
                <c:pt idx="6799">
                  <c:v>48.828099999999999</c:v>
                </c:pt>
                <c:pt idx="6800">
                  <c:v>78.125</c:v>
                </c:pt>
                <c:pt idx="6801">
                  <c:v>48.828099999999999</c:v>
                </c:pt>
                <c:pt idx="6802">
                  <c:v>58.593800000000002</c:v>
                </c:pt>
                <c:pt idx="6803">
                  <c:v>48.828099999999999</c:v>
                </c:pt>
                <c:pt idx="6804">
                  <c:v>73.242199999999997</c:v>
                </c:pt>
                <c:pt idx="6805">
                  <c:v>78.125</c:v>
                </c:pt>
                <c:pt idx="6806">
                  <c:v>48.828099999999999</c:v>
                </c:pt>
                <c:pt idx="6807">
                  <c:v>53.710900000000002</c:v>
                </c:pt>
                <c:pt idx="6808">
                  <c:v>48.828099999999999</c:v>
                </c:pt>
                <c:pt idx="6809">
                  <c:v>19.531300000000002</c:v>
                </c:pt>
                <c:pt idx="6810">
                  <c:v>48.828099999999999</c:v>
                </c:pt>
                <c:pt idx="6811">
                  <c:v>24.414100000000001</c:v>
                </c:pt>
                <c:pt idx="6812">
                  <c:v>83.007800000000003</c:v>
                </c:pt>
                <c:pt idx="6813">
                  <c:v>29.296900000000001</c:v>
                </c:pt>
                <c:pt idx="6814">
                  <c:v>53.710900000000002</c:v>
                </c:pt>
                <c:pt idx="6815">
                  <c:v>68.359399999999994</c:v>
                </c:pt>
                <c:pt idx="6816">
                  <c:v>43.945300000000003</c:v>
                </c:pt>
                <c:pt idx="6817">
                  <c:v>68.359399999999994</c:v>
                </c:pt>
                <c:pt idx="6818">
                  <c:v>43.945300000000003</c:v>
                </c:pt>
                <c:pt idx="6819">
                  <c:v>68.359399999999994</c:v>
                </c:pt>
                <c:pt idx="6820">
                  <c:v>58.593800000000002</c:v>
                </c:pt>
                <c:pt idx="6821">
                  <c:v>24.414100000000001</c:v>
                </c:pt>
                <c:pt idx="6822">
                  <c:v>87.890600000000006</c:v>
                </c:pt>
                <c:pt idx="6823">
                  <c:v>58.593800000000002</c:v>
                </c:pt>
                <c:pt idx="6824">
                  <c:v>34.179699999999997</c:v>
                </c:pt>
                <c:pt idx="6825">
                  <c:v>68.359399999999994</c:v>
                </c:pt>
                <c:pt idx="6826">
                  <c:v>63.476599999999998</c:v>
                </c:pt>
                <c:pt idx="6827">
                  <c:v>83.007800000000003</c:v>
                </c:pt>
                <c:pt idx="6828">
                  <c:v>43.945300000000003</c:v>
                </c:pt>
                <c:pt idx="6829">
                  <c:v>39.0625</c:v>
                </c:pt>
                <c:pt idx="6830">
                  <c:v>39.0625</c:v>
                </c:pt>
                <c:pt idx="6831">
                  <c:v>53.710900000000002</c:v>
                </c:pt>
                <c:pt idx="6832">
                  <c:v>53.710900000000002</c:v>
                </c:pt>
                <c:pt idx="6833">
                  <c:v>24.414100000000001</c:v>
                </c:pt>
                <c:pt idx="6834">
                  <c:v>78.125</c:v>
                </c:pt>
                <c:pt idx="6835">
                  <c:v>58.593800000000002</c:v>
                </c:pt>
                <c:pt idx="6836">
                  <c:v>83.007800000000003</c:v>
                </c:pt>
                <c:pt idx="6837">
                  <c:v>43.945300000000003</c:v>
                </c:pt>
                <c:pt idx="6838">
                  <c:v>63.476599999999998</c:v>
                </c:pt>
                <c:pt idx="6839">
                  <c:v>34.179699999999997</c:v>
                </c:pt>
                <c:pt idx="6840">
                  <c:v>53.710900000000002</c:v>
                </c:pt>
                <c:pt idx="6841">
                  <c:v>63.476599999999998</c:v>
                </c:pt>
                <c:pt idx="6842">
                  <c:v>58.593800000000002</c:v>
                </c:pt>
                <c:pt idx="6843">
                  <c:v>19.531300000000002</c:v>
                </c:pt>
                <c:pt idx="6844">
                  <c:v>73.242199999999997</c:v>
                </c:pt>
                <c:pt idx="6845">
                  <c:v>63.476599999999998</c:v>
                </c:pt>
                <c:pt idx="6846">
                  <c:v>53.710900000000002</c:v>
                </c:pt>
                <c:pt idx="6847">
                  <c:v>53.710900000000002</c:v>
                </c:pt>
                <c:pt idx="6848">
                  <c:v>73.242199999999997</c:v>
                </c:pt>
                <c:pt idx="6849">
                  <c:v>87.890600000000006</c:v>
                </c:pt>
                <c:pt idx="6850">
                  <c:v>63.476599999999998</c:v>
                </c:pt>
                <c:pt idx="6851">
                  <c:v>68.359399999999994</c:v>
                </c:pt>
                <c:pt idx="6852">
                  <c:v>43.945300000000003</c:v>
                </c:pt>
                <c:pt idx="6853">
                  <c:v>48.828099999999999</c:v>
                </c:pt>
                <c:pt idx="6854">
                  <c:v>48.828099999999999</c:v>
                </c:pt>
                <c:pt idx="6855">
                  <c:v>39.0625</c:v>
                </c:pt>
                <c:pt idx="6856">
                  <c:v>92.773399999999995</c:v>
                </c:pt>
                <c:pt idx="6857">
                  <c:v>39.0625</c:v>
                </c:pt>
                <c:pt idx="6858">
                  <c:v>78.125</c:v>
                </c:pt>
                <c:pt idx="6859">
                  <c:v>73.242199999999997</c:v>
                </c:pt>
                <c:pt idx="6860">
                  <c:v>53.710900000000002</c:v>
                </c:pt>
                <c:pt idx="6861">
                  <c:v>53.710900000000002</c:v>
                </c:pt>
                <c:pt idx="6862">
                  <c:v>58.593800000000002</c:v>
                </c:pt>
                <c:pt idx="6863">
                  <c:v>73.242199999999997</c:v>
                </c:pt>
                <c:pt idx="6864">
                  <c:v>73.242199999999997</c:v>
                </c:pt>
                <c:pt idx="6865">
                  <c:v>53.710900000000002</c:v>
                </c:pt>
                <c:pt idx="6866">
                  <c:v>73.242199999999997</c:v>
                </c:pt>
                <c:pt idx="6867">
                  <c:v>39.0625</c:v>
                </c:pt>
                <c:pt idx="6868">
                  <c:v>87.890600000000006</c:v>
                </c:pt>
                <c:pt idx="6869">
                  <c:v>48.828099999999999</c:v>
                </c:pt>
                <c:pt idx="6870">
                  <c:v>63.476599999999998</c:v>
                </c:pt>
                <c:pt idx="6871">
                  <c:v>97.656300000000002</c:v>
                </c:pt>
                <c:pt idx="6872">
                  <c:v>58.593800000000002</c:v>
                </c:pt>
                <c:pt idx="6873">
                  <c:v>68.359399999999994</c:v>
                </c:pt>
                <c:pt idx="6874">
                  <c:v>48.828099999999999</c:v>
                </c:pt>
                <c:pt idx="6875">
                  <c:v>43.945300000000003</c:v>
                </c:pt>
                <c:pt idx="6876">
                  <c:v>58.593800000000002</c:v>
                </c:pt>
                <c:pt idx="6877">
                  <c:v>34.179699999999997</c:v>
                </c:pt>
                <c:pt idx="6878">
                  <c:v>78.125</c:v>
                </c:pt>
                <c:pt idx="6879">
                  <c:v>34.179699999999997</c:v>
                </c:pt>
                <c:pt idx="6880">
                  <c:v>53.710900000000002</c:v>
                </c:pt>
                <c:pt idx="6881">
                  <c:v>87.890600000000006</c:v>
                </c:pt>
                <c:pt idx="6882">
                  <c:v>68.359399999999994</c:v>
                </c:pt>
                <c:pt idx="6883">
                  <c:v>58.593800000000002</c:v>
                </c:pt>
                <c:pt idx="6884">
                  <c:v>34.179699999999997</c:v>
                </c:pt>
                <c:pt idx="6885">
                  <c:v>68.359399999999994</c:v>
                </c:pt>
                <c:pt idx="6886">
                  <c:v>58.593800000000002</c:v>
                </c:pt>
                <c:pt idx="6887">
                  <c:v>29.296900000000001</c:v>
                </c:pt>
                <c:pt idx="6888">
                  <c:v>63.476599999999998</c:v>
                </c:pt>
                <c:pt idx="6889">
                  <c:v>39.0625</c:v>
                </c:pt>
                <c:pt idx="6890">
                  <c:v>58.593800000000002</c:v>
                </c:pt>
                <c:pt idx="6891">
                  <c:v>34.179699999999997</c:v>
                </c:pt>
                <c:pt idx="6892">
                  <c:v>43.945300000000003</c:v>
                </c:pt>
                <c:pt idx="6893">
                  <c:v>87.890600000000006</c:v>
                </c:pt>
                <c:pt idx="6894">
                  <c:v>68.359399999999994</c:v>
                </c:pt>
                <c:pt idx="6895">
                  <c:v>73.242199999999997</c:v>
                </c:pt>
                <c:pt idx="6896">
                  <c:v>29.296900000000001</c:v>
                </c:pt>
                <c:pt idx="6897">
                  <c:v>73.242199999999997</c:v>
                </c:pt>
                <c:pt idx="6898">
                  <c:v>63.476599999999998</c:v>
                </c:pt>
                <c:pt idx="6899">
                  <c:v>39.0625</c:v>
                </c:pt>
                <c:pt idx="6900">
                  <c:v>87.890600000000006</c:v>
                </c:pt>
                <c:pt idx="6901">
                  <c:v>43.945300000000003</c:v>
                </c:pt>
                <c:pt idx="6902">
                  <c:v>78.125</c:v>
                </c:pt>
                <c:pt idx="6903">
                  <c:v>58.593800000000002</c:v>
                </c:pt>
                <c:pt idx="6904">
                  <c:v>63.476599999999998</c:v>
                </c:pt>
                <c:pt idx="6905">
                  <c:v>39.0625</c:v>
                </c:pt>
                <c:pt idx="6906">
                  <c:v>39.0625</c:v>
                </c:pt>
                <c:pt idx="6907">
                  <c:v>87.890600000000006</c:v>
                </c:pt>
                <c:pt idx="6908">
                  <c:v>48.828099999999999</c:v>
                </c:pt>
                <c:pt idx="6909">
                  <c:v>73.242199999999997</c:v>
                </c:pt>
                <c:pt idx="6910">
                  <c:v>39.0625</c:v>
                </c:pt>
                <c:pt idx="6911">
                  <c:v>68.359399999999994</c:v>
                </c:pt>
                <c:pt idx="6912">
                  <c:v>92.773399999999995</c:v>
                </c:pt>
                <c:pt idx="6913">
                  <c:v>53.710900000000002</c:v>
                </c:pt>
                <c:pt idx="6914">
                  <c:v>68.359399999999994</c:v>
                </c:pt>
                <c:pt idx="6915">
                  <c:v>63.476599999999998</c:v>
                </c:pt>
                <c:pt idx="6916">
                  <c:v>34.179699999999997</c:v>
                </c:pt>
                <c:pt idx="6917">
                  <c:v>48.828099999999999</c:v>
                </c:pt>
                <c:pt idx="6918">
                  <c:v>19.531300000000002</c:v>
                </c:pt>
                <c:pt idx="6919">
                  <c:v>63.476599999999998</c:v>
                </c:pt>
                <c:pt idx="6920">
                  <c:v>43.945300000000003</c:v>
                </c:pt>
                <c:pt idx="6921">
                  <c:v>34.179699999999997</c:v>
                </c:pt>
                <c:pt idx="6922">
                  <c:v>39.0625</c:v>
                </c:pt>
                <c:pt idx="6923">
                  <c:v>48.828099999999999</c:v>
                </c:pt>
                <c:pt idx="6924">
                  <c:v>87.890600000000006</c:v>
                </c:pt>
                <c:pt idx="6925">
                  <c:v>29.296900000000001</c:v>
                </c:pt>
                <c:pt idx="6926">
                  <c:v>73.242199999999997</c:v>
                </c:pt>
                <c:pt idx="6927">
                  <c:v>58.593800000000002</c:v>
                </c:pt>
                <c:pt idx="6928">
                  <c:v>58.593800000000002</c:v>
                </c:pt>
                <c:pt idx="6929">
                  <c:v>68.359399999999994</c:v>
                </c:pt>
                <c:pt idx="6930">
                  <c:v>39.0625</c:v>
                </c:pt>
                <c:pt idx="6931">
                  <c:v>48.828099999999999</c:v>
                </c:pt>
                <c:pt idx="6932">
                  <c:v>78.125</c:v>
                </c:pt>
                <c:pt idx="6933">
                  <c:v>43.945300000000003</c:v>
                </c:pt>
                <c:pt idx="6934">
                  <c:v>97.656300000000002</c:v>
                </c:pt>
                <c:pt idx="6935">
                  <c:v>63.476599999999998</c:v>
                </c:pt>
                <c:pt idx="6936">
                  <c:v>39.0625</c:v>
                </c:pt>
                <c:pt idx="6937">
                  <c:v>14.648400000000001</c:v>
                </c:pt>
                <c:pt idx="6938">
                  <c:v>78.125</c:v>
                </c:pt>
                <c:pt idx="6939">
                  <c:v>68.359399999999994</c:v>
                </c:pt>
                <c:pt idx="6940">
                  <c:v>29.296900000000001</c:v>
                </c:pt>
                <c:pt idx="6941">
                  <c:v>87.890600000000006</c:v>
                </c:pt>
                <c:pt idx="6942">
                  <c:v>24.414100000000001</c:v>
                </c:pt>
                <c:pt idx="6943">
                  <c:v>78.125</c:v>
                </c:pt>
                <c:pt idx="6944">
                  <c:v>19.531300000000002</c:v>
                </c:pt>
                <c:pt idx="6945">
                  <c:v>92.773399999999995</c:v>
                </c:pt>
                <c:pt idx="6946">
                  <c:v>63.476599999999998</c:v>
                </c:pt>
                <c:pt idx="6947">
                  <c:v>53.710900000000002</c:v>
                </c:pt>
                <c:pt idx="6948">
                  <c:v>68.359399999999994</c:v>
                </c:pt>
                <c:pt idx="6949">
                  <c:v>48.828099999999999</c:v>
                </c:pt>
                <c:pt idx="6950">
                  <c:v>34.179699999999997</c:v>
                </c:pt>
                <c:pt idx="6951">
                  <c:v>68.359399999999994</c:v>
                </c:pt>
                <c:pt idx="6952">
                  <c:v>34.179699999999997</c:v>
                </c:pt>
                <c:pt idx="6953">
                  <c:v>68.359399999999994</c:v>
                </c:pt>
                <c:pt idx="6954">
                  <c:v>58.593800000000002</c:v>
                </c:pt>
                <c:pt idx="6955">
                  <c:v>58.593800000000002</c:v>
                </c:pt>
                <c:pt idx="6956">
                  <c:v>83.007800000000003</c:v>
                </c:pt>
                <c:pt idx="6957">
                  <c:v>34.179699999999997</c:v>
                </c:pt>
                <c:pt idx="6958">
                  <c:v>39.0625</c:v>
                </c:pt>
                <c:pt idx="6959">
                  <c:v>68.359399999999994</c:v>
                </c:pt>
                <c:pt idx="6960">
                  <c:v>68.359399999999994</c:v>
                </c:pt>
                <c:pt idx="6961">
                  <c:v>48.828099999999999</c:v>
                </c:pt>
                <c:pt idx="6962">
                  <c:v>34.179699999999997</c:v>
                </c:pt>
                <c:pt idx="6963">
                  <c:v>83.007800000000003</c:v>
                </c:pt>
                <c:pt idx="6964">
                  <c:v>58.593800000000002</c:v>
                </c:pt>
                <c:pt idx="6965">
                  <c:v>68.359399999999994</c:v>
                </c:pt>
                <c:pt idx="6966">
                  <c:v>83.007800000000003</c:v>
                </c:pt>
                <c:pt idx="6967">
                  <c:v>53.710900000000002</c:v>
                </c:pt>
                <c:pt idx="6968">
                  <c:v>58.593800000000002</c:v>
                </c:pt>
                <c:pt idx="6969">
                  <c:v>53.710900000000002</c:v>
                </c:pt>
                <c:pt idx="6970">
                  <c:v>68.359399999999994</c:v>
                </c:pt>
                <c:pt idx="6971">
                  <c:v>48.828099999999999</c:v>
                </c:pt>
                <c:pt idx="6972">
                  <c:v>48.828099999999999</c:v>
                </c:pt>
                <c:pt idx="6973">
                  <c:v>78.125</c:v>
                </c:pt>
                <c:pt idx="6974">
                  <c:v>53.710900000000002</c:v>
                </c:pt>
                <c:pt idx="6975">
                  <c:v>63.476599999999998</c:v>
                </c:pt>
                <c:pt idx="6976">
                  <c:v>39.0625</c:v>
                </c:pt>
                <c:pt idx="6977">
                  <c:v>83.007800000000003</c:v>
                </c:pt>
                <c:pt idx="6978">
                  <c:v>107.422</c:v>
                </c:pt>
                <c:pt idx="6979">
                  <c:v>53.710900000000002</c:v>
                </c:pt>
                <c:pt idx="6980">
                  <c:v>63.476599999999998</c:v>
                </c:pt>
                <c:pt idx="6981">
                  <c:v>53.710900000000002</c:v>
                </c:pt>
                <c:pt idx="6982">
                  <c:v>34.179699999999997</c:v>
                </c:pt>
                <c:pt idx="6983">
                  <c:v>53.710900000000002</c:v>
                </c:pt>
                <c:pt idx="6984">
                  <c:v>-19.531300000000002</c:v>
                </c:pt>
                <c:pt idx="6985">
                  <c:v>68.359399999999994</c:v>
                </c:pt>
                <c:pt idx="6986">
                  <c:v>53.710900000000002</c:v>
                </c:pt>
                <c:pt idx="6987">
                  <c:v>78.125</c:v>
                </c:pt>
                <c:pt idx="6988">
                  <c:v>43.945300000000003</c:v>
                </c:pt>
                <c:pt idx="6989">
                  <c:v>68.359399999999994</c:v>
                </c:pt>
                <c:pt idx="6990">
                  <c:v>68.359399999999994</c:v>
                </c:pt>
                <c:pt idx="6991">
                  <c:v>53.710900000000002</c:v>
                </c:pt>
                <c:pt idx="6992">
                  <c:v>92.773399999999995</c:v>
                </c:pt>
                <c:pt idx="6993">
                  <c:v>48.828099999999999</c:v>
                </c:pt>
                <c:pt idx="6994">
                  <c:v>29.296900000000001</c:v>
                </c:pt>
                <c:pt idx="6995">
                  <c:v>73.242199999999997</c:v>
                </c:pt>
                <c:pt idx="6996">
                  <c:v>48.828099999999999</c:v>
                </c:pt>
                <c:pt idx="6997">
                  <c:v>68.359399999999994</c:v>
                </c:pt>
                <c:pt idx="6998">
                  <c:v>34.179699999999997</c:v>
                </c:pt>
                <c:pt idx="6999">
                  <c:v>73.242199999999997</c:v>
                </c:pt>
                <c:pt idx="7000">
                  <c:v>87.890600000000006</c:v>
                </c:pt>
                <c:pt idx="7001">
                  <c:v>48.828099999999999</c:v>
                </c:pt>
                <c:pt idx="7002">
                  <c:v>48.828099999999999</c:v>
                </c:pt>
                <c:pt idx="7003">
                  <c:v>34.179699999999997</c:v>
                </c:pt>
                <c:pt idx="7004">
                  <c:v>53.710900000000002</c:v>
                </c:pt>
                <c:pt idx="7005">
                  <c:v>29.296900000000001</c:v>
                </c:pt>
                <c:pt idx="7006">
                  <c:v>19.531300000000002</c:v>
                </c:pt>
                <c:pt idx="7007">
                  <c:v>34.179699999999997</c:v>
                </c:pt>
                <c:pt idx="7008">
                  <c:v>29.296900000000001</c:v>
                </c:pt>
                <c:pt idx="7009">
                  <c:v>97.656300000000002</c:v>
                </c:pt>
                <c:pt idx="7010">
                  <c:v>63.476599999999998</c:v>
                </c:pt>
                <c:pt idx="7011">
                  <c:v>78.125</c:v>
                </c:pt>
                <c:pt idx="7012">
                  <c:v>53.710900000000002</c:v>
                </c:pt>
                <c:pt idx="7013">
                  <c:v>48.828099999999999</c:v>
                </c:pt>
                <c:pt idx="7014">
                  <c:v>68.359399999999994</c:v>
                </c:pt>
                <c:pt idx="7015">
                  <c:v>48.828099999999999</c:v>
                </c:pt>
                <c:pt idx="7016">
                  <c:v>43.945300000000003</c:v>
                </c:pt>
                <c:pt idx="7017">
                  <c:v>63.476599999999998</c:v>
                </c:pt>
                <c:pt idx="7018">
                  <c:v>53.710900000000002</c:v>
                </c:pt>
                <c:pt idx="7019">
                  <c:v>87.890600000000006</c:v>
                </c:pt>
                <c:pt idx="7020">
                  <c:v>43.945300000000003</c:v>
                </c:pt>
                <c:pt idx="7021">
                  <c:v>58.593800000000002</c:v>
                </c:pt>
                <c:pt idx="7022">
                  <c:v>83.007800000000003</c:v>
                </c:pt>
                <c:pt idx="7023">
                  <c:v>63.476599999999998</c:v>
                </c:pt>
                <c:pt idx="7024">
                  <c:v>63.476599999999998</c:v>
                </c:pt>
                <c:pt idx="7025">
                  <c:v>29.296900000000001</c:v>
                </c:pt>
                <c:pt idx="7026">
                  <c:v>68.359399999999994</c:v>
                </c:pt>
                <c:pt idx="7027">
                  <c:v>73.242199999999997</c:v>
                </c:pt>
                <c:pt idx="7028">
                  <c:v>0</c:v>
                </c:pt>
                <c:pt idx="7029">
                  <c:v>63.476599999999998</c:v>
                </c:pt>
                <c:pt idx="7030">
                  <c:v>63.476599999999998</c:v>
                </c:pt>
                <c:pt idx="7031">
                  <c:v>97.656300000000002</c:v>
                </c:pt>
                <c:pt idx="7032">
                  <c:v>34.179699999999997</c:v>
                </c:pt>
                <c:pt idx="7033">
                  <c:v>53.710900000000002</c:v>
                </c:pt>
                <c:pt idx="7034">
                  <c:v>87.890600000000006</c:v>
                </c:pt>
                <c:pt idx="7035">
                  <c:v>34.179699999999997</c:v>
                </c:pt>
                <c:pt idx="7036">
                  <c:v>73.242199999999997</c:v>
                </c:pt>
                <c:pt idx="7037">
                  <c:v>58.593800000000002</c:v>
                </c:pt>
                <c:pt idx="7038">
                  <c:v>34.179699999999997</c:v>
                </c:pt>
                <c:pt idx="7039">
                  <c:v>58.593800000000002</c:v>
                </c:pt>
                <c:pt idx="7040">
                  <c:v>53.710900000000002</c:v>
                </c:pt>
                <c:pt idx="7041">
                  <c:v>73.242199999999997</c:v>
                </c:pt>
                <c:pt idx="7042">
                  <c:v>48.828099999999999</c:v>
                </c:pt>
                <c:pt idx="7043">
                  <c:v>53.710900000000002</c:v>
                </c:pt>
                <c:pt idx="7044">
                  <c:v>68.359399999999994</c:v>
                </c:pt>
                <c:pt idx="7045">
                  <c:v>24.414100000000001</c:v>
                </c:pt>
                <c:pt idx="7046">
                  <c:v>43.945300000000003</c:v>
                </c:pt>
                <c:pt idx="7047">
                  <c:v>19.531300000000002</c:v>
                </c:pt>
                <c:pt idx="7048">
                  <c:v>63.476599999999998</c:v>
                </c:pt>
                <c:pt idx="7049">
                  <c:v>34.179699999999997</c:v>
                </c:pt>
                <c:pt idx="7050">
                  <c:v>73.242199999999997</c:v>
                </c:pt>
                <c:pt idx="7051">
                  <c:v>39.0625</c:v>
                </c:pt>
                <c:pt idx="7052">
                  <c:v>87.890600000000006</c:v>
                </c:pt>
                <c:pt idx="7053">
                  <c:v>87.890600000000006</c:v>
                </c:pt>
                <c:pt idx="7054">
                  <c:v>58.593800000000002</c:v>
                </c:pt>
                <c:pt idx="7055">
                  <c:v>78.125</c:v>
                </c:pt>
                <c:pt idx="7056">
                  <c:v>53.710900000000002</c:v>
                </c:pt>
                <c:pt idx="7057">
                  <c:v>29.296900000000001</c:v>
                </c:pt>
                <c:pt idx="7058">
                  <c:v>78.125</c:v>
                </c:pt>
                <c:pt idx="7059">
                  <c:v>58.593800000000002</c:v>
                </c:pt>
                <c:pt idx="7060">
                  <c:v>58.593800000000002</c:v>
                </c:pt>
                <c:pt idx="7061">
                  <c:v>68.359399999999994</c:v>
                </c:pt>
                <c:pt idx="7062">
                  <c:v>53.710900000000002</c:v>
                </c:pt>
                <c:pt idx="7063">
                  <c:v>92.773399999999995</c:v>
                </c:pt>
                <c:pt idx="7064">
                  <c:v>53.710900000000002</c:v>
                </c:pt>
                <c:pt idx="7065">
                  <c:v>68.359399999999994</c:v>
                </c:pt>
                <c:pt idx="7066">
                  <c:v>43.945300000000003</c:v>
                </c:pt>
                <c:pt idx="7067">
                  <c:v>53.710900000000002</c:v>
                </c:pt>
                <c:pt idx="7068">
                  <c:v>48.828099999999999</c:v>
                </c:pt>
                <c:pt idx="7069">
                  <c:v>19.531300000000002</c:v>
                </c:pt>
                <c:pt idx="7070">
                  <c:v>68.359399999999994</c:v>
                </c:pt>
                <c:pt idx="7071">
                  <c:v>48.828099999999999</c:v>
                </c:pt>
                <c:pt idx="7072">
                  <c:v>53.710900000000002</c:v>
                </c:pt>
                <c:pt idx="7073">
                  <c:v>63.476599999999998</c:v>
                </c:pt>
                <c:pt idx="7074">
                  <c:v>58.593800000000002</c:v>
                </c:pt>
                <c:pt idx="7075">
                  <c:v>73.242199999999997</c:v>
                </c:pt>
                <c:pt idx="7076">
                  <c:v>39.0625</c:v>
                </c:pt>
                <c:pt idx="7077">
                  <c:v>53.710900000000002</c:v>
                </c:pt>
                <c:pt idx="7078">
                  <c:v>48.828099999999999</c:v>
                </c:pt>
                <c:pt idx="7079">
                  <c:v>48.828099999999999</c:v>
                </c:pt>
                <c:pt idx="7080">
                  <c:v>68.359399999999994</c:v>
                </c:pt>
                <c:pt idx="7081">
                  <c:v>58.593800000000002</c:v>
                </c:pt>
                <c:pt idx="7082">
                  <c:v>68.359399999999994</c:v>
                </c:pt>
                <c:pt idx="7083">
                  <c:v>34.179699999999997</c:v>
                </c:pt>
                <c:pt idx="7084">
                  <c:v>97.656300000000002</c:v>
                </c:pt>
                <c:pt idx="7085">
                  <c:v>78.125</c:v>
                </c:pt>
                <c:pt idx="7086">
                  <c:v>39.0625</c:v>
                </c:pt>
                <c:pt idx="7087">
                  <c:v>73.242199999999997</c:v>
                </c:pt>
                <c:pt idx="7088">
                  <c:v>43.945300000000003</c:v>
                </c:pt>
                <c:pt idx="7089">
                  <c:v>39.0625</c:v>
                </c:pt>
                <c:pt idx="7090">
                  <c:v>48.828099999999999</c:v>
                </c:pt>
                <c:pt idx="7091">
                  <c:v>73.242199999999997</c:v>
                </c:pt>
                <c:pt idx="7092">
                  <c:v>78.125</c:v>
                </c:pt>
                <c:pt idx="7093">
                  <c:v>63.476599999999998</c:v>
                </c:pt>
                <c:pt idx="7094">
                  <c:v>107.422</c:v>
                </c:pt>
                <c:pt idx="7095">
                  <c:v>63.476599999999998</c:v>
                </c:pt>
                <c:pt idx="7096">
                  <c:v>48.828099999999999</c:v>
                </c:pt>
                <c:pt idx="7097">
                  <c:v>68.359399999999994</c:v>
                </c:pt>
                <c:pt idx="7098">
                  <c:v>24.414100000000001</c:v>
                </c:pt>
                <c:pt idx="7099">
                  <c:v>53.710900000000002</c:v>
                </c:pt>
                <c:pt idx="7100">
                  <c:v>48.828099999999999</c:v>
                </c:pt>
                <c:pt idx="7101">
                  <c:v>58.593800000000002</c:v>
                </c:pt>
                <c:pt idx="7102">
                  <c:v>48.828099999999999</c:v>
                </c:pt>
                <c:pt idx="7103">
                  <c:v>53.710900000000002</c:v>
                </c:pt>
                <c:pt idx="7104">
                  <c:v>83.007800000000003</c:v>
                </c:pt>
                <c:pt idx="7105">
                  <c:v>39.0625</c:v>
                </c:pt>
                <c:pt idx="7106">
                  <c:v>43.945300000000003</c:v>
                </c:pt>
                <c:pt idx="7107">
                  <c:v>58.593800000000002</c:v>
                </c:pt>
                <c:pt idx="7108">
                  <c:v>73.242199999999997</c:v>
                </c:pt>
                <c:pt idx="7109">
                  <c:v>48.828099999999999</c:v>
                </c:pt>
                <c:pt idx="7110">
                  <c:v>29.296900000000001</c:v>
                </c:pt>
                <c:pt idx="7111">
                  <c:v>83.007800000000003</c:v>
                </c:pt>
                <c:pt idx="7112">
                  <c:v>43.945300000000003</c:v>
                </c:pt>
                <c:pt idx="7113">
                  <c:v>58.593800000000002</c:v>
                </c:pt>
                <c:pt idx="7114">
                  <c:v>34.179699999999997</c:v>
                </c:pt>
                <c:pt idx="7115">
                  <c:v>73.242199999999997</c:v>
                </c:pt>
                <c:pt idx="7116">
                  <c:v>43.945300000000003</c:v>
                </c:pt>
                <c:pt idx="7117">
                  <c:v>43.945300000000003</c:v>
                </c:pt>
                <c:pt idx="7118">
                  <c:v>78.125</c:v>
                </c:pt>
                <c:pt idx="7119">
                  <c:v>39.0625</c:v>
                </c:pt>
                <c:pt idx="7120">
                  <c:v>34.179699999999997</c:v>
                </c:pt>
                <c:pt idx="7121">
                  <c:v>34.179699999999997</c:v>
                </c:pt>
                <c:pt idx="7122">
                  <c:v>34.179699999999997</c:v>
                </c:pt>
                <c:pt idx="7123">
                  <c:v>83.007800000000003</c:v>
                </c:pt>
                <c:pt idx="7124">
                  <c:v>53.710900000000002</c:v>
                </c:pt>
                <c:pt idx="7125">
                  <c:v>48.828099999999999</c:v>
                </c:pt>
                <c:pt idx="7126">
                  <c:v>68.359399999999994</c:v>
                </c:pt>
                <c:pt idx="7127">
                  <c:v>29.296900000000001</c:v>
                </c:pt>
                <c:pt idx="7128">
                  <c:v>53.710900000000002</c:v>
                </c:pt>
                <c:pt idx="7129">
                  <c:v>14.648400000000001</c:v>
                </c:pt>
                <c:pt idx="7130">
                  <c:v>78.125</c:v>
                </c:pt>
                <c:pt idx="7131">
                  <c:v>29.296900000000001</c:v>
                </c:pt>
                <c:pt idx="7132">
                  <c:v>58.593800000000002</c:v>
                </c:pt>
                <c:pt idx="7133">
                  <c:v>63.476599999999998</c:v>
                </c:pt>
                <c:pt idx="7134">
                  <c:v>29.296900000000001</c:v>
                </c:pt>
                <c:pt idx="7135">
                  <c:v>92.773399999999995</c:v>
                </c:pt>
                <c:pt idx="7136">
                  <c:v>43.945300000000003</c:v>
                </c:pt>
                <c:pt idx="7137">
                  <c:v>73.242199999999997</c:v>
                </c:pt>
                <c:pt idx="7138">
                  <c:v>34.179699999999997</c:v>
                </c:pt>
                <c:pt idx="7139">
                  <c:v>24.414100000000001</c:v>
                </c:pt>
                <c:pt idx="7140">
                  <c:v>78.125</c:v>
                </c:pt>
                <c:pt idx="7141">
                  <c:v>19.531300000000002</c:v>
                </c:pt>
                <c:pt idx="7142">
                  <c:v>68.359399999999994</c:v>
                </c:pt>
                <c:pt idx="7143">
                  <c:v>29.296900000000001</c:v>
                </c:pt>
                <c:pt idx="7144">
                  <c:v>53.710900000000002</c:v>
                </c:pt>
                <c:pt idx="7145">
                  <c:v>78.125</c:v>
                </c:pt>
                <c:pt idx="7146">
                  <c:v>68.359399999999994</c:v>
                </c:pt>
                <c:pt idx="7147">
                  <c:v>63.476599999999998</c:v>
                </c:pt>
                <c:pt idx="7148">
                  <c:v>19.531300000000002</c:v>
                </c:pt>
                <c:pt idx="7149">
                  <c:v>53.710900000000002</c:v>
                </c:pt>
                <c:pt idx="7150">
                  <c:v>39.0625</c:v>
                </c:pt>
                <c:pt idx="7151">
                  <c:v>39.0625</c:v>
                </c:pt>
                <c:pt idx="7152">
                  <c:v>83.007800000000003</c:v>
                </c:pt>
                <c:pt idx="7153">
                  <c:v>39.0625</c:v>
                </c:pt>
                <c:pt idx="7154">
                  <c:v>97.656300000000002</c:v>
                </c:pt>
                <c:pt idx="7155">
                  <c:v>53.710900000000002</c:v>
                </c:pt>
                <c:pt idx="7156">
                  <c:v>43.945300000000003</c:v>
                </c:pt>
                <c:pt idx="7157">
                  <c:v>29.296900000000001</c:v>
                </c:pt>
                <c:pt idx="7158">
                  <c:v>34.179699999999997</c:v>
                </c:pt>
                <c:pt idx="7159">
                  <c:v>92.773399999999995</c:v>
                </c:pt>
                <c:pt idx="7160">
                  <c:v>39.0625</c:v>
                </c:pt>
                <c:pt idx="7161">
                  <c:v>43.945300000000003</c:v>
                </c:pt>
                <c:pt idx="7162">
                  <c:v>58.593800000000002</c:v>
                </c:pt>
                <c:pt idx="7163">
                  <c:v>43.945300000000003</c:v>
                </c:pt>
                <c:pt idx="7164">
                  <c:v>53.710900000000002</c:v>
                </c:pt>
                <c:pt idx="7165">
                  <c:v>39.0625</c:v>
                </c:pt>
                <c:pt idx="7166">
                  <c:v>73.242199999999997</c:v>
                </c:pt>
                <c:pt idx="7167">
                  <c:v>53.710900000000002</c:v>
                </c:pt>
                <c:pt idx="7168">
                  <c:v>73.242199999999997</c:v>
                </c:pt>
                <c:pt idx="7169">
                  <c:v>73.242199999999997</c:v>
                </c:pt>
                <c:pt idx="7170">
                  <c:v>34.179699999999997</c:v>
                </c:pt>
                <c:pt idx="7171">
                  <c:v>68.359399999999994</c:v>
                </c:pt>
                <c:pt idx="7172">
                  <c:v>39.0625</c:v>
                </c:pt>
                <c:pt idx="7173">
                  <c:v>29.296900000000001</c:v>
                </c:pt>
                <c:pt idx="7174">
                  <c:v>68.359399999999994</c:v>
                </c:pt>
                <c:pt idx="7175">
                  <c:v>48.828099999999999</c:v>
                </c:pt>
                <c:pt idx="7176">
                  <c:v>102.539</c:v>
                </c:pt>
                <c:pt idx="7177">
                  <c:v>48.828099999999999</c:v>
                </c:pt>
                <c:pt idx="7178">
                  <c:v>63.476599999999998</c:v>
                </c:pt>
                <c:pt idx="7179">
                  <c:v>58.593800000000002</c:v>
                </c:pt>
                <c:pt idx="7180">
                  <c:v>19.531300000000002</c:v>
                </c:pt>
                <c:pt idx="7181">
                  <c:v>63.476599999999998</c:v>
                </c:pt>
                <c:pt idx="7182">
                  <c:v>53.710900000000002</c:v>
                </c:pt>
                <c:pt idx="7183">
                  <c:v>58.593800000000002</c:v>
                </c:pt>
                <c:pt idx="7184">
                  <c:v>34.179699999999997</c:v>
                </c:pt>
                <c:pt idx="7185">
                  <c:v>68.359399999999994</c:v>
                </c:pt>
                <c:pt idx="7186">
                  <c:v>68.359399999999994</c:v>
                </c:pt>
                <c:pt idx="7187">
                  <c:v>53.710900000000002</c:v>
                </c:pt>
                <c:pt idx="7188">
                  <c:v>73.242199999999997</c:v>
                </c:pt>
                <c:pt idx="7189">
                  <c:v>53.710900000000002</c:v>
                </c:pt>
                <c:pt idx="7190">
                  <c:v>53.710900000000002</c:v>
                </c:pt>
                <c:pt idx="7191">
                  <c:v>34.179699999999997</c:v>
                </c:pt>
                <c:pt idx="7192">
                  <c:v>9.7656299999999998</c:v>
                </c:pt>
                <c:pt idx="7193">
                  <c:v>92.773399999999995</c:v>
                </c:pt>
                <c:pt idx="7194">
                  <c:v>14.648400000000001</c:v>
                </c:pt>
                <c:pt idx="7195">
                  <c:v>97.656300000000002</c:v>
                </c:pt>
                <c:pt idx="7196">
                  <c:v>39.0625</c:v>
                </c:pt>
                <c:pt idx="7197">
                  <c:v>29.296900000000001</c:v>
                </c:pt>
                <c:pt idx="7198">
                  <c:v>43.945300000000003</c:v>
                </c:pt>
                <c:pt idx="7199">
                  <c:v>48.828099999999999</c:v>
                </c:pt>
                <c:pt idx="7200">
                  <c:v>48.828099999999999</c:v>
                </c:pt>
                <c:pt idx="7201">
                  <c:v>63.476599999999998</c:v>
                </c:pt>
                <c:pt idx="7202">
                  <c:v>39.0625</c:v>
                </c:pt>
                <c:pt idx="7203">
                  <c:v>34.179699999999997</c:v>
                </c:pt>
                <c:pt idx="7204">
                  <c:v>58.593800000000002</c:v>
                </c:pt>
                <c:pt idx="7205">
                  <c:v>97.656300000000002</c:v>
                </c:pt>
                <c:pt idx="7206">
                  <c:v>29.296900000000001</c:v>
                </c:pt>
                <c:pt idx="7207">
                  <c:v>63.476599999999998</c:v>
                </c:pt>
                <c:pt idx="7208">
                  <c:v>78.125</c:v>
                </c:pt>
                <c:pt idx="7209">
                  <c:v>48.828099999999999</c:v>
                </c:pt>
                <c:pt idx="7210">
                  <c:v>68.359399999999994</c:v>
                </c:pt>
                <c:pt idx="7211">
                  <c:v>29.296900000000001</c:v>
                </c:pt>
                <c:pt idx="7212">
                  <c:v>34.179699999999997</c:v>
                </c:pt>
                <c:pt idx="7213">
                  <c:v>34.179699999999997</c:v>
                </c:pt>
                <c:pt idx="7214">
                  <c:v>48.828099999999999</c:v>
                </c:pt>
                <c:pt idx="7215">
                  <c:v>63.476599999999998</c:v>
                </c:pt>
                <c:pt idx="7216">
                  <c:v>34.179699999999997</c:v>
                </c:pt>
                <c:pt idx="7217">
                  <c:v>78.125</c:v>
                </c:pt>
                <c:pt idx="7218">
                  <c:v>53.710900000000002</c:v>
                </c:pt>
                <c:pt idx="7219">
                  <c:v>58.593800000000002</c:v>
                </c:pt>
                <c:pt idx="7220">
                  <c:v>53.710900000000002</c:v>
                </c:pt>
                <c:pt idx="7221">
                  <c:v>24.414100000000001</c:v>
                </c:pt>
                <c:pt idx="7222">
                  <c:v>73.242199999999997</c:v>
                </c:pt>
                <c:pt idx="7223">
                  <c:v>43.945300000000003</c:v>
                </c:pt>
                <c:pt idx="7224">
                  <c:v>48.828099999999999</c:v>
                </c:pt>
                <c:pt idx="7225">
                  <c:v>4.8828100000000001</c:v>
                </c:pt>
                <c:pt idx="7226">
                  <c:v>48.828099999999999</c:v>
                </c:pt>
                <c:pt idx="7227">
                  <c:v>97.656300000000002</c:v>
                </c:pt>
                <c:pt idx="7228">
                  <c:v>34.179699999999997</c:v>
                </c:pt>
                <c:pt idx="7229">
                  <c:v>53.710900000000002</c:v>
                </c:pt>
                <c:pt idx="7230">
                  <c:v>68.359399999999994</c:v>
                </c:pt>
                <c:pt idx="7231">
                  <c:v>53.710900000000002</c:v>
                </c:pt>
                <c:pt idx="7232">
                  <c:v>29.296900000000001</c:v>
                </c:pt>
                <c:pt idx="7233">
                  <c:v>24.414100000000001</c:v>
                </c:pt>
                <c:pt idx="7234">
                  <c:v>43.945300000000003</c:v>
                </c:pt>
                <c:pt idx="7235">
                  <c:v>58.593800000000002</c:v>
                </c:pt>
                <c:pt idx="7236">
                  <c:v>34.179699999999997</c:v>
                </c:pt>
                <c:pt idx="7237">
                  <c:v>53.710900000000002</c:v>
                </c:pt>
                <c:pt idx="7238">
                  <c:v>58.593800000000002</c:v>
                </c:pt>
                <c:pt idx="7239">
                  <c:v>102.539</c:v>
                </c:pt>
                <c:pt idx="7240">
                  <c:v>48.828099999999999</c:v>
                </c:pt>
                <c:pt idx="7241">
                  <c:v>53.710900000000002</c:v>
                </c:pt>
                <c:pt idx="7242">
                  <c:v>63.476599999999998</c:v>
                </c:pt>
                <c:pt idx="7243">
                  <c:v>43.945300000000003</c:v>
                </c:pt>
                <c:pt idx="7244">
                  <c:v>97.656300000000002</c:v>
                </c:pt>
                <c:pt idx="7245">
                  <c:v>24.414100000000001</c:v>
                </c:pt>
                <c:pt idx="7246">
                  <c:v>29.296900000000001</c:v>
                </c:pt>
                <c:pt idx="7247">
                  <c:v>53.710900000000002</c:v>
                </c:pt>
                <c:pt idx="7248">
                  <c:v>43.945300000000003</c:v>
                </c:pt>
                <c:pt idx="7249">
                  <c:v>97.656300000000002</c:v>
                </c:pt>
                <c:pt idx="7250">
                  <c:v>29.296900000000001</c:v>
                </c:pt>
                <c:pt idx="7251">
                  <c:v>53.710900000000002</c:v>
                </c:pt>
                <c:pt idx="7252">
                  <c:v>78.125</c:v>
                </c:pt>
                <c:pt idx="7253">
                  <c:v>48.828099999999999</c:v>
                </c:pt>
                <c:pt idx="7254">
                  <c:v>68.359399999999994</c:v>
                </c:pt>
                <c:pt idx="7255">
                  <c:v>-4.8828100000000001</c:v>
                </c:pt>
                <c:pt idx="7256">
                  <c:v>92.773399999999995</c:v>
                </c:pt>
                <c:pt idx="7257">
                  <c:v>29.296900000000001</c:v>
                </c:pt>
                <c:pt idx="7258">
                  <c:v>68.359399999999994</c:v>
                </c:pt>
                <c:pt idx="7259">
                  <c:v>63.476599999999998</c:v>
                </c:pt>
                <c:pt idx="7260">
                  <c:v>68.359399999999994</c:v>
                </c:pt>
                <c:pt idx="7261">
                  <c:v>53.710900000000002</c:v>
                </c:pt>
                <c:pt idx="7262">
                  <c:v>43.945300000000003</c:v>
                </c:pt>
                <c:pt idx="7263">
                  <c:v>68.359399999999994</c:v>
                </c:pt>
                <c:pt idx="7264">
                  <c:v>39.0625</c:v>
                </c:pt>
                <c:pt idx="7265">
                  <c:v>24.414100000000001</c:v>
                </c:pt>
                <c:pt idx="7266">
                  <c:v>53.710900000000002</c:v>
                </c:pt>
                <c:pt idx="7267">
                  <c:v>48.828099999999999</c:v>
                </c:pt>
                <c:pt idx="7268">
                  <c:v>58.593800000000002</c:v>
                </c:pt>
                <c:pt idx="7269">
                  <c:v>58.593800000000002</c:v>
                </c:pt>
                <c:pt idx="7270">
                  <c:v>68.359399999999994</c:v>
                </c:pt>
                <c:pt idx="7271">
                  <c:v>68.359399999999994</c:v>
                </c:pt>
                <c:pt idx="7272">
                  <c:v>48.828099999999999</c:v>
                </c:pt>
                <c:pt idx="7273">
                  <c:v>58.593800000000002</c:v>
                </c:pt>
                <c:pt idx="7274">
                  <c:v>78.125</c:v>
                </c:pt>
                <c:pt idx="7275">
                  <c:v>48.828099999999999</c:v>
                </c:pt>
                <c:pt idx="7276">
                  <c:v>39.0625</c:v>
                </c:pt>
                <c:pt idx="7277">
                  <c:v>9.7656299999999998</c:v>
                </c:pt>
                <c:pt idx="7278">
                  <c:v>78.125</c:v>
                </c:pt>
                <c:pt idx="7279">
                  <c:v>53.710900000000002</c:v>
                </c:pt>
                <c:pt idx="7280">
                  <c:v>34.179699999999997</c:v>
                </c:pt>
                <c:pt idx="7281">
                  <c:v>83.007800000000003</c:v>
                </c:pt>
                <c:pt idx="7282">
                  <c:v>53.710900000000002</c:v>
                </c:pt>
                <c:pt idx="7283">
                  <c:v>112.30500000000001</c:v>
                </c:pt>
                <c:pt idx="7284">
                  <c:v>53.710900000000002</c:v>
                </c:pt>
                <c:pt idx="7285">
                  <c:v>73.242199999999997</c:v>
                </c:pt>
                <c:pt idx="7286">
                  <c:v>48.828099999999999</c:v>
                </c:pt>
                <c:pt idx="7287">
                  <c:v>9.7656299999999998</c:v>
                </c:pt>
                <c:pt idx="7288">
                  <c:v>83.007800000000003</c:v>
                </c:pt>
                <c:pt idx="7289">
                  <c:v>48.828099999999999</c:v>
                </c:pt>
                <c:pt idx="7290">
                  <c:v>68.359399999999994</c:v>
                </c:pt>
                <c:pt idx="7291">
                  <c:v>68.359399999999994</c:v>
                </c:pt>
                <c:pt idx="7292">
                  <c:v>68.359399999999994</c:v>
                </c:pt>
                <c:pt idx="7293">
                  <c:v>92.773399999999995</c:v>
                </c:pt>
                <c:pt idx="7294">
                  <c:v>34.179699999999997</c:v>
                </c:pt>
                <c:pt idx="7295">
                  <c:v>53.710900000000002</c:v>
                </c:pt>
                <c:pt idx="7296">
                  <c:v>53.710900000000002</c:v>
                </c:pt>
                <c:pt idx="7297">
                  <c:v>78.125</c:v>
                </c:pt>
                <c:pt idx="7298">
                  <c:v>73.242199999999997</c:v>
                </c:pt>
                <c:pt idx="7299">
                  <c:v>39.0625</c:v>
                </c:pt>
                <c:pt idx="7300">
                  <c:v>53.710900000000002</c:v>
                </c:pt>
                <c:pt idx="7301">
                  <c:v>53.710900000000002</c:v>
                </c:pt>
                <c:pt idx="7302">
                  <c:v>24.414100000000001</c:v>
                </c:pt>
                <c:pt idx="7303">
                  <c:v>68.359399999999994</c:v>
                </c:pt>
                <c:pt idx="7304">
                  <c:v>48.828099999999999</c:v>
                </c:pt>
                <c:pt idx="7305">
                  <c:v>68.359399999999994</c:v>
                </c:pt>
                <c:pt idx="7306">
                  <c:v>43.945300000000003</c:v>
                </c:pt>
                <c:pt idx="7307">
                  <c:v>48.828099999999999</c:v>
                </c:pt>
                <c:pt idx="7308">
                  <c:v>53.710900000000002</c:v>
                </c:pt>
                <c:pt idx="7309">
                  <c:v>48.828099999999999</c:v>
                </c:pt>
                <c:pt idx="7310">
                  <c:v>68.359399999999994</c:v>
                </c:pt>
                <c:pt idx="7311">
                  <c:v>73.242199999999997</c:v>
                </c:pt>
                <c:pt idx="7312">
                  <c:v>29.296900000000001</c:v>
                </c:pt>
                <c:pt idx="7313">
                  <c:v>83.007800000000003</c:v>
                </c:pt>
                <c:pt idx="7314">
                  <c:v>48.828099999999999</c:v>
                </c:pt>
                <c:pt idx="7315">
                  <c:v>63.476599999999998</c:v>
                </c:pt>
                <c:pt idx="7316">
                  <c:v>48.828099999999999</c:v>
                </c:pt>
                <c:pt idx="7317">
                  <c:v>97.656300000000002</c:v>
                </c:pt>
                <c:pt idx="7318">
                  <c:v>83.007800000000003</c:v>
                </c:pt>
                <c:pt idx="7319">
                  <c:v>43.945300000000003</c:v>
                </c:pt>
                <c:pt idx="7320">
                  <c:v>68.359399999999994</c:v>
                </c:pt>
                <c:pt idx="7321">
                  <c:v>19.531300000000002</c:v>
                </c:pt>
                <c:pt idx="7322">
                  <c:v>92.773399999999995</c:v>
                </c:pt>
                <c:pt idx="7323">
                  <c:v>29.296900000000001</c:v>
                </c:pt>
                <c:pt idx="7324">
                  <c:v>53.710900000000002</c:v>
                </c:pt>
                <c:pt idx="7325">
                  <c:v>63.476599999999998</c:v>
                </c:pt>
                <c:pt idx="7326">
                  <c:v>53.710900000000002</c:v>
                </c:pt>
                <c:pt idx="7327">
                  <c:v>78.125</c:v>
                </c:pt>
                <c:pt idx="7328">
                  <c:v>58.593800000000002</c:v>
                </c:pt>
                <c:pt idx="7329">
                  <c:v>53.710900000000002</c:v>
                </c:pt>
                <c:pt idx="7330">
                  <c:v>73.242199999999997</c:v>
                </c:pt>
                <c:pt idx="7331">
                  <c:v>24.414100000000001</c:v>
                </c:pt>
                <c:pt idx="7332">
                  <c:v>63.476599999999998</c:v>
                </c:pt>
                <c:pt idx="7333">
                  <c:v>63.476599999999998</c:v>
                </c:pt>
                <c:pt idx="7334">
                  <c:v>48.828099999999999</c:v>
                </c:pt>
                <c:pt idx="7335">
                  <c:v>58.593800000000002</c:v>
                </c:pt>
                <c:pt idx="7336">
                  <c:v>87.890600000000006</c:v>
                </c:pt>
                <c:pt idx="7337">
                  <c:v>97.656300000000002</c:v>
                </c:pt>
                <c:pt idx="7338">
                  <c:v>29.296900000000001</c:v>
                </c:pt>
                <c:pt idx="7339">
                  <c:v>68.359399999999994</c:v>
                </c:pt>
                <c:pt idx="7340">
                  <c:v>68.359399999999994</c:v>
                </c:pt>
                <c:pt idx="7341">
                  <c:v>29.296900000000001</c:v>
                </c:pt>
                <c:pt idx="7342">
                  <c:v>68.359399999999994</c:v>
                </c:pt>
                <c:pt idx="7343">
                  <c:v>39.0625</c:v>
                </c:pt>
                <c:pt idx="7344">
                  <c:v>53.710900000000002</c:v>
                </c:pt>
                <c:pt idx="7345">
                  <c:v>63.476599999999998</c:v>
                </c:pt>
                <c:pt idx="7346">
                  <c:v>-4.8828100000000001</c:v>
                </c:pt>
                <c:pt idx="7347">
                  <c:v>63.476599999999998</c:v>
                </c:pt>
                <c:pt idx="7348">
                  <c:v>39.0625</c:v>
                </c:pt>
                <c:pt idx="7349">
                  <c:v>102.539</c:v>
                </c:pt>
                <c:pt idx="7350">
                  <c:v>48.828099999999999</c:v>
                </c:pt>
                <c:pt idx="7351">
                  <c:v>48.828099999999999</c:v>
                </c:pt>
                <c:pt idx="7352">
                  <c:v>48.828099999999999</c:v>
                </c:pt>
                <c:pt idx="7353">
                  <c:v>63.476599999999998</c:v>
                </c:pt>
                <c:pt idx="7354">
                  <c:v>73.242199999999997</c:v>
                </c:pt>
                <c:pt idx="7355">
                  <c:v>53.710900000000002</c:v>
                </c:pt>
                <c:pt idx="7356">
                  <c:v>24.414100000000001</c:v>
                </c:pt>
                <c:pt idx="7357">
                  <c:v>68.359399999999994</c:v>
                </c:pt>
                <c:pt idx="7358">
                  <c:v>34.179699999999997</c:v>
                </c:pt>
                <c:pt idx="7359">
                  <c:v>87.890600000000006</c:v>
                </c:pt>
                <c:pt idx="7360">
                  <c:v>29.296900000000001</c:v>
                </c:pt>
                <c:pt idx="7361">
                  <c:v>78.125</c:v>
                </c:pt>
                <c:pt idx="7362">
                  <c:v>97.656300000000002</c:v>
                </c:pt>
                <c:pt idx="7363">
                  <c:v>39.0625</c:v>
                </c:pt>
                <c:pt idx="7364">
                  <c:v>87.890600000000006</c:v>
                </c:pt>
                <c:pt idx="7365">
                  <c:v>19.531300000000002</c:v>
                </c:pt>
                <c:pt idx="7366">
                  <c:v>43.945300000000003</c:v>
                </c:pt>
                <c:pt idx="7367">
                  <c:v>73.242199999999997</c:v>
                </c:pt>
                <c:pt idx="7368">
                  <c:v>14.648400000000001</c:v>
                </c:pt>
                <c:pt idx="7369">
                  <c:v>68.359399999999994</c:v>
                </c:pt>
                <c:pt idx="7370">
                  <c:v>43.945300000000003</c:v>
                </c:pt>
                <c:pt idx="7371">
                  <c:v>97.656300000000002</c:v>
                </c:pt>
                <c:pt idx="7372">
                  <c:v>48.828099999999999</c:v>
                </c:pt>
                <c:pt idx="7373">
                  <c:v>63.476599999999998</c:v>
                </c:pt>
                <c:pt idx="7374">
                  <c:v>43.945300000000003</c:v>
                </c:pt>
                <c:pt idx="7375">
                  <c:v>63.476599999999998</c:v>
                </c:pt>
                <c:pt idx="7376">
                  <c:v>68.359399999999994</c:v>
                </c:pt>
                <c:pt idx="7377">
                  <c:v>39.0625</c:v>
                </c:pt>
                <c:pt idx="7378">
                  <c:v>39.0625</c:v>
                </c:pt>
                <c:pt idx="7379">
                  <c:v>58.593800000000002</c:v>
                </c:pt>
                <c:pt idx="7380">
                  <c:v>48.828099999999999</c:v>
                </c:pt>
                <c:pt idx="7381">
                  <c:v>43.945300000000003</c:v>
                </c:pt>
                <c:pt idx="7382">
                  <c:v>34.179699999999997</c:v>
                </c:pt>
                <c:pt idx="7383">
                  <c:v>53.710900000000002</c:v>
                </c:pt>
                <c:pt idx="7384">
                  <c:v>68.359399999999994</c:v>
                </c:pt>
                <c:pt idx="7385">
                  <c:v>53.710900000000002</c:v>
                </c:pt>
                <c:pt idx="7386">
                  <c:v>78.125</c:v>
                </c:pt>
                <c:pt idx="7387">
                  <c:v>43.945300000000003</c:v>
                </c:pt>
                <c:pt idx="7388">
                  <c:v>58.593800000000002</c:v>
                </c:pt>
                <c:pt idx="7389">
                  <c:v>73.242199999999997</c:v>
                </c:pt>
                <c:pt idx="7390">
                  <c:v>19.531300000000002</c:v>
                </c:pt>
                <c:pt idx="7391">
                  <c:v>87.890600000000006</c:v>
                </c:pt>
                <c:pt idx="7392">
                  <c:v>53.710900000000002</c:v>
                </c:pt>
                <c:pt idx="7393">
                  <c:v>112.30500000000001</c:v>
                </c:pt>
                <c:pt idx="7394">
                  <c:v>34.179699999999997</c:v>
                </c:pt>
                <c:pt idx="7395">
                  <c:v>63.476599999999998</c:v>
                </c:pt>
                <c:pt idx="7396">
                  <c:v>48.828099999999999</c:v>
                </c:pt>
                <c:pt idx="7397">
                  <c:v>39.0625</c:v>
                </c:pt>
                <c:pt idx="7398">
                  <c:v>78.125</c:v>
                </c:pt>
                <c:pt idx="7399">
                  <c:v>48.828099999999999</c:v>
                </c:pt>
                <c:pt idx="7400">
                  <c:v>39.0625</c:v>
                </c:pt>
                <c:pt idx="7401">
                  <c:v>58.593800000000002</c:v>
                </c:pt>
                <c:pt idx="7402">
                  <c:v>53.710900000000002</c:v>
                </c:pt>
                <c:pt idx="7403">
                  <c:v>78.125</c:v>
                </c:pt>
                <c:pt idx="7404">
                  <c:v>58.593800000000002</c:v>
                </c:pt>
                <c:pt idx="7405">
                  <c:v>48.828099999999999</c:v>
                </c:pt>
                <c:pt idx="7406">
                  <c:v>87.890600000000006</c:v>
                </c:pt>
                <c:pt idx="7407">
                  <c:v>24.414100000000001</c:v>
                </c:pt>
                <c:pt idx="7408">
                  <c:v>48.828099999999999</c:v>
                </c:pt>
                <c:pt idx="7409">
                  <c:v>29.296900000000001</c:v>
                </c:pt>
                <c:pt idx="7410">
                  <c:v>39.0625</c:v>
                </c:pt>
                <c:pt idx="7411">
                  <c:v>48.828099999999999</c:v>
                </c:pt>
                <c:pt idx="7412">
                  <c:v>14.648400000000001</c:v>
                </c:pt>
                <c:pt idx="7413">
                  <c:v>73.242199999999997</c:v>
                </c:pt>
                <c:pt idx="7414">
                  <c:v>24.414100000000001</c:v>
                </c:pt>
                <c:pt idx="7415">
                  <c:v>92.773399999999995</c:v>
                </c:pt>
                <c:pt idx="7416">
                  <c:v>48.828099999999999</c:v>
                </c:pt>
                <c:pt idx="7417">
                  <c:v>58.593800000000002</c:v>
                </c:pt>
                <c:pt idx="7418">
                  <c:v>58.593800000000002</c:v>
                </c:pt>
                <c:pt idx="7419">
                  <c:v>68.359399999999994</c:v>
                </c:pt>
                <c:pt idx="7420">
                  <c:v>58.593800000000002</c:v>
                </c:pt>
                <c:pt idx="7421">
                  <c:v>43.945300000000003</c:v>
                </c:pt>
                <c:pt idx="7422">
                  <c:v>48.828099999999999</c:v>
                </c:pt>
                <c:pt idx="7423">
                  <c:v>73.242199999999997</c:v>
                </c:pt>
                <c:pt idx="7424">
                  <c:v>48.828099999999999</c:v>
                </c:pt>
                <c:pt idx="7425">
                  <c:v>63.476599999999998</c:v>
                </c:pt>
                <c:pt idx="7426">
                  <c:v>34.179699999999997</c:v>
                </c:pt>
                <c:pt idx="7427">
                  <c:v>68.359399999999994</c:v>
                </c:pt>
                <c:pt idx="7428">
                  <c:v>73.242199999999997</c:v>
                </c:pt>
                <c:pt idx="7429">
                  <c:v>29.296900000000001</c:v>
                </c:pt>
                <c:pt idx="7430">
                  <c:v>48.828099999999999</c:v>
                </c:pt>
                <c:pt idx="7431">
                  <c:v>73.242199999999997</c:v>
                </c:pt>
                <c:pt idx="7432">
                  <c:v>34.179699999999997</c:v>
                </c:pt>
                <c:pt idx="7433">
                  <c:v>34.179699999999997</c:v>
                </c:pt>
                <c:pt idx="7434">
                  <c:v>14.648400000000001</c:v>
                </c:pt>
                <c:pt idx="7435">
                  <c:v>68.359399999999994</c:v>
                </c:pt>
                <c:pt idx="7436">
                  <c:v>39.0625</c:v>
                </c:pt>
                <c:pt idx="7437">
                  <c:v>107.422</c:v>
                </c:pt>
                <c:pt idx="7438">
                  <c:v>58.593800000000002</c:v>
                </c:pt>
                <c:pt idx="7439">
                  <c:v>73.242199999999997</c:v>
                </c:pt>
                <c:pt idx="7440">
                  <c:v>58.593800000000002</c:v>
                </c:pt>
                <c:pt idx="7441">
                  <c:v>68.359399999999994</c:v>
                </c:pt>
                <c:pt idx="7442">
                  <c:v>63.476599999999998</c:v>
                </c:pt>
                <c:pt idx="7443">
                  <c:v>39.0625</c:v>
                </c:pt>
                <c:pt idx="7444">
                  <c:v>39.0625</c:v>
                </c:pt>
                <c:pt idx="7445">
                  <c:v>58.593800000000002</c:v>
                </c:pt>
                <c:pt idx="7446">
                  <c:v>73.242199999999997</c:v>
                </c:pt>
                <c:pt idx="7447">
                  <c:v>63.476599999999998</c:v>
                </c:pt>
                <c:pt idx="7448">
                  <c:v>34.179699999999997</c:v>
                </c:pt>
                <c:pt idx="7449">
                  <c:v>102.539</c:v>
                </c:pt>
                <c:pt idx="7450">
                  <c:v>73.242199999999997</c:v>
                </c:pt>
                <c:pt idx="7451">
                  <c:v>58.593800000000002</c:v>
                </c:pt>
                <c:pt idx="7452">
                  <c:v>48.828099999999999</c:v>
                </c:pt>
                <c:pt idx="7453">
                  <c:v>39.0625</c:v>
                </c:pt>
                <c:pt idx="7454">
                  <c:v>78.125</c:v>
                </c:pt>
                <c:pt idx="7455">
                  <c:v>53.710900000000002</c:v>
                </c:pt>
                <c:pt idx="7456">
                  <c:v>9.7656299999999998</c:v>
                </c:pt>
                <c:pt idx="7457">
                  <c:v>83.007800000000003</c:v>
                </c:pt>
                <c:pt idx="7458">
                  <c:v>43.945300000000003</c:v>
                </c:pt>
                <c:pt idx="7459">
                  <c:v>126.953</c:v>
                </c:pt>
                <c:pt idx="7460">
                  <c:v>58.593800000000002</c:v>
                </c:pt>
                <c:pt idx="7461">
                  <c:v>34.179699999999997</c:v>
                </c:pt>
                <c:pt idx="7462">
                  <c:v>43.945300000000003</c:v>
                </c:pt>
                <c:pt idx="7463">
                  <c:v>58.593800000000002</c:v>
                </c:pt>
                <c:pt idx="7464">
                  <c:v>92.773399999999995</c:v>
                </c:pt>
                <c:pt idx="7465">
                  <c:v>53.710900000000002</c:v>
                </c:pt>
                <c:pt idx="7466">
                  <c:v>39.0625</c:v>
                </c:pt>
                <c:pt idx="7467">
                  <c:v>43.945300000000003</c:v>
                </c:pt>
                <c:pt idx="7468">
                  <c:v>53.710900000000002</c:v>
                </c:pt>
                <c:pt idx="7469">
                  <c:v>73.242199999999997</c:v>
                </c:pt>
                <c:pt idx="7470">
                  <c:v>24.414100000000001</c:v>
                </c:pt>
                <c:pt idx="7471">
                  <c:v>73.242199999999997</c:v>
                </c:pt>
                <c:pt idx="7472">
                  <c:v>53.710900000000002</c:v>
                </c:pt>
                <c:pt idx="7473">
                  <c:v>53.710900000000002</c:v>
                </c:pt>
                <c:pt idx="7474">
                  <c:v>63.476599999999998</c:v>
                </c:pt>
                <c:pt idx="7475">
                  <c:v>34.179699999999997</c:v>
                </c:pt>
                <c:pt idx="7476">
                  <c:v>53.710900000000002</c:v>
                </c:pt>
                <c:pt idx="7477">
                  <c:v>63.476599999999998</c:v>
                </c:pt>
                <c:pt idx="7478">
                  <c:v>-4.8828100000000001</c:v>
                </c:pt>
                <c:pt idx="7479">
                  <c:v>78.125</c:v>
                </c:pt>
                <c:pt idx="7480">
                  <c:v>53.710900000000002</c:v>
                </c:pt>
                <c:pt idx="7481">
                  <c:v>112.30500000000001</c:v>
                </c:pt>
                <c:pt idx="7482">
                  <c:v>53.710900000000002</c:v>
                </c:pt>
                <c:pt idx="7483">
                  <c:v>63.476599999999998</c:v>
                </c:pt>
                <c:pt idx="7484">
                  <c:v>39.0625</c:v>
                </c:pt>
                <c:pt idx="7485">
                  <c:v>29.296900000000001</c:v>
                </c:pt>
                <c:pt idx="7486">
                  <c:v>68.359399999999994</c:v>
                </c:pt>
                <c:pt idx="7487">
                  <c:v>53.710900000000002</c:v>
                </c:pt>
                <c:pt idx="7488">
                  <c:v>39.0625</c:v>
                </c:pt>
                <c:pt idx="7489">
                  <c:v>58.593800000000002</c:v>
                </c:pt>
                <c:pt idx="7490">
                  <c:v>68.359399999999994</c:v>
                </c:pt>
                <c:pt idx="7491">
                  <c:v>97.656300000000002</c:v>
                </c:pt>
                <c:pt idx="7492">
                  <c:v>43.945300000000003</c:v>
                </c:pt>
                <c:pt idx="7493">
                  <c:v>53.710900000000002</c:v>
                </c:pt>
                <c:pt idx="7494">
                  <c:v>78.125</c:v>
                </c:pt>
                <c:pt idx="7495">
                  <c:v>39.0625</c:v>
                </c:pt>
                <c:pt idx="7496">
                  <c:v>58.593800000000002</c:v>
                </c:pt>
                <c:pt idx="7497">
                  <c:v>43.945300000000003</c:v>
                </c:pt>
                <c:pt idx="7498">
                  <c:v>87.890600000000006</c:v>
                </c:pt>
                <c:pt idx="7499">
                  <c:v>39.0625</c:v>
                </c:pt>
                <c:pt idx="7500">
                  <c:v>83.007800000000003</c:v>
                </c:pt>
                <c:pt idx="7501">
                  <c:v>68.359399999999994</c:v>
                </c:pt>
                <c:pt idx="7502">
                  <c:v>43.945300000000003</c:v>
                </c:pt>
                <c:pt idx="7503">
                  <c:v>34.179699999999997</c:v>
                </c:pt>
                <c:pt idx="7504">
                  <c:v>39.0625</c:v>
                </c:pt>
                <c:pt idx="7505">
                  <c:v>53.710900000000002</c:v>
                </c:pt>
                <c:pt idx="7506">
                  <c:v>53.710900000000002</c:v>
                </c:pt>
                <c:pt idx="7507">
                  <c:v>39.0625</c:v>
                </c:pt>
                <c:pt idx="7508">
                  <c:v>78.125</c:v>
                </c:pt>
                <c:pt idx="7509">
                  <c:v>34.179699999999997</c:v>
                </c:pt>
                <c:pt idx="7510">
                  <c:v>78.125</c:v>
                </c:pt>
                <c:pt idx="7511">
                  <c:v>73.242199999999997</c:v>
                </c:pt>
                <c:pt idx="7512">
                  <c:v>53.710900000000002</c:v>
                </c:pt>
                <c:pt idx="7513">
                  <c:v>87.890600000000006</c:v>
                </c:pt>
                <c:pt idx="7514">
                  <c:v>63.476599999999998</c:v>
                </c:pt>
                <c:pt idx="7515">
                  <c:v>53.710900000000002</c:v>
                </c:pt>
                <c:pt idx="7516">
                  <c:v>43.945300000000003</c:v>
                </c:pt>
                <c:pt idx="7517">
                  <c:v>58.593800000000002</c:v>
                </c:pt>
                <c:pt idx="7518">
                  <c:v>53.710900000000002</c:v>
                </c:pt>
                <c:pt idx="7519">
                  <c:v>29.296900000000001</c:v>
                </c:pt>
                <c:pt idx="7520">
                  <c:v>68.359399999999994</c:v>
                </c:pt>
                <c:pt idx="7521">
                  <c:v>39.0625</c:v>
                </c:pt>
                <c:pt idx="7522">
                  <c:v>68.359399999999994</c:v>
                </c:pt>
                <c:pt idx="7523">
                  <c:v>68.359399999999994</c:v>
                </c:pt>
                <c:pt idx="7524">
                  <c:v>58.593800000000002</c:v>
                </c:pt>
                <c:pt idx="7525">
                  <c:v>63.476599999999998</c:v>
                </c:pt>
                <c:pt idx="7526">
                  <c:v>63.476599999999998</c:v>
                </c:pt>
                <c:pt idx="7527">
                  <c:v>58.593800000000002</c:v>
                </c:pt>
                <c:pt idx="7528">
                  <c:v>68.359399999999994</c:v>
                </c:pt>
                <c:pt idx="7529">
                  <c:v>53.710900000000002</c:v>
                </c:pt>
                <c:pt idx="7530">
                  <c:v>58.593800000000002</c:v>
                </c:pt>
                <c:pt idx="7531">
                  <c:v>43.945300000000003</c:v>
                </c:pt>
                <c:pt idx="7532">
                  <c:v>63.476599999999998</c:v>
                </c:pt>
                <c:pt idx="7533">
                  <c:v>53.710900000000002</c:v>
                </c:pt>
                <c:pt idx="7534">
                  <c:v>53.710900000000002</c:v>
                </c:pt>
                <c:pt idx="7535">
                  <c:v>83.007800000000003</c:v>
                </c:pt>
                <c:pt idx="7536">
                  <c:v>68.359399999999994</c:v>
                </c:pt>
                <c:pt idx="7537">
                  <c:v>39.0625</c:v>
                </c:pt>
                <c:pt idx="7538">
                  <c:v>29.296900000000001</c:v>
                </c:pt>
                <c:pt idx="7539">
                  <c:v>43.945300000000003</c:v>
                </c:pt>
                <c:pt idx="7540">
                  <c:v>58.593800000000002</c:v>
                </c:pt>
                <c:pt idx="7541">
                  <c:v>53.710900000000002</c:v>
                </c:pt>
                <c:pt idx="7542">
                  <c:v>53.710900000000002</c:v>
                </c:pt>
                <c:pt idx="7543">
                  <c:v>43.945300000000003</c:v>
                </c:pt>
                <c:pt idx="7544">
                  <c:v>87.890600000000006</c:v>
                </c:pt>
                <c:pt idx="7545">
                  <c:v>43.945300000000003</c:v>
                </c:pt>
                <c:pt idx="7546">
                  <c:v>78.125</c:v>
                </c:pt>
                <c:pt idx="7547">
                  <c:v>58.593800000000002</c:v>
                </c:pt>
                <c:pt idx="7548">
                  <c:v>34.179699999999997</c:v>
                </c:pt>
                <c:pt idx="7549">
                  <c:v>68.359399999999994</c:v>
                </c:pt>
                <c:pt idx="7550">
                  <c:v>58.593800000000002</c:v>
                </c:pt>
                <c:pt idx="7551">
                  <c:v>48.828099999999999</c:v>
                </c:pt>
                <c:pt idx="7552">
                  <c:v>63.476599999999998</c:v>
                </c:pt>
                <c:pt idx="7553">
                  <c:v>48.828099999999999</c:v>
                </c:pt>
                <c:pt idx="7554">
                  <c:v>97.656300000000002</c:v>
                </c:pt>
                <c:pt idx="7555">
                  <c:v>34.179699999999997</c:v>
                </c:pt>
                <c:pt idx="7556">
                  <c:v>58.593800000000002</c:v>
                </c:pt>
                <c:pt idx="7557">
                  <c:v>63.476599999999998</c:v>
                </c:pt>
                <c:pt idx="7558">
                  <c:v>48.828099999999999</c:v>
                </c:pt>
                <c:pt idx="7559">
                  <c:v>58.593800000000002</c:v>
                </c:pt>
                <c:pt idx="7560">
                  <c:v>48.828099999999999</c:v>
                </c:pt>
                <c:pt idx="7561">
                  <c:v>53.710900000000002</c:v>
                </c:pt>
                <c:pt idx="7562">
                  <c:v>53.710900000000002</c:v>
                </c:pt>
                <c:pt idx="7563">
                  <c:v>39.0625</c:v>
                </c:pt>
                <c:pt idx="7564">
                  <c:v>58.593800000000002</c:v>
                </c:pt>
                <c:pt idx="7565">
                  <c:v>34.179699999999997</c:v>
                </c:pt>
                <c:pt idx="7566">
                  <c:v>117.188</c:v>
                </c:pt>
                <c:pt idx="7567">
                  <c:v>43.945300000000003</c:v>
                </c:pt>
                <c:pt idx="7568">
                  <c:v>58.593800000000002</c:v>
                </c:pt>
                <c:pt idx="7569">
                  <c:v>39.0625</c:v>
                </c:pt>
                <c:pt idx="7570">
                  <c:v>48.828099999999999</c:v>
                </c:pt>
                <c:pt idx="7571">
                  <c:v>73.242199999999997</c:v>
                </c:pt>
                <c:pt idx="7572">
                  <c:v>34.179699999999997</c:v>
                </c:pt>
                <c:pt idx="7573">
                  <c:v>39.0625</c:v>
                </c:pt>
                <c:pt idx="7574">
                  <c:v>48.828099999999999</c:v>
                </c:pt>
                <c:pt idx="7575">
                  <c:v>68.359399999999994</c:v>
                </c:pt>
                <c:pt idx="7576">
                  <c:v>63.476599999999998</c:v>
                </c:pt>
                <c:pt idx="7577">
                  <c:v>68.359399999999994</c:v>
                </c:pt>
                <c:pt idx="7578">
                  <c:v>53.710900000000002</c:v>
                </c:pt>
                <c:pt idx="7579">
                  <c:v>68.359399999999994</c:v>
                </c:pt>
                <c:pt idx="7580">
                  <c:v>68.359399999999994</c:v>
                </c:pt>
                <c:pt idx="7581">
                  <c:v>78.125</c:v>
                </c:pt>
                <c:pt idx="7582">
                  <c:v>29.296900000000001</c:v>
                </c:pt>
                <c:pt idx="7583">
                  <c:v>58.593800000000002</c:v>
                </c:pt>
                <c:pt idx="7584">
                  <c:v>48.828099999999999</c:v>
                </c:pt>
                <c:pt idx="7585">
                  <c:v>9.7656299999999998</c:v>
                </c:pt>
                <c:pt idx="7586">
                  <c:v>78.125</c:v>
                </c:pt>
                <c:pt idx="7587">
                  <c:v>63.476599999999998</c:v>
                </c:pt>
                <c:pt idx="7588">
                  <c:v>83.007800000000003</c:v>
                </c:pt>
                <c:pt idx="7589">
                  <c:v>39.0625</c:v>
                </c:pt>
                <c:pt idx="7590">
                  <c:v>83.007800000000003</c:v>
                </c:pt>
                <c:pt idx="7591">
                  <c:v>68.359399999999994</c:v>
                </c:pt>
                <c:pt idx="7592">
                  <c:v>39.0625</c:v>
                </c:pt>
                <c:pt idx="7593">
                  <c:v>63.476599999999998</c:v>
                </c:pt>
                <c:pt idx="7594">
                  <c:v>39.0625</c:v>
                </c:pt>
                <c:pt idx="7595">
                  <c:v>43.945300000000003</c:v>
                </c:pt>
                <c:pt idx="7596">
                  <c:v>73.242199999999997</c:v>
                </c:pt>
                <c:pt idx="7597">
                  <c:v>68.359399999999994</c:v>
                </c:pt>
                <c:pt idx="7598">
                  <c:v>87.890600000000006</c:v>
                </c:pt>
                <c:pt idx="7599">
                  <c:v>53.710900000000002</c:v>
                </c:pt>
                <c:pt idx="7600">
                  <c:v>48.828099999999999</c:v>
                </c:pt>
                <c:pt idx="7601">
                  <c:v>87.890600000000006</c:v>
                </c:pt>
                <c:pt idx="7602">
                  <c:v>68.359399999999994</c:v>
                </c:pt>
                <c:pt idx="7603">
                  <c:v>43.945300000000003</c:v>
                </c:pt>
                <c:pt idx="7604">
                  <c:v>19.531300000000002</c:v>
                </c:pt>
                <c:pt idx="7605">
                  <c:v>53.710900000000002</c:v>
                </c:pt>
                <c:pt idx="7606">
                  <c:v>24.414100000000001</c:v>
                </c:pt>
                <c:pt idx="7607">
                  <c:v>68.359399999999994</c:v>
                </c:pt>
                <c:pt idx="7608">
                  <c:v>78.125</c:v>
                </c:pt>
                <c:pt idx="7609">
                  <c:v>39.0625</c:v>
                </c:pt>
                <c:pt idx="7610">
                  <c:v>68.359399999999994</c:v>
                </c:pt>
                <c:pt idx="7611">
                  <c:v>39.0625</c:v>
                </c:pt>
                <c:pt idx="7612">
                  <c:v>58.593800000000002</c:v>
                </c:pt>
                <c:pt idx="7613">
                  <c:v>73.242199999999997</c:v>
                </c:pt>
                <c:pt idx="7614">
                  <c:v>43.945300000000003</c:v>
                </c:pt>
                <c:pt idx="7615">
                  <c:v>68.359399999999994</c:v>
                </c:pt>
                <c:pt idx="7616">
                  <c:v>58.593800000000002</c:v>
                </c:pt>
                <c:pt idx="7617">
                  <c:v>58.593800000000002</c:v>
                </c:pt>
                <c:pt idx="7618">
                  <c:v>43.945300000000003</c:v>
                </c:pt>
                <c:pt idx="7619">
                  <c:v>53.710900000000002</c:v>
                </c:pt>
                <c:pt idx="7620">
                  <c:v>78.125</c:v>
                </c:pt>
                <c:pt idx="7621">
                  <c:v>34.179699999999997</c:v>
                </c:pt>
                <c:pt idx="7622">
                  <c:v>48.828099999999999</c:v>
                </c:pt>
                <c:pt idx="7623">
                  <c:v>87.890600000000006</c:v>
                </c:pt>
                <c:pt idx="7624">
                  <c:v>63.476599999999998</c:v>
                </c:pt>
                <c:pt idx="7625">
                  <c:v>63.476599999999998</c:v>
                </c:pt>
                <c:pt idx="7626">
                  <c:v>19.531300000000002</c:v>
                </c:pt>
                <c:pt idx="7627">
                  <c:v>43.945300000000003</c:v>
                </c:pt>
                <c:pt idx="7628">
                  <c:v>53.710900000000002</c:v>
                </c:pt>
                <c:pt idx="7629">
                  <c:v>9.7656299999999998</c:v>
                </c:pt>
                <c:pt idx="7630">
                  <c:v>102.539</c:v>
                </c:pt>
                <c:pt idx="7631">
                  <c:v>24.414100000000001</c:v>
                </c:pt>
                <c:pt idx="7632">
                  <c:v>92.773399999999995</c:v>
                </c:pt>
                <c:pt idx="7633">
                  <c:v>53.710900000000002</c:v>
                </c:pt>
                <c:pt idx="7634">
                  <c:v>58.593800000000002</c:v>
                </c:pt>
                <c:pt idx="7635">
                  <c:v>39.0625</c:v>
                </c:pt>
                <c:pt idx="7636">
                  <c:v>24.414100000000001</c:v>
                </c:pt>
                <c:pt idx="7637">
                  <c:v>63.476599999999998</c:v>
                </c:pt>
                <c:pt idx="7638">
                  <c:v>78.125</c:v>
                </c:pt>
                <c:pt idx="7639">
                  <c:v>48.828099999999999</c:v>
                </c:pt>
                <c:pt idx="7640">
                  <c:v>53.710900000000002</c:v>
                </c:pt>
                <c:pt idx="7641">
                  <c:v>48.828099999999999</c:v>
                </c:pt>
                <c:pt idx="7642">
                  <c:v>73.242199999999997</c:v>
                </c:pt>
                <c:pt idx="7643">
                  <c:v>43.945300000000003</c:v>
                </c:pt>
                <c:pt idx="7644">
                  <c:v>53.710900000000002</c:v>
                </c:pt>
                <c:pt idx="7645">
                  <c:v>73.242199999999997</c:v>
                </c:pt>
                <c:pt idx="7646">
                  <c:v>29.296900000000001</c:v>
                </c:pt>
                <c:pt idx="7647">
                  <c:v>58.593800000000002</c:v>
                </c:pt>
                <c:pt idx="7648">
                  <c:v>19.531300000000002</c:v>
                </c:pt>
                <c:pt idx="7649">
                  <c:v>68.359399999999994</c:v>
                </c:pt>
                <c:pt idx="7650">
                  <c:v>73.242199999999997</c:v>
                </c:pt>
                <c:pt idx="7651">
                  <c:v>0</c:v>
                </c:pt>
                <c:pt idx="7652">
                  <c:v>83.007800000000003</c:v>
                </c:pt>
                <c:pt idx="7653">
                  <c:v>58.593800000000002</c:v>
                </c:pt>
                <c:pt idx="7654">
                  <c:v>102.539</c:v>
                </c:pt>
                <c:pt idx="7655">
                  <c:v>48.828099999999999</c:v>
                </c:pt>
                <c:pt idx="7656">
                  <c:v>63.476599999999998</c:v>
                </c:pt>
                <c:pt idx="7657">
                  <c:v>48.828099999999999</c:v>
                </c:pt>
                <c:pt idx="7658">
                  <c:v>34.179699999999997</c:v>
                </c:pt>
                <c:pt idx="7659">
                  <c:v>68.359399999999994</c:v>
                </c:pt>
                <c:pt idx="7660">
                  <c:v>39.0625</c:v>
                </c:pt>
                <c:pt idx="7661">
                  <c:v>34.179699999999997</c:v>
                </c:pt>
                <c:pt idx="7662">
                  <c:v>68.359399999999994</c:v>
                </c:pt>
                <c:pt idx="7663">
                  <c:v>53.710900000000002</c:v>
                </c:pt>
                <c:pt idx="7664">
                  <c:v>63.476599999999998</c:v>
                </c:pt>
                <c:pt idx="7665">
                  <c:v>34.179699999999997</c:v>
                </c:pt>
                <c:pt idx="7666">
                  <c:v>68.359399999999994</c:v>
                </c:pt>
                <c:pt idx="7667">
                  <c:v>63.476599999999998</c:v>
                </c:pt>
                <c:pt idx="7668">
                  <c:v>39.0625</c:v>
                </c:pt>
                <c:pt idx="7669">
                  <c:v>24.414100000000001</c:v>
                </c:pt>
                <c:pt idx="7670">
                  <c:v>53.710900000000002</c:v>
                </c:pt>
                <c:pt idx="7671">
                  <c:v>29.296900000000001</c:v>
                </c:pt>
                <c:pt idx="7672">
                  <c:v>39.0625</c:v>
                </c:pt>
                <c:pt idx="7673">
                  <c:v>14.648400000000001</c:v>
                </c:pt>
                <c:pt idx="7674">
                  <c:v>83.007800000000003</c:v>
                </c:pt>
                <c:pt idx="7675">
                  <c:v>43.945300000000003</c:v>
                </c:pt>
                <c:pt idx="7676">
                  <c:v>78.125</c:v>
                </c:pt>
                <c:pt idx="7677">
                  <c:v>43.945300000000003</c:v>
                </c:pt>
                <c:pt idx="7678">
                  <c:v>63.476599999999998</c:v>
                </c:pt>
                <c:pt idx="7679">
                  <c:v>68.359399999999994</c:v>
                </c:pt>
                <c:pt idx="7680">
                  <c:v>43.945300000000003</c:v>
                </c:pt>
                <c:pt idx="7681">
                  <c:v>68.359399999999994</c:v>
                </c:pt>
                <c:pt idx="7682">
                  <c:v>34.179699999999997</c:v>
                </c:pt>
                <c:pt idx="7683">
                  <c:v>19.531300000000002</c:v>
                </c:pt>
                <c:pt idx="7684">
                  <c:v>73.242199999999997</c:v>
                </c:pt>
                <c:pt idx="7685">
                  <c:v>53.710900000000002</c:v>
                </c:pt>
                <c:pt idx="7686">
                  <c:v>48.828099999999999</c:v>
                </c:pt>
                <c:pt idx="7687">
                  <c:v>24.414100000000001</c:v>
                </c:pt>
                <c:pt idx="7688">
                  <c:v>43.945300000000003</c:v>
                </c:pt>
                <c:pt idx="7689">
                  <c:v>83.007800000000003</c:v>
                </c:pt>
                <c:pt idx="7690">
                  <c:v>43.945300000000003</c:v>
                </c:pt>
                <c:pt idx="7691">
                  <c:v>58.593800000000002</c:v>
                </c:pt>
                <c:pt idx="7692">
                  <c:v>34.179699999999997</c:v>
                </c:pt>
                <c:pt idx="7693">
                  <c:v>39.0625</c:v>
                </c:pt>
                <c:pt idx="7694">
                  <c:v>87.890600000000006</c:v>
                </c:pt>
                <c:pt idx="7695">
                  <c:v>9.7656299999999998</c:v>
                </c:pt>
                <c:pt idx="7696">
                  <c:v>78.125</c:v>
                </c:pt>
                <c:pt idx="7697">
                  <c:v>29.296900000000001</c:v>
                </c:pt>
                <c:pt idx="7698">
                  <c:v>68.359399999999994</c:v>
                </c:pt>
                <c:pt idx="7699">
                  <c:v>39.0625</c:v>
                </c:pt>
                <c:pt idx="7700">
                  <c:v>53.710900000000002</c:v>
                </c:pt>
                <c:pt idx="7701">
                  <c:v>48.828099999999999</c:v>
                </c:pt>
                <c:pt idx="7702">
                  <c:v>53.710900000000002</c:v>
                </c:pt>
                <c:pt idx="7703">
                  <c:v>73.242199999999997</c:v>
                </c:pt>
                <c:pt idx="7704">
                  <c:v>78.125</c:v>
                </c:pt>
                <c:pt idx="7705">
                  <c:v>34.179699999999997</c:v>
                </c:pt>
                <c:pt idx="7706">
                  <c:v>78.125</c:v>
                </c:pt>
                <c:pt idx="7707">
                  <c:v>63.476599999999998</c:v>
                </c:pt>
                <c:pt idx="7708">
                  <c:v>43.945300000000003</c:v>
                </c:pt>
                <c:pt idx="7709">
                  <c:v>34.179699999999997</c:v>
                </c:pt>
                <c:pt idx="7710">
                  <c:v>87.890600000000006</c:v>
                </c:pt>
                <c:pt idx="7711">
                  <c:v>92.773399999999995</c:v>
                </c:pt>
                <c:pt idx="7712">
                  <c:v>63.476599999999998</c:v>
                </c:pt>
                <c:pt idx="7713">
                  <c:v>73.242199999999997</c:v>
                </c:pt>
                <c:pt idx="7714">
                  <c:v>34.179699999999997</c:v>
                </c:pt>
                <c:pt idx="7715">
                  <c:v>68.359399999999994</c:v>
                </c:pt>
                <c:pt idx="7716">
                  <c:v>63.476599999999998</c:v>
                </c:pt>
                <c:pt idx="7717">
                  <c:v>29.296900000000001</c:v>
                </c:pt>
                <c:pt idx="7718">
                  <c:v>73.242199999999997</c:v>
                </c:pt>
                <c:pt idx="7719">
                  <c:v>34.179699999999997</c:v>
                </c:pt>
                <c:pt idx="7720">
                  <c:v>78.125</c:v>
                </c:pt>
                <c:pt idx="7721">
                  <c:v>68.359399999999994</c:v>
                </c:pt>
                <c:pt idx="7722">
                  <c:v>48.828099999999999</c:v>
                </c:pt>
                <c:pt idx="7723">
                  <c:v>68.359399999999994</c:v>
                </c:pt>
                <c:pt idx="7724">
                  <c:v>53.710900000000002</c:v>
                </c:pt>
                <c:pt idx="7725">
                  <c:v>39.0625</c:v>
                </c:pt>
                <c:pt idx="7726">
                  <c:v>58.593800000000002</c:v>
                </c:pt>
                <c:pt idx="7727">
                  <c:v>53.710900000000002</c:v>
                </c:pt>
                <c:pt idx="7728">
                  <c:v>73.242199999999997</c:v>
                </c:pt>
                <c:pt idx="7729">
                  <c:v>14.648400000000001</c:v>
                </c:pt>
                <c:pt idx="7730">
                  <c:v>48.828099999999999</c:v>
                </c:pt>
                <c:pt idx="7731">
                  <c:v>68.359399999999994</c:v>
                </c:pt>
                <c:pt idx="7732">
                  <c:v>48.828099999999999</c:v>
                </c:pt>
                <c:pt idx="7733">
                  <c:v>78.125</c:v>
                </c:pt>
                <c:pt idx="7734">
                  <c:v>48.828099999999999</c:v>
                </c:pt>
                <c:pt idx="7735">
                  <c:v>87.890600000000006</c:v>
                </c:pt>
                <c:pt idx="7736">
                  <c:v>39.0625</c:v>
                </c:pt>
                <c:pt idx="7737">
                  <c:v>24.414100000000001</c:v>
                </c:pt>
                <c:pt idx="7738">
                  <c:v>53.710900000000002</c:v>
                </c:pt>
                <c:pt idx="7739">
                  <c:v>-9.7656299999999998</c:v>
                </c:pt>
                <c:pt idx="7740">
                  <c:v>83.007800000000003</c:v>
                </c:pt>
                <c:pt idx="7741">
                  <c:v>48.828099999999999</c:v>
                </c:pt>
                <c:pt idx="7742">
                  <c:v>39.0625</c:v>
                </c:pt>
                <c:pt idx="7743">
                  <c:v>78.125</c:v>
                </c:pt>
                <c:pt idx="7744">
                  <c:v>63.476599999999998</c:v>
                </c:pt>
                <c:pt idx="7745">
                  <c:v>48.828099999999999</c:v>
                </c:pt>
                <c:pt idx="7746">
                  <c:v>29.296900000000001</c:v>
                </c:pt>
                <c:pt idx="7747">
                  <c:v>53.710900000000002</c:v>
                </c:pt>
                <c:pt idx="7748">
                  <c:v>73.242199999999997</c:v>
                </c:pt>
                <c:pt idx="7749">
                  <c:v>29.296900000000001</c:v>
                </c:pt>
                <c:pt idx="7750">
                  <c:v>63.476599999999998</c:v>
                </c:pt>
                <c:pt idx="7751">
                  <c:v>73.242199999999997</c:v>
                </c:pt>
                <c:pt idx="7752">
                  <c:v>48.828099999999999</c:v>
                </c:pt>
                <c:pt idx="7753">
                  <c:v>48.828099999999999</c:v>
                </c:pt>
                <c:pt idx="7754">
                  <c:v>43.945300000000003</c:v>
                </c:pt>
                <c:pt idx="7755">
                  <c:v>87.890600000000006</c:v>
                </c:pt>
                <c:pt idx="7756">
                  <c:v>53.710900000000002</c:v>
                </c:pt>
                <c:pt idx="7757">
                  <c:v>53.710900000000002</c:v>
                </c:pt>
                <c:pt idx="7758">
                  <c:v>68.359399999999994</c:v>
                </c:pt>
                <c:pt idx="7759">
                  <c:v>63.476599999999998</c:v>
                </c:pt>
                <c:pt idx="7760">
                  <c:v>24.414100000000001</c:v>
                </c:pt>
                <c:pt idx="7761">
                  <c:v>4.8828100000000001</c:v>
                </c:pt>
                <c:pt idx="7762">
                  <c:v>53.710900000000002</c:v>
                </c:pt>
                <c:pt idx="7763">
                  <c:v>58.593800000000002</c:v>
                </c:pt>
                <c:pt idx="7764">
                  <c:v>24.414100000000001</c:v>
                </c:pt>
                <c:pt idx="7765">
                  <c:v>73.242199999999997</c:v>
                </c:pt>
                <c:pt idx="7766">
                  <c:v>43.945300000000003</c:v>
                </c:pt>
                <c:pt idx="7767">
                  <c:v>48.828099999999999</c:v>
                </c:pt>
                <c:pt idx="7768">
                  <c:v>58.593800000000002</c:v>
                </c:pt>
                <c:pt idx="7769">
                  <c:v>48.828099999999999</c:v>
                </c:pt>
                <c:pt idx="7770">
                  <c:v>63.476599999999998</c:v>
                </c:pt>
                <c:pt idx="7771">
                  <c:v>39.0625</c:v>
                </c:pt>
                <c:pt idx="7772">
                  <c:v>53.710900000000002</c:v>
                </c:pt>
                <c:pt idx="7773">
                  <c:v>53.710900000000002</c:v>
                </c:pt>
                <c:pt idx="7774">
                  <c:v>29.296900000000001</c:v>
                </c:pt>
                <c:pt idx="7775">
                  <c:v>53.710900000000002</c:v>
                </c:pt>
                <c:pt idx="7776">
                  <c:v>48.828099999999999</c:v>
                </c:pt>
                <c:pt idx="7777">
                  <c:v>107.422</c:v>
                </c:pt>
                <c:pt idx="7778">
                  <c:v>48.828099999999999</c:v>
                </c:pt>
                <c:pt idx="7779">
                  <c:v>48.828099999999999</c:v>
                </c:pt>
                <c:pt idx="7780">
                  <c:v>73.242199999999997</c:v>
                </c:pt>
                <c:pt idx="7781">
                  <c:v>39.0625</c:v>
                </c:pt>
                <c:pt idx="7782">
                  <c:v>73.242199999999997</c:v>
                </c:pt>
                <c:pt idx="7783">
                  <c:v>0</c:v>
                </c:pt>
                <c:pt idx="7784">
                  <c:v>68.359399999999994</c:v>
                </c:pt>
                <c:pt idx="7785">
                  <c:v>9.7656299999999998</c:v>
                </c:pt>
                <c:pt idx="7786">
                  <c:v>19.531300000000002</c:v>
                </c:pt>
                <c:pt idx="7787">
                  <c:v>58.593800000000002</c:v>
                </c:pt>
                <c:pt idx="7788">
                  <c:v>34.179699999999997</c:v>
                </c:pt>
                <c:pt idx="7789">
                  <c:v>78.125</c:v>
                </c:pt>
                <c:pt idx="7790">
                  <c:v>48.828099999999999</c:v>
                </c:pt>
                <c:pt idx="7791">
                  <c:v>43.945300000000003</c:v>
                </c:pt>
                <c:pt idx="7792">
                  <c:v>58.593800000000002</c:v>
                </c:pt>
                <c:pt idx="7793">
                  <c:v>39.0625</c:v>
                </c:pt>
                <c:pt idx="7794">
                  <c:v>53.710900000000002</c:v>
                </c:pt>
                <c:pt idx="7795">
                  <c:v>53.710900000000002</c:v>
                </c:pt>
                <c:pt idx="7796">
                  <c:v>34.179699999999997</c:v>
                </c:pt>
                <c:pt idx="7797">
                  <c:v>43.945300000000003</c:v>
                </c:pt>
                <c:pt idx="7798">
                  <c:v>29.296900000000001</c:v>
                </c:pt>
                <c:pt idx="7799">
                  <c:v>107.422</c:v>
                </c:pt>
                <c:pt idx="7800">
                  <c:v>43.945300000000003</c:v>
                </c:pt>
                <c:pt idx="7801">
                  <c:v>63.476599999999998</c:v>
                </c:pt>
                <c:pt idx="7802">
                  <c:v>107.422</c:v>
                </c:pt>
                <c:pt idx="7803">
                  <c:v>48.828099999999999</c:v>
                </c:pt>
                <c:pt idx="7804">
                  <c:v>83.007800000000003</c:v>
                </c:pt>
                <c:pt idx="7805">
                  <c:v>19.531300000000002</c:v>
                </c:pt>
                <c:pt idx="7806">
                  <c:v>58.593800000000002</c:v>
                </c:pt>
                <c:pt idx="7807">
                  <c:v>63.476599999999998</c:v>
                </c:pt>
                <c:pt idx="7808">
                  <c:v>39.0625</c:v>
                </c:pt>
                <c:pt idx="7809">
                  <c:v>87.890600000000006</c:v>
                </c:pt>
                <c:pt idx="7810">
                  <c:v>43.945300000000003</c:v>
                </c:pt>
                <c:pt idx="7811">
                  <c:v>97.656300000000002</c:v>
                </c:pt>
                <c:pt idx="7812">
                  <c:v>58.593800000000002</c:v>
                </c:pt>
                <c:pt idx="7813">
                  <c:v>34.179699999999997</c:v>
                </c:pt>
                <c:pt idx="7814">
                  <c:v>63.476599999999998</c:v>
                </c:pt>
                <c:pt idx="7815">
                  <c:v>48.828099999999999</c:v>
                </c:pt>
                <c:pt idx="7816">
                  <c:v>87.890600000000006</c:v>
                </c:pt>
                <c:pt idx="7817">
                  <c:v>24.414100000000001</c:v>
                </c:pt>
                <c:pt idx="7818">
                  <c:v>63.476599999999998</c:v>
                </c:pt>
                <c:pt idx="7819">
                  <c:v>53.710900000000002</c:v>
                </c:pt>
                <c:pt idx="7820">
                  <c:v>68.359399999999994</c:v>
                </c:pt>
                <c:pt idx="7821">
                  <c:v>97.656300000000002</c:v>
                </c:pt>
                <c:pt idx="7822">
                  <c:v>58.593800000000002</c:v>
                </c:pt>
                <c:pt idx="7823">
                  <c:v>73.242199999999997</c:v>
                </c:pt>
                <c:pt idx="7824">
                  <c:v>87.890600000000006</c:v>
                </c:pt>
                <c:pt idx="7825">
                  <c:v>53.710900000000002</c:v>
                </c:pt>
                <c:pt idx="7826">
                  <c:v>58.593800000000002</c:v>
                </c:pt>
                <c:pt idx="7827">
                  <c:v>48.828099999999999</c:v>
                </c:pt>
                <c:pt idx="7828">
                  <c:v>43.945300000000003</c:v>
                </c:pt>
                <c:pt idx="7829">
                  <c:v>43.945300000000003</c:v>
                </c:pt>
                <c:pt idx="7830">
                  <c:v>-14.648400000000001</c:v>
                </c:pt>
                <c:pt idx="7831">
                  <c:v>58.593800000000002</c:v>
                </c:pt>
                <c:pt idx="7832">
                  <c:v>48.828099999999999</c:v>
                </c:pt>
                <c:pt idx="7833">
                  <c:v>87.890600000000006</c:v>
                </c:pt>
                <c:pt idx="7834">
                  <c:v>63.476599999999998</c:v>
                </c:pt>
                <c:pt idx="7835">
                  <c:v>58.593800000000002</c:v>
                </c:pt>
                <c:pt idx="7836">
                  <c:v>39.0625</c:v>
                </c:pt>
                <c:pt idx="7837">
                  <c:v>43.945300000000003</c:v>
                </c:pt>
                <c:pt idx="7838">
                  <c:v>78.125</c:v>
                </c:pt>
                <c:pt idx="7839">
                  <c:v>43.945300000000003</c:v>
                </c:pt>
                <c:pt idx="7840">
                  <c:v>14.648400000000001</c:v>
                </c:pt>
                <c:pt idx="7841">
                  <c:v>78.125</c:v>
                </c:pt>
                <c:pt idx="7842">
                  <c:v>53.710900000000002</c:v>
                </c:pt>
                <c:pt idx="7843">
                  <c:v>87.890600000000006</c:v>
                </c:pt>
                <c:pt idx="7844">
                  <c:v>48.828099999999999</c:v>
                </c:pt>
                <c:pt idx="7845">
                  <c:v>68.359399999999994</c:v>
                </c:pt>
                <c:pt idx="7846">
                  <c:v>83.007800000000003</c:v>
                </c:pt>
                <c:pt idx="7847">
                  <c:v>39.0625</c:v>
                </c:pt>
                <c:pt idx="7848">
                  <c:v>39.0625</c:v>
                </c:pt>
                <c:pt idx="7849">
                  <c:v>43.945300000000003</c:v>
                </c:pt>
                <c:pt idx="7850">
                  <c:v>53.710900000000002</c:v>
                </c:pt>
                <c:pt idx="7851">
                  <c:v>39.0625</c:v>
                </c:pt>
                <c:pt idx="7852">
                  <c:v>9.7656299999999998</c:v>
                </c:pt>
                <c:pt idx="7853">
                  <c:v>78.125</c:v>
                </c:pt>
                <c:pt idx="7854">
                  <c:v>29.296900000000001</c:v>
                </c:pt>
                <c:pt idx="7855">
                  <c:v>102.539</c:v>
                </c:pt>
                <c:pt idx="7856">
                  <c:v>34.179699999999997</c:v>
                </c:pt>
                <c:pt idx="7857">
                  <c:v>48.828099999999999</c:v>
                </c:pt>
                <c:pt idx="7858">
                  <c:v>53.710900000000002</c:v>
                </c:pt>
                <c:pt idx="7859">
                  <c:v>34.179699999999997</c:v>
                </c:pt>
                <c:pt idx="7860">
                  <c:v>63.476599999999998</c:v>
                </c:pt>
                <c:pt idx="7861">
                  <c:v>34.179699999999997</c:v>
                </c:pt>
                <c:pt idx="7862">
                  <c:v>14.648400000000001</c:v>
                </c:pt>
                <c:pt idx="7863">
                  <c:v>78.125</c:v>
                </c:pt>
                <c:pt idx="7864">
                  <c:v>58.593800000000002</c:v>
                </c:pt>
                <c:pt idx="7865">
                  <c:v>53.710900000000002</c:v>
                </c:pt>
                <c:pt idx="7866">
                  <c:v>39.0625</c:v>
                </c:pt>
                <c:pt idx="7867">
                  <c:v>68.359399999999994</c:v>
                </c:pt>
                <c:pt idx="7868">
                  <c:v>83.007800000000003</c:v>
                </c:pt>
                <c:pt idx="7869">
                  <c:v>34.179699999999997</c:v>
                </c:pt>
                <c:pt idx="7870">
                  <c:v>39.0625</c:v>
                </c:pt>
                <c:pt idx="7871">
                  <c:v>68.359399999999994</c:v>
                </c:pt>
                <c:pt idx="7872">
                  <c:v>48.828099999999999</c:v>
                </c:pt>
                <c:pt idx="7873">
                  <c:v>68.359399999999994</c:v>
                </c:pt>
                <c:pt idx="7874">
                  <c:v>9.7656299999999998</c:v>
                </c:pt>
                <c:pt idx="7875">
                  <c:v>87.890600000000006</c:v>
                </c:pt>
                <c:pt idx="7876">
                  <c:v>29.296900000000001</c:v>
                </c:pt>
                <c:pt idx="7877">
                  <c:v>83.007800000000003</c:v>
                </c:pt>
                <c:pt idx="7878">
                  <c:v>43.945300000000003</c:v>
                </c:pt>
                <c:pt idx="7879">
                  <c:v>68.359399999999994</c:v>
                </c:pt>
                <c:pt idx="7880">
                  <c:v>34.179699999999997</c:v>
                </c:pt>
                <c:pt idx="7881">
                  <c:v>48.828099999999999</c:v>
                </c:pt>
                <c:pt idx="7882">
                  <c:v>73.242199999999997</c:v>
                </c:pt>
                <c:pt idx="7883">
                  <c:v>48.828099999999999</c:v>
                </c:pt>
                <c:pt idx="7884">
                  <c:v>53.710900000000002</c:v>
                </c:pt>
                <c:pt idx="7885">
                  <c:v>53.710900000000002</c:v>
                </c:pt>
                <c:pt idx="7886">
                  <c:v>78.125</c:v>
                </c:pt>
                <c:pt idx="7887">
                  <c:v>68.359399999999994</c:v>
                </c:pt>
                <c:pt idx="7888">
                  <c:v>48.828099999999999</c:v>
                </c:pt>
                <c:pt idx="7889">
                  <c:v>63.476599999999998</c:v>
                </c:pt>
                <c:pt idx="7890">
                  <c:v>68.359399999999994</c:v>
                </c:pt>
                <c:pt idx="7891">
                  <c:v>53.710900000000002</c:v>
                </c:pt>
                <c:pt idx="7892">
                  <c:v>48.828099999999999</c:v>
                </c:pt>
                <c:pt idx="7893">
                  <c:v>14.648400000000001</c:v>
                </c:pt>
                <c:pt idx="7894">
                  <c:v>63.476599999999998</c:v>
                </c:pt>
                <c:pt idx="7895">
                  <c:v>24.414100000000001</c:v>
                </c:pt>
                <c:pt idx="7896">
                  <c:v>-4.8828100000000001</c:v>
                </c:pt>
                <c:pt idx="7897">
                  <c:v>78.125</c:v>
                </c:pt>
                <c:pt idx="7898">
                  <c:v>39.0625</c:v>
                </c:pt>
                <c:pt idx="7899">
                  <c:v>97.656300000000002</c:v>
                </c:pt>
                <c:pt idx="7900">
                  <c:v>68.359399999999994</c:v>
                </c:pt>
                <c:pt idx="7901">
                  <c:v>48.828099999999999</c:v>
                </c:pt>
                <c:pt idx="7902">
                  <c:v>34.179699999999997</c:v>
                </c:pt>
                <c:pt idx="7903">
                  <c:v>53.710900000000002</c:v>
                </c:pt>
                <c:pt idx="7904">
                  <c:v>97.656300000000002</c:v>
                </c:pt>
                <c:pt idx="7905">
                  <c:v>53.710900000000002</c:v>
                </c:pt>
                <c:pt idx="7906">
                  <c:v>29.296900000000001</c:v>
                </c:pt>
                <c:pt idx="7907">
                  <c:v>92.773399999999995</c:v>
                </c:pt>
                <c:pt idx="7908">
                  <c:v>48.828099999999999</c:v>
                </c:pt>
                <c:pt idx="7909">
                  <c:v>87.890600000000006</c:v>
                </c:pt>
                <c:pt idx="7910">
                  <c:v>39.0625</c:v>
                </c:pt>
                <c:pt idx="7911">
                  <c:v>58.593800000000002</c:v>
                </c:pt>
                <c:pt idx="7912">
                  <c:v>92.773399999999995</c:v>
                </c:pt>
                <c:pt idx="7913">
                  <c:v>43.945300000000003</c:v>
                </c:pt>
                <c:pt idx="7914">
                  <c:v>78.125</c:v>
                </c:pt>
                <c:pt idx="7915">
                  <c:v>29.296900000000001</c:v>
                </c:pt>
                <c:pt idx="7916">
                  <c:v>29.296900000000001</c:v>
                </c:pt>
                <c:pt idx="7917">
                  <c:v>29.296900000000001</c:v>
                </c:pt>
                <c:pt idx="7918">
                  <c:v>14.648400000000001</c:v>
                </c:pt>
                <c:pt idx="7919">
                  <c:v>78.125</c:v>
                </c:pt>
                <c:pt idx="7920">
                  <c:v>48.828099999999999</c:v>
                </c:pt>
                <c:pt idx="7921">
                  <c:v>107.422</c:v>
                </c:pt>
                <c:pt idx="7922">
                  <c:v>39.0625</c:v>
                </c:pt>
                <c:pt idx="7923">
                  <c:v>48.828099999999999</c:v>
                </c:pt>
                <c:pt idx="7924">
                  <c:v>53.710900000000002</c:v>
                </c:pt>
                <c:pt idx="7925">
                  <c:v>43.945300000000003</c:v>
                </c:pt>
                <c:pt idx="7926">
                  <c:v>58.593800000000002</c:v>
                </c:pt>
                <c:pt idx="7927">
                  <c:v>34.179699999999997</c:v>
                </c:pt>
                <c:pt idx="7928">
                  <c:v>48.828099999999999</c:v>
                </c:pt>
                <c:pt idx="7929">
                  <c:v>43.945300000000003</c:v>
                </c:pt>
                <c:pt idx="7930">
                  <c:v>34.179699999999997</c:v>
                </c:pt>
                <c:pt idx="7931">
                  <c:v>58.593800000000002</c:v>
                </c:pt>
                <c:pt idx="7932">
                  <c:v>53.710900000000002</c:v>
                </c:pt>
                <c:pt idx="7933">
                  <c:v>39.0625</c:v>
                </c:pt>
                <c:pt idx="7934">
                  <c:v>73.242199999999997</c:v>
                </c:pt>
                <c:pt idx="7935">
                  <c:v>53.710900000000002</c:v>
                </c:pt>
                <c:pt idx="7936">
                  <c:v>68.359399999999994</c:v>
                </c:pt>
                <c:pt idx="7937">
                  <c:v>48.828099999999999</c:v>
                </c:pt>
                <c:pt idx="7938">
                  <c:v>53.710900000000002</c:v>
                </c:pt>
                <c:pt idx="7939">
                  <c:v>39.0625</c:v>
                </c:pt>
                <c:pt idx="7940">
                  <c:v>24.414100000000001</c:v>
                </c:pt>
                <c:pt idx="7941">
                  <c:v>58.593800000000002</c:v>
                </c:pt>
                <c:pt idx="7942">
                  <c:v>39.0625</c:v>
                </c:pt>
                <c:pt idx="7943">
                  <c:v>87.890600000000006</c:v>
                </c:pt>
                <c:pt idx="7944">
                  <c:v>58.593800000000002</c:v>
                </c:pt>
                <c:pt idx="7945">
                  <c:v>53.710900000000002</c:v>
                </c:pt>
                <c:pt idx="7946">
                  <c:v>68.359399999999994</c:v>
                </c:pt>
                <c:pt idx="7947">
                  <c:v>19.531300000000002</c:v>
                </c:pt>
                <c:pt idx="7948">
                  <c:v>68.359399999999994</c:v>
                </c:pt>
                <c:pt idx="7949">
                  <c:v>43.945300000000003</c:v>
                </c:pt>
                <c:pt idx="7950">
                  <c:v>48.828099999999999</c:v>
                </c:pt>
                <c:pt idx="7951">
                  <c:v>63.476599999999998</c:v>
                </c:pt>
                <c:pt idx="7952">
                  <c:v>58.593800000000002</c:v>
                </c:pt>
                <c:pt idx="7953">
                  <c:v>78.125</c:v>
                </c:pt>
                <c:pt idx="7954">
                  <c:v>34.179699999999997</c:v>
                </c:pt>
                <c:pt idx="7955">
                  <c:v>78.125</c:v>
                </c:pt>
                <c:pt idx="7956">
                  <c:v>58.593800000000002</c:v>
                </c:pt>
                <c:pt idx="7957">
                  <c:v>48.828099999999999</c:v>
                </c:pt>
                <c:pt idx="7958">
                  <c:v>58.593800000000002</c:v>
                </c:pt>
                <c:pt idx="7959">
                  <c:v>43.945300000000003</c:v>
                </c:pt>
                <c:pt idx="7960">
                  <c:v>83.007800000000003</c:v>
                </c:pt>
                <c:pt idx="7961">
                  <c:v>34.179699999999997</c:v>
                </c:pt>
                <c:pt idx="7962">
                  <c:v>63.476599999999998</c:v>
                </c:pt>
                <c:pt idx="7963">
                  <c:v>53.710900000000002</c:v>
                </c:pt>
                <c:pt idx="7964">
                  <c:v>58.593800000000002</c:v>
                </c:pt>
                <c:pt idx="7965">
                  <c:v>87.890600000000006</c:v>
                </c:pt>
                <c:pt idx="7966">
                  <c:v>53.710900000000002</c:v>
                </c:pt>
                <c:pt idx="7967">
                  <c:v>63.476599999999998</c:v>
                </c:pt>
                <c:pt idx="7968">
                  <c:v>78.125</c:v>
                </c:pt>
                <c:pt idx="7969">
                  <c:v>29.296900000000001</c:v>
                </c:pt>
                <c:pt idx="7970">
                  <c:v>63.476599999999998</c:v>
                </c:pt>
                <c:pt idx="7971">
                  <c:v>53.710900000000002</c:v>
                </c:pt>
                <c:pt idx="7972">
                  <c:v>24.414100000000001</c:v>
                </c:pt>
                <c:pt idx="7973">
                  <c:v>43.945300000000003</c:v>
                </c:pt>
                <c:pt idx="7974">
                  <c:v>63.476599999999998</c:v>
                </c:pt>
                <c:pt idx="7975">
                  <c:v>87.890600000000006</c:v>
                </c:pt>
                <c:pt idx="7976">
                  <c:v>53.710900000000002</c:v>
                </c:pt>
                <c:pt idx="7977">
                  <c:v>48.828099999999999</c:v>
                </c:pt>
                <c:pt idx="7978">
                  <c:v>73.242199999999997</c:v>
                </c:pt>
                <c:pt idx="7979">
                  <c:v>48.828099999999999</c:v>
                </c:pt>
                <c:pt idx="7980">
                  <c:v>68.359399999999994</c:v>
                </c:pt>
                <c:pt idx="7981">
                  <c:v>19.531300000000002</c:v>
                </c:pt>
                <c:pt idx="7982">
                  <c:v>73.242199999999997</c:v>
                </c:pt>
                <c:pt idx="7983">
                  <c:v>43.945300000000003</c:v>
                </c:pt>
                <c:pt idx="7984">
                  <c:v>68.359399999999994</c:v>
                </c:pt>
                <c:pt idx="7985">
                  <c:v>68.359399999999994</c:v>
                </c:pt>
                <c:pt idx="7986">
                  <c:v>53.710900000000002</c:v>
                </c:pt>
                <c:pt idx="7987">
                  <c:v>53.710900000000002</c:v>
                </c:pt>
                <c:pt idx="7988">
                  <c:v>43.945300000000003</c:v>
                </c:pt>
                <c:pt idx="7989">
                  <c:v>53.710900000000002</c:v>
                </c:pt>
                <c:pt idx="7990">
                  <c:v>53.710900000000002</c:v>
                </c:pt>
                <c:pt idx="7991">
                  <c:v>39.0625</c:v>
                </c:pt>
                <c:pt idx="7992">
                  <c:v>68.359399999999994</c:v>
                </c:pt>
                <c:pt idx="7993">
                  <c:v>34.179699999999997</c:v>
                </c:pt>
                <c:pt idx="7994">
                  <c:v>53.710900000000002</c:v>
                </c:pt>
                <c:pt idx="7995">
                  <c:v>43.945300000000003</c:v>
                </c:pt>
                <c:pt idx="7996">
                  <c:v>43.945300000000003</c:v>
                </c:pt>
                <c:pt idx="7997">
                  <c:v>78.125</c:v>
                </c:pt>
                <c:pt idx="7998">
                  <c:v>48.828099999999999</c:v>
                </c:pt>
                <c:pt idx="7999">
                  <c:v>68.359399999999994</c:v>
                </c:pt>
                <c:pt idx="8000">
                  <c:v>63.476599999999998</c:v>
                </c:pt>
                <c:pt idx="8001">
                  <c:v>58.593800000000002</c:v>
                </c:pt>
                <c:pt idx="8002">
                  <c:v>58.593800000000002</c:v>
                </c:pt>
                <c:pt idx="8003">
                  <c:v>19.531300000000002</c:v>
                </c:pt>
                <c:pt idx="8004">
                  <c:v>53.710900000000002</c:v>
                </c:pt>
                <c:pt idx="8005">
                  <c:v>48.828099999999999</c:v>
                </c:pt>
                <c:pt idx="8006">
                  <c:v>83.007800000000003</c:v>
                </c:pt>
                <c:pt idx="8007">
                  <c:v>63.476599999999998</c:v>
                </c:pt>
                <c:pt idx="8008">
                  <c:v>39.0625</c:v>
                </c:pt>
                <c:pt idx="8009">
                  <c:v>73.242199999999997</c:v>
                </c:pt>
                <c:pt idx="8010">
                  <c:v>73.242199999999997</c:v>
                </c:pt>
                <c:pt idx="8011">
                  <c:v>68.359399999999994</c:v>
                </c:pt>
                <c:pt idx="8012">
                  <c:v>29.296900000000001</c:v>
                </c:pt>
                <c:pt idx="8013">
                  <c:v>9.7656299999999998</c:v>
                </c:pt>
                <c:pt idx="8014">
                  <c:v>68.359399999999994</c:v>
                </c:pt>
                <c:pt idx="8015">
                  <c:v>53.710900000000002</c:v>
                </c:pt>
                <c:pt idx="8016">
                  <c:v>53.710900000000002</c:v>
                </c:pt>
                <c:pt idx="8017">
                  <c:v>24.414100000000001</c:v>
                </c:pt>
                <c:pt idx="8018">
                  <c:v>63.476599999999998</c:v>
                </c:pt>
                <c:pt idx="8019">
                  <c:v>68.359399999999994</c:v>
                </c:pt>
                <c:pt idx="8020">
                  <c:v>53.710900000000002</c:v>
                </c:pt>
                <c:pt idx="8021">
                  <c:v>53.710900000000002</c:v>
                </c:pt>
                <c:pt idx="8022">
                  <c:v>53.710900000000002</c:v>
                </c:pt>
                <c:pt idx="8023">
                  <c:v>83.007800000000003</c:v>
                </c:pt>
                <c:pt idx="8024">
                  <c:v>34.179699999999997</c:v>
                </c:pt>
                <c:pt idx="8025">
                  <c:v>34.179699999999997</c:v>
                </c:pt>
                <c:pt idx="8026">
                  <c:v>48.828099999999999</c:v>
                </c:pt>
                <c:pt idx="8027">
                  <c:v>68.359399999999994</c:v>
                </c:pt>
                <c:pt idx="8028">
                  <c:v>117.188</c:v>
                </c:pt>
                <c:pt idx="8029">
                  <c:v>39.0625</c:v>
                </c:pt>
                <c:pt idx="8030">
                  <c:v>63.476599999999998</c:v>
                </c:pt>
                <c:pt idx="8031">
                  <c:v>68.359399999999994</c:v>
                </c:pt>
                <c:pt idx="8032">
                  <c:v>19.531300000000002</c:v>
                </c:pt>
                <c:pt idx="8033">
                  <c:v>68.359399999999994</c:v>
                </c:pt>
                <c:pt idx="8034">
                  <c:v>68.359399999999994</c:v>
                </c:pt>
                <c:pt idx="8035">
                  <c:v>34.179699999999997</c:v>
                </c:pt>
                <c:pt idx="8036">
                  <c:v>63.476599999999998</c:v>
                </c:pt>
                <c:pt idx="8037">
                  <c:v>39.0625</c:v>
                </c:pt>
                <c:pt idx="8038">
                  <c:v>39.0625</c:v>
                </c:pt>
                <c:pt idx="8039">
                  <c:v>34.179699999999997</c:v>
                </c:pt>
                <c:pt idx="8040">
                  <c:v>73.242199999999997</c:v>
                </c:pt>
                <c:pt idx="8041">
                  <c:v>97.656300000000002</c:v>
                </c:pt>
                <c:pt idx="8042">
                  <c:v>39.0625</c:v>
                </c:pt>
                <c:pt idx="8043">
                  <c:v>87.890600000000006</c:v>
                </c:pt>
                <c:pt idx="8044">
                  <c:v>29.296900000000001</c:v>
                </c:pt>
                <c:pt idx="8045">
                  <c:v>48.828099999999999</c:v>
                </c:pt>
                <c:pt idx="8046">
                  <c:v>58.593800000000002</c:v>
                </c:pt>
                <c:pt idx="8047">
                  <c:v>-4.8828100000000001</c:v>
                </c:pt>
                <c:pt idx="8048">
                  <c:v>87.890600000000006</c:v>
                </c:pt>
                <c:pt idx="8049">
                  <c:v>39.0625</c:v>
                </c:pt>
                <c:pt idx="8050">
                  <c:v>63.476599999999998</c:v>
                </c:pt>
                <c:pt idx="8051">
                  <c:v>63.476599999999998</c:v>
                </c:pt>
                <c:pt idx="8052">
                  <c:v>48.828099999999999</c:v>
                </c:pt>
                <c:pt idx="8053">
                  <c:v>78.125</c:v>
                </c:pt>
                <c:pt idx="8054">
                  <c:v>58.593800000000002</c:v>
                </c:pt>
                <c:pt idx="8055">
                  <c:v>58.593800000000002</c:v>
                </c:pt>
                <c:pt idx="8056">
                  <c:v>34.179699999999997</c:v>
                </c:pt>
                <c:pt idx="8057">
                  <c:v>29.296900000000001</c:v>
                </c:pt>
                <c:pt idx="8058">
                  <c:v>87.890600000000006</c:v>
                </c:pt>
                <c:pt idx="8059">
                  <c:v>53.710900000000002</c:v>
                </c:pt>
                <c:pt idx="8060">
                  <c:v>73.242199999999997</c:v>
                </c:pt>
                <c:pt idx="8061">
                  <c:v>48.828099999999999</c:v>
                </c:pt>
                <c:pt idx="8062">
                  <c:v>53.710900000000002</c:v>
                </c:pt>
                <c:pt idx="8063">
                  <c:v>87.890600000000006</c:v>
                </c:pt>
                <c:pt idx="8064">
                  <c:v>39.0625</c:v>
                </c:pt>
                <c:pt idx="8065">
                  <c:v>73.242199999999997</c:v>
                </c:pt>
                <c:pt idx="8066">
                  <c:v>24.414100000000001</c:v>
                </c:pt>
                <c:pt idx="8067">
                  <c:v>53.710900000000002</c:v>
                </c:pt>
                <c:pt idx="8068">
                  <c:v>43.945300000000003</c:v>
                </c:pt>
                <c:pt idx="8069">
                  <c:v>0</c:v>
                </c:pt>
                <c:pt idx="8070">
                  <c:v>83.007800000000003</c:v>
                </c:pt>
                <c:pt idx="8071">
                  <c:v>34.179699999999997</c:v>
                </c:pt>
                <c:pt idx="8072">
                  <c:v>92.773399999999995</c:v>
                </c:pt>
                <c:pt idx="8073">
                  <c:v>53.710900000000002</c:v>
                </c:pt>
                <c:pt idx="8074">
                  <c:v>58.593800000000002</c:v>
                </c:pt>
                <c:pt idx="8075">
                  <c:v>63.476599999999998</c:v>
                </c:pt>
                <c:pt idx="8076">
                  <c:v>53.710900000000002</c:v>
                </c:pt>
                <c:pt idx="8077">
                  <c:v>63.476599999999998</c:v>
                </c:pt>
                <c:pt idx="8078">
                  <c:v>48.828099999999999</c:v>
                </c:pt>
                <c:pt idx="8079">
                  <c:v>19.531300000000002</c:v>
                </c:pt>
                <c:pt idx="8080">
                  <c:v>48.828099999999999</c:v>
                </c:pt>
                <c:pt idx="8081">
                  <c:v>48.828099999999999</c:v>
                </c:pt>
                <c:pt idx="8082">
                  <c:v>63.476599999999998</c:v>
                </c:pt>
                <c:pt idx="8083">
                  <c:v>53.710900000000002</c:v>
                </c:pt>
                <c:pt idx="8084">
                  <c:v>73.242199999999997</c:v>
                </c:pt>
                <c:pt idx="8085">
                  <c:v>63.476599999999998</c:v>
                </c:pt>
                <c:pt idx="8086">
                  <c:v>68.359399999999994</c:v>
                </c:pt>
                <c:pt idx="8087">
                  <c:v>63.476599999999998</c:v>
                </c:pt>
                <c:pt idx="8088">
                  <c:v>24.414100000000001</c:v>
                </c:pt>
                <c:pt idx="8089">
                  <c:v>39.0625</c:v>
                </c:pt>
                <c:pt idx="8090">
                  <c:v>58.593800000000002</c:v>
                </c:pt>
                <c:pt idx="8091">
                  <c:v>24.414100000000001</c:v>
                </c:pt>
                <c:pt idx="8092">
                  <c:v>78.125</c:v>
                </c:pt>
                <c:pt idx="8093">
                  <c:v>63.476599999999998</c:v>
                </c:pt>
                <c:pt idx="8094">
                  <c:v>102.539</c:v>
                </c:pt>
                <c:pt idx="8095">
                  <c:v>39.0625</c:v>
                </c:pt>
                <c:pt idx="8096">
                  <c:v>58.593800000000002</c:v>
                </c:pt>
                <c:pt idx="8097">
                  <c:v>73.242199999999997</c:v>
                </c:pt>
                <c:pt idx="8098">
                  <c:v>34.179699999999997</c:v>
                </c:pt>
                <c:pt idx="8099">
                  <c:v>63.476599999999998</c:v>
                </c:pt>
                <c:pt idx="8100">
                  <c:v>39.0625</c:v>
                </c:pt>
                <c:pt idx="8101">
                  <c:v>53.710900000000002</c:v>
                </c:pt>
                <c:pt idx="8102">
                  <c:v>58.593800000000002</c:v>
                </c:pt>
                <c:pt idx="8103">
                  <c:v>53.710900000000002</c:v>
                </c:pt>
                <c:pt idx="8104">
                  <c:v>58.593800000000002</c:v>
                </c:pt>
                <c:pt idx="8105">
                  <c:v>58.593800000000002</c:v>
                </c:pt>
                <c:pt idx="8106">
                  <c:v>43.945300000000003</c:v>
                </c:pt>
                <c:pt idx="8107">
                  <c:v>83.007800000000003</c:v>
                </c:pt>
                <c:pt idx="8108">
                  <c:v>53.710900000000002</c:v>
                </c:pt>
                <c:pt idx="8109">
                  <c:v>53.710900000000002</c:v>
                </c:pt>
                <c:pt idx="8110">
                  <c:v>39.0625</c:v>
                </c:pt>
                <c:pt idx="8111">
                  <c:v>58.593800000000002</c:v>
                </c:pt>
                <c:pt idx="8112">
                  <c:v>78.125</c:v>
                </c:pt>
                <c:pt idx="8113">
                  <c:v>-9.7656299999999998</c:v>
                </c:pt>
                <c:pt idx="8114">
                  <c:v>68.359399999999994</c:v>
                </c:pt>
                <c:pt idx="8115">
                  <c:v>19.531300000000002</c:v>
                </c:pt>
                <c:pt idx="8116">
                  <c:v>73.242199999999997</c:v>
                </c:pt>
                <c:pt idx="8117">
                  <c:v>68.359399999999994</c:v>
                </c:pt>
                <c:pt idx="8118">
                  <c:v>58.593800000000002</c:v>
                </c:pt>
                <c:pt idx="8119">
                  <c:v>68.359399999999994</c:v>
                </c:pt>
                <c:pt idx="8120">
                  <c:v>39.0625</c:v>
                </c:pt>
                <c:pt idx="8121">
                  <c:v>73.242199999999997</c:v>
                </c:pt>
                <c:pt idx="8122">
                  <c:v>58.593800000000002</c:v>
                </c:pt>
                <c:pt idx="8123">
                  <c:v>39.0625</c:v>
                </c:pt>
                <c:pt idx="8124">
                  <c:v>43.945300000000003</c:v>
                </c:pt>
                <c:pt idx="8125">
                  <c:v>29.296900000000001</c:v>
                </c:pt>
                <c:pt idx="8126">
                  <c:v>87.890600000000006</c:v>
                </c:pt>
                <c:pt idx="8127">
                  <c:v>24.414100000000001</c:v>
                </c:pt>
                <c:pt idx="8128">
                  <c:v>58.593800000000002</c:v>
                </c:pt>
                <c:pt idx="8129">
                  <c:v>83.007800000000003</c:v>
                </c:pt>
                <c:pt idx="8130">
                  <c:v>34.179699999999997</c:v>
                </c:pt>
                <c:pt idx="8131">
                  <c:v>53.710900000000002</c:v>
                </c:pt>
                <c:pt idx="8132">
                  <c:v>34.179699999999997</c:v>
                </c:pt>
                <c:pt idx="8133">
                  <c:v>53.710900000000002</c:v>
                </c:pt>
                <c:pt idx="8134">
                  <c:v>58.593800000000002</c:v>
                </c:pt>
                <c:pt idx="8135">
                  <c:v>-9.7656299999999998</c:v>
                </c:pt>
                <c:pt idx="8136">
                  <c:v>78.125</c:v>
                </c:pt>
                <c:pt idx="8137">
                  <c:v>39.0625</c:v>
                </c:pt>
                <c:pt idx="8138">
                  <c:v>87.890600000000006</c:v>
                </c:pt>
                <c:pt idx="8139">
                  <c:v>48.828099999999999</c:v>
                </c:pt>
                <c:pt idx="8140">
                  <c:v>68.359399999999994</c:v>
                </c:pt>
                <c:pt idx="8141">
                  <c:v>58.593800000000002</c:v>
                </c:pt>
                <c:pt idx="8142">
                  <c:v>43.945300000000003</c:v>
                </c:pt>
                <c:pt idx="8143">
                  <c:v>58.593800000000002</c:v>
                </c:pt>
                <c:pt idx="8144">
                  <c:v>48.828099999999999</c:v>
                </c:pt>
                <c:pt idx="8145">
                  <c:v>19.531300000000002</c:v>
                </c:pt>
                <c:pt idx="8146">
                  <c:v>63.476599999999998</c:v>
                </c:pt>
                <c:pt idx="8147">
                  <c:v>53.710900000000002</c:v>
                </c:pt>
                <c:pt idx="8148">
                  <c:v>48.828099999999999</c:v>
                </c:pt>
                <c:pt idx="8149">
                  <c:v>53.710900000000002</c:v>
                </c:pt>
                <c:pt idx="8150">
                  <c:v>58.593800000000002</c:v>
                </c:pt>
                <c:pt idx="8151">
                  <c:v>68.359399999999994</c:v>
                </c:pt>
                <c:pt idx="8152">
                  <c:v>48.828099999999999</c:v>
                </c:pt>
                <c:pt idx="8153">
                  <c:v>73.242199999999997</c:v>
                </c:pt>
                <c:pt idx="8154">
                  <c:v>63.476599999999998</c:v>
                </c:pt>
                <c:pt idx="8155">
                  <c:v>48.828099999999999</c:v>
                </c:pt>
                <c:pt idx="8156">
                  <c:v>43.945300000000003</c:v>
                </c:pt>
                <c:pt idx="8157">
                  <c:v>29.296900000000001</c:v>
                </c:pt>
                <c:pt idx="8158">
                  <c:v>73.242199999999997</c:v>
                </c:pt>
                <c:pt idx="8159">
                  <c:v>24.414100000000001</c:v>
                </c:pt>
                <c:pt idx="8160">
                  <c:v>87.890600000000006</c:v>
                </c:pt>
                <c:pt idx="8161">
                  <c:v>73.242199999999997</c:v>
                </c:pt>
                <c:pt idx="8162">
                  <c:v>58.593800000000002</c:v>
                </c:pt>
                <c:pt idx="8163">
                  <c:v>73.242199999999997</c:v>
                </c:pt>
                <c:pt idx="8164">
                  <c:v>39.0625</c:v>
                </c:pt>
                <c:pt idx="8165">
                  <c:v>73.242199999999997</c:v>
                </c:pt>
                <c:pt idx="8166">
                  <c:v>48.828099999999999</c:v>
                </c:pt>
                <c:pt idx="8167">
                  <c:v>24.414100000000001</c:v>
                </c:pt>
                <c:pt idx="8168">
                  <c:v>78.125</c:v>
                </c:pt>
                <c:pt idx="8169">
                  <c:v>43.945300000000003</c:v>
                </c:pt>
                <c:pt idx="8170">
                  <c:v>78.125</c:v>
                </c:pt>
                <c:pt idx="8171">
                  <c:v>39.0625</c:v>
                </c:pt>
                <c:pt idx="8172">
                  <c:v>53.710900000000002</c:v>
                </c:pt>
                <c:pt idx="8173">
                  <c:v>87.890600000000006</c:v>
                </c:pt>
                <c:pt idx="8174">
                  <c:v>-9.7656299999999998</c:v>
                </c:pt>
                <c:pt idx="8175">
                  <c:v>73.242199999999997</c:v>
                </c:pt>
                <c:pt idx="8176">
                  <c:v>63.476599999999998</c:v>
                </c:pt>
                <c:pt idx="8177">
                  <c:v>34.179699999999997</c:v>
                </c:pt>
                <c:pt idx="8178">
                  <c:v>73.242199999999997</c:v>
                </c:pt>
                <c:pt idx="8179">
                  <c:v>29.296900000000001</c:v>
                </c:pt>
                <c:pt idx="8180">
                  <c:v>78.125</c:v>
                </c:pt>
                <c:pt idx="8181">
                  <c:v>24.414100000000001</c:v>
                </c:pt>
                <c:pt idx="8182">
                  <c:v>9.7656299999999998</c:v>
                </c:pt>
                <c:pt idx="8183">
                  <c:v>78.125</c:v>
                </c:pt>
                <c:pt idx="8184">
                  <c:v>78.125</c:v>
                </c:pt>
                <c:pt idx="8185">
                  <c:v>112.30500000000001</c:v>
                </c:pt>
                <c:pt idx="8186">
                  <c:v>43.945300000000003</c:v>
                </c:pt>
                <c:pt idx="8187">
                  <c:v>83.007800000000003</c:v>
                </c:pt>
                <c:pt idx="8188">
                  <c:v>43.945300000000003</c:v>
                </c:pt>
                <c:pt idx="8189">
                  <c:v>53.710900000000002</c:v>
                </c:pt>
                <c:pt idx="8190">
                  <c:v>63.476599999999998</c:v>
                </c:pt>
                <c:pt idx="8191">
                  <c:v>39.0625</c:v>
                </c:pt>
                <c:pt idx="8192">
                  <c:v>68.359399999999994</c:v>
                </c:pt>
                <c:pt idx="8193">
                  <c:v>58.593800000000002</c:v>
                </c:pt>
                <c:pt idx="8194">
                  <c:v>43.945300000000003</c:v>
                </c:pt>
                <c:pt idx="8195">
                  <c:v>87.890600000000006</c:v>
                </c:pt>
                <c:pt idx="8196">
                  <c:v>39.0625</c:v>
                </c:pt>
                <c:pt idx="8197">
                  <c:v>53.710900000000002</c:v>
                </c:pt>
                <c:pt idx="8198">
                  <c:v>53.710900000000002</c:v>
                </c:pt>
                <c:pt idx="8199">
                  <c:v>43.945300000000003</c:v>
                </c:pt>
                <c:pt idx="8200">
                  <c:v>48.828099999999999</c:v>
                </c:pt>
                <c:pt idx="8201">
                  <c:v>24.414100000000001</c:v>
                </c:pt>
                <c:pt idx="8202">
                  <c:v>39.0625</c:v>
                </c:pt>
                <c:pt idx="8203">
                  <c:v>53.710900000000002</c:v>
                </c:pt>
                <c:pt idx="8204">
                  <c:v>34.179699999999997</c:v>
                </c:pt>
                <c:pt idx="8205">
                  <c:v>68.359399999999994</c:v>
                </c:pt>
                <c:pt idx="8206">
                  <c:v>39.0625</c:v>
                </c:pt>
                <c:pt idx="8207">
                  <c:v>117.188</c:v>
                </c:pt>
                <c:pt idx="8208">
                  <c:v>63.476599999999998</c:v>
                </c:pt>
                <c:pt idx="8209">
                  <c:v>58.593800000000002</c:v>
                </c:pt>
                <c:pt idx="8210">
                  <c:v>43.945300000000003</c:v>
                </c:pt>
                <c:pt idx="8211">
                  <c:v>53.710900000000002</c:v>
                </c:pt>
                <c:pt idx="8212">
                  <c:v>68.359399999999994</c:v>
                </c:pt>
                <c:pt idx="8213">
                  <c:v>19.531300000000002</c:v>
                </c:pt>
                <c:pt idx="8214">
                  <c:v>43.945300000000003</c:v>
                </c:pt>
                <c:pt idx="8215">
                  <c:v>53.710900000000002</c:v>
                </c:pt>
                <c:pt idx="8216">
                  <c:v>68.359399999999994</c:v>
                </c:pt>
                <c:pt idx="8217">
                  <c:v>68.359399999999994</c:v>
                </c:pt>
                <c:pt idx="8218">
                  <c:v>48.828099999999999</c:v>
                </c:pt>
                <c:pt idx="8219">
                  <c:v>58.593800000000002</c:v>
                </c:pt>
                <c:pt idx="8220">
                  <c:v>83.007800000000003</c:v>
                </c:pt>
                <c:pt idx="8221">
                  <c:v>48.828099999999999</c:v>
                </c:pt>
                <c:pt idx="8222">
                  <c:v>78.125</c:v>
                </c:pt>
                <c:pt idx="8223">
                  <c:v>48.828099999999999</c:v>
                </c:pt>
                <c:pt idx="8224">
                  <c:v>24.414100000000001</c:v>
                </c:pt>
                <c:pt idx="8225">
                  <c:v>63.476599999999998</c:v>
                </c:pt>
                <c:pt idx="8226">
                  <c:v>29.296900000000001</c:v>
                </c:pt>
                <c:pt idx="8227">
                  <c:v>63.476599999999998</c:v>
                </c:pt>
                <c:pt idx="8228">
                  <c:v>48.828099999999999</c:v>
                </c:pt>
                <c:pt idx="8229">
                  <c:v>107.422</c:v>
                </c:pt>
                <c:pt idx="8230">
                  <c:v>24.414100000000001</c:v>
                </c:pt>
                <c:pt idx="8231">
                  <c:v>24.414100000000001</c:v>
                </c:pt>
                <c:pt idx="8232">
                  <c:v>43.945300000000003</c:v>
                </c:pt>
                <c:pt idx="8233">
                  <c:v>53.710900000000002</c:v>
                </c:pt>
                <c:pt idx="8234">
                  <c:v>63.476599999999998</c:v>
                </c:pt>
                <c:pt idx="8235">
                  <c:v>48.828099999999999</c:v>
                </c:pt>
                <c:pt idx="8236">
                  <c:v>34.179699999999997</c:v>
                </c:pt>
                <c:pt idx="8237">
                  <c:v>68.359399999999994</c:v>
                </c:pt>
                <c:pt idx="8238">
                  <c:v>63.476599999999998</c:v>
                </c:pt>
                <c:pt idx="8239">
                  <c:v>78.125</c:v>
                </c:pt>
                <c:pt idx="8240">
                  <c:v>48.828099999999999</c:v>
                </c:pt>
                <c:pt idx="8241">
                  <c:v>43.945300000000003</c:v>
                </c:pt>
                <c:pt idx="8242">
                  <c:v>92.773399999999995</c:v>
                </c:pt>
                <c:pt idx="8243">
                  <c:v>68.359399999999994</c:v>
                </c:pt>
                <c:pt idx="8244">
                  <c:v>48.828099999999999</c:v>
                </c:pt>
                <c:pt idx="8245">
                  <c:v>24.414100000000001</c:v>
                </c:pt>
                <c:pt idx="8246">
                  <c:v>53.710900000000002</c:v>
                </c:pt>
                <c:pt idx="8247">
                  <c:v>63.476599999999998</c:v>
                </c:pt>
                <c:pt idx="8248">
                  <c:v>24.414100000000001</c:v>
                </c:pt>
                <c:pt idx="8249">
                  <c:v>87.890600000000006</c:v>
                </c:pt>
                <c:pt idx="8250">
                  <c:v>48.828099999999999</c:v>
                </c:pt>
                <c:pt idx="8251">
                  <c:v>68.359399999999994</c:v>
                </c:pt>
                <c:pt idx="8252">
                  <c:v>73.242199999999997</c:v>
                </c:pt>
                <c:pt idx="8253">
                  <c:v>68.359399999999994</c:v>
                </c:pt>
                <c:pt idx="8254">
                  <c:v>43.945300000000003</c:v>
                </c:pt>
                <c:pt idx="8255">
                  <c:v>19.531300000000002</c:v>
                </c:pt>
                <c:pt idx="8256">
                  <c:v>53.710900000000002</c:v>
                </c:pt>
                <c:pt idx="8257">
                  <c:v>53.710900000000002</c:v>
                </c:pt>
                <c:pt idx="8258">
                  <c:v>48.828099999999999</c:v>
                </c:pt>
                <c:pt idx="8259">
                  <c:v>58.593800000000002</c:v>
                </c:pt>
                <c:pt idx="8260">
                  <c:v>48.828099999999999</c:v>
                </c:pt>
                <c:pt idx="8261">
                  <c:v>68.359399999999994</c:v>
                </c:pt>
                <c:pt idx="8262">
                  <c:v>34.179699999999997</c:v>
                </c:pt>
                <c:pt idx="8263">
                  <c:v>78.125</c:v>
                </c:pt>
                <c:pt idx="8264">
                  <c:v>53.710900000000002</c:v>
                </c:pt>
                <c:pt idx="8265">
                  <c:v>24.414100000000001</c:v>
                </c:pt>
                <c:pt idx="8266">
                  <c:v>63.476599999999998</c:v>
                </c:pt>
                <c:pt idx="8267">
                  <c:v>34.179699999999997</c:v>
                </c:pt>
                <c:pt idx="8268">
                  <c:v>53.710900000000002</c:v>
                </c:pt>
                <c:pt idx="8269">
                  <c:v>58.593800000000002</c:v>
                </c:pt>
                <c:pt idx="8270">
                  <c:v>14.648400000000001</c:v>
                </c:pt>
                <c:pt idx="8271">
                  <c:v>87.890600000000006</c:v>
                </c:pt>
                <c:pt idx="8272">
                  <c:v>58.593800000000002</c:v>
                </c:pt>
                <c:pt idx="8273">
                  <c:v>97.656300000000002</c:v>
                </c:pt>
                <c:pt idx="8274">
                  <c:v>39.0625</c:v>
                </c:pt>
                <c:pt idx="8275">
                  <c:v>78.125</c:v>
                </c:pt>
                <c:pt idx="8276">
                  <c:v>39.0625</c:v>
                </c:pt>
                <c:pt idx="8277">
                  <c:v>39.0625</c:v>
                </c:pt>
                <c:pt idx="8278">
                  <c:v>63.476599999999998</c:v>
                </c:pt>
                <c:pt idx="8279">
                  <c:v>48.828099999999999</c:v>
                </c:pt>
                <c:pt idx="8280">
                  <c:v>19.531300000000002</c:v>
                </c:pt>
                <c:pt idx="8281">
                  <c:v>58.593800000000002</c:v>
                </c:pt>
                <c:pt idx="8282">
                  <c:v>29.296900000000001</c:v>
                </c:pt>
                <c:pt idx="8283">
                  <c:v>63.476599999999998</c:v>
                </c:pt>
                <c:pt idx="8284">
                  <c:v>43.945300000000003</c:v>
                </c:pt>
                <c:pt idx="8285">
                  <c:v>68.359399999999994</c:v>
                </c:pt>
                <c:pt idx="8286">
                  <c:v>68.359399999999994</c:v>
                </c:pt>
                <c:pt idx="8287">
                  <c:v>29.296900000000001</c:v>
                </c:pt>
                <c:pt idx="8288">
                  <c:v>58.593800000000002</c:v>
                </c:pt>
                <c:pt idx="8289">
                  <c:v>29.296900000000001</c:v>
                </c:pt>
                <c:pt idx="8290">
                  <c:v>39.0625</c:v>
                </c:pt>
                <c:pt idx="8291">
                  <c:v>53.710900000000002</c:v>
                </c:pt>
                <c:pt idx="8292">
                  <c:v>34.179699999999997</c:v>
                </c:pt>
                <c:pt idx="8293">
                  <c:v>97.656300000000002</c:v>
                </c:pt>
                <c:pt idx="8294">
                  <c:v>29.296900000000001</c:v>
                </c:pt>
                <c:pt idx="8295">
                  <c:v>78.125</c:v>
                </c:pt>
                <c:pt idx="8296">
                  <c:v>58.593800000000002</c:v>
                </c:pt>
                <c:pt idx="8297">
                  <c:v>29.296900000000001</c:v>
                </c:pt>
                <c:pt idx="8298">
                  <c:v>68.359399999999994</c:v>
                </c:pt>
                <c:pt idx="8299">
                  <c:v>53.710900000000002</c:v>
                </c:pt>
                <c:pt idx="8300">
                  <c:v>87.890600000000006</c:v>
                </c:pt>
                <c:pt idx="8301">
                  <c:v>39.0625</c:v>
                </c:pt>
                <c:pt idx="8302">
                  <c:v>34.179699999999997</c:v>
                </c:pt>
                <c:pt idx="8303">
                  <c:v>53.710900000000002</c:v>
                </c:pt>
                <c:pt idx="8304">
                  <c:v>68.359399999999994</c:v>
                </c:pt>
                <c:pt idx="8305">
                  <c:v>102.539</c:v>
                </c:pt>
                <c:pt idx="8306">
                  <c:v>34.179699999999997</c:v>
                </c:pt>
                <c:pt idx="8307">
                  <c:v>48.828099999999999</c:v>
                </c:pt>
                <c:pt idx="8308">
                  <c:v>58.593800000000002</c:v>
                </c:pt>
                <c:pt idx="8309">
                  <c:v>53.710900000000002</c:v>
                </c:pt>
                <c:pt idx="8310">
                  <c:v>53.710900000000002</c:v>
                </c:pt>
                <c:pt idx="8311">
                  <c:v>29.296900000000001</c:v>
                </c:pt>
                <c:pt idx="8312">
                  <c:v>68.359399999999994</c:v>
                </c:pt>
                <c:pt idx="8313">
                  <c:v>39.0625</c:v>
                </c:pt>
                <c:pt idx="8314">
                  <c:v>34.179699999999997</c:v>
                </c:pt>
                <c:pt idx="8315">
                  <c:v>58.593800000000002</c:v>
                </c:pt>
                <c:pt idx="8316">
                  <c:v>68.359399999999994</c:v>
                </c:pt>
                <c:pt idx="8317">
                  <c:v>107.422</c:v>
                </c:pt>
                <c:pt idx="8318">
                  <c:v>68.359399999999994</c:v>
                </c:pt>
                <c:pt idx="8319">
                  <c:v>43.945300000000003</c:v>
                </c:pt>
                <c:pt idx="8320">
                  <c:v>43.945300000000003</c:v>
                </c:pt>
                <c:pt idx="8321">
                  <c:v>43.945300000000003</c:v>
                </c:pt>
                <c:pt idx="8322">
                  <c:v>58.593800000000002</c:v>
                </c:pt>
                <c:pt idx="8323">
                  <c:v>29.296900000000001</c:v>
                </c:pt>
                <c:pt idx="8324">
                  <c:v>63.476599999999998</c:v>
                </c:pt>
                <c:pt idx="8325">
                  <c:v>73.242199999999997</c:v>
                </c:pt>
                <c:pt idx="8326">
                  <c:v>48.828099999999999</c:v>
                </c:pt>
                <c:pt idx="8327">
                  <c:v>92.773399999999995</c:v>
                </c:pt>
                <c:pt idx="8328">
                  <c:v>63.476599999999998</c:v>
                </c:pt>
                <c:pt idx="8329">
                  <c:v>48.828099999999999</c:v>
                </c:pt>
                <c:pt idx="8330">
                  <c:v>53.710900000000002</c:v>
                </c:pt>
                <c:pt idx="8331">
                  <c:v>53.710900000000002</c:v>
                </c:pt>
                <c:pt idx="8332">
                  <c:v>78.125</c:v>
                </c:pt>
                <c:pt idx="8333">
                  <c:v>29.296900000000001</c:v>
                </c:pt>
                <c:pt idx="8334">
                  <c:v>58.593800000000002</c:v>
                </c:pt>
                <c:pt idx="8335">
                  <c:v>24.414100000000001</c:v>
                </c:pt>
                <c:pt idx="8336">
                  <c:v>83.007800000000003</c:v>
                </c:pt>
                <c:pt idx="8337">
                  <c:v>43.945300000000003</c:v>
                </c:pt>
                <c:pt idx="8338">
                  <c:v>29.296900000000001</c:v>
                </c:pt>
                <c:pt idx="8339">
                  <c:v>58.593800000000002</c:v>
                </c:pt>
                <c:pt idx="8340">
                  <c:v>53.710900000000002</c:v>
                </c:pt>
                <c:pt idx="8341">
                  <c:v>48.828099999999999</c:v>
                </c:pt>
                <c:pt idx="8342">
                  <c:v>43.945300000000003</c:v>
                </c:pt>
                <c:pt idx="8343">
                  <c:v>29.296900000000001</c:v>
                </c:pt>
                <c:pt idx="8344">
                  <c:v>58.593800000000002</c:v>
                </c:pt>
                <c:pt idx="8345">
                  <c:v>43.945300000000003</c:v>
                </c:pt>
                <c:pt idx="8346">
                  <c:v>29.296900000000001</c:v>
                </c:pt>
                <c:pt idx="8347">
                  <c:v>63.476599999999998</c:v>
                </c:pt>
                <c:pt idx="8348">
                  <c:v>63.476599999999998</c:v>
                </c:pt>
                <c:pt idx="8349">
                  <c:v>92.773399999999995</c:v>
                </c:pt>
                <c:pt idx="8350">
                  <c:v>43.945300000000003</c:v>
                </c:pt>
                <c:pt idx="8351">
                  <c:v>48.828099999999999</c:v>
                </c:pt>
                <c:pt idx="8352">
                  <c:v>63.476599999999998</c:v>
                </c:pt>
                <c:pt idx="8353">
                  <c:v>63.476599999999998</c:v>
                </c:pt>
                <c:pt idx="8354">
                  <c:v>87.890600000000006</c:v>
                </c:pt>
                <c:pt idx="8355">
                  <c:v>0</c:v>
                </c:pt>
                <c:pt idx="8356">
                  <c:v>73.242199999999997</c:v>
                </c:pt>
                <c:pt idx="8357">
                  <c:v>39.0625</c:v>
                </c:pt>
                <c:pt idx="8358">
                  <c:v>68.359399999999994</c:v>
                </c:pt>
                <c:pt idx="8359">
                  <c:v>68.359399999999994</c:v>
                </c:pt>
                <c:pt idx="8360">
                  <c:v>63.476599999999998</c:v>
                </c:pt>
                <c:pt idx="8361">
                  <c:v>68.359399999999994</c:v>
                </c:pt>
                <c:pt idx="8362">
                  <c:v>48.828099999999999</c:v>
                </c:pt>
                <c:pt idx="8363">
                  <c:v>48.828099999999999</c:v>
                </c:pt>
                <c:pt idx="8364">
                  <c:v>58.593800000000002</c:v>
                </c:pt>
                <c:pt idx="8365">
                  <c:v>53.710900000000002</c:v>
                </c:pt>
                <c:pt idx="8366">
                  <c:v>83.007800000000003</c:v>
                </c:pt>
                <c:pt idx="8367">
                  <c:v>48.828099999999999</c:v>
                </c:pt>
                <c:pt idx="8368">
                  <c:v>73.242199999999997</c:v>
                </c:pt>
                <c:pt idx="8369">
                  <c:v>34.179699999999997</c:v>
                </c:pt>
                <c:pt idx="8370">
                  <c:v>48.828099999999999</c:v>
                </c:pt>
                <c:pt idx="8371">
                  <c:v>58.593800000000002</c:v>
                </c:pt>
                <c:pt idx="8372">
                  <c:v>58.593800000000002</c:v>
                </c:pt>
                <c:pt idx="8373">
                  <c:v>63.476599999999998</c:v>
                </c:pt>
                <c:pt idx="8374">
                  <c:v>39.0625</c:v>
                </c:pt>
                <c:pt idx="8375">
                  <c:v>58.593800000000002</c:v>
                </c:pt>
                <c:pt idx="8376">
                  <c:v>48.828099999999999</c:v>
                </c:pt>
                <c:pt idx="8377">
                  <c:v>19.531300000000002</c:v>
                </c:pt>
                <c:pt idx="8378">
                  <c:v>68.359399999999994</c:v>
                </c:pt>
                <c:pt idx="8379">
                  <c:v>53.710900000000002</c:v>
                </c:pt>
                <c:pt idx="8380">
                  <c:v>107.422</c:v>
                </c:pt>
                <c:pt idx="8381">
                  <c:v>43.945300000000003</c:v>
                </c:pt>
                <c:pt idx="8382">
                  <c:v>48.828099999999999</c:v>
                </c:pt>
                <c:pt idx="8383">
                  <c:v>58.593800000000002</c:v>
                </c:pt>
                <c:pt idx="8384">
                  <c:v>43.945300000000003</c:v>
                </c:pt>
                <c:pt idx="8385">
                  <c:v>58.593800000000002</c:v>
                </c:pt>
                <c:pt idx="8386">
                  <c:v>48.828099999999999</c:v>
                </c:pt>
                <c:pt idx="8387">
                  <c:v>29.296900000000001</c:v>
                </c:pt>
                <c:pt idx="8388">
                  <c:v>53.710900000000002</c:v>
                </c:pt>
                <c:pt idx="8389">
                  <c:v>48.828099999999999</c:v>
                </c:pt>
                <c:pt idx="8390">
                  <c:v>83.007800000000003</c:v>
                </c:pt>
                <c:pt idx="8391">
                  <c:v>63.476599999999998</c:v>
                </c:pt>
                <c:pt idx="8392">
                  <c:v>48.828099999999999</c:v>
                </c:pt>
                <c:pt idx="8393">
                  <c:v>87.890600000000006</c:v>
                </c:pt>
                <c:pt idx="8394">
                  <c:v>58.593800000000002</c:v>
                </c:pt>
                <c:pt idx="8395">
                  <c:v>39.0625</c:v>
                </c:pt>
                <c:pt idx="8396">
                  <c:v>43.945300000000003</c:v>
                </c:pt>
                <c:pt idx="8397">
                  <c:v>34.179699999999997</c:v>
                </c:pt>
                <c:pt idx="8398">
                  <c:v>53.710900000000002</c:v>
                </c:pt>
                <c:pt idx="8399">
                  <c:v>9.7656299999999998</c:v>
                </c:pt>
                <c:pt idx="8400">
                  <c:v>78.125</c:v>
                </c:pt>
                <c:pt idx="8401">
                  <c:v>34.179699999999997</c:v>
                </c:pt>
                <c:pt idx="8402">
                  <c:v>107.422</c:v>
                </c:pt>
                <c:pt idx="8403">
                  <c:v>48.828099999999999</c:v>
                </c:pt>
                <c:pt idx="8404">
                  <c:v>78.125</c:v>
                </c:pt>
                <c:pt idx="8405">
                  <c:v>83.007800000000003</c:v>
                </c:pt>
                <c:pt idx="8406">
                  <c:v>53.710900000000002</c:v>
                </c:pt>
                <c:pt idx="8407">
                  <c:v>53.710900000000002</c:v>
                </c:pt>
                <c:pt idx="8408">
                  <c:v>43.945300000000003</c:v>
                </c:pt>
                <c:pt idx="8409">
                  <c:v>34.179699999999997</c:v>
                </c:pt>
                <c:pt idx="8410">
                  <c:v>53.710900000000002</c:v>
                </c:pt>
                <c:pt idx="8411">
                  <c:v>48.828099999999999</c:v>
                </c:pt>
                <c:pt idx="8412">
                  <c:v>78.125</c:v>
                </c:pt>
                <c:pt idx="8413">
                  <c:v>43.945300000000003</c:v>
                </c:pt>
                <c:pt idx="8414">
                  <c:v>48.828099999999999</c:v>
                </c:pt>
                <c:pt idx="8415">
                  <c:v>68.359399999999994</c:v>
                </c:pt>
                <c:pt idx="8416">
                  <c:v>53.710900000000002</c:v>
                </c:pt>
                <c:pt idx="8417">
                  <c:v>53.710900000000002</c:v>
                </c:pt>
                <c:pt idx="8418">
                  <c:v>9.7656299999999998</c:v>
                </c:pt>
                <c:pt idx="8419">
                  <c:v>48.828099999999999</c:v>
                </c:pt>
                <c:pt idx="8420">
                  <c:v>73.242199999999997</c:v>
                </c:pt>
                <c:pt idx="8421">
                  <c:v>24.414100000000001</c:v>
                </c:pt>
                <c:pt idx="8422">
                  <c:v>53.710900000000002</c:v>
                </c:pt>
                <c:pt idx="8423">
                  <c:v>58.593800000000002</c:v>
                </c:pt>
                <c:pt idx="8424">
                  <c:v>112.30500000000001</c:v>
                </c:pt>
                <c:pt idx="8425">
                  <c:v>43.945300000000003</c:v>
                </c:pt>
                <c:pt idx="8426">
                  <c:v>58.593800000000002</c:v>
                </c:pt>
                <c:pt idx="8427">
                  <c:v>58.593800000000002</c:v>
                </c:pt>
                <c:pt idx="8428">
                  <c:v>43.945300000000003</c:v>
                </c:pt>
                <c:pt idx="8429">
                  <c:v>68.359399999999994</c:v>
                </c:pt>
                <c:pt idx="8430">
                  <c:v>43.945300000000003</c:v>
                </c:pt>
                <c:pt idx="8431">
                  <c:v>39.0625</c:v>
                </c:pt>
                <c:pt idx="8432">
                  <c:v>63.476599999999998</c:v>
                </c:pt>
                <c:pt idx="8433">
                  <c:v>68.359399999999994</c:v>
                </c:pt>
                <c:pt idx="8434">
                  <c:v>73.242199999999997</c:v>
                </c:pt>
                <c:pt idx="8435">
                  <c:v>29.296900000000001</c:v>
                </c:pt>
                <c:pt idx="8436">
                  <c:v>58.593800000000002</c:v>
                </c:pt>
                <c:pt idx="8437">
                  <c:v>73.242199999999997</c:v>
                </c:pt>
                <c:pt idx="8438">
                  <c:v>24.414100000000001</c:v>
                </c:pt>
                <c:pt idx="8439">
                  <c:v>39.0625</c:v>
                </c:pt>
                <c:pt idx="8440">
                  <c:v>29.296900000000001</c:v>
                </c:pt>
                <c:pt idx="8441">
                  <c:v>97.656300000000002</c:v>
                </c:pt>
                <c:pt idx="8442">
                  <c:v>34.179699999999997</c:v>
                </c:pt>
                <c:pt idx="8443">
                  <c:v>58.593800000000002</c:v>
                </c:pt>
                <c:pt idx="8444">
                  <c:v>68.359399999999994</c:v>
                </c:pt>
                <c:pt idx="8445">
                  <c:v>58.593800000000002</c:v>
                </c:pt>
                <c:pt idx="8446">
                  <c:v>87.890600000000006</c:v>
                </c:pt>
                <c:pt idx="8447">
                  <c:v>48.828099999999999</c:v>
                </c:pt>
                <c:pt idx="8448">
                  <c:v>53.710900000000002</c:v>
                </c:pt>
                <c:pt idx="8449">
                  <c:v>53.710900000000002</c:v>
                </c:pt>
                <c:pt idx="8450">
                  <c:v>43.945300000000003</c:v>
                </c:pt>
                <c:pt idx="8451">
                  <c:v>68.359399999999994</c:v>
                </c:pt>
                <c:pt idx="8452">
                  <c:v>48.828099999999999</c:v>
                </c:pt>
                <c:pt idx="8453">
                  <c:v>58.593800000000002</c:v>
                </c:pt>
                <c:pt idx="8454">
                  <c:v>39.0625</c:v>
                </c:pt>
                <c:pt idx="8455">
                  <c:v>53.710900000000002</c:v>
                </c:pt>
                <c:pt idx="8456">
                  <c:v>87.890600000000006</c:v>
                </c:pt>
                <c:pt idx="8457">
                  <c:v>39.0625</c:v>
                </c:pt>
                <c:pt idx="8458">
                  <c:v>53.710900000000002</c:v>
                </c:pt>
                <c:pt idx="8459">
                  <c:v>73.242199999999997</c:v>
                </c:pt>
                <c:pt idx="8460">
                  <c:v>48.828099999999999</c:v>
                </c:pt>
                <c:pt idx="8461">
                  <c:v>83.007800000000003</c:v>
                </c:pt>
                <c:pt idx="8462">
                  <c:v>4.8828100000000001</c:v>
                </c:pt>
                <c:pt idx="8463">
                  <c:v>53.710900000000002</c:v>
                </c:pt>
                <c:pt idx="8464">
                  <c:v>53.710900000000002</c:v>
                </c:pt>
                <c:pt idx="8465">
                  <c:v>34.179699999999997</c:v>
                </c:pt>
                <c:pt idx="8466">
                  <c:v>87.890600000000006</c:v>
                </c:pt>
                <c:pt idx="8467">
                  <c:v>43.945300000000003</c:v>
                </c:pt>
                <c:pt idx="8468">
                  <c:v>87.890600000000006</c:v>
                </c:pt>
                <c:pt idx="8469">
                  <c:v>48.828099999999999</c:v>
                </c:pt>
                <c:pt idx="8470">
                  <c:v>39.0625</c:v>
                </c:pt>
                <c:pt idx="8471">
                  <c:v>53.710900000000002</c:v>
                </c:pt>
                <c:pt idx="8472">
                  <c:v>24.414100000000001</c:v>
                </c:pt>
                <c:pt idx="8473">
                  <c:v>63.476599999999998</c:v>
                </c:pt>
                <c:pt idx="8474">
                  <c:v>43.945300000000003</c:v>
                </c:pt>
                <c:pt idx="8475">
                  <c:v>53.710900000000002</c:v>
                </c:pt>
                <c:pt idx="8476">
                  <c:v>63.476599999999998</c:v>
                </c:pt>
                <c:pt idx="8477">
                  <c:v>63.476599999999998</c:v>
                </c:pt>
                <c:pt idx="8478">
                  <c:v>92.773399999999995</c:v>
                </c:pt>
                <c:pt idx="8479">
                  <c:v>39.0625</c:v>
                </c:pt>
                <c:pt idx="8480">
                  <c:v>68.359399999999994</c:v>
                </c:pt>
                <c:pt idx="8481">
                  <c:v>53.710900000000002</c:v>
                </c:pt>
                <c:pt idx="8482">
                  <c:v>4.8828100000000001</c:v>
                </c:pt>
                <c:pt idx="8483">
                  <c:v>68.359399999999994</c:v>
                </c:pt>
                <c:pt idx="8484">
                  <c:v>14.648400000000001</c:v>
                </c:pt>
                <c:pt idx="8485">
                  <c:v>48.828099999999999</c:v>
                </c:pt>
                <c:pt idx="8486">
                  <c:v>43.945300000000003</c:v>
                </c:pt>
                <c:pt idx="8487">
                  <c:v>68.359399999999994</c:v>
                </c:pt>
                <c:pt idx="8488">
                  <c:v>63.476599999999998</c:v>
                </c:pt>
                <c:pt idx="8489">
                  <c:v>29.296900000000001</c:v>
                </c:pt>
                <c:pt idx="8490">
                  <c:v>58.593800000000002</c:v>
                </c:pt>
                <c:pt idx="8491">
                  <c:v>53.710900000000002</c:v>
                </c:pt>
                <c:pt idx="8492">
                  <c:v>78.125</c:v>
                </c:pt>
                <c:pt idx="8493">
                  <c:v>39.0625</c:v>
                </c:pt>
                <c:pt idx="8494">
                  <c:v>34.179699999999997</c:v>
                </c:pt>
                <c:pt idx="8495">
                  <c:v>78.125</c:v>
                </c:pt>
                <c:pt idx="8496">
                  <c:v>68.359399999999994</c:v>
                </c:pt>
                <c:pt idx="8497">
                  <c:v>48.828099999999999</c:v>
                </c:pt>
                <c:pt idx="8498">
                  <c:v>58.593800000000002</c:v>
                </c:pt>
                <c:pt idx="8499">
                  <c:v>48.828099999999999</c:v>
                </c:pt>
                <c:pt idx="8500">
                  <c:v>78.125</c:v>
                </c:pt>
                <c:pt idx="8501">
                  <c:v>39.0625</c:v>
                </c:pt>
                <c:pt idx="8502">
                  <c:v>58.593800000000002</c:v>
                </c:pt>
                <c:pt idx="8503">
                  <c:v>58.593800000000002</c:v>
                </c:pt>
                <c:pt idx="8504">
                  <c:v>39.0625</c:v>
                </c:pt>
                <c:pt idx="8505">
                  <c:v>58.593800000000002</c:v>
                </c:pt>
                <c:pt idx="8506">
                  <c:v>34.179699999999997</c:v>
                </c:pt>
                <c:pt idx="8507">
                  <c:v>73.242199999999997</c:v>
                </c:pt>
                <c:pt idx="8508">
                  <c:v>29.296900000000001</c:v>
                </c:pt>
                <c:pt idx="8509">
                  <c:v>48.828099999999999</c:v>
                </c:pt>
                <c:pt idx="8510">
                  <c:v>53.710900000000002</c:v>
                </c:pt>
                <c:pt idx="8511">
                  <c:v>63.476599999999998</c:v>
                </c:pt>
                <c:pt idx="8512">
                  <c:v>87.890600000000006</c:v>
                </c:pt>
                <c:pt idx="8513">
                  <c:v>24.414100000000001</c:v>
                </c:pt>
                <c:pt idx="8514">
                  <c:v>53.710900000000002</c:v>
                </c:pt>
                <c:pt idx="8515">
                  <c:v>58.593800000000002</c:v>
                </c:pt>
                <c:pt idx="8516">
                  <c:v>48.828099999999999</c:v>
                </c:pt>
                <c:pt idx="8517">
                  <c:v>68.359399999999994</c:v>
                </c:pt>
                <c:pt idx="8518">
                  <c:v>48.828099999999999</c:v>
                </c:pt>
                <c:pt idx="8519">
                  <c:v>48.828099999999999</c:v>
                </c:pt>
                <c:pt idx="8520">
                  <c:v>48.828099999999999</c:v>
                </c:pt>
                <c:pt idx="8521">
                  <c:v>73.242199999999997</c:v>
                </c:pt>
                <c:pt idx="8522">
                  <c:v>83.007800000000003</c:v>
                </c:pt>
                <c:pt idx="8523">
                  <c:v>48.828099999999999</c:v>
                </c:pt>
                <c:pt idx="8524">
                  <c:v>63.476599999999998</c:v>
                </c:pt>
                <c:pt idx="8525">
                  <c:v>48.828099999999999</c:v>
                </c:pt>
                <c:pt idx="8526">
                  <c:v>39.0625</c:v>
                </c:pt>
                <c:pt idx="8527">
                  <c:v>58.593800000000002</c:v>
                </c:pt>
                <c:pt idx="8528">
                  <c:v>34.179699999999997</c:v>
                </c:pt>
                <c:pt idx="8529">
                  <c:v>73.242199999999997</c:v>
                </c:pt>
                <c:pt idx="8530">
                  <c:v>53.710900000000002</c:v>
                </c:pt>
                <c:pt idx="8531">
                  <c:v>68.359399999999994</c:v>
                </c:pt>
                <c:pt idx="8532">
                  <c:v>68.359399999999994</c:v>
                </c:pt>
                <c:pt idx="8533">
                  <c:v>68.359399999999994</c:v>
                </c:pt>
                <c:pt idx="8534">
                  <c:v>97.656300000000002</c:v>
                </c:pt>
                <c:pt idx="8535">
                  <c:v>39.0625</c:v>
                </c:pt>
                <c:pt idx="8536">
                  <c:v>43.945300000000003</c:v>
                </c:pt>
                <c:pt idx="8537">
                  <c:v>58.593800000000002</c:v>
                </c:pt>
                <c:pt idx="8538">
                  <c:v>29.296900000000001</c:v>
                </c:pt>
                <c:pt idx="8539">
                  <c:v>63.476599999999998</c:v>
                </c:pt>
                <c:pt idx="8540">
                  <c:v>43.945300000000003</c:v>
                </c:pt>
                <c:pt idx="8541">
                  <c:v>29.296900000000001</c:v>
                </c:pt>
                <c:pt idx="8542">
                  <c:v>53.710900000000002</c:v>
                </c:pt>
                <c:pt idx="8543">
                  <c:v>43.945300000000003</c:v>
                </c:pt>
                <c:pt idx="8544">
                  <c:v>78.125</c:v>
                </c:pt>
                <c:pt idx="8545">
                  <c:v>34.179699999999997</c:v>
                </c:pt>
                <c:pt idx="8546">
                  <c:v>58.593800000000002</c:v>
                </c:pt>
                <c:pt idx="8547">
                  <c:v>68.359399999999994</c:v>
                </c:pt>
                <c:pt idx="8548">
                  <c:v>58.593800000000002</c:v>
                </c:pt>
                <c:pt idx="8549">
                  <c:v>53.710900000000002</c:v>
                </c:pt>
                <c:pt idx="8550">
                  <c:v>34.179699999999997</c:v>
                </c:pt>
                <c:pt idx="8551">
                  <c:v>78.125</c:v>
                </c:pt>
                <c:pt idx="8552">
                  <c:v>43.945300000000003</c:v>
                </c:pt>
                <c:pt idx="8553">
                  <c:v>39.0625</c:v>
                </c:pt>
                <c:pt idx="8554">
                  <c:v>68.359399999999994</c:v>
                </c:pt>
                <c:pt idx="8555">
                  <c:v>43.945300000000003</c:v>
                </c:pt>
                <c:pt idx="8556">
                  <c:v>92.773399999999995</c:v>
                </c:pt>
                <c:pt idx="8557">
                  <c:v>39.0625</c:v>
                </c:pt>
                <c:pt idx="8558">
                  <c:v>53.710900000000002</c:v>
                </c:pt>
                <c:pt idx="8559">
                  <c:v>53.710900000000002</c:v>
                </c:pt>
                <c:pt idx="8560">
                  <c:v>48.828099999999999</c:v>
                </c:pt>
                <c:pt idx="8561">
                  <c:v>68.359399999999994</c:v>
                </c:pt>
                <c:pt idx="8562">
                  <c:v>68.359399999999994</c:v>
                </c:pt>
                <c:pt idx="8563">
                  <c:v>24.414100000000001</c:v>
                </c:pt>
                <c:pt idx="8564">
                  <c:v>78.125</c:v>
                </c:pt>
                <c:pt idx="8565">
                  <c:v>43.945300000000003</c:v>
                </c:pt>
                <c:pt idx="8566">
                  <c:v>92.773399999999995</c:v>
                </c:pt>
                <c:pt idx="8567">
                  <c:v>24.414100000000001</c:v>
                </c:pt>
                <c:pt idx="8568">
                  <c:v>58.593800000000002</c:v>
                </c:pt>
                <c:pt idx="8569">
                  <c:v>83.007800000000003</c:v>
                </c:pt>
                <c:pt idx="8570">
                  <c:v>68.359399999999994</c:v>
                </c:pt>
                <c:pt idx="8571">
                  <c:v>63.476599999999998</c:v>
                </c:pt>
                <c:pt idx="8572">
                  <c:v>9.7656299999999998</c:v>
                </c:pt>
                <c:pt idx="8573">
                  <c:v>29.296900000000001</c:v>
                </c:pt>
                <c:pt idx="8574">
                  <c:v>63.476599999999998</c:v>
                </c:pt>
                <c:pt idx="8575">
                  <c:v>24.414100000000001</c:v>
                </c:pt>
                <c:pt idx="8576">
                  <c:v>68.359399999999994</c:v>
                </c:pt>
                <c:pt idx="8577">
                  <c:v>24.414100000000001</c:v>
                </c:pt>
                <c:pt idx="8578">
                  <c:v>87.890600000000006</c:v>
                </c:pt>
                <c:pt idx="8579">
                  <c:v>53.710900000000002</c:v>
                </c:pt>
                <c:pt idx="8580">
                  <c:v>48.828099999999999</c:v>
                </c:pt>
                <c:pt idx="8581">
                  <c:v>53.710900000000002</c:v>
                </c:pt>
                <c:pt idx="8582">
                  <c:v>29.296900000000001</c:v>
                </c:pt>
                <c:pt idx="8583">
                  <c:v>43.945300000000003</c:v>
                </c:pt>
                <c:pt idx="8584">
                  <c:v>29.296900000000001</c:v>
                </c:pt>
                <c:pt idx="8585">
                  <c:v>63.476599999999998</c:v>
                </c:pt>
                <c:pt idx="8586">
                  <c:v>63.476599999999998</c:v>
                </c:pt>
                <c:pt idx="8587">
                  <c:v>63.476599999999998</c:v>
                </c:pt>
                <c:pt idx="8588">
                  <c:v>78.125</c:v>
                </c:pt>
                <c:pt idx="8589">
                  <c:v>39.0625</c:v>
                </c:pt>
                <c:pt idx="8590">
                  <c:v>68.359399999999994</c:v>
                </c:pt>
                <c:pt idx="8591">
                  <c:v>73.242199999999997</c:v>
                </c:pt>
                <c:pt idx="8592">
                  <c:v>29.296900000000001</c:v>
                </c:pt>
                <c:pt idx="8593">
                  <c:v>68.359399999999994</c:v>
                </c:pt>
                <c:pt idx="8594">
                  <c:v>19.531300000000002</c:v>
                </c:pt>
                <c:pt idx="8595">
                  <c:v>63.476599999999998</c:v>
                </c:pt>
                <c:pt idx="8596">
                  <c:v>34.179699999999997</c:v>
                </c:pt>
                <c:pt idx="8597">
                  <c:v>19.531300000000002</c:v>
                </c:pt>
                <c:pt idx="8598">
                  <c:v>87.890600000000006</c:v>
                </c:pt>
                <c:pt idx="8599">
                  <c:v>48.828099999999999</c:v>
                </c:pt>
                <c:pt idx="8600">
                  <c:v>78.125</c:v>
                </c:pt>
                <c:pt idx="8601">
                  <c:v>58.593800000000002</c:v>
                </c:pt>
                <c:pt idx="8602">
                  <c:v>78.125</c:v>
                </c:pt>
                <c:pt idx="8603">
                  <c:v>58.593800000000002</c:v>
                </c:pt>
                <c:pt idx="8604">
                  <c:v>34.179699999999997</c:v>
                </c:pt>
                <c:pt idx="8605">
                  <c:v>48.828099999999999</c:v>
                </c:pt>
                <c:pt idx="8606">
                  <c:v>43.945300000000003</c:v>
                </c:pt>
                <c:pt idx="8607">
                  <c:v>4.8828100000000001</c:v>
                </c:pt>
                <c:pt idx="8608">
                  <c:v>68.359399999999994</c:v>
                </c:pt>
                <c:pt idx="8609">
                  <c:v>63.476599999999998</c:v>
                </c:pt>
                <c:pt idx="8610">
                  <c:v>73.242199999999997</c:v>
                </c:pt>
                <c:pt idx="8611">
                  <c:v>24.414100000000001</c:v>
                </c:pt>
                <c:pt idx="8612">
                  <c:v>48.828099999999999</c:v>
                </c:pt>
                <c:pt idx="8613">
                  <c:v>63.476599999999998</c:v>
                </c:pt>
                <c:pt idx="8614">
                  <c:v>39.0625</c:v>
                </c:pt>
                <c:pt idx="8615">
                  <c:v>63.476599999999998</c:v>
                </c:pt>
                <c:pt idx="8616">
                  <c:v>43.945300000000003</c:v>
                </c:pt>
                <c:pt idx="8617">
                  <c:v>53.710900000000002</c:v>
                </c:pt>
                <c:pt idx="8618">
                  <c:v>29.296900000000001</c:v>
                </c:pt>
                <c:pt idx="8619">
                  <c:v>53.710900000000002</c:v>
                </c:pt>
                <c:pt idx="8620">
                  <c:v>87.890600000000006</c:v>
                </c:pt>
                <c:pt idx="8621">
                  <c:v>34.179699999999997</c:v>
                </c:pt>
                <c:pt idx="8622">
                  <c:v>83.007800000000003</c:v>
                </c:pt>
                <c:pt idx="8623">
                  <c:v>34.179699999999997</c:v>
                </c:pt>
                <c:pt idx="8624">
                  <c:v>43.945300000000003</c:v>
                </c:pt>
                <c:pt idx="8625">
                  <c:v>73.242199999999997</c:v>
                </c:pt>
                <c:pt idx="8626">
                  <c:v>34.179699999999997</c:v>
                </c:pt>
                <c:pt idx="8627">
                  <c:v>78.125</c:v>
                </c:pt>
                <c:pt idx="8628">
                  <c:v>29.296900000000001</c:v>
                </c:pt>
                <c:pt idx="8629">
                  <c:v>9.7656299999999998</c:v>
                </c:pt>
                <c:pt idx="8630">
                  <c:v>48.828099999999999</c:v>
                </c:pt>
                <c:pt idx="8631">
                  <c:v>78.125</c:v>
                </c:pt>
                <c:pt idx="8632">
                  <c:v>73.242199999999997</c:v>
                </c:pt>
                <c:pt idx="8633">
                  <c:v>63.476599999999998</c:v>
                </c:pt>
                <c:pt idx="8634">
                  <c:v>63.476599999999998</c:v>
                </c:pt>
                <c:pt idx="8635">
                  <c:v>73.242199999999997</c:v>
                </c:pt>
                <c:pt idx="8636">
                  <c:v>48.828099999999999</c:v>
                </c:pt>
                <c:pt idx="8637">
                  <c:v>68.359399999999994</c:v>
                </c:pt>
                <c:pt idx="8638">
                  <c:v>29.296900000000001</c:v>
                </c:pt>
                <c:pt idx="8639">
                  <c:v>39.0625</c:v>
                </c:pt>
                <c:pt idx="8640">
                  <c:v>53.710900000000002</c:v>
                </c:pt>
                <c:pt idx="8641">
                  <c:v>-14.648400000000001</c:v>
                </c:pt>
                <c:pt idx="8642">
                  <c:v>78.125</c:v>
                </c:pt>
                <c:pt idx="8643">
                  <c:v>24.414100000000001</c:v>
                </c:pt>
                <c:pt idx="8644">
                  <c:v>92.773399999999995</c:v>
                </c:pt>
                <c:pt idx="8645">
                  <c:v>39.0625</c:v>
                </c:pt>
                <c:pt idx="8646">
                  <c:v>68.359399999999994</c:v>
                </c:pt>
                <c:pt idx="8647">
                  <c:v>58.593800000000002</c:v>
                </c:pt>
                <c:pt idx="8648">
                  <c:v>24.414100000000001</c:v>
                </c:pt>
                <c:pt idx="8649">
                  <c:v>73.242199999999997</c:v>
                </c:pt>
                <c:pt idx="8650">
                  <c:v>39.0625</c:v>
                </c:pt>
                <c:pt idx="8651">
                  <c:v>53.710900000000002</c:v>
                </c:pt>
                <c:pt idx="8652">
                  <c:v>68.359399999999994</c:v>
                </c:pt>
                <c:pt idx="8653">
                  <c:v>58.593800000000002</c:v>
                </c:pt>
                <c:pt idx="8654">
                  <c:v>92.773399999999995</c:v>
                </c:pt>
                <c:pt idx="8655">
                  <c:v>29.296900000000001</c:v>
                </c:pt>
                <c:pt idx="8656">
                  <c:v>63.476599999999998</c:v>
                </c:pt>
                <c:pt idx="8657">
                  <c:v>39.0625</c:v>
                </c:pt>
                <c:pt idx="8658">
                  <c:v>48.828099999999999</c:v>
                </c:pt>
                <c:pt idx="8659">
                  <c:v>58.593800000000002</c:v>
                </c:pt>
                <c:pt idx="8660">
                  <c:v>-4.8828100000000001</c:v>
                </c:pt>
                <c:pt idx="8661">
                  <c:v>87.890600000000006</c:v>
                </c:pt>
                <c:pt idx="8662">
                  <c:v>34.179699999999997</c:v>
                </c:pt>
                <c:pt idx="8663">
                  <c:v>78.125</c:v>
                </c:pt>
                <c:pt idx="8664">
                  <c:v>53.710900000000002</c:v>
                </c:pt>
                <c:pt idx="8665">
                  <c:v>19.531300000000002</c:v>
                </c:pt>
                <c:pt idx="8666">
                  <c:v>78.125</c:v>
                </c:pt>
                <c:pt idx="8667">
                  <c:v>53.710900000000002</c:v>
                </c:pt>
                <c:pt idx="8668">
                  <c:v>53.710900000000002</c:v>
                </c:pt>
                <c:pt idx="8669">
                  <c:v>14.648400000000001</c:v>
                </c:pt>
                <c:pt idx="8670">
                  <c:v>43.945300000000003</c:v>
                </c:pt>
                <c:pt idx="8671">
                  <c:v>63.476599999999998</c:v>
                </c:pt>
                <c:pt idx="8672">
                  <c:v>34.179699999999997</c:v>
                </c:pt>
                <c:pt idx="8673">
                  <c:v>39.0625</c:v>
                </c:pt>
                <c:pt idx="8674">
                  <c:v>48.828099999999999</c:v>
                </c:pt>
                <c:pt idx="8675">
                  <c:v>68.359399999999994</c:v>
                </c:pt>
                <c:pt idx="8676">
                  <c:v>73.242199999999997</c:v>
                </c:pt>
                <c:pt idx="8677">
                  <c:v>34.179699999999997</c:v>
                </c:pt>
                <c:pt idx="8678">
                  <c:v>83.007800000000003</c:v>
                </c:pt>
                <c:pt idx="8679">
                  <c:v>87.890600000000006</c:v>
                </c:pt>
                <c:pt idx="8680">
                  <c:v>48.828099999999999</c:v>
                </c:pt>
                <c:pt idx="8681">
                  <c:v>39.0625</c:v>
                </c:pt>
                <c:pt idx="8682">
                  <c:v>4.8828100000000001</c:v>
                </c:pt>
                <c:pt idx="8683">
                  <c:v>68.359399999999994</c:v>
                </c:pt>
                <c:pt idx="8684">
                  <c:v>48.828099999999999</c:v>
                </c:pt>
                <c:pt idx="8685">
                  <c:v>0</c:v>
                </c:pt>
                <c:pt idx="8686">
                  <c:v>68.359399999999994</c:v>
                </c:pt>
                <c:pt idx="8687">
                  <c:v>43.945300000000003</c:v>
                </c:pt>
                <c:pt idx="8688">
                  <c:v>73.242199999999997</c:v>
                </c:pt>
                <c:pt idx="8689">
                  <c:v>48.828099999999999</c:v>
                </c:pt>
                <c:pt idx="8690">
                  <c:v>43.945300000000003</c:v>
                </c:pt>
                <c:pt idx="8691">
                  <c:v>39.0625</c:v>
                </c:pt>
                <c:pt idx="8692">
                  <c:v>58.593800000000002</c:v>
                </c:pt>
                <c:pt idx="8693">
                  <c:v>78.125</c:v>
                </c:pt>
                <c:pt idx="8694">
                  <c:v>39.0625</c:v>
                </c:pt>
                <c:pt idx="8695">
                  <c:v>9.7656299999999998</c:v>
                </c:pt>
                <c:pt idx="8696">
                  <c:v>68.359399999999994</c:v>
                </c:pt>
                <c:pt idx="8697">
                  <c:v>43.945300000000003</c:v>
                </c:pt>
                <c:pt idx="8698">
                  <c:v>68.359399999999994</c:v>
                </c:pt>
                <c:pt idx="8699">
                  <c:v>39.0625</c:v>
                </c:pt>
                <c:pt idx="8700">
                  <c:v>63.476599999999998</c:v>
                </c:pt>
                <c:pt idx="8701">
                  <c:v>48.828099999999999</c:v>
                </c:pt>
                <c:pt idx="8702">
                  <c:v>48.828099999999999</c:v>
                </c:pt>
                <c:pt idx="8703">
                  <c:v>53.710900000000002</c:v>
                </c:pt>
                <c:pt idx="8704">
                  <c:v>24.414100000000001</c:v>
                </c:pt>
                <c:pt idx="8705">
                  <c:v>63.476599999999998</c:v>
                </c:pt>
                <c:pt idx="8706">
                  <c:v>34.179699999999997</c:v>
                </c:pt>
                <c:pt idx="8707">
                  <c:v>14.648400000000001</c:v>
                </c:pt>
                <c:pt idx="8708">
                  <c:v>68.359399999999994</c:v>
                </c:pt>
                <c:pt idx="8709">
                  <c:v>29.296900000000001</c:v>
                </c:pt>
                <c:pt idx="8710">
                  <c:v>92.773399999999995</c:v>
                </c:pt>
                <c:pt idx="8711">
                  <c:v>39.0625</c:v>
                </c:pt>
                <c:pt idx="8712">
                  <c:v>48.828099999999999</c:v>
                </c:pt>
                <c:pt idx="8713">
                  <c:v>58.593800000000002</c:v>
                </c:pt>
                <c:pt idx="8714">
                  <c:v>63.476599999999998</c:v>
                </c:pt>
                <c:pt idx="8715">
                  <c:v>58.593800000000002</c:v>
                </c:pt>
                <c:pt idx="8716">
                  <c:v>48.828099999999999</c:v>
                </c:pt>
                <c:pt idx="8717">
                  <c:v>73.242199999999997</c:v>
                </c:pt>
                <c:pt idx="8718">
                  <c:v>73.242199999999997</c:v>
                </c:pt>
                <c:pt idx="8719">
                  <c:v>48.828099999999999</c:v>
                </c:pt>
                <c:pt idx="8720">
                  <c:v>78.125</c:v>
                </c:pt>
                <c:pt idx="8721">
                  <c:v>29.296900000000001</c:v>
                </c:pt>
                <c:pt idx="8722">
                  <c:v>53.710900000000002</c:v>
                </c:pt>
                <c:pt idx="8723">
                  <c:v>39.0625</c:v>
                </c:pt>
                <c:pt idx="8724">
                  <c:v>29.296900000000001</c:v>
                </c:pt>
                <c:pt idx="8725">
                  <c:v>48.828099999999999</c:v>
                </c:pt>
                <c:pt idx="8726">
                  <c:v>24.414100000000001</c:v>
                </c:pt>
                <c:pt idx="8727">
                  <c:v>97.656300000000002</c:v>
                </c:pt>
                <c:pt idx="8728">
                  <c:v>43.945300000000003</c:v>
                </c:pt>
                <c:pt idx="8729">
                  <c:v>68.359399999999994</c:v>
                </c:pt>
                <c:pt idx="8730">
                  <c:v>68.359399999999994</c:v>
                </c:pt>
                <c:pt idx="8731">
                  <c:v>53.710900000000002</c:v>
                </c:pt>
                <c:pt idx="8732">
                  <c:v>48.828099999999999</c:v>
                </c:pt>
                <c:pt idx="8733">
                  <c:v>63.476599999999998</c:v>
                </c:pt>
                <c:pt idx="8734">
                  <c:v>48.828099999999999</c:v>
                </c:pt>
                <c:pt idx="8735">
                  <c:v>53.710900000000002</c:v>
                </c:pt>
                <c:pt idx="8736">
                  <c:v>24.414100000000001</c:v>
                </c:pt>
                <c:pt idx="8737">
                  <c:v>87.890600000000006</c:v>
                </c:pt>
                <c:pt idx="8738">
                  <c:v>43.945300000000003</c:v>
                </c:pt>
                <c:pt idx="8739">
                  <c:v>29.296900000000001</c:v>
                </c:pt>
                <c:pt idx="8740">
                  <c:v>68.359399999999994</c:v>
                </c:pt>
                <c:pt idx="8741">
                  <c:v>83.007800000000003</c:v>
                </c:pt>
                <c:pt idx="8742">
                  <c:v>87.890600000000006</c:v>
                </c:pt>
                <c:pt idx="8743">
                  <c:v>39.0625</c:v>
                </c:pt>
                <c:pt idx="8744">
                  <c:v>58.593800000000002</c:v>
                </c:pt>
                <c:pt idx="8745">
                  <c:v>58.593800000000002</c:v>
                </c:pt>
                <c:pt idx="8746">
                  <c:v>58.593800000000002</c:v>
                </c:pt>
                <c:pt idx="8747">
                  <c:v>53.710900000000002</c:v>
                </c:pt>
                <c:pt idx="8748">
                  <c:v>29.296900000000001</c:v>
                </c:pt>
                <c:pt idx="8749">
                  <c:v>58.593800000000002</c:v>
                </c:pt>
                <c:pt idx="8750">
                  <c:v>39.0625</c:v>
                </c:pt>
              </c:numCache>
            </c:numRef>
          </c:val>
          <c:smooth val="0"/>
          <c:extLst>
            <c:ext xmlns:c16="http://schemas.microsoft.com/office/drawing/2014/chart" uri="{C3380CC4-5D6E-409C-BE32-E72D297353CC}">
              <c16:uniqueId val="{00000001-806E-4BF6-9B2F-F49C7ADEF5A0}"/>
            </c:ext>
          </c:extLst>
        </c:ser>
        <c:dLbls>
          <c:showLegendKey val="0"/>
          <c:showVal val="0"/>
          <c:showCatName val="0"/>
          <c:showSerName val="0"/>
          <c:showPercent val="0"/>
          <c:showBubbleSize val="0"/>
        </c:dLbls>
        <c:marker val="1"/>
        <c:smooth val="0"/>
        <c:axId val="971770080"/>
        <c:axId val="946524256"/>
      </c:lineChart>
      <c:catAx>
        <c:axId val="531266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944"/>
        <c:crosses val="autoZero"/>
        <c:auto val="1"/>
        <c:lblAlgn val="ctr"/>
        <c:lblOffset val="100"/>
        <c:tickLblSkip val="875"/>
        <c:noMultiLvlLbl val="0"/>
      </c:catAx>
      <c:valAx>
        <c:axId val="531266944"/>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 XY-Direction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1266224"/>
        <c:crosses val="autoZero"/>
        <c:crossBetween val="midCat"/>
        <c:majorUnit val="25"/>
        <c:minorUnit val="12.5"/>
      </c:valAx>
      <c:valAx>
        <c:axId val="946524256"/>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Force</a:t>
                </a:r>
                <a:r>
                  <a:rPr lang="de-DE" baseline="0"/>
                  <a:t> Z-Direction [N]</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71770080"/>
        <c:crosses val="max"/>
        <c:crossBetween val="between"/>
      </c:valAx>
      <c:catAx>
        <c:axId val="971770080"/>
        <c:scaling>
          <c:orientation val="minMax"/>
        </c:scaling>
        <c:delete val="1"/>
        <c:axPos val="b"/>
        <c:numFmt formatCode="0.00000" sourceLinked="1"/>
        <c:majorTickMark val="out"/>
        <c:minorTickMark val="none"/>
        <c:tickLblPos val="nextTo"/>
        <c:crossAx val="9465242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1AA609D-33A1-49C1-99CD-9DA0D02D59BC}" type="datetimeFigureOut">
              <a:rPr lang="de-DE" smtClean="0"/>
              <a:t>24.11.2023</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CC4DAAC-953A-4DDC-ADA9-6566D2D0868D}" type="slidenum">
              <a:rPr lang="de-DE" smtClean="0"/>
              <a:t>‹Nr.›</a:t>
            </a:fld>
            <a:endParaRPr lang="de-DE"/>
          </a:p>
        </p:txBody>
      </p:sp>
    </p:spTree>
    <p:extLst>
      <p:ext uri="{BB962C8B-B14F-4D97-AF65-F5344CB8AC3E}">
        <p14:creationId xmlns:p14="http://schemas.microsoft.com/office/powerpoint/2010/main" val="23531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dirty="0">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dirty="0" err="1"/>
              <a:t>Agendapunkt</a:t>
            </a:r>
            <a:r>
              <a:rPr lang="de-DE" dirty="0"/>
              <a:t> eins</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68841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dirty="0"/>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dirty="0"/>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399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dirty="0"/>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dirty="0"/>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dirty="0">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dirty="0"/>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7294503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dirty="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dirty="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grpSp>
    </p:spTree>
    <p:extLst>
      <p:ext uri="{BB962C8B-B14F-4D97-AF65-F5344CB8AC3E}">
        <p14:creationId xmlns:p14="http://schemas.microsoft.com/office/powerpoint/2010/main" val="1407686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endParaRPr lang="de-DE" dirty="0"/>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1374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F8DBE8-CEE5-4F80-8643-149D420D0E9A}"/>
              </a:ext>
            </a:extLst>
          </p:cNvPr>
          <p:cNvSpPr>
            <a:spLocks noGrp="1"/>
          </p:cNvSpPr>
          <p:nvPr>
            <p:ph type="body" sz="quarter" idx="10"/>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81874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dirty="0"/>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dirty="0"/>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93599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415" userDrawn="1">
          <p15:clr>
            <a:srgbClr val="F26B43"/>
          </p15:clr>
        </p15:guide>
        <p15:guide id="3" pos="7469" userDrawn="1">
          <p15:clr>
            <a:srgbClr val="F26B43"/>
          </p15:clr>
        </p15:guide>
        <p15:guide id="4" orient="horz" pos="4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4.gif"/><Relationship Id="rId7"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Grafik 6">
            <a:extLst>
              <a:ext uri="{FF2B5EF4-FFF2-40B4-BE49-F238E27FC236}">
                <a16:creationId xmlns:a16="http://schemas.microsoft.com/office/drawing/2014/main" id="{F32B66DD-D6F4-1796-01DF-D4A8B6317F56}"/>
              </a:ext>
            </a:extLst>
          </p:cNvPr>
          <p:cNvSpPr/>
          <p:nvPr/>
        </p:nvSpPr>
        <p:spPr>
          <a:xfrm>
            <a:off x="-1776990" y="1940915"/>
            <a:ext cx="14548110" cy="4332886"/>
          </a:xfrm>
          <a:custGeom>
            <a:avLst/>
            <a:gdLst>
              <a:gd name="connsiteX0" fmla="*/ 5562746 w 12190552"/>
              <a:gd name="connsiteY0" fmla="*/ 3630732 h 3630731"/>
              <a:gd name="connsiteX1" fmla="*/ 0 w 12190552"/>
              <a:gd name="connsiteY1" fmla="*/ 3630732 h 3630731"/>
              <a:gd name="connsiteX2" fmla="*/ 0 w 12190552"/>
              <a:gd name="connsiteY2" fmla="*/ 2211407 h 3630731"/>
              <a:gd name="connsiteX3" fmla="*/ 5208241 w 12190552"/>
              <a:gd name="connsiteY3" fmla="*/ 2211407 h 3630731"/>
              <a:gd name="connsiteX4" fmla="*/ 9359028 w 12190552"/>
              <a:gd name="connsiteY4" fmla="*/ 0 h 3630731"/>
              <a:gd name="connsiteX5" fmla="*/ 12190552 w 12190552"/>
              <a:gd name="connsiteY5" fmla="*/ 0 h 3630731"/>
              <a:gd name="connsiteX6" fmla="*/ 12190552 w 12190552"/>
              <a:gd name="connsiteY6" fmla="*/ 1419325 h 3630731"/>
              <a:gd name="connsiteX7" fmla="*/ 9713490 w 12190552"/>
              <a:gd name="connsiteY7" fmla="*/ 1419325 h 363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552" h="3630731">
                <a:moveTo>
                  <a:pt x="5562746" y="3630732"/>
                </a:moveTo>
                <a:lnTo>
                  <a:pt x="0" y="3630732"/>
                </a:lnTo>
                <a:lnTo>
                  <a:pt x="0" y="2211407"/>
                </a:lnTo>
                <a:lnTo>
                  <a:pt x="5208241" y="2211407"/>
                </a:lnTo>
                <a:lnTo>
                  <a:pt x="9359028" y="0"/>
                </a:lnTo>
                <a:lnTo>
                  <a:pt x="12190552" y="0"/>
                </a:lnTo>
                <a:lnTo>
                  <a:pt x="12190552" y="1419325"/>
                </a:lnTo>
                <a:lnTo>
                  <a:pt x="9713490" y="1419325"/>
                </a:lnTo>
                <a:close/>
              </a:path>
            </a:pathLst>
          </a:custGeom>
          <a:solidFill>
            <a:schemeClr val="bg2"/>
          </a:solidFill>
          <a:ln w="14193" cap="flat">
            <a:noFill/>
            <a:prstDash val="solid"/>
            <a:miter/>
          </a:ln>
        </p:spPr>
        <p:txBody>
          <a:bodyPr rtlCol="0" anchor="ctr"/>
          <a:lstStyle/>
          <a:p>
            <a:endParaRPr lang="de-DE" dirty="0">
              <a:latin typeface="Fago Pro" panose="02000506040000020004" pitchFamily="50" charset="0"/>
            </a:endParaRPr>
          </a:p>
        </p:txBody>
      </p:sp>
      <p:sp>
        <p:nvSpPr>
          <p:cNvPr id="2" name="Titel 1">
            <a:extLst>
              <a:ext uri="{FF2B5EF4-FFF2-40B4-BE49-F238E27FC236}">
                <a16:creationId xmlns:a16="http://schemas.microsoft.com/office/drawing/2014/main" id="{B9B59122-F0D2-3DF0-C68F-19567F6BECFC}"/>
              </a:ext>
            </a:extLst>
          </p:cNvPr>
          <p:cNvSpPr>
            <a:spLocks noGrp="1"/>
          </p:cNvSpPr>
          <p:nvPr>
            <p:ph type="title"/>
          </p:nvPr>
        </p:nvSpPr>
        <p:spPr>
          <a:xfrm>
            <a:off x="658811" y="1808227"/>
            <a:ext cx="5058323" cy="1620773"/>
          </a:xfrm>
        </p:spPr>
        <p:txBody>
          <a:bodyPr/>
          <a:lstStyle/>
          <a:p>
            <a:br>
              <a:rPr lang="de-DE" dirty="0">
                <a:solidFill>
                  <a:schemeClr val="bg1"/>
                </a:solidFill>
              </a:rPr>
            </a:br>
            <a:r>
              <a:rPr lang="de-DE" dirty="0">
                <a:solidFill>
                  <a:schemeClr val="bg1"/>
                </a:solidFill>
              </a:rPr>
              <a:t>Technical Training and More</a:t>
            </a:r>
          </a:p>
        </p:txBody>
      </p:sp>
      <p:pic>
        <p:nvPicPr>
          <p:cNvPr id="8" name="Grafik 7">
            <a:extLst>
              <a:ext uri="{FF2B5EF4-FFF2-40B4-BE49-F238E27FC236}">
                <a16:creationId xmlns:a16="http://schemas.microsoft.com/office/drawing/2014/main" id="{C46D8C87-6B81-F830-758A-0472749170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58300" y="342900"/>
            <a:ext cx="2598738" cy="768498"/>
          </a:xfrm>
          <a:prstGeom prst="rect">
            <a:avLst/>
          </a:prstGeom>
        </p:spPr>
      </p:pic>
      <p:grpSp>
        <p:nvGrpSpPr>
          <p:cNvPr id="33" name="Grafik 6">
            <a:extLst>
              <a:ext uri="{FF2B5EF4-FFF2-40B4-BE49-F238E27FC236}">
                <a16:creationId xmlns:a16="http://schemas.microsoft.com/office/drawing/2014/main" id="{FDE898E1-F506-9614-BBF5-D9176F268AE7}"/>
              </a:ext>
            </a:extLst>
          </p:cNvPr>
          <p:cNvGrpSpPr>
            <a:grpSpLocks noChangeAspect="1"/>
          </p:cNvGrpSpPr>
          <p:nvPr/>
        </p:nvGrpSpPr>
        <p:grpSpPr>
          <a:xfrm>
            <a:off x="9222316" y="6107294"/>
            <a:ext cx="2631282" cy="162000"/>
            <a:chOff x="4381500" y="3324234"/>
            <a:chExt cx="3430676" cy="211216"/>
          </a:xfrm>
          <a:solidFill>
            <a:schemeClr val="bg1"/>
          </a:solidFill>
        </p:grpSpPr>
        <p:sp>
          <p:nvSpPr>
            <p:cNvPr id="34" name="Freihandform: Form 33">
              <a:extLst>
                <a:ext uri="{FF2B5EF4-FFF2-40B4-BE49-F238E27FC236}">
                  <a16:creationId xmlns:a16="http://schemas.microsoft.com/office/drawing/2014/main" id="{41278643-ACFF-7B56-D796-E513E14C0ACD}"/>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5" name="Freihandform: Form 34">
              <a:extLst>
                <a:ext uri="{FF2B5EF4-FFF2-40B4-BE49-F238E27FC236}">
                  <a16:creationId xmlns:a16="http://schemas.microsoft.com/office/drawing/2014/main" id="{51F5CB54-3DA8-DCD9-33A8-66726413D83C}"/>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6" name="Freihandform: Form 35">
              <a:extLst>
                <a:ext uri="{FF2B5EF4-FFF2-40B4-BE49-F238E27FC236}">
                  <a16:creationId xmlns:a16="http://schemas.microsoft.com/office/drawing/2014/main" id="{A935F864-9389-D477-E90D-E85E5358B177}"/>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7" name="Freihandform: Form 36">
              <a:extLst>
                <a:ext uri="{FF2B5EF4-FFF2-40B4-BE49-F238E27FC236}">
                  <a16:creationId xmlns:a16="http://schemas.microsoft.com/office/drawing/2014/main" id="{30CF436A-32D5-0754-C5AA-04CFAFD7BFA6}"/>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8" name="Freihandform: Form 37">
              <a:extLst>
                <a:ext uri="{FF2B5EF4-FFF2-40B4-BE49-F238E27FC236}">
                  <a16:creationId xmlns:a16="http://schemas.microsoft.com/office/drawing/2014/main" id="{C72DCCFF-76AD-410D-DCB6-7176DFCE294B}"/>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9" name="Freihandform: Form 38">
              <a:extLst>
                <a:ext uri="{FF2B5EF4-FFF2-40B4-BE49-F238E27FC236}">
                  <a16:creationId xmlns:a16="http://schemas.microsoft.com/office/drawing/2014/main" id="{FA4AADC2-B332-75B3-C8EB-BB00CE8DEEF0}"/>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0" name="Freihandform: Form 39">
              <a:extLst>
                <a:ext uri="{FF2B5EF4-FFF2-40B4-BE49-F238E27FC236}">
                  <a16:creationId xmlns:a16="http://schemas.microsoft.com/office/drawing/2014/main" id="{21640B04-8FE6-9C43-DAC7-8B9E2F6503B5}"/>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1" name="Freihandform: Form 40">
              <a:extLst>
                <a:ext uri="{FF2B5EF4-FFF2-40B4-BE49-F238E27FC236}">
                  <a16:creationId xmlns:a16="http://schemas.microsoft.com/office/drawing/2014/main" id="{F40AC26B-8AF8-AF92-CFC3-E6A956B4A7D3}"/>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2" name="Freihandform: Form 41">
              <a:extLst>
                <a:ext uri="{FF2B5EF4-FFF2-40B4-BE49-F238E27FC236}">
                  <a16:creationId xmlns:a16="http://schemas.microsoft.com/office/drawing/2014/main" id="{ACFACCE2-FE07-C61B-ADC8-44BAC9D0947B}"/>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3" name="Freihandform: Form 42">
              <a:extLst>
                <a:ext uri="{FF2B5EF4-FFF2-40B4-BE49-F238E27FC236}">
                  <a16:creationId xmlns:a16="http://schemas.microsoft.com/office/drawing/2014/main" id="{6C3D9910-3CA0-20C2-A815-FA27746DA94E}"/>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4" name="Freihandform: Form 43">
              <a:extLst>
                <a:ext uri="{FF2B5EF4-FFF2-40B4-BE49-F238E27FC236}">
                  <a16:creationId xmlns:a16="http://schemas.microsoft.com/office/drawing/2014/main" id="{BFB29795-EB5F-2F17-32BB-74CB5BD10E19}"/>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5" name="Freihandform: Form 44">
              <a:extLst>
                <a:ext uri="{FF2B5EF4-FFF2-40B4-BE49-F238E27FC236}">
                  <a16:creationId xmlns:a16="http://schemas.microsoft.com/office/drawing/2014/main" id="{B52D38E2-96AC-8DC9-8C00-690C53469C6B}"/>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6" name="Freihandform: Form 45">
              <a:extLst>
                <a:ext uri="{FF2B5EF4-FFF2-40B4-BE49-F238E27FC236}">
                  <a16:creationId xmlns:a16="http://schemas.microsoft.com/office/drawing/2014/main" id="{15EA2298-E788-F807-F3CD-D5DB6860229A}"/>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7" name="Freihandform: Form 46">
              <a:extLst>
                <a:ext uri="{FF2B5EF4-FFF2-40B4-BE49-F238E27FC236}">
                  <a16:creationId xmlns:a16="http://schemas.microsoft.com/office/drawing/2014/main" id="{F040B6A5-C1FD-9EE2-EA25-7476055E61A3}"/>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8" name="Freihandform: Form 47">
              <a:extLst>
                <a:ext uri="{FF2B5EF4-FFF2-40B4-BE49-F238E27FC236}">
                  <a16:creationId xmlns:a16="http://schemas.microsoft.com/office/drawing/2014/main" id="{88B83CA6-3D31-6742-946C-E2CAB99B4026}"/>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49" name="Freihandform: Form 48">
              <a:extLst>
                <a:ext uri="{FF2B5EF4-FFF2-40B4-BE49-F238E27FC236}">
                  <a16:creationId xmlns:a16="http://schemas.microsoft.com/office/drawing/2014/main" id="{F79D9517-B32A-0964-AFB4-E4D8C8E93060}"/>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50" name="Freihandform: Form 49">
              <a:extLst>
                <a:ext uri="{FF2B5EF4-FFF2-40B4-BE49-F238E27FC236}">
                  <a16:creationId xmlns:a16="http://schemas.microsoft.com/office/drawing/2014/main" id="{63B5D546-3A3E-F961-C03E-3BCF96F20814}"/>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51" name="Freihandform: Form 50">
              <a:extLst>
                <a:ext uri="{FF2B5EF4-FFF2-40B4-BE49-F238E27FC236}">
                  <a16:creationId xmlns:a16="http://schemas.microsoft.com/office/drawing/2014/main" id="{9CC79D9F-A906-3BB3-E5E4-E426AAB9B6A7}"/>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52" name="Freihandform: Form 51">
              <a:extLst>
                <a:ext uri="{FF2B5EF4-FFF2-40B4-BE49-F238E27FC236}">
                  <a16:creationId xmlns:a16="http://schemas.microsoft.com/office/drawing/2014/main" id="{8E924B88-5CDA-0EAB-EDE4-4D418BAB301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53" name="Freihandform: Form 52">
              <a:extLst>
                <a:ext uri="{FF2B5EF4-FFF2-40B4-BE49-F238E27FC236}">
                  <a16:creationId xmlns:a16="http://schemas.microsoft.com/office/drawing/2014/main" id="{63812E2F-E3DC-B98C-547D-770EAF7F8C87}"/>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54" name="Freihandform: Form 53">
              <a:extLst>
                <a:ext uri="{FF2B5EF4-FFF2-40B4-BE49-F238E27FC236}">
                  <a16:creationId xmlns:a16="http://schemas.microsoft.com/office/drawing/2014/main" id="{78F564FD-62AA-6849-1275-4A57EE1ACFCA}"/>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grpSp>
      <p:pic>
        <p:nvPicPr>
          <p:cNvPr id="4" name="Grafik 3">
            <a:extLst>
              <a:ext uri="{FF2B5EF4-FFF2-40B4-BE49-F238E27FC236}">
                <a16:creationId xmlns:a16="http://schemas.microsoft.com/office/drawing/2014/main" id="{4AF1E042-F866-5142-D8B4-D48ED79FA4E9}"/>
              </a:ext>
            </a:extLst>
          </p:cNvPr>
          <p:cNvPicPr>
            <a:picLocks noChangeAspect="1"/>
          </p:cNvPicPr>
          <p:nvPr/>
        </p:nvPicPr>
        <p:blipFill>
          <a:blip r:embed="rId4"/>
          <a:stretch>
            <a:fillRect/>
          </a:stretch>
        </p:blipFill>
        <p:spPr>
          <a:xfrm>
            <a:off x="4912890" y="1395245"/>
            <a:ext cx="2835576" cy="4332886"/>
          </a:xfrm>
          <a:prstGeom prst="rect">
            <a:avLst/>
          </a:prstGeom>
        </p:spPr>
      </p:pic>
      <p:pic>
        <p:nvPicPr>
          <p:cNvPr id="3" name="Grafik 2">
            <a:extLst>
              <a:ext uri="{FF2B5EF4-FFF2-40B4-BE49-F238E27FC236}">
                <a16:creationId xmlns:a16="http://schemas.microsoft.com/office/drawing/2014/main" id="{583EB1AA-0167-6CEC-0C6B-3B334AC27DF9}"/>
              </a:ext>
            </a:extLst>
          </p:cNvPr>
          <p:cNvPicPr>
            <a:picLocks noChangeAspect="1"/>
          </p:cNvPicPr>
          <p:nvPr/>
        </p:nvPicPr>
        <p:blipFill>
          <a:blip r:embed="rId5"/>
          <a:stretch>
            <a:fillRect/>
          </a:stretch>
        </p:blipFill>
        <p:spPr>
          <a:xfrm>
            <a:off x="658811" y="1311995"/>
            <a:ext cx="3836277" cy="446795"/>
          </a:xfrm>
          <a:prstGeom prst="rect">
            <a:avLst/>
          </a:prstGeom>
        </p:spPr>
      </p:pic>
    </p:spTree>
    <p:extLst>
      <p:ext uri="{BB962C8B-B14F-4D97-AF65-F5344CB8AC3E}">
        <p14:creationId xmlns:p14="http://schemas.microsoft.com/office/powerpoint/2010/main" val="346183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10</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2478397" y="2081413"/>
            <a:ext cx="9072592" cy="4571287"/>
          </a:xfrm>
        </p:spPr>
        <p:txBody>
          <a:bodyPr/>
          <a:lstStyle/>
          <a:p>
            <a:r>
              <a:rPr lang="de-DE" sz="1800" dirty="0"/>
              <a:t>Upgrade </a:t>
            </a:r>
            <a:r>
              <a:rPr lang="de-DE" sz="1800" dirty="0" err="1"/>
              <a:t>possibility</a:t>
            </a:r>
            <a:r>
              <a:rPr lang="de-DE" sz="1800" dirty="0"/>
              <a:t> </a:t>
            </a:r>
            <a:r>
              <a:rPr lang="de-DE" sz="1800" dirty="0" err="1"/>
              <a:t>to</a:t>
            </a:r>
            <a:r>
              <a:rPr lang="de-DE" sz="1800" dirty="0"/>
              <a:t> TENDO </a:t>
            </a:r>
            <a:r>
              <a:rPr lang="de-DE" sz="1800" dirty="0" err="1"/>
              <a:t>Silver</a:t>
            </a:r>
            <a:endParaRPr lang="de-DE" sz="1800" dirty="0"/>
          </a:p>
          <a:p>
            <a:endParaRPr lang="de-DE" sz="1800" dirty="0"/>
          </a:p>
          <a:p>
            <a:pPr lvl="1"/>
            <a:r>
              <a:rPr lang="de-DE" sz="1400" dirty="0"/>
              <a:t>Advantages </a:t>
            </a:r>
            <a:r>
              <a:rPr lang="de-DE" sz="1400" dirty="0" err="1"/>
              <a:t>when</a:t>
            </a:r>
            <a:r>
              <a:rPr lang="de-DE" sz="1400" dirty="0"/>
              <a:t> </a:t>
            </a:r>
            <a:r>
              <a:rPr lang="de-DE" sz="1400" dirty="0" err="1"/>
              <a:t>upgrading</a:t>
            </a:r>
            <a:r>
              <a:rPr lang="de-DE" sz="1400" dirty="0"/>
              <a:t> </a:t>
            </a:r>
            <a:r>
              <a:rPr lang="de-DE" sz="1400" dirty="0" err="1"/>
              <a:t>to</a:t>
            </a:r>
            <a:r>
              <a:rPr lang="de-DE" sz="1400" dirty="0"/>
              <a:t> TENDO </a:t>
            </a:r>
            <a:r>
              <a:rPr lang="de-DE" sz="1400" dirty="0" err="1"/>
              <a:t>Silver</a:t>
            </a:r>
            <a:endParaRPr lang="de-DE" sz="1400" dirty="0"/>
          </a:p>
          <a:p>
            <a:pPr lvl="2"/>
            <a:r>
              <a:rPr lang="en-US" sz="1400" dirty="0"/>
              <a:t>Due to the very high concentricity and repeatability during the tool change, better form and position tolerances, as well as better positioning accuracy are achieved and thus the process reliability is significantly increased</a:t>
            </a:r>
          </a:p>
          <a:p>
            <a:pPr lvl="2"/>
            <a:r>
              <a:rPr lang="en-US" sz="1400" dirty="0"/>
              <a:t>Very easy handling (clamping of the tool) and the very low maintenance/cleaning effort greatly reduce setup times</a:t>
            </a:r>
          </a:p>
          <a:p>
            <a:pPr lvl="2"/>
            <a:r>
              <a:rPr lang="en-US" sz="1400" dirty="0"/>
              <a:t>The investment for TENDO Silver is minimally above the purchase price of a SCHUNK ER technology or comparable suppliers (toolholder, collet, clamping nut and wrench), due to the long service life of TENDO Silver a quick amortization is achieved</a:t>
            </a:r>
          </a:p>
          <a:p>
            <a:pPr marL="715963" lvl="2" indent="0">
              <a:buNone/>
            </a:pPr>
            <a:r>
              <a:rPr lang="de-DE" sz="1800" b="1" dirty="0" err="1">
                <a:solidFill>
                  <a:schemeClr val="bg2"/>
                </a:solidFill>
              </a:rPr>
              <a:t>Recommendation</a:t>
            </a:r>
            <a:r>
              <a:rPr lang="de-DE" sz="1800" b="1" dirty="0">
                <a:solidFill>
                  <a:schemeClr val="bg2"/>
                </a:solidFill>
              </a:rPr>
              <a:t>:</a:t>
            </a:r>
          </a:p>
          <a:p>
            <a:pPr marL="0" indent="0">
              <a:buNone/>
            </a:pPr>
            <a:r>
              <a:rPr lang="en-US" sz="1400" dirty="0"/>
              <a:t>The higher the quality of the workpiece and the tools used, the more worthwhile it is to switch to TENDO Silver</a:t>
            </a:r>
          </a:p>
          <a:p>
            <a:pPr marL="0" indent="0">
              <a:buNone/>
            </a:pPr>
            <a:r>
              <a:rPr lang="en-US" sz="1400" dirty="0"/>
              <a:t>The more demanding the operations are in terms of form and position tolerances, the more worthwhile it is to switch to TENDO Silver</a:t>
            </a:r>
          </a:p>
          <a:p>
            <a:pPr marL="0" indent="0">
              <a:buNone/>
            </a:pPr>
            <a:r>
              <a:rPr lang="en-US" sz="1400" dirty="0"/>
              <a:t>As soon as drilling operations (solid drilling, reaming, tapping, counterboring) are involved, it is worth switching to TENDO Silver</a:t>
            </a:r>
            <a:endParaRPr lang="de-DE" sz="1400" dirty="0"/>
          </a:p>
          <a:p>
            <a:pPr marL="0" indent="0">
              <a:buNone/>
            </a:pPr>
            <a:endParaRPr lang="de-DE" dirty="0"/>
          </a:p>
          <a:p>
            <a:pPr marL="0" indent="0">
              <a:buNone/>
            </a:pPr>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cxnSp>
        <p:nvCxnSpPr>
          <p:cNvPr id="13" name="Gerader Verbinder 12">
            <a:extLst>
              <a:ext uri="{FF2B5EF4-FFF2-40B4-BE49-F238E27FC236}">
                <a16:creationId xmlns:a16="http://schemas.microsoft.com/office/drawing/2014/main" id="{6D331FC8-7D56-74F8-EBD6-220E34FDF9EA}"/>
              </a:ext>
            </a:extLst>
          </p:cNvPr>
          <p:cNvCxnSpPr>
            <a:cxnSpLocks/>
          </p:cNvCxnSpPr>
          <p:nvPr/>
        </p:nvCxnSpPr>
        <p:spPr>
          <a:xfrm>
            <a:off x="904783" y="3019416"/>
            <a:ext cx="6167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F99874E-4163-1338-5B88-A6C1EAD2EFD1}"/>
              </a:ext>
            </a:extLst>
          </p:cNvPr>
          <p:cNvCxnSpPr>
            <a:cxnSpLocks/>
          </p:cNvCxnSpPr>
          <p:nvPr/>
        </p:nvCxnSpPr>
        <p:spPr>
          <a:xfrm flipV="1">
            <a:off x="1140725" y="3929755"/>
            <a:ext cx="0" cy="79975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B6FC6134-4833-2A79-75FC-68895A5B7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83" y="5289279"/>
            <a:ext cx="483701" cy="842237"/>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7C39CC97-AACB-E115-6D0B-877AA023CDC6}"/>
              </a:ext>
            </a:extLst>
          </p:cNvPr>
          <p:cNvPicPr>
            <a:picLocks noChangeAspect="1"/>
          </p:cNvPicPr>
          <p:nvPr/>
        </p:nvPicPr>
        <p:blipFill>
          <a:blip r:embed="rId4"/>
          <a:stretch>
            <a:fillRect/>
          </a:stretch>
        </p:blipFill>
        <p:spPr>
          <a:xfrm>
            <a:off x="419187" y="1412114"/>
            <a:ext cx="1443076" cy="2205085"/>
          </a:xfrm>
          <a:prstGeom prst="rect">
            <a:avLst/>
          </a:prstGeom>
        </p:spPr>
      </p:pic>
      <p:sp>
        <p:nvSpPr>
          <p:cNvPr id="16" name="Textfeld 15">
            <a:extLst>
              <a:ext uri="{FF2B5EF4-FFF2-40B4-BE49-F238E27FC236}">
                <a16:creationId xmlns:a16="http://schemas.microsoft.com/office/drawing/2014/main" id="{BADE62D7-3D3E-5A34-3B15-2E7923114FA6}"/>
              </a:ext>
            </a:extLst>
          </p:cNvPr>
          <p:cNvSpPr txBox="1"/>
          <p:nvPr/>
        </p:nvSpPr>
        <p:spPr>
          <a:xfrm rot="16200000">
            <a:off x="1491767" y="2362045"/>
            <a:ext cx="1357126" cy="305222"/>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9EE0"/>
                </a:solidFill>
                <a:effectLst/>
                <a:uLnTx/>
                <a:uFillTx/>
                <a:ea typeface="+mn-ea"/>
                <a:cs typeface="+mn-cs"/>
              </a:rPr>
              <a:t>Economy</a:t>
            </a:r>
          </a:p>
        </p:txBody>
      </p:sp>
      <p:sp>
        <p:nvSpPr>
          <p:cNvPr id="18" name="Textfeld 17">
            <a:extLst>
              <a:ext uri="{FF2B5EF4-FFF2-40B4-BE49-F238E27FC236}">
                <a16:creationId xmlns:a16="http://schemas.microsoft.com/office/drawing/2014/main" id="{9204202D-71CE-887B-CC39-F5306479CDE3}"/>
              </a:ext>
            </a:extLst>
          </p:cNvPr>
          <p:cNvSpPr txBox="1"/>
          <p:nvPr/>
        </p:nvSpPr>
        <p:spPr>
          <a:xfrm rot="16200000">
            <a:off x="1750126" y="5380102"/>
            <a:ext cx="840410" cy="305221"/>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chemeClr val="bg1">
                    <a:lumMod val="50000"/>
                  </a:schemeClr>
                </a:solidFill>
                <a:effectLst/>
                <a:uLnTx/>
                <a:uFillTx/>
                <a:ea typeface="+mn-ea"/>
                <a:cs typeface="+mn-cs"/>
              </a:rPr>
              <a:t>Basic</a:t>
            </a:r>
          </a:p>
        </p:txBody>
      </p:sp>
      <p:pic>
        <p:nvPicPr>
          <p:cNvPr id="20" name="Grafik 19">
            <a:extLst>
              <a:ext uri="{FF2B5EF4-FFF2-40B4-BE49-F238E27FC236}">
                <a16:creationId xmlns:a16="http://schemas.microsoft.com/office/drawing/2014/main" id="{B8CDE261-BEB5-1F84-2044-D24FBEAE2457}"/>
              </a:ext>
            </a:extLst>
          </p:cNvPr>
          <p:cNvPicPr>
            <a:picLocks noChangeAspect="1"/>
          </p:cNvPicPr>
          <p:nvPr/>
        </p:nvPicPr>
        <p:blipFill>
          <a:blip r:embed="rId5"/>
          <a:stretch>
            <a:fillRect/>
          </a:stretch>
        </p:blipFill>
        <p:spPr>
          <a:xfrm>
            <a:off x="6848575" y="491271"/>
            <a:ext cx="2865028" cy="2391596"/>
          </a:xfrm>
          <a:prstGeom prst="rect">
            <a:avLst/>
          </a:prstGeom>
        </p:spPr>
      </p:pic>
      <p:sp>
        <p:nvSpPr>
          <p:cNvPr id="10" name="Titel 1">
            <a:extLst>
              <a:ext uri="{FF2B5EF4-FFF2-40B4-BE49-F238E27FC236}">
                <a16:creationId xmlns:a16="http://schemas.microsoft.com/office/drawing/2014/main" id="{0DF449C9-BB7E-B34C-E253-31730B8049C5}"/>
              </a:ext>
            </a:extLst>
          </p:cNvPr>
          <p:cNvSpPr>
            <a:spLocks noGrp="1"/>
          </p:cNvSpPr>
          <p:nvPr>
            <p:ph type="title"/>
          </p:nvPr>
        </p:nvSpPr>
        <p:spPr>
          <a:xfrm>
            <a:off x="658814" y="666751"/>
            <a:ext cx="4676584" cy="477042"/>
          </a:xfrm>
        </p:spPr>
        <p:txBody>
          <a:bodyPr/>
          <a:lstStyle/>
          <a:p>
            <a:r>
              <a:rPr lang="de-DE" sz="2800" dirty="0"/>
              <a:t>Upselling </a:t>
            </a:r>
            <a:r>
              <a:rPr lang="de-DE" sz="2800" dirty="0" err="1"/>
              <a:t>example</a:t>
            </a:r>
            <a:endParaRPr lang="de-DE" sz="2800" dirty="0"/>
          </a:p>
        </p:txBody>
      </p:sp>
    </p:spTree>
    <p:extLst>
      <p:ext uri="{BB962C8B-B14F-4D97-AF65-F5344CB8AC3E}">
        <p14:creationId xmlns:p14="http://schemas.microsoft.com/office/powerpoint/2010/main" val="1507677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11</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2715209" y="2293093"/>
            <a:ext cx="9072592" cy="3071571"/>
          </a:xfrm>
        </p:spPr>
        <p:txBody>
          <a:bodyPr/>
          <a:lstStyle/>
          <a:p>
            <a:r>
              <a:rPr lang="en-US" sz="1800" dirty="0"/>
              <a:t>Argumentation when upgrading to TENDO P</a:t>
            </a:r>
          </a:p>
          <a:p>
            <a:endParaRPr lang="de-DE" sz="1800" dirty="0"/>
          </a:p>
          <a:p>
            <a:pPr lvl="1"/>
            <a:r>
              <a:rPr lang="de-DE" sz="1400" dirty="0"/>
              <a:t>Same </a:t>
            </a:r>
            <a:r>
              <a:rPr lang="de-DE" sz="1400" dirty="0" err="1"/>
              <a:t>advantages</a:t>
            </a:r>
            <a:r>
              <a:rPr lang="de-DE" sz="1400" dirty="0"/>
              <a:t> </a:t>
            </a:r>
            <a:r>
              <a:rPr lang="de-DE" sz="1400" dirty="0" err="1"/>
              <a:t>as</a:t>
            </a:r>
            <a:r>
              <a:rPr lang="de-DE" sz="1400" dirty="0"/>
              <a:t> TENDO </a:t>
            </a:r>
            <a:r>
              <a:rPr lang="de-DE" sz="1400" dirty="0" err="1"/>
              <a:t>Silver</a:t>
            </a:r>
            <a:r>
              <a:rPr lang="de-DE" sz="1400" dirty="0"/>
              <a:t> and…… </a:t>
            </a:r>
          </a:p>
          <a:p>
            <a:pPr lvl="2"/>
            <a:r>
              <a:rPr lang="en-US" sz="1400" dirty="0"/>
              <a:t>More interface selection / different length variants available</a:t>
            </a:r>
          </a:p>
          <a:p>
            <a:pPr lvl="2"/>
            <a:r>
              <a:rPr lang="en-US" sz="1400" dirty="0"/>
              <a:t>Option Zero is available specifically for reaming</a:t>
            </a:r>
          </a:p>
          <a:p>
            <a:pPr lvl="2"/>
            <a:r>
              <a:rPr lang="en-US" sz="1400" dirty="0"/>
              <a:t>For better cooling of the cutting edge and improved chip evacuation, the </a:t>
            </a:r>
            <a:r>
              <a:rPr lang="en-US" sz="1400" dirty="0" err="1"/>
              <a:t>CoolFlow</a:t>
            </a:r>
            <a:r>
              <a:rPr lang="en-US" sz="1400" dirty="0"/>
              <a:t> option is available</a:t>
            </a:r>
          </a:p>
          <a:p>
            <a:pPr lvl="2"/>
            <a:r>
              <a:rPr lang="en-US" sz="1400" dirty="0"/>
              <a:t>Option Secure is available for pullout protection</a:t>
            </a:r>
          </a:p>
          <a:p>
            <a:pPr lvl="2"/>
            <a:r>
              <a:rPr lang="en-US" sz="1400" dirty="0"/>
              <a:t>Inquiries about MQL minimum quantity lubrication can be covered</a:t>
            </a:r>
          </a:p>
          <a:p>
            <a:pPr lvl="2"/>
            <a:r>
              <a:rPr lang="en-US" sz="1400" dirty="0"/>
              <a:t>A change to TENDO P is also an upgrade in terms of quality and warranty (through-hardened material, maximum warranty on the market, repairable in most cases (via our SCHUNK Service))</a:t>
            </a:r>
            <a:endParaRPr lang="de-DE" sz="1400" dirty="0"/>
          </a:p>
          <a:p>
            <a:pPr marL="0" indent="0">
              <a:buNone/>
            </a:pPr>
            <a:endParaRPr lang="de-DE" dirty="0"/>
          </a:p>
          <a:p>
            <a:pPr marL="0" indent="0">
              <a:buNone/>
            </a:pPr>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cxnSp>
        <p:nvCxnSpPr>
          <p:cNvPr id="13" name="Gerader Verbinder 12">
            <a:extLst>
              <a:ext uri="{FF2B5EF4-FFF2-40B4-BE49-F238E27FC236}">
                <a16:creationId xmlns:a16="http://schemas.microsoft.com/office/drawing/2014/main" id="{6D331FC8-7D56-74F8-EBD6-220E34FDF9EA}"/>
              </a:ext>
            </a:extLst>
          </p:cNvPr>
          <p:cNvCxnSpPr>
            <a:cxnSpLocks/>
          </p:cNvCxnSpPr>
          <p:nvPr/>
        </p:nvCxnSpPr>
        <p:spPr>
          <a:xfrm>
            <a:off x="904783" y="3019416"/>
            <a:ext cx="6167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F99874E-4163-1338-5B88-A6C1EAD2EFD1}"/>
              </a:ext>
            </a:extLst>
          </p:cNvPr>
          <p:cNvCxnSpPr>
            <a:cxnSpLocks/>
          </p:cNvCxnSpPr>
          <p:nvPr/>
        </p:nvCxnSpPr>
        <p:spPr>
          <a:xfrm flipV="1">
            <a:off x="1140725" y="3429000"/>
            <a:ext cx="0" cy="79975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7C39CC97-AACB-E115-6D0B-877AA023CDC6}"/>
              </a:ext>
            </a:extLst>
          </p:cNvPr>
          <p:cNvPicPr>
            <a:picLocks noChangeAspect="1"/>
          </p:cNvPicPr>
          <p:nvPr/>
        </p:nvPicPr>
        <p:blipFill>
          <a:blip r:embed="rId3"/>
          <a:stretch>
            <a:fillRect/>
          </a:stretch>
        </p:blipFill>
        <p:spPr>
          <a:xfrm>
            <a:off x="757535" y="4371851"/>
            <a:ext cx="797382" cy="1218436"/>
          </a:xfrm>
          <a:prstGeom prst="rect">
            <a:avLst/>
          </a:prstGeom>
        </p:spPr>
      </p:pic>
      <p:pic>
        <p:nvPicPr>
          <p:cNvPr id="7" name="Grafik 6">
            <a:extLst>
              <a:ext uri="{FF2B5EF4-FFF2-40B4-BE49-F238E27FC236}">
                <a16:creationId xmlns:a16="http://schemas.microsoft.com/office/drawing/2014/main" id="{5D0CDDF9-7F8D-CE8D-5494-8D9F0048DF23}"/>
              </a:ext>
            </a:extLst>
          </p:cNvPr>
          <p:cNvPicPr>
            <a:picLocks noChangeAspect="1"/>
          </p:cNvPicPr>
          <p:nvPr/>
        </p:nvPicPr>
        <p:blipFill>
          <a:blip r:embed="rId4"/>
          <a:stretch>
            <a:fillRect/>
          </a:stretch>
        </p:blipFill>
        <p:spPr>
          <a:xfrm>
            <a:off x="554015" y="1188416"/>
            <a:ext cx="1279044" cy="2097491"/>
          </a:xfrm>
          <a:prstGeom prst="rect">
            <a:avLst/>
          </a:prstGeom>
        </p:spPr>
      </p:pic>
      <p:sp>
        <p:nvSpPr>
          <p:cNvPr id="10" name="Textfeld 9">
            <a:extLst>
              <a:ext uri="{FF2B5EF4-FFF2-40B4-BE49-F238E27FC236}">
                <a16:creationId xmlns:a16="http://schemas.microsoft.com/office/drawing/2014/main" id="{C5E724CD-C8F4-6EF5-587B-D8AF53BBCE61}"/>
              </a:ext>
            </a:extLst>
          </p:cNvPr>
          <p:cNvSpPr txBox="1"/>
          <p:nvPr/>
        </p:nvSpPr>
        <p:spPr>
          <a:xfrm rot="16200000">
            <a:off x="1671437" y="4807954"/>
            <a:ext cx="1006886"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9EE0"/>
                </a:solidFill>
                <a:effectLst/>
                <a:uLnTx/>
                <a:uFillTx/>
                <a:ea typeface="+mn-ea"/>
                <a:cs typeface="+mn-cs"/>
              </a:rPr>
              <a:t>Economy</a:t>
            </a:r>
          </a:p>
        </p:txBody>
      </p:sp>
      <p:sp>
        <p:nvSpPr>
          <p:cNvPr id="11" name="Textfeld 10">
            <a:extLst>
              <a:ext uri="{FF2B5EF4-FFF2-40B4-BE49-F238E27FC236}">
                <a16:creationId xmlns:a16="http://schemas.microsoft.com/office/drawing/2014/main" id="{EBCD8B34-2D9B-6CA9-2F2B-8994D1105EFC}"/>
              </a:ext>
            </a:extLst>
          </p:cNvPr>
          <p:cNvSpPr txBox="1"/>
          <p:nvPr/>
        </p:nvSpPr>
        <p:spPr>
          <a:xfrm rot="16200000">
            <a:off x="1671437" y="2064046"/>
            <a:ext cx="1006888"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2060"/>
                </a:solidFill>
                <a:effectLst/>
                <a:uLnTx/>
                <a:uFillTx/>
                <a:ea typeface="+mn-ea"/>
                <a:cs typeface="+mn-cs"/>
              </a:rPr>
              <a:t>Premium</a:t>
            </a:r>
          </a:p>
        </p:txBody>
      </p:sp>
      <p:sp>
        <p:nvSpPr>
          <p:cNvPr id="12" name="Textfeld 11">
            <a:extLst>
              <a:ext uri="{FF2B5EF4-FFF2-40B4-BE49-F238E27FC236}">
                <a16:creationId xmlns:a16="http://schemas.microsoft.com/office/drawing/2014/main" id="{86B23680-CCD4-3A6E-4EA2-2F8BB8A724AB}"/>
              </a:ext>
            </a:extLst>
          </p:cNvPr>
          <p:cNvSpPr txBox="1"/>
          <p:nvPr/>
        </p:nvSpPr>
        <p:spPr>
          <a:xfrm rot="16200000">
            <a:off x="1863120" y="6080439"/>
            <a:ext cx="623521"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chemeClr val="bg1">
                    <a:lumMod val="50000"/>
                  </a:schemeClr>
                </a:solidFill>
                <a:effectLst/>
                <a:uLnTx/>
                <a:uFillTx/>
                <a:ea typeface="+mn-ea"/>
                <a:cs typeface="+mn-cs"/>
              </a:rPr>
              <a:t>Basic</a:t>
            </a:r>
          </a:p>
        </p:txBody>
      </p:sp>
      <p:pic>
        <p:nvPicPr>
          <p:cNvPr id="14" name="Picture 2">
            <a:extLst>
              <a:ext uri="{FF2B5EF4-FFF2-40B4-BE49-F238E27FC236}">
                <a16:creationId xmlns:a16="http://schemas.microsoft.com/office/drawing/2014/main" id="{97D7E841-8F0F-5B15-2CA4-0C2D4C888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33311" y="6191249"/>
            <a:ext cx="214827" cy="37406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Gerade Verbindung mit Pfeil 14">
            <a:extLst>
              <a:ext uri="{FF2B5EF4-FFF2-40B4-BE49-F238E27FC236}">
                <a16:creationId xmlns:a16="http://schemas.microsoft.com/office/drawing/2014/main" id="{67A290DB-AC3F-B203-BEBD-80CFD385FD9D}"/>
              </a:ext>
            </a:extLst>
          </p:cNvPr>
          <p:cNvCxnSpPr>
            <a:cxnSpLocks/>
          </p:cNvCxnSpPr>
          <p:nvPr/>
        </p:nvCxnSpPr>
        <p:spPr>
          <a:xfrm flipV="1">
            <a:off x="1140724" y="5671846"/>
            <a:ext cx="0" cy="41017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DA6F4956-1732-275B-875A-573BFA28340F}"/>
              </a:ext>
            </a:extLst>
          </p:cNvPr>
          <p:cNvSpPr>
            <a:spLocks noGrp="1"/>
          </p:cNvSpPr>
          <p:nvPr>
            <p:ph type="title"/>
          </p:nvPr>
        </p:nvSpPr>
        <p:spPr>
          <a:xfrm>
            <a:off x="658814" y="666751"/>
            <a:ext cx="4676584" cy="477042"/>
          </a:xfrm>
        </p:spPr>
        <p:txBody>
          <a:bodyPr/>
          <a:lstStyle/>
          <a:p>
            <a:r>
              <a:rPr lang="de-DE" sz="2800" dirty="0"/>
              <a:t>Upselling </a:t>
            </a:r>
            <a:r>
              <a:rPr lang="de-DE" sz="2800" dirty="0" err="1"/>
              <a:t>example</a:t>
            </a:r>
            <a:endParaRPr lang="de-DE" sz="2800" dirty="0"/>
          </a:p>
        </p:txBody>
      </p:sp>
    </p:spTree>
    <p:extLst>
      <p:ext uri="{BB962C8B-B14F-4D97-AF65-F5344CB8AC3E}">
        <p14:creationId xmlns:p14="http://schemas.microsoft.com/office/powerpoint/2010/main" val="3973094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12</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2536370" y="1207088"/>
            <a:ext cx="9072592" cy="5277602"/>
          </a:xfrm>
        </p:spPr>
        <p:txBody>
          <a:bodyPr/>
          <a:lstStyle/>
          <a:p>
            <a:r>
              <a:rPr lang="en-US" sz="1800" dirty="0"/>
              <a:t>Customer is using </a:t>
            </a:r>
            <a:r>
              <a:rPr lang="en-US" sz="1800" dirty="0" err="1"/>
              <a:t>heatshrinking</a:t>
            </a:r>
            <a:r>
              <a:rPr lang="en-US" sz="1800" dirty="0"/>
              <a:t> when milling grooves</a:t>
            </a:r>
          </a:p>
          <a:p>
            <a:endParaRPr lang="de-DE" sz="1800" dirty="0"/>
          </a:p>
          <a:p>
            <a:pPr lvl="1"/>
            <a:r>
              <a:rPr lang="en-US" sz="1400" dirty="0"/>
              <a:t>Advantages of the common clamping technology</a:t>
            </a:r>
          </a:p>
          <a:p>
            <a:pPr lvl="2"/>
            <a:r>
              <a:rPr lang="en-US" sz="1400" dirty="0"/>
              <a:t>High radial rigidity</a:t>
            </a:r>
          </a:p>
          <a:p>
            <a:pPr lvl="2"/>
            <a:r>
              <a:rPr lang="en-US" sz="1400" dirty="0"/>
              <a:t>Slim contour / good accessibility to cutting edge and workpiece</a:t>
            </a:r>
          </a:p>
          <a:p>
            <a:pPr lvl="2"/>
            <a:r>
              <a:rPr lang="en-US" sz="1400" dirty="0"/>
              <a:t>Tool holders can be obtained at low cost</a:t>
            </a:r>
          </a:p>
          <a:p>
            <a:pPr lvl="2"/>
            <a:r>
              <a:rPr lang="en-US" sz="1400" dirty="0"/>
              <a:t>Good balance quality</a:t>
            </a:r>
          </a:p>
          <a:p>
            <a:pPr lvl="2"/>
            <a:endParaRPr lang="de-DE" sz="1800" dirty="0"/>
          </a:p>
          <a:p>
            <a:pPr lvl="1"/>
            <a:r>
              <a:rPr lang="de-DE" sz="1400" dirty="0" err="1"/>
              <a:t>Disadvantages</a:t>
            </a:r>
            <a:r>
              <a:rPr lang="de-DE" sz="1400" dirty="0"/>
              <a:t> </a:t>
            </a:r>
            <a:r>
              <a:rPr lang="de-DE" sz="1400" dirty="0" err="1"/>
              <a:t>of</a:t>
            </a:r>
            <a:r>
              <a:rPr lang="de-DE" sz="1400" dirty="0"/>
              <a:t> </a:t>
            </a:r>
            <a:r>
              <a:rPr lang="de-DE" sz="1400" dirty="0" err="1"/>
              <a:t>the</a:t>
            </a:r>
            <a:r>
              <a:rPr lang="de-DE" sz="1400" dirty="0"/>
              <a:t> </a:t>
            </a:r>
            <a:r>
              <a:rPr lang="de-DE" sz="1400" dirty="0" err="1"/>
              <a:t>heatshrinking</a:t>
            </a:r>
            <a:r>
              <a:rPr lang="de-DE" sz="1400" dirty="0"/>
              <a:t> </a:t>
            </a:r>
            <a:r>
              <a:rPr lang="de-DE" sz="1400" dirty="0" err="1"/>
              <a:t>technology</a:t>
            </a:r>
            <a:endParaRPr lang="de-DE" sz="1400" dirty="0"/>
          </a:p>
          <a:p>
            <a:pPr lvl="1"/>
            <a:endParaRPr lang="de-DE" sz="1400" dirty="0"/>
          </a:p>
          <a:p>
            <a:pPr lvl="2"/>
            <a:r>
              <a:rPr lang="en-US" sz="1400" dirty="0"/>
              <a:t>Poor runout accuracy</a:t>
            </a:r>
          </a:p>
          <a:p>
            <a:pPr lvl="2"/>
            <a:r>
              <a:rPr lang="en-US" sz="1400" dirty="0"/>
              <a:t>Hardly any damping properties / short tool life (cutting edge chipping)</a:t>
            </a:r>
          </a:p>
          <a:p>
            <a:pPr lvl="2"/>
            <a:r>
              <a:rPr lang="en-US" sz="1400" dirty="0"/>
              <a:t>Frequent shrinkage leads to a early loss of clamping force, runout loss and loss of torque (low long life approx. 500 actuations / depends on the clamping diameters - not repairable)</a:t>
            </a:r>
          </a:p>
          <a:p>
            <a:pPr lvl="2"/>
            <a:r>
              <a:rPr lang="en-US" sz="1400" dirty="0"/>
              <a:t>Peripheral equipment necessary - expensive to purchase and maintain</a:t>
            </a:r>
          </a:p>
          <a:p>
            <a:pPr lvl="2"/>
            <a:r>
              <a:rPr lang="en-US" sz="1400" dirty="0"/>
              <a:t>Tool change time long and costly</a:t>
            </a:r>
          </a:p>
          <a:p>
            <a:pPr lvl="2"/>
            <a:r>
              <a:rPr lang="en-US" sz="1400" dirty="0"/>
              <a:t>Not sustainable</a:t>
            </a:r>
            <a:endParaRPr lang="de-DE" b="1" dirty="0">
              <a:solidFill>
                <a:schemeClr val="bg2"/>
              </a:solidFill>
            </a:endParaRPr>
          </a:p>
          <a:p>
            <a:pPr marL="715963" lvl="2" indent="0">
              <a:buNone/>
            </a:pPr>
            <a:r>
              <a:rPr lang="de-DE" sz="1800" b="1" dirty="0">
                <a:solidFill>
                  <a:schemeClr val="bg2"/>
                </a:solidFill>
              </a:rPr>
              <a:t>Customer </a:t>
            </a:r>
            <a:r>
              <a:rPr lang="de-DE" sz="1800" b="1" dirty="0" err="1">
                <a:solidFill>
                  <a:schemeClr val="bg2"/>
                </a:solidFill>
              </a:rPr>
              <a:t>problem</a:t>
            </a:r>
            <a:r>
              <a:rPr lang="de-DE" sz="1800" b="1" dirty="0">
                <a:solidFill>
                  <a:schemeClr val="bg2"/>
                </a:solidFill>
              </a:rPr>
              <a:t>: </a:t>
            </a:r>
            <a:r>
              <a:rPr lang="de-DE" sz="1800" dirty="0"/>
              <a:t> </a:t>
            </a:r>
            <a:r>
              <a:rPr lang="en-US" sz="1400" dirty="0"/>
              <a:t>Vibrations occurring during the machining process cause, among other things, a poor workpiece surface, rapid tool cutting edge wear, and thus increased scrap!</a:t>
            </a:r>
          </a:p>
          <a:p>
            <a:pPr marL="715963" lvl="2" indent="0">
              <a:buNone/>
            </a:pPr>
            <a:r>
              <a:rPr lang="de-DE" sz="1400" dirty="0"/>
              <a:t>This </a:t>
            </a:r>
            <a:r>
              <a:rPr lang="de-DE" sz="1400" dirty="0" err="1"/>
              <a:t>means</a:t>
            </a:r>
            <a:r>
              <a:rPr lang="de-DE" sz="1400" dirty="0"/>
              <a:t> additional time and </a:t>
            </a:r>
            <a:r>
              <a:rPr lang="de-DE" sz="1400" dirty="0" err="1"/>
              <a:t>costs</a:t>
            </a:r>
            <a:endParaRPr lang="de-DE" sz="1400"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grpSp>
        <p:nvGrpSpPr>
          <p:cNvPr id="7" name="Gruppieren 6">
            <a:extLst>
              <a:ext uri="{FF2B5EF4-FFF2-40B4-BE49-F238E27FC236}">
                <a16:creationId xmlns:a16="http://schemas.microsoft.com/office/drawing/2014/main" id="{3843EF3B-41BB-B8EE-31EE-0A578F019F0A}"/>
              </a:ext>
            </a:extLst>
          </p:cNvPr>
          <p:cNvGrpSpPr/>
          <p:nvPr/>
        </p:nvGrpSpPr>
        <p:grpSpPr>
          <a:xfrm>
            <a:off x="533941" y="1943506"/>
            <a:ext cx="1370360" cy="3316621"/>
            <a:chOff x="423571" y="1278138"/>
            <a:chExt cx="2528805" cy="5177648"/>
          </a:xfrm>
        </p:grpSpPr>
        <p:pic>
          <p:nvPicPr>
            <p:cNvPr id="9" name="Grafik 8">
              <a:extLst>
                <a:ext uri="{FF2B5EF4-FFF2-40B4-BE49-F238E27FC236}">
                  <a16:creationId xmlns:a16="http://schemas.microsoft.com/office/drawing/2014/main" id="{14157577-A5F9-2009-9342-8872660F3D50}"/>
                </a:ext>
              </a:extLst>
            </p:cNvPr>
            <p:cNvPicPr>
              <a:picLocks noChangeAspect="1"/>
            </p:cNvPicPr>
            <p:nvPr/>
          </p:nvPicPr>
          <p:blipFill>
            <a:blip r:embed="rId3"/>
            <a:stretch>
              <a:fillRect/>
            </a:stretch>
          </p:blipFill>
          <p:spPr>
            <a:xfrm>
              <a:off x="423571" y="1278138"/>
              <a:ext cx="2528805" cy="5177648"/>
            </a:xfrm>
            <a:prstGeom prst="rect">
              <a:avLst/>
            </a:prstGeom>
          </p:spPr>
        </p:pic>
        <p:sp>
          <p:nvSpPr>
            <p:cNvPr id="10" name="Textfeld 9">
              <a:extLst>
                <a:ext uri="{FF2B5EF4-FFF2-40B4-BE49-F238E27FC236}">
                  <a16:creationId xmlns:a16="http://schemas.microsoft.com/office/drawing/2014/main" id="{AFEF94FE-0A8B-478A-64B5-B588B9462457}"/>
                </a:ext>
              </a:extLst>
            </p:cNvPr>
            <p:cNvSpPr txBox="1"/>
            <p:nvPr/>
          </p:nvSpPr>
          <p:spPr>
            <a:xfrm>
              <a:off x="1072813" y="4324895"/>
              <a:ext cx="1217863" cy="37872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Economy</a:t>
              </a:r>
            </a:p>
          </p:txBody>
        </p:sp>
        <p:cxnSp>
          <p:nvCxnSpPr>
            <p:cNvPr id="13" name="Gerader Verbinder 12">
              <a:extLst>
                <a:ext uri="{FF2B5EF4-FFF2-40B4-BE49-F238E27FC236}">
                  <a16:creationId xmlns:a16="http://schemas.microsoft.com/office/drawing/2014/main" id="{6D331FC8-7D56-74F8-EBD6-220E34FDF9EA}"/>
                </a:ext>
              </a:extLst>
            </p:cNvPr>
            <p:cNvCxnSpPr>
              <a:cxnSpLocks/>
            </p:cNvCxnSpPr>
            <p:nvPr/>
          </p:nvCxnSpPr>
          <p:spPr>
            <a:xfrm>
              <a:off x="1107908" y="2957762"/>
              <a:ext cx="11381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1B34BFF-3800-A3ED-1E64-71A030544F0B}"/>
                </a:ext>
              </a:extLst>
            </p:cNvPr>
            <p:cNvSpPr txBox="1"/>
            <p:nvPr/>
          </p:nvSpPr>
          <p:spPr>
            <a:xfrm>
              <a:off x="1242252" y="5631575"/>
              <a:ext cx="914400" cy="55174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Basic</a:t>
              </a:r>
            </a:p>
          </p:txBody>
        </p:sp>
      </p:grpSp>
      <p:cxnSp>
        <p:nvCxnSpPr>
          <p:cNvPr id="15" name="Gerade Verbindung mit Pfeil 14">
            <a:extLst>
              <a:ext uri="{FF2B5EF4-FFF2-40B4-BE49-F238E27FC236}">
                <a16:creationId xmlns:a16="http://schemas.microsoft.com/office/drawing/2014/main" id="{80287F69-7DDE-745F-E2F2-A78566B90AA8}"/>
              </a:ext>
            </a:extLst>
          </p:cNvPr>
          <p:cNvCxnSpPr>
            <a:cxnSpLocks/>
          </p:cNvCxnSpPr>
          <p:nvPr/>
        </p:nvCxnSpPr>
        <p:spPr>
          <a:xfrm flipV="1">
            <a:off x="2143580" y="4016449"/>
            <a:ext cx="0" cy="89242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DD59C088-68DD-E900-326A-367C1D7233D7}"/>
              </a:ext>
            </a:extLst>
          </p:cNvPr>
          <p:cNvPicPr>
            <a:picLocks noChangeAspect="1"/>
          </p:cNvPicPr>
          <p:nvPr/>
        </p:nvPicPr>
        <p:blipFill>
          <a:blip r:embed="rId4"/>
          <a:stretch>
            <a:fillRect/>
          </a:stretch>
        </p:blipFill>
        <p:spPr>
          <a:xfrm>
            <a:off x="9170795" y="1528731"/>
            <a:ext cx="1711354" cy="1900269"/>
          </a:xfrm>
          <a:prstGeom prst="rect">
            <a:avLst/>
          </a:prstGeom>
        </p:spPr>
      </p:pic>
      <p:sp>
        <p:nvSpPr>
          <p:cNvPr id="12" name="Titel 1">
            <a:extLst>
              <a:ext uri="{FF2B5EF4-FFF2-40B4-BE49-F238E27FC236}">
                <a16:creationId xmlns:a16="http://schemas.microsoft.com/office/drawing/2014/main" id="{BB0D73C2-5343-319A-AB4A-CD5752861E80}"/>
              </a:ext>
            </a:extLst>
          </p:cNvPr>
          <p:cNvSpPr>
            <a:spLocks noGrp="1"/>
          </p:cNvSpPr>
          <p:nvPr>
            <p:ph type="title"/>
          </p:nvPr>
        </p:nvSpPr>
        <p:spPr>
          <a:xfrm>
            <a:off x="658814" y="666751"/>
            <a:ext cx="4676584" cy="477042"/>
          </a:xfrm>
        </p:spPr>
        <p:txBody>
          <a:bodyPr/>
          <a:lstStyle/>
          <a:p>
            <a:r>
              <a:rPr lang="de-DE" sz="2800" dirty="0"/>
              <a:t>Upselling </a:t>
            </a:r>
            <a:r>
              <a:rPr lang="de-DE" sz="2800" dirty="0" err="1"/>
              <a:t>example</a:t>
            </a:r>
            <a:endParaRPr lang="de-DE" sz="2800" dirty="0"/>
          </a:p>
        </p:txBody>
      </p:sp>
    </p:spTree>
    <p:extLst>
      <p:ext uri="{BB962C8B-B14F-4D97-AF65-F5344CB8AC3E}">
        <p14:creationId xmlns:p14="http://schemas.microsoft.com/office/powerpoint/2010/main" val="57156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13</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2497805" y="1473251"/>
            <a:ext cx="9579696" cy="4911102"/>
          </a:xfrm>
        </p:spPr>
        <p:txBody>
          <a:bodyPr/>
          <a:lstStyle/>
          <a:p>
            <a:r>
              <a:rPr lang="de-DE" sz="1800" dirty="0"/>
              <a:t>Upgrade </a:t>
            </a:r>
            <a:r>
              <a:rPr lang="de-DE" sz="1800" dirty="0" err="1"/>
              <a:t>possibility</a:t>
            </a:r>
            <a:r>
              <a:rPr lang="de-DE" sz="1800" dirty="0"/>
              <a:t> </a:t>
            </a:r>
            <a:r>
              <a:rPr lang="de-DE" sz="1800" dirty="0" err="1"/>
              <a:t>to</a:t>
            </a:r>
            <a:r>
              <a:rPr lang="de-DE" sz="1800" dirty="0"/>
              <a:t> TENDO E </a:t>
            </a:r>
            <a:r>
              <a:rPr lang="de-DE" sz="1800" dirty="0" err="1"/>
              <a:t>compact</a:t>
            </a:r>
            <a:endParaRPr lang="de-DE" sz="1800" dirty="0"/>
          </a:p>
          <a:p>
            <a:endParaRPr lang="de-DE" sz="1800" dirty="0"/>
          </a:p>
          <a:p>
            <a:endParaRPr lang="de-DE" sz="1800" dirty="0"/>
          </a:p>
          <a:p>
            <a:pPr lvl="2"/>
            <a:r>
              <a:rPr lang="en-US" sz="1400" dirty="0"/>
              <a:t>Due to the very high runout accuracy and repeatability during tool change, better form and position tolerances, as well as a better workpiece surface / surface quality are achieved and thus the scrap rate is significantly reduced</a:t>
            </a:r>
          </a:p>
          <a:p>
            <a:pPr lvl="2"/>
            <a:r>
              <a:rPr lang="en-US" sz="1400" dirty="0"/>
              <a:t>Due to the damping properties of TENDO E compact, the cutting edge of the tool is protected and the tool life is increased</a:t>
            </a:r>
          </a:p>
          <a:p>
            <a:pPr lvl="2"/>
            <a:r>
              <a:rPr lang="en-US" sz="1400" dirty="0"/>
              <a:t>Very easy handling (clamping of the tool) and the very low maintenance/cleaning effort greatly reduce the set-up times</a:t>
            </a:r>
          </a:p>
          <a:p>
            <a:pPr lvl="2"/>
            <a:r>
              <a:rPr lang="en-US" sz="1400" dirty="0"/>
              <a:t>The investment for TENDO E compact is higher than the purchase price of a SCHUNK CELSIO or comparable supplier, but due to the long service life of TENDO E compact, amortization is quickly achieved</a:t>
            </a:r>
          </a:p>
          <a:p>
            <a:pPr marL="715963" lvl="2" indent="0">
              <a:buNone/>
            </a:pPr>
            <a:r>
              <a:rPr lang="de-DE" sz="1800" b="1" dirty="0" err="1">
                <a:solidFill>
                  <a:schemeClr val="bg2"/>
                </a:solidFill>
              </a:rPr>
              <a:t>Recommendation</a:t>
            </a:r>
            <a:r>
              <a:rPr lang="de-DE" sz="1800" b="1" dirty="0">
                <a:solidFill>
                  <a:schemeClr val="bg2"/>
                </a:solidFill>
              </a:rPr>
              <a:t>:</a:t>
            </a:r>
          </a:p>
          <a:p>
            <a:pPr marL="0" indent="0">
              <a:buNone/>
            </a:pPr>
            <a:r>
              <a:rPr lang="en-US" sz="1400" dirty="0"/>
              <a:t>The higher the requirements for surface quality, form &amp; position tolerances, the more worthwhile the changeover to TENDO E compact</a:t>
            </a:r>
          </a:p>
          <a:p>
            <a:pPr marL="0" indent="0">
              <a:buNone/>
            </a:pPr>
            <a:r>
              <a:rPr lang="en-US" sz="1400" dirty="0"/>
              <a:t>A change is worthwhile in order to increase work safety (risk of burns, vapors from oil residues, etc.), since a heat shrink &amp; cooling unit is no longer required</a:t>
            </a:r>
          </a:p>
          <a:p>
            <a:pPr marL="0" indent="0">
              <a:buNone/>
            </a:pPr>
            <a:r>
              <a:rPr lang="en-US" sz="1400" dirty="0"/>
              <a:t>To become more sustainable (reduce power consumption and CO2 emissions and thus reduce energy costs) a change to TENDO E compact is also worthwhile</a:t>
            </a:r>
            <a:endParaRPr lang="de-DE" sz="1400" dirty="0"/>
          </a:p>
          <a:p>
            <a:pPr lvl="2"/>
            <a:endParaRPr lang="de-DE" sz="1400" dirty="0"/>
          </a:p>
          <a:p>
            <a:pPr lvl="2"/>
            <a:endParaRPr lang="de-DE" sz="1400" dirty="0"/>
          </a:p>
          <a:p>
            <a:pPr marL="0" indent="0">
              <a:buNone/>
            </a:pPr>
            <a:endParaRPr lang="de-DE" dirty="0"/>
          </a:p>
          <a:p>
            <a:pPr marL="0" indent="0">
              <a:buNone/>
            </a:pPr>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cxnSp>
        <p:nvCxnSpPr>
          <p:cNvPr id="13" name="Gerader Verbinder 12">
            <a:extLst>
              <a:ext uri="{FF2B5EF4-FFF2-40B4-BE49-F238E27FC236}">
                <a16:creationId xmlns:a16="http://schemas.microsoft.com/office/drawing/2014/main" id="{6D331FC8-7D56-74F8-EBD6-220E34FDF9EA}"/>
              </a:ext>
            </a:extLst>
          </p:cNvPr>
          <p:cNvCxnSpPr>
            <a:cxnSpLocks/>
          </p:cNvCxnSpPr>
          <p:nvPr/>
        </p:nvCxnSpPr>
        <p:spPr>
          <a:xfrm>
            <a:off x="904783" y="3019416"/>
            <a:ext cx="6167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F99874E-4163-1338-5B88-A6C1EAD2EFD1}"/>
              </a:ext>
            </a:extLst>
          </p:cNvPr>
          <p:cNvCxnSpPr>
            <a:cxnSpLocks/>
          </p:cNvCxnSpPr>
          <p:nvPr/>
        </p:nvCxnSpPr>
        <p:spPr>
          <a:xfrm flipV="1">
            <a:off x="1140725" y="3929755"/>
            <a:ext cx="0" cy="79975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21368162-D95F-FF8D-3191-ADCF900F0AB4}"/>
              </a:ext>
            </a:extLst>
          </p:cNvPr>
          <p:cNvPicPr>
            <a:picLocks noChangeAspect="1"/>
          </p:cNvPicPr>
          <p:nvPr/>
        </p:nvPicPr>
        <p:blipFill>
          <a:blip r:embed="rId3"/>
          <a:stretch>
            <a:fillRect/>
          </a:stretch>
        </p:blipFill>
        <p:spPr>
          <a:xfrm rot="16200000">
            <a:off x="612364" y="5275767"/>
            <a:ext cx="1056722" cy="589326"/>
          </a:xfrm>
          <a:prstGeom prst="rect">
            <a:avLst/>
          </a:prstGeom>
        </p:spPr>
      </p:pic>
      <p:sp>
        <p:nvSpPr>
          <p:cNvPr id="10" name="Textfeld 9">
            <a:extLst>
              <a:ext uri="{FF2B5EF4-FFF2-40B4-BE49-F238E27FC236}">
                <a16:creationId xmlns:a16="http://schemas.microsoft.com/office/drawing/2014/main" id="{8C3FC194-56A5-0364-F51D-AFC7C611B698}"/>
              </a:ext>
            </a:extLst>
          </p:cNvPr>
          <p:cNvSpPr txBox="1"/>
          <p:nvPr/>
        </p:nvSpPr>
        <p:spPr>
          <a:xfrm rot="16200000">
            <a:off x="1600780" y="2223544"/>
            <a:ext cx="1006886"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9EE0"/>
                </a:solidFill>
                <a:effectLst/>
                <a:uLnTx/>
                <a:uFillTx/>
                <a:ea typeface="+mn-ea"/>
                <a:cs typeface="+mn-cs"/>
              </a:rPr>
              <a:t>Economy</a:t>
            </a:r>
          </a:p>
        </p:txBody>
      </p:sp>
      <p:sp>
        <p:nvSpPr>
          <p:cNvPr id="11" name="Textfeld 10">
            <a:extLst>
              <a:ext uri="{FF2B5EF4-FFF2-40B4-BE49-F238E27FC236}">
                <a16:creationId xmlns:a16="http://schemas.microsoft.com/office/drawing/2014/main" id="{13509801-5006-E9E7-68CD-3B9C90D13F42}"/>
              </a:ext>
            </a:extLst>
          </p:cNvPr>
          <p:cNvSpPr txBox="1"/>
          <p:nvPr/>
        </p:nvSpPr>
        <p:spPr>
          <a:xfrm rot="16200000">
            <a:off x="1792463" y="5220012"/>
            <a:ext cx="623521"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chemeClr val="bg1">
                    <a:lumMod val="50000"/>
                  </a:schemeClr>
                </a:solidFill>
                <a:effectLst/>
                <a:uLnTx/>
                <a:uFillTx/>
                <a:ea typeface="+mn-ea"/>
                <a:cs typeface="+mn-cs"/>
              </a:rPr>
              <a:t>Basic</a:t>
            </a:r>
          </a:p>
        </p:txBody>
      </p:sp>
      <p:pic>
        <p:nvPicPr>
          <p:cNvPr id="12" name="Grafik 11">
            <a:extLst>
              <a:ext uri="{FF2B5EF4-FFF2-40B4-BE49-F238E27FC236}">
                <a16:creationId xmlns:a16="http://schemas.microsoft.com/office/drawing/2014/main" id="{A980C998-00F5-139E-5C74-4262E99249AE}"/>
              </a:ext>
            </a:extLst>
          </p:cNvPr>
          <p:cNvPicPr>
            <a:picLocks noChangeAspect="1"/>
          </p:cNvPicPr>
          <p:nvPr/>
        </p:nvPicPr>
        <p:blipFill>
          <a:blip r:embed="rId4"/>
          <a:stretch>
            <a:fillRect/>
          </a:stretch>
        </p:blipFill>
        <p:spPr>
          <a:xfrm rot="16200000">
            <a:off x="121452" y="2027491"/>
            <a:ext cx="2038546" cy="1139832"/>
          </a:xfrm>
          <a:prstGeom prst="rect">
            <a:avLst/>
          </a:prstGeom>
        </p:spPr>
      </p:pic>
      <p:pic>
        <p:nvPicPr>
          <p:cNvPr id="15" name="Grafik 14">
            <a:extLst>
              <a:ext uri="{FF2B5EF4-FFF2-40B4-BE49-F238E27FC236}">
                <a16:creationId xmlns:a16="http://schemas.microsoft.com/office/drawing/2014/main" id="{41835405-E3AB-6FB8-FCC7-9C4B7A0E6D42}"/>
              </a:ext>
            </a:extLst>
          </p:cNvPr>
          <p:cNvPicPr>
            <a:picLocks noChangeAspect="1"/>
          </p:cNvPicPr>
          <p:nvPr/>
        </p:nvPicPr>
        <p:blipFill>
          <a:blip r:embed="rId5"/>
          <a:stretch>
            <a:fillRect/>
          </a:stretch>
        </p:blipFill>
        <p:spPr>
          <a:xfrm rot="16200000">
            <a:off x="7461964" y="504886"/>
            <a:ext cx="2170490" cy="1675444"/>
          </a:xfrm>
          <a:prstGeom prst="rect">
            <a:avLst/>
          </a:prstGeom>
        </p:spPr>
      </p:pic>
      <p:sp>
        <p:nvSpPr>
          <p:cNvPr id="7" name="Titel 1">
            <a:extLst>
              <a:ext uri="{FF2B5EF4-FFF2-40B4-BE49-F238E27FC236}">
                <a16:creationId xmlns:a16="http://schemas.microsoft.com/office/drawing/2014/main" id="{88A746CA-230E-F1E5-EF87-F40C427886A4}"/>
              </a:ext>
            </a:extLst>
          </p:cNvPr>
          <p:cNvSpPr>
            <a:spLocks noGrp="1"/>
          </p:cNvSpPr>
          <p:nvPr>
            <p:ph type="title"/>
          </p:nvPr>
        </p:nvSpPr>
        <p:spPr>
          <a:xfrm>
            <a:off x="658814" y="666751"/>
            <a:ext cx="4676584" cy="477042"/>
          </a:xfrm>
        </p:spPr>
        <p:txBody>
          <a:bodyPr/>
          <a:lstStyle/>
          <a:p>
            <a:r>
              <a:rPr lang="de-DE" sz="2800" dirty="0"/>
              <a:t>Upselling </a:t>
            </a:r>
            <a:r>
              <a:rPr lang="de-DE" sz="2800" dirty="0" err="1"/>
              <a:t>example</a:t>
            </a:r>
            <a:endParaRPr lang="de-DE" sz="2800" dirty="0"/>
          </a:p>
        </p:txBody>
      </p:sp>
    </p:spTree>
    <p:extLst>
      <p:ext uri="{BB962C8B-B14F-4D97-AF65-F5344CB8AC3E}">
        <p14:creationId xmlns:p14="http://schemas.microsoft.com/office/powerpoint/2010/main" val="810423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14</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2478397" y="1315814"/>
            <a:ext cx="9072592" cy="5068539"/>
          </a:xfrm>
        </p:spPr>
        <p:txBody>
          <a:bodyPr/>
          <a:lstStyle/>
          <a:p>
            <a:r>
              <a:rPr lang="en-US" sz="1800" dirty="0"/>
              <a:t>Customer is using WELDON mounts for coat milling</a:t>
            </a:r>
          </a:p>
          <a:p>
            <a:r>
              <a:rPr lang="en-US" sz="1400" dirty="0"/>
              <a:t>Advantages of the common clamping technology</a:t>
            </a:r>
          </a:p>
          <a:p>
            <a:pPr lvl="2"/>
            <a:r>
              <a:rPr lang="en-US" sz="1400" dirty="0"/>
              <a:t>Very high radial stiffness</a:t>
            </a:r>
          </a:p>
          <a:p>
            <a:pPr lvl="2"/>
            <a:r>
              <a:rPr lang="en-US" sz="1400" dirty="0"/>
              <a:t>Pull-out protection (positive clamping that completely prevents pull-out movements)</a:t>
            </a:r>
          </a:p>
          <a:p>
            <a:pPr lvl="2"/>
            <a:r>
              <a:rPr lang="en-US" sz="1400" dirty="0"/>
              <a:t>Tool holder available at very low cost</a:t>
            </a:r>
          </a:p>
          <a:p>
            <a:pPr lvl="2"/>
            <a:r>
              <a:rPr lang="en-US" sz="1400" dirty="0"/>
              <a:t>No peripheral device or mounting block required (similar to TENDO)</a:t>
            </a:r>
          </a:p>
          <a:p>
            <a:pPr lvl="2"/>
            <a:r>
              <a:rPr lang="en-US" sz="1400" dirty="0"/>
              <a:t>Handling very easy and very fast</a:t>
            </a:r>
            <a:endParaRPr lang="de-DE" sz="1800" dirty="0"/>
          </a:p>
          <a:p>
            <a:pPr lvl="1"/>
            <a:r>
              <a:rPr lang="de-DE" sz="1400" dirty="0" err="1"/>
              <a:t>Disadvantages</a:t>
            </a:r>
            <a:r>
              <a:rPr lang="de-DE" sz="1400" dirty="0"/>
              <a:t> </a:t>
            </a:r>
            <a:r>
              <a:rPr lang="de-DE" sz="1400" dirty="0" err="1"/>
              <a:t>of</a:t>
            </a:r>
            <a:r>
              <a:rPr lang="de-DE" sz="1400" dirty="0"/>
              <a:t> </a:t>
            </a:r>
            <a:r>
              <a:rPr lang="de-DE" sz="1400" dirty="0" err="1"/>
              <a:t>the</a:t>
            </a:r>
            <a:r>
              <a:rPr lang="de-DE" sz="1400" dirty="0"/>
              <a:t> WELDON Aufnahmen</a:t>
            </a:r>
          </a:p>
          <a:p>
            <a:pPr lvl="2"/>
            <a:r>
              <a:rPr lang="en-US" sz="1400" dirty="0"/>
              <a:t>Runout accuracy very poor</a:t>
            </a:r>
          </a:p>
          <a:p>
            <a:pPr lvl="2"/>
            <a:r>
              <a:rPr lang="en-US" sz="1400" dirty="0"/>
              <a:t>Deflection of the tool during clamping - poor concentricity and poor dimensional and positional tolerance during machining</a:t>
            </a:r>
          </a:p>
          <a:p>
            <a:pPr lvl="2"/>
            <a:r>
              <a:rPr lang="en-US" sz="1400" dirty="0"/>
              <a:t>Hardly any damping / short tool life (cutting edge chipping)</a:t>
            </a:r>
          </a:p>
          <a:p>
            <a:pPr lvl="2"/>
            <a:r>
              <a:rPr lang="en-US" sz="1400" dirty="0"/>
              <a:t>Only tool shanks of type HB can be clamped - tool is more expensive to purchase than HA</a:t>
            </a:r>
          </a:p>
          <a:p>
            <a:pPr lvl="2"/>
            <a:r>
              <a:rPr lang="en-US" sz="1400" dirty="0"/>
              <a:t>Massive contour / poor accessibility to cutting edge and workpiece</a:t>
            </a:r>
          </a:p>
          <a:p>
            <a:pPr lvl="2"/>
            <a:r>
              <a:rPr lang="en-US" sz="1400" dirty="0"/>
              <a:t>Length presetting only possible to a limited extent (within the scope of the WELDON clamping area)</a:t>
            </a:r>
          </a:p>
          <a:p>
            <a:pPr lvl="2"/>
            <a:r>
              <a:rPr lang="en-US" sz="1400" dirty="0"/>
              <a:t>Additional shank diameters cannot be clamped, only the nominal diameter</a:t>
            </a:r>
            <a:r>
              <a:rPr lang="de-DE" sz="1800" b="1" dirty="0">
                <a:solidFill>
                  <a:schemeClr val="bg2"/>
                </a:solidFill>
              </a:rPr>
              <a:t>	</a:t>
            </a:r>
          </a:p>
          <a:p>
            <a:pPr marL="0" indent="0">
              <a:buNone/>
            </a:pPr>
            <a:r>
              <a:rPr lang="de-DE" sz="1800" b="1" dirty="0">
                <a:solidFill>
                  <a:schemeClr val="bg2"/>
                </a:solidFill>
              </a:rPr>
              <a:t>	 Customer </a:t>
            </a:r>
            <a:r>
              <a:rPr lang="de-DE" sz="1800" b="1" dirty="0" err="1">
                <a:solidFill>
                  <a:schemeClr val="bg2"/>
                </a:solidFill>
              </a:rPr>
              <a:t>problem</a:t>
            </a:r>
            <a:r>
              <a:rPr lang="de-DE" sz="1800" b="1" dirty="0">
                <a:solidFill>
                  <a:schemeClr val="bg2"/>
                </a:solidFill>
              </a:rPr>
              <a:t>:</a:t>
            </a:r>
            <a:r>
              <a:rPr lang="de-DE" sz="1800" dirty="0"/>
              <a:t> </a:t>
            </a:r>
          </a:p>
          <a:p>
            <a:pPr marL="0" indent="0">
              <a:buNone/>
            </a:pPr>
            <a:r>
              <a:rPr lang="en-US" sz="1400" dirty="0"/>
              <a:t>Displacement and interference contour / collision problems during its processing.</a:t>
            </a:r>
            <a:endParaRPr lang="de-DE" sz="1400" dirty="0"/>
          </a:p>
          <a:p>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grpSp>
        <p:nvGrpSpPr>
          <p:cNvPr id="7" name="Gruppieren 6">
            <a:extLst>
              <a:ext uri="{FF2B5EF4-FFF2-40B4-BE49-F238E27FC236}">
                <a16:creationId xmlns:a16="http://schemas.microsoft.com/office/drawing/2014/main" id="{3843EF3B-41BB-B8EE-31EE-0A578F019F0A}"/>
              </a:ext>
            </a:extLst>
          </p:cNvPr>
          <p:cNvGrpSpPr/>
          <p:nvPr/>
        </p:nvGrpSpPr>
        <p:grpSpPr>
          <a:xfrm>
            <a:off x="533941" y="1943506"/>
            <a:ext cx="1370360" cy="3316621"/>
            <a:chOff x="423571" y="1278138"/>
            <a:chExt cx="2528805" cy="5177648"/>
          </a:xfrm>
        </p:grpSpPr>
        <p:pic>
          <p:nvPicPr>
            <p:cNvPr id="9" name="Grafik 8">
              <a:extLst>
                <a:ext uri="{FF2B5EF4-FFF2-40B4-BE49-F238E27FC236}">
                  <a16:creationId xmlns:a16="http://schemas.microsoft.com/office/drawing/2014/main" id="{14157577-A5F9-2009-9342-8872660F3D50}"/>
                </a:ext>
              </a:extLst>
            </p:cNvPr>
            <p:cNvPicPr>
              <a:picLocks noChangeAspect="1"/>
            </p:cNvPicPr>
            <p:nvPr/>
          </p:nvPicPr>
          <p:blipFill>
            <a:blip r:embed="rId3"/>
            <a:stretch>
              <a:fillRect/>
            </a:stretch>
          </p:blipFill>
          <p:spPr>
            <a:xfrm>
              <a:off x="423571" y="1278138"/>
              <a:ext cx="2528805" cy="5177648"/>
            </a:xfrm>
            <a:prstGeom prst="rect">
              <a:avLst/>
            </a:prstGeom>
          </p:spPr>
        </p:pic>
        <p:sp>
          <p:nvSpPr>
            <p:cNvPr id="10" name="Textfeld 9">
              <a:extLst>
                <a:ext uri="{FF2B5EF4-FFF2-40B4-BE49-F238E27FC236}">
                  <a16:creationId xmlns:a16="http://schemas.microsoft.com/office/drawing/2014/main" id="{AFEF94FE-0A8B-478A-64B5-B588B9462457}"/>
                </a:ext>
              </a:extLst>
            </p:cNvPr>
            <p:cNvSpPr txBox="1"/>
            <p:nvPr/>
          </p:nvSpPr>
          <p:spPr>
            <a:xfrm>
              <a:off x="1072813" y="4324895"/>
              <a:ext cx="1217863" cy="37872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Economy</a:t>
              </a:r>
            </a:p>
          </p:txBody>
        </p:sp>
        <p:cxnSp>
          <p:nvCxnSpPr>
            <p:cNvPr id="13" name="Gerader Verbinder 12">
              <a:extLst>
                <a:ext uri="{FF2B5EF4-FFF2-40B4-BE49-F238E27FC236}">
                  <a16:creationId xmlns:a16="http://schemas.microsoft.com/office/drawing/2014/main" id="{6D331FC8-7D56-74F8-EBD6-220E34FDF9EA}"/>
                </a:ext>
              </a:extLst>
            </p:cNvPr>
            <p:cNvCxnSpPr>
              <a:cxnSpLocks/>
            </p:cNvCxnSpPr>
            <p:nvPr/>
          </p:nvCxnSpPr>
          <p:spPr>
            <a:xfrm>
              <a:off x="1107908" y="2957762"/>
              <a:ext cx="11381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1B34BFF-3800-A3ED-1E64-71A030544F0B}"/>
                </a:ext>
              </a:extLst>
            </p:cNvPr>
            <p:cNvSpPr txBox="1"/>
            <p:nvPr/>
          </p:nvSpPr>
          <p:spPr>
            <a:xfrm>
              <a:off x="1242252" y="5631575"/>
              <a:ext cx="914400" cy="55174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Basic</a:t>
              </a:r>
            </a:p>
          </p:txBody>
        </p:sp>
      </p:grpSp>
      <p:cxnSp>
        <p:nvCxnSpPr>
          <p:cNvPr id="15" name="Gerade Verbindung mit Pfeil 14">
            <a:extLst>
              <a:ext uri="{FF2B5EF4-FFF2-40B4-BE49-F238E27FC236}">
                <a16:creationId xmlns:a16="http://schemas.microsoft.com/office/drawing/2014/main" id="{80287F69-7DDE-745F-E2F2-A78566B90AA8}"/>
              </a:ext>
            </a:extLst>
          </p:cNvPr>
          <p:cNvCxnSpPr>
            <a:cxnSpLocks/>
          </p:cNvCxnSpPr>
          <p:nvPr/>
        </p:nvCxnSpPr>
        <p:spPr>
          <a:xfrm flipV="1">
            <a:off x="2143580" y="4016449"/>
            <a:ext cx="0" cy="89242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F91933F1-C2AB-CC35-9E3E-11C3C5AA2CAF}"/>
              </a:ext>
            </a:extLst>
          </p:cNvPr>
          <p:cNvSpPr>
            <a:spLocks noGrp="1"/>
          </p:cNvSpPr>
          <p:nvPr>
            <p:ph type="title"/>
          </p:nvPr>
        </p:nvSpPr>
        <p:spPr>
          <a:xfrm>
            <a:off x="658814" y="666751"/>
            <a:ext cx="4676584" cy="477042"/>
          </a:xfrm>
        </p:spPr>
        <p:txBody>
          <a:bodyPr/>
          <a:lstStyle/>
          <a:p>
            <a:r>
              <a:rPr lang="de-DE" sz="2800" dirty="0"/>
              <a:t>Upselling </a:t>
            </a:r>
            <a:r>
              <a:rPr lang="de-DE" sz="2800" dirty="0" err="1"/>
              <a:t>example</a:t>
            </a:r>
            <a:endParaRPr lang="de-DE" sz="2800" dirty="0"/>
          </a:p>
        </p:txBody>
      </p:sp>
    </p:spTree>
    <p:extLst>
      <p:ext uri="{BB962C8B-B14F-4D97-AF65-F5344CB8AC3E}">
        <p14:creationId xmlns:p14="http://schemas.microsoft.com/office/powerpoint/2010/main" val="2225251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15</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2478397" y="1539955"/>
            <a:ext cx="9072592" cy="4491139"/>
          </a:xfrm>
        </p:spPr>
        <p:txBody>
          <a:bodyPr/>
          <a:lstStyle/>
          <a:p>
            <a:r>
              <a:rPr lang="pt-BR" sz="1800" dirty="0"/>
              <a:t>Upgrade possibility to TENDO E compact</a:t>
            </a:r>
          </a:p>
          <a:p>
            <a:endParaRPr lang="de-DE" sz="1800" dirty="0"/>
          </a:p>
          <a:p>
            <a:pPr lvl="1"/>
            <a:r>
              <a:rPr lang="en-US" sz="1400" dirty="0"/>
              <a:t>With the SCHUNK GZB-S you are flexible and can also clamp other shank diameters</a:t>
            </a:r>
          </a:p>
          <a:p>
            <a:pPr lvl="1"/>
            <a:r>
              <a:rPr lang="en-US" sz="1400" dirty="0"/>
              <a:t>Due to the very high concentricity and repeatability during tool change, better form and position tolerances, as well as a better workpiece surface / surface quality are achieved, thus significantly reducing the scrap rate</a:t>
            </a:r>
          </a:p>
          <a:p>
            <a:pPr lvl="1"/>
            <a:r>
              <a:rPr lang="en-US" sz="1400" dirty="0"/>
              <a:t>Due to the damping properties of TENDO E compact, the cutting edge of the tool is protected and the service life of the tool is increased</a:t>
            </a:r>
          </a:p>
          <a:p>
            <a:pPr lvl="1"/>
            <a:r>
              <a:rPr lang="en-US" sz="1400" dirty="0"/>
              <a:t>The investment for TENDO E compact is significantly higher than the purchase price of a WELDON, the amortization can be achieved through the improved workpiece quality and extended tool life.</a:t>
            </a:r>
            <a:endParaRPr lang="de-DE" b="1" dirty="0">
              <a:solidFill>
                <a:schemeClr val="bg2"/>
              </a:solidFill>
            </a:endParaRPr>
          </a:p>
          <a:p>
            <a:pPr marL="457200" lvl="1" indent="0">
              <a:buNone/>
            </a:pPr>
            <a:r>
              <a:rPr lang="de-DE" b="1" dirty="0" err="1">
                <a:solidFill>
                  <a:schemeClr val="bg2"/>
                </a:solidFill>
              </a:rPr>
              <a:t>Recommendation</a:t>
            </a:r>
            <a:r>
              <a:rPr lang="de-DE" b="1" dirty="0">
                <a:solidFill>
                  <a:schemeClr val="bg2"/>
                </a:solidFill>
              </a:rPr>
              <a:t>:</a:t>
            </a:r>
          </a:p>
          <a:p>
            <a:pPr marL="457200" lvl="1" indent="0">
              <a:buNone/>
            </a:pPr>
            <a:r>
              <a:rPr lang="en-US" sz="1400" dirty="0"/>
              <a:t>The longer the tool cantilevers, the greater the effect of deflection/displacement due to one-sided clamping, therefore it is worth changing to a TENDO for long cantilever toolholders</a:t>
            </a:r>
          </a:p>
          <a:p>
            <a:pPr marL="457200" lvl="1" indent="0">
              <a:buNone/>
            </a:pPr>
            <a:r>
              <a:rPr lang="en-US" sz="1400" dirty="0"/>
              <a:t>The higher the requirements for surface quality and form &amp; position tolerances, the more worthwhile it is to switch to TENDO E compact</a:t>
            </a:r>
          </a:p>
          <a:p>
            <a:pPr marL="457200" lvl="1" indent="0">
              <a:buNone/>
            </a:pPr>
            <a:r>
              <a:rPr lang="en-US" sz="1400" dirty="0"/>
              <a:t>The higher the quality of the workpiece and the tools used, the more worthwhile it is to switch to TENDO E compact</a:t>
            </a:r>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cxnSp>
        <p:nvCxnSpPr>
          <p:cNvPr id="13" name="Gerader Verbinder 12">
            <a:extLst>
              <a:ext uri="{FF2B5EF4-FFF2-40B4-BE49-F238E27FC236}">
                <a16:creationId xmlns:a16="http://schemas.microsoft.com/office/drawing/2014/main" id="{6D331FC8-7D56-74F8-EBD6-220E34FDF9EA}"/>
              </a:ext>
            </a:extLst>
          </p:cNvPr>
          <p:cNvCxnSpPr>
            <a:cxnSpLocks/>
          </p:cNvCxnSpPr>
          <p:nvPr/>
        </p:nvCxnSpPr>
        <p:spPr>
          <a:xfrm>
            <a:off x="904783" y="3019416"/>
            <a:ext cx="6167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F99874E-4163-1338-5B88-A6C1EAD2EFD1}"/>
              </a:ext>
            </a:extLst>
          </p:cNvPr>
          <p:cNvCxnSpPr>
            <a:cxnSpLocks/>
          </p:cNvCxnSpPr>
          <p:nvPr/>
        </p:nvCxnSpPr>
        <p:spPr>
          <a:xfrm flipV="1">
            <a:off x="1140725" y="3929755"/>
            <a:ext cx="0" cy="79975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BCC2658-AAAD-904F-3695-6D947609EF32}"/>
              </a:ext>
            </a:extLst>
          </p:cNvPr>
          <p:cNvPicPr>
            <a:picLocks noChangeAspect="1"/>
          </p:cNvPicPr>
          <p:nvPr/>
        </p:nvPicPr>
        <p:blipFill>
          <a:blip r:embed="rId3"/>
          <a:stretch>
            <a:fillRect/>
          </a:stretch>
        </p:blipFill>
        <p:spPr>
          <a:xfrm rot="16200000">
            <a:off x="74172" y="1980211"/>
            <a:ext cx="2099195" cy="1173743"/>
          </a:xfrm>
          <a:prstGeom prst="rect">
            <a:avLst/>
          </a:prstGeom>
        </p:spPr>
      </p:pic>
      <p:pic>
        <p:nvPicPr>
          <p:cNvPr id="10" name="Grafik 9">
            <a:extLst>
              <a:ext uri="{FF2B5EF4-FFF2-40B4-BE49-F238E27FC236}">
                <a16:creationId xmlns:a16="http://schemas.microsoft.com/office/drawing/2014/main" id="{FF5FAAFE-C02D-A7FD-5468-F1708EBD3FFF}"/>
              </a:ext>
            </a:extLst>
          </p:cNvPr>
          <p:cNvPicPr>
            <a:picLocks noChangeAspect="1"/>
          </p:cNvPicPr>
          <p:nvPr/>
        </p:nvPicPr>
        <p:blipFill>
          <a:blip r:embed="rId4"/>
          <a:stretch>
            <a:fillRect/>
          </a:stretch>
        </p:blipFill>
        <p:spPr>
          <a:xfrm rot="16200000">
            <a:off x="691082" y="5254144"/>
            <a:ext cx="921984" cy="498872"/>
          </a:xfrm>
          <a:prstGeom prst="rect">
            <a:avLst/>
          </a:prstGeom>
        </p:spPr>
      </p:pic>
      <p:sp>
        <p:nvSpPr>
          <p:cNvPr id="11" name="Textfeld 10">
            <a:extLst>
              <a:ext uri="{FF2B5EF4-FFF2-40B4-BE49-F238E27FC236}">
                <a16:creationId xmlns:a16="http://schemas.microsoft.com/office/drawing/2014/main" id="{486D777E-E74C-7991-7D97-89ABF13B9BB6}"/>
              </a:ext>
            </a:extLst>
          </p:cNvPr>
          <p:cNvSpPr txBox="1"/>
          <p:nvPr/>
        </p:nvSpPr>
        <p:spPr>
          <a:xfrm rot="16200000">
            <a:off x="1600780" y="2223544"/>
            <a:ext cx="1006886"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9EE0"/>
                </a:solidFill>
                <a:effectLst/>
                <a:uLnTx/>
                <a:uFillTx/>
                <a:ea typeface="+mn-ea"/>
                <a:cs typeface="+mn-cs"/>
              </a:rPr>
              <a:t>Economy</a:t>
            </a:r>
          </a:p>
        </p:txBody>
      </p:sp>
      <p:sp>
        <p:nvSpPr>
          <p:cNvPr id="12" name="Textfeld 11">
            <a:extLst>
              <a:ext uri="{FF2B5EF4-FFF2-40B4-BE49-F238E27FC236}">
                <a16:creationId xmlns:a16="http://schemas.microsoft.com/office/drawing/2014/main" id="{8D2821A3-4E5C-B226-A450-5AD7DA925698}"/>
              </a:ext>
            </a:extLst>
          </p:cNvPr>
          <p:cNvSpPr txBox="1"/>
          <p:nvPr/>
        </p:nvSpPr>
        <p:spPr>
          <a:xfrm rot="16200000">
            <a:off x="1792463" y="5220012"/>
            <a:ext cx="623521"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chemeClr val="bg1">
                    <a:lumMod val="50000"/>
                  </a:schemeClr>
                </a:solidFill>
                <a:effectLst/>
                <a:uLnTx/>
                <a:uFillTx/>
                <a:ea typeface="+mn-ea"/>
                <a:cs typeface="+mn-cs"/>
              </a:rPr>
              <a:t>Basic</a:t>
            </a:r>
          </a:p>
        </p:txBody>
      </p:sp>
      <p:sp>
        <p:nvSpPr>
          <p:cNvPr id="9" name="Titel 1">
            <a:extLst>
              <a:ext uri="{FF2B5EF4-FFF2-40B4-BE49-F238E27FC236}">
                <a16:creationId xmlns:a16="http://schemas.microsoft.com/office/drawing/2014/main" id="{7759B17C-8B77-0994-4E69-38D5F8E7C560}"/>
              </a:ext>
            </a:extLst>
          </p:cNvPr>
          <p:cNvSpPr>
            <a:spLocks noGrp="1"/>
          </p:cNvSpPr>
          <p:nvPr>
            <p:ph type="title"/>
          </p:nvPr>
        </p:nvSpPr>
        <p:spPr>
          <a:xfrm>
            <a:off x="658814" y="666751"/>
            <a:ext cx="4676584" cy="477042"/>
          </a:xfrm>
        </p:spPr>
        <p:txBody>
          <a:bodyPr/>
          <a:lstStyle/>
          <a:p>
            <a:r>
              <a:rPr lang="de-DE" sz="2800" dirty="0"/>
              <a:t>Upselling </a:t>
            </a:r>
            <a:r>
              <a:rPr lang="de-DE" sz="2800" dirty="0" err="1"/>
              <a:t>example</a:t>
            </a:r>
            <a:endParaRPr lang="de-DE" sz="2800" dirty="0"/>
          </a:p>
        </p:txBody>
      </p:sp>
    </p:spTree>
    <p:extLst>
      <p:ext uri="{BB962C8B-B14F-4D97-AF65-F5344CB8AC3E}">
        <p14:creationId xmlns:p14="http://schemas.microsoft.com/office/powerpoint/2010/main" val="175182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sz="2800" dirty="0"/>
              <a:t>Cross </a:t>
            </a:r>
            <a:r>
              <a:rPr lang="de-DE" sz="2800" dirty="0" err="1"/>
              <a:t>selling</a:t>
            </a:r>
            <a:r>
              <a:rPr lang="de-DE" sz="2800" dirty="0"/>
              <a:t> </a:t>
            </a:r>
            <a:r>
              <a:rPr lang="de-DE" sz="2800" dirty="0" err="1"/>
              <a:t>example</a:t>
            </a:r>
            <a:endParaRPr lang="de-DE" sz="2800"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16</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4115939" y="1792215"/>
            <a:ext cx="7784980" cy="4491139"/>
          </a:xfrm>
        </p:spPr>
        <p:txBody>
          <a:bodyPr/>
          <a:lstStyle/>
          <a:p>
            <a:r>
              <a:rPr lang="de-DE" sz="1800" dirty="0"/>
              <a:t>Cross </a:t>
            </a:r>
            <a:r>
              <a:rPr lang="de-DE" sz="1800" dirty="0" err="1"/>
              <a:t>Selling</a:t>
            </a:r>
            <a:r>
              <a:rPr lang="de-DE" sz="1800" dirty="0"/>
              <a:t> </a:t>
            </a:r>
            <a:r>
              <a:rPr lang="de-DE" sz="1800" dirty="0" err="1"/>
              <a:t>possibility</a:t>
            </a:r>
            <a:r>
              <a:rPr lang="de-DE" sz="1800" dirty="0"/>
              <a:t> </a:t>
            </a:r>
            <a:r>
              <a:rPr lang="de-DE" sz="1800" dirty="0" err="1"/>
              <a:t>to</a:t>
            </a:r>
            <a:r>
              <a:rPr lang="de-DE" sz="1800" dirty="0"/>
              <a:t> TENDO </a:t>
            </a:r>
            <a:r>
              <a:rPr lang="de-DE" sz="1800" dirty="0" err="1"/>
              <a:t>Silver</a:t>
            </a:r>
            <a:r>
              <a:rPr lang="de-DE" sz="1800" dirty="0"/>
              <a:t> in </a:t>
            </a:r>
            <a:r>
              <a:rPr lang="de-DE" sz="1800" dirty="0" err="1"/>
              <a:t>the</a:t>
            </a:r>
            <a:r>
              <a:rPr lang="de-DE" sz="1800" dirty="0"/>
              <a:t> same </a:t>
            </a:r>
            <a:r>
              <a:rPr lang="de-DE" sz="1800" dirty="0" err="1"/>
              <a:t>segment</a:t>
            </a:r>
            <a:endParaRPr lang="de-DE" sz="1800" dirty="0"/>
          </a:p>
          <a:p>
            <a:pPr marL="457200" lvl="1" indent="0">
              <a:buNone/>
            </a:pPr>
            <a:r>
              <a:rPr lang="de-DE" sz="1400" dirty="0"/>
              <a:t>	</a:t>
            </a:r>
          </a:p>
          <a:p>
            <a:pPr marL="457200" lvl="1" indent="0">
              <a:buNone/>
            </a:pPr>
            <a:r>
              <a:rPr lang="en-US" sz="1400" dirty="0"/>
              <a:t>Additional problem Interference contour and runout accuracy</a:t>
            </a:r>
            <a:endParaRPr lang="de-DE" sz="1400" dirty="0"/>
          </a:p>
          <a:p>
            <a:pPr marL="715963" lvl="2" indent="0">
              <a:buNone/>
            </a:pPr>
            <a:endParaRPr lang="de-DE" sz="1400" dirty="0"/>
          </a:p>
          <a:p>
            <a:pPr lvl="2"/>
            <a:r>
              <a:rPr lang="en-US" sz="1400" dirty="0"/>
              <a:t>Due to the slimmer design / contour of the tool holder compared to TENDO E compact, there are no more interfering contour problems during application</a:t>
            </a:r>
          </a:p>
          <a:p>
            <a:pPr lvl="2"/>
            <a:r>
              <a:rPr lang="de-DE" sz="1400" dirty="0"/>
              <a:t>Outside </a:t>
            </a:r>
            <a:r>
              <a:rPr lang="de-DE" sz="1400" dirty="0" err="1"/>
              <a:t>contour</a:t>
            </a:r>
            <a:r>
              <a:rPr lang="de-DE" sz="1400" dirty="0"/>
              <a:t> </a:t>
            </a:r>
            <a:r>
              <a:rPr lang="de-DE" sz="1400" dirty="0" err="1"/>
              <a:t>is</a:t>
            </a:r>
            <a:r>
              <a:rPr lang="de-DE" sz="1400" dirty="0"/>
              <a:t> DIN </a:t>
            </a:r>
            <a:r>
              <a:rPr lang="de-DE" sz="1400" dirty="0" err="1"/>
              <a:t>conform</a:t>
            </a:r>
            <a:endParaRPr lang="de-DE" sz="1400" dirty="0"/>
          </a:p>
          <a:p>
            <a:pPr lvl="2"/>
            <a:r>
              <a:rPr lang="en-US" sz="1400" dirty="0"/>
              <a:t>Direct clamping from clamping diameter Ø6 to Ø32 possible - better runout accuracy guaranteed</a:t>
            </a:r>
          </a:p>
          <a:p>
            <a:pPr lvl="2"/>
            <a:r>
              <a:rPr lang="en-US" sz="1400" dirty="0"/>
              <a:t>If required, there is also the combination with GZB-S possible</a:t>
            </a:r>
          </a:p>
          <a:p>
            <a:pPr lvl="2"/>
            <a:r>
              <a:rPr lang="en-US" sz="1400" dirty="0"/>
              <a:t>The investment for TENDO Silver is minimally higher than the purchase price of TENDO E compact</a:t>
            </a:r>
            <a:endParaRPr lang="de-DE" sz="1400" dirty="0"/>
          </a:p>
          <a:p>
            <a:pPr marL="715963" lvl="2" indent="0">
              <a:buNone/>
            </a:pPr>
            <a:endParaRPr lang="de-DE" sz="1400" dirty="0"/>
          </a:p>
          <a:p>
            <a:pPr marL="0" indent="0">
              <a:buNone/>
            </a:pPr>
            <a:endParaRPr lang="de-DE" sz="1400" dirty="0"/>
          </a:p>
          <a:p>
            <a:pPr marL="0" indent="0">
              <a:buNone/>
            </a:pPr>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cxnSp>
        <p:nvCxnSpPr>
          <p:cNvPr id="13" name="Gerader Verbinder 12">
            <a:extLst>
              <a:ext uri="{FF2B5EF4-FFF2-40B4-BE49-F238E27FC236}">
                <a16:creationId xmlns:a16="http://schemas.microsoft.com/office/drawing/2014/main" id="{6D331FC8-7D56-74F8-EBD6-220E34FDF9EA}"/>
              </a:ext>
            </a:extLst>
          </p:cNvPr>
          <p:cNvCxnSpPr>
            <a:cxnSpLocks/>
          </p:cNvCxnSpPr>
          <p:nvPr/>
        </p:nvCxnSpPr>
        <p:spPr>
          <a:xfrm>
            <a:off x="904783" y="3019416"/>
            <a:ext cx="6167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41A7E2A0-2C05-CE05-9EA1-B4289DBC8E31}"/>
              </a:ext>
            </a:extLst>
          </p:cNvPr>
          <p:cNvPicPr>
            <a:picLocks noChangeAspect="1"/>
          </p:cNvPicPr>
          <p:nvPr/>
        </p:nvPicPr>
        <p:blipFill>
          <a:blip r:embed="rId3"/>
          <a:stretch>
            <a:fillRect/>
          </a:stretch>
        </p:blipFill>
        <p:spPr>
          <a:xfrm>
            <a:off x="2895721" y="1517485"/>
            <a:ext cx="1373778" cy="2099195"/>
          </a:xfrm>
          <a:prstGeom prst="rect">
            <a:avLst/>
          </a:prstGeom>
        </p:spPr>
      </p:pic>
      <p:pic>
        <p:nvPicPr>
          <p:cNvPr id="12" name="Grafik 11">
            <a:extLst>
              <a:ext uri="{FF2B5EF4-FFF2-40B4-BE49-F238E27FC236}">
                <a16:creationId xmlns:a16="http://schemas.microsoft.com/office/drawing/2014/main" id="{DCB9C54D-1856-E74A-1FF7-F2CE352F0F7E}"/>
              </a:ext>
            </a:extLst>
          </p:cNvPr>
          <p:cNvPicPr>
            <a:picLocks noChangeAspect="1"/>
          </p:cNvPicPr>
          <p:nvPr/>
        </p:nvPicPr>
        <p:blipFill>
          <a:blip r:embed="rId4"/>
          <a:stretch>
            <a:fillRect/>
          </a:stretch>
        </p:blipFill>
        <p:spPr>
          <a:xfrm rot="16200000">
            <a:off x="691082" y="5254144"/>
            <a:ext cx="921984" cy="498872"/>
          </a:xfrm>
          <a:prstGeom prst="rect">
            <a:avLst/>
          </a:prstGeom>
        </p:spPr>
      </p:pic>
      <p:cxnSp>
        <p:nvCxnSpPr>
          <p:cNvPr id="14" name="Gerade Verbindung mit Pfeil 13">
            <a:extLst>
              <a:ext uri="{FF2B5EF4-FFF2-40B4-BE49-F238E27FC236}">
                <a16:creationId xmlns:a16="http://schemas.microsoft.com/office/drawing/2014/main" id="{E2A32AD3-A595-41AA-A161-D7010758C730}"/>
              </a:ext>
            </a:extLst>
          </p:cNvPr>
          <p:cNvCxnSpPr>
            <a:cxnSpLocks/>
          </p:cNvCxnSpPr>
          <p:nvPr/>
        </p:nvCxnSpPr>
        <p:spPr>
          <a:xfrm flipV="1">
            <a:off x="1140725" y="3929755"/>
            <a:ext cx="0" cy="79975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394A3147-F91F-D904-A39F-E4BAE1D1A15F}"/>
              </a:ext>
            </a:extLst>
          </p:cNvPr>
          <p:cNvPicPr>
            <a:picLocks noChangeAspect="1"/>
          </p:cNvPicPr>
          <p:nvPr/>
        </p:nvPicPr>
        <p:blipFill>
          <a:blip r:embed="rId5"/>
          <a:stretch>
            <a:fillRect/>
          </a:stretch>
        </p:blipFill>
        <p:spPr>
          <a:xfrm rot="16200000">
            <a:off x="74172" y="1980211"/>
            <a:ext cx="2099195" cy="1173743"/>
          </a:xfrm>
          <a:prstGeom prst="rect">
            <a:avLst/>
          </a:prstGeom>
        </p:spPr>
      </p:pic>
      <p:sp>
        <p:nvSpPr>
          <p:cNvPr id="19" name="Pfeil: nach links und rechts 18">
            <a:extLst>
              <a:ext uri="{FF2B5EF4-FFF2-40B4-BE49-F238E27FC236}">
                <a16:creationId xmlns:a16="http://schemas.microsoft.com/office/drawing/2014/main" id="{F409FB47-8935-57FD-C19D-A015D7F424C8}"/>
              </a:ext>
            </a:extLst>
          </p:cNvPr>
          <p:cNvSpPr/>
          <p:nvPr/>
        </p:nvSpPr>
        <p:spPr>
          <a:xfrm>
            <a:off x="1793039" y="2438444"/>
            <a:ext cx="1137820" cy="426861"/>
          </a:xfrm>
          <a:prstGeom prst="lef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30810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sz="2800" dirty="0"/>
              <a:t>Summary / Differentiation</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17</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2585467" y="1777264"/>
            <a:ext cx="9072592" cy="4875435"/>
          </a:xfrm>
        </p:spPr>
        <p:txBody>
          <a:bodyPr/>
          <a:lstStyle/>
          <a:p>
            <a:r>
              <a:rPr lang="de-DE" sz="1800" dirty="0"/>
              <a:t>Premium &amp; </a:t>
            </a:r>
            <a:r>
              <a:rPr lang="de-DE" sz="1800" b="1" dirty="0">
                <a:solidFill>
                  <a:schemeClr val="bg2"/>
                </a:solidFill>
              </a:rPr>
              <a:t>high</a:t>
            </a:r>
            <a:r>
              <a:rPr lang="de-DE" sz="1800" dirty="0"/>
              <a:t> </a:t>
            </a:r>
            <a:r>
              <a:rPr lang="de-DE" sz="1800" dirty="0" err="1"/>
              <a:t>quality</a:t>
            </a:r>
            <a:r>
              <a:rPr lang="de-DE" sz="1800" dirty="0"/>
              <a:t> </a:t>
            </a:r>
            <a:r>
              <a:rPr lang="de-DE" sz="1800" dirty="0" err="1"/>
              <a:t>toolholder</a:t>
            </a:r>
            <a:r>
              <a:rPr lang="de-DE" sz="1800" dirty="0"/>
              <a:t>, </a:t>
            </a:r>
            <a:r>
              <a:rPr lang="de-DE" sz="1800" dirty="0" err="1"/>
              <a:t>direct</a:t>
            </a:r>
            <a:r>
              <a:rPr lang="de-DE" sz="1800" dirty="0"/>
              <a:t> </a:t>
            </a:r>
            <a:r>
              <a:rPr lang="de-DE" sz="1800" dirty="0" err="1"/>
              <a:t>clamping</a:t>
            </a:r>
            <a:r>
              <a:rPr lang="de-DE" sz="1800" dirty="0"/>
              <a:t>, </a:t>
            </a:r>
            <a:r>
              <a:rPr lang="de-DE" sz="1800" dirty="0" err="1"/>
              <a:t>largest</a:t>
            </a:r>
            <a:r>
              <a:rPr lang="de-DE" sz="1800" dirty="0"/>
              <a:t> </a:t>
            </a:r>
            <a:r>
              <a:rPr lang="de-DE" sz="1800" dirty="0" err="1"/>
              <a:t>portfolio</a:t>
            </a:r>
            <a:r>
              <a:rPr lang="de-DE" sz="1800" dirty="0"/>
              <a:t>, </a:t>
            </a:r>
            <a:r>
              <a:rPr lang="de-DE" sz="1800" dirty="0" err="1"/>
              <a:t>technical</a:t>
            </a:r>
            <a:r>
              <a:rPr lang="de-DE" sz="1800" dirty="0"/>
              <a:t> </a:t>
            </a:r>
            <a:r>
              <a:rPr lang="de-DE" sz="1800" dirty="0" err="1"/>
              <a:t>features</a:t>
            </a:r>
            <a:r>
              <a:rPr lang="de-DE" sz="1800" dirty="0"/>
              <a:t>, </a:t>
            </a:r>
            <a:r>
              <a:rPr lang="de-DE" sz="1800" dirty="0" err="1"/>
              <a:t>mirror</a:t>
            </a:r>
            <a:r>
              <a:rPr lang="de-DE" sz="1800" dirty="0"/>
              <a:t> </a:t>
            </a:r>
            <a:r>
              <a:rPr lang="de-DE" sz="1800" dirty="0" err="1"/>
              <a:t>polished</a:t>
            </a:r>
            <a:r>
              <a:rPr lang="de-DE" sz="1800" dirty="0"/>
              <a:t>, </a:t>
            </a:r>
            <a:r>
              <a:rPr lang="de-DE" sz="1800" dirty="0" err="1"/>
              <a:t>highest</a:t>
            </a:r>
            <a:r>
              <a:rPr lang="de-DE" sz="1800" dirty="0"/>
              <a:t> </a:t>
            </a:r>
            <a:r>
              <a:rPr lang="de-DE" sz="1800" dirty="0" err="1"/>
              <a:t>lifetime</a:t>
            </a:r>
            <a:r>
              <a:rPr lang="de-DE" sz="1800" dirty="0"/>
              <a:t> / </a:t>
            </a:r>
            <a:r>
              <a:rPr lang="de-DE" sz="1800" dirty="0" err="1"/>
              <a:t>number</a:t>
            </a:r>
            <a:r>
              <a:rPr lang="de-DE" sz="1800" dirty="0"/>
              <a:t> </a:t>
            </a:r>
            <a:r>
              <a:rPr lang="de-DE" sz="1800" dirty="0" err="1"/>
              <a:t>of</a:t>
            </a:r>
            <a:r>
              <a:rPr lang="de-DE" sz="1800" dirty="0"/>
              <a:t> </a:t>
            </a:r>
            <a:r>
              <a:rPr lang="de-DE" sz="1800" dirty="0" err="1"/>
              <a:t>clamping</a:t>
            </a:r>
            <a:r>
              <a:rPr lang="de-DE" sz="1800" dirty="0"/>
              <a:t> </a:t>
            </a:r>
            <a:r>
              <a:rPr lang="de-DE" sz="1800" dirty="0" err="1"/>
              <a:t>cycles</a:t>
            </a:r>
            <a:r>
              <a:rPr lang="de-DE" sz="1800" dirty="0"/>
              <a:t> (</a:t>
            </a:r>
            <a:r>
              <a:rPr lang="de-DE" sz="1800" b="1" dirty="0" err="1">
                <a:solidFill>
                  <a:schemeClr val="bg2"/>
                </a:solidFill>
              </a:rPr>
              <a:t>over</a:t>
            </a:r>
            <a:r>
              <a:rPr lang="de-DE" sz="1800" dirty="0"/>
              <a:t> 23,000 </a:t>
            </a:r>
            <a:r>
              <a:rPr lang="de-DE" sz="1800" dirty="0" err="1"/>
              <a:t>clamping</a:t>
            </a:r>
            <a:r>
              <a:rPr lang="de-DE" sz="1800" dirty="0"/>
              <a:t> </a:t>
            </a:r>
            <a:r>
              <a:rPr lang="de-DE" sz="1800" dirty="0" err="1"/>
              <a:t>cycles</a:t>
            </a:r>
            <a:r>
              <a:rPr lang="de-DE" sz="1800" dirty="0"/>
              <a:t> -</a:t>
            </a:r>
            <a:r>
              <a:rPr lang="de-DE" sz="1800" dirty="0" err="1"/>
              <a:t>tested</a:t>
            </a:r>
            <a:r>
              <a:rPr lang="de-DE" sz="1800" dirty="0"/>
              <a:t>), </a:t>
            </a:r>
            <a:r>
              <a:rPr lang="de-DE" sz="1800" b="1" dirty="0">
                <a:solidFill>
                  <a:schemeClr val="bg2"/>
                </a:solidFill>
              </a:rPr>
              <a:t>36</a:t>
            </a:r>
            <a:r>
              <a:rPr lang="de-DE" sz="1800" dirty="0"/>
              <a:t> </a:t>
            </a:r>
            <a:r>
              <a:rPr lang="de-DE" sz="1800" dirty="0" err="1"/>
              <a:t>months</a:t>
            </a:r>
            <a:r>
              <a:rPr lang="de-DE" sz="1800" dirty="0"/>
              <a:t> </a:t>
            </a:r>
            <a:r>
              <a:rPr lang="de-DE" sz="1800" dirty="0" err="1"/>
              <a:t>warranty</a:t>
            </a:r>
            <a:r>
              <a:rPr lang="de-DE" sz="1800" dirty="0"/>
              <a:t>, </a:t>
            </a:r>
            <a:r>
              <a:rPr lang="de-DE" sz="1800" dirty="0" err="1"/>
              <a:t>repairable</a:t>
            </a:r>
            <a:r>
              <a:rPr lang="de-DE" sz="1800" dirty="0"/>
              <a:t>, </a:t>
            </a:r>
            <a:r>
              <a:rPr lang="de-DE" sz="1800" dirty="0" err="1"/>
              <a:t>modifications</a:t>
            </a:r>
            <a:r>
              <a:rPr lang="de-DE" sz="1800" dirty="0"/>
              <a:t> </a:t>
            </a:r>
            <a:r>
              <a:rPr lang="de-DE" sz="1800" dirty="0" err="1"/>
              <a:t>with</a:t>
            </a:r>
            <a:r>
              <a:rPr lang="de-DE" sz="1800" dirty="0"/>
              <a:t> Zero, Secure and </a:t>
            </a:r>
            <a:r>
              <a:rPr lang="de-DE" sz="1800" dirty="0" err="1"/>
              <a:t>CoolFlow</a:t>
            </a:r>
            <a:r>
              <a:rPr lang="de-DE" sz="1800" dirty="0"/>
              <a:t> possible, MQL also possible!</a:t>
            </a:r>
          </a:p>
          <a:p>
            <a:endParaRPr lang="de-DE" sz="1800" dirty="0"/>
          </a:p>
          <a:p>
            <a:endParaRPr lang="de-DE" sz="1800" dirty="0"/>
          </a:p>
          <a:p>
            <a:r>
              <a:rPr lang="de-DE" sz="1800" dirty="0"/>
              <a:t>DIN </a:t>
            </a:r>
            <a:r>
              <a:rPr lang="de-DE" sz="1800" dirty="0" err="1"/>
              <a:t>conform</a:t>
            </a:r>
            <a:r>
              <a:rPr lang="de-DE" sz="1800" dirty="0"/>
              <a:t> - like TENDO P, </a:t>
            </a:r>
            <a:r>
              <a:rPr lang="de-DE" sz="1800" dirty="0" err="1"/>
              <a:t>similar</a:t>
            </a:r>
            <a:r>
              <a:rPr lang="de-DE" sz="1800" dirty="0"/>
              <a:t> </a:t>
            </a:r>
            <a:r>
              <a:rPr lang="de-DE" sz="1800" dirty="0" err="1"/>
              <a:t>technical</a:t>
            </a:r>
            <a:r>
              <a:rPr lang="de-DE" sz="1800" dirty="0"/>
              <a:t> </a:t>
            </a:r>
            <a:r>
              <a:rPr lang="de-DE" sz="1800" dirty="0" err="1"/>
              <a:t>features</a:t>
            </a:r>
            <a:r>
              <a:rPr lang="de-DE" sz="1800" dirty="0"/>
              <a:t> like TENDO P, </a:t>
            </a:r>
            <a:r>
              <a:rPr lang="de-DE" sz="1800" dirty="0" err="1"/>
              <a:t>other</a:t>
            </a:r>
            <a:r>
              <a:rPr lang="de-DE" sz="1800" dirty="0"/>
              <a:t> material </a:t>
            </a:r>
            <a:r>
              <a:rPr lang="de-DE" sz="1200" dirty="0"/>
              <a:t>(42CrMoS4 (1.7227))</a:t>
            </a:r>
            <a:r>
              <a:rPr lang="de-DE" sz="1800" dirty="0"/>
              <a:t> </a:t>
            </a:r>
            <a:r>
              <a:rPr lang="de-DE" sz="1800" dirty="0" err="1"/>
              <a:t>than</a:t>
            </a:r>
            <a:r>
              <a:rPr lang="de-DE" sz="1800" dirty="0"/>
              <a:t> TENDO P</a:t>
            </a:r>
            <a:r>
              <a:rPr lang="de-DE" sz="1200" dirty="0"/>
              <a:t> (X38CrMoV5-1 (1.2343), </a:t>
            </a:r>
            <a:r>
              <a:rPr lang="en-US" sz="1800" b="1" dirty="0">
                <a:solidFill>
                  <a:schemeClr val="bg2"/>
                </a:solidFill>
              </a:rPr>
              <a:t>not </a:t>
            </a:r>
            <a:r>
              <a:rPr lang="en-US" sz="1800" dirty="0"/>
              <a:t>all interfaces and length versions like TENDO P, </a:t>
            </a:r>
            <a:r>
              <a:rPr lang="en-US" sz="1800" b="1" dirty="0">
                <a:solidFill>
                  <a:schemeClr val="bg2"/>
                </a:solidFill>
              </a:rPr>
              <a:t>no</a:t>
            </a:r>
            <a:r>
              <a:rPr lang="en-US" sz="1800" dirty="0"/>
              <a:t> upgrade/modification like Zero, Secure or </a:t>
            </a:r>
            <a:r>
              <a:rPr lang="en-US" sz="1800" dirty="0" err="1"/>
              <a:t>CoolFlow</a:t>
            </a:r>
            <a:r>
              <a:rPr lang="en-US" sz="1800" dirty="0"/>
              <a:t> possible, </a:t>
            </a:r>
            <a:r>
              <a:rPr lang="en-US" sz="1800" b="1" dirty="0">
                <a:solidFill>
                  <a:schemeClr val="bg2"/>
                </a:solidFill>
              </a:rPr>
              <a:t>not</a:t>
            </a:r>
            <a:r>
              <a:rPr lang="en-US" sz="1800" dirty="0"/>
              <a:t> repairable, polished - </a:t>
            </a:r>
            <a:r>
              <a:rPr lang="en-US" sz="1800" b="1" dirty="0">
                <a:solidFill>
                  <a:schemeClr val="bg2"/>
                </a:solidFill>
              </a:rPr>
              <a:t>not</a:t>
            </a:r>
            <a:r>
              <a:rPr lang="en-US" sz="1800" dirty="0"/>
              <a:t> mirror polished, 12 months warranty, defined portfolio (</a:t>
            </a:r>
            <a:r>
              <a:rPr lang="en-US" sz="1800" b="1" dirty="0">
                <a:solidFill>
                  <a:schemeClr val="bg2"/>
                </a:solidFill>
              </a:rPr>
              <a:t>no</a:t>
            </a:r>
            <a:r>
              <a:rPr lang="en-US" sz="1800" dirty="0"/>
              <a:t> special solutions!), MQL option </a:t>
            </a:r>
            <a:r>
              <a:rPr lang="en-US" sz="1800" b="1" dirty="0">
                <a:solidFill>
                  <a:schemeClr val="bg2"/>
                </a:solidFill>
              </a:rPr>
              <a:t>not</a:t>
            </a:r>
            <a:r>
              <a:rPr lang="en-US" sz="1800" dirty="0"/>
              <a:t> implementable, </a:t>
            </a:r>
            <a:r>
              <a:rPr lang="en-US" sz="1800" b="1" dirty="0">
                <a:solidFill>
                  <a:schemeClr val="bg2"/>
                </a:solidFill>
              </a:rPr>
              <a:t>“but” </a:t>
            </a:r>
            <a:r>
              <a:rPr lang="en-US" sz="1800" dirty="0"/>
              <a:t>attractive list price!</a:t>
            </a:r>
            <a:endParaRPr lang="de-DE" sz="1800" dirty="0"/>
          </a:p>
          <a:p>
            <a:endParaRPr lang="de-DE" sz="1800" dirty="0"/>
          </a:p>
          <a:p>
            <a:pPr marL="0" indent="0">
              <a:buNone/>
            </a:pPr>
            <a:endParaRPr lang="de-DE" sz="1800" dirty="0"/>
          </a:p>
          <a:p>
            <a:endParaRPr lang="de-DE" dirty="0"/>
          </a:p>
          <a:p>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pic>
        <p:nvPicPr>
          <p:cNvPr id="4" name="Grafik 3">
            <a:extLst>
              <a:ext uri="{FF2B5EF4-FFF2-40B4-BE49-F238E27FC236}">
                <a16:creationId xmlns:a16="http://schemas.microsoft.com/office/drawing/2014/main" id="{D1BE7DC2-A74A-E2CA-1E94-D5A7FAA5E09C}"/>
              </a:ext>
            </a:extLst>
          </p:cNvPr>
          <p:cNvPicPr>
            <a:picLocks noChangeAspect="1"/>
          </p:cNvPicPr>
          <p:nvPr/>
        </p:nvPicPr>
        <p:blipFill>
          <a:blip r:embed="rId3"/>
          <a:stretch>
            <a:fillRect/>
          </a:stretch>
        </p:blipFill>
        <p:spPr>
          <a:xfrm>
            <a:off x="353142" y="1712747"/>
            <a:ext cx="2177863" cy="341477"/>
          </a:xfrm>
          <a:prstGeom prst="rect">
            <a:avLst/>
          </a:prstGeom>
        </p:spPr>
      </p:pic>
      <p:pic>
        <p:nvPicPr>
          <p:cNvPr id="6" name="Grafik 5">
            <a:extLst>
              <a:ext uri="{FF2B5EF4-FFF2-40B4-BE49-F238E27FC236}">
                <a16:creationId xmlns:a16="http://schemas.microsoft.com/office/drawing/2014/main" id="{D86F1AE7-C492-E423-1202-104821B91156}"/>
              </a:ext>
            </a:extLst>
          </p:cNvPr>
          <p:cNvPicPr>
            <a:picLocks noChangeAspect="1"/>
          </p:cNvPicPr>
          <p:nvPr/>
        </p:nvPicPr>
        <p:blipFill>
          <a:blip r:embed="rId2"/>
          <a:stretch>
            <a:fillRect/>
          </a:stretch>
        </p:blipFill>
        <p:spPr>
          <a:xfrm>
            <a:off x="658814" y="3634940"/>
            <a:ext cx="1833679" cy="213561"/>
          </a:xfrm>
          <a:prstGeom prst="rect">
            <a:avLst/>
          </a:prstGeom>
        </p:spPr>
      </p:pic>
    </p:spTree>
    <p:extLst>
      <p:ext uri="{BB962C8B-B14F-4D97-AF65-F5344CB8AC3E}">
        <p14:creationId xmlns:p14="http://schemas.microsoft.com/office/powerpoint/2010/main" val="53868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hteck: abgerundete Ecken 45">
            <a:extLst>
              <a:ext uri="{FF2B5EF4-FFF2-40B4-BE49-F238E27FC236}">
                <a16:creationId xmlns:a16="http://schemas.microsoft.com/office/drawing/2014/main" id="{4495FA76-703F-889A-0BBC-3B7BF38044B3}"/>
              </a:ext>
            </a:extLst>
          </p:cNvPr>
          <p:cNvSpPr/>
          <p:nvPr/>
        </p:nvSpPr>
        <p:spPr>
          <a:xfrm>
            <a:off x="7206412" y="1705904"/>
            <a:ext cx="1819238" cy="5011014"/>
          </a:xfrm>
          <a:prstGeom prst="round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abgerundete Ecken 44">
            <a:extLst>
              <a:ext uri="{FF2B5EF4-FFF2-40B4-BE49-F238E27FC236}">
                <a16:creationId xmlns:a16="http://schemas.microsoft.com/office/drawing/2014/main" id="{5F462CF7-32F8-F7A1-2967-9BA87BE09BF6}"/>
              </a:ext>
            </a:extLst>
          </p:cNvPr>
          <p:cNvSpPr/>
          <p:nvPr/>
        </p:nvSpPr>
        <p:spPr>
          <a:xfrm>
            <a:off x="2546650" y="1692049"/>
            <a:ext cx="1819238" cy="5011014"/>
          </a:xfrm>
          <a:prstGeom prst="roundRect">
            <a:avLst/>
          </a:prstGeom>
          <a:solidFill>
            <a:srgbClr val="009EE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abgerundete Ecken 43">
            <a:extLst>
              <a:ext uri="{FF2B5EF4-FFF2-40B4-BE49-F238E27FC236}">
                <a16:creationId xmlns:a16="http://schemas.microsoft.com/office/drawing/2014/main" id="{A3846EB5-7E8B-B2B3-71CC-2A8D31EC3A09}"/>
              </a:ext>
            </a:extLst>
          </p:cNvPr>
          <p:cNvSpPr/>
          <p:nvPr/>
        </p:nvSpPr>
        <p:spPr>
          <a:xfrm>
            <a:off x="4897309" y="1696665"/>
            <a:ext cx="1819238" cy="5011014"/>
          </a:xfrm>
          <a:prstGeom prst="round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8DE94EA-B999-8654-038F-7223E9A6FA16}"/>
              </a:ext>
            </a:extLst>
          </p:cNvPr>
          <p:cNvSpPr>
            <a:spLocks noGrp="1"/>
          </p:cNvSpPr>
          <p:nvPr>
            <p:ph type="title"/>
          </p:nvPr>
        </p:nvSpPr>
        <p:spPr>
          <a:xfrm>
            <a:off x="658814" y="676347"/>
            <a:ext cx="8996816" cy="1020318"/>
          </a:xfrm>
        </p:spPr>
        <p:txBody>
          <a:bodyPr/>
          <a:lstStyle/>
          <a:p>
            <a:r>
              <a:rPr lang="de-DE" dirty="0"/>
              <a:t>Pricing – TENDO </a:t>
            </a:r>
            <a:r>
              <a:rPr lang="de-DE" dirty="0" err="1"/>
              <a:t>overview</a:t>
            </a:r>
            <a:endParaRPr lang="de-DE" dirty="0">
              <a:solidFill>
                <a:srgbClr val="FFC000"/>
              </a:solidFill>
            </a:endParaRPr>
          </a:p>
        </p:txBody>
      </p:sp>
      <p:sp>
        <p:nvSpPr>
          <p:cNvPr id="3" name="Foliennummernplatzhalter 2">
            <a:extLst>
              <a:ext uri="{FF2B5EF4-FFF2-40B4-BE49-F238E27FC236}">
                <a16:creationId xmlns:a16="http://schemas.microsoft.com/office/drawing/2014/main" id="{3838A65E-302C-862C-B9B3-FE379B6D6DCA}"/>
              </a:ext>
            </a:extLst>
          </p:cNvPr>
          <p:cNvSpPr>
            <a:spLocks noGrp="1"/>
          </p:cNvSpPr>
          <p:nvPr>
            <p:ph type="sldNum" sz="quarter" idx="10"/>
          </p:nvPr>
        </p:nvSpPr>
        <p:spPr/>
        <p:txBody>
          <a:bodyPr/>
          <a:lstStyle/>
          <a:p>
            <a:fld id="{73F7D4EC-FAF2-48D2-B8E5-457915FC50F3}" type="slidenum">
              <a:rPr lang="de-DE" smtClean="0"/>
              <a:pPr/>
              <a:t>18</a:t>
            </a:fld>
            <a:endParaRPr lang="de-DE"/>
          </a:p>
        </p:txBody>
      </p:sp>
      <p:sp>
        <p:nvSpPr>
          <p:cNvPr id="6" name="Rechteck 5">
            <a:extLst>
              <a:ext uri="{FF2B5EF4-FFF2-40B4-BE49-F238E27FC236}">
                <a16:creationId xmlns:a16="http://schemas.microsoft.com/office/drawing/2014/main" id="{17FEB57B-43E4-8F89-6ABA-C4AA05DCEDB0}"/>
              </a:ext>
            </a:extLst>
          </p:cNvPr>
          <p:cNvSpPr/>
          <p:nvPr/>
        </p:nvSpPr>
        <p:spPr>
          <a:xfrm>
            <a:off x="584926" y="2457795"/>
            <a:ext cx="1527154" cy="63997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1"/>
                </a:solidFill>
              </a:rPr>
              <a:t>HSK-A63</a:t>
            </a:r>
          </a:p>
        </p:txBody>
      </p:sp>
      <p:cxnSp>
        <p:nvCxnSpPr>
          <p:cNvPr id="18" name="Gerader Verbinder 17">
            <a:extLst>
              <a:ext uri="{FF2B5EF4-FFF2-40B4-BE49-F238E27FC236}">
                <a16:creationId xmlns:a16="http://schemas.microsoft.com/office/drawing/2014/main" id="{3D0DC7C7-7EAB-317C-7ACD-27B4AFF5CB46}"/>
              </a:ext>
            </a:extLst>
          </p:cNvPr>
          <p:cNvCxnSpPr>
            <a:cxnSpLocks/>
          </p:cNvCxnSpPr>
          <p:nvPr/>
        </p:nvCxnSpPr>
        <p:spPr>
          <a:xfrm>
            <a:off x="575689" y="3187117"/>
            <a:ext cx="90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E5A4D9F8-3137-E305-D8A1-8E3A682B1BF7}"/>
              </a:ext>
            </a:extLst>
          </p:cNvPr>
          <p:cNvCxnSpPr>
            <a:cxnSpLocks/>
          </p:cNvCxnSpPr>
          <p:nvPr/>
        </p:nvCxnSpPr>
        <p:spPr>
          <a:xfrm>
            <a:off x="575689" y="4012865"/>
            <a:ext cx="90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C49F53C9-083F-0B08-5331-83AE33FF7091}"/>
              </a:ext>
            </a:extLst>
          </p:cNvPr>
          <p:cNvCxnSpPr>
            <a:cxnSpLocks/>
          </p:cNvCxnSpPr>
          <p:nvPr/>
        </p:nvCxnSpPr>
        <p:spPr>
          <a:xfrm>
            <a:off x="575689" y="2357155"/>
            <a:ext cx="90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1C37AB4F-9732-066C-DDAC-EA856824B797}"/>
              </a:ext>
            </a:extLst>
          </p:cNvPr>
          <p:cNvCxnSpPr>
            <a:cxnSpLocks/>
          </p:cNvCxnSpPr>
          <p:nvPr/>
        </p:nvCxnSpPr>
        <p:spPr>
          <a:xfrm>
            <a:off x="559746" y="4823489"/>
            <a:ext cx="90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0A9BDF8F-4122-509F-C490-09A13F10FD4D}"/>
              </a:ext>
            </a:extLst>
          </p:cNvPr>
          <p:cNvCxnSpPr>
            <a:cxnSpLocks/>
          </p:cNvCxnSpPr>
          <p:nvPr/>
        </p:nvCxnSpPr>
        <p:spPr>
          <a:xfrm>
            <a:off x="584926" y="5652527"/>
            <a:ext cx="9000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64FCF0BA-D65E-AAF4-4FCD-3BD4D26C7821}"/>
              </a:ext>
            </a:extLst>
          </p:cNvPr>
          <p:cNvSpPr txBox="1"/>
          <p:nvPr/>
        </p:nvSpPr>
        <p:spPr>
          <a:xfrm>
            <a:off x="3222490" y="2594099"/>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260</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13" name="Rechteck 12">
            <a:extLst>
              <a:ext uri="{FF2B5EF4-FFF2-40B4-BE49-F238E27FC236}">
                <a16:creationId xmlns:a16="http://schemas.microsoft.com/office/drawing/2014/main" id="{373D5E54-37DD-BEFD-8186-52CC470D1AB8}"/>
              </a:ext>
            </a:extLst>
          </p:cNvPr>
          <p:cNvSpPr/>
          <p:nvPr/>
        </p:nvSpPr>
        <p:spPr>
          <a:xfrm>
            <a:off x="584926" y="3287467"/>
            <a:ext cx="1527154" cy="63997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1"/>
                </a:solidFill>
              </a:rPr>
              <a:t>HSK-A100</a:t>
            </a:r>
          </a:p>
        </p:txBody>
      </p:sp>
      <p:sp>
        <p:nvSpPr>
          <p:cNvPr id="14" name="Rechteck 13">
            <a:extLst>
              <a:ext uri="{FF2B5EF4-FFF2-40B4-BE49-F238E27FC236}">
                <a16:creationId xmlns:a16="http://schemas.microsoft.com/office/drawing/2014/main" id="{15774879-D93F-3A6F-3397-58D864B5B90D}"/>
              </a:ext>
            </a:extLst>
          </p:cNvPr>
          <p:cNvSpPr/>
          <p:nvPr/>
        </p:nvSpPr>
        <p:spPr>
          <a:xfrm>
            <a:off x="594163" y="4109900"/>
            <a:ext cx="1527154" cy="63997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1"/>
                </a:solidFill>
              </a:rPr>
              <a:t>BT30</a:t>
            </a:r>
          </a:p>
        </p:txBody>
      </p:sp>
      <p:sp>
        <p:nvSpPr>
          <p:cNvPr id="15" name="Rechteck 14">
            <a:extLst>
              <a:ext uri="{FF2B5EF4-FFF2-40B4-BE49-F238E27FC236}">
                <a16:creationId xmlns:a16="http://schemas.microsoft.com/office/drawing/2014/main" id="{A61128DE-9ADD-88F6-2318-23D3CB642586}"/>
              </a:ext>
            </a:extLst>
          </p:cNvPr>
          <p:cNvSpPr/>
          <p:nvPr/>
        </p:nvSpPr>
        <p:spPr>
          <a:xfrm>
            <a:off x="594163" y="4920523"/>
            <a:ext cx="1527154" cy="63997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1"/>
                </a:solidFill>
              </a:rPr>
              <a:t>BT40, SK40, CAT40</a:t>
            </a:r>
          </a:p>
        </p:txBody>
      </p:sp>
      <p:sp>
        <p:nvSpPr>
          <p:cNvPr id="16" name="Textfeld 15">
            <a:extLst>
              <a:ext uri="{FF2B5EF4-FFF2-40B4-BE49-F238E27FC236}">
                <a16:creationId xmlns:a16="http://schemas.microsoft.com/office/drawing/2014/main" id="{8A0A181F-0A04-385B-A6B5-BE5EBA2C6166}"/>
              </a:ext>
            </a:extLst>
          </p:cNvPr>
          <p:cNvSpPr txBox="1"/>
          <p:nvPr/>
        </p:nvSpPr>
        <p:spPr>
          <a:xfrm>
            <a:off x="3222490" y="3427085"/>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440€</a:t>
            </a:r>
            <a:endParaRPr kumimoji="0" lang="de-DE" sz="2200" b="0" i="0" u="none" strike="noStrike" kern="1200" cap="none" spc="0" normalizeH="0" baseline="0" noProof="0">
              <a:ln>
                <a:noFill/>
              </a:ln>
              <a:solidFill>
                <a:schemeClr val="bg1"/>
              </a:solidFill>
              <a:effectLst/>
              <a:uLnTx/>
              <a:uFillTx/>
              <a:ea typeface="+mn-ea"/>
              <a:cs typeface="+mn-cs"/>
            </a:endParaRPr>
          </a:p>
        </p:txBody>
      </p:sp>
      <p:sp>
        <p:nvSpPr>
          <p:cNvPr id="17" name="Textfeld 16">
            <a:extLst>
              <a:ext uri="{FF2B5EF4-FFF2-40B4-BE49-F238E27FC236}">
                <a16:creationId xmlns:a16="http://schemas.microsoft.com/office/drawing/2014/main" id="{617FA5E0-5214-F85C-FCB9-3EC4517B2EB1}"/>
              </a:ext>
            </a:extLst>
          </p:cNvPr>
          <p:cNvSpPr txBox="1"/>
          <p:nvPr/>
        </p:nvSpPr>
        <p:spPr>
          <a:xfrm>
            <a:off x="3222490" y="5039604"/>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250</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20" name="Textfeld 19">
            <a:extLst>
              <a:ext uri="{FF2B5EF4-FFF2-40B4-BE49-F238E27FC236}">
                <a16:creationId xmlns:a16="http://schemas.microsoft.com/office/drawing/2014/main" id="{2530CABD-0916-6539-DB7C-B3CE80DDF79D}"/>
              </a:ext>
            </a:extLst>
          </p:cNvPr>
          <p:cNvSpPr txBox="1"/>
          <p:nvPr/>
        </p:nvSpPr>
        <p:spPr>
          <a:xfrm>
            <a:off x="3222490" y="4250350"/>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230</a:t>
            </a:r>
            <a:r>
              <a:rPr kumimoji="0" lang="de-DE" sz="2200" b="0" i="0" u="none" strike="noStrike" kern="1200" cap="none" spc="0" normalizeH="0" baseline="0" noProof="0">
                <a:ln>
                  <a:noFill/>
                </a:ln>
                <a:solidFill>
                  <a:schemeClr val="bg1"/>
                </a:solidFill>
                <a:effectLst/>
                <a:uLnTx/>
                <a:uFillTx/>
                <a:ea typeface="+mn-ea"/>
                <a:cs typeface="+mn-cs"/>
              </a:rPr>
              <a:t>€</a:t>
            </a:r>
          </a:p>
        </p:txBody>
      </p:sp>
      <p:cxnSp>
        <p:nvCxnSpPr>
          <p:cNvPr id="21" name="Gerader Verbinder 20">
            <a:extLst>
              <a:ext uri="{FF2B5EF4-FFF2-40B4-BE49-F238E27FC236}">
                <a16:creationId xmlns:a16="http://schemas.microsoft.com/office/drawing/2014/main" id="{C330143D-5E25-692D-B8EE-11A9D7E6BB96}"/>
              </a:ext>
            </a:extLst>
          </p:cNvPr>
          <p:cNvCxnSpPr>
            <a:cxnSpLocks/>
          </p:cNvCxnSpPr>
          <p:nvPr/>
        </p:nvCxnSpPr>
        <p:spPr>
          <a:xfrm>
            <a:off x="584926" y="6481564"/>
            <a:ext cx="90000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hteck 21">
            <a:extLst>
              <a:ext uri="{FF2B5EF4-FFF2-40B4-BE49-F238E27FC236}">
                <a16:creationId xmlns:a16="http://schemas.microsoft.com/office/drawing/2014/main" id="{3AA57651-C2F3-F3B9-258F-96DE118682F1}"/>
              </a:ext>
            </a:extLst>
          </p:cNvPr>
          <p:cNvSpPr/>
          <p:nvPr/>
        </p:nvSpPr>
        <p:spPr>
          <a:xfrm>
            <a:off x="594163" y="5752043"/>
            <a:ext cx="1527154" cy="63997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1"/>
                </a:solidFill>
              </a:rPr>
              <a:t>BT50, SK50, CAT50</a:t>
            </a:r>
          </a:p>
        </p:txBody>
      </p:sp>
      <p:sp>
        <p:nvSpPr>
          <p:cNvPr id="24" name="Textfeld 23">
            <a:extLst>
              <a:ext uri="{FF2B5EF4-FFF2-40B4-BE49-F238E27FC236}">
                <a16:creationId xmlns:a16="http://schemas.microsoft.com/office/drawing/2014/main" id="{569A1727-0873-B97B-3D9F-55A76137D52F}"/>
              </a:ext>
            </a:extLst>
          </p:cNvPr>
          <p:cNvSpPr txBox="1"/>
          <p:nvPr/>
        </p:nvSpPr>
        <p:spPr>
          <a:xfrm>
            <a:off x="3222490" y="5892493"/>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370</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25" name="Textfeld 24">
            <a:extLst>
              <a:ext uri="{FF2B5EF4-FFF2-40B4-BE49-F238E27FC236}">
                <a16:creationId xmlns:a16="http://schemas.microsoft.com/office/drawing/2014/main" id="{41E5C08E-1D75-00E8-9B62-548F9900091D}"/>
              </a:ext>
            </a:extLst>
          </p:cNvPr>
          <p:cNvSpPr txBox="1"/>
          <p:nvPr/>
        </p:nvSpPr>
        <p:spPr>
          <a:xfrm>
            <a:off x="2499807" y="1883429"/>
            <a:ext cx="1912923" cy="369719"/>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chemeClr val="bg1"/>
                </a:solidFill>
                <a:effectLst/>
                <a:uLnTx/>
                <a:uFillTx/>
                <a:latin typeface="SCHUNK FagoPro-Regular"/>
                <a:ea typeface="+mn-ea"/>
                <a:cs typeface="+mn-cs"/>
              </a:rPr>
              <a:t> TENDO </a:t>
            </a:r>
            <a:r>
              <a:rPr kumimoji="0" lang="de-DE" sz="2200" b="0" i="0" u="none" strike="noStrike" kern="1200" cap="none" spc="0" normalizeH="0" baseline="0" noProof="0" err="1">
                <a:ln>
                  <a:noFill/>
                </a:ln>
                <a:solidFill>
                  <a:schemeClr val="bg1"/>
                </a:solidFill>
                <a:effectLst/>
                <a:uLnTx/>
                <a:uFillTx/>
                <a:latin typeface="SCHUNK FagoPro-Regular"/>
                <a:ea typeface="+mn-ea"/>
                <a:cs typeface="+mn-cs"/>
              </a:rPr>
              <a:t>Silver</a:t>
            </a:r>
            <a:endParaRPr kumimoji="0" lang="de-DE" sz="2200" b="0" i="0" u="none" strike="noStrike" kern="1200" cap="none" spc="0" normalizeH="0" baseline="0" noProof="0">
              <a:ln>
                <a:noFill/>
              </a:ln>
              <a:solidFill>
                <a:schemeClr val="bg1"/>
              </a:solidFill>
              <a:effectLst/>
              <a:uLnTx/>
              <a:uFillTx/>
              <a:latin typeface="SCHUNK FagoPro-Regular"/>
              <a:ea typeface="+mn-ea"/>
              <a:cs typeface="+mn-cs"/>
            </a:endParaRPr>
          </a:p>
        </p:txBody>
      </p:sp>
      <p:sp>
        <p:nvSpPr>
          <p:cNvPr id="26" name="Textfeld 25">
            <a:extLst>
              <a:ext uri="{FF2B5EF4-FFF2-40B4-BE49-F238E27FC236}">
                <a16:creationId xmlns:a16="http://schemas.microsoft.com/office/drawing/2014/main" id="{FD3572F9-43B9-977B-75D9-A48D5E03C64F}"/>
              </a:ext>
            </a:extLst>
          </p:cNvPr>
          <p:cNvSpPr txBox="1"/>
          <p:nvPr/>
        </p:nvSpPr>
        <p:spPr>
          <a:xfrm>
            <a:off x="5157239" y="1883428"/>
            <a:ext cx="1400976" cy="369719"/>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chemeClr val="bg1"/>
                </a:solidFill>
                <a:effectLst/>
                <a:uLnTx/>
                <a:uFillTx/>
                <a:latin typeface="SCHUNK FagoPro-Regular"/>
                <a:ea typeface="+mn-ea"/>
                <a:cs typeface="+mn-cs"/>
              </a:rPr>
              <a:t>TENDO P</a:t>
            </a:r>
          </a:p>
        </p:txBody>
      </p:sp>
      <p:sp>
        <p:nvSpPr>
          <p:cNvPr id="27" name="Textfeld 26">
            <a:extLst>
              <a:ext uri="{FF2B5EF4-FFF2-40B4-BE49-F238E27FC236}">
                <a16:creationId xmlns:a16="http://schemas.microsoft.com/office/drawing/2014/main" id="{97ADBDB6-0DD5-0F9E-7D5E-36CB6E398DFD}"/>
              </a:ext>
            </a:extLst>
          </p:cNvPr>
          <p:cNvSpPr txBox="1"/>
          <p:nvPr/>
        </p:nvSpPr>
        <p:spPr>
          <a:xfrm>
            <a:off x="5573144" y="2594099"/>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390</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28" name="Textfeld 27">
            <a:extLst>
              <a:ext uri="{FF2B5EF4-FFF2-40B4-BE49-F238E27FC236}">
                <a16:creationId xmlns:a16="http://schemas.microsoft.com/office/drawing/2014/main" id="{A240A8E4-1CEF-6E74-9491-B71692988F9C}"/>
              </a:ext>
            </a:extLst>
          </p:cNvPr>
          <p:cNvSpPr txBox="1"/>
          <p:nvPr/>
        </p:nvSpPr>
        <p:spPr>
          <a:xfrm>
            <a:off x="5573144" y="3427085"/>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525€</a:t>
            </a:r>
            <a:endParaRPr kumimoji="0" lang="de-DE" sz="2200" b="0" i="0" u="none" strike="noStrike" kern="1200" cap="none" spc="0" normalizeH="0" baseline="0" noProof="0">
              <a:ln>
                <a:noFill/>
              </a:ln>
              <a:solidFill>
                <a:schemeClr val="bg1"/>
              </a:solidFill>
              <a:effectLst/>
              <a:uLnTx/>
              <a:uFillTx/>
              <a:ea typeface="+mn-ea"/>
              <a:cs typeface="+mn-cs"/>
            </a:endParaRPr>
          </a:p>
        </p:txBody>
      </p:sp>
      <p:sp>
        <p:nvSpPr>
          <p:cNvPr id="29" name="Textfeld 28">
            <a:extLst>
              <a:ext uri="{FF2B5EF4-FFF2-40B4-BE49-F238E27FC236}">
                <a16:creationId xmlns:a16="http://schemas.microsoft.com/office/drawing/2014/main" id="{59310099-2BD6-924E-8936-6CD6466A193C}"/>
              </a:ext>
            </a:extLst>
          </p:cNvPr>
          <p:cNvSpPr txBox="1"/>
          <p:nvPr/>
        </p:nvSpPr>
        <p:spPr>
          <a:xfrm>
            <a:off x="5573144" y="5039604"/>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chemeClr val="bg1"/>
                </a:solidFill>
                <a:effectLst/>
                <a:uLnTx/>
                <a:uFillTx/>
                <a:ea typeface="+mn-ea"/>
                <a:cs typeface="+mn-cs"/>
              </a:rPr>
              <a:t>389€</a:t>
            </a:r>
          </a:p>
        </p:txBody>
      </p:sp>
      <p:sp>
        <p:nvSpPr>
          <p:cNvPr id="30" name="Textfeld 29">
            <a:extLst>
              <a:ext uri="{FF2B5EF4-FFF2-40B4-BE49-F238E27FC236}">
                <a16:creationId xmlns:a16="http://schemas.microsoft.com/office/drawing/2014/main" id="{C0D75FDF-EFDE-F196-36FF-E0371AA22C9B}"/>
              </a:ext>
            </a:extLst>
          </p:cNvPr>
          <p:cNvSpPr txBox="1"/>
          <p:nvPr/>
        </p:nvSpPr>
        <p:spPr>
          <a:xfrm>
            <a:off x="5573144" y="4250350"/>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379</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32" name="Textfeld 31">
            <a:extLst>
              <a:ext uri="{FF2B5EF4-FFF2-40B4-BE49-F238E27FC236}">
                <a16:creationId xmlns:a16="http://schemas.microsoft.com/office/drawing/2014/main" id="{08447A8D-5754-492D-DA32-1553D81F1458}"/>
              </a:ext>
            </a:extLst>
          </p:cNvPr>
          <p:cNvSpPr txBox="1"/>
          <p:nvPr/>
        </p:nvSpPr>
        <p:spPr>
          <a:xfrm>
            <a:off x="5573144" y="5892493"/>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495</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34" name="Textfeld 33">
            <a:extLst>
              <a:ext uri="{FF2B5EF4-FFF2-40B4-BE49-F238E27FC236}">
                <a16:creationId xmlns:a16="http://schemas.microsoft.com/office/drawing/2014/main" id="{8DB01BCB-28FD-AA5D-8E97-9DCC40391232}"/>
              </a:ext>
            </a:extLst>
          </p:cNvPr>
          <p:cNvSpPr txBox="1"/>
          <p:nvPr/>
        </p:nvSpPr>
        <p:spPr>
          <a:xfrm>
            <a:off x="7201126" y="1894014"/>
            <a:ext cx="1400976" cy="369719"/>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chemeClr val="bg1"/>
                </a:solidFill>
                <a:effectLst/>
                <a:uLnTx/>
                <a:uFillTx/>
                <a:latin typeface="SCHUNK FagoPro-Regular"/>
                <a:ea typeface="+mn-ea"/>
                <a:cs typeface="+mn-cs"/>
              </a:rPr>
              <a:t>  TENDO EC</a:t>
            </a:r>
          </a:p>
        </p:txBody>
      </p:sp>
      <p:sp>
        <p:nvSpPr>
          <p:cNvPr id="36" name="Textfeld 35">
            <a:extLst>
              <a:ext uri="{FF2B5EF4-FFF2-40B4-BE49-F238E27FC236}">
                <a16:creationId xmlns:a16="http://schemas.microsoft.com/office/drawing/2014/main" id="{881AAED3-AA33-52AB-1A79-130B8BE5EF9C}"/>
              </a:ext>
            </a:extLst>
          </p:cNvPr>
          <p:cNvSpPr txBox="1"/>
          <p:nvPr/>
        </p:nvSpPr>
        <p:spPr>
          <a:xfrm>
            <a:off x="7849905" y="2594099"/>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234</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37" name="Textfeld 36">
            <a:extLst>
              <a:ext uri="{FF2B5EF4-FFF2-40B4-BE49-F238E27FC236}">
                <a16:creationId xmlns:a16="http://schemas.microsoft.com/office/drawing/2014/main" id="{A51571BA-EF8A-3DC6-ACBB-63FA1C851B50}"/>
              </a:ext>
            </a:extLst>
          </p:cNvPr>
          <p:cNvSpPr txBox="1"/>
          <p:nvPr/>
        </p:nvSpPr>
        <p:spPr>
          <a:xfrm>
            <a:off x="7849905" y="3427085"/>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394€</a:t>
            </a:r>
            <a:endParaRPr kumimoji="0" lang="de-DE" sz="2200" b="0" i="0" u="none" strike="noStrike" kern="1200" cap="none" spc="0" normalizeH="0" baseline="0" noProof="0">
              <a:ln>
                <a:noFill/>
              </a:ln>
              <a:solidFill>
                <a:schemeClr val="bg1"/>
              </a:solidFill>
              <a:effectLst/>
              <a:uLnTx/>
              <a:uFillTx/>
              <a:ea typeface="+mn-ea"/>
              <a:cs typeface="+mn-cs"/>
            </a:endParaRPr>
          </a:p>
        </p:txBody>
      </p:sp>
      <p:sp>
        <p:nvSpPr>
          <p:cNvPr id="38" name="Textfeld 37">
            <a:extLst>
              <a:ext uri="{FF2B5EF4-FFF2-40B4-BE49-F238E27FC236}">
                <a16:creationId xmlns:a16="http://schemas.microsoft.com/office/drawing/2014/main" id="{5F257914-9BF7-E49B-7F7D-248B5623462E}"/>
              </a:ext>
            </a:extLst>
          </p:cNvPr>
          <p:cNvSpPr txBox="1"/>
          <p:nvPr/>
        </p:nvSpPr>
        <p:spPr>
          <a:xfrm>
            <a:off x="7849905" y="5039604"/>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219</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39" name="Textfeld 38">
            <a:extLst>
              <a:ext uri="{FF2B5EF4-FFF2-40B4-BE49-F238E27FC236}">
                <a16:creationId xmlns:a16="http://schemas.microsoft.com/office/drawing/2014/main" id="{1B4779BE-1BD0-B5B1-C8FE-702FD6C72EEC}"/>
              </a:ext>
            </a:extLst>
          </p:cNvPr>
          <p:cNvSpPr txBox="1"/>
          <p:nvPr/>
        </p:nvSpPr>
        <p:spPr>
          <a:xfrm>
            <a:off x="7849905" y="4250350"/>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chemeClr val="bg1"/>
                </a:solidFill>
                <a:effectLst/>
                <a:uLnTx/>
                <a:uFillTx/>
                <a:ea typeface="+mn-ea"/>
                <a:cs typeface="+mn-cs"/>
              </a:rPr>
              <a:t>207€</a:t>
            </a:r>
          </a:p>
        </p:txBody>
      </p:sp>
      <p:sp>
        <p:nvSpPr>
          <p:cNvPr id="40" name="Textfeld 39">
            <a:extLst>
              <a:ext uri="{FF2B5EF4-FFF2-40B4-BE49-F238E27FC236}">
                <a16:creationId xmlns:a16="http://schemas.microsoft.com/office/drawing/2014/main" id="{F7F59D94-CAD6-DDDD-56C9-F3F4BC52F486}"/>
              </a:ext>
            </a:extLst>
          </p:cNvPr>
          <p:cNvSpPr txBox="1"/>
          <p:nvPr/>
        </p:nvSpPr>
        <p:spPr>
          <a:xfrm>
            <a:off x="7849905" y="5892493"/>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a:solidFill>
                  <a:schemeClr val="bg1"/>
                </a:solidFill>
              </a:rPr>
              <a:t>332</a:t>
            </a:r>
            <a:r>
              <a:rPr kumimoji="0" lang="de-DE" sz="2200" b="0" i="0" u="none" strike="noStrike" kern="1200" cap="none" spc="0" normalizeH="0" baseline="0" noProof="0">
                <a:ln>
                  <a:noFill/>
                </a:ln>
                <a:solidFill>
                  <a:schemeClr val="bg1"/>
                </a:solidFill>
                <a:effectLst/>
                <a:uLnTx/>
                <a:uFillTx/>
                <a:ea typeface="+mn-ea"/>
                <a:cs typeface="+mn-cs"/>
              </a:rPr>
              <a:t>€</a:t>
            </a:r>
          </a:p>
        </p:txBody>
      </p:sp>
      <p:sp>
        <p:nvSpPr>
          <p:cNvPr id="47" name="Rechteck 46">
            <a:extLst>
              <a:ext uri="{FF2B5EF4-FFF2-40B4-BE49-F238E27FC236}">
                <a16:creationId xmlns:a16="http://schemas.microsoft.com/office/drawing/2014/main" id="{EEBD6ABF-3F5E-CEF5-BEA6-3D36DC4089D2}"/>
              </a:ext>
            </a:extLst>
          </p:cNvPr>
          <p:cNvSpPr/>
          <p:nvPr/>
        </p:nvSpPr>
        <p:spPr>
          <a:xfrm>
            <a:off x="444710" y="6743572"/>
            <a:ext cx="9261618" cy="356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981B7A85-2CDE-2A79-7287-1E72F1A15B5D}"/>
              </a:ext>
            </a:extLst>
          </p:cNvPr>
          <p:cNvPicPr>
            <a:picLocks noChangeAspect="1"/>
          </p:cNvPicPr>
          <p:nvPr/>
        </p:nvPicPr>
        <p:blipFill>
          <a:blip r:embed="rId2"/>
          <a:stretch>
            <a:fillRect/>
          </a:stretch>
        </p:blipFill>
        <p:spPr>
          <a:xfrm>
            <a:off x="439569" y="205300"/>
            <a:ext cx="2275640" cy="265034"/>
          </a:xfrm>
          <a:prstGeom prst="rect">
            <a:avLst/>
          </a:prstGeom>
        </p:spPr>
      </p:pic>
    </p:spTree>
    <p:extLst>
      <p:ext uri="{BB962C8B-B14F-4D97-AF65-F5344CB8AC3E}">
        <p14:creationId xmlns:p14="http://schemas.microsoft.com/office/powerpoint/2010/main" val="348428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a:xfrm>
            <a:off x="642036" y="633195"/>
            <a:ext cx="8996816" cy="599987"/>
          </a:xfrm>
        </p:spPr>
        <p:txBody>
          <a:bodyPr/>
          <a:lstStyle/>
          <a:p>
            <a:r>
              <a:rPr lang="de-DE" sz="2800" dirty="0" err="1"/>
              <a:t>Discounting</a:t>
            </a:r>
            <a:endParaRPr lang="de-DE" sz="2800"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19</a:t>
            </a:fld>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sp>
        <p:nvSpPr>
          <p:cNvPr id="5" name="Rechteck 4">
            <a:extLst>
              <a:ext uri="{FF2B5EF4-FFF2-40B4-BE49-F238E27FC236}">
                <a16:creationId xmlns:a16="http://schemas.microsoft.com/office/drawing/2014/main" id="{DD007FC3-91F0-BE58-D58B-196115DF4E34}"/>
              </a:ext>
            </a:extLst>
          </p:cNvPr>
          <p:cNvSpPr/>
          <p:nvPr/>
        </p:nvSpPr>
        <p:spPr>
          <a:xfrm>
            <a:off x="716187" y="2750937"/>
            <a:ext cx="1527154" cy="7697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TENDO P HSK-A63</a:t>
            </a:r>
          </a:p>
        </p:txBody>
      </p:sp>
      <p:sp>
        <p:nvSpPr>
          <p:cNvPr id="6" name="Textfeld 5">
            <a:extLst>
              <a:ext uri="{FF2B5EF4-FFF2-40B4-BE49-F238E27FC236}">
                <a16:creationId xmlns:a16="http://schemas.microsoft.com/office/drawing/2014/main" id="{2C7FDB8D-4A33-5EDC-B363-166E3DDC6045}"/>
              </a:ext>
            </a:extLst>
          </p:cNvPr>
          <p:cNvSpPr txBox="1"/>
          <p:nvPr/>
        </p:nvSpPr>
        <p:spPr>
          <a:xfrm>
            <a:off x="2751665" y="2934073"/>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chemeClr val="tx2"/>
                </a:solidFill>
                <a:effectLst/>
                <a:uLnTx/>
                <a:uFillTx/>
                <a:ea typeface="+mn-ea"/>
                <a:cs typeface="+mn-cs"/>
              </a:rPr>
              <a:t>390€</a:t>
            </a:r>
          </a:p>
        </p:txBody>
      </p:sp>
      <p:sp>
        <p:nvSpPr>
          <p:cNvPr id="9" name="Textfeld 8">
            <a:extLst>
              <a:ext uri="{FF2B5EF4-FFF2-40B4-BE49-F238E27FC236}">
                <a16:creationId xmlns:a16="http://schemas.microsoft.com/office/drawing/2014/main" id="{9FC0B91C-BDC2-ED04-0212-1409625F4732}"/>
              </a:ext>
            </a:extLst>
          </p:cNvPr>
          <p:cNvSpPr txBox="1"/>
          <p:nvPr/>
        </p:nvSpPr>
        <p:spPr>
          <a:xfrm>
            <a:off x="6245007" y="2821777"/>
            <a:ext cx="817479" cy="671482"/>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dirty="0">
                <a:solidFill>
                  <a:schemeClr val="tx2"/>
                </a:solidFill>
              </a:rPr>
              <a:t>-43%</a:t>
            </a:r>
          </a:p>
          <a:p>
            <a:pPr marR="0" algn="l" defTabSz="914400" rtl="0" eaLnBrk="1" fontAlgn="auto" latinLnBrk="0" hangingPunct="1">
              <a:lnSpc>
                <a:spcPct val="90000"/>
              </a:lnSpc>
              <a:spcBef>
                <a:spcPts val="300"/>
              </a:spcBef>
              <a:spcAft>
                <a:spcPts val="0"/>
              </a:spcAft>
              <a:buClr>
                <a:srgbClr val="009EE0"/>
              </a:buClr>
              <a:buSzTx/>
              <a:tabLst/>
            </a:pPr>
            <a:r>
              <a:rPr lang="de-DE" sz="2200" dirty="0">
                <a:solidFill>
                  <a:schemeClr val="tx2"/>
                </a:solidFill>
                <a:sym typeface="Wingdings" panose="05000000000000000000" pitchFamily="2" charset="2"/>
              </a:rPr>
              <a:t>222,30€</a:t>
            </a:r>
            <a:endParaRPr kumimoji="0" lang="de-DE" sz="2200" b="0" i="0" u="none" strike="noStrike" kern="1200" cap="none" spc="0" normalizeH="0" baseline="0" noProof="0" dirty="0">
              <a:ln>
                <a:noFill/>
              </a:ln>
              <a:solidFill>
                <a:schemeClr val="tx2"/>
              </a:solidFill>
              <a:effectLst/>
              <a:uLnTx/>
              <a:uFillTx/>
              <a:ea typeface="+mn-ea"/>
              <a:cs typeface="+mn-cs"/>
            </a:endParaRPr>
          </a:p>
        </p:txBody>
      </p:sp>
      <p:sp>
        <p:nvSpPr>
          <p:cNvPr id="13" name="Textfeld 12">
            <a:extLst>
              <a:ext uri="{FF2B5EF4-FFF2-40B4-BE49-F238E27FC236}">
                <a16:creationId xmlns:a16="http://schemas.microsoft.com/office/drawing/2014/main" id="{620EEE02-745B-99CD-0D23-EBAC39F33CED}"/>
              </a:ext>
            </a:extLst>
          </p:cNvPr>
          <p:cNvSpPr txBox="1"/>
          <p:nvPr/>
        </p:nvSpPr>
        <p:spPr>
          <a:xfrm>
            <a:off x="2538896" y="1925026"/>
            <a:ext cx="1141764" cy="594447"/>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List price </a:t>
            </a:r>
          </a:p>
          <a:p>
            <a:pPr marR="0" algn="ctr"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as of July 1</a:t>
            </a:r>
            <a:endParaRPr kumimoji="0" lang="de-DE" b="1" i="0" u="none" strike="noStrike" kern="1200" cap="none" spc="0" normalizeH="0" baseline="0" noProof="0" dirty="0">
              <a:ln>
                <a:noFill/>
              </a:ln>
              <a:solidFill>
                <a:srgbClr val="003D6A"/>
              </a:solidFill>
              <a:effectLst/>
              <a:uLnTx/>
              <a:uFillTx/>
              <a:ea typeface="+mn-ea"/>
              <a:cs typeface="+mn-cs"/>
            </a:endParaRPr>
          </a:p>
        </p:txBody>
      </p:sp>
      <p:sp>
        <p:nvSpPr>
          <p:cNvPr id="15" name="Textfeld 14">
            <a:extLst>
              <a:ext uri="{FF2B5EF4-FFF2-40B4-BE49-F238E27FC236}">
                <a16:creationId xmlns:a16="http://schemas.microsoft.com/office/drawing/2014/main" id="{572E463E-7DDC-4BF0-6ACF-6D607556F671}"/>
              </a:ext>
            </a:extLst>
          </p:cNvPr>
          <p:cNvSpPr txBox="1"/>
          <p:nvPr/>
        </p:nvSpPr>
        <p:spPr>
          <a:xfrm>
            <a:off x="5857497" y="1937686"/>
            <a:ext cx="1592497" cy="354105"/>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3D6A"/>
                </a:solidFill>
                <a:effectLst/>
                <a:uLnTx/>
                <a:uFillTx/>
                <a:ea typeface="+mn-ea"/>
                <a:cs typeface="+mn-cs"/>
              </a:rPr>
              <a:t>INTEC</a:t>
            </a:r>
          </a:p>
        </p:txBody>
      </p:sp>
      <p:cxnSp>
        <p:nvCxnSpPr>
          <p:cNvPr id="16" name="Gerader Verbinder 15">
            <a:extLst>
              <a:ext uri="{FF2B5EF4-FFF2-40B4-BE49-F238E27FC236}">
                <a16:creationId xmlns:a16="http://schemas.microsoft.com/office/drawing/2014/main" id="{6E1D6AF0-4AF6-15D4-6AC4-9DD906EC1EFB}"/>
              </a:ext>
            </a:extLst>
          </p:cNvPr>
          <p:cNvCxnSpPr>
            <a:cxnSpLocks/>
          </p:cNvCxnSpPr>
          <p:nvPr/>
        </p:nvCxnSpPr>
        <p:spPr>
          <a:xfrm>
            <a:off x="706950" y="2576838"/>
            <a:ext cx="1095383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hteck 16">
            <a:extLst>
              <a:ext uri="{FF2B5EF4-FFF2-40B4-BE49-F238E27FC236}">
                <a16:creationId xmlns:a16="http://schemas.microsoft.com/office/drawing/2014/main" id="{8DB83692-730D-ECD2-085B-BB2FF4E15A51}"/>
              </a:ext>
            </a:extLst>
          </p:cNvPr>
          <p:cNvSpPr/>
          <p:nvPr/>
        </p:nvSpPr>
        <p:spPr>
          <a:xfrm>
            <a:off x="725424" y="3848465"/>
            <a:ext cx="1527154" cy="7697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TENDO </a:t>
            </a:r>
            <a:r>
              <a:rPr lang="de-DE" dirty="0" err="1"/>
              <a:t>Silver</a:t>
            </a:r>
            <a:r>
              <a:rPr lang="de-DE" dirty="0"/>
              <a:t> </a:t>
            </a:r>
            <a:br>
              <a:rPr lang="de-DE" dirty="0"/>
            </a:br>
            <a:r>
              <a:rPr lang="de-DE" dirty="0"/>
              <a:t>HSK-A63</a:t>
            </a:r>
          </a:p>
        </p:txBody>
      </p:sp>
      <p:sp>
        <p:nvSpPr>
          <p:cNvPr id="18" name="Textfeld 17">
            <a:extLst>
              <a:ext uri="{FF2B5EF4-FFF2-40B4-BE49-F238E27FC236}">
                <a16:creationId xmlns:a16="http://schemas.microsoft.com/office/drawing/2014/main" id="{9D02AF3A-2387-A86B-5A6C-3E416386CD23}"/>
              </a:ext>
            </a:extLst>
          </p:cNvPr>
          <p:cNvSpPr txBox="1"/>
          <p:nvPr/>
        </p:nvSpPr>
        <p:spPr>
          <a:xfrm>
            <a:off x="2751665" y="4048121"/>
            <a:ext cx="660232"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chemeClr val="tx2"/>
                </a:solidFill>
                <a:effectLst/>
                <a:uLnTx/>
                <a:uFillTx/>
                <a:ea typeface="+mn-ea"/>
                <a:cs typeface="+mn-cs"/>
              </a:rPr>
              <a:t>260€</a:t>
            </a:r>
          </a:p>
        </p:txBody>
      </p:sp>
      <p:sp>
        <p:nvSpPr>
          <p:cNvPr id="20" name="Textfeld 19">
            <a:extLst>
              <a:ext uri="{FF2B5EF4-FFF2-40B4-BE49-F238E27FC236}">
                <a16:creationId xmlns:a16="http://schemas.microsoft.com/office/drawing/2014/main" id="{66DAD269-4371-9545-A037-167EA4100E19}"/>
              </a:ext>
            </a:extLst>
          </p:cNvPr>
          <p:cNvSpPr txBox="1"/>
          <p:nvPr/>
        </p:nvSpPr>
        <p:spPr>
          <a:xfrm>
            <a:off x="6245007" y="3915612"/>
            <a:ext cx="1133794" cy="702564"/>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chemeClr val="tx2"/>
                </a:solidFill>
                <a:effectLst/>
                <a:uLnTx/>
                <a:uFillTx/>
                <a:ea typeface="+mn-ea"/>
                <a:cs typeface="+mn-cs"/>
              </a:rPr>
              <a:t>-55%</a:t>
            </a:r>
          </a:p>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chemeClr val="tx2"/>
                </a:solidFill>
                <a:effectLst/>
                <a:uLnTx/>
                <a:uFillTx/>
                <a:ea typeface="+mn-ea"/>
                <a:cs typeface="+mn-cs"/>
                <a:sym typeface="Wingdings" panose="05000000000000000000" pitchFamily="2" charset="2"/>
              </a:rPr>
              <a:t> ~117€</a:t>
            </a:r>
            <a:endParaRPr kumimoji="0" lang="de-DE" sz="2200" b="0" i="0" u="none" strike="noStrike" kern="1200" cap="none" spc="0" normalizeH="0" baseline="0" noProof="0" dirty="0">
              <a:ln>
                <a:noFill/>
              </a:ln>
              <a:solidFill>
                <a:schemeClr val="tx2"/>
              </a:solidFill>
              <a:effectLst/>
              <a:uLnTx/>
              <a:uFillTx/>
              <a:ea typeface="+mn-ea"/>
              <a:cs typeface="+mn-cs"/>
            </a:endParaRPr>
          </a:p>
        </p:txBody>
      </p:sp>
      <p:sp>
        <p:nvSpPr>
          <p:cNvPr id="26" name="Rechteck 25">
            <a:extLst>
              <a:ext uri="{FF2B5EF4-FFF2-40B4-BE49-F238E27FC236}">
                <a16:creationId xmlns:a16="http://schemas.microsoft.com/office/drawing/2014/main" id="{9516B2F1-0BBD-FEA8-9A80-7A579D39B8F0}"/>
              </a:ext>
            </a:extLst>
          </p:cNvPr>
          <p:cNvSpPr/>
          <p:nvPr/>
        </p:nvSpPr>
        <p:spPr>
          <a:xfrm>
            <a:off x="716187" y="4823062"/>
            <a:ext cx="1527154" cy="7697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TENDO EC HSK-A63</a:t>
            </a:r>
          </a:p>
        </p:txBody>
      </p:sp>
      <p:sp>
        <p:nvSpPr>
          <p:cNvPr id="27" name="Textfeld 26">
            <a:extLst>
              <a:ext uri="{FF2B5EF4-FFF2-40B4-BE49-F238E27FC236}">
                <a16:creationId xmlns:a16="http://schemas.microsoft.com/office/drawing/2014/main" id="{022645B5-AF90-4818-6350-BFAA10F25F5C}"/>
              </a:ext>
            </a:extLst>
          </p:cNvPr>
          <p:cNvSpPr txBox="1"/>
          <p:nvPr/>
        </p:nvSpPr>
        <p:spPr>
          <a:xfrm>
            <a:off x="2751665" y="5025354"/>
            <a:ext cx="716227" cy="36512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dirty="0">
                <a:solidFill>
                  <a:srgbClr val="003D6A"/>
                </a:solidFill>
              </a:rPr>
              <a:t>234</a:t>
            </a:r>
            <a:r>
              <a:rPr kumimoji="0" lang="de-DE" sz="2200" b="0" i="0" u="none" strike="noStrike" kern="1200" cap="none" spc="0" normalizeH="0" baseline="0" noProof="0" dirty="0">
                <a:ln>
                  <a:noFill/>
                </a:ln>
                <a:solidFill>
                  <a:srgbClr val="003D6A"/>
                </a:solidFill>
                <a:effectLst/>
                <a:uLnTx/>
                <a:uFillTx/>
                <a:ea typeface="+mn-ea"/>
                <a:cs typeface="+mn-cs"/>
              </a:rPr>
              <a:t>€</a:t>
            </a:r>
          </a:p>
        </p:txBody>
      </p:sp>
      <p:sp>
        <p:nvSpPr>
          <p:cNvPr id="29" name="Textfeld 28">
            <a:extLst>
              <a:ext uri="{FF2B5EF4-FFF2-40B4-BE49-F238E27FC236}">
                <a16:creationId xmlns:a16="http://schemas.microsoft.com/office/drawing/2014/main" id="{814BC282-4121-CBAF-D85C-48880F74E925}"/>
              </a:ext>
            </a:extLst>
          </p:cNvPr>
          <p:cNvSpPr txBox="1"/>
          <p:nvPr/>
        </p:nvSpPr>
        <p:spPr>
          <a:xfrm>
            <a:off x="6245007" y="4915717"/>
            <a:ext cx="1309822" cy="642291"/>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chemeClr val="accent1"/>
                </a:solidFill>
                <a:effectLst/>
                <a:uLnTx/>
                <a:uFillTx/>
                <a:ea typeface="+mn-ea"/>
                <a:cs typeface="+mn-cs"/>
              </a:rPr>
              <a:t>-50%</a:t>
            </a:r>
          </a:p>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chemeClr val="accent1"/>
                </a:solidFill>
                <a:effectLst/>
                <a:uLnTx/>
                <a:uFillTx/>
                <a:ea typeface="+mn-ea"/>
                <a:cs typeface="+mn-cs"/>
                <a:sym typeface="Wingdings" panose="05000000000000000000" pitchFamily="2" charset="2"/>
              </a:rPr>
              <a:t> ~117€</a:t>
            </a:r>
            <a:endParaRPr kumimoji="0" lang="de-DE" sz="2200" b="0" i="0" u="none" strike="noStrike" kern="1200" cap="none" spc="0" normalizeH="0" baseline="0" noProof="0" dirty="0">
              <a:ln>
                <a:noFill/>
              </a:ln>
              <a:solidFill>
                <a:schemeClr val="accent1"/>
              </a:solidFill>
              <a:effectLst/>
              <a:uLnTx/>
              <a:uFillTx/>
              <a:ea typeface="+mn-ea"/>
              <a:cs typeface="+mn-cs"/>
            </a:endParaRPr>
          </a:p>
        </p:txBody>
      </p:sp>
      <p:cxnSp>
        <p:nvCxnSpPr>
          <p:cNvPr id="30" name="Gerader Verbinder 29">
            <a:extLst>
              <a:ext uri="{FF2B5EF4-FFF2-40B4-BE49-F238E27FC236}">
                <a16:creationId xmlns:a16="http://schemas.microsoft.com/office/drawing/2014/main" id="{2C784A14-F66A-DE14-0B06-DAFFE9785CBB}"/>
              </a:ext>
            </a:extLst>
          </p:cNvPr>
          <p:cNvCxnSpPr>
            <a:cxnSpLocks/>
          </p:cNvCxnSpPr>
          <p:nvPr/>
        </p:nvCxnSpPr>
        <p:spPr>
          <a:xfrm>
            <a:off x="706950" y="3709249"/>
            <a:ext cx="10953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76A0F70A-ABDA-9161-CB20-42F926A052D2}"/>
              </a:ext>
            </a:extLst>
          </p:cNvPr>
          <p:cNvCxnSpPr>
            <a:cxnSpLocks/>
          </p:cNvCxnSpPr>
          <p:nvPr/>
        </p:nvCxnSpPr>
        <p:spPr>
          <a:xfrm>
            <a:off x="706950" y="4708937"/>
            <a:ext cx="10953838"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0F76DEA6-987B-F78B-96FC-BB40064D7159}"/>
              </a:ext>
            </a:extLst>
          </p:cNvPr>
          <p:cNvSpPr txBox="1"/>
          <p:nvPr/>
        </p:nvSpPr>
        <p:spPr>
          <a:xfrm rot="19005054">
            <a:off x="8802541" y="3638083"/>
            <a:ext cx="1672622" cy="616195"/>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Project discounts for end customers</a:t>
            </a:r>
          </a:p>
          <a:p>
            <a:pPr marR="0" algn="ctr"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 possible after arrangement</a:t>
            </a:r>
            <a:endParaRPr kumimoji="0" lang="de-DE" b="1" i="0" u="none" strike="noStrike" kern="1200" cap="none" spc="0" normalizeH="0" baseline="0" noProof="0" dirty="0">
              <a:ln>
                <a:noFill/>
              </a:ln>
              <a:solidFill>
                <a:srgbClr val="003D6A"/>
              </a:solidFill>
              <a:effectLst/>
              <a:uLnTx/>
              <a:uFillTx/>
              <a:ea typeface="+mn-ea"/>
              <a:cs typeface="+mn-cs"/>
            </a:endParaRPr>
          </a:p>
        </p:txBody>
      </p:sp>
    </p:spTree>
    <p:extLst>
      <p:ext uri="{BB962C8B-B14F-4D97-AF65-F5344CB8AC3E}">
        <p14:creationId xmlns:p14="http://schemas.microsoft.com/office/powerpoint/2010/main" val="2843948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369117" y="1265485"/>
            <a:ext cx="11601974" cy="4581642"/>
          </a:xfrm>
        </p:spPr>
        <p:txBody>
          <a:bodyPr/>
          <a:lstStyle/>
          <a:p>
            <a:pPr marL="0" indent="0" algn="ctr">
              <a:buNone/>
            </a:pPr>
            <a:r>
              <a:rPr lang="en-US" dirty="0"/>
              <a:t>The new product line TENDO Silver was launched at </a:t>
            </a:r>
            <a:r>
              <a:rPr lang="en-US" b="1" dirty="0">
                <a:solidFill>
                  <a:schemeClr val="bg2"/>
                </a:solidFill>
              </a:rPr>
              <a:t>EMO 2023</a:t>
            </a:r>
            <a:r>
              <a:rPr lang="en-US" dirty="0"/>
              <a:t>!</a:t>
            </a:r>
          </a:p>
          <a:p>
            <a:pPr marL="0" indent="0" algn="ctr">
              <a:buNone/>
            </a:pPr>
            <a:endParaRPr lang="en-US" dirty="0"/>
          </a:p>
          <a:p>
            <a:pPr marL="0" indent="0" algn="ctr">
              <a:buNone/>
            </a:pPr>
            <a:r>
              <a:rPr lang="en-US" dirty="0"/>
              <a:t>TENDO Silver is classified in the </a:t>
            </a:r>
            <a:r>
              <a:rPr lang="en-US" b="1" dirty="0">
                <a:solidFill>
                  <a:schemeClr val="bg2"/>
                </a:solidFill>
              </a:rPr>
              <a:t>"Economy" </a:t>
            </a:r>
            <a:r>
              <a:rPr lang="en-US" dirty="0"/>
              <a:t>segment and complements/add TENDO E compact</a:t>
            </a:r>
          </a:p>
          <a:p>
            <a:pPr marL="0" indent="0" algn="ctr">
              <a:buNone/>
            </a:pPr>
            <a:endParaRPr lang="de-DE" dirty="0"/>
          </a:p>
          <a:p>
            <a:pPr marL="0" indent="0" algn="ctr">
              <a:buNone/>
            </a:pPr>
            <a:r>
              <a:rPr lang="en-US" dirty="0"/>
              <a:t>TENDO Silver is available in one length version and in a total of nine interfaces</a:t>
            </a:r>
          </a:p>
          <a:p>
            <a:pPr marL="0" indent="0" algn="ctr">
              <a:buNone/>
            </a:pPr>
            <a:r>
              <a:rPr lang="de-DE" sz="1600" dirty="0"/>
              <a:t>HSK-A63, HSK-A100, BT30, BT40, BT50, SK40, SK50, CAT40 und CAT50</a:t>
            </a:r>
          </a:p>
          <a:p>
            <a:pPr marL="0" indent="0" algn="ctr">
              <a:buNone/>
            </a:pPr>
            <a:endParaRPr lang="de-DE" sz="1600" dirty="0"/>
          </a:p>
          <a:p>
            <a:pPr marL="0" indent="0" algn="ctr">
              <a:buNone/>
            </a:pPr>
            <a:r>
              <a:rPr lang="en-US" dirty="0"/>
              <a:t>TENDO Silver closes the portfolio gap between the TENDO E compact, as well as the TENDO P and represents a tool holder that offers the best price-performance ratio in the direct clamping range</a:t>
            </a:r>
            <a:endParaRPr lang="de-DE" dirty="0"/>
          </a:p>
          <a:p>
            <a:pPr marL="0" indent="0" algn="ctr">
              <a:buNone/>
            </a:pPr>
            <a:endParaRPr lang="de-DE" dirty="0"/>
          </a:p>
          <a:p>
            <a:pPr algn="ctr"/>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sp>
        <p:nvSpPr>
          <p:cNvPr id="2" name="Titel 1">
            <a:extLst>
              <a:ext uri="{FF2B5EF4-FFF2-40B4-BE49-F238E27FC236}">
                <a16:creationId xmlns:a16="http://schemas.microsoft.com/office/drawing/2014/main" id="{958E5202-A84B-5F1A-4147-4139D490F19E}"/>
              </a:ext>
            </a:extLst>
          </p:cNvPr>
          <p:cNvSpPr>
            <a:spLocks noGrp="1"/>
          </p:cNvSpPr>
          <p:nvPr>
            <p:ph type="title"/>
          </p:nvPr>
        </p:nvSpPr>
        <p:spPr>
          <a:xfrm>
            <a:off x="658814" y="666751"/>
            <a:ext cx="4684973" cy="448985"/>
          </a:xfrm>
        </p:spPr>
        <p:txBody>
          <a:bodyPr/>
          <a:lstStyle/>
          <a:p>
            <a:r>
              <a:rPr lang="de-DE" sz="2800" dirty="0"/>
              <a:t>Facts</a:t>
            </a:r>
            <a:br>
              <a:rPr lang="de-DE" sz="2800" dirty="0"/>
            </a:br>
            <a:endParaRPr lang="de-DE" sz="2800" dirty="0"/>
          </a:p>
        </p:txBody>
      </p:sp>
    </p:spTree>
    <p:extLst>
      <p:ext uri="{BB962C8B-B14F-4D97-AF65-F5344CB8AC3E}">
        <p14:creationId xmlns:p14="http://schemas.microsoft.com/office/powerpoint/2010/main" val="1815470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a:t>Drilling </a:t>
            </a:r>
            <a:r>
              <a:rPr lang="de-DE" dirty="0" err="1"/>
              <a:t>application</a:t>
            </a:r>
            <a:r>
              <a:rPr lang="de-DE" dirty="0"/>
              <a:t> </a:t>
            </a:r>
            <a:r>
              <a:rPr lang="de-DE" dirty="0" err="1"/>
              <a:t>with</a:t>
            </a:r>
            <a:r>
              <a:rPr lang="de-DE" dirty="0"/>
              <a:t> TENDO P / Silver</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20</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Silver and TENDO P</a:t>
            </a:r>
          </a:p>
        </p:txBody>
      </p:sp>
      <p:sp>
        <p:nvSpPr>
          <p:cNvPr id="9" name="Textplatzhalter 8">
            <a:extLst>
              <a:ext uri="{FF2B5EF4-FFF2-40B4-BE49-F238E27FC236}">
                <a16:creationId xmlns:a16="http://schemas.microsoft.com/office/drawing/2014/main" id="{EF16CCCF-6071-C4DA-5D4A-0CE0FA332517}"/>
              </a:ext>
            </a:extLst>
          </p:cNvPr>
          <p:cNvSpPr>
            <a:spLocks noGrp="1"/>
          </p:cNvSpPr>
          <p:nvPr>
            <p:ph type="body" sz="quarter" idx="12"/>
          </p:nvPr>
        </p:nvSpPr>
        <p:spPr>
          <a:xfrm>
            <a:off x="658814" y="2114550"/>
            <a:ext cx="6691898" cy="4159250"/>
          </a:xfrm>
        </p:spPr>
        <p:txBody>
          <a:bodyPr/>
          <a:lstStyle/>
          <a:p>
            <a:pPr marL="0" indent="0">
              <a:buNone/>
            </a:pPr>
            <a:r>
              <a:rPr lang="de-DE" b="1" dirty="0" err="1"/>
              <a:t>Application</a:t>
            </a:r>
            <a:r>
              <a:rPr lang="de-DE" b="1" dirty="0"/>
              <a:t> </a:t>
            </a:r>
            <a:r>
              <a:rPr lang="de-DE" b="1" dirty="0" err="1"/>
              <a:t>details</a:t>
            </a:r>
            <a:r>
              <a:rPr lang="de-DE" b="1" dirty="0"/>
              <a:t>:</a:t>
            </a:r>
          </a:p>
          <a:p>
            <a:pPr marL="0" indent="0">
              <a:buNone/>
            </a:pPr>
            <a:r>
              <a:rPr lang="de-DE" dirty="0"/>
              <a:t>Operation:	Blind-hole Ø12mm, 20mm </a:t>
            </a:r>
            <a:r>
              <a:rPr lang="de-DE" dirty="0" err="1"/>
              <a:t>deep</a:t>
            </a:r>
            <a:endParaRPr lang="de-DE" dirty="0"/>
          </a:p>
          <a:p>
            <a:pPr marL="0" indent="0">
              <a:buNone/>
            </a:pPr>
            <a:r>
              <a:rPr lang="de-DE" dirty="0"/>
              <a:t>Material:	42CrMo4 (1000 N/mm²)</a:t>
            </a:r>
          </a:p>
          <a:p>
            <a:pPr marL="0" indent="0">
              <a:buNone/>
            </a:pPr>
            <a:r>
              <a:rPr lang="de-DE" dirty="0"/>
              <a:t>Tool:		solid </a:t>
            </a:r>
            <a:r>
              <a:rPr lang="de-DE" dirty="0" err="1"/>
              <a:t>carbide</a:t>
            </a:r>
            <a:r>
              <a:rPr lang="de-DE" dirty="0"/>
              <a:t> </a:t>
            </a:r>
            <a:r>
              <a:rPr lang="de-DE" dirty="0" err="1"/>
              <a:t>drill</a:t>
            </a:r>
            <a:r>
              <a:rPr lang="de-DE" dirty="0"/>
              <a:t> Ø12mm</a:t>
            </a:r>
          </a:p>
          <a:p>
            <a:pPr marL="0" indent="0">
              <a:buNone/>
            </a:pPr>
            <a:r>
              <a:rPr lang="de-DE" dirty="0"/>
              <a:t>Cooling:	internal</a:t>
            </a:r>
          </a:p>
          <a:p>
            <a:pPr marL="0" indent="0">
              <a:buNone/>
            </a:pPr>
            <a:r>
              <a:rPr lang="de-DE" dirty="0"/>
              <a:t>Cutting Data	n=2600 </a:t>
            </a:r>
            <a:r>
              <a:rPr lang="de-DE" dirty="0" err="1"/>
              <a:t>rev</a:t>
            </a:r>
            <a:r>
              <a:rPr lang="de-DE" dirty="0"/>
              <a:t>./min</a:t>
            </a:r>
          </a:p>
          <a:p>
            <a:pPr marL="0" indent="0">
              <a:buNone/>
            </a:pPr>
            <a:r>
              <a:rPr lang="de-DE" dirty="0"/>
              <a:t>		</a:t>
            </a:r>
            <a:r>
              <a:rPr lang="de-DE" dirty="0" err="1"/>
              <a:t>vc</a:t>
            </a:r>
            <a:r>
              <a:rPr lang="de-DE" dirty="0"/>
              <a:t>=100 m/min</a:t>
            </a:r>
          </a:p>
          <a:p>
            <a:pPr marL="0" indent="0">
              <a:buNone/>
            </a:pPr>
            <a:r>
              <a:rPr lang="de-DE" dirty="0"/>
              <a:t>		</a:t>
            </a:r>
            <a:r>
              <a:rPr lang="de-DE" dirty="0" err="1"/>
              <a:t>fz</a:t>
            </a:r>
            <a:r>
              <a:rPr lang="de-DE" dirty="0"/>
              <a:t>=0,15 mm/</a:t>
            </a:r>
            <a:r>
              <a:rPr lang="de-DE" dirty="0" err="1"/>
              <a:t>rev</a:t>
            </a:r>
            <a:r>
              <a:rPr lang="de-DE" dirty="0"/>
              <a:t>.</a:t>
            </a:r>
          </a:p>
          <a:p>
            <a:pPr marL="0" indent="0">
              <a:buNone/>
            </a:pPr>
            <a:r>
              <a:rPr lang="de-DE" dirty="0"/>
              <a:t>		</a:t>
            </a:r>
            <a:r>
              <a:rPr lang="de-DE" dirty="0" err="1"/>
              <a:t>vf</a:t>
            </a:r>
            <a:r>
              <a:rPr lang="de-DE" dirty="0"/>
              <a:t>=750 mm/min</a:t>
            </a:r>
          </a:p>
          <a:p>
            <a:pPr marL="0" indent="0">
              <a:buNone/>
            </a:pPr>
            <a:r>
              <a:rPr lang="de-DE" dirty="0" err="1"/>
              <a:t>Machine</a:t>
            </a:r>
            <a:r>
              <a:rPr lang="de-DE" dirty="0"/>
              <a:t>:	CHIRON FZ15S</a:t>
            </a:r>
          </a:p>
        </p:txBody>
      </p:sp>
      <p:pic>
        <p:nvPicPr>
          <p:cNvPr id="11" name="Grafik 10" descr="Ein Bild, das Text, Im Haus, Maschine, Computer enthält.&#10;&#10;Automatisch generierte Beschreibung">
            <a:extLst>
              <a:ext uri="{FF2B5EF4-FFF2-40B4-BE49-F238E27FC236}">
                <a16:creationId xmlns:a16="http://schemas.microsoft.com/office/drawing/2014/main" id="{D51BCCD9-33B7-52AB-F3CC-BE4A3341D32B}"/>
              </a:ext>
            </a:extLst>
          </p:cNvPr>
          <p:cNvPicPr>
            <a:picLocks noChangeAspect="1"/>
          </p:cNvPicPr>
          <p:nvPr/>
        </p:nvPicPr>
        <p:blipFill rotWithShape="1">
          <a:blip r:embed="rId2">
            <a:extLst>
              <a:ext uri="{28A0092B-C50C-407E-A947-70E740481C1C}">
                <a14:useLocalDpi xmlns:a14="http://schemas.microsoft.com/office/drawing/2010/main" val="0"/>
              </a:ext>
            </a:extLst>
          </a:blip>
          <a:srcRect l="31850"/>
          <a:stretch/>
        </p:blipFill>
        <p:spPr>
          <a:xfrm>
            <a:off x="7075504" y="1601487"/>
            <a:ext cx="4716460" cy="4601526"/>
          </a:xfrm>
          <a:prstGeom prst="rect">
            <a:avLst/>
          </a:prstGeom>
        </p:spPr>
      </p:pic>
    </p:spTree>
    <p:extLst>
      <p:ext uri="{BB962C8B-B14F-4D97-AF65-F5344CB8AC3E}">
        <p14:creationId xmlns:p14="http://schemas.microsoft.com/office/powerpoint/2010/main" val="2192183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a:t>Drilling </a:t>
            </a:r>
            <a:r>
              <a:rPr lang="de-DE" dirty="0" err="1"/>
              <a:t>application</a:t>
            </a:r>
            <a:r>
              <a:rPr lang="de-DE" dirty="0"/>
              <a:t>:</a:t>
            </a:r>
            <a:br>
              <a:rPr lang="de-DE" dirty="0"/>
            </a:br>
            <a:r>
              <a:rPr lang="de-DE" dirty="0" err="1"/>
              <a:t>Phases</a:t>
            </a:r>
            <a:r>
              <a:rPr lang="de-DE" dirty="0"/>
              <a:t> and </a:t>
            </a:r>
            <a:r>
              <a:rPr lang="de-DE" dirty="0" err="1"/>
              <a:t>forces</a:t>
            </a:r>
            <a:r>
              <a:rPr lang="de-DE" dirty="0"/>
              <a:t> in </a:t>
            </a:r>
            <a:r>
              <a:rPr lang="de-DE" dirty="0" err="1"/>
              <a:t>drilling</a:t>
            </a:r>
            <a:endParaRPr lang="de-DE"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21</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Silver and TENDO P</a:t>
            </a:r>
          </a:p>
        </p:txBody>
      </p:sp>
      <p:graphicFrame>
        <p:nvGraphicFramePr>
          <p:cNvPr id="5" name="Diagramm 4">
            <a:extLst>
              <a:ext uri="{FF2B5EF4-FFF2-40B4-BE49-F238E27FC236}">
                <a16:creationId xmlns:a16="http://schemas.microsoft.com/office/drawing/2014/main" id="{DDD70798-E9DD-4626-BC29-F05FE639C1B9}"/>
              </a:ext>
            </a:extLst>
          </p:cNvPr>
          <p:cNvGraphicFramePr>
            <a:graphicFrameLocks/>
          </p:cNvGraphicFramePr>
          <p:nvPr/>
        </p:nvGraphicFramePr>
        <p:xfrm>
          <a:off x="763481" y="3284738"/>
          <a:ext cx="10653202" cy="33013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hteck 5">
            <a:extLst>
              <a:ext uri="{FF2B5EF4-FFF2-40B4-BE49-F238E27FC236}">
                <a16:creationId xmlns:a16="http://schemas.microsoft.com/office/drawing/2014/main" id="{964AC438-AAB9-AC4D-62E5-1C7C464399AE}"/>
              </a:ext>
            </a:extLst>
          </p:cNvPr>
          <p:cNvSpPr/>
          <p:nvPr/>
        </p:nvSpPr>
        <p:spPr>
          <a:xfrm>
            <a:off x="1548693" y="2769484"/>
            <a:ext cx="429509" cy="3750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 name="Gruppieren 19">
            <a:extLst>
              <a:ext uri="{FF2B5EF4-FFF2-40B4-BE49-F238E27FC236}">
                <a16:creationId xmlns:a16="http://schemas.microsoft.com/office/drawing/2014/main" id="{208FC849-CE59-22E4-24C4-B10EF353C60C}"/>
              </a:ext>
            </a:extLst>
          </p:cNvPr>
          <p:cNvGrpSpPr/>
          <p:nvPr/>
        </p:nvGrpSpPr>
        <p:grpSpPr>
          <a:xfrm>
            <a:off x="1662241" y="2116651"/>
            <a:ext cx="202412" cy="598754"/>
            <a:chOff x="983451" y="1996809"/>
            <a:chExt cx="202412" cy="598754"/>
          </a:xfrm>
        </p:grpSpPr>
        <p:sp>
          <p:nvSpPr>
            <p:cNvPr id="7" name="Rechteck 6">
              <a:extLst>
                <a:ext uri="{FF2B5EF4-FFF2-40B4-BE49-F238E27FC236}">
                  <a16:creationId xmlns:a16="http://schemas.microsoft.com/office/drawing/2014/main" id="{586B8EFF-1A19-4825-A7CB-AA53AEDAE316}"/>
                </a:ext>
              </a:extLst>
            </p:cNvPr>
            <p:cNvSpPr/>
            <p:nvPr/>
          </p:nvSpPr>
          <p:spPr>
            <a:xfrm>
              <a:off x="985838" y="1996809"/>
              <a:ext cx="200025" cy="528638"/>
            </a:xfrm>
            <a:prstGeom prst="rect">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Gleichschenkliges Dreieck 8">
              <a:extLst>
                <a:ext uri="{FF2B5EF4-FFF2-40B4-BE49-F238E27FC236}">
                  <a16:creationId xmlns:a16="http://schemas.microsoft.com/office/drawing/2014/main" id="{2B2BE96A-4201-9B04-3DEA-1EAFA8734572}"/>
                </a:ext>
              </a:extLst>
            </p:cNvPr>
            <p:cNvSpPr/>
            <p:nvPr/>
          </p:nvSpPr>
          <p:spPr>
            <a:xfrm rot="10800000">
              <a:off x="985837" y="2525447"/>
              <a:ext cx="200024" cy="70116"/>
            </a:xfrm>
            <a:prstGeom prst="triangle">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r Verbinder 10">
              <a:extLst>
                <a:ext uri="{FF2B5EF4-FFF2-40B4-BE49-F238E27FC236}">
                  <a16:creationId xmlns:a16="http://schemas.microsoft.com/office/drawing/2014/main" id="{ECA49D61-C26C-C0B2-A809-861539E0B2A2}"/>
                </a:ext>
              </a:extLst>
            </p:cNvPr>
            <p:cNvCxnSpPr>
              <a:cxnSpLocks/>
            </p:cNvCxnSpPr>
            <p:nvPr/>
          </p:nvCxnSpPr>
          <p:spPr>
            <a:xfrm flipH="1">
              <a:off x="983453" y="2393156"/>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17" name="Gerader Verbinder 16">
              <a:extLst>
                <a:ext uri="{FF2B5EF4-FFF2-40B4-BE49-F238E27FC236}">
                  <a16:creationId xmlns:a16="http://schemas.microsoft.com/office/drawing/2014/main" id="{51685D97-5EE7-AA66-AEC7-C58D7C612414}"/>
                </a:ext>
              </a:extLst>
            </p:cNvPr>
            <p:cNvCxnSpPr>
              <a:cxnSpLocks/>
            </p:cNvCxnSpPr>
            <p:nvPr/>
          </p:nvCxnSpPr>
          <p:spPr>
            <a:xfrm flipH="1">
              <a:off x="983453" y="2271761"/>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18" name="Gerader Verbinder 17">
              <a:extLst>
                <a:ext uri="{FF2B5EF4-FFF2-40B4-BE49-F238E27FC236}">
                  <a16:creationId xmlns:a16="http://schemas.microsoft.com/office/drawing/2014/main" id="{DCB4498A-AA7B-226D-B4B8-A6EB2A331C4C}"/>
                </a:ext>
              </a:extLst>
            </p:cNvPr>
            <p:cNvCxnSpPr>
              <a:cxnSpLocks/>
            </p:cNvCxnSpPr>
            <p:nvPr/>
          </p:nvCxnSpPr>
          <p:spPr>
            <a:xfrm flipH="1">
              <a:off x="983453" y="2144918"/>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19" name="Gerader Verbinder 18">
              <a:extLst>
                <a:ext uri="{FF2B5EF4-FFF2-40B4-BE49-F238E27FC236}">
                  <a16:creationId xmlns:a16="http://schemas.microsoft.com/office/drawing/2014/main" id="{2CFC6336-3979-DA18-97B5-70317411D7BE}"/>
                </a:ext>
              </a:extLst>
            </p:cNvPr>
            <p:cNvCxnSpPr>
              <a:cxnSpLocks/>
            </p:cNvCxnSpPr>
            <p:nvPr/>
          </p:nvCxnSpPr>
          <p:spPr>
            <a:xfrm flipH="1">
              <a:off x="983451" y="2028971"/>
              <a:ext cx="200027" cy="132291"/>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22" name="Gerader Verbinder 21">
            <a:extLst>
              <a:ext uri="{FF2B5EF4-FFF2-40B4-BE49-F238E27FC236}">
                <a16:creationId xmlns:a16="http://schemas.microsoft.com/office/drawing/2014/main" id="{8353D2CF-A0E1-A2B6-6224-6B88DF207C46}"/>
              </a:ext>
            </a:extLst>
          </p:cNvPr>
          <p:cNvCxnSpPr>
            <a:cxnSpLocks/>
          </p:cNvCxnSpPr>
          <p:nvPr/>
        </p:nvCxnSpPr>
        <p:spPr>
          <a:xfrm flipV="1">
            <a:off x="1762254" y="3232819"/>
            <a:ext cx="0" cy="1836331"/>
          </a:xfrm>
          <a:prstGeom prst="line">
            <a:avLst/>
          </a:prstGeom>
          <a:ln>
            <a:prstDash val="lg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FED3DE1-6925-B414-22B4-C8E7844F54F0}"/>
              </a:ext>
            </a:extLst>
          </p:cNvPr>
          <p:cNvCxnSpPr>
            <a:cxnSpLocks/>
          </p:cNvCxnSpPr>
          <p:nvPr/>
        </p:nvCxnSpPr>
        <p:spPr>
          <a:xfrm flipV="1">
            <a:off x="2392412" y="3232819"/>
            <a:ext cx="0" cy="469169"/>
          </a:xfrm>
          <a:prstGeom prst="line">
            <a:avLst/>
          </a:prstGeom>
          <a:ln>
            <a:prstDash val="lg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hteck 24">
            <a:extLst>
              <a:ext uri="{FF2B5EF4-FFF2-40B4-BE49-F238E27FC236}">
                <a16:creationId xmlns:a16="http://schemas.microsoft.com/office/drawing/2014/main" id="{0D47E12E-A99E-EF15-3A21-5F6B6EAECA4C}"/>
              </a:ext>
            </a:extLst>
          </p:cNvPr>
          <p:cNvSpPr/>
          <p:nvPr/>
        </p:nvSpPr>
        <p:spPr>
          <a:xfrm>
            <a:off x="2178851" y="2769484"/>
            <a:ext cx="429509" cy="3750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B987203E-8008-37BC-7572-3DAF41AFBA24}"/>
              </a:ext>
            </a:extLst>
          </p:cNvPr>
          <p:cNvGrpSpPr/>
          <p:nvPr/>
        </p:nvGrpSpPr>
        <p:grpSpPr>
          <a:xfrm>
            <a:off x="2292399" y="2242959"/>
            <a:ext cx="202412" cy="598754"/>
            <a:chOff x="983451" y="1996809"/>
            <a:chExt cx="202412" cy="598754"/>
          </a:xfrm>
        </p:grpSpPr>
        <p:sp>
          <p:nvSpPr>
            <p:cNvPr id="27" name="Rechteck 26">
              <a:extLst>
                <a:ext uri="{FF2B5EF4-FFF2-40B4-BE49-F238E27FC236}">
                  <a16:creationId xmlns:a16="http://schemas.microsoft.com/office/drawing/2014/main" id="{51D31329-C168-1235-EE9F-4A18375A4142}"/>
                </a:ext>
              </a:extLst>
            </p:cNvPr>
            <p:cNvSpPr/>
            <p:nvPr/>
          </p:nvSpPr>
          <p:spPr>
            <a:xfrm>
              <a:off x="985838" y="1996809"/>
              <a:ext cx="200025" cy="528638"/>
            </a:xfrm>
            <a:prstGeom prst="rect">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Gleichschenkliges Dreieck 27">
              <a:extLst>
                <a:ext uri="{FF2B5EF4-FFF2-40B4-BE49-F238E27FC236}">
                  <a16:creationId xmlns:a16="http://schemas.microsoft.com/office/drawing/2014/main" id="{6612A5FD-5E4E-0D0E-E648-68D6661E81F8}"/>
                </a:ext>
              </a:extLst>
            </p:cNvPr>
            <p:cNvSpPr/>
            <p:nvPr/>
          </p:nvSpPr>
          <p:spPr>
            <a:xfrm rot="10800000">
              <a:off x="985837" y="2525447"/>
              <a:ext cx="200024" cy="70116"/>
            </a:xfrm>
            <a:prstGeom prst="triangle">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9" name="Gerader Verbinder 28">
              <a:extLst>
                <a:ext uri="{FF2B5EF4-FFF2-40B4-BE49-F238E27FC236}">
                  <a16:creationId xmlns:a16="http://schemas.microsoft.com/office/drawing/2014/main" id="{E5A0EA58-E9D9-1D6A-AD1D-5293C94E1F43}"/>
                </a:ext>
              </a:extLst>
            </p:cNvPr>
            <p:cNvCxnSpPr>
              <a:cxnSpLocks/>
            </p:cNvCxnSpPr>
            <p:nvPr/>
          </p:nvCxnSpPr>
          <p:spPr>
            <a:xfrm flipH="1">
              <a:off x="983453" y="2393156"/>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30" name="Gerader Verbinder 29">
              <a:extLst>
                <a:ext uri="{FF2B5EF4-FFF2-40B4-BE49-F238E27FC236}">
                  <a16:creationId xmlns:a16="http://schemas.microsoft.com/office/drawing/2014/main" id="{99E24E1C-81FD-28DF-80BF-058ED1D74757}"/>
                </a:ext>
              </a:extLst>
            </p:cNvPr>
            <p:cNvCxnSpPr>
              <a:cxnSpLocks/>
            </p:cNvCxnSpPr>
            <p:nvPr/>
          </p:nvCxnSpPr>
          <p:spPr>
            <a:xfrm flipH="1">
              <a:off x="983453" y="2271761"/>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31" name="Gerader Verbinder 30">
              <a:extLst>
                <a:ext uri="{FF2B5EF4-FFF2-40B4-BE49-F238E27FC236}">
                  <a16:creationId xmlns:a16="http://schemas.microsoft.com/office/drawing/2014/main" id="{88DC8683-8F46-D6BB-FEDB-576C17A79A21}"/>
                </a:ext>
              </a:extLst>
            </p:cNvPr>
            <p:cNvCxnSpPr>
              <a:cxnSpLocks/>
            </p:cNvCxnSpPr>
            <p:nvPr/>
          </p:nvCxnSpPr>
          <p:spPr>
            <a:xfrm flipH="1">
              <a:off x="983453" y="2144918"/>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32" name="Gerader Verbinder 31">
              <a:extLst>
                <a:ext uri="{FF2B5EF4-FFF2-40B4-BE49-F238E27FC236}">
                  <a16:creationId xmlns:a16="http://schemas.microsoft.com/office/drawing/2014/main" id="{B40B2CBA-1954-73C2-B2A1-360752FEAC6C}"/>
                </a:ext>
              </a:extLst>
            </p:cNvPr>
            <p:cNvCxnSpPr>
              <a:cxnSpLocks/>
            </p:cNvCxnSpPr>
            <p:nvPr/>
          </p:nvCxnSpPr>
          <p:spPr>
            <a:xfrm flipH="1">
              <a:off x="983451" y="2028971"/>
              <a:ext cx="200027" cy="132291"/>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33" name="Gerader Verbinder 32">
            <a:extLst>
              <a:ext uri="{FF2B5EF4-FFF2-40B4-BE49-F238E27FC236}">
                <a16:creationId xmlns:a16="http://schemas.microsoft.com/office/drawing/2014/main" id="{15693F73-1802-0AA1-9772-68FF67BD6E5F}"/>
              </a:ext>
            </a:extLst>
          </p:cNvPr>
          <p:cNvCxnSpPr>
            <a:cxnSpLocks/>
          </p:cNvCxnSpPr>
          <p:nvPr/>
        </p:nvCxnSpPr>
        <p:spPr>
          <a:xfrm flipV="1">
            <a:off x="6907136" y="3284738"/>
            <a:ext cx="0" cy="1873188"/>
          </a:xfrm>
          <a:prstGeom prst="line">
            <a:avLst/>
          </a:prstGeom>
          <a:ln>
            <a:prstDash val="lg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91F14388-FC96-810C-2F8B-FC4A322984D5}"/>
              </a:ext>
            </a:extLst>
          </p:cNvPr>
          <p:cNvSpPr/>
          <p:nvPr/>
        </p:nvSpPr>
        <p:spPr>
          <a:xfrm>
            <a:off x="6489487" y="2769484"/>
            <a:ext cx="818102" cy="3750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6" name="Gruppieren 35">
            <a:extLst>
              <a:ext uri="{FF2B5EF4-FFF2-40B4-BE49-F238E27FC236}">
                <a16:creationId xmlns:a16="http://schemas.microsoft.com/office/drawing/2014/main" id="{E26B7482-975B-02AF-84D0-E708B498EE31}"/>
              </a:ext>
            </a:extLst>
          </p:cNvPr>
          <p:cNvGrpSpPr/>
          <p:nvPr/>
        </p:nvGrpSpPr>
        <p:grpSpPr>
          <a:xfrm>
            <a:off x="6797332" y="2451086"/>
            <a:ext cx="202412" cy="598754"/>
            <a:chOff x="983451" y="1996809"/>
            <a:chExt cx="202412" cy="598754"/>
          </a:xfrm>
        </p:grpSpPr>
        <p:sp>
          <p:nvSpPr>
            <p:cNvPr id="37" name="Rechteck 36">
              <a:extLst>
                <a:ext uri="{FF2B5EF4-FFF2-40B4-BE49-F238E27FC236}">
                  <a16:creationId xmlns:a16="http://schemas.microsoft.com/office/drawing/2014/main" id="{69F79C0E-D755-F6EE-0D4B-3B182C32A780}"/>
                </a:ext>
              </a:extLst>
            </p:cNvPr>
            <p:cNvSpPr/>
            <p:nvPr/>
          </p:nvSpPr>
          <p:spPr>
            <a:xfrm>
              <a:off x="985838" y="1996809"/>
              <a:ext cx="200025" cy="528638"/>
            </a:xfrm>
            <a:prstGeom prst="rect">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Gleichschenkliges Dreieck 37">
              <a:extLst>
                <a:ext uri="{FF2B5EF4-FFF2-40B4-BE49-F238E27FC236}">
                  <a16:creationId xmlns:a16="http://schemas.microsoft.com/office/drawing/2014/main" id="{D6CE7AF3-D0A3-F2D9-415C-60C18C17496B}"/>
                </a:ext>
              </a:extLst>
            </p:cNvPr>
            <p:cNvSpPr/>
            <p:nvPr/>
          </p:nvSpPr>
          <p:spPr>
            <a:xfrm rot="10800000">
              <a:off x="985837" y="2525447"/>
              <a:ext cx="200024" cy="70116"/>
            </a:xfrm>
            <a:prstGeom prst="triangle">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9" name="Gerader Verbinder 38">
              <a:extLst>
                <a:ext uri="{FF2B5EF4-FFF2-40B4-BE49-F238E27FC236}">
                  <a16:creationId xmlns:a16="http://schemas.microsoft.com/office/drawing/2014/main" id="{06FEB597-67FB-6BCA-B02D-3A6FB37B6C54}"/>
                </a:ext>
              </a:extLst>
            </p:cNvPr>
            <p:cNvCxnSpPr>
              <a:cxnSpLocks/>
            </p:cNvCxnSpPr>
            <p:nvPr/>
          </p:nvCxnSpPr>
          <p:spPr>
            <a:xfrm flipH="1">
              <a:off x="983453" y="2393156"/>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7D7C42CD-A205-AA93-B77D-5732048C3D4D}"/>
                </a:ext>
              </a:extLst>
            </p:cNvPr>
            <p:cNvCxnSpPr>
              <a:cxnSpLocks/>
            </p:cNvCxnSpPr>
            <p:nvPr/>
          </p:nvCxnSpPr>
          <p:spPr>
            <a:xfrm flipH="1">
              <a:off x="983453" y="2271761"/>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41" name="Gerader Verbinder 40">
              <a:extLst>
                <a:ext uri="{FF2B5EF4-FFF2-40B4-BE49-F238E27FC236}">
                  <a16:creationId xmlns:a16="http://schemas.microsoft.com/office/drawing/2014/main" id="{B880225A-A821-5D09-21E8-265770BF31D3}"/>
                </a:ext>
              </a:extLst>
            </p:cNvPr>
            <p:cNvCxnSpPr>
              <a:cxnSpLocks/>
            </p:cNvCxnSpPr>
            <p:nvPr/>
          </p:nvCxnSpPr>
          <p:spPr>
            <a:xfrm flipH="1">
              <a:off x="983453" y="2144918"/>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42" name="Gerader Verbinder 41">
              <a:extLst>
                <a:ext uri="{FF2B5EF4-FFF2-40B4-BE49-F238E27FC236}">
                  <a16:creationId xmlns:a16="http://schemas.microsoft.com/office/drawing/2014/main" id="{E0F511B6-F66A-C693-318D-13C8374D7B45}"/>
                </a:ext>
              </a:extLst>
            </p:cNvPr>
            <p:cNvCxnSpPr>
              <a:cxnSpLocks/>
            </p:cNvCxnSpPr>
            <p:nvPr/>
          </p:nvCxnSpPr>
          <p:spPr>
            <a:xfrm flipH="1">
              <a:off x="983451" y="2028971"/>
              <a:ext cx="200027" cy="132291"/>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46" name="Gerader Verbinder 45">
            <a:extLst>
              <a:ext uri="{FF2B5EF4-FFF2-40B4-BE49-F238E27FC236}">
                <a16:creationId xmlns:a16="http://schemas.microsoft.com/office/drawing/2014/main" id="{DFCF7E72-C387-0BC9-2BF2-31184D31DA4A}"/>
              </a:ext>
            </a:extLst>
          </p:cNvPr>
          <p:cNvCxnSpPr>
            <a:cxnSpLocks/>
          </p:cNvCxnSpPr>
          <p:nvPr/>
        </p:nvCxnSpPr>
        <p:spPr>
          <a:xfrm flipV="1">
            <a:off x="8346798" y="3284738"/>
            <a:ext cx="0" cy="2230237"/>
          </a:xfrm>
          <a:prstGeom prst="line">
            <a:avLst/>
          </a:prstGeom>
          <a:ln>
            <a:prstDash val="lg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Rechteck 46">
            <a:extLst>
              <a:ext uri="{FF2B5EF4-FFF2-40B4-BE49-F238E27FC236}">
                <a16:creationId xmlns:a16="http://schemas.microsoft.com/office/drawing/2014/main" id="{E4A6F6FE-94B7-6AFA-7C7B-528CD2F6D52A}"/>
              </a:ext>
            </a:extLst>
          </p:cNvPr>
          <p:cNvSpPr/>
          <p:nvPr/>
        </p:nvSpPr>
        <p:spPr>
          <a:xfrm>
            <a:off x="7937747" y="2780718"/>
            <a:ext cx="818102" cy="3750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uppieren 47">
            <a:extLst>
              <a:ext uri="{FF2B5EF4-FFF2-40B4-BE49-F238E27FC236}">
                <a16:creationId xmlns:a16="http://schemas.microsoft.com/office/drawing/2014/main" id="{41973986-8D25-1A87-C148-6DCFFA79B90A}"/>
              </a:ext>
            </a:extLst>
          </p:cNvPr>
          <p:cNvGrpSpPr/>
          <p:nvPr/>
        </p:nvGrpSpPr>
        <p:grpSpPr>
          <a:xfrm>
            <a:off x="8247978" y="2780718"/>
            <a:ext cx="200026" cy="280356"/>
            <a:chOff x="985837" y="1996809"/>
            <a:chExt cx="200026" cy="598754"/>
          </a:xfrm>
          <a:solidFill>
            <a:schemeClr val="bg1"/>
          </a:solidFill>
        </p:grpSpPr>
        <p:sp>
          <p:nvSpPr>
            <p:cNvPr id="49" name="Rechteck 48">
              <a:extLst>
                <a:ext uri="{FF2B5EF4-FFF2-40B4-BE49-F238E27FC236}">
                  <a16:creationId xmlns:a16="http://schemas.microsoft.com/office/drawing/2014/main" id="{EFDC6884-A6B5-6D88-A181-BE53CF3E4261}"/>
                </a:ext>
              </a:extLst>
            </p:cNvPr>
            <p:cNvSpPr/>
            <p:nvPr/>
          </p:nvSpPr>
          <p:spPr>
            <a:xfrm>
              <a:off x="985838" y="1996809"/>
              <a:ext cx="200025" cy="528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Gleichschenkliges Dreieck 49">
              <a:extLst>
                <a:ext uri="{FF2B5EF4-FFF2-40B4-BE49-F238E27FC236}">
                  <a16:creationId xmlns:a16="http://schemas.microsoft.com/office/drawing/2014/main" id="{0AA39517-B668-592A-D684-7F02B68454CD}"/>
                </a:ext>
              </a:extLst>
            </p:cNvPr>
            <p:cNvSpPr/>
            <p:nvPr/>
          </p:nvSpPr>
          <p:spPr>
            <a:xfrm rot="10800000">
              <a:off x="985837" y="2525447"/>
              <a:ext cx="200024" cy="701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5" name="Gruppieren 54">
            <a:extLst>
              <a:ext uri="{FF2B5EF4-FFF2-40B4-BE49-F238E27FC236}">
                <a16:creationId xmlns:a16="http://schemas.microsoft.com/office/drawing/2014/main" id="{0377ED44-B882-AAA3-839B-A12C0560FEE5}"/>
              </a:ext>
            </a:extLst>
          </p:cNvPr>
          <p:cNvGrpSpPr/>
          <p:nvPr/>
        </p:nvGrpSpPr>
        <p:grpSpPr>
          <a:xfrm>
            <a:off x="8245592" y="2250016"/>
            <a:ext cx="202412" cy="598754"/>
            <a:chOff x="983451" y="1996809"/>
            <a:chExt cx="202412" cy="598754"/>
          </a:xfrm>
        </p:grpSpPr>
        <p:sp>
          <p:nvSpPr>
            <p:cNvPr id="56" name="Rechteck 55">
              <a:extLst>
                <a:ext uri="{FF2B5EF4-FFF2-40B4-BE49-F238E27FC236}">
                  <a16:creationId xmlns:a16="http://schemas.microsoft.com/office/drawing/2014/main" id="{89F661A3-E9F9-948F-4C11-9EAAA6272A23}"/>
                </a:ext>
              </a:extLst>
            </p:cNvPr>
            <p:cNvSpPr/>
            <p:nvPr/>
          </p:nvSpPr>
          <p:spPr>
            <a:xfrm>
              <a:off x="985838" y="1996809"/>
              <a:ext cx="200025" cy="528638"/>
            </a:xfrm>
            <a:prstGeom prst="rect">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Gleichschenkliges Dreieck 56">
              <a:extLst>
                <a:ext uri="{FF2B5EF4-FFF2-40B4-BE49-F238E27FC236}">
                  <a16:creationId xmlns:a16="http://schemas.microsoft.com/office/drawing/2014/main" id="{9C390475-C6DC-78D0-9D71-015F8EEBA59A}"/>
                </a:ext>
              </a:extLst>
            </p:cNvPr>
            <p:cNvSpPr/>
            <p:nvPr/>
          </p:nvSpPr>
          <p:spPr>
            <a:xfrm rot="10800000">
              <a:off x="985837" y="2525447"/>
              <a:ext cx="200024" cy="70116"/>
            </a:xfrm>
            <a:prstGeom prst="triangle">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8" name="Gerader Verbinder 57">
              <a:extLst>
                <a:ext uri="{FF2B5EF4-FFF2-40B4-BE49-F238E27FC236}">
                  <a16:creationId xmlns:a16="http://schemas.microsoft.com/office/drawing/2014/main" id="{AE226098-782D-C88F-1DB9-907266AECC38}"/>
                </a:ext>
              </a:extLst>
            </p:cNvPr>
            <p:cNvCxnSpPr>
              <a:cxnSpLocks/>
            </p:cNvCxnSpPr>
            <p:nvPr/>
          </p:nvCxnSpPr>
          <p:spPr>
            <a:xfrm flipH="1">
              <a:off x="983453" y="2393156"/>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59" name="Gerader Verbinder 58">
              <a:extLst>
                <a:ext uri="{FF2B5EF4-FFF2-40B4-BE49-F238E27FC236}">
                  <a16:creationId xmlns:a16="http://schemas.microsoft.com/office/drawing/2014/main" id="{12FE9F57-22E6-2AE9-474A-637F828F250E}"/>
                </a:ext>
              </a:extLst>
            </p:cNvPr>
            <p:cNvCxnSpPr>
              <a:cxnSpLocks/>
            </p:cNvCxnSpPr>
            <p:nvPr/>
          </p:nvCxnSpPr>
          <p:spPr>
            <a:xfrm flipH="1">
              <a:off x="983453" y="2271761"/>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60" name="Gerader Verbinder 59">
              <a:extLst>
                <a:ext uri="{FF2B5EF4-FFF2-40B4-BE49-F238E27FC236}">
                  <a16:creationId xmlns:a16="http://schemas.microsoft.com/office/drawing/2014/main" id="{E669CBC5-60F2-0C37-B3C6-F77D5EA58EB7}"/>
                </a:ext>
              </a:extLst>
            </p:cNvPr>
            <p:cNvCxnSpPr>
              <a:cxnSpLocks/>
            </p:cNvCxnSpPr>
            <p:nvPr/>
          </p:nvCxnSpPr>
          <p:spPr>
            <a:xfrm flipH="1">
              <a:off x="983453" y="2144918"/>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61" name="Gerader Verbinder 60">
              <a:extLst>
                <a:ext uri="{FF2B5EF4-FFF2-40B4-BE49-F238E27FC236}">
                  <a16:creationId xmlns:a16="http://schemas.microsoft.com/office/drawing/2014/main" id="{C59645F6-57E4-DEE9-4E2A-0453BE494FE5}"/>
                </a:ext>
              </a:extLst>
            </p:cNvPr>
            <p:cNvCxnSpPr>
              <a:cxnSpLocks/>
            </p:cNvCxnSpPr>
            <p:nvPr/>
          </p:nvCxnSpPr>
          <p:spPr>
            <a:xfrm flipH="1">
              <a:off x="983451" y="2028971"/>
              <a:ext cx="200027" cy="132291"/>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67" name="Gerade Verbindung mit Pfeil 66">
            <a:extLst>
              <a:ext uri="{FF2B5EF4-FFF2-40B4-BE49-F238E27FC236}">
                <a16:creationId xmlns:a16="http://schemas.microsoft.com/office/drawing/2014/main" id="{C3008A6E-9B47-BD40-1ED8-A4AECE4A55FC}"/>
              </a:ext>
            </a:extLst>
          </p:cNvPr>
          <p:cNvCxnSpPr>
            <a:endCxn id="27" idx="0"/>
          </p:cNvCxnSpPr>
          <p:nvPr/>
        </p:nvCxnSpPr>
        <p:spPr>
          <a:xfrm>
            <a:off x="2392412" y="2006353"/>
            <a:ext cx="2387" cy="236606"/>
          </a:xfrm>
          <a:prstGeom prst="straightConnector1">
            <a:avLst/>
          </a:prstGeom>
          <a:ln w="38100">
            <a:solidFill>
              <a:srgbClr val="BCCF00"/>
            </a:solidFill>
            <a:tailEnd type="triangle"/>
          </a:ln>
        </p:spPr>
        <p:style>
          <a:lnRef idx="1">
            <a:schemeClr val="accent4"/>
          </a:lnRef>
          <a:fillRef idx="0">
            <a:schemeClr val="accent4"/>
          </a:fillRef>
          <a:effectRef idx="0">
            <a:schemeClr val="accent4"/>
          </a:effectRef>
          <a:fontRef idx="minor">
            <a:schemeClr val="tx1"/>
          </a:fontRef>
        </p:style>
      </p:cxnSp>
      <p:cxnSp>
        <p:nvCxnSpPr>
          <p:cNvPr id="68" name="Gerade Verbindung mit Pfeil 67">
            <a:extLst>
              <a:ext uri="{FF2B5EF4-FFF2-40B4-BE49-F238E27FC236}">
                <a16:creationId xmlns:a16="http://schemas.microsoft.com/office/drawing/2014/main" id="{657F0D25-0719-2867-42A7-1B0D913EE918}"/>
              </a:ext>
            </a:extLst>
          </p:cNvPr>
          <p:cNvCxnSpPr>
            <a:cxnSpLocks/>
          </p:cNvCxnSpPr>
          <p:nvPr/>
        </p:nvCxnSpPr>
        <p:spPr>
          <a:xfrm flipV="1">
            <a:off x="8345605" y="2012703"/>
            <a:ext cx="0" cy="208605"/>
          </a:xfrm>
          <a:prstGeom prst="straightConnector1">
            <a:avLst/>
          </a:prstGeom>
          <a:ln w="38100">
            <a:solidFill>
              <a:srgbClr val="BCCF00"/>
            </a:solidFill>
            <a:tailEnd type="triangle"/>
          </a:ln>
        </p:spPr>
        <p:style>
          <a:lnRef idx="1">
            <a:schemeClr val="accent4"/>
          </a:lnRef>
          <a:fillRef idx="0">
            <a:schemeClr val="accent4"/>
          </a:fillRef>
          <a:effectRef idx="0">
            <a:schemeClr val="accent4"/>
          </a:effectRef>
          <a:fontRef idx="minor">
            <a:schemeClr val="tx1"/>
          </a:fontRef>
        </p:style>
      </p:cxnSp>
      <p:sp>
        <p:nvSpPr>
          <p:cNvPr id="70" name="Textfeld 69">
            <a:extLst>
              <a:ext uri="{FF2B5EF4-FFF2-40B4-BE49-F238E27FC236}">
                <a16:creationId xmlns:a16="http://schemas.microsoft.com/office/drawing/2014/main" id="{79B5576C-C710-9246-7B90-58F66CDB0AE3}"/>
              </a:ext>
            </a:extLst>
          </p:cNvPr>
          <p:cNvSpPr txBox="1"/>
          <p:nvPr/>
        </p:nvSpPr>
        <p:spPr>
          <a:xfrm>
            <a:off x="1917183" y="3144030"/>
            <a:ext cx="377178" cy="375082"/>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rgbClr val="003D6A"/>
                </a:solidFill>
                <a:effectLst/>
                <a:uLnTx/>
                <a:uFillTx/>
                <a:ea typeface="+mn-ea"/>
                <a:cs typeface="+mn-cs"/>
              </a:rPr>
              <a:t>1</a:t>
            </a:r>
          </a:p>
        </p:txBody>
      </p:sp>
      <p:sp>
        <p:nvSpPr>
          <p:cNvPr id="72" name="Textfeld 71">
            <a:extLst>
              <a:ext uri="{FF2B5EF4-FFF2-40B4-BE49-F238E27FC236}">
                <a16:creationId xmlns:a16="http://schemas.microsoft.com/office/drawing/2014/main" id="{C87CBF0C-7A5C-4C67-F8FE-11BF1670BBFF}"/>
              </a:ext>
            </a:extLst>
          </p:cNvPr>
          <p:cNvSpPr txBox="1"/>
          <p:nvPr/>
        </p:nvSpPr>
        <p:spPr>
          <a:xfrm>
            <a:off x="8958715" y="1342016"/>
            <a:ext cx="1576922" cy="1801886"/>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noAutofit/>
          </a:bodyPr>
          <a:lstStyle/>
          <a:p>
            <a:pPr marR="0" defTabSz="914400" rtl="0" eaLnBrk="1" fontAlgn="auto" latinLnBrk="0" hangingPunct="1">
              <a:lnSpc>
                <a:spcPct val="90000"/>
              </a:lnSpc>
              <a:spcBef>
                <a:spcPts val="300"/>
              </a:spcBef>
              <a:spcAft>
                <a:spcPts val="0"/>
              </a:spcAft>
              <a:buClr>
                <a:srgbClr val="009EE0"/>
              </a:buClr>
              <a:buSzTx/>
              <a:tabLst/>
            </a:pPr>
            <a:endParaRPr kumimoji="0" lang="de-DE" sz="2200" b="0" i="0" u="none" strike="noStrike" kern="1200" cap="none" spc="0" normalizeH="0" baseline="0" noProof="0" dirty="0">
              <a:ln>
                <a:noFill/>
              </a:ln>
              <a:solidFill>
                <a:srgbClr val="003D6A"/>
              </a:solidFill>
              <a:effectLst/>
              <a:uLnTx/>
              <a:uFillTx/>
              <a:ea typeface="+mn-ea"/>
              <a:cs typeface="+mn-cs"/>
            </a:endParaRPr>
          </a:p>
          <a:p>
            <a:pPr marR="0" defTabSz="914400" rtl="0" eaLnBrk="1" fontAlgn="auto" latinLnBrk="0" hangingPunct="1">
              <a:lnSpc>
                <a:spcPct val="90000"/>
              </a:lnSpc>
              <a:spcBef>
                <a:spcPts val="300"/>
              </a:spcBef>
              <a:spcAft>
                <a:spcPts val="0"/>
              </a:spcAft>
              <a:buClr>
                <a:srgbClr val="009EE0"/>
              </a:buClr>
              <a:buSzTx/>
              <a:tabLst/>
            </a:pPr>
            <a:r>
              <a:rPr lang="de-DE" sz="1600" dirty="0">
                <a:solidFill>
                  <a:srgbClr val="003D6A"/>
                </a:solidFill>
              </a:rPr>
              <a:t> </a:t>
            </a:r>
            <a:r>
              <a:rPr lang="de-DE" sz="1600" dirty="0" err="1">
                <a:solidFill>
                  <a:srgbClr val="003D6A"/>
                </a:solidFill>
              </a:rPr>
              <a:t>Phases</a:t>
            </a:r>
            <a:r>
              <a:rPr lang="de-DE" sz="1600" dirty="0">
                <a:solidFill>
                  <a:srgbClr val="003D6A"/>
                </a:solidFill>
              </a:rPr>
              <a:t>:</a:t>
            </a:r>
          </a:p>
          <a:p>
            <a:pPr marR="0"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 1: Center Drilling</a:t>
            </a:r>
          </a:p>
          <a:p>
            <a:pPr marR="0" defTabSz="914400" rtl="0" eaLnBrk="1" fontAlgn="auto" latinLnBrk="0" hangingPunct="1">
              <a:lnSpc>
                <a:spcPct val="90000"/>
              </a:lnSpc>
              <a:spcBef>
                <a:spcPts val="300"/>
              </a:spcBef>
              <a:spcAft>
                <a:spcPts val="0"/>
              </a:spcAft>
              <a:buClr>
                <a:srgbClr val="009EE0"/>
              </a:buClr>
              <a:buSzTx/>
              <a:tabLst/>
            </a:pPr>
            <a:r>
              <a:rPr lang="de-DE" sz="1600" dirty="0">
                <a:solidFill>
                  <a:srgbClr val="003D6A"/>
                </a:solidFill>
              </a:rPr>
              <a:t> 2: Drilling</a:t>
            </a:r>
          </a:p>
          <a:p>
            <a:pPr marR="0"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 3: </a:t>
            </a:r>
            <a:r>
              <a:rPr kumimoji="0" lang="de-DE" sz="1600" b="0" i="0" u="none" strike="noStrike" kern="1200" cap="none" spc="0" normalizeH="0" baseline="0" noProof="0" dirty="0" err="1">
                <a:ln>
                  <a:noFill/>
                </a:ln>
                <a:solidFill>
                  <a:srgbClr val="003D6A"/>
                </a:solidFill>
                <a:effectLst/>
                <a:uLnTx/>
                <a:uFillTx/>
                <a:ea typeface="+mn-ea"/>
                <a:cs typeface="+mn-cs"/>
              </a:rPr>
              <a:t>Retracting</a:t>
            </a:r>
            <a:endParaRPr kumimoji="0" lang="de-DE" sz="1600" b="0" i="0" u="none" strike="noStrike" kern="1200" cap="none" spc="0" normalizeH="0" baseline="0" noProof="0" dirty="0">
              <a:ln>
                <a:noFill/>
              </a:ln>
              <a:solidFill>
                <a:srgbClr val="003D6A"/>
              </a:solidFill>
              <a:effectLst/>
              <a:uLnTx/>
              <a:uFillTx/>
              <a:ea typeface="+mn-ea"/>
              <a:cs typeface="+mn-cs"/>
            </a:endParaRPr>
          </a:p>
        </p:txBody>
      </p:sp>
      <p:grpSp>
        <p:nvGrpSpPr>
          <p:cNvPr id="74" name="Gruppieren 73">
            <a:extLst>
              <a:ext uri="{FF2B5EF4-FFF2-40B4-BE49-F238E27FC236}">
                <a16:creationId xmlns:a16="http://schemas.microsoft.com/office/drawing/2014/main" id="{86D8157D-90E5-50F9-4274-C7E825D0E3AA}"/>
              </a:ext>
            </a:extLst>
          </p:cNvPr>
          <p:cNvGrpSpPr/>
          <p:nvPr/>
        </p:nvGrpSpPr>
        <p:grpSpPr>
          <a:xfrm>
            <a:off x="11557218" y="1506270"/>
            <a:ext cx="202412" cy="598754"/>
            <a:chOff x="983451" y="1996809"/>
            <a:chExt cx="202412" cy="598754"/>
          </a:xfrm>
        </p:grpSpPr>
        <p:sp>
          <p:nvSpPr>
            <p:cNvPr id="75" name="Rechteck 74">
              <a:extLst>
                <a:ext uri="{FF2B5EF4-FFF2-40B4-BE49-F238E27FC236}">
                  <a16:creationId xmlns:a16="http://schemas.microsoft.com/office/drawing/2014/main" id="{6EF24838-83BD-6079-6E58-F95F08F8410B}"/>
                </a:ext>
              </a:extLst>
            </p:cNvPr>
            <p:cNvSpPr/>
            <p:nvPr/>
          </p:nvSpPr>
          <p:spPr>
            <a:xfrm>
              <a:off x="985838" y="1996809"/>
              <a:ext cx="200025" cy="528638"/>
            </a:xfrm>
            <a:prstGeom prst="rect">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Gleichschenkliges Dreieck 75">
              <a:extLst>
                <a:ext uri="{FF2B5EF4-FFF2-40B4-BE49-F238E27FC236}">
                  <a16:creationId xmlns:a16="http://schemas.microsoft.com/office/drawing/2014/main" id="{24CB59E6-11A1-6008-B312-F2F058A5CDEF}"/>
                </a:ext>
              </a:extLst>
            </p:cNvPr>
            <p:cNvSpPr/>
            <p:nvPr/>
          </p:nvSpPr>
          <p:spPr>
            <a:xfrm rot="10800000">
              <a:off x="985837" y="2525447"/>
              <a:ext cx="200024" cy="70116"/>
            </a:xfrm>
            <a:prstGeom prst="triangle">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7" name="Gerader Verbinder 76">
              <a:extLst>
                <a:ext uri="{FF2B5EF4-FFF2-40B4-BE49-F238E27FC236}">
                  <a16:creationId xmlns:a16="http://schemas.microsoft.com/office/drawing/2014/main" id="{CF3262B0-77C2-FABF-0DAA-F1221BC80EDB}"/>
                </a:ext>
              </a:extLst>
            </p:cNvPr>
            <p:cNvCxnSpPr>
              <a:cxnSpLocks/>
            </p:cNvCxnSpPr>
            <p:nvPr/>
          </p:nvCxnSpPr>
          <p:spPr>
            <a:xfrm flipH="1">
              <a:off x="983453" y="2393156"/>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78" name="Gerader Verbinder 77">
              <a:extLst>
                <a:ext uri="{FF2B5EF4-FFF2-40B4-BE49-F238E27FC236}">
                  <a16:creationId xmlns:a16="http://schemas.microsoft.com/office/drawing/2014/main" id="{19FBA15D-3CFD-DEFD-8E1D-0E831E836DCA}"/>
                </a:ext>
              </a:extLst>
            </p:cNvPr>
            <p:cNvCxnSpPr>
              <a:cxnSpLocks/>
            </p:cNvCxnSpPr>
            <p:nvPr/>
          </p:nvCxnSpPr>
          <p:spPr>
            <a:xfrm flipH="1">
              <a:off x="983453" y="2271761"/>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79" name="Gerader Verbinder 78">
              <a:extLst>
                <a:ext uri="{FF2B5EF4-FFF2-40B4-BE49-F238E27FC236}">
                  <a16:creationId xmlns:a16="http://schemas.microsoft.com/office/drawing/2014/main" id="{A8BD2AFE-0664-980F-A4BE-C6CA495B2BCF}"/>
                </a:ext>
              </a:extLst>
            </p:cNvPr>
            <p:cNvCxnSpPr>
              <a:cxnSpLocks/>
            </p:cNvCxnSpPr>
            <p:nvPr/>
          </p:nvCxnSpPr>
          <p:spPr>
            <a:xfrm flipH="1">
              <a:off x="983453" y="2144918"/>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CEC9C0E1-AB86-790E-F874-3D660B72FFD4}"/>
                </a:ext>
              </a:extLst>
            </p:cNvPr>
            <p:cNvCxnSpPr>
              <a:cxnSpLocks/>
            </p:cNvCxnSpPr>
            <p:nvPr/>
          </p:nvCxnSpPr>
          <p:spPr>
            <a:xfrm flipH="1">
              <a:off x="983451" y="2028971"/>
              <a:ext cx="200027" cy="132291"/>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81" name="Gerade Verbindung mit Pfeil 80">
            <a:extLst>
              <a:ext uri="{FF2B5EF4-FFF2-40B4-BE49-F238E27FC236}">
                <a16:creationId xmlns:a16="http://schemas.microsoft.com/office/drawing/2014/main" id="{EEB7D117-864C-65E9-013D-8A48D6A5E6E1}"/>
              </a:ext>
            </a:extLst>
          </p:cNvPr>
          <p:cNvCxnSpPr>
            <a:cxnSpLocks/>
            <a:endCxn id="76" idx="0"/>
          </p:cNvCxnSpPr>
          <p:nvPr/>
        </p:nvCxnSpPr>
        <p:spPr>
          <a:xfrm flipV="1">
            <a:off x="11659616" y="2105024"/>
            <a:ext cx="0" cy="670244"/>
          </a:xfrm>
          <a:prstGeom prst="straightConnector1">
            <a:avLst/>
          </a:prstGeom>
          <a:ln w="76200">
            <a:solidFill>
              <a:srgbClr val="003D6A"/>
            </a:solidFill>
            <a:tailEnd type="triangle"/>
          </a:ln>
        </p:spPr>
        <p:style>
          <a:lnRef idx="1">
            <a:schemeClr val="accent4"/>
          </a:lnRef>
          <a:fillRef idx="0">
            <a:schemeClr val="accent4"/>
          </a:fillRef>
          <a:effectRef idx="0">
            <a:schemeClr val="accent4"/>
          </a:effectRef>
          <a:fontRef idx="minor">
            <a:schemeClr val="tx1"/>
          </a:fontRef>
        </p:style>
      </p:cxnSp>
      <p:cxnSp>
        <p:nvCxnSpPr>
          <p:cNvPr id="84" name="Gerade Verbindung mit Pfeil 83">
            <a:extLst>
              <a:ext uri="{FF2B5EF4-FFF2-40B4-BE49-F238E27FC236}">
                <a16:creationId xmlns:a16="http://schemas.microsoft.com/office/drawing/2014/main" id="{CECFAC7C-948D-2E7F-6E20-D079FB2E53BB}"/>
              </a:ext>
            </a:extLst>
          </p:cNvPr>
          <p:cNvCxnSpPr>
            <a:cxnSpLocks/>
          </p:cNvCxnSpPr>
          <p:nvPr/>
        </p:nvCxnSpPr>
        <p:spPr>
          <a:xfrm>
            <a:off x="10701509" y="2018487"/>
            <a:ext cx="855709" cy="0"/>
          </a:xfrm>
          <a:prstGeom prst="straightConnector1">
            <a:avLst/>
          </a:prstGeom>
          <a:ln w="76200">
            <a:solidFill>
              <a:srgbClr val="009EE0"/>
            </a:solidFill>
            <a:tailEnd type="triangle"/>
          </a:ln>
        </p:spPr>
        <p:style>
          <a:lnRef idx="1">
            <a:schemeClr val="accent4"/>
          </a:lnRef>
          <a:fillRef idx="0">
            <a:schemeClr val="accent4"/>
          </a:fillRef>
          <a:effectRef idx="0">
            <a:schemeClr val="accent4"/>
          </a:effectRef>
          <a:fontRef idx="minor">
            <a:schemeClr val="tx1"/>
          </a:fontRef>
        </p:style>
      </p:cxnSp>
      <p:sp>
        <p:nvSpPr>
          <p:cNvPr id="87" name="Textfeld 86">
            <a:extLst>
              <a:ext uri="{FF2B5EF4-FFF2-40B4-BE49-F238E27FC236}">
                <a16:creationId xmlns:a16="http://schemas.microsoft.com/office/drawing/2014/main" id="{B7F774D3-0E1C-675A-9A96-2A7B46907F0F}"/>
              </a:ext>
            </a:extLst>
          </p:cNvPr>
          <p:cNvSpPr txBox="1"/>
          <p:nvPr/>
        </p:nvSpPr>
        <p:spPr>
          <a:xfrm>
            <a:off x="10392261" y="1734190"/>
            <a:ext cx="1093052" cy="22635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Force XY</a:t>
            </a:r>
          </a:p>
        </p:txBody>
      </p:sp>
      <p:sp>
        <p:nvSpPr>
          <p:cNvPr id="88" name="Textfeld 87">
            <a:extLst>
              <a:ext uri="{FF2B5EF4-FFF2-40B4-BE49-F238E27FC236}">
                <a16:creationId xmlns:a16="http://schemas.microsoft.com/office/drawing/2014/main" id="{F0C82589-6477-359A-67CE-5BA87592C366}"/>
              </a:ext>
            </a:extLst>
          </p:cNvPr>
          <p:cNvSpPr txBox="1"/>
          <p:nvPr/>
        </p:nvSpPr>
        <p:spPr>
          <a:xfrm>
            <a:off x="11110705" y="2818390"/>
            <a:ext cx="1093052" cy="22635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Force Z</a:t>
            </a:r>
          </a:p>
        </p:txBody>
      </p:sp>
      <p:sp>
        <p:nvSpPr>
          <p:cNvPr id="89" name="Rechteck 88">
            <a:extLst>
              <a:ext uri="{FF2B5EF4-FFF2-40B4-BE49-F238E27FC236}">
                <a16:creationId xmlns:a16="http://schemas.microsoft.com/office/drawing/2014/main" id="{FB82615F-D2D5-0848-7DE8-ED218338A734}"/>
              </a:ext>
            </a:extLst>
          </p:cNvPr>
          <p:cNvSpPr/>
          <p:nvPr/>
        </p:nvSpPr>
        <p:spPr>
          <a:xfrm>
            <a:off x="10538024" y="1342015"/>
            <a:ext cx="1515014" cy="1801886"/>
          </a:xfrm>
          <a:prstGeom prst="rect">
            <a:avLst/>
          </a:prstGeom>
          <a:noFill/>
          <a:ln>
            <a:solidFill>
              <a:srgbClr val="003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5" name="Gerade Verbindung mit Pfeil 94">
            <a:extLst>
              <a:ext uri="{FF2B5EF4-FFF2-40B4-BE49-F238E27FC236}">
                <a16:creationId xmlns:a16="http://schemas.microsoft.com/office/drawing/2014/main" id="{28CE8CA1-A1ED-824A-3123-2C45F4461464}"/>
              </a:ext>
            </a:extLst>
          </p:cNvPr>
          <p:cNvCxnSpPr/>
          <p:nvPr/>
        </p:nvCxnSpPr>
        <p:spPr>
          <a:xfrm>
            <a:off x="1762254" y="3419256"/>
            <a:ext cx="630158"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Gerade Verbindung mit Pfeil 95">
            <a:extLst>
              <a:ext uri="{FF2B5EF4-FFF2-40B4-BE49-F238E27FC236}">
                <a16:creationId xmlns:a16="http://schemas.microsoft.com/office/drawing/2014/main" id="{AA89182E-C72C-F7DF-D7F8-603B01C06C0A}"/>
              </a:ext>
            </a:extLst>
          </p:cNvPr>
          <p:cNvCxnSpPr>
            <a:cxnSpLocks/>
          </p:cNvCxnSpPr>
          <p:nvPr/>
        </p:nvCxnSpPr>
        <p:spPr>
          <a:xfrm>
            <a:off x="2392412" y="3419256"/>
            <a:ext cx="451472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Gerade Verbindung mit Pfeil 98">
            <a:extLst>
              <a:ext uri="{FF2B5EF4-FFF2-40B4-BE49-F238E27FC236}">
                <a16:creationId xmlns:a16="http://schemas.microsoft.com/office/drawing/2014/main" id="{9D3ABEB8-3DA5-C389-3909-726DFA56172F}"/>
              </a:ext>
            </a:extLst>
          </p:cNvPr>
          <p:cNvCxnSpPr>
            <a:cxnSpLocks/>
          </p:cNvCxnSpPr>
          <p:nvPr/>
        </p:nvCxnSpPr>
        <p:spPr>
          <a:xfrm>
            <a:off x="6907136" y="3419256"/>
            <a:ext cx="1438469" cy="974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1" name="Textfeld 100">
            <a:extLst>
              <a:ext uri="{FF2B5EF4-FFF2-40B4-BE49-F238E27FC236}">
                <a16:creationId xmlns:a16="http://schemas.microsoft.com/office/drawing/2014/main" id="{1F7F8E9E-2240-9035-09F0-D7BD92751A6A}"/>
              </a:ext>
            </a:extLst>
          </p:cNvPr>
          <p:cNvSpPr txBox="1"/>
          <p:nvPr/>
        </p:nvSpPr>
        <p:spPr>
          <a:xfrm>
            <a:off x="4461184" y="3144030"/>
            <a:ext cx="377178" cy="375082"/>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rgbClr val="003D6A"/>
                </a:solidFill>
                <a:effectLst/>
                <a:uLnTx/>
                <a:uFillTx/>
                <a:ea typeface="+mn-ea"/>
                <a:cs typeface="+mn-cs"/>
              </a:rPr>
              <a:t>2</a:t>
            </a:r>
          </a:p>
        </p:txBody>
      </p:sp>
      <p:sp>
        <p:nvSpPr>
          <p:cNvPr id="102" name="Textfeld 101">
            <a:extLst>
              <a:ext uri="{FF2B5EF4-FFF2-40B4-BE49-F238E27FC236}">
                <a16:creationId xmlns:a16="http://schemas.microsoft.com/office/drawing/2014/main" id="{0E6C7C29-3B4F-89CA-87F0-B5F101B374DD}"/>
              </a:ext>
            </a:extLst>
          </p:cNvPr>
          <p:cNvSpPr txBox="1"/>
          <p:nvPr/>
        </p:nvSpPr>
        <p:spPr>
          <a:xfrm>
            <a:off x="7434079" y="3144030"/>
            <a:ext cx="377178" cy="375082"/>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rgbClr val="003D6A"/>
                </a:solidFill>
                <a:effectLst/>
                <a:uLnTx/>
                <a:uFillTx/>
                <a:ea typeface="+mn-ea"/>
                <a:cs typeface="+mn-cs"/>
              </a:rPr>
              <a:t>3</a:t>
            </a:r>
          </a:p>
        </p:txBody>
      </p:sp>
    </p:spTree>
    <p:extLst>
      <p:ext uri="{BB962C8B-B14F-4D97-AF65-F5344CB8AC3E}">
        <p14:creationId xmlns:p14="http://schemas.microsoft.com/office/powerpoint/2010/main" val="1460203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a:t>Drilling </a:t>
            </a:r>
            <a:r>
              <a:rPr lang="de-DE" dirty="0" err="1"/>
              <a:t>application</a:t>
            </a:r>
            <a:r>
              <a:rPr lang="de-DE" dirty="0"/>
              <a:t>: </a:t>
            </a:r>
            <a:br>
              <a:rPr lang="de-DE" dirty="0"/>
            </a:br>
            <a:r>
              <a:rPr lang="de-DE" dirty="0"/>
              <a:t>TENDO P and TENDO Silver</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22</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Silver and TENDO P</a:t>
            </a:r>
          </a:p>
        </p:txBody>
      </p:sp>
      <p:sp>
        <p:nvSpPr>
          <p:cNvPr id="34" name="Textplatzhalter 33">
            <a:extLst>
              <a:ext uri="{FF2B5EF4-FFF2-40B4-BE49-F238E27FC236}">
                <a16:creationId xmlns:a16="http://schemas.microsoft.com/office/drawing/2014/main" id="{50B37A73-0393-3CB0-AD0C-DFEF382A7838}"/>
              </a:ext>
            </a:extLst>
          </p:cNvPr>
          <p:cNvSpPr>
            <a:spLocks noGrp="1"/>
          </p:cNvSpPr>
          <p:nvPr>
            <p:ph type="body" sz="quarter" idx="12"/>
          </p:nvPr>
        </p:nvSpPr>
        <p:spPr>
          <a:xfrm>
            <a:off x="658813" y="5729158"/>
            <a:ext cx="11198225" cy="1020319"/>
          </a:xfrm>
        </p:spPr>
        <p:txBody>
          <a:bodyPr/>
          <a:lstStyle/>
          <a:p>
            <a:pPr>
              <a:buFont typeface="Wingdings" panose="05000000000000000000" pitchFamily="2" charset="2"/>
              <a:buChar char="ü"/>
            </a:pPr>
            <a:r>
              <a:rPr lang="de-DE" dirty="0"/>
              <a:t>Low </a:t>
            </a:r>
            <a:r>
              <a:rPr lang="de-DE" dirty="0" err="1"/>
              <a:t>forces</a:t>
            </a:r>
            <a:r>
              <a:rPr lang="de-DE" dirty="0"/>
              <a:t> </a:t>
            </a:r>
            <a:r>
              <a:rPr lang="de-DE" dirty="0" err="1"/>
              <a:t>while</a:t>
            </a:r>
            <a:r>
              <a:rPr lang="de-DE" dirty="0"/>
              <a:t> </a:t>
            </a:r>
            <a:r>
              <a:rPr lang="de-DE" dirty="0" err="1"/>
              <a:t>center</a:t>
            </a:r>
            <a:r>
              <a:rPr lang="de-DE" dirty="0"/>
              <a:t> </a:t>
            </a:r>
            <a:r>
              <a:rPr lang="de-DE" dirty="0" err="1"/>
              <a:t>drilling</a:t>
            </a:r>
            <a:r>
              <a:rPr lang="de-DE" dirty="0"/>
              <a:t> and </a:t>
            </a:r>
            <a:r>
              <a:rPr lang="de-DE" dirty="0" err="1"/>
              <a:t>retracting</a:t>
            </a:r>
            <a:br>
              <a:rPr lang="de-DE" dirty="0"/>
            </a:br>
            <a:r>
              <a:rPr lang="de-DE" dirty="0">
                <a:sym typeface="Wingdings" panose="05000000000000000000" pitchFamily="2" charset="2"/>
              </a:rPr>
              <a:t> Long </a:t>
            </a:r>
            <a:r>
              <a:rPr lang="de-DE" dirty="0" err="1">
                <a:sym typeface="Wingdings" panose="05000000000000000000" pitchFamily="2" charset="2"/>
              </a:rPr>
              <a:t>tool</a:t>
            </a:r>
            <a:r>
              <a:rPr lang="de-DE" dirty="0">
                <a:sym typeface="Wingdings" panose="05000000000000000000" pitchFamily="2" charset="2"/>
              </a:rPr>
              <a:t> </a:t>
            </a:r>
            <a:r>
              <a:rPr lang="de-DE" dirty="0" err="1">
                <a:sym typeface="Wingdings" panose="05000000000000000000" pitchFamily="2" charset="2"/>
              </a:rPr>
              <a:t>life</a:t>
            </a:r>
            <a:br>
              <a:rPr lang="de-DE" dirty="0">
                <a:sym typeface="Wingdings" panose="05000000000000000000" pitchFamily="2" charset="2"/>
              </a:rPr>
            </a:br>
            <a:r>
              <a:rPr lang="de-DE" dirty="0">
                <a:sym typeface="Wingdings" panose="05000000000000000000" pitchFamily="2" charset="2"/>
              </a:rPr>
              <a:t> </a:t>
            </a:r>
            <a:r>
              <a:rPr lang="de-DE" dirty="0" err="1">
                <a:sym typeface="Wingdings" panose="05000000000000000000" pitchFamily="2" charset="2"/>
              </a:rPr>
              <a:t>best</a:t>
            </a:r>
            <a:r>
              <a:rPr lang="de-DE" dirty="0">
                <a:sym typeface="Wingdings" panose="05000000000000000000" pitchFamily="2" charset="2"/>
              </a:rPr>
              <a:t> </a:t>
            </a:r>
            <a:r>
              <a:rPr lang="de-DE" dirty="0" err="1">
                <a:sym typeface="Wingdings" panose="05000000000000000000" pitchFamily="2" charset="2"/>
              </a:rPr>
              <a:t>roundness</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hole</a:t>
            </a:r>
            <a:endParaRPr lang="de-DE" dirty="0"/>
          </a:p>
          <a:p>
            <a:pPr marL="0" indent="0">
              <a:buNone/>
            </a:pPr>
            <a:endParaRPr lang="de-DE" dirty="0"/>
          </a:p>
        </p:txBody>
      </p:sp>
      <p:grpSp>
        <p:nvGrpSpPr>
          <p:cNvPr id="74" name="Gruppieren 73">
            <a:extLst>
              <a:ext uri="{FF2B5EF4-FFF2-40B4-BE49-F238E27FC236}">
                <a16:creationId xmlns:a16="http://schemas.microsoft.com/office/drawing/2014/main" id="{86D8157D-90E5-50F9-4274-C7E825D0E3AA}"/>
              </a:ext>
            </a:extLst>
          </p:cNvPr>
          <p:cNvGrpSpPr/>
          <p:nvPr/>
        </p:nvGrpSpPr>
        <p:grpSpPr>
          <a:xfrm>
            <a:off x="9375993" y="302414"/>
            <a:ext cx="202412" cy="598754"/>
            <a:chOff x="983451" y="1996809"/>
            <a:chExt cx="202412" cy="598754"/>
          </a:xfrm>
        </p:grpSpPr>
        <p:sp>
          <p:nvSpPr>
            <p:cNvPr id="75" name="Rechteck 74">
              <a:extLst>
                <a:ext uri="{FF2B5EF4-FFF2-40B4-BE49-F238E27FC236}">
                  <a16:creationId xmlns:a16="http://schemas.microsoft.com/office/drawing/2014/main" id="{6EF24838-83BD-6079-6E58-F95F08F8410B}"/>
                </a:ext>
              </a:extLst>
            </p:cNvPr>
            <p:cNvSpPr/>
            <p:nvPr/>
          </p:nvSpPr>
          <p:spPr>
            <a:xfrm>
              <a:off x="985838" y="1996809"/>
              <a:ext cx="200025" cy="528638"/>
            </a:xfrm>
            <a:prstGeom prst="rect">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Gleichschenkliges Dreieck 75">
              <a:extLst>
                <a:ext uri="{FF2B5EF4-FFF2-40B4-BE49-F238E27FC236}">
                  <a16:creationId xmlns:a16="http://schemas.microsoft.com/office/drawing/2014/main" id="{24CB59E6-11A1-6008-B312-F2F058A5CDEF}"/>
                </a:ext>
              </a:extLst>
            </p:cNvPr>
            <p:cNvSpPr/>
            <p:nvPr/>
          </p:nvSpPr>
          <p:spPr>
            <a:xfrm rot="10800000">
              <a:off x="985837" y="2525447"/>
              <a:ext cx="200024" cy="70116"/>
            </a:xfrm>
            <a:prstGeom prst="triangle">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7" name="Gerader Verbinder 76">
              <a:extLst>
                <a:ext uri="{FF2B5EF4-FFF2-40B4-BE49-F238E27FC236}">
                  <a16:creationId xmlns:a16="http://schemas.microsoft.com/office/drawing/2014/main" id="{CF3262B0-77C2-FABF-0DAA-F1221BC80EDB}"/>
                </a:ext>
              </a:extLst>
            </p:cNvPr>
            <p:cNvCxnSpPr>
              <a:cxnSpLocks/>
            </p:cNvCxnSpPr>
            <p:nvPr/>
          </p:nvCxnSpPr>
          <p:spPr>
            <a:xfrm flipH="1">
              <a:off x="983453" y="2393156"/>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78" name="Gerader Verbinder 77">
              <a:extLst>
                <a:ext uri="{FF2B5EF4-FFF2-40B4-BE49-F238E27FC236}">
                  <a16:creationId xmlns:a16="http://schemas.microsoft.com/office/drawing/2014/main" id="{19FBA15D-3CFD-DEFD-8E1D-0E831E836DCA}"/>
                </a:ext>
              </a:extLst>
            </p:cNvPr>
            <p:cNvCxnSpPr>
              <a:cxnSpLocks/>
            </p:cNvCxnSpPr>
            <p:nvPr/>
          </p:nvCxnSpPr>
          <p:spPr>
            <a:xfrm flipH="1">
              <a:off x="983453" y="2271761"/>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79" name="Gerader Verbinder 78">
              <a:extLst>
                <a:ext uri="{FF2B5EF4-FFF2-40B4-BE49-F238E27FC236}">
                  <a16:creationId xmlns:a16="http://schemas.microsoft.com/office/drawing/2014/main" id="{A8BD2AFE-0664-980F-A4BE-C6CA495B2BCF}"/>
                </a:ext>
              </a:extLst>
            </p:cNvPr>
            <p:cNvCxnSpPr>
              <a:cxnSpLocks/>
            </p:cNvCxnSpPr>
            <p:nvPr/>
          </p:nvCxnSpPr>
          <p:spPr>
            <a:xfrm flipH="1">
              <a:off x="983453" y="2144918"/>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CEC9C0E1-AB86-790E-F874-3D660B72FFD4}"/>
                </a:ext>
              </a:extLst>
            </p:cNvPr>
            <p:cNvCxnSpPr>
              <a:cxnSpLocks/>
            </p:cNvCxnSpPr>
            <p:nvPr/>
          </p:nvCxnSpPr>
          <p:spPr>
            <a:xfrm flipH="1">
              <a:off x="983451" y="2028971"/>
              <a:ext cx="200027" cy="132291"/>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81" name="Gerade Verbindung mit Pfeil 80">
            <a:extLst>
              <a:ext uri="{FF2B5EF4-FFF2-40B4-BE49-F238E27FC236}">
                <a16:creationId xmlns:a16="http://schemas.microsoft.com/office/drawing/2014/main" id="{EEB7D117-864C-65E9-013D-8A48D6A5E6E1}"/>
              </a:ext>
            </a:extLst>
          </p:cNvPr>
          <p:cNvCxnSpPr>
            <a:cxnSpLocks/>
            <a:endCxn id="76" idx="0"/>
          </p:cNvCxnSpPr>
          <p:nvPr/>
        </p:nvCxnSpPr>
        <p:spPr>
          <a:xfrm flipV="1">
            <a:off x="9478391" y="901168"/>
            <a:ext cx="0" cy="394232"/>
          </a:xfrm>
          <a:prstGeom prst="straightConnector1">
            <a:avLst/>
          </a:prstGeom>
          <a:ln w="76200">
            <a:solidFill>
              <a:srgbClr val="003D6A"/>
            </a:solidFill>
            <a:tailEnd type="triangle"/>
          </a:ln>
        </p:spPr>
        <p:style>
          <a:lnRef idx="1">
            <a:schemeClr val="accent4"/>
          </a:lnRef>
          <a:fillRef idx="0">
            <a:schemeClr val="accent4"/>
          </a:fillRef>
          <a:effectRef idx="0">
            <a:schemeClr val="accent4"/>
          </a:effectRef>
          <a:fontRef idx="minor">
            <a:schemeClr val="tx1"/>
          </a:fontRef>
        </p:style>
      </p:cxnSp>
      <p:cxnSp>
        <p:nvCxnSpPr>
          <p:cNvPr id="84" name="Gerade Verbindung mit Pfeil 83">
            <a:extLst>
              <a:ext uri="{FF2B5EF4-FFF2-40B4-BE49-F238E27FC236}">
                <a16:creationId xmlns:a16="http://schemas.microsoft.com/office/drawing/2014/main" id="{CECFAC7C-948D-2E7F-6E20-D079FB2E53BB}"/>
              </a:ext>
            </a:extLst>
          </p:cNvPr>
          <p:cNvCxnSpPr>
            <a:cxnSpLocks/>
          </p:cNvCxnSpPr>
          <p:nvPr/>
        </p:nvCxnSpPr>
        <p:spPr>
          <a:xfrm>
            <a:off x="8420100" y="831052"/>
            <a:ext cx="955893" cy="0"/>
          </a:xfrm>
          <a:prstGeom prst="straightConnector1">
            <a:avLst/>
          </a:prstGeom>
          <a:ln w="76200">
            <a:solidFill>
              <a:srgbClr val="009EE0"/>
            </a:solidFill>
            <a:tailEnd type="triangle"/>
          </a:ln>
        </p:spPr>
        <p:style>
          <a:lnRef idx="1">
            <a:schemeClr val="accent4"/>
          </a:lnRef>
          <a:fillRef idx="0">
            <a:schemeClr val="accent4"/>
          </a:fillRef>
          <a:effectRef idx="0">
            <a:schemeClr val="accent4"/>
          </a:effectRef>
          <a:fontRef idx="minor">
            <a:schemeClr val="tx1"/>
          </a:fontRef>
        </p:style>
      </p:cxnSp>
      <p:sp>
        <p:nvSpPr>
          <p:cNvPr id="87" name="Textfeld 86">
            <a:extLst>
              <a:ext uri="{FF2B5EF4-FFF2-40B4-BE49-F238E27FC236}">
                <a16:creationId xmlns:a16="http://schemas.microsoft.com/office/drawing/2014/main" id="{B7F774D3-0E1C-675A-9A96-2A7B46907F0F}"/>
              </a:ext>
            </a:extLst>
          </p:cNvPr>
          <p:cNvSpPr txBox="1"/>
          <p:nvPr/>
        </p:nvSpPr>
        <p:spPr>
          <a:xfrm>
            <a:off x="8211036" y="530334"/>
            <a:ext cx="1093052" cy="22635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Force XY</a:t>
            </a:r>
          </a:p>
        </p:txBody>
      </p:sp>
      <p:sp>
        <p:nvSpPr>
          <p:cNvPr id="88" name="Textfeld 87">
            <a:extLst>
              <a:ext uri="{FF2B5EF4-FFF2-40B4-BE49-F238E27FC236}">
                <a16:creationId xmlns:a16="http://schemas.microsoft.com/office/drawing/2014/main" id="{F0C82589-6477-359A-67CE-5BA87592C366}"/>
              </a:ext>
            </a:extLst>
          </p:cNvPr>
          <p:cNvSpPr txBox="1"/>
          <p:nvPr/>
        </p:nvSpPr>
        <p:spPr>
          <a:xfrm>
            <a:off x="8722855" y="1336359"/>
            <a:ext cx="1093052" cy="22635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Force Z</a:t>
            </a:r>
          </a:p>
        </p:txBody>
      </p:sp>
      <p:sp>
        <p:nvSpPr>
          <p:cNvPr id="89" name="Rechteck 88">
            <a:extLst>
              <a:ext uri="{FF2B5EF4-FFF2-40B4-BE49-F238E27FC236}">
                <a16:creationId xmlns:a16="http://schemas.microsoft.com/office/drawing/2014/main" id="{FB82615F-D2D5-0848-7DE8-ED218338A734}"/>
              </a:ext>
            </a:extLst>
          </p:cNvPr>
          <p:cNvSpPr/>
          <p:nvPr/>
        </p:nvSpPr>
        <p:spPr>
          <a:xfrm>
            <a:off x="8356799" y="138159"/>
            <a:ext cx="1515014" cy="1424554"/>
          </a:xfrm>
          <a:prstGeom prst="rect">
            <a:avLst/>
          </a:prstGeom>
          <a:noFill/>
          <a:ln>
            <a:solidFill>
              <a:srgbClr val="003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Diagramm 7">
            <a:extLst>
              <a:ext uri="{FF2B5EF4-FFF2-40B4-BE49-F238E27FC236}">
                <a16:creationId xmlns:a16="http://schemas.microsoft.com/office/drawing/2014/main" id="{DDD70798-E9DD-4626-BC29-F05FE639C1B9}"/>
              </a:ext>
            </a:extLst>
          </p:cNvPr>
          <p:cNvGraphicFramePr>
            <a:graphicFrameLocks/>
          </p:cNvGraphicFramePr>
          <p:nvPr/>
        </p:nvGraphicFramePr>
        <p:xfrm>
          <a:off x="96612" y="1808464"/>
          <a:ext cx="594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a:extLst>
              <a:ext uri="{FF2B5EF4-FFF2-40B4-BE49-F238E27FC236}">
                <a16:creationId xmlns:a16="http://schemas.microsoft.com/office/drawing/2014/main" id="{5BAA5819-8AEA-4DF3-B63C-EFA223DFC2D7}"/>
              </a:ext>
            </a:extLst>
          </p:cNvPr>
          <p:cNvGraphicFramePr>
            <a:graphicFrameLocks/>
          </p:cNvGraphicFramePr>
          <p:nvPr/>
        </p:nvGraphicFramePr>
        <p:xfrm>
          <a:off x="6252000" y="1808464"/>
          <a:ext cx="594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Ellipse 14">
            <a:extLst>
              <a:ext uri="{FF2B5EF4-FFF2-40B4-BE49-F238E27FC236}">
                <a16:creationId xmlns:a16="http://schemas.microsoft.com/office/drawing/2014/main" id="{2BFE1984-4403-6A62-D081-D1783AA5228B}"/>
              </a:ext>
            </a:extLst>
          </p:cNvPr>
          <p:cNvSpPr/>
          <p:nvPr/>
        </p:nvSpPr>
        <p:spPr>
          <a:xfrm>
            <a:off x="752474" y="3190875"/>
            <a:ext cx="1304925" cy="1400175"/>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B44F915F-BB3F-4387-E62A-CFA3DEFCDE80}"/>
              </a:ext>
            </a:extLst>
          </p:cNvPr>
          <p:cNvSpPr/>
          <p:nvPr/>
        </p:nvSpPr>
        <p:spPr>
          <a:xfrm>
            <a:off x="6877535" y="3190874"/>
            <a:ext cx="1304925" cy="1400175"/>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45B7A8DC-BEE9-7A56-B501-202E1FBA3DD0}"/>
              </a:ext>
            </a:extLst>
          </p:cNvPr>
          <p:cNvSpPr/>
          <p:nvPr/>
        </p:nvSpPr>
        <p:spPr>
          <a:xfrm>
            <a:off x="3276600" y="4162425"/>
            <a:ext cx="1114426" cy="685800"/>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CB4CA12E-89CC-3B00-B414-AECE60067FCD}"/>
              </a:ext>
            </a:extLst>
          </p:cNvPr>
          <p:cNvSpPr/>
          <p:nvPr/>
        </p:nvSpPr>
        <p:spPr>
          <a:xfrm>
            <a:off x="9644459" y="3886200"/>
            <a:ext cx="1304925" cy="962025"/>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37935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Diagramm 42">
            <a:extLst>
              <a:ext uri="{FF2B5EF4-FFF2-40B4-BE49-F238E27FC236}">
                <a16:creationId xmlns:a16="http://schemas.microsoft.com/office/drawing/2014/main" id="{5619A8CB-8A82-463D-BAA5-9DE6A7B38545}"/>
              </a:ext>
            </a:extLst>
          </p:cNvPr>
          <p:cNvGraphicFramePr>
            <a:graphicFrameLocks/>
          </p:cNvGraphicFramePr>
          <p:nvPr/>
        </p:nvGraphicFramePr>
        <p:xfrm>
          <a:off x="6096000" y="1819360"/>
          <a:ext cx="594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a:t>Drilling </a:t>
            </a:r>
            <a:r>
              <a:rPr lang="de-DE" dirty="0" err="1"/>
              <a:t>application</a:t>
            </a:r>
            <a:r>
              <a:rPr lang="de-DE" dirty="0"/>
              <a:t>: </a:t>
            </a:r>
            <a:br>
              <a:rPr lang="de-DE" dirty="0"/>
            </a:br>
            <a:r>
              <a:rPr lang="de-DE" dirty="0" err="1"/>
              <a:t>What</a:t>
            </a:r>
            <a:r>
              <a:rPr lang="de-DE" dirty="0"/>
              <a:t> </a:t>
            </a:r>
            <a:r>
              <a:rPr lang="de-DE" dirty="0" err="1"/>
              <a:t>about</a:t>
            </a:r>
            <a:r>
              <a:rPr lang="de-DE" dirty="0"/>
              <a:t> TENDO EC?</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23</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Silver and TENDO P</a:t>
            </a:r>
          </a:p>
        </p:txBody>
      </p:sp>
      <p:sp>
        <p:nvSpPr>
          <p:cNvPr id="34" name="Textplatzhalter 33">
            <a:extLst>
              <a:ext uri="{FF2B5EF4-FFF2-40B4-BE49-F238E27FC236}">
                <a16:creationId xmlns:a16="http://schemas.microsoft.com/office/drawing/2014/main" id="{50B37A73-0393-3CB0-AD0C-DFEF382A7838}"/>
              </a:ext>
            </a:extLst>
          </p:cNvPr>
          <p:cNvSpPr>
            <a:spLocks noGrp="1"/>
          </p:cNvSpPr>
          <p:nvPr>
            <p:ph type="body" sz="quarter" idx="12"/>
          </p:nvPr>
        </p:nvSpPr>
        <p:spPr>
          <a:xfrm>
            <a:off x="658814" y="5558950"/>
            <a:ext cx="11198225" cy="1231925"/>
          </a:xfrm>
        </p:spPr>
        <p:txBody>
          <a:bodyPr/>
          <a:lstStyle/>
          <a:p>
            <a:pPr marL="0" indent="0">
              <a:buNone/>
            </a:pPr>
            <a:r>
              <a:rPr lang="de-DE" dirty="0" err="1"/>
              <a:t>Runout</a:t>
            </a:r>
            <a:r>
              <a:rPr lang="de-DE" dirty="0"/>
              <a:t> </a:t>
            </a:r>
            <a:r>
              <a:rPr lang="de-DE" dirty="0" err="1"/>
              <a:t>with</a:t>
            </a:r>
            <a:r>
              <a:rPr lang="de-DE" dirty="0"/>
              <a:t> TENDO EC and </a:t>
            </a:r>
            <a:r>
              <a:rPr lang="de-DE" dirty="0" err="1"/>
              <a:t>Sleeve</a:t>
            </a:r>
            <a:r>
              <a:rPr lang="de-DE" dirty="0"/>
              <a:t> </a:t>
            </a:r>
            <a:r>
              <a:rPr lang="de-DE" dirty="0">
                <a:sym typeface="Wingdings" panose="05000000000000000000" pitchFamily="2" charset="2"/>
              </a:rPr>
              <a:t> 10µm on </a:t>
            </a:r>
            <a:r>
              <a:rPr lang="de-DE" dirty="0" err="1">
                <a:sym typeface="Wingdings" panose="05000000000000000000" pitchFamily="2" charset="2"/>
              </a:rPr>
              <a:t>tip</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drill</a:t>
            </a:r>
            <a:endParaRPr lang="de-DE" dirty="0">
              <a:sym typeface="Wingdings" panose="05000000000000000000" pitchFamily="2" charset="2"/>
            </a:endParaRPr>
          </a:p>
          <a:p>
            <a:pPr marL="0" indent="0">
              <a:buNone/>
            </a:pPr>
            <a:r>
              <a:rPr lang="de-DE" dirty="0">
                <a:sym typeface="Wingdings" panose="05000000000000000000" pitchFamily="2" charset="2"/>
              </a:rPr>
              <a:t> </a:t>
            </a:r>
            <a:r>
              <a:rPr lang="de-DE" dirty="0" err="1">
                <a:sym typeface="Wingdings" panose="05000000000000000000" pitchFamily="2" charset="2"/>
              </a:rPr>
              <a:t>Raised</a:t>
            </a:r>
            <a:r>
              <a:rPr lang="de-DE" dirty="0">
                <a:sym typeface="Wingdings" panose="05000000000000000000" pitchFamily="2" charset="2"/>
              </a:rPr>
              <a:t> Forces in XY </a:t>
            </a:r>
            <a:r>
              <a:rPr lang="de-DE" dirty="0" err="1">
                <a:sym typeface="Wingdings" panose="05000000000000000000" pitchFamily="2" charset="2"/>
              </a:rPr>
              <a:t>while</a:t>
            </a:r>
            <a:r>
              <a:rPr lang="de-DE" dirty="0">
                <a:sym typeface="Wingdings" panose="05000000000000000000" pitchFamily="2" charset="2"/>
              </a:rPr>
              <a:t> </a:t>
            </a:r>
            <a:r>
              <a:rPr lang="de-DE" dirty="0" err="1">
                <a:sym typeface="Wingdings" panose="05000000000000000000" pitchFamily="2" charset="2"/>
              </a:rPr>
              <a:t>whole</a:t>
            </a:r>
            <a:r>
              <a:rPr lang="de-DE" dirty="0">
                <a:sym typeface="Wingdings" panose="05000000000000000000" pitchFamily="2" charset="2"/>
              </a:rPr>
              <a:t> </a:t>
            </a:r>
            <a:r>
              <a:rPr lang="de-DE" dirty="0" err="1">
                <a:sym typeface="Wingdings" panose="05000000000000000000" pitchFamily="2" charset="2"/>
              </a:rPr>
              <a:t>drilling</a:t>
            </a:r>
            <a:r>
              <a:rPr lang="de-DE" dirty="0">
                <a:sym typeface="Wingdings" panose="05000000000000000000" pitchFamily="2" charset="2"/>
              </a:rPr>
              <a:t> </a:t>
            </a:r>
            <a:r>
              <a:rPr lang="de-DE" dirty="0" err="1">
                <a:sym typeface="Wingdings" panose="05000000000000000000" pitchFamily="2" charset="2"/>
              </a:rPr>
              <a:t>process</a:t>
            </a:r>
            <a:r>
              <a:rPr lang="de-DE" dirty="0">
                <a:sym typeface="Wingdings" panose="05000000000000000000" pitchFamily="2" charset="2"/>
              </a:rPr>
              <a:t> and </a:t>
            </a:r>
            <a:r>
              <a:rPr lang="de-DE" dirty="0" err="1">
                <a:sym typeface="Wingdings" panose="05000000000000000000" pitchFamily="2" charset="2"/>
              </a:rPr>
              <a:t>retracting</a:t>
            </a:r>
            <a:br>
              <a:rPr lang="de-DE" dirty="0">
                <a:sym typeface="Wingdings" panose="05000000000000000000" pitchFamily="2" charset="2"/>
              </a:rPr>
            </a:br>
            <a:r>
              <a:rPr lang="de-DE" dirty="0">
                <a:sym typeface="Wingdings" panose="05000000000000000000" pitchFamily="2" charset="2"/>
              </a:rPr>
              <a:t> </a:t>
            </a:r>
            <a:r>
              <a:rPr lang="de-DE" dirty="0" err="1">
                <a:sym typeface="Wingdings" panose="05000000000000000000" pitchFamily="2" charset="2"/>
              </a:rPr>
              <a:t>lowered</a:t>
            </a:r>
            <a:r>
              <a:rPr lang="de-DE" dirty="0">
                <a:sym typeface="Wingdings" panose="05000000000000000000" pitchFamily="2" charset="2"/>
              </a:rPr>
              <a:t> </a:t>
            </a:r>
            <a:r>
              <a:rPr lang="de-DE" dirty="0" err="1">
                <a:sym typeface="Wingdings" panose="05000000000000000000" pitchFamily="2" charset="2"/>
              </a:rPr>
              <a:t>surface</a:t>
            </a:r>
            <a:r>
              <a:rPr lang="de-DE" dirty="0">
                <a:sym typeface="Wingdings" panose="05000000000000000000" pitchFamily="2" charset="2"/>
              </a:rPr>
              <a:t> </a:t>
            </a:r>
            <a:r>
              <a:rPr lang="de-DE" dirty="0" err="1">
                <a:sym typeface="Wingdings" panose="05000000000000000000" pitchFamily="2" charset="2"/>
              </a:rPr>
              <a:t>quality</a:t>
            </a:r>
            <a:r>
              <a:rPr lang="de-DE" dirty="0">
                <a:sym typeface="Wingdings" panose="05000000000000000000" pitchFamily="2" charset="2"/>
              </a:rPr>
              <a:t> and </a:t>
            </a:r>
            <a:r>
              <a:rPr lang="de-DE" dirty="0" err="1">
                <a:sym typeface="Wingdings" panose="05000000000000000000" pitchFamily="2" charset="2"/>
              </a:rPr>
              <a:t>tool</a:t>
            </a:r>
            <a:r>
              <a:rPr lang="de-DE" dirty="0">
                <a:sym typeface="Wingdings" panose="05000000000000000000" pitchFamily="2" charset="2"/>
              </a:rPr>
              <a:t> </a:t>
            </a:r>
            <a:r>
              <a:rPr lang="de-DE" dirty="0" err="1">
                <a:sym typeface="Wingdings" panose="05000000000000000000" pitchFamily="2" charset="2"/>
              </a:rPr>
              <a:t>life</a:t>
            </a:r>
            <a:r>
              <a:rPr lang="de-DE" dirty="0">
                <a:sym typeface="Wingdings" panose="05000000000000000000" pitchFamily="2" charset="2"/>
              </a:rPr>
              <a:t> </a:t>
            </a:r>
            <a:endParaRPr lang="de-DE" dirty="0"/>
          </a:p>
          <a:p>
            <a:pPr marL="0" indent="0">
              <a:buNone/>
            </a:pPr>
            <a:endParaRPr lang="de-DE" dirty="0"/>
          </a:p>
        </p:txBody>
      </p:sp>
      <p:grpSp>
        <p:nvGrpSpPr>
          <p:cNvPr id="74" name="Gruppieren 73">
            <a:extLst>
              <a:ext uri="{FF2B5EF4-FFF2-40B4-BE49-F238E27FC236}">
                <a16:creationId xmlns:a16="http://schemas.microsoft.com/office/drawing/2014/main" id="{86D8157D-90E5-50F9-4274-C7E825D0E3AA}"/>
              </a:ext>
            </a:extLst>
          </p:cNvPr>
          <p:cNvGrpSpPr/>
          <p:nvPr/>
        </p:nvGrpSpPr>
        <p:grpSpPr>
          <a:xfrm>
            <a:off x="9375993" y="302414"/>
            <a:ext cx="202412" cy="598754"/>
            <a:chOff x="983451" y="1996809"/>
            <a:chExt cx="202412" cy="598754"/>
          </a:xfrm>
        </p:grpSpPr>
        <p:sp>
          <p:nvSpPr>
            <p:cNvPr id="75" name="Rechteck 74">
              <a:extLst>
                <a:ext uri="{FF2B5EF4-FFF2-40B4-BE49-F238E27FC236}">
                  <a16:creationId xmlns:a16="http://schemas.microsoft.com/office/drawing/2014/main" id="{6EF24838-83BD-6079-6E58-F95F08F8410B}"/>
                </a:ext>
              </a:extLst>
            </p:cNvPr>
            <p:cNvSpPr/>
            <p:nvPr/>
          </p:nvSpPr>
          <p:spPr>
            <a:xfrm>
              <a:off x="985838" y="1996809"/>
              <a:ext cx="200025" cy="528638"/>
            </a:xfrm>
            <a:prstGeom prst="rect">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Gleichschenkliges Dreieck 75">
              <a:extLst>
                <a:ext uri="{FF2B5EF4-FFF2-40B4-BE49-F238E27FC236}">
                  <a16:creationId xmlns:a16="http://schemas.microsoft.com/office/drawing/2014/main" id="{24CB59E6-11A1-6008-B312-F2F058A5CDEF}"/>
                </a:ext>
              </a:extLst>
            </p:cNvPr>
            <p:cNvSpPr/>
            <p:nvPr/>
          </p:nvSpPr>
          <p:spPr>
            <a:xfrm rot="10800000">
              <a:off x="985837" y="2525447"/>
              <a:ext cx="200024" cy="70116"/>
            </a:xfrm>
            <a:prstGeom prst="triangle">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7" name="Gerader Verbinder 76">
              <a:extLst>
                <a:ext uri="{FF2B5EF4-FFF2-40B4-BE49-F238E27FC236}">
                  <a16:creationId xmlns:a16="http://schemas.microsoft.com/office/drawing/2014/main" id="{CF3262B0-77C2-FABF-0DAA-F1221BC80EDB}"/>
                </a:ext>
              </a:extLst>
            </p:cNvPr>
            <p:cNvCxnSpPr>
              <a:cxnSpLocks/>
            </p:cNvCxnSpPr>
            <p:nvPr/>
          </p:nvCxnSpPr>
          <p:spPr>
            <a:xfrm flipH="1">
              <a:off x="983453" y="2393156"/>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78" name="Gerader Verbinder 77">
              <a:extLst>
                <a:ext uri="{FF2B5EF4-FFF2-40B4-BE49-F238E27FC236}">
                  <a16:creationId xmlns:a16="http://schemas.microsoft.com/office/drawing/2014/main" id="{19FBA15D-3CFD-DEFD-8E1D-0E831E836DCA}"/>
                </a:ext>
              </a:extLst>
            </p:cNvPr>
            <p:cNvCxnSpPr>
              <a:cxnSpLocks/>
            </p:cNvCxnSpPr>
            <p:nvPr/>
          </p:nvCxnSpPr>
          <p:spPr>
            <a:xfrm flipH="1">
              <a:off x="983453" y="2271761"/>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79" name="Gerader Verbinder 78">
              <a:extLst>
                <a:ext uri="{FF2B5EF4-FFF2-40B4-BE49-F238E27FC236}">
                  <a16:creationId xmlns:a16="http://schemas.microsoft.com/office/drawing/2014/main" id="{A8BD2AFE-0664-980F-A4BE-C6CA495B2BCF}"/>
                </a:ext>
              </a:extLst>
            </p:cNvPr>
            <p:cNvCxnSpPr>
              <a:cxnSpLocks/>
            </p:cNvCxnSpPr>
            <p:nvPr/>
          </p:nvCxnSpPr>
          <p:spPr>
            <a:xfrm flipH="1">
              <a:off x="983453" y="2144918"/>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CEC9C0E1-AB86-790E-F874-3D660B72FFD4}"/>
                </a:ext>
              </a:extLst>
            </p:cNvPr>
            <p:cNvCxnSpPr>
              <a:cxnSpLocks/>
            </p:cNvCxnSpPr>
            <p:nvPr/>
          </p:nvCxnSpPr>
          <p:spPr>
            <a:xfrm flipH="1">
              <a:off x="983451" y="2028971"/>
              <a:ext cx="200027" cy="132291"/>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81" name="Gerade Verbindung mit Pfeil 80">
            <a:extLst>
              <a:ext uri="{FF2B5EF4-FFF2-40B4-BE49-F238E27FC236}">
                <a16:creationId xmlns:a16="http://schemas.microsoft.com/office/drawing/2014/main" id="{EEB7D117-864C-65E9-013D-8A48D6A5E6E1}"/>
              </a:ext>
            </a:extLst>
          </p:cNvPr>
          <p:cNvCxnSpPr>
            <a:cxnSpLocks/>
            <a:endCxn id="76" idx="0"/>
          </p:cNvCxnSpPr>
          <p:nvPr/>
        </p:nvCxnSpPr>
        <p:spPr>
          <a:xfrm flipV="1">
            <a:off x="9478391" y="901168"/>
            <a:ext cx="0" cy="394232"/>
          </a:xfrm>
          <a:prstGeom prst="straightConnector1">
            <a:avLst/>
          </a:prstGeom>
          <a:ln w="76200">
            <a:solidFill>
              <a:srgbClr val="003D6A"/>
            </a:solidFill>
            <a:tailEnd type="triangle"/>
          </a:ln>
        </p:spPr>
        <p:style>
          <a:lnRef idx="1">
            <a:schemeClr val="accent4"/>
          </a:lnRef>
          <a:fillRef idx="0">
            <a:schemeClr val="accent4"/>
          </a:fillRef>
          <a:effectRef idx="0">
            <a:schemeClr val="accent4"/>
          </a:effectRef>
          <a:fontRef idx="minor">
            <a:schemeClr val="tx1"/>
          </a:fontRef>
        </p:style>
      </p:cxnSp>
      <p:cxnSp>
        <p:nvCxnSpPr>
          <p:cNvPr id="84" name="Gerade Verbindung mit Pfeil 83">
            <a:extLst>
              <a:ext uri="{FF2B5EF4-FFF2-40B4-BE49-F238E27FC236}">
                <a16:creationId xmlns:a16="http://schemas.microsoft.com/office/drawing/2014/main" id="{CECFAC7C-948D-2E7F-6E20-D079FB2E53BB}"/>
              </a:ext>
            </a:extLst>
          </p:cNvPr>
          <p:cNvCxnSpPr>
            <a:cxnSpLocks/>
          </p:cNvCxnSpPr>
          <p:nvPr/>
        </p:nvCxnSpPr>
        <p:spPr>
          <a:xfrm>
            <a:off x="8420100" y="831052"/>
            <a:ext cx="955893" cy="0"/>
          </a:xfrm>
          <a:prstGeom prst="straightConnector1">
            <a:avLst/>
          </a:prstGeom>
          <a:ln w="76200">
            <a:solidFill>
              <a:srgbClr val="009EE0"/>
            </a:solidFill>
            <a:tailEnd type="triangle"/>
          </a:ln>
        </p:spPr>
        <p:style>
          <a:lnRef idx="1">
            <a:schemeClr val="accent4"/>
          </a:lnRef>
          <a:fillRef idx="0">
            <a:schemeClr val="accent4"/>
          </a:fillRef>
          <a:effectRef idx="0">
            <a:schemeClr val="accent4"/>
          </a:effectRef>
          <a:fontRef idx="minor">
            <a:schemeClr val="tx1"/>
          </a:fontRef>
        </p:style>
      </p:cxnSp>
      <p:sp>
        <p:nvSpPr>
          <p:cNvPr id="87" name="Textfeld 86">
            <a:extLst>
              <a:ext uri="{FF2B5EF4-FFF2-40B4-BE49-F238E27FC236}">
                <a16:creationId xmlns:a16="http://schemas.microsoft.com/office/drawing/2014/main" id="{B7F774D3-0E1C-675A-9A96-2A7B46907F0F}"/>
              </a:ext>
            </a:extLst>
          </p:cNvPr>
          <p:cNvSpPr txBox="1"/>
          <p:nvPr/>
        </p:nvSpPr>
        <p:spPr>
          <a:xfrm>
            <a:off x="8211036" y="530334"/>
            <a:ext cx="1093052" cy="22635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Force XY</a:t>
            </a:r>
          </a:p>
        </p:txBody>
      </p:sp>
      <p:sp>
        <p:nvSpPr>
          <p:cNvPr id="88" name="Textfeld 87">
            <a:extLst>
              <a:ext uri="{FF2B5EF4-FFF2-40B4-BE49-F238E27FC236}">
                <a16:creationId xmlns:a16="http://schemas.microsoft.com/office/drawing/2014/main" id="{F0C82589-6477-359A-67CE-5BA87592C366}"/>
              </a:ext>
            </a:extLst>
          </p:cNvPr>
          <p:cNvSpPr txBox="1"/>
          <p:nvPr/>
        </p:nvSpPr>
        <p:spPr>
          <a:xfrm>
            <a:off x="8722855" y="1336359"/>
            <a:ext cx="1093052" cy="22635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Force Z</a:t>
            </a:r>
          </a:p>
        </p:txBody>
      </p:sp>
      <p:sp>
        <p:nvSpPr>
          <p:cNvPr id="89" name="Rechteck 88">
            <a:extLst>
              <a:ext uri="{FF2B5EF4-FFF2-40B4-BE49-F238E27FC236}">
                <a16:creationId xmlns:a16="http://schemas.microsoft.com/office/drawing/2014/main" id="{FB82615F-D2D5-0848-7DE8-ED218338A734}"/>
              </a:ext>
            </a:extLst>
          </p:cNvPr>
          <p:cNvSpPr/>
          <p:nvPr/>
        </p:nvSpPr>
        <p:spPr>
          <a:xfrm>
            <a:off x="8356799" y="138159"/>
            <a:ext cx="1515014" cy="1424554"/>
          </a:xfrm>
          <a:prstGeom prst="rect">
            <a:avLst/>
          </a:prstGeom>
          <a:noFill/>
          <a:ln>
            <a:solidFill>
              <a:srgbClr val="003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Diagramm 7">
            <a:extLst>
              <a:ext uri="{FF2B5EF4-FFF2-40B4-BE49-F238E27FC236}">
                <a16:creationId xmlns:a16="http://schemas.microsoft.com/office/drawing/2014/main" id="{DDD70798-E9DD-4626-BC29-F05FE639C1B9}"/>
              </a:ext>
            </a:extLst>
          </p:cNvPr>
          <p:cNvGraphicFramePr>
            <a:graphicFrameLocks/>
          </p:cNvGraphicFramePr>
          <p:nvPr/>
        </p:nvGraphicFramePr>
        <p:xfrm>
          <a:off x="96612" y="1808464"/>
          <a:ext cx="594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Ellipse 14">
            <a:extLst>
              <a:ext uri="{FF2B5EF4-FFF2-40B4-BE49-F238E27FC236}">
                <a16:creationId xmlns:a16="http://schemas.microsoft.com/office/drawing/2014/main" id="{2BFE1984-4403-6A62-D081-D1783AA5228B}"/>
              </a:ext>
            </a:extLst>
          </p:cNvPr>
          <p:cNvSpPr/>
          <p:nvPr/>
        </p:nvSpPr>
        <p:spPr>
          <a:xfrm>
            <a:off x="752474" y="3190875"/>
            <a:ext cx="1304925" cy="1400175"/>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B44F915F-BB3F-4387-E62A-CFA3DEFCDE80}"/>
              </a:ext>
            </a:extLst>
          </p:cNvPr>
          <p:cNvSpPr/>
          <p:nvPr/>
        </p:nvSpPr>
        <p:spPr>
          <a:xfrm>
            <a:off x="6692474" y="2369488"/>
            <a:ext cx="3179339" cy="1792937"/>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45B7A8DC-BEE9-7A56-B501-202E1FBA3DD0}"/>
              </a:ext>
            </a:extLst>
          </p:cNvPr>
          <p:cNvSpPr/>
          <p:nvPr/>
        </p:nvSpPr>
        <p:spPr>
          <a:xfrm>
            <a:off x="3276600" y="4162425"/>
            <a:ext cx="1114426" cy="685800"/>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CB4CA12E-89CC-3B00-B414-AECE60067FCD}"/>
              </a:ext>
            </a:extLst>
          </p:cNvPr>
          <p:cNvSpPr/>
          <p:nvPr/>
        </p:nvSpPr>
        <p:spPr>
          <a:xfrm>
            <a:off x="9163362" y="3629025"/>
            <a:ext cx="1304925" cy="962025"/>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a:extLst>
              <a:ext uri="{FF2B5EF4-FFF2-40B4-BE49-F238E27FC236}">
                <a16:creationId xmlns:a16="http://schemas.microsoft.com/office/drawing/2014/main" id="{DA98848C-E323-CF9C-C29E-FC4E2A53A434}"/>
              </a:ext>
            </a:extLst>
          </p:cNvPr>
          <p:cNvPicPr>
            <a:picLocks noChangeAspect="1"/>
          </p:cNvPicPr>
          <p:nvPr/>
        </p:nvPicPr>
        <p:blipFill rotWithShape="1">
          <a:blip r:embed="rId4"/>
          <a:srcRect l="29172" t="3180" r="33908" b="22724"/>
          <a:stretch/>
        </p:blipFill>
        <p:spPr>
          <a:xfrm>
            <a:off x="10854234" y="980228"/>
            <a:ext cx="953881" cy="1164969"/>
          </a:xfrm>
          <a:prstGeom prst="rect">
            <a:avLst/>
          </a:prstGeom>
        </p:spPr>
      </p:pic>
      <p:pic>
        <p:nvPicPr>
          <p:cNvPr id="6" name="Grafik 5" descr="Ein Bild, das Spiegel, Silber, Auto, Im Haus enthält.&#10;&#10;Automatisch generierte Beschreibung">
            <a:extLst>
              <a:ext uri="{FF2B5EF4-FFF2-40B4-BE49-F238E27FC236}">
                <a16:creationId xmlns:a16="http://schemas.microsoft.com/office/drawing/2014/main" id="{9A9CD205-F13B-BAB5-3370-1DF8D39FE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5630" y="5301394"/>
            <a:ext cx="1836671" cy="1377503"/>
          </a:xfrm>
          <a:prstGeom prst="rect">
            <a:avLst/>
          </a:prstGeom>
        </p:spPr>
      </p:pic>
    </p:spTree>
    <p:extLst>
      <p:ext uri="{BB962C8B-B14F-4D97-AF65-F5344CB8AC3E}">
        <p14:creationId xmlns:p14="http://schemas.microsoft.com/office/powerpoint/2010/main" val="212155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2FB953CC-8060-4719-A868-92DF5DDE1629}"/>
              </a:ext>
            </a:extLst>
          </p:cNvPr>
          <p:cNvGraphicFramePr>
            <a:graphicFrameLocks/>
          </p:cNvGraphicFramePr>
          <p:nvPr/>
        </p:nvGraphicFramePr>
        <p:xfrm>
          <a:off x="6193362" y="1792802"/>
          <a:ext cx="594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a:t>Drilling </a:t>
            </a:r>
            <a:r>
              <a:rPr lang="de-DE" dirty="0" err="1"/>
              <a:t>application</a:t>
            </a:r>
            <a:r>
              <a:rPr lang="de-DE" dirty="0"/>
              <a:t>: </a:t>
            </a:r>
            <a:br>
              <a:rPr lang="de-DE" dirty="0"/>
            </a:br>
            <a:r>
              <a:rPr lang="de-DE" dirty="0" err="1"/>
              <a:t>What</a:t>
            </a:r>
            <a:r>
              <a:rPr lang="de-DE" dirty="0"/>
              <a:t> </a:t>
            </a:r>
            <a:r>
              <a:rPr lang="de-DE" dirty="0" err="1"/>
              <a:t>about</a:t>
            </a:r>
            <a:r>
              <a:rPr lang="de-DE" dirty="0"/>
              <a:t> CELSIO?</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24</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Silver and TENDO P</a:t>
            </a:r>
          </a:p>
        </p:txBody>
      </p:sp>
      <p:sp>
        <p:nvSpPr>
          <p:cNvPr id="34" name="Textplatzhalter 33">
            <a:extLst>
              <a:ext uri="{FF2B5EF4-FFF2-40B4-BE49-F238E27FC236}">
                <a16:creationId xmlns:a16="http://schemas.microsoft.com/office/drawing/2014/main" id="{50B37A73-0393-3CB0-AD0C-DFEF382A7838}"/>
              </a:ext>
            </a:extLst>
          </p:cNvPr>
          <p:cNvSpPr>
            <a:spLocks noGrp="1"/>
          </p:cNvSpPr>
          <p:nvPr>
            <p:ph type="body" sz="quarter" idx="12"/>
          </p:nvPr>
        </p:nvSpPr>
        <p:spPr>
          <a:xfrm>
            <a:off x="658814" y="5558950"/>
            <a:ext cx="11198225" cy="1231925"/>
          </a:xfrm>
        </p:spPr>
        <p:txBody>
          <a:bodyPr/>
          <a:lstStyle/>
          <a:p>
            <a:pPr marL="0" indent="0">
              <a:buNone/>
            </a:pPr>
            <a:r>
              <a:rPr lang="de-DE" dirty="0"/>
              <a:t>Due </a:t>
            </a:r>
            <a:r>
              <a:rPr lang="de-DE" dirty="0" err="1"/>
              <a:t>to</a:t>
            </a:r>
            <a:r>
              <a:rPr lang="de-DE" dirty="0"/>
              <a:t> </a:t>
            </a:r>
            <a:r>
              <a:rPr lang="de-DE" dirty="0" err="1"/>
              <a:t>low</a:t>
            </a:r>
            <a:r>
              <a:rPr lang="de-DE" dirty="0"/>
              <a:t> </a:t>
            </a:r>
            <a:r>
              <a:rPr lang="de-DE" dirty="0" err="1"/>
              <a:t>dampening</a:t>
            </a:r>
            <a:r>
              <a:rPr lang="de-DE" dirty="0"/>
              <a:t> </a:t>
            </a:r>
            <a:r>
              <a:rPr lang="de-DE" dirty="0" err="1"/>
              <a:t>effect</a:t>
            </a:r>
            <a:r>
              <a:rPr lang="de-DE" dirty="0"/>
              <a:t> </a:t>
            </a:r>
            <a:r>
              <a:rPr lang="de-DE" dirty="0" err="1"/>
              <a:t>vibrations</a:t>
            </a:r>
            <a:r>
              <a:rPr lang="de-DE" dirty="0"/>
              <a:t> </a:t>
            </a:r>
            <a:r>
              <a:rPr lang="de-DE" dirty="0" err="1"/>
              <a:t>while</a:t>
            </a:r>
            <a:r>
              <a:rPr lang="de-DE" dirty="0"/>
              <a:t> </a:t>
            </a:r>
            <a:r>
              <a:rPr lang="de-DE" dirty="0" err="1"/>
              <a:t>center</a:t>
            </a:r>
            <a:r>
              <a:rPr lang="de-DE" dirty="0"/>
              <a:t> </a:t>
            </a:r>
            <a:r>
              <a:rPr lang="de-DE" dirty="0" err="1"/>
              <a:t>drilling</a:t>
            </a:r>
            <a:r>
              <a:rPr lang="de-DE" dirty="0"/>
              <a:t> and </a:t>
            </a:r>
            <a:r>
              <a:rPr lang="de-DE" dirty="0" err="1"/>
              <a:t>retracting</a:t>
            </a:r>
            <a:endParaRPr lang="de-DE" dirty="0">
              <a:sym typeface="Wingdings" panose="05000000000000000000" pitchFamily="2" charset="2"/>
            </a:endParaRPr>
          </a:p>
          <a:p>
            <a:pPr>
              <a:buFont typeface="Wingdings" panose="05000000000000000000" pitchFamily="2" charset="2"/>
              <a:buChar char="à"/>
            </a:pPr>
            <a:r>
              <a:rPr lang="de-DE" dirty="0" err="1">
                <a:sym typeface="Wingdings" panose="05000000000000000000" pitchFamily="2" charset="2"/>
              </a:rPr>
              <a:t>lowered</a:t>
            </a:r>
            <a:r>
              <a:rPr lang="de-DE" dirty="0">
                <a:sym typeface="Wingdings" panose="05000000000000000000" pitchFamily="2" charset="2"/>
              </a:rPr>
              <a:t> </a:t>
            </a:r>
            <a:r>
              <a:rPr lang="de-DE" dirty="0" err="1">
                <a:sym typeface="Wingdings" panose="05000000000000000000" pitchFamily="2" charset="2"/>
              </a:rPr>
              <a:t>roundness</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hole </a:t>
            </a:r>
          </a:p>
          <a:p>
            <a:pPr>
              <a:buFont typeface="Wingdings" panose="05000000000000000000" pitchFamily="2" charset="2"/>
              <a:buChar char="à"/>
            </a:pPr>
            <a:r>
              <a:rPr lang="de-DE" dirty="0" err="1">
                <a:sym typeface="Wingdings" panose="05000000000000000000" pitchFamily="2" charset="2"/>
              </a:rPr>
              <a:t>lowered</a:t>
            </a:r>
            <a:r>
              <a:rPr lang="de-DE" dirty="0">
                <a:sym typeface="Wingdings" panose="05000000000000000000" pitchFamily="2" charset="2"/>
              </a:rPr>
              <a:t> </a:t>
            </a:r>
            <a:r>
              <a:rPr lang="de-DE" dirty="0" err="1">
                <a:sym typeface="Wingdings" panose="05000000000000000000" pitchFamily="2" charset="2"/>
              </a:rPr>
              <a:t>tool</a:t>
            </a:r>
            <a:r>
              <a:rPr lang="de-DE" dirty="0">
                <a:sym typeface="Wingdings" panose="05000000000000000000" pitchFamily="2" charset="2"/>
              </a:rPr>
              <a:t> </a:t>
            </a:r>
            <a:r>
              <a:rPr lang="de-DE" dirty="0" err="1">
                <a:sym typeface="Wingdings" panose="05000000000000000000" pitchFamily="2" charset="2"/>
              </a:rPr>
              <a:t>life</a:t>
            </a:r>
            <a:r>
              <a:rPr lang="de-DE" dirty="0">
                <a:sym typeface="Wingdings" panose="05000000000000000000" pitchFamily="2" charset="2"/>
              </a:rPr>
              <a:t> </a:t>
            </a:r>
            <a:endParaRPr lang="de-DE" dirty="0"/>
          </a:p>
          <a:p>
            <a:pPr marL="0" indent="0">
              <a:buNone/>
            </a:pPr>
            <a:endParaRPr lang="de-DE" dirty="0"/>
          </a:p>
        </p:txBody>
      </p:sp>
      <p:grpSp>
        <p:nvGrpSpPr>
          <p:cNvPr id="74" name="Gruppieren 73">
            <a:extLst>
              <a:ext uri="{FF2B5EF4-FFF2-40B4-BE49-F238E27FC236}">
                <a16:creationId xmlns:a16="http://schemas.microsoft.com/office/drawing/2014/main" id="{86D8157D-90E5-50F9-4274-C7E825D0E3AA}"/>
              </a:ext>
            </a:extLst>
          </p:cNvPr>
          <p:cNvGrpSpPr/>
          <p:nvPr/>
        </p:nvGrpSpPr>
        <p:grpSpPr>
          <a:xfrm>
            <a:off x="9375993" y="302414"/>
            <a:ext cx="202412" cy="598754"/>
            <a:chOff x="983451" y="1996809"/>
            <a:chExt cx="202412" cy="598754"/>
          </a:xfrm>
        </p:grpSpPr>
        <p:sp>
          <p:nvSpPr>
            <p:cNvPr id="75" name="Rechteck 74">
              <a:extLst>
                <a:ext uri="{FF2B5EF4-FFF2-40B4-BE49-F238E27FC236}">
                  <a16:creationId xmlns:a16="http://schemas.microsoft.com/office/drawing/2014/main" id="{6EF24838-83BD-6079-6E58-F95F08F8410B}"/>
                </a:ext>
              </a:extLst>
            </p:cNvPr>
            <p:cNvSpPr/>
            <p:nvPr/>
          </p:nvSpPr>
          <p:spPr>
            <a:xfrm>
              <a:off x="985838" y="1996809"/>
              <a:ext cx="200025" cy="528638"/>
            </a:xfrm>
            <a:prstGeom prst="rect">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Gleichschenkliges Dreieck 75">
              <a:extLst>
                <a:ext uri="{FF2B5EF4-FFF2-40B4-BE49-F238E27FC236}">
                  <a16:creationId xmlns:a16="http://schemas.microsoft.com/office/drawing/2014/main" id="{24CB59E6-11A1-6008-B312-F2F058A5CDEF}"/>
                </a:ext>
              </a:extLst>
            </p:cNvPr>
            <p:cNvSpPr/>
            <p:nvPr/>
          </p:nvSpPr>
          <p:spPr>
            <a:xfrm rot="10800000">
              <a:off x="985837" y="2525447"/>
              <a:ext cx="200024" cy="70116"/>
            </a:xfrm>
            <a:prstGeom prst="triangle">
              <a:avLst/>
            </a:prstGeom>
            <a:solidFill>
              <a:srgbClr val="D8B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7" name="Gerader Verbinder 76">
              <a:extLst>
                <a:ext uri="{FF2B5EF4-FFF2-40B4-BE49-F238E27FC236}">
                  <a16:creationId xmlns:a16="http://schemas.microsoft.com/office/drawing/2014/main" id="{CF3262B0-77C2-FABF-0DAA-F1221BC80EDB}"/>
                </a:ext>
              </a:extLst>
            </p:cNvPr>
            <p:cNvCxnSpPr>
              <a:cxnSpLocks/>
            </p:cNvCxnSpPr>
            <p:nvPr/>
          </p:nvCxnSpPr>
          <p:spPr>
            <a:xfrm flipH="1">
              <a:off x="983453" y="2393156"/>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78" name="Gerader Verbinder 77">
              <a:extLst>
                <a:ext uri="{FF2B5EF4-FFF2-40B4-BE49-F238E27FC236}">
                  <a16:creationId xmlns:a16="http://schemas.microsoft.com/office/drawing/2014/main" id="{19FBA15D-3CFD-DEFD-8E1D-0E831E836DCA}"/>
                </a:ext>
              </a:extLst>
            </p:cNvPr>
            <p:cNvCxnSpPr>
              <a:cxnSpLocks/>
            </p:cNvCxnSpPr>
            <p:nvPr/>
          </p:nvCxnSpPr>
          <p:spPr>
            <a:xfrm flipH="1">
              <a:off x="983453" y="2271761"/>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79" name="Gerader Verbinder 78">
              <a:extLst>
                <a:ext uri="{FF2B5EF4-FFF2-40B4-BE49-F238E27FC236}">
                  <a16:creationId xmlns:a16="http://schemas.microsoft.com/office/drawing/2014/main" id="{A8BD2AFE-0664-980F-A4BE-C6CA495B2BCF}"/>
                </a:ext>
              </a:extLst>
            </p:cNvPr>
            <p:cNvCxnSpPr>
              <a:cxnSpLocks/>
            </p:cNvCxnSpPr>
            <p:nvPr/>
          </p:nvCxnSpPr>
          <p:spPr>
            <a:xfrm flipH="1">
              <a:off x="983453" y="2144918"/>
              <a:ext cx="200027" cy="132291"/>
            </a:xfrm>
            <a:prstGeom prst="line">
              <a:avLst/>
            </a:prstGeom>
            <a:ln w="3175"/>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CEC9C0E1-AB86-790E-F874-3D660B72FFD4}"/>
                </a:ext>
              </a:extLst>
            </p:cNvPr>
            <p:cNvCxnSpPr>
              <a:cxnSpLocks/>
            </p:cNvCxnSpPr>
            <p:nvPr/>
          </p:nvCxnSpPr>
          <p:spPr>
            <a:xfrm flipH="1">
              <a:off x="983451" y="2028971"/>
              <a:ext cx="200027" cy="132291"/>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81" name="Gerade Verbindung mit Pfeil 80">
            <a:extLst>
              <a:ext uri="{FF2B5EF4-FFF2-40B4-BE49-F238E27FC236}">
                <a16:creationId xmlns:a16="http://schemas.microsoft.com/office/drawing/2014/main" id="{EEB7D117-864C-65E9-013D-8A48D6A5E6E1}"/>
              </a:ext>
            </a:extLst>
          </p:cNvPr>
          <p:cNvCxnSpPr>
            <a:cxnSpLocks/>
            <a:endCxn id="76" idx="0"/>
          </p:cNvCxnSpPr>
          <p:nvPr/>
        </p:nvCxnSpPr>
        <p:spPr>
          <a:xfrm flipV="1">
            <a:off x="9478391" y="901168"/>
            <a:ext cx="0" cy="394232"/>
          </a:xfrm>
          <a:prstGeom prst="straightConnector1">
            <a:avLst/>
          </a:prstGeom>
          <a:ln w="76200">
            <a:solidFill>
              <a:srgbClr val="003D6A"/>
            </a:solidFill>
            <a:tailEnd type="triangle"/>
          </a:ln>
        </p:spPr>
        <p:style>
          <a:lnRef idx="1">
            <a:schemeClr val="accent4"/>
          </a:lnRef>
          <a:fillRef idx="0">
            <a:schemeClr val="accent4"/>
          </a:fillRef>
          <a:effectRef idx="0">
            <a:schemeClr val="accent4"/>
          </a:effectRef>
          <a:fontRef idx="minor">
            <a:schemeClr val="tx1"/>
          </a:fontRef>
        </p:style>
      </p:cxnSp>
      <p:cxnSp>
        <p:nvCxnSpPr>
          <p:cNvPr id="84" name="Gerade Verbindung mit Pfeil 83">
            <a:extLst>
              <a:ext uri="{FF2B5EF4-FFF2-40B4-BE49-F238E27FC236}">
                <a16:creationId xmlns:a16="http://schemas.microsoft.com/office/drawing/2014/main" id="{CECFAC7C-948D-2E7F-6E20-D079FB2E53BB}"/>
              </a:ext>
            </a:extLst>
          </p:cNvPr>
          <p:cNvCxnSpPr>
            <a:cxnSpLocks/>
          </p:cNvCxnSpPr>
          <p:nvPr/>
        </p:nvCxnSpPr>
        <p:spPr>
          <a:xfrm>
            <a:off x="8420100" y="831052"/>
            <a:ext cx="955893" cy="0"/>
          </a:xfrm>
          <a:prstGeom prst="straightConnector1">
            <a:avLst/>
          </a:prstGeom>
          <a:ln w="76200">
            <a:solidFill>
              <a:srgbClr val="009EE0"/>
            </a:solidFill>
            <a:tailEnd type="triangle"/>
          </a:ln>
        </p:spPr>
        <p:style>
          <a:lnRef idx="1">
            <a:schemeClr val="accent4"/>
          </a:lnRef>
          <a:fillRef idx="0">
            <a:schemeClr val="accent4"/>
          </a:fillRef>
          <a:effectRef idx="0">
            <a:schemeClr val="accent4"/>
          </a:effectRef>
          <a:fontRef idx="minor">
            <a:schemeClr val="tx1"/>
          </a:fontRef>
        </p:style>
      </p:cxnSp>
      <p:sp>
        <p:nvSpPr>
          <p:cNvPr id="87" name="Textfeld 86">
            <a:extLst>
              <a:ext uri="{FF2B5EF4-FFF2-40B4-BE49-F238E27FC236}">
                <a16:creationId xmlns:a16="http://schemas.microsoft.com/office/drawing/2014/main" id="{B7F774D3-0E1C-675A-9A96-2A7B46907F0F}"/>
              </a:ext>
            </a:extLst>
          </p:cNvPr>
          <p:cNvSpPr txBox="1"/>
          <p:nvPr/>
        </p:nvSpPr>
        <p:spPr>
          <a:xfrm>
            <a:off x="8211036" y="530334"/>
            <a:ext cx="1093052" cy="22635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Force XY</a:t>
            </a:r>
          </a:p>
        </p:txBody>
      </p:sp>
      <p:sp>
        <p:nvSpPr>
          <p:cNvPr id="88" name="Textfeld 87">
            <a:extLst>
              <a:ext uri="{FF2B5EF4-FFF2-40B4-BE49-F238E27FC236}">
                <a16:creationId xmlns:a16="http://schemas.microsoft.com/office/drawing/2014/main" id="{F0C82589-6477-359A-67CE-5BA87592C366}"/>
              </a:ext>
            </a:extLst>
          </p:cNvPr>
          <p:cNvSpPr txBox="1"/>
          <p:nvPr/>
        </p:nvSpPr>
        <p:spPr>
          <a:xfrm>
            <a:off x="8722855" y="1336359"/>
            <a:ext cx="1093052" cy="22635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Force Z</a:t>
            </a:r>
          </a:p>
        </p:txBody>
      </p:sp>
      <p:sp>
        <p:nvSpPr>
          <p:cNvPr id="89" name="Rechteck 88">
            <a:extLst>
              <a:ext uri="{FF2B5EF4-FFF2-40B4-BE49-F238E27FC236}">
                <a16:creationId xmlns:a16="http://schemas.microsoft.com/office/drawing/2014/main" id="{FB82615F-D2D5-0848-7DE8-ED218338A734}"/>
              </a:ext>
            </a:extLst>
          </p:cNvPr>
          <p:cNvSpPr/>
          <p:nvPr/>
        </p:nvSpPr>
        <p:spPr>
          <a:xfrm>
            <a:off x="8356799" y="138159"/>
            <a:ext cx="1515014" cy="1424554"/>
          </a:xfrm>
          <a:prstGeom prst="rect">
            <a:avLst/>
          </a:prstGeom>
          <a:noFill/>
          <a:ln>
            <a:solidFill>
              <a:srgbClr val="003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Diagramm 7">
            <a:extLst>
              <a:ext uri="{FF2B5EF4-FFF2-40B4-BE49-F238E27FC236}">
                <a16:creationId xmlns:a16="http://schemas.microsoft.com/office/drawing/2014/main" id="{DDD70798-E9DD-4626-BC29-F05FE639C1B9}"/>
              </a:ext>
            </a:extLst>
          </p:cNvPr>
          <p:cNvGraphicFramePr>
            <a:graphicFrameLocks/>
          </p:cNvGraphicFramePr>
          <p:nvPr/>
        </p:nvGraphicFramePr>
        <p:xfrm>
          <a:off x="96612" y="1808464"/>
          <a:ext cx="594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Ellipse 14">
            <a:extLst>
              <a:ext uri="{FF2B5EF4-FFF2-40B4-BE49-F238E27FC236}">
                <a16:creationId xmlns:a16="http://schemas.microsoft.com/office/drawing/2014/main" id="{2BFE1984-4403-6A62-D081-D1783AA5228B}"/>
              </a:ext>
            </a:extLst>
          </p:cNvPr>
          <p:cNvSpPr/>
          <p:nvPr/>
        </p:nvSpPr>
        <p:spPr>
          <a:xfrm>
            <a:off x="752474" y="3190875"/>
            <a:ext cx="1304925" cy="1400175"/>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B44F915F-BB3F-4387-E62A-CFA3DEFCDE80}"/>
              </a:ext>
            </a:extLst>
          </p:cNvPr>
          <p:cNvSpPr/>
          <p:nvPr/>
        </p:nvSpPr>
        <p:spPr>
          <a:xfrm>
            <a:off x="6867525" y="2781300"/>
            <a:ext cx="800100" cy="1228725"/>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45B7A8DC-BEE9-7A56-B501-202E1FBA3DD0}"/>
              </a:ext>
            </a:extLst>
          </p:cNvPr>
          <p:cNvSpPr/>
          <p:nvPr/>
        </p:nvSpPr>
        <p:spPr>
          <a:xfrm>
            <a:off x="3276600" y="4162425"/>
            <a:ext cx="1114426" cy="685800"/>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CB4CA12E-89CC-3B00-B414-AECE60067FCD}"/>
              </a:ext>
            </a:extLst>
          </p:cNvPr>
          <p:cNvSpPr/>
          <p:nvPr/>
        </p:nvSpPr>
        <p:spPr>
          <a:xfrm>
            <a:off x="9871813" y="3429001"/>
            <a:ext cx="1301012" cy="1162050"/>
          </a:xfrm>
          <a:prstGeom prst="ellipse">
            <a:avLst/>
          </a:prstGeom>
          <a:noFill/>
          <a:ln>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AB40CADC-584B-0230-2410-F3CB7AC9F7F3}"/>
              </a:ext>
            </a:extLst>
          </p:cNvPr>
          <p:cNvPicPr>
            <a:picLocks noChangeAspect="1"/>
          </p:cNvPicPr>
          <p:nvPr/>
        </p:nvPicPr>
        <p:blipFill rotWithShape="1">
          <a:blip r:embed="rId4"/>
          <a:srcRect l="29404" t="6729" r="30668" b="29986"/>
          <a:stretch/>
        </p:blipFill>
        <p:spPr>
          <a:xfrm>
            <a:off x="10763983" y="920219"/>
            <a:ext cx="1093053" cy="1208808"/>
          </a:xfrm>
          <a:prstGeom prst="rect">
            <a:avLst/>
          </a:prstGeom>
        </p:spPr>
      </p:pic>
      <p:pic>
        <p:nvPicPr>
          <p:cNvPr id="7" name="Grafik 6" descr="Ein Bild, das Spiegel, Silber, Auto, Im Haus enthält.&#10;&#10;Automatisch generierte Beschreibung">
            <a:extLst>
              <a:ext uri="{FF2B5EF4-FFF2-40B4-BE49-F238E27FC236}">
                <a16:creationId xmlns:a16="http://schemas.microsoft.com/office/drawing/2014/main" id="{F7FE627E-F8EA-7CD4-98BC-BA33F8200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085" y="5263251"/>
            <a:ext cx="1507714" cy="1130785"/>
          </a:xfrm>
          <a:prstGeom prst="rect">
            <a:avLst/>
          </a:prstGeom>
        </p:spPr>
      </p:pic>
    </p:spTree>
    <p:extLst>
      <p:ext uri="{BB962C8B-B14F-4D97-AF65-F5344CB8AC3E}">
        <p14:creationId xmlns:p14="http://schemas.microsoft.com/office/powerpoint/2010/main" val="563694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err="1"/>
              <a:t>Milling</a:t>
            </a:r>
            <a:r>
              <a:rPr lang="de-DE" dirty="0"/>
              <a:t> / </a:t>
            </a:r>
            <a:r>
              <a:rPr lang="de-DE" dirty="0" err="1"/>
              <a:t>Finishing</a:t>
            </a:r>
            <a:r>
              <a:rPr lang="de-DE" dirty="0"/>
              <a:t> </a:t>
            </a:r>
            <a:r>
              <a:rPr lang="de-DE" dirty="0" err="1"/>
              <a:t>application</a:t>
            </a:r>
            <a:endParaRPr lang="de-DE"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25</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Silver and TENDO P</a:t>
            </a:r>
          </a:p>
        </p:txBody>
      </p:sp>
      <p:sp>
        <p:nvSpPr>
          <p:cNvPr id="9" name="Textplatzhalter 8">
            <a:extLst>
              <a:ext uri="{FF2B5EF4-FFF2-40B4-BE49-F238E27FC236}">
                <a16:creationId xmlns:a16="http://schemas.microsoft.com/office/drawing/2014/main" id="{EF16CCCF-6071-C4DA-5D4A-0CE0FA332517}"/>
              </a:ext>
            </a:extLst>
          </p:cNvPr>
          <p:cNvSpPr>
            <a:spLocks noGrp="1"/>
          </p:cNvSpPr>
          <p:nvPr>
            <p:ph type="body" sz="quarter" idx="12"/>
          </p:nvPr>
        </p:nvSpPr>
        <p:spPr>
          <a:xfrm>
            <a:off x="658814" y="2114550"/>
            <a:ext cx="6608761" cy="4159250"/>
          </a:xfrm>
        </p:spPr>
        <p:txBody>
          <a:bodyPr/>
          <a:lstStyle/>
          <a:p>
            <a:pPr marL="0" indent="0">
              <a:buNone/>
            </a:pPr>
            <a:r>
              <a:rPr lang="de-DE" b="1" dirty="0" err="1"/>
              <a:t>Application</a:t>
            </a:r>
            <a:r>
              <a:rPr lang="de-DE" b="1" dirty="0"/>
              <a:t> </a:t>
            </a:r>
            <a:r>
              <a:rPr lang="de-DE" b="1" dirty="0" err="1"/>
              <a:t>details</a:t>
            </a:r>
            <a:r>
              <a:rPr lang="de-DE" b="1" dirty="0"/>
              <a:t>:</a:t>
            </a:r>
          </a:p>
          <a:p>
            <a:pPr marL="0" indent="0">
              <a:buNone/>
            </a:pPr>
            <a:r>
              <a:rPr lang="de-DE" dirty="0"/>
              <a:t>Operation:	</a:t>
            </a:r>
            <a:r>
              <a:rPr lang="de-DE" dirty="0" err="1"/>
              <a:t>Shoulder</a:t>
            </a:r>
            <a:r>
              <a:rPr lang="de-DE" dirty="0"/>
              <a:t> </a:t>
            </a:r>
            <a:r>
              <a:rPr lang="de-DE" dirty="0" err="1"/>
              <a:t>Finishing</a:t>
            </a:r>
            <a:r>
              <a:rPr lang="de-DE" dirty="0"/>
              <a:t> ap18 </a:t>
            </a:r>
            <a:r>
              <a:rPr lang="de-DE" dirty="0" err="1"/>
              <a:t>ae</a:t>
            </a:r>
            <a:r>
              <a:rPr lang="de-DE" dirty="0"/>
              <a:t> 1…2mm</a:t>
            </a:r>
          </a:p>
          <a:p>
            <a:pPr marL="0" indent="0">
              <a:buNone/>
            </a:pPr>
            <a:r>
              <a:rPr lang="de-DE" dirty="0"/>
              <a:t>Material:	16MnCr5 (600 N/mm²)</a:t>
            </a:r>
          </a:p>
          <a:p>
            <a:pPr marL="0" indent="0">
              <a:buNone/>
            </a:pPr>
            <a:r>
              <a:rPr lang="de-DE" dirty="0"/>
              <a:t>Tool:		solid </a:t>
            </a:r>
            <a:r>
              <a:rPr lang="de-DE" dirty="0" err="1"/>
              <a:t>carbide</a:t>
            </a:r>
            <a:r>
              <a:rPr lang="de-DE" dirty="0"/>
              <a:t> </a:t>
            </a:r>
            <a:r>
              <a:rPr lang="de-DE" dirty="0" err="1"/>
              <a:t>endmill</a:t>
            </a:r>
            <a:r>
              <a:rPr lang="de-DE" dirty="0"/>
              <a:t> Ø12mm, 4 </a:t>
            </a:r>
            <a:r>
              <a:rPr lang="de-DE" dirty="0" err="1"/>
              <a:t>flutes</a:t>
            </a:r>
            <a:endParaRPr lang="de-DE" dirty="0"/>
          </a:p>
          <a:p>
            <a:pPr marL="0" indent="0">
              <a:buNone/>
            </a:pPr>
            <a:r>
              <a:rPr lang="de-DE" dirty="0"/>
              <a:t>Cooling:	dry</a:t>
            </a:r>
          </a:p>
          <a:p>
            <a:pPr marL="0" indent="0">
              <a:buNone/>
            </a:pPr>
            <a:r>
              <a:rPr lang="de-DE" dirty="0"/>
              <a:t>Cutting Data:	n=3800 </a:t>
            </a:r>
            <a:r>
              <a:rPr lang="de-DE" dirty="0" err="1"/>
              <a:t>rev</a:t>
            </a:r>
            <a:r>
              <a:rPr lang="de-DE" dirty="0"/>
              <a:t>./min</a:t>
            </a:r>
          </a:p>
          <a:p>
            <a:pPr marL="0" indent="0">
              <a:buNone/>
            </a:pPr>
            <a:r>
              <a:rPr lang="de-DE" dirty="0"/>
              <a:t>		</a:t>
            </a:r>
            <a:r>
              <a:rPr lang="de-DE" dirty="0" err="1"/>
              <a:t>vc</a:t>
            </a:r>
            <a:r>
              <a:rPr lang="de-DE" dirty="0"/>
              <a:t>=145 m/min</a:t>
            </a:r>
          </a:p>
          <a:p>
            <a:pPr marL="0" indent="0">
              <a:buNone/>
            </a:pPr>
            <a:r>
              <a:rPr lang="de-DE" dirty="0"/>
              <a:t>		</a:t>
            </a:r>
            <a:r>
              <a:rPr lang="de-DE" dirty="0" err="1"/>
              <a:t>fz</a:t>
            </a:r>
            <a:r>
              <a:rPr lang="de-DE" dirty="0"/>
              <a:t>=0,077 mm/</a:t>
            </a:r>
            <a:r>
              <a:rPr lang="de-DE" dirty="0" err="1"/>
              <a:t>rev</a:t>
            </a:r>
            <a:r>
              <a:rPr lang="de-DE" dirty="0"/>
              <a:t>.</a:t>
            </a:r>
          </a:p>
          <a:p>
            <a:pPr marL="0" indent="0">
              <a:buNone/>
            </a:pPr>
            <a:r>
              <a:rPr lang="de-DE" dirty="0"/>
              <a:t>		</a:t>
            </a:r>
            <a:r>
              <a:rPr lang="de-DE" dirty="0" err="1"/>
              <a:t>vf</a:t>
            </a:r>
            <a:r>
              <a:rPr lang="de-DE" dirty="0"/>
              <a:t>=1150 mm/min</a:t>
            </a:r>
          </a:p>
          <a:p>
            <a:pPr marL="0" indent="0">
              <a:buNone/>
            </a:pPr>
            <a:r>
              <a:rPr lang="de-DE" dirty="0" err="1"/>
              <a:t>Machine</a:t>
            </a:r>
            <a:r>
              <a:rPr lang="de-DE" dirty="0"/>
              <a:t>:	CHIRON FZ15S</a:t>
            </a:r>
          </a:p>
        </p:txBody>
      </p:sp>
      <p:pic>
        <p:nvPicPr>
          <p:cNvPr id="5" name="Picture 2" descr="Image">
            <a:extLst>
              <a:ext uri="{FF2B5EF4-FFF2-40B4-BE49-F238E27FC236}">
                <a16:creationId xmlns:a16="http://schemas.microsoft.com/office/drawing/2014/main" id="{AE51E41B-64B6-DD52-300A-C091206998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820" b="32549"/>
          <a:stretch/>
        </p:blipFill>
        <p:spPr bwMode="auto">
          <a:xfrm>
            <a:off x="8520947" y="1013397"/>
            <a:ext cx="3461504" cy="526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974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3F2F9-FE69-AD28-F2E7-9127B7DE2381}"/>
              </a:ext>
            </a:extLst>
          </p:cNvPr>
          <p:cNvSpPr>
            <a:spLocks noGrp="1"/>
          </p:cNvSpPr>
          <p:nvPr>
            <p:ph type="title"/>
          </p:nvPr>
        </p:nvSpPr>
        <p:spPr/>
        <p:txBody>
          <a:bodyPr/>
          <a:lstStyle/>
          <a:p>
            <a:r>
              <a:rPr lang="de-DE" dirty="0" err="1"/>
              <a:t>Milling</a:t>
            </a:r>
            <a:r>
              <a:rPr lang="de-DE" dirty="0"/>
              <a:t> / </a:t>
            </a:r>
            <a:r>
              <a:rPr lang="de-DE" dirty="0" err="1"/>
              <a:t>Finishing</a:t>
            </a:r>
            <a:r>
              <a:rPr lang="de-DE" dirty="0"/>
              <a:t> </a:t>
            </a:r>
            <a:r>
              <a:rPr lang="de-DE" dirty="0" err="1"/>
              <a:t>application</a:t>
            </a:r>
            <a:br>
              <a:rPr lang="de-DE" dirty="0"/>
            </a:br>
            <a:endParaRPr lang="de-DE" dirty="0"/>
          </a:p>
        </p:txBody>
      </p:sp>
      <p:sp>
        <p:nvSpPr>
          <p:cNvPr id="3" name="Foliennummernplatzhalter 2">
            <a:extLst>
              <a:ext uri="{FF2B5EF4-FFF2-40B4-BE49-F238E27FC236}">
                <a16:creationId xmlns:a16="http://schemas.microsoft.com/office/drawing/2014/main" id="{B78D33C8-1636-2927-2AB4-098C1E997113}"/>
              </a:ext>
            </a:extLst>
          </p:cNvPr>
          <p:cNvSpPr>
            <a:spLocks noGrp="1"/>
          </p:cNvSpPr>
          <p:nvPr>
            <p:ph type="sldNum" sz="quarter" idx="10"/>
          </p:nvPr>
        </p:nvSpPr>
        <p:spPr/>
        <p:txBody>
          <a:bodyPr/>
          <a:lstStyle/>
          <a:p>
            <a:fld id="{73F7D4EC-FAF2-48D2-B8E5-457915FC50F3}" type="slidenum">
              <a:rPr lang="de-DE" smtClean="0"/>
              <a:pPr/>
              <a:t>26</a:t>
            </a:fld>
            <a:endParaRPr lang="de-DE" dirty="0"/>
          </a:p>
        </p:txBody>
      </p:sp>
      <p:sp>
        <p:nvSpPr>
          <p:cNvPr id="4" name="Textplatzhalter 3">
            <a:extLst>
              <a:ext uri="{FF2B5EF4-FFF2-40B4-BE49-F238E27FC236}">
                <a16:creationId xmlns:a16="http://schemas.microsoft.com/office/drawing/2014/main" id="{7EA1C72C-3F25-369A-ACCA-D8F147231D5C}"/>
              </a:ext>
            </a:extLst>
          </p:cNvPr>
          <p:cNvSpPr>
            <a:spLocks noGrp="1"/>
          </p:cNvSpPr>
          <p:nvPr>
            <p:ph type="body" sz="quarter" idx="11"/>
          </p:nvPr>
        </p:nvSpPr>
        <p:spPr/>
        <p:txBody>
          <a:bodyPr/>
          <a:lstStyle/>
          <a:p>
            <a:r>
              <a:rPr lang="de-DE" dirty="0"/>
              <a:t>TENDO Silver and TENDO P</a:t>
            </a:r>
          </a:p>
          <a:p>
            <a:endParaRPr lang="de-DE" dirty="0"/>
          </a:p>
        </p:txBody>
      </p:sp>
      <p:sp>
        <p:nvSpPr>
          <p:cNvPr id="5" name="Textplatzhalter 4">
            <a:extLst>
              <a:ext uri="{FF2B5EF4-FFF2-40B4-BE49-F238E27FC236}">
                <a16:creationId xmlns:a16="http://schemas.microsoft.com/office/drawing/2014/main" id="{32B9F855-E899-56F6-9249-F05E2B64B870}"/>
              </a:ext>
            </a:extLst>
          </p:cNvPr>
          <p:cNvSpPr>
            <a:spLocks noGrp="1"/>
          </p:cNvSpPr>
          <p:nvPr>
            <p:ph type="body" sz="quarter" idx="12"/>
          </p:nvPr>
        </p:nvSpPr>
        <p:spPr>
          <a:xfrm>
            <a:off x="658812" y="5692003"/>
            <a:ext cx="11198225" cy="813572"/>
          </a:xfrm>
        </p:spPr>
        <p:txBody>
          <a:bodyPr/>
          <a:lstStyle/>
          <a:p>
            <a:r>
              <a:rPr lang="de-DE" dirty="0" err="1"/>
              <a:t>Roughness</a:t>
            </a:r>
            <a:r>
              <a:rPr lang="de-DE" dirty="0"/>
              <a:t> on </a:t>
            </a:r>
            <a:r>
              <a:rPr lang="de-DE" dirty="0" err="1"/>
              <a:t>workpiece</a:t>
            </a:r>
            <a:r>
              <a:rPr lang="de-DE" dirty="0"/>
              <a:t> </a:t>
            </a:r>
            <a:r>
              <a:rPr lang="de-DE" dirty="0" err="1"/>
              <a:t>with</a:t>
            </a:r>
            <a:r>
              <a:rPr lang="de-DE" dirty="0"/>
              <a:t> TENDO P and TENDO Silver </a:t>
            </a:r>
            <a:r>
              <a:rPr lang="de-DE" dirty="0" err="1"/>
              <a:t>is</a:t>
            </a:r>
            <a:r>
              <a:rPr lang="de-DE" dirty="0"/>
              <a:t> </a:t>
            </a:r>
            <a:r>
              <a:rPr lang="de-DE" dirty="0" err="1"/>
              <a:t>comparable</a:t>
            </a:r>
            <a:endParaRPr lang="de-DE" dirty="0"/>
          </a:p>
        </p:txBody>
      </p:sp>
      <p:graphicFrame>
        <p:nvGraphicFramePr>
          <p:cNvPr id="6" name="Diagramm 5">
            <a:extLst>
              <a:ext uri="{FF2B5EF4-FFF2-40B4-BE49-F238E27FC236}">
                <a16:creationId xmlns:a16="http://schemas.microsoft.com/office/drawing/2014/main" id="{D24113E6-6F04-CFBA-C3DD-40FA60496720}"/>
              </a:ext>
            </a:extLst>
          </p:cNvPr>
          <p:cNvGraphicFramePr>
            <a:graphicFrameLocks/>
          </p:cNvGraphicFramePr>
          <p:nvPr/>
        </p:nvGraphicFramePr>
        <p:xfrm>
          <a:off x="334961" y="1395127"/>
          <a:ext cx="5940000" cy="41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m 6">
            <a:extLst>
              <a:ext uri="{FF2B5EF4-FFF2-40B4-BE49-F238E27FC236}">
                <a16:creationId xmlns:a16="http://schemas.microsoft.com/office/drawing/2014/main" id="{43A6CACD-0F9A-4BA5-BE91-04476EBBE13E}"/>
              </a:ext>
            </a:extLst>
          </p:cNvPr>
          <p:cNvGraphicFramePr>
            <a:graphicFrameLocks/>
          </p:cNvGraphicFramePr>
          <p:nvPr/>
        </p:nvGraphicFramePr>
        <p:xfrm>
          <a:off x="6096000" y="1395127"/>
          <a:ext cx="5940000" cy="41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0294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err="1"/>
              <a:t>Comparison</a:t>
            </a:r>
            <a:r>
              <a:rPr lang="de-DE" dirty="0"/>
              <a:t> </a:t>
            </a:r>
            <a:r>
              <a:rPr lang="de-DE" dirty="0" err="1"/>
              <a:t>based</a:t>
            </a:r>
            <a:r>
              <a:rPr lang="de-DE" dirty="0"/>
              <a:t> on </a:t>
            </a:r>
            <a:r>
              <a:rPr lang="de-DE" dirty="0" err="1"/>
              <a:t>technical</a:t>
            </a:r>
            <a:r>
              <a:rPr lang="de-DE" dirty="0"/>
              <a:t> </a:t>
            </a:r>
            <a:r>
              <a:rPr lang="de-DE" dirty="0" err="1"/>
              <a:t>data</a:t>
            </a:r>
            <a:endParaRPr lang="de-DE"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27</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Silver and TENDO P</a:t>
            </a:r>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p:txBody>
          <a:bodyPr/>
          <a:lstStyle/>
          <a:p>
            <a:pPr marL="311150" indent="-311150">
              <a:buBlip>
                <a:blip r:embed="rId2">
                  <a:extLst>
                    <a:ext uri="{96DAC541-7B7A-43D3-8B79-37D633B846F1}">
                      <asvg:svgBlip xmlns:asvg="http://schemas.microsoft.com/office/drawing/2016/SVG/main" r:embed="rId3"/>
                    </a:ext>
                  </a:extLst>
                </a:blip>
              </a:buBlip>
            </a:pPr>
            <a:r>
              <a:rPr lang="de-DE" dirty="0"/>
              <a:t>Both </a:t>
            </a:r>
            <a:r>
              <a:rPr lang="de-DE" dirty="0" err="1"/>
              <a:t>toolholders</a:t>
            </a:r>
            <a:r>
              <a:rPr lang="de-DE" dirty="0"/>
              <a:t> </a:t>
            </a:r>
            <a:r>
              <a:rPr lang="de-DE" dirty="0" err="1"/>
              <a:t>are</a:t>
            </a:r>
            <a:r>
              <a:rPr lang="de-DE" dirty="0"/>
              <a:t> </a:t>
            </a:r>
            <a:r>
              <a:rPr lang="de-DE" dirty="0" err="1"/>
              <a:t>designed</a:t>
            </a:r>
            <a:r>
              <a:rPr lang="de-DE" dirty="0"/>
              <a:t> in </a:t>
            </a:r>
            <a:r>
              <a:rPr lang="de-DE" dirty="0" err="1"/>
              <a:t>the</a:t>
            </a:r>
            <a:r>
              <a:rPr lang="de-DE" dirty="0"/>
              <a:t> same </a:t>
            </a:r>
            <a:r>
              <a:rPr lang="de-DE" dirty="0" err="1"/>
              <a:t>way</a:t>
            </a:r>
            <a:r>
              <a:rPr lang="de-DE" dirty="0"/>
              <a:t>:</a:t>
            </a:r>
            <a:br>
              <a:rPr lang="de-DE" dirty="0"/>
            </a:br>
            <a:r>
              <a:rPr lang="de-DE" dirty="0">
                <a:sym typeface="Wingdings" panose="05000000000000000000" pitchFamily="2" charset="2"/>
              </a:rPr>
              <a:t> </a:t>
            </a:r>
            <a:r>
              <a:rPr lang="de-DE" dirty="0" err="1">
                <a:sym typeface="Wingdings" panose="05000000000000000000" pitchFamily="2" charset="2"/>
              </a:rPr>
              <a:t>Sealing</a:t>
            </a:r>
            <a:r>
              <a:rPr lang="de-DE" dirty="0">
                <a:sym typeface="Wingdings" panose="05000000000000000000" pitchFamily="2" charset="2"/>
              </a:rPr>
              <a:t>, </a:t>
            </a:r>
            <a:r>
              <a:rPr lang="de-DE" dirty="0" err="1">
                <a:sym typeface="Wingdings" panose="05000000000000000000" pitchFamily="2" charset="2"/>
              </a:rPr>
              <a:t>Screw</a:t>
            </a:r>
            <a:r>
              <a:rPr lang="de-DE" dirty="0">
                <a:sym typeface="Wingdings" panose="05000000000000000000" pitchFamily="2" charset="2"/>
              </a:rPr>
              <a:t> and </a:t>
            </a:r>
            <a:r>
              <a:rPr lang="de-DE" dirty="0" err="1">
                <a:sym typeface="Wingdings" panose="05000000000000000000" pitchFamily="2" charset="2"/>
              </a:rPr>
              <a:t>expansion</a:t>
            </a:r>
            <a:r>
              <a:rPr lang="de-DE" dirty="0">
                <a:sym typeface="Wingdings" panose="05000000000000000000" pitchFamily="2" charset="2"/>
              </a:rPr>
              <a:t> </a:t>
            </a:r>
            <a:r>
              <a:rPr lang="de-DE" dirty="0" err="1">
                <a:sym typeface="Wingdings" panose="05000000000000000000" pitchFamily="2" charset="2"/>
              </a:rPr>
              <a:t>sleeve</a:t>
            </a:r>
            <a:endParaRPr lang="de-DE" dirty="0">
              <a:sym typeface="Wingdings" panose="05000000000000000000" pitchFamily="2" charset="2"/>
            </a:endParaRPr>
          </a:p>
          <a:p>
            <a:pPr marL="311150" indent="-311150">
              <a:buBlip>
                <a:blip r:embed="rId2">
                  <a:extLst>
                    <a:ext uri="{96DAC541-7B7A-43D3-8B79-37D633B846F1}">
                      <asvg:svgBlip xmlns:asvg="http://schemas.microsoft.com/office/drawing/2016/SVG/main" r:embed="rId3"/>
                    </a:ext>
                  </a:extLst>
                </a:blip>
              </a:buBlip>
            </a:pPr>
            <a:r>
              <a:rPr lang="de-DE" dirty="0" err="1">
                <a:sym typeface="Wingdings" panose="05000000000000000000" pitchFamily="2" charset="2"/>
              </a:rPr>
              <a:t>Difference</a:t>
            </a:r>
            <a:r>
              <a:rPr lang="de-DE" dirty="0">
                <a:sym typeface="Wingdings" panose="05000000000000000000" pitchFamily="2" charset="2"/>
              </a:rPr>
              <a:t>: Material and </a:t>
            </a:r>
            <a:r>
              <a:rPr lang="de-DE" dirty="0" err="1">
                <a:sym typeface="Wingdings" panose="05000000000000000000" pitchFamily="2" charset="2"/>
              </a:rPr>
              <a:t>manufacturing</a:t>
            </a:r>
            <a:r>
              <a:rPr lang="de-DE" dirty="0">
                <a:sym typeface="Wingdings" panose="05000000000000000000" pitchFamily="2" charset="2"/>
              </a:rPr>
              <a:t> </a:t>
            </a:r>
            <a:r>
              <a:rPr lang="de-DE" dirty="0" err="1">
                <a:sym typeface="Wingdings" panose="05000000000000000000" pitchFamily="2" charset="2"/>
              </a:rPr>
              <a:t>process</a:t>
            </a:r>
            <a:endParaRPr lang="de-DE" dirty="0">
              <a:sym typeface="Wingdings" panose="05000000000000000000" pitchFamily="2" charset="2"/>
            </a:endParaRPr>
          </a:p>
          <a:p>
            <a:pPr marL="311150" indent="-311150">
              <a:buBlip>
                <a:blip r:embed="rId2">
                  <a:extLst>
                    <a:ext uri="{96DAC541-7B7A-43D3-8B79-37D633B846F1}">
                      <asvg:svgBlip xmlns:asvg="http://schemas.microsoft.com/office/drawing/2016/SVG/main" r:embed="rId3"/>
                    </a:ext>
                  </a:extLst>
                </a:blip>
              </a:buBlip>
            </a:pPr>
            <a:r>
              <a:rPr lang="de-DE" dirty="0" err="1">
                <a:sym typeface="Wingdings" panose="05000000000000000000" pitchFamily="2" charset="2"/>
              </a:rPr>
              <a:t>Result</a:t>
            </a:r>
            <a:r>
              <a:rPr lang="de-DE" dirty="0">
                <a:sym typeface="Wingdings" panose="05000000000000000000" pitchFamily="2" charset="2"/>
              </a:rPr>
              <a:t>: </a:t>
            </a:r>
            <a:r>
              <a:rPr lang="de-DE" dirty="0" err="1">
                <a:sym typeface="Wingdings" panose="05000000000000000000" pitchFamily="2" charset="2"/>
              </a:rPr>
              <a:t>no</a:t>
            </a:r>
            <a:r>
              <a:rPr lang="de-DE" dirty="0">
                <a:sym typeface="Wingdings" panose="05000000000000000000" pitchFamily="2" charset="2"/>
              </a:rPr>
              <a:t> </a:t>
            </a:r>
            <a:r>
              <a:rPr lang="de-DE" dirty="0" err="1">
                <a:sym typeface="Wingdings" panose="05000000000000000000" pitchFamily="2" charset="2"/>
              </a:rPr>
              <a:t>difference</a:t>
            </a:r>
            <a:r>
              <a:rPr lang="de-DE" dirty="0">
                <a:sym typeface="Wingdings" panose="05000000000000000000" pitchFamily="2" charset="2"/>
              </a:rPr>
              <a:t> in </a:t>
            </a:r>
            <a:r>
              <a:rPr lang="de-DE" dirty="0" err="1">
                <a:sym typeface="Wingdings" panose="05000000000000000000" pitchFamily="2" charset="2"/>
              </a:rPr>
              <a:t>runout</a:t>
            </a:r>
            <a:r>
              <a:rPr lang="de-DE" dirty="0">
                <a:sym typeface="Wingdings" panose="05000000000000000000" pitchFamily="2" charset="2"/>
              </a:rPr>
              <a:t> and </a:t>
            </a:r>
            <a:r>
              <a:rPr lang="de-DE" dirty="0" err="1">
                <a:sym typeface="Wingdings" panose="05000000000000000000" pitchFamily="2" charset="2"/>
              </a:rPr>
              <a:t>torque</a:t>
            </a:r>
            <a:r>
              <a:rPr lang="de-DE" dirty="0">
                <a:sym typeface="Wingdings" panose="05000000000000000000" pitchFamily="2" charset="2"/>
              </a:rPr>
              <a:t> and </a:t>
            </a:r>
            <a:r>
              <a:rPr lang="de-DE" dirty="0" err="1">
                <a:sym typeface="Wingdings" panose="05000000000000000000" pitchFamily="2" charset="2"/>
              </a:rPr>
              <a:t>equal</a:t>
            </a:r>
            <a:r>
              <a:rPr lang="de-DE" dirty="0">
                <a:sym typeface="Wingdings" panose="05000000000000000000" pitchFamily="2" charset="2"/>
              </a:rPr>
              <a:t> </a:t>
            </a:r>
            <a:r>
              <a:rPr lang="de-DE" dirty="0" err="1">
                <a:sym typeface="Wingdings" panose="05000000000000000000" pitchFamily="2" charset="2"/>
              </a:rPr>
              <a:t>performance</a:t>
            </a:r>
            <a:r>
              <a:rPr lang="de-DE" dirty="0">
                <a:sym typeface="Wingdings" panose="05000000000000000000" pitchFamily="2" charset="2"/>
              </a:rPr>
              <a:t> in </a:t>
            </a:r>
            <a:r>
              <a:rPr lang="de-DE" dirty="0" err="1">
                <a:sym typeface="Wingdings" panose="05000000000000000000" pitchFamily="2" charset="2"/>
              </a:rPr>
              <a:t>both</a:t>
            </a:r>
            <a:r>
              <a:rPr lang="de-DE" dirty="0">
                <a:sym typeface="Wingdings" panose="05000000000000000000" pitchFamily="2" charset="2"/>
              </a:rPr>
              <a:t> </a:t>
            </a:r>
            <a:r>
              <a:rPr lang="de-DE" dirty="0" err="1">
                <a:sym typeface="Wingdings" panose="05000000000000000000" pitchFamily="2" charset="2"/>
              </a:rPr>
              <a:t>applications</a:t>
            </a:r>
            <a:endParaRPr lang="de-DE" dirty="0"/>
          </a:p>
        </p:txBody>
      </p:sp>
      <p:graphicFrame>
        <p:nvGraphicFramePr>
          <p:cNvPr id="6" name="Diagramm 5">
            <a:extLst>
              <a:ext uri="{FF2B5EF4-FFF2-40B4-BE49-F238E27FC236}">
                <a16:creationId xmlns:a16="http://schemas.microsoft.com/office/drawing/2014/main" id="{054E4AD3-D8CB-89C4-AC43-9F29B0C0629E}"/>
              </a:ext>
            </a:extLst>
          </p:cNvPr>
          <p:cNvGraphicFramePr>
            <a:graphicFrameLocks/>
          </p:cNvGraphicFramePr>
          <p:nvPr/>
        </p:nvGraphicFramePr>
        <p:xfrm>
          <a:off x="877329" y="3949958"/>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Diagramm 6">
            <a:extLst>
              <a:ext uri="{FF2B5EF4-FFF2-40B4-BE49-F238E27FC236}">
                <a16:creationId xmlns:a16="http://schemas.microsoft.com/office/drawing/2014/main" id="{4FC47156-A46C-44F3-BDA7-E9A2F6826750}"/>
              </a:ext>
            </a:extLst>
          </p:cNvPr>
          <p:cNvGraphicFramePr>
            <a:graphicFrameLocks/>
          </p:cNvGraphicFramePr>
          <p:nvPr/>
        </p:nvGraphicFramePr>
        <p:xfrm>
          <a:off x="6367183" y="3949958"/>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5981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err="1"/>
              <a:t>Comparison</a:t>
            </a:r>
            <a:r>
              <a:rPr lang="de-DE" dirty="0"/>
              <a:t> </a:t>
            </a:r>
            <a:r>
              <a:rPr lang="de-DE" dirty="0" err="1"/>
              <a:t>based</a:t>
            </a:r>
            <a:r>
              <a:rPr lang="de-DE" dirty="0"/>
              <a:t> on </a:t>
            </a:r>
            <a:r>
              <a:rPr lang="de-DE" dirty="0" err="1"/>
              <a:t>technical</a:t>
            </a:r>
            <a:r>
              <a:rPr lang="de-DE" dirty="0"/>
              <a:t> </a:t>
            </a:r>
            <a:r>
              <a:rPr lang="de-DE" dirty="0" err="1"/>
              <a:t>data</a:t>
            </a:r>
            <a:endParaRPr lang="de-DE"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28</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Silver and TENDO P</a:t>
            </a:r>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658814" y="2051419"/>
            <a:ext cx="11198225" cy="4159250"/>
          </a:xfrm>
        </p:spPr>
        <p:txBody>
          <a:bodyPr/>
          <a:lstStyle/>
          <a:p>
            <a:pPr marL="0" indent="0">
              <a:buNone/>
            </a:pPr>
            <a:r>
              <a:rPr lang="de-DE" dirty="0" err="1"/>
              <a:t>No</a:t>
            </a:r>
            <a:r>
              <a:rPr lang="de-DE" dirty="0"/>
              <a:t> </a:t>
            </a:r>
            <a:r>
              <a:rPr lang="de-DE" dirty="0" err="1"/>
              <a:t>difference</a:t>
            </a:r>
            <a:r>
              <a:rPr lang="de-DE" dirty="0"/>
              <a:t> in radial </a:t>
            </a:r>
            <a:r>
              <a:rPr lang="de-DE" dirty="0" err="1"/>
              <a:t>stiffness</a:t>
            </a:r>
            <a:r>
              <a:rPr lang="de-DE" dirty="0"/>
              <a:t>:</a:t>
            </a:r>
          </a:p>
        </p:txBody>
      </p:sp>
      <p:graphicFrame>
        <p:nvGraphicFramePr>
          <p:cNvPr id="6" name="Diagramm 5">
            <a:extLst>
              <a:ext uri="{FF2B5EF4-FFF2-40B4-BE49-F238E27FC236}">
                <a16:creationId xmlns:a16="http://schemas.microsoft.com/office/drawing/2014/main" id="{E73B5B6A-43BF-4EB2-BB5F-27162BB44BD0}"/>
              </a:ext>
            </a:extLst>
          </p:cNvPr>
          <p:cNvGraphicFramePr>
            <a:graphicFrameLocks/>
          </p:cNvGraphicFramePr>
          <p:nvPr/>
        </p:nvGraphicFramePr>
        <p:xfrm>
          <a:off x="334961" y="2522079"/>
          <a:ext cx="9265075" cy="415925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Grafik 9">
            <a:extLst>
              <a:ext uri="{FF2B5EF4-FFF2-40B4-BE49-F238E27FC236}">
                <a16:creationId xmlns:a16="http://schemas.microsoft.com/office/drawing/2014/main" id="{BB0B1979-3D24-B08F-DF93-CF29D863CB12}"/>
              </a:ext>
            </a:extLst>
          </p:cNvPr>
          <p:cNvPicPr>
            <a:picLocks noChangeAspect="1"/>
          </p:cNvPicPr>
          <p:nvPr/>
        </p:nvPicPr>
        <p:blipFill>
          <a:blip r:embed="rId3"/>
          <a:stretch>
            <a:fillRect/>
          </a:stretch>
        </p:blipFill>
        <p:spPr>
          <a:xfrm>
            <a:off x="8944700" y="974791"/>
            <a:ext cx="2955579" cy="3197230"/>
          </a:xfrm>
          <a:prstGeom prst="rect">
            <a:avLst/>
          </a:prstGeom>
        </p:spPr>
      </p:pic>
    </p:spTree>
    <p:extLst>
      <p:ext uri="{BB962C8B-B14F-4D97-AF65-F5344CB8AC3E}">
        <p14:creationId xmlns:p14="http://schemas.microsoft.com/office/powerpoint/2010/main" val="2518087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a:t>Threading </a:t>
            </a:r>
            <a:r>
              <a:rPr lang="de-DE" dirty="0" err="1"/>
              <a:t>application</a:t>
            </a:r>
            <a:r>
              <a:rPr lang="de-DE" dirty="0"/>
              <a:t> </a:t>
            </a:r>
            <a:r>
              <a:rPr lang="de-DE" dirty="0" err="1"/>
              <a:t>with</a:t>
            </a:r>
            <a:r>
              <a:rPr lang="de-DE" dirty="0"/>
              <a:t> </a:t>
            </a:r>
            <a:br>
              <a:rPr lang="de-DE" dirty="0"/>
            </a:br>
            <a:r>
              <a:rPr lang="de-DE" dirty="0"/>
              <a:t>TENDO EC and SINO</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29</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E </a:t>
            </a:r>
            <a:r>
              <a:rPr lang="de-DE" dirty="0" err="1"/>
              <a:t>compact</a:t>
            </a:r>
            <a:r>
              <a:rPr lang="de-DE" dirty="0"/>
              <a:t> and SINO-R</a:t>
            </a:r>
          </a:p>
        </p:txBody>
      </p:sp>
      <p:sp>
        <p:nvSpPr>
          <p:cNvPr id="9" name="Textplatzhalter 8">
            <a:extLst>
              <a:ext uri="{FF2B5EF4-FFF2-40B4-BE49-F238E27FC236}">
                <a16:creationId xmlns:a16="http://schemas.microsoft.com/office/drawing/2014/main" id="{EF16CCCF-6071-C4DA-5D4A-0CE0FA332517}"/>
              </a:ext>
            </a:extLst>
          </p:cNvPr>
          <p:cNvSpPr>
            <a:spLocks noGrp="1"/>
          </p:cNvSpPr>
          <p:nvPr>
            <p:ph type="body" sz="quarter" idx="12"/>
          </p:nvPr>
        </p:nvSpPr>
        <p:spPr>
          <a:xfrm>
            <a:off x="658814" y="2114550"/>
            <a:ext cx="6691898" cy="4159250"/>
          </a:xfrm>
        </p:spPr>
        <p:txBody>
          <a:bodyPr/>
          <a:lstStyle/>
          <a:p>
            <a:pPr marL="0" indent="0">
              <a:buNone/>
            </a:pPr>
            <a:r>
              <a:rPr lang="de-DE" b="1" dirty="0" err="1"/>
              <a:t>Application</a:t>
            </a:r>
            <a:r>
              <a:rPr lang="de-DE" b="1" dirty="0"/>
              <a:t> </a:t>
            </a:r>
            <a:r>
              <a:rPr lang="de-DE" b="1" dirty="0" err="1"/>
              <a:t>details</a:t>
            </a:r>
            <a:r>
              <a:rPr lang="de-DE" b="1" dirty="0"/>
              <a:t>:</a:t>
            </a:r>
          </a:p>
          <a:p>
            <a:pPr marL="0" indent="0">
              <a:buNone/>
            </a:pPr>
            <a:r>
              <a:rPr lang="de-DE" dirty="0"/>
              <a:t>Operation:	Thread M16, 23mm </a:t>
            </a:r>
            <a:r>
              <a:rPr lang="de-DE" dirty="0" err="1"/>
              <a:t>deep</a:t>
            </a:r>
            <a:endParaRPr lang="de-DE" dirty="0"/>
          </a:p>
          <a:p>
            <a:pPr marL="0" indent="0">
              <a:buNone/>
            </a:pPr>
            <a:r>
              <a:rPr lang="de-DE" dirty="0"/>
              <a:t>Material:	42CrMo4 (1000 N/mm²)</a:t>
            </a:r>
          </a:p>
          <a:p>
            <a:pPr marL="0" indent="0">
              <a:buNone/>
            </a:pPr>
            <a:r>
              <a:rPr lang="de-DE" dirty="0"/>
              <a:t>Tool:		Thread </a:t>
            </a:r>
            <a:r>
              <a:rPr lang="de-DE" dirty="0" err="1"/>
              <a:t>mill</a:t>
            </a:r>
            <a:r>
              <a:rPr lang="de-DE" dirty="0"/>
              <a:t> Ø16mm</a:t>
            </a:r>
          </a:p>
          <a:p>
            <a:pPr marL="0" indent="0">
              <a:buNone/>
            </a:pPr>
            <a:r>
              <a:rPr lang="de-DE" dirty="0"/>
              <a:t>Cooling:	dry</a:t>
            </a:r>
          </a:p>
          <a:p>
            <a:pPr marL="0" indent="0">
              <a:buNone/>
            </a:pPr>
            <a:r>
              <a:rPr lang="de-DE" dirty="0"/>
              <a:t>Cutting Data	n=2600 </a:t>
            </a:r>
            <a:r>
              <a:rPr lang="de-DE" dirty="0" err="1"/>
              <a:t>rev</a:t>
            </a:r>
            <a:r>
              <a:rPr lang="de-DE" dirty="0"/>
              <a:t>./min</a:t>
            </a:r>
          </a:p>
          <a:p>
            <a:pPr marL="0" indent="0">
              <a:buNone/>
            </a:pPr>
            <a:r>
              <a:rPr lang="de-DE" dirty="0"/>
              <a:t>		</a:t>
            </a:r>
            <a:r>
              <a:rPr lang="de-DE" dirty="0" err="1"/>
              <a:t>vc</a:t>
            </a:r>
            <a:r>
              <a:rPr lang="de-DE" dirty="0"/>
              <a:t>=100 m/min</a:t>
            </a:r>
          </a:p>
          <a:p>
            <a:pPr marL="0" indent="0">
              <a:buNone/>
            </a:pPr>
            <a:r>
              <a:rPr lang="de-DE" dirty="0"/>
              <a:t>		</a:t>
            </a:r>
            <a:r>
              <a:rPr lang="de-DE" dirty="0" err="1"/>
              <a:t>fz</a:t>
            </a:r>
            <a:r>
              <a:rPr lang="de-DE" dirty="0"/>
              <a:t>=xxx mm/</a:t>
            </a:r>
            <a:r>
              <a:rPr lang="de-DE" dirty="0" err="1"/>
              <a:t>rev</a:t>
            </a:r>
            <a:r>
              <a:rPr lang="de-DE" dirty="0"/>
              <a:t>.</a:t>
            </a:r>
          </a:p>
          <a:p>
            <a:pPr marL="0" indent="0">
              <a:buNone/>
            </a:pPr>
            <a:r>
              <a:rPr lang="de-DE" dirty="0"/>
              <a:t>		</a:t>
            </a:r>
            <a:r>
              <a:rPr lang="de-DE" dirty="0" err="1"/>
              <a:t>vf</a:t>
            </a:r>
            <a:r>
              <a:rPr lang="de-DE" dirty="0"/>
              <a:t>=1518 mm/min</a:t>
            </a:r>
          </a:p>
          <a:p>
            <a:pPr marL="0" indent="0">
              <a:buNone/>
            </a:pPr>
            <a:r>
              <a:rPr lang="de-DE" dirty="0" err="1"/>
              <a:t>Machine</a:t>
            </a:r>
            <a:r>
              <a:rPr lang="de-DE" dirty="0"/>
              <a:t>:	DMU60P</a:t>
            </a:r>
          </a:p>
        </p:txBody>
      </p:sp>
      <p:pic>
        <p:nvPicPr>
          <p:cNvPr id="10" name="Grafik 9" descr="Ein Bild, das Zylinder, Werkzeug, Im Haus enthält.&#10;&#10;Automatisch generierte Beschreibung">
            <a:extLst>
              <a:ext uri="{FF2B5EF4-FFF2-40B4-BE49-F238E27FC236}">
                <a16:creationId xmlns:a16="http://schemas.microsoft.com/office/drawing/2014/main" id="{87F92B41-2F2D-ADAD-A956-FB0A7E1B50F7}"/>
              </a:ext>
            </a:extLst>
          </p:cNvPr>
          <p:cNvPicPr>
            <a:picLocks noChangeAspect="1"/>
          </p:cNvPicPr>
          <p:nvPr/>
        </p:nvPicPr>
        <p:blipFill rotWithShape="1">
          <a:blip r:embed="rId2">
            <a:extLst>
              <a:ext uri="{28A0092B-C50C-407E-A947-70E740481C1C}">
                <a14:useLocalDpi xmlns:a14="http://schemas.microsoft.com/office/drawing/2010/main" val="0"/>
              </a:ext>
            </a:extLst>
          </a:blip>
          <a:srcRect l="31675" t="4239" r="30665" b="22827"/>
          <a:stretch/>
        </p:blipFill>
        <p:spPr>
          <a:xfrm>
            <a:off x="5870938" y="1702690"/>
            <a:ext cx="2959547" cy="3810915"/>
          </a:xfrm>
          <a:prstGeom prst="rect">
            <a:avLst/>
          </a:prstGeom>
        </p:spPr>
      </p:pic>
      <p:pic>
        <p:nvPicPr>
          <p:cNvPr id="12" name="Grafik 11" descr="Ein Bild, das Zylinder, Im Haus, Röhre enthält.&#10;&#10;Automatisch generierte Beschreibung">
            <a:extLst>
              <a:ext uri="{FF2B5EF4-FFF2-40B4-BE49-F238E27FC236}">
                <a16:creationId xmlns:a16="http://schemas.microsoft.com/office/drawing/2014/main" id="{9F2E3869-E412-6EC4-99A1-0BA3DB3CBB14}"/>
              </a:ext>
            </a:extLst>
          </p:cNvPr>
          <p:cNvPicPr>
            <a:picLocks noChangeAspect="1"/>
          </p:cNvPicPr>
          <p:nvPr/>
        </p:nvPicPr>
        <p:blipFill rotWithShape="1">
          <a:blip r:embed="rId3">
            <a:extLst>
              <a:ext uri="{28A0092B-C50C-407E-A947-70E740481C1C}">
                <a14:useLocalDpi xmlns:a14="http://schemas.microsoft.com/office/drawing/2010/main" val="0"/>
              </a:ext>
            </a:extLst>
          </a:blip>
          <a:srcRect l="19123" t="2196" r="40357" b="24271"/>
          <a:stretch/>
        </p:blipFill>
        <p:spPr>
          <a:xfrm>
            <a:off x="9008420" y="1687069"/>
            <a:ext cx="2959547" cy="3826536"/>
          </a:xfrm>
          <a:prstGeom prst="rect">
            <a:avLst/>
          </a:prstGeom>
        </p:spPr>
      </p:pic>
    </p:spTree>
    <p:extLst>
      <p:ext uri="{BB962C8B-B14F-4D97-AF65-F5344CB8AC3E}">
        <p14:creationId xmlns:p14="http://schemas.microsoft.com/office/powerpoint/2010/main" val="364927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sz="2800" dirty="0" err="1"/>
              <a:t>Current</a:t>
            </a:r>
            <a:r>
              <a:rPr lang="de-DE" sz="2800" dirty="0"/>
              <a:t> </a:t>
            </a:r>
            <a:r>
              <a:rPr lang="de-DE" sz="2800" dirty="0" err="1"/>
              <a:t>toolholder</a:t>
            </a:r>
            <a:r>
              <a:rPr lang="de-DE" sz="2800" dirty="0"/>
              <a:t> </a:t>
            </a:r>
            <a:r>
              <a:rPr lang="de-DE" sz="2800" dirty="0" err="1"/>
              <a:t>segmentation</a:t>
            </a:r>
            <a:endParaRPr lang="de-DE" sz="2800"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3</a:t>
            </a:fld>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pic>
        <p:nvPicPr>
          <p:cNvPr id="4" name="Grafik 3">
            <a:extLst>
              <a:ext uri="{FF2B5EF4-FFF2-40B4-BE49-F238E27FC236}">
                <a16:creationId xmlns:a16="http://schemas.microsoft.com/office/drawing/2014/main" id="{3BF3BE91-9912-2B30-B286-766EDC8052DB}"/>
              </a:ext>
            </a:extLst>
          </p:cNvPr>
          <p:cNvPicPr>
            <a:picLocks noChangeAspect="1"/>
          </p:cNvPicPr>
          <p:nvPr/>
        </p:nvPicPr>
        <p:blipFill>
          <a:blip r:embed="rId3"/>
          <a:stretch>
            <a:fillRect/>
          </a:stretch>
        </p:blipFill>
        <p:spPr>
          <a:xfrm>
            <a:off x="7739731" y="1589063"/>
            <a:ext cx="798911" cy="1310126"/>
          </a:xfrm>
          <a:prstGeom prst="rect">
            <a:avLst/>
          </a:prstGeom>
        </p:spPr>
      </p:pic>
      <p:grpSp>
        <p:nvGrpSpPr>
          <p:cNvPr id="6" name="Gruppieren 5">
            <a:extLst>
              <a:ext uri="{FF2B5EF4-FFF2-40B4-BE49-F238E27FC236}">
                <a16:creationId xmlns:a16="http://schemas.microsoft.com/office/drawing/2014/main" id="{58C6B9D4-FDD8-9152-6B52-B2AF8E8AAE04}"/>
              </a:ext>
            </a:extLst>
          </p:cNvPr>
          <p:cNvGrpSpPr/>
          <p:nvPr/>
        </p:nvGrpSpPr>
        <p:grpSpPr>
          <a:xfrm>
            <a:off x="4477751" y="1571830"/>
            <a:ext cx="2528805" cy="5177648"/>
            <a:chOff x="423571" y="1278138"/>
            <a:chExt cx="2528805" cy="5177648"/>
          </a:xfrm>
        </p:grpSpPr>
        <p:pic>
          <p:nvPicPr>
            <p:cNvPr id="7" name="Grafik 6">
              <a:extLst>
                <a:ext uri="{FF2B5EF4-FFF2-40B4-BE49-F238E27FC236}">
                  <a16:creationId xmlns:a16="http://schemas.microsoft.com/office/drawing/2014/main" id="{876C2B9B-2284-7599-249F-65E9034C3DA0}"/>
                </a:ext>
              </a:extLst>
            </p:cNvPr>
            <p:cNvPicPr>
              <a:picLocks noChangeAspect="1"/>
            </p:cNvPicPr>
            <p:nvPr/>
          </p:nvPicPr>
          <p:blipFill>
            <a:blip r:embed="rId4"/>
            <a:stretch>
              <a:fillRect/>
            </a:stretch>
          </p:blipFill>
          <p:spPr>
            <a:xfrm>
              <a:off x="423571" y="1278138"/>
              <a:ext cx="2528805" cy="5177648"/>
            </a:xfrm>
            <a:prstGeom prst="rect">
              <a:avLst/>
            </a:prstGeom>
          </p:spPr>
        </p:pic>
        <p:sp>
          <p:nvSpPr>
            <p:cNvPr id="36" name="Textfeld 35">
              <a:extLst>
                <a:ext uri="{FF2B5EF4-FFF2-40B4-BE49-F238E27FC236}">
                  <a16:creationId xmlns:a16="http://schemas.microsoft.com/office/drawing/2014/main" id="{5D5395E2-94D2-D51D-C432-C7A528DA127D}"/>
                </a:ext>
              </a:extLst>
            </p:cNvPr>
            <p:cNvSpPr txBox="1"/>
            <p:nvPr/>
          </p:nvSpPr>
          <p:spPr>
            <a:xfrm>
              <a:off x="1072813" y="4324895"/>
              <a:ext cx="1217863" cy="37872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Economy</a:t>
              </a:r>
            </a:p>
          </p:txBody>
        </p:sp>
        <p:sp>
          <p:nvSpPr>
            <p:cNvPr id="37" name="Textfeld 36">
              <a:extLst>
                <a:ext uri="{FF2B5EF4-FFF2-40B4-BE49-F238E27FC236}">
                  <a16:creationId xmlns:a16="http://schemas.microsoft.com/office/drawing/2014/main" id="{69A3B6DB-3F0B-4BCE-B9C3-8B6ECAB154E1}"/>
                </a:ext>
              </a:extLst>
            </p:cNvPr>
            <p:cNvSpPr txBox="1"/>
            <p:nvPr/>
          </p:nvSpPr>
          <p:spPr>
            <a:xfrm>
              <a:off x="1232419" y="1559041"/>
              <a:ext cx="914400" cy="38949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iTENDO</a:t>
              </a:r>
              <a:r>
                <a:rPr kumimoji="0" lang="de-DE" sz="2200" b="1" i="0" u="none" strike="noStrike" kern="1200" cap="none" spc="0" normalizeH="0" baseline="30000" noProof="0">
                  <a:ln>
                    <a:noFill/>
                  </a:ln>
                  <a:solidFill>
                    <a:schemeClr val="bg1">
                      <a:lumMod val="95000"/>
                    </a:schemeClr>
                  </a:solidFill>
                  <a:effectLst/>
                  <a:uLnTx/>
                  <a:uFillTx/>
                  <a:ea typeface="+mn-ea"/>
                  <a:cs typeface="+mn-cs"/>
                </a:rPr>
                <a:t>2</a:t>
              </a:r>
            </a:p>
          </p:txBody>
        </p:sp>
        <p:sp>
          <p:nvSpPr>
            <p:cNvPr id="38" name="Textfeld 37">
              <a:extLst>
                <a:ext uri="{FF2B5EF4-FFF2-40B4-BE49-F238E27FC236}">
                  <a16:creationId xmlns:a16="http://schemas.microsoft.com/office/drawing/2014/main" id="{CBE28D59-D195-8C6E-C961-368DC75156D5}"/>
                </a:ext>
              </a:extLst>
            </p:cNvPr>
            <p:cNvSpPr txBox="1"/>
            <p:nvPr/>
          </p:nvSpPr>
          <p:spPr>
            <a:xfrm>
              <a:off x="1232419" y="2371122"/>
              <a:ext cx="914400" cy="9144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dirty="0">
                  <a:ln>
                    <a:noFill/>
                  </a:ln>
                  <a:solidFill>
                    <a:schemeClr val="bg1">
                      <a:lumMod val="95000"/>
                    </a:schemeClr>
                  </a:solidFill>
                  <a:effectLst/>
                  <a:uLnTx/>
                  <a:uFillTx/>
                  <a:ea typeface="+mn-ea"/>
                  <a:cs typeface="+mn-cs"/>
                </a:rPr>
                <a:t>Tech</a:t>
              </a:r>
            </a:p>
            <a:p>
              <a:pPr marR="0" algn="ctr" defTabSz="914400" rtl="0" eaLnBrk="1" fontAlgn="auto" latinLnBrk="0" hangingPunct="1">
                <a:lnSpc>
                  <a:spcPct val="90000"/>
                </a:lnSpc>
                <a:spcBef>
                  <a:spcPts val="300"/>
                </a:spcBef>
                <a:spcAft>
                  <a:spcPts val="0"/>
                </a:spcAft>
                <a:buClr>
                  <a:srgbClr val="009EE0"/>
                </a:buClr>
                <a:buSzTx/>
                <a:tabLst/>
              </a:pPr>
              <a:endParaRPr lang="de-DE" sz="3600" b="1" dirty="0">
                <a:solidFill>
                  <a:schemeClr val="bg1">
                    <a:lumMod val="95000"/>
                  </a:schemeClr>
                </a:solidFill>
              </a:endParaRPr>
            </a:p>
            <a:p>
              <a:pPr algn="ctr">
                <a:lnSpc>
                  <a:spcPct val="90000"/>
                </a:lnSpc>
                <a:spcBef>
                  <a:spcPts val="300"/>
                </a:spcBef>
                <a:buClr>
                  <a:srgbClr val="009EE0"/>
                </a:buClr>
              </a:pPr>
              <a:r>
                <a:rPr kumimoji="0" lang="de-DE" sz="2200" b="1" i="0" u="none" strike="noStrike" kern="1200" cap="none" spc="0" normalizeH="0" baseline="0" noProof="0" dirty="0">
                  <a:ln>
                    <a:noFill/>
                  </a:ln>
                  <a:solidFill>
                    <a:schemeClr val="bg1">
                      <a:lumMod val="95000"/>
                    </a:schemeClr>
                  </a:solidFill>
                  <a:effectLst/>
                  <a:uLnTx/>
                  <a:uFillTx/>
                  <a:ea typeface="+mn-ea"/>
                  <a:cs typeface="+mn-cs"/>
                </a:rPr>
                <a:t>Premium</a:t>
              </a:r>
            </a:p>
            <a:p>
              <a:pPr marR="0" algn="ctr" defTabSz="914400" rtl="0" eaLnBrk="1" fontAlgn="auto" latinLnBrk="0" hangingPunct="1">
                <a:lnSpc>
                  <a:spcPct val="90000"/>
                </a:lnSpc>
                <a:spcBef>
                  <a:spcPts val="300"/>
                </a:spcBef>
                <a:spcAft>
                  <a:spcPts val="0"/>
                </a:spcAft>
                <a:buClr>
                  <a:srgbClr val="009EE0"/>
                </a:buClr>
                <a:buSzTx/>
                <a:tabLst/>
              </a:pPr>
              <a:endParaRPr kumimoji="0" lang="de-DE" sz="2200" b="1" i="0" u="none" strike="noStrike" kern="1200" cap="none" spc="0" normalizeH="0" baseline="0" noProof="0" dirty="0">
                <a:ln>
                  <a:noFill/>
                </a:ln>
                <a:solidFill>
                  <a:schemeClr val="bg1">
                    <a:lumMod val="95000"/>
                  </a:schemeClr>
                </a:solidFill>
                <a:effectLst/>
                <a:uLnTx/>
                <a:uFillTx/>
                <a:ea typeface="+mn-ea"/>
                <a:cs typeface="+mn-cs"/>
              </a:endParaRPr>
            </a:p>
          </p:txBody>
        </p:sp>
        <p:cxnSp>
          <p:nvCxnSpPr>
            <p:cNvPr id="39" name="Gerader Verbinder 38">
              <a:extLst>
                <a:ext uri="{FF2B5EF4-FFF2-40B4-BE49-F238E27FC236}">
                  <a16:creationId xmlns:a16="http://schemas.microsoft.com/office/drawing/2014/main" id="{FFD4D8AC-864B-ED99-28DF-AA960C489209}"/>
                </a:ext>
              </a:extLst>
            </p:cNvPr>
            <p:cNvCxnSpPr>
              <a:cxnSpLocks/>
            </p:cNvCxnSpPr>
            <p:nvPr/>
          </p:nvCxnSpPr>
          <p:spPr>
            <a:xfrm>
              <a:off x="1107908" y="2957762"/>
              <a:ext cx="11381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F92EDA5A-5469-1BDC-D236-2B011765CF9E}"/>
                </a:ext>
              </a:extLst>
            </p:cNvPr>
            <p:cNvSpPr txBox="1"/>
            <p:nvPr/>
          </p:nvSpPr>
          <p:spPr>
            <a:xfrm>
              <a:off x="1242252" y="5631575"/>
              <a:ext cx="914400" cy="55174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Basic</a:t>
              </a:r>
            </a:p>
          </p:txBody>
        </p:sp>
      </p:grpSp>
      <p:cxnSp>
        <p:nvCxnSpPr>
          <p:cNvPr id="44" name="Gerade Verbindung mit Pfeil 43">
            <a:extLst>
              <a:ext uri="{FF2B5EF4-FFF2-40B4-BE49-F238E27FC236}">
                <a16:creationId xmlns:a16="http://schemas.microsoft.com/office/drawing/2014/main" id="{C38A10C9-FFA9-7B49-A353-3786B233DA83}"/>
              </a:ext>
            </a:extLst>
          </p:cNvPr>
          <p:cNvCxnSpPr>
            <a:cxnSpLocks/>
          </p:cNvCxnSpPr>
          <p:nvPr/>
        </p:nvCxnSpPr>
        <p:spPr>
          <a:xfrm flipH="1">
            <a:off x="6824499" y="2916503"/>
            <a:ext cx="1070446" cy="80820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4A93BAFE-E608-674D-4A58-7456E0CEED78}"/>
              </a:ext>
            </a:extLst>
          </p:cNvPr>
          <p:cNvCxnSpPr>
            <a:cxnSpLocks/>
          </p:cNvCxnSpPr>
          <p:nvPr/>
        </p:nvCxnSpPr>
        <p:spPr>
          <a:xfrm>
            <a:off x="3752430" y="2592148"/>
            <a:ext cx="1346930" cy="27440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4757C395-B08B-69E9-6825-DF7338ED6E92}"/>
              </a:ext>
            </a:extLst>
          </p:cNvPr>
          <p:cNvCxnSpPr>
            <a:cxnSpLocks/>
          </p:cNvCxnSpPr>
          <p:nvPr/>
        </p:nvCxnSpPr>
        <p:spPr>
          <a:xfrm flipV="1">
            <a:off x="3795776" y="4936922"/>
            <a:ext cx="681975" cy="47046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9C548ECF-59B7-3CDE-784E-A20211822853}"/>
              </a:ext>
            </a:extLst>
          </p:cNvPr>
          <p:cNvSpPr txBox="1"/>
          <p:nvPr/>
        </p:nvSpPr>
        <p:spPr>
          <a:xfrm>
            <a:off x="188329" y="4801095"/>
            <a:ext cx="5078480" cy="1616479"/>
          </a:xfrm>
          <a:prstGeom prst="rect">
            <a:avLst/>
          </a:prstGeom>
          <a:noFill/>
          <a:ln w="19050">
            <a:noFill/>
          </a:ln>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„Allrounder“</a:t>
            </a:r>
            <a:endParaRPr lang="en-US" b="1" dirty="0">
              <a:solidFill>
                <a:srgbClr val="003D6A"/>
              </a:solidFill>
            </a:endParaRP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400" dirty="0">
                <a:solidFill>
                  <a:schemeClr val="bg2"/>
                </a:solidFill>
              </a:rPr>
              <a:t>Best price / performance ratio</a:t>
            </a: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400" dirty="0">
                <a:solidFill>
                  <a:schemeClr val="bg2"/>
                </a:solidFill>
              </a:rPr>
              <a:t>Highest torques</a:t>
            </a:r>
          </a:p>
        </p:txBody>
      </p:sp>
      <p:sp>
        <p:nvSpPr>
          <p:cNvPr id="48" name="Textfeld 47">
            <a:extLst>
              <a:ext uri="{FF2B5EF4-FFF2-40B4-BE49-F238E27FC236}">
                <a16:creationId xmlns:a16="http://schemas.microsoft.com/office/drawing/2014/main" id="{8FF05677-6456-2B0C-61F1-D1E21B51D6F1}"/>
              </a:ext>
            </a:extLst>
          </p:cNvPr>
          <p:cNvSpPr txBox="1"/>
          <p:nvPr/>
        </p:nvSpPr>
        <p:spPr>
          <a:xfrm>
            <a:off x="8754352" y="1643787"/>
            <a:ext cx="3709753" cy="962443"/>
          </a:xfrm>
          <a:prstGeom prst="rect">
            <a:avLst/>
          </a:prstGeom>
          <a:noFill/>
          <a:ln w="19050">
            <a:noFill/>
          </a:ln>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„Premium toolholder“</a:t>
            </a:r>
            <a:endParaRPr kumimoji="0" lang="en-US" sz="1600" b="1" i="0" u="none" strike="noStrike" kern="1200" cap="none" spc="0" normalizeH="0" baseline="0" noProof="0" dirty="0">
              <a:ln>
                <a:noFill/>
              </a:ln>
              <a:solidFill>
                <a:srgbClr val="003D6A"/>
              </a:solidFill>
              <a:effectLst/>
              <a:uLnTx/>
              <a:uFillTx/>
              <a:ea typeface="+mn-ea"/>
              <a:cs typeface="+mn-cs"/>
            </a:endParaRP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400" dirty="0">
                <a:solidFill>
                  <a:schemeClr val="bg2"/>
                </a:solidFill>
              </a:rPr>
              <a:t>High lifetime &amp; repairable</a:t>
            </a: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400" dirty="0">
                <a:solidFill>
                  <a:schemeClr val="bg2"/>
                </a:solidFill>
              </a:rPr>
              <a:t>Options such as </a:t>
            </a:r>
            <a:r>
              <a:rPr lang="en-US" sz="1400" dirty="0" err="1">
                <a:solidFill>
                  <a:schemeClr val="bg2"/>
                </a:solidFill>
              </a:rPr>
              <a:t>Coolflow</a:t>
            </a:r>
            <a:r>
              <a:rPr lang="en-US" sz="1400" dirty="0">
                <a:solidFill>
                  <a:schemeClr val="bg2"/>
                </a:solidFill>
              </a:rPr>
              <a:t> available</a:t>
            </a: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400" dirty="0">
                <a:solidFill>
                  <a:schemeClr val="bg2"/>
                </a:solidFill>
              </a:rPr>
              <a:t>36 months warranty</a:t>
            </a:r>
            <a:endParaRPr kumimoji="0" lang="en-US" sz="2000" b="0" i="0" u="none" strike="noStrike" kern="1200" cap="none" spc="0" normalizeH="0" baseline="0" noProof="0" dirty="0">
              <a:ln>
                <a:noFill/>
              </a:ln>
              <a:solidFill>
                <a:srgbClr val="003D6A"/>
              </a:solidFill>
              <a:effectLst/>
              <a:uLnTx/>
              <a:uFillTx/>
              <a:ea typeface="+mn-ea"/>
              <a:cs typeface="+mn-cs"/>
            </a:endParaRPr>
          </a:p>
        </p:txBody>
      </p:sp>
      <p:pic>
        <p:nvPicPr>
          <p:cNvPr id="49" name="Grafik 48">
            <a:extLst>
              <a:ext uri="{FF2B5EF4-FFF2-40B4-BE49-F238E27FC236}">
                <a16:creationId xmlns:a16="http://schemas.microsoft.com/office/drawing/2014/main" id="{41377BD3-8580-2C0C-6FCE-D81B25236F8B}"/>
              </a:ext>
            </a:extLst>
          </p:cNvPr>
          <p:cNvPicPr>
            <a:picLocks noChangeAspect="1"/>
          </p:cNvPicPr>
          <p:nvPr/>
        </p:nvPicPr>
        <p:blipFill>
          <a:blip r:embed="rId5"/>
          <a:stretch>
            <a:fillRect/>
          </a:stretch>
        </p:blipFill>
        <p:spPr>
          <a:xfrm rot="16200000">
            <a:off x="2641120" y="1994557"/>
            <a:ext cx="1309287" cy="664310"/>
          </a:xfrm>
          <a:prstGeom prst="rect">
            <a:avLst/>
          </a:prstGeom>
        </p:spPr>
      </p:pic>
      <p:sp>
        <p:nvSpPr>
          <p:cNvPr id="50" name="Textfeld 49">
            <a:extLst>
              <a:ext uri="{FF2B5EF4-FFF2-40B4-BE49-F238E27FC236}">
                <a16:creationId xmlns:a16="http://schemas.microsoft.com/office/drawing/2014/main" id="{97FAFC08-77AB-86FD-4D13-E8A964B5FD2E}"/>
              </a:ext>
            </a:extLst>
          </p:cNvPr>
          <p:cNvSpPr txBox="1"/>
          <p:nvPr/>
        </p:nvSpPr>
        <p:spPr>
          <a:xfrm>
            <a:off x="157270" y="1647112"/>
            <a:ext cx="4915692" cy="1374202"/>
          </a:xfrm>
          <a:prstGeom prst="rect">
            <a:avLst/>
          </a:prstGeom>
          <a:noFill/>
          <a:ln w="19050">
            <a:noFill/>
          </a:ln>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en-US" b="1" dirty="0">
                <a:solidFill>
                  <a:srgbClr val="003D6A"/>
                </a:solidFill>
              </a:rPr>
              <a:t>“</a:t>
            </a:r>
            <a:r>
              <a:rPr kumimoji="0" lang="en-US" b="1" i="0" u="none" strike="noStrike" kern="1200" cap="none" spc="0" normalizeH="0" baseline="0" noProof="0" dirty="0">
                <a:ln>
                  <a:noFill/>
                </a:ln>
                <a:solidFill>
                  <a:srgbClr val="003D6A"/>
                </a:solidFill>
                <a:effectLst/>
                <a:uLnTx/>
                <a:uFillTx/>
                <a:ea typeface="+mn-ea"/>
                <a:cs typeface="+mn-cs"/>
              </a:rPr>
              <a:t>The problem solver”</a:t>
            </a: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kumimoji="0" lang="en-US" sz="1400" b="0" i="0" u="none" strike="noStrike" kern="1200" cap="none" spc="0" normalizeH="0" baseline="0" noProof="0" dirty="0">
                <a:ln>
                  <a:noFill/>
                </a:ln>
                <a:solidFill>
                  <a:schemeClr val="bg2"/>
                </a:solidFill>
                <a:effectLst/>
                <a:uLnTx/>
                <a:uFillTx/>
                <a:ea typeface="+mn-ea"/>
                <a:cs typeface="+mn-cs"/>
              </a:rPr>
              <a:t>Specialist for milling /</a:t>
            </a:r>
          </a:p>
          <a:p>
            <a:pPr marR="0" algn="l" defTabSz="914400" rtl="0" eaLnBrk="1" fontAlgn="auto" latinLnBrk="0" hangingPunct="1">
              <a:lnSpc>
                <a:spcPct val="90000"/>
              </a:lnSpc>
              <a:spcBef>
                <a:spcPts val="300"/>
              </a:spcBef>
              <a:spcAft>
                <a:spcPts val="0"/>
              </a:spcAft>
              <a:buClr>
                <a:srgbClr val="009EE0"/>
              </a:buClr>
              <a:buSzTx/>
              <a:tabLst/>
            </a:pPr>
            <a:r>
              <a:rPr lang="en-US" sz="1400" dirty="0">
                <a:solidFill>
                  <a:schemeClr val="bg2"/>
                </a:solidFill>
              </a:rPr>
              <a:t>     </a:t>
            </a:r>
            <a:r>
              <a:rPr kumimoji="0" lang="en-US" sz="1400" b="0" i="0" u="none" strike="noStrike" kern="1200" cap="none" spc="0" normalizeH="0" baseline="0" noProof="0" dirty="0">
                <a:ln>
                  <a:noFill/>
                </a:ln>
                <a:solidFill>
                  <a:schemeClr val="bg2"/>
                </a:solidFill>
                <a:effectLst/>
                <a:uLnTx/>
                <a:uFillTx/>
                <a:ea typeface="+mn-ea"/>
                <a:cs typeface="+mn-cs"/>
              </a:rPr>
              <a:t>thread milling</a:t>
            </a:r>
            <a:endParaRPr kumimoji="0" lang="en-US" sz="1600" b="0" i="0" u="none" strike="noStrike" kern="1200" cap="none" spc="0" normalizeH="0" baseline="0" noProof="0" dirty="0">
              <a:ln>
                <a:noFill/>
              </a:ln>
              <a:solidFill>
                <a:srgbClr val="003D6A"/>
              </a:solidFill>
              <a:effectLst/>
              <a:uLnTx/>
              <a:uFillTx/>
              <a:ea typeface="+mn-ea"/>
              <a:cs typeface="+mn-cs"/>
            </a:endParaRPr>
          </a:p>
        </p:txBody>
      </p:sp>
      <p:pic>
        <p:nvPicPr>
          <p:cNvPr id="78" name="Grafik 77">
            <a:extLst>
              <a:ext uri="{FF2B5EF4-FFF2-40B4-BE49-F238E27FC236}">
                <a16:creationId xmlns:a16="http://schemas.microsoft.com/office/drawing/2014/main" id="{6A39B834-EE0E-5A38-47D8-F7EF151159CB}"/>
              </a:ext>
            </a:extLst>
          </p:cNvPr>
          <p:cNvPicPr>
            <a:picLocks noChangeAspect="1"/>
          </p:cNvPicPr>
          <p:nvPr/>
        </p:nvPicPr>
        <p:blipFill>
          <a:blip r:embed="rId6"/>
          <a:stretch>
            <a:fillRect/>
          </a:stretch>
        </p:blipFill>
        <p:spPr>
          <a:xfrm>
            <a:off x="7214023" y="1200733"/>
            <a:ext cx="1850326" cy="290121"/>
          </a:xfrm>
          <a:prstGeom prst="rect">
            <a:avLst/>
          </a:prstGeom>
        </p:spPr>
      </p:pic>
      <p:pic>
        <p:nvPicPr>
          <p:cNvPr id="80" name="Grafik 79">
            <a:extLst>
              <a:ext uri="{FF2B5EF4-FFF2-40B4-BE49-F238E27FC236}">
                <a16:creationId xmlns:a16="http://schemas.microsoft.com/office/drawing/2014/main" id="{CD96EE69-69D5-CA4A-DE2E-0FAE19729686}"/>
              </a:ext>
            </a:extLst>
          </p:cNvPr>
          <p:cNvPicPr>
            <a:picLocks noChangeAspect="1"/>
          </p:cNvPicPr>
          <p:nvPr/>
        </p:nvPicPr>
        <p:blipFill>
          <a:blip r:embed="rId7"/>
          <a:stretch>
            <a:fillRect/>
          </a:stretch>
        </p:blipFill>
        <p:spPr>
          <a:xfrm>
            <a:off x="2615116" y="1137682"/>
            <a:ext cx="1149222" cy="459689"/>
          </a:xfrm>
          <a:prstGeom prst="rect">
            <a:avLst/>
          </a:prstGeom>
        </p:spPr>
      </p:pic>
      <p:pic>
        <p:nvPicPr>
          <p:cNvPr id="82" name="Grafik 81">
            <a:extLst>
              <a:ext uri="{FF2B5EF4-FFF2-40B4-BE49-F238E27FC236}">
                <a16:creationId xmlns:a16="http://schemas.microsoft.com/office/drawing/2014/main" id="{B6CB072C-BC42-72AE-C05C-EA8F38444EA3}"/>
              </a:ext>
            </a:extLst>
          </p:cNvPr>
          <p:cNvPicPr>
            <a:picLocks noChangeAspect="1"/>
          </p:cNvPicPr>
          <p:nvPr/>
        </p:nvPicPr>
        <p:blipFill>
          <a:blip r:embed="rId8"/>
          <a:stretch>
            <a:fillRect/>
          </a:stretch>
        </p:blipFill>
        <p:spPr>
          <a:xfrm>
            <a:off x="2345595" y="6105300"/>
            <a:ext cx="1962717" cy="365930"/>
          </a:xfrm>
          <a:prstGeom prst="rect">
            <a:avLst/>
          </a:prstGeom>
        </p:spPr>
      </p:pic>
      <p:pic>
        <p:nvPicPr>
          <p:cNvPr id="16" name="Grafik 15">
            <a:extLst>
              <a:ext uri="{FF2B5EF4-FFF2-40B4-BE49-F238E27FC236}">
                <a16:creationId xmlns:a16="http://schemas.microsoft.com/office/drawing/2014/main" id="{A69AC1AC-AB20-F625-1D40-F811ABCC6CE1}"/>
              </a:ext>
            </a:extLst>
          </p:cNvPr>
          <p:cNvPicPr>
            <a:picLocks noChangeAspect="1"/>
          </p:cNvPicPr>
          <p:nvPr/>
        </p:nvPicPr>
        <p:blipFill>
          <a:blip r:embed="rId9"/>
          <a:stretch>
            <a:fillRect/>
          </a:stretch>
        </p:blipFill>
        <p:spPr>
          <a:xfrm>
            <a:off x="7674146" y="4513276"/>
            <a:ext cx="1008884" cy="1541621"/>
          </a:xfrm>
          <a:prstGeom prst="rect">
            <a:avLst/>
          </a:prstGeom>
        </p:spPr>
      </p:pic>
      <p:sp>
        <p:nvSpPr>
          <p:cNvPr id="17" name="Rechteck 16">
            <a:extLst>
              <a:ext uri="{FF2B5EF4-FFF2-40B4-BE49-F238E27FC236}">
                <a16:creationId xmlns:a16="http://schemas.microsoft.com/office/drawing/2014/main" id="{452C2FEB-CEE4-F4A7-EECB-EF6DFAD57B99}"/>
              </a:ext>
            </a:extLst>
          </p:cNvPr>
          <p:cNvSpPr/>
          <p:nvPr/>
        </p:nvSpPr>
        <p:spPr>
          <a:xfrm>
            <a:off x="8812679" y="4538919"/>
            <a:ext cx="3165052" cy="1490334"/>
          </a:xfrm>
          <a:prstGeom prst="rect">
            <a:avLst/>
          </a:prstGeom>
          <a:solidFill>
            <a:schemeClr val="bg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0139B5C-1499-65AD-2534-9706671B0FDC}"/>
              </a:ext>
            </a:extLst>
          </p:cNvPr>
          <p:cNvSpPr txBox="1"/>
          <p:nvPr/>
        </p:nvSpPr>
        <p:spPr>
          <a:xfrm>
            <a:off x="8896345" y="4681057"/>
            <a:ext cx="3081386" cy="954438"/>
          </a:xfrm>
          <a:prstGeom prst="rect">
            <a:avLst/>
          </a:prstGeom>
          <a:noFill/>
          <a:ln w="19050">
            <a:noFill/>
          </a:ln>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„Door opener“</a:t>
            </a:r>
            <a:endParaRPr lang="en-US" sz="1600" noProof="0" dirty="0">
              <a:solidFill>
                <a:srgbClr val="003D6A"/>
              </a:solidFill>
            </a:endParaRP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400" dirty="0">
                <a:solidFill>
                  <a:schemeClr val="bg2"/>
                </a:solidFill>
              </a:rPr>
              <a:t>Best price / performance ratio</a:t>
            </a:r>
          </a:p>
          <a:p>
            <a:pPr marL="285750" indent="-285750">
              <a:lnSpc>
                <a:spcPct val="90000"/>
              </a:lnSpc>
              <a:spcBef>
                <a:spcPts val="300"/>
              </a:spcBef>
              <a:buClr>
                <a:srgbClr val="009EE0"/>
              </a:buClr>
              <a:buFont typeface="Arial" panose="020B0604020202020204" pitchFamily="34" charset="0"/>
              <a:buChar char="•"/>
            </a:pPr>
            <a:r>
              <a:rPr lang="en-US" sz="1400" dirty="0">
                <a:solidFill>
                  <a:schemeClr val="bg2"/>
                </a:solidFill>
              </a:rPr>
              <a:t>Allrounder (direct clamping) with focus on drilling applications</a:t>
            </a:r>
          </a:p>
        </p:txBody>
      </p:sp>
      <p:pic>
        <p:nvPicPr>
          <p:cNvPr id="19" name="Grafik 18">
            <a:extLst>
              <a:ext uri="{FF2B5EF4-FFF2-40B4-BE49-F238E27FC236}">
                <a16:creationId xmlns:a16="http://schemas.microsoft.com/office/drawing/2014/main" id="{FAA02C39-63F8-CA52-C584-202A3A650E83}"/>
              </a:ext>
            </a:extLst>
          </p:cNvPr>
          <p:cNvPicPr>
            <a:picLocks noChangeAspect="1"/>
          </p:cNvPicPr>
          <p:nvPr/>
        </p:nvPicPr>
        <p:blipFill>
          <a:blip r:embed="rId2"/>
          <a:stretch>
            <a:fillRect/>
          </a:stretch>
        </p:blipFill>
        <p:spPr>
          <a:xfrm>
            <a:off x="7406315" y="6191249"/>
            <a:ext cx="1658034" cy="193104"/>
          </a:xfrm>
          <a:prstGeom prst="rect">
            <a:avLst/>
          </a:prstGeom>
        </p:spPr>
      </p:pic>
      <p:cxnSp>
        <p:nvCxnSpPr>
          <p:cNvPr id="20" name="Gerade Verbindung mit Pfeil 19">
            <a:extLst>
              <a:ext uri="{FF2B5EF4-FFF2-40B4-BE49-F238E27FC236}">
                <a16:creationId xmlns:a16="http://schemas.microsoft.com/office/drawing/2014/main" id="{3A401563-E9FC-5E9D-6AB4-5B582B177FC0}"/>
              </a:ext>
            </a:extLst>
          </p:cNvPr>
          <p:cNvCxnSpPr>
            <a:cxnSpLocks/>
          </p:cNvCxnSpPr>
          <p:nvPr/>
        </p:nvCxnSpPr>
        <p:spPr>
          <a:xfrm flipH="1" flipV="1">
            <a:off x="7033360" y="4954146"/>
            <a:ext cx="622438" cy="52386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D1BDD418-B382-8225-E267-42DAA7ADA3A0}"/>
              </a:ext>
            </a:extLst>
          </p:cNvPr>
          <p:cNvSpPr txBox="1"/>
          <p:nvPr/>
        </p:nvSpPr>
        <p:spPr>
          <a:xfrm>
            <a:off x="2258217" y="3924131"/>
            <a:ext cx="1369702" cy="398827"/>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Upselling</a:t>
            </a:r>
          </a:p>
        </p:txBody>
      </p:sp>
      <p:sp>
        <p:nvSpPr>
          <p:cNvPr id="23" name="Pfeil: nach rechts 22">
            <a:extLst>
              <a:ext uri="{FF2B5EF4-FFF2-40B4-BE49-F238E27FC236}">
                <a16:creationId xmlns:a16="http://schemas.microsoft.com/office/drawing/2014/main" id="{8DF3196F-B60D-B812-590E-903D3D401269}"/>
              </a:ext>
            </a:extLst>
          </p:cNvPr>
          <p:cNvSpPr/>
          <p:nvPr/>
        </p:nvSpPr>
        <p:spPr>
          <a:xfrm rot="16200000">
            <a:off x="2931620" y="3691912"/>
            <a:ext cx="780420" cy="4846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6FB07A64-1D29-A891-5369-1C382FCE91CA}"/>
              </a:ext>
            </a:extLst>
          </p:cNvPr>
          <p:cNvSpPr txBox="1"/>
          <p:nvPr/>
        </p:nvSpPr>
        <p:spPr>
          <a:xfrm>
            <a:off x="8407166" y="3905140"/>
            <a:ext cx="1369702" cy="398827"/>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Upselling</a:t>
            </a:r>
          </a:p>
        </p:txBody>
      </p:sp>
      <p:sp>
        <p:nvSpPr>
          <p:cNvPr id="25" name="Pfeil: nach rechts 24">
            <a:extLst>
              <a:ext uri="{FF2B5EF4-FFF2-40B4-BE49-F238E27FC236}">
                <a16:creationId xmlns:a16="http://schemas.microsoft.com/office/drawing/2014/main" id="{A2C3F522-3BC3-C6B9-9BD0-92F6B6B0D072}"/>
              </a:ext>
            </a:extLst>
          </p:cNvPr>
          <p:cNvSpPr/>
          <p:nvPr/>
        </p:nvSpPr>
        <p:spPr>
          <a:xfrm rot="16200000">
            <a:off x="7772267" y="3691912"/>
            <a:ext cx="780420" cy="4846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BB7853AA-B466-B42F-4D5F-8FA2739C787C}"/>
              </a:ext>
            </a:extLst>
          </p:cNvPr>
          <p:cNvPicPr>
            <a:picLocks noChangeAspect="1"/>
          </p:cNvPicPr>
          <p:nvPr/>
        </p:nvPicPr>
        <p:blipFill>
          <a:blip r:embed="rId10"/>
          <a:stretch>
            <a:fillRect/>
          </a:stretch>
        </p:blipFill>
        <p:spPr>
          <a:xfrm rot="16200000">
            <a:off x="2587316" y="4852126"/>
            <a:ext cx="1378219" cy="770617"/>
          </a:xfrm>
          <a:prstGeom prst="rect">
            <a:avLst/>
          </a:prstGeom>
        </p:spPr>
      </p:pic>
    </p:spTree>
    <p:extLst>
      <p:ext uri="{BB962C8B-B14F-4D97-AF65-F5344CB8AC3E}">
        <p14:creationId xmlns:p14="http://schemas.microsoft.com/office/powerpoint/2010/main" val="573672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err="1"/>
              <a:t>Comparison</a:t>
            </a:r>
            <a:r>
              <a:rPr lang="de-DE" dirty="0"/>
              <a:t> </a:t>
            </a:r>
            <a:r>
              <a:rPr lang="de-DE" dirty="0" err="1"/>
              <a:t>based</a:t>
            </a:r>
            <a:r>
              <a:rPr lang="de-DE" dirty="0"/>
              <a:t> on </a:t>
            </a:r>
            <a:r>
              <a:rPr lang="de-DE" dirty="0" err="1"/>
              <a:t>technical</a:t>
            </a:r>
            <a:r>
              <a:rPr lang="de-DE" dirty="0"/>
              <a:t> </a:t>
            </a:r>
            <a:r>
              <a:rPr lang="de-DE" dirty="0" err="1"/>
              <a:t>data</a:t>
            </a:r>
            <a:endParaRPr lang="de-DE"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30</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E </a:t>
            </a:r>
            <a:r>
              <a:rPr lang="de-DE" dirty="0" err="1"/>
              <a:t>compact</a:t>
            </a:r>
            <a:r>
              <a:rPr lang="de-DE" dirty="0"/>
              <a:t> and SINO-R</a:t>
            </a:r>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p:txBody>
          <a:bodyPr/>
          <a:lstStyle/>
          <a:p>
            <a:pPr marL="311150" indent="-311150">
              <a:buBlip>
                <a:blip r:embed="rId2">
                  <a:extLst>
                    <a:ext uri="{96DAC541-7B7A-43D3-8B79-37D633B846F1}">
                      <asvg:svgBlip xmlns:asvg="http://schemas.microsoft.com/office/drawing/2016/SVG/main" r:embed="rId3"/>
                    </a:ext>
                  </a:extLst>
                </a:blip>
              </a:buBlip>
            </a:pPr>
            <a:r>
              <a:rPr lang="de-DE" dirty="0"/>
              <a:t>Both </a:t>
            </a:r>
            <a:r>
              <a:rPr lang="de-DE" dirty="0" err="1"/>
              <a:t>toolholders</a:t>
            </a:r>
            <a:r>
              <a:rPr lang="de-DE" dirty="0"/>
              <a:t> </a:t>
            </a:r>
            <a:r>
              <a:rPr lang="de-DE" dirty="0" err="1"/>
              <a:t>are</a:t>
            </a:r>
            <a:r>
              <a:rPr lang="de-DE" dirty="0"/>
              <a:t> </a:t>
            </a:r>
            <a:r>
              <a:rPr lang="de-DE" dirty="0" err="1"/>
              <a:t>designed</a:t>
            </a:r>
            <a:r>
              <a:rPr lang="de-DE" dirty="0"/>
              <a:t> </a:t>
            </a:r>
            <a:r>
              <a:rPr lang="de-DE" dirty="0" err="1"/>
              <a:t>differently</a:t>
            </a:r>
            <a:r>
              <a:rPr lang="de-DE" dirty="0"/>
              <a:t> (</a:t>
            </a:r>
            <a:r>
              <a:rPr lang="de-DE" dirty="0" err="1"/>
              <a:t>Hydraulic</a:t>
            </a:r>
            <a:r>
              <a:rPr lang="de-DE" dirty="0"/>
              <a:t> vs. SINO-Technology)</a:t>
            </a:r>
            <a:endParaRPr lang="de-DE" dirty="0">
              <a:sym typeface="Wingdings" panose="05000000000000000000" pitchFamily="2" charset="2"/>
            </a:endParaRPr>
          </a:p>
          <a:p>
            <a:pPr marL="311150" indent="-311150">
              <a:buBlip>
                <a:blip r:embed="rId2">
                  <a:extLst>
                    <a:ext uri="{96DAC541-7B7A-43D3-8B79-37D633B846F1}">
                      <asvg:svgBlip xmlns:asvg="http://schemas.microsoft.com/office/drawing/2016/SVG/main" r:embed="rId3"/>
                    </a:ext>
                  </a:extLst>
                </a:blip>
              </a:buBlip>
            </a:pPr>
            <a:r>
              <a:rPr lang="de-DE" dirty="0" err="1">
                <a:sym typeface="Wingdings" panose="05000000000000000000" pitchFamily="2" charset="2"/>
              </a:rPr>
              <a:t>Difference</a:t>
            </a:r>
            <a:r>
              <a:rPr lang="de-DE" dirty="0">
                <a:sym typeface="Wingdings" panose="05000000000000000000" pitchFamily="2" charset="2"/>
              </a:rPr>
              <a:t>: Material and </a:t>
            </a:r>
            <a:r>
              <a:rPr lang="de-DE" dirty="0" err="1">
                <a:sym typeface="Wingdings" panose="05000000000000000000" pitchFamily="2" charset="2"/>
              </a:rPr>
              <a:t>manufacturing</a:t>
            </a:r>
            <a:r>
              <a:rPr lang="de-DE" dirty="0">
                <a:sym typeface="Wingdings" panose="05000000000000000000" pitchFamily="2" charset="2"/>
              </a:rPr>
              <a:t> </a:t>
            </a:r>
            <a:r>
              <a:rPr lang="de-DE" dirty="0" err="1">
                <a:sym typeface="Wingdings" panose="05000000000000000000" pitchFamily="2" charset="2"/>
              </a:rPr>
              <a:t>process</a:t>
            </a:r>
            <a:endParaRPr lang="de-DE" dirty="0">
              <a:sym typeface="Wingdings" panose="05000000000000000000" pitchFamily="2" charset="2"/>
            </a:endParaRPr>
          </a:p>
          <a:p>
            <a:pPr marL="311150" indent="-311150">
              <a:buBlip>
                <a:blip r:embed="rId2">
                  <a:extLst>
                    <a:ext uri="{96DAC541-7B7A-43D3-8B79-37D633B846F1}">
                      <asvg:svgBlip xmlns:asvg="http://schemas.microsoft.com/office/drawing/2016/SVG/main" r:embed="rId3"/>
                    </a:ext>
                  </a:extLst>
                </a:blip>
              </a:buBlip>
            </a:pPr>
            <a:r>
              <a:rPr lang="de-DE" dirty="0" err="1">
                <a:sym typeface="Wingdings" panose="05000000000000000000" pitchFamily="2" charset="2"/>
              </a:rPr>
              <a:t>Result</a:t>
            </a:r>
            <a:r>
              <a:rPr lang="de-DE" dirty="0">
                <a:sym typeface="Wingdings" panose="05000000000000000000" pitchFamily="2" charset="2"/>
              </a:rPr>
              <a:t>: </a:t>
            </a:r>
            <a:r>
              <a:rPr lang="de-DE" dirty="0" err="1">
                <a:sym typeface="Wingdings" panose="05000000000000000000" pitchFamily="2" charset="2"/>
              </a:rPr>
              <a:t>higher</a:t>
            </a:r>
            <a:r>
              <a:rPr lang="de-DE" dirty="0">
                <a:sym typeface="Wingdings" panose="05000000000000000000" pitchFamily="2" charset="2"/>
              </a:rPr>
              <a:t> </a:t>
            </a:r>
            <a:r>
              <a:rPr lang="de-DE" dirty="0" err="1">
                <a:sym typeface="Wingdings" panose="05000000000000000000" pitchFamily="2" charset="2"/>
              </a:rPr>
              <a:t>torque</a:t>
            </a:r>
            <a:r>
              <a:rPr lang="de-DE" dirty="0">
                <a:sym typeface="Wingdings" panose="05000000000000000000" pitchFamily="2" charset="2"/>
              </a:rPr>
              <a:t> </a:t>
            </a:r>
            <a:r>
              <a:rPr lang="de-DE" dirty="0" err="1">
                <a:sym typeface="Wingdings" panose="05000000000000000000" pitchFamily="2" charset="2"/>
              </a:rPr>
              <a:t>with</a:t>
            </a:r>
            <a:r>
              <a:rPr lang="de-DE" dirty="0">
                <a:sym typeface="Wingdings" panose="05000000000000000000" pitchFamily="2" charset="2"/>
              </a:rPr>
              <a:t> SINO, </a:t>
            </a:r>
            <a:r>
              <a:rPr lang="de-DE" dirty="0" err="1">
                <a:sym typeface="Wingdings" panose="05000000000000000000" pitchFamily="2" charset="2"/>
              </a:rPr>
              <a:t>better</a:t>
            </a:r>
            <a:r>
              <a:rPr lang="de-DE" dirty="0">
                <a:sym typeface="Wingdings" panose="05000000000000000000" pitchFamily="2" charset="2"/>
              </a:rPr>
              <a:t> </a:t>
            </a:r>
            <a:r>
              <a:rPr lang="de-DE" dirty="0" err="1">
                <a:sym typeface="Wingdings" panose="05000000000000000000" pitchFamily="2" charset="2"/>
              </a:rPr>
              <a:t>runout</a:t>
            </a:r>
            <a:r>
              <a:rPr lang="de-DE" dirty="0">
                <a:sym typeface="Wingdings" panose="05000000000000000000" pitchFamily="2" charset="2"/>
              </a:rPr>
              <a:t> </a:t>
            </a:r>
            <a:r>
              <a:rPr lang="de-DE" dirty="0" err="1">
                <a:sym typeface="Wingdings" panose="05000000000000000000" pitchFamily="2" charset="2"/>
              </a:rPr>
              <a:t>with</a:t>
            </a:r>
            <a:r>
              <a:rPr lang="de-DE" dirty="0">
                <a:sym typeface="Wingdings" panose="05000000000000000000" pitchFamily="2" charset="2"/>
              </a:rPr>
              <a:t> TENDO EC</a:t>
            </a:r>
            <a:endParaRPr lang="de-DE" dirty="0"/>
          </a:p>
        </p:txBody>
      </p:sp>
      <p:graphicFrame>
        <p:nvGraphicFramePr>
          <p:cNvPr id="9" name="Diagramm 8">
            <a:extLst>
              <a:ext uri="{FF2B5EF4-FFF2-40B4-BE49-F238E27FC236}">
                <a16:creationId xmlns:a16="http://schemas.microsoft.com/office/drawing/2014/main" id="{5B1EBD6E-AB07-4EF0-9E4F-B0F2C0249403}"/>
              </a:ext>
            </a:extLst>
          </p:cNvPr>
          <p:cNvGraphicFramePr>
            <a:graphicFrameLocks/>
          </p:cNvGraphicFramePr>
          <p:nvPr/>
        </p:nvGraphicFramePr>
        <p:xfrm>
          <a:off x="744890" y="3455134"/>
          <a:ext cx="4980223" cy="32461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m 9">
            <a:extLst>
              <a:ext uri="{FF2B5EF4-FFF2-40B4-BE49-F238E27FC236}">
                <a16:creationId xmlns:a16="http://schemas.microsoft.com/office/drawing/2014/main" id="{91F1E4BF-AA06-462A-BDC8-1A466E26F832}"/>
              </a:ext>
            </a:extLst>
          </p:cNvPr>
          <p:cNvGraphicFramePr>
            <a:graphicFrameLocks/>
          </p:cNvGraphicFramePr>
          <p:nvPr/>
        </p:nvGraphicFramePr>
        <p:xfrm>
          <a:off x="5982952" y="3455134"/>
          <a:ext cx="5374858" cy="32943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86399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err="1"/>
              <a:t>Comparison</a:t>
            </a:r>
            <a:r>
              <a:rPr lang="de-DE" dirty="0"/>
              <a:t> </a:t>
            </a:r>
            <a:r>
              <a:rPr lang="de-DE" dirty="0" err="1"/>
              <a:t>based</a:t>
            </a:r>
            <a:r>
              <a:rPr lang="de-DE" dirty="0"/>
              <a:t> on </a:t>
            </a:r>
            <a:r>
              <a:rPr lang="de-DE" dirty="0" err="1"/>
              <a:t>technical</a:t>
            </a:r>
            <a:r>
              <a:rPr lang="de-DE" dirty="0"/>
              <a:t> </a:t>
            </a:r>
            <a:r>
              <a:rPr lang="de-DE" dirty="0" err="1"/>
              <a:t>data</a:t>
            </a:r>
            <a:endParaRPr lang="de-DE"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31</a:t>
            </a:fld>
            <a:endParaRPr lang="de-DE" dirty="0"/>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dirty="0"/>
              <a:t>TENDO E </a:t>
            </a:r>
            <a:r>
              <a:rPr lang="de-DE" dirty="0" err="1"/>
              <a:t>compact</a:t>
            </a:r>
            <a:r>
              <a:rPr lang="de-DE" dirty="0"/>
              <a:t> and SINO-R</a:t>
            </a:r>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p:txBody>
          <a:bodyPr/>
          <a:lstStyle/>
          <a:p>
            <a:pPr marL="0" indent="0">
              <a:buNone/>
            </a:pPr>
            <a:r>
              <a:rPr lang="de-DE" dirty="0" err="1"/>
              <a:t>Comparison</a:t>
            </a:r>
            <a:r>
              <a:rPr lang="de-DE" dirty="0"/>
              <a:t> </a:t>
            </a:r>
            <a:r>
              <a:rPr lang="de-DE" dirty="0" err="1"/>
              <a:t>of</a:t>
            </a:r>
            <a:r>
              <a:rPr lang="de-DE" dirty="0"/>
              <a:t> radial </a:t>
            </a:r>
            <a:r>
              <a:rPr lang="de-DE" dirty="0" err="1"/>
              <a:t>stiffness</a:t>
            </a:r>
            <a:r>
              <a:rPr lang="de-DE" dirty="0"/>
              <a:t>:</a:t>
            </a:r>
            <a:br>
              <a:rPr lang="de-DE" dirty="0"/>
            </a:br>
            <a:r>
              <a:rPr lang="de-DE" dirty="0">
                <a:sym typeface="Wingdings" panose="05000000000000000000" pitchFamily="2" charset="2"/>
              </a:rPr>
              <a:t> </a:t>
            </a:r>
            <a:r>
              <a:rPr lang="de-DE" dirty="0" err="1">
                <a:sym typeface="Wingdings" panose="05000000000000000000" pitchFamily="2" charset="2"/>
              </a:rPr>
              <a:t>measured</a:t>
            </a:r>
            <a:r>
              <a:rPr lang="de-DE" dirty="0">
                <a:sym typeface="Wingdings" panose="05000000000000000000" pitchFamily="2" charset="2"/>
              </a:rPr>
              <a:t> </a:t>
            </a:r>
            <a:r>
              <a:rPr lang="de-DE" dirty="0" err="1">
                <a:sym typeface="Wingdings" panose="05000000000000000000" pitchFamily="2" charset="2"/>
              </a:rPr>
              <a:t>stiffness</a:t>
            </a:r>
            <a:r>
              <a:rPr lang="de-DE" dirty="0">
                <a:sym typeface="Wingdings" panose="05000000000000000000" pitchFamily="2" charset="2"/>
              </a:rPr>
              <a:t> </a:t>
            </a:r>
            <a:r>
              <a:rPr lang="de-DE" dirty="0" err="1">
                <a:sym typeface="Wingdings" panose="05000000000000000000" pitchFamily="2" charset="2"/>
              </a:rPr>
              <a:t>is</a:t>
            </a:r>
            <a:r>
              <a:rPr lang="de-DE" dirty="0">
                <a:sym typeface="Wingdings" panose="05000000000000000000" pitchFamily="2" charset="2"/>
              </a:rPr>
              <a:t> </a:t>
            </a:r>
            <a:r>
              <a:rPr lang="de-DE" dirty="0" err="1">
                <a:sym typeface="Wingdings" panose="05000000000000000000" pitchFamily="2" charset="2"/>
              </a:rPr>
              <a:t>nearly</a:t>
            </a:r>
            <a:r>
              <a:rPr lang="de-DE" dirty="0">
                <a:sym typeface="Wingdings" panose="05000000000000000000" pitchFamily="2" charset="2"/>
              </a:rPr>
              <a:t> </a:t>
            </a:r>
            <a:r>
              <a:rPr lang="de-DE" dirty="0" err="1">
                <a:sym typeface="Wingdings" panose="05000000000000000000" pitchFamily="2" charset="2"/>
              </a:rPr>
              <a:t>comparable</a:t>
            </a:r>
            <a:endParaRPr lang="de-DE" dirty="0"/>
          </a:p>
        </p:txBody>
      </p:sp>
      <p:graphicFrame>
        <p:nvGraphicFramePr>
          <p:cNvPr id="6" name="Diagramm 5">
            <a:extLst>
              <a:ext uri="{FF2B5EF4-FFF2-40B4-BE49-F238E27FC236}">
                <a16:creationId xmlns:a16="http://schemas.microsoft.com/office/drawing/2014/main" id="{9AFE7323-BFCA-477C-8744-F39CFE46C8FA}"/>
              </a:ext>
            </a:extLst>
          </p:cNvPr>
          <p:cNvGraphicFramePr>
            <a:graphicFrameLocks/>
          </p:cNvGraphicFramePr>
          <p:nvPr/>
        </p:nvGraphicFramePr>
        <p:xfrm>
          <a:off x="177090" y="2897203"/>
          <a:ext cx="9602178" cy="3804077"/>
        </p:xfrm>
        <a:graphic>
          <a:graphicData uri="http://schemas.openxmlformats.org/drawingml/2006/chart">
            <c:chart xmlns:c="http://schemas.openxmlformats.org/drawingml/2006/chart" xmlns:r="http://schemas.openxmlformats.org/officeDocument/2006/relationships" r:id="rId2"/>
          </a:graphicData>
        </a:graphic>
      </p:graphicFrame>
      <p:pic>
        <p:nvPicPr>
          <p:cNvPr id="7" name="Grafik 6">
            <a:extLst>
              <a:ext uri="{FF2B5EF4-FFF2-40B4-BE49-F238E27FC236}">
                <a16:creationId xmlns:a16="http://schemas.microsoft.com/office/drawing/2014/main" id="{DCA706F9-4282-3287-8B90-C287B8362BD3}"/>
              </a:ext>
            </a:extLst>
          </p:cNvPr>
          <p:cNvPicPr>
            <a:picLocks noChangeAspect="1"/>
          </p:cNvPicPr>
          <p:nvPr/>
        </p:nvPicPr>
        <p:blipFill>
          <a:blip r:embed="rId3"/>
          <a:stretch>
            <a:fillRect/>
          </a:stretch>
        </p:blipFill>
        <p:spPr>
          <a:xfrm>
            <a:off x="8944700" y="974791"/>
            <a:ext cx="2955579" cy="3197230"/>
          </a:xfrm>
          <a:prstGeom prst="rect">
            <a:avLst/>
          </a:prstGeom>
        </p:spPr>
      </p:pic>
    </p:spTree>
    <p:extLst>
      <p:ext uri="{BB962C8B-B14F-4D97-AF65-F5344CB8AC3E}">
        <p14:creationId xmlns:p14="http://schemas.microsoft.com/office/powerpoint/2010/main" val="2931021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40B4E-2803-B102-9790-655DF9D01DE6}"/>
              </a:ext>
            </a:extLst>
          </p:cNvPr>
          <p:cNvSpPr>
            <a:spLocks noGrp="1"/>
          </p:cNvSpPr>
          <p:nvPr>
            <p:ph type="title"/>
          </p:nvPr>
        </p:nvSpPr>
        <p:spPr/>
        <p:txBody>
          <a:bodyPr/>
          <a:lstStyle/>
          <a:p>
            <a:r>
              <a:rPr lang="de-DE" dirty="0" err="1"/>
              <a:t>Comparison</a:t>
            </a:r>
            <a:r>
              <a:rPr lang="de-DE" dirty="0"/>
              <a:t> </a:t>
            </a:r>
            <a:r>
              <a:rPr lang="de-DE" dirty="0" err="1"/>
              <a:t>based</a:t>
            </a:r>
            <a:r>
              <a:rPr lang="de-DE" dirty="0"/>
              <a:t> on </a:t>
            </a:r>
            <a:r>
              <a:rPr lang="de-DE" dirty="0" err="1"/>
              <a:t>technical</a:t>
            </a:r>
            <a:r>
              <a:rPr lang="de-DE" dirty="0"/>
              <a:t> </a:t>
            </a:r>
            <a:r>
              <a:rPr lang="de-DE" dirty="0" err="1"/>
              <a:t>data</a:t>
            </a:r>
            <a:endParaRPr lang="de-DE" dirty="0"/>
          </a:p>
        </p:txBody>
      </p:sp>
      <p:sp>
        <p:nvSpPr>
          <p:cNvPr id="3" name="Foliennummernplatzhalter 2">
            <a:extLst>
              <a:ext uri="{FF2B5EF4-FFF2-40B4-BE49-F238E27FC236}">
                <a16:creationId xmlns:a16="http://schemas.microsoft.com/office/drawing/2014/main" id="{917974D4-A7FF-156A-B5FA-4CEC214FF594}"/>
              </a:ext>
            </a:extLst>
          </p:cNvPr>
          <p:cNvSpPr>
            <a:spLocks noGrp="1"/>
          </p:cNvSpPr>
          <p:nvPr>
            <p:ph type="sldNum" sz="quarter" idx="10"/>
          </p:nvPr>
        </p:nvSpPr>
        <p:spPr/>
        <p:txBody>
          <a:bodyPr/>
          <a:lstStyle/>
          <a:p>
            <a:fld id="{73F7D4EC-FAF2-48D2-B8E5-457915FC50F3}" type="slidenum">
              <a:rPr lang="de-DE" smtClean="0"/>
              <a:pPr/>
              <a:t>32</a:t>
            </a:fld>
            <a:endParaRPr lang="de-DE" dirty="0"/>
          </a:p>
        </p:txBody>
      </p:sp>
      <p:sp>
        <p:nvSpPr>
          <p:cNvPr id="4" name="Textplatzhalter 3">
            <a:extLst>
              <a:ext uri="{FF2B5EF4-FFF2-40B4-BE49-F238E27FC236}">
                <a16:creationId xmlns:a16="http://schemas.microsoft.com/office/drawing/2014/main" id="{E178CF14-91B9-FDFA-0CE1-BF9BE49D97C6}"/>
              </a:ext>
            </a:extLst>
          </p:cNvPr>
          <p:cNvSpPr>
            <a:spLocks noGrp="1"/>
          </p:cNvSpPr>
          <p:nvPr>
            <p:ph type="body" sz="quarter" idx="11"/>
          </p:nvPr>
        </p:nvSpPr>
        <p:spPr/>
        <p:txBody>
          <a:bodyPr/>
          <a:lstStyle/>
          <a:p>
            <a:r>
              <a:rPr lang="de-DE" dirty="0"/>
              <a:t>TENDO E </a:t>
            </a:r>
            <a:r>
              <a:rPr lang="de-DE" dirty="0" err="1"/>
              <a:t>compact</a:t>
            </a:r>
            <a:r>
              <a:rPr lang="de-DE" dirty="0"/>
              <a:t> and SINO-R</a:t>
            </a:r>
          </a:p>
          <a:p>
            <a:endParaRPr lang="de-DE" dirty="0"/>
          </a:p>
        </p:txBody>
      </p:sp>
      <p:pic>
        <p:nvPicPr>
          <p:cNvPr id="7" name="Grafik 6">
            <a:extLst>
              <a:ext uri="{FF2B5EF4-FFF2-40B4-BE49-F238E27FC236}">
                <a16:creationId xmlns:a16="http://schemas.microsoft.com/office/drawing/2014/main" id="{0EDE89EA-6AF4-A0E4-C34B-7F55C31A5DB5}"/>
              </a:ext>
            </a:extLst>
          </p:cNvPr>
          <p:cNvPicPr>
            <a:picLocks noChangeAspect="1"/>
          </p:cNvPicPr>
          <p:nvPr/>
        </p:nvPicPr>
        <p:blipFill>
          <a:blip r:embed="rId2"/>
          <a:stretch>
            <a:fillRect/>
          </a:stretch>
        </p:blipFill>
        <p:spPr>
          <a:xfrm>
            <a:off x="1044302" y="1176910"/>
            <a:ext cx="9238615" cy="2765191"/>
          </a:xfrm>
          <a:prstGeom prst="rect">
            <a:avLst/>
          </a:prstGeom>
        </p:spPr>
      </p:pic>
      <p:pic>
        <p:nvPicPr>
          <p:cNvPr id="9" name="Grafik 8">
            <a:extLst>
              <a:ext uri="{FF2B5EF4-FFF2-40B4-BE49-F238E27FC236}">
                <a16:creationId xmlns:a16="http://schemas.microsoft.com/office/drawing/2014/main" id="{36F12C59-3AE8-2AC9-3709-3C42A54747AE}"/>
              </a:ext>
            </a:extLst>
          </p:cNvPr>
          <p:cNvPicPr>
            <a:picLocks noChangeAspect="1"/>
          </p:cNvPicPr>
          <p:nvPr/>
        </p:nvPicPr>
        <p:blipFill>
          <a:blip r:embed="rId3"/>
          <a:stretch>
            <a:fillRect/>
          </a:stretch>
        </p:blipFill>
        <p:spPr>
          <a:xfrm>
            <a:off x="1044302" y="3997891"/>
            <a:ext cx="9238615" cy="2751587"/>
          </a:xfrm>
          <a:prstGeom prst="rect">
            <a:avLst/>
          </a:prstGeom>
        </p:spPr>
      </p:pic>
      <p:pic>
        <p:nvPicPr>
          <p:cNvPr id="10" name="Grafik 9">
            <a:extLst>
              <a:ext uri="{FF2B5EF4-FFF2-40B4-BE49-F238E27FC236}">
                <a16:creationId xmlns:a16="http://schemas.microsoft.com/office/drawing/2014/main" id="{E86A1F14-185C-E2EA-285B-A6C01752FB2C}"/>
              </a:ext>
            </a:extLst>
          </p:cNvPr>
          <p:cNvPicPr>
            <a:picLocks noChangeAspect="1"/>
          </p:cNvPicPr>
          <p:nvPr/>
        </p:nvPicPr>
        <p:blipFill>
          <a:blip r:embed="rId4"/>
          <a:stretch>
            <a:fillRect/>
          </a:stretch>
        </p:blipFill>
        <p:spPr>
          <a:xfrm rot="16200000">
            <a:off x="10162086" y="2256050"/>
            <a:ext cx="1196158" cy="606910"/>
          </a:xfrm>
          <a:prstGeom prst="rect">
            <a:avLst/>
          </a:prstGeom>
        </p:spPr>
      </p:pic>
      <p:pic>
        <p:nvPicPr>
          <p:cNvPr id="11" name="Grafik 10">
            <a:extLst>
              <a:ext uri="{FF2B5EF4-FFF2-40B4-BE49-F238E27FC236}">
                <a16:creationId xmlns:a16="http://schemas.microsoft.com/office/drawing/2014/main" id="{E45C0BBE-ABA1-CC32-E557-30C04AD81369}"/>
              </a:ext>
            </a:extLst>
          </p:cNvPr>
          <p:cNvPicPr>
            <a:picLocks noChangeAspect="1"/>
          </p:cNvPicPr>
          <p:nvPr/>
        </p:nvPicPr>
        <p:blipFill rotWithShape="1">
          <a:blip r:embed="rId5"/>
          <a:srcRect l="21921" t="33987" r="21284"/>
          <a:stretch/>
        </p:blipFill>
        <p:spPr>
          <a:xfrm>
            <a:off x="10389244" y="4716063"/>
            <a:ext cx="738970" cy="1215445"/>
          </a:xfrm>
          <a:prstGeom prst="rect">
            <a:avLst/>
          </a:prstGeom>
        </p:spPr>
      </p:pic>
      <p:cxnSp>
        <p:nvCxnSpPr>
          <p:cNvPr id="13" name="Gerader Verbinder 12">
            <a:extLst>
              <a:ext uri="{FF2B5EF4-FFF2-40B4-BE49-F238E27FC236}">
                <a16:creationId xmlns:a16="http://schemas.microsoft.com/office/drawing/2014/main" id="{66F8526A-125B-4009-9F55-680430965912}"/>
              </a:ext>
            </a:extLst>
          </p:cNvPr>
          <p:cNvCxnSpPr>
            <a:cxnSpLocks/>
          </p:cNvCxnSpPr>
          <p:nvPr/>
        </p:nvCxnSpPr>
        <p:spPr>
          <a:xfrm>
            <a:off x="6526168" y="1713609"/>
            <a:ext cx="3447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3A0D225-B872-9F81-7F68-952846694EBF}"/>
              </a:ext>
            </a:extLst>
          </p:cNvPr>
          <p:cNvCxnSpPr>
            <a:cxnSpLocks/>
          </p:cNvCxnSpPr>
          <p:nvPr/>
        </p:nvCxnSpPr>
        <p:spPr>
          <a:xfrm>
            <a:off x="6653855" y="3249966"/>
            <a:ext cx="33195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EB9C6FEB-DB58-08FC-D098-C56252CB6F19}"/>
              </a:ext>
            </a:extLst>
          </p:cNvPr>
          <p:cNvCxnSpPr>
            <a:cxnSpLocks/>
          </p:cNvCxnSpPr>
          <p:nvPr/>
        </p:nvCxnSpPr>
        <p:spPr>
          <a:xfrm>
            <a:off x="6431432" y="4304409"/>
            <a:ext cx="35422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4CFBE344-6F09-791F-3C33-14D59834B61D}"/>
              </a:ext>
            </a:extLst>
          </p:cNvPr>
          <p:cNvCxnSpPr>
            <a:cxnSpLocks/>
          </p:cNvCxnSpPr>
          <p:nvPr/>
        </p:nvCxnSpPr>
        <p:spPr>
          <a:xfrm>
            <a:off x="6526168" y="6343163"/>
            <a:ext cx="3480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6BB42260-A7C0-5FB7-1F0F-A5E6E46799ED}"/>
              </a:ext>
            </a:extLst>
          </p:cNvPr>
          <p:cNvCxnSpPr/>
          <p:nvPr/>
        </p:nvCxnSpPr>
        <p:spPr>
          <a:xfrm>
            <a:off x="9938178" y="1713609"/>
            <a:ext cx="0" cy="153635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C864B6D2-2E2B-E63D-07D1-8D759CF5A97C}"/>
              </a:ext>
            </a:extLst>
          </p:cNvPr>
          <p:cNvCxnSpPr>
            <a:cxnSpLocks/>
          </p:cNvCxnSpPr>
          <p:nvPr/>
        </p:nvCxnSpPr>
        <p:spPr>
          <a:xfrm>
            <a:off x="9955941" y="4304409"/>
            <a:ext cx="0" cy="203875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FB93822C-D501-4DDC-E847-CB1D5C407EC2}"/>
              </a:ext>
            </a:extLst>
          </p:cNvPr>
          <p:cNvSpPr txBox="1"/>
          <p:nvPr/>
        </p:nvSpPr>
        <p:spPr>
          <a:xfrm rot="16200000">
            <a:off x="9333219" y="2337324"/>
            <a:ext cx="1712000" cy="365125"/>
          </a:xfrm>
          <a:prstGeom prst="rect">
            <a:avLst/>
          </a:prstGeom>
          <a:noFill/>
        </p:spPr>
        <p:txBody>
          <a:bodyPr wrap="squar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Dyn. </a:t>
            </a:r>
            <a:r>
              <a:rPr kumimoji="0" lang="de-DE" sz="1600" b="0" i="0" u="none" strike="noStrike" kern="1200" cap="none" spc="0" normalizeH="0" baseline="0" noProof="0" dirty="0" err="1">
                <a:ln>
                  <a:noFill/>
                </a:ln>
                <a:solidFill>
                  <a:srgbClr val="003D6A"/>
                </a:solidFill>
                <a:effectLst/>
                <a:uLnTx/>
                <a:uFillTx/>
                <a:ea typeface="+mn-ea"/>
                <a:cs typeface="+mn-cs"/>
              </a:rPr>
              <a:t>Felxibility</a:t>
            </a:r>
            <a:endParaRPr kumimoji="0" lang="de-DE" sz="1600" b="0" i="0" u="none" strike="noStrike" kern="1200" cap="none" spc="0" normalizeH="0" baseline="0" noProof="0" dirty="0">
              <a:ln>
                <a:noFill/>
              </a:ln>
              <a:solidFill>
                <a:srgbClr val="003D6A"/>
              </a:solidFill>
              <a:effectLst/>
              <a:uLnTx/>
              <a:uFillTx/>
              <a:ea typeface="+mn-ea"/>
              <a:cs typeface="+mn-cs"/>
            </a:endParaRPr>
          </a:p>
        </p:txBody>
      </p:sp>
      <p:sp>
        <p:nvSpPr>
          <p:cNvPr id="28" name="Textfeld 27">
            <a:extLst>
              <a:ext uri="{FF2B5EF4-FFF2-40B4-BE49-F238E27FC236}">
                <a16:creationId xmlns:a16="http://schemas.microsoft.com/office/drawing/2014/main" id="{2CA0E47E-D5F4-E3FB-7A8B-792E53F9C531}"/>
              </a:ext>
            </a:extLst>
          </p:cNvPr>
          <p:cNvSpPr txBox="1"/>
          <p:nvPr/>
        </p:nvSpPr>
        <p:spPr>
          <a:xfrm rot="16200000">
            <a:off x="9333219" y="5141224"/>
            <a:ext cx="1712000" cy="365125"/>
          </a:xfrm>
          <a:prstGeom prst="rect">
            <a:avLst/>
          </a:prstGeom>
          <a:noFill/>
        </p:spPr>
        <p:txBody>
          <a:bodyPr wrap="squar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Dyn. </a:t>
            </a:r>
            <a:r>
              <a:rPr kumimoji="0" lang="de-DE" sz="1600" b="0" i="0" u="none" strike="noStrike" kern="1200" cap="none" spc="0" normalizeH="0" baseline="0" noProof="0" dirty="0" err="1">
                <a:ln>
                  <a:noFill/>
                </a:ln>
                <a:solidFill>
                  <a:srgbClr val="003D6A"/>
                </a:solidFill>
                <a:effectLst/>
                <a:uLnTx/>
                <a:uFillTx/>
                <a:ea typeface="+mn-ea"/>
                <a:cs typeface="+mn-cs"/>
              </a:rPr>
              <a:t>Felxibility</a:t>
            </a:r>
            <a:endParaRPr kumimoji="0" lang="de-DE" sz="1600" b="0" i="0" u="none" strike="noStrike" kern="1200" cap="none" spc="0" normalizeH="0" baseline="0" noProof="0" dirty="0">
              <a:ln>
                <a:noFill/>
              </a:ln>
              <a:solidFill>
                <a:srgbClr val="003D6A"/>
              </a:solidFill>
              <a:effectLst/>
              <a:uLnTx/>
              <a:uFillTx/>
              <a:ea typeface="+mn-ea"/>
              <a:cs typeface="+mn-cs"/>
            </a:endParaRPr>
          </a:p>
        </p:txBody>
      </p:sp>
      <p:sp>
        <p:nvSpPr>
          <p:cNvPr id="29" name="Textfeld 28">
            <a:extLst>
              <a:ext uri="{FF2B5EF4-FFF2-40B4-BE49-F238E27FC236}">
                <a16:creationId xmlns:a16="http://schemas.microsoft.com/office/drawing/2014/main" id="{4CD4619D-F383-ED9E-8AEB-961B34CA989A}"/>
              </a:ext>
            </a:extLst>
          </p:cNvPr>
          <p:cNvSpPr txBox="1"/>
          <p:nvPr/>
        </p:nvSpPr>
        <p:spPr>
          <a:xfrm rot="16200000">
            <a:off x="8968094" y="5191120"/>
            <a:ext cx="1712000" cy="365125"/>
          </a:xfrm>
          <a:prstGeom prst="rect">
            <a:avLst/>
          </a:prstGeom>
          <a:noFill/>
        </p:spPr>
        <p:txBody>
          <a:bodyPr wrap="squar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err="1">
                <a:ln>
                  <a:noFill/>
                </a:ln>
                <a:solidFill>
                  <a:srgbClr val="003D6A"/>
                </a:solidFill>
                <a:effectLst/>
                <a:uLnTx/>
                <a:uFillTx/>
                <a:ea typeface="+mn-ea"/>
                <a:cs typeface="+mn-cs"/>
              </a:rPr>
              <a:t>approx</a:t>
            </a:r>
            <a:r>
              <a:rPr kumimoji="0" lang="de-DE" sz="1600" b="0" i="0" u="none" strike="noStrike" kern="1200" cap="none" spc="0" normalizeH="0" baseline="0" noProof="0" dirty="0">
                <a:ln>
                  <a:noFill/>
                </a:ln>
                <a:solidFill>
                  <a:srgbClr val="003D6A"/>
                </a:solidFill>
                <a:effectLst/>
                <a:uLnTx/>
                <a:uFillTx/>
                <a:ea typeface="+mn-ea"/>
                <a:cs typeface="+mn-cs"/>
              </a:rPr>
              <a:t>. 4750 m/N</a:t>
            </a:r>
          </a:p>
        </p:txBody>
      </p:sp>
      <p:sp>
        <p:nvSpPr>
          <p:cNvPr id="30" name="Textfeld 29">
            <a:extLst>
              <a:ext uri="{FF2B5EF4-FFF2-40B4-BE49-F238E27FC236}">
                <a16:creationId xmlns:a16="http://schemas.microsoft.com/office/drawing/2014/main" id="{C14F6C16-ADCE-99CE-FEBE-70DD96203848}"/>
              </a:ext>
            </a:extLst>
          </p:cNvPr>
          <p:cNvSpPr txBox="1"/>
          <p:nvPr/>
        </p:nvSpPr>
        <p:spPr>
          <a:xfrm rot="16200000">
            <a:off x="8979267" y="2337324"/>
            <a:ext cx="1712000" cy="365125"/>
          </a:xfrm>
          <a:prstGeom prst="rect">
            <a:avLst/>
          </a:prstGeom>
          <a:noFill/>
        </p:spPr>
        <p:txBody>
          <a:bodyPr wrap="squar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err="1">
                <a:ln>
                  <a:noFill/>
                </a:ln>
                <a:solidFill>
                  <a:srgbClr val="003D6A"/>
                </a:solidFill>
                <a:effectLst/>
                <a:uLnTx/>
                <a:uFillTx/>
                <a:ea typeface="+mn-ea"/>
                <a:cs typeface="+mn-cs"/>
              </a:rPr>
              <a:t>appr</a:t>
            </a:r>
            <a:r>
              <a:rPr kumimoji="0" lang="de-DE" sz="1600" b="0" i="0" u="none" strike="noStrike" kern="1200" cap="none" spc="0" normalizeH="0" baseline="0" noProof="0" dirty="0">
                <a:ln>
                  <a:noFill/>
                </a:ln>
                <a:solidFill>
                  <a:srgbClr val="003D6A"/>
                </a:solidFill>
                <a:effectLst/>
                <a:uLnTx/>
                <a:uFillTx/>
                <a:ea typeface="+mn-ea"/>
                <a:cs typeface="+mn-cs"/>
              </a:rPr>
              <a:t>. 3400 m/N</a:t>
            </a:r>
          </a:p>
        </p:txBody>
      </p:sp>
    </p:spTree>
    <p:extLst>
      <p:ext uri="{BB962C8B-B14F-4D97-AF65-F5344CB8AC3E}">
        <p14:creationId xmlns:p14="http://schemas.microsoft.com/office/powerpoint/2010/main" val="15093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15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sz="2800" dirty="0"/>
              <a:t>Differentiation</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4</a:t>
            </a:fld>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pic>
        <p:nvPicPr>
          <p:cNvPr id="4" name="Grafik 3">
            <a:extLst>
              <a:ext uri="{FF2B5EF4-FFF2-40B4-BE49-F238E27FC236}">
                <a16:creationId xmlns:a16="http://schemas.microsoft.com/office/drawing/2014/main" id="{3BF3BE91-9912-2B30-B286-766EDC8052DB}"/>
              </a:ext>
            </a:extLst>
          </p:cNvPr>
          <p:cNvPicPr>
            <a:picLocks noChangeAspect="1"/>
          </p:cNvPicPr>
          <p:nvPr/>
        </p:nvPicPr>
        <p:blipFill>
          <a:blip r:embed="rId3"/>
          <a:stretch>
            <a:fillRect/>
          </a:stretch>
        </p:blipFill>
        <p:spPr>
          <a:xfrm>
            <a:off x="7739731" y="1589063"/>
            <a:ext cx="798911" cy="1310126"/>
          </a:xfrm>
          <a:prstGeom prst="rect">
            <a:avLst/>
          </a:prstGeom>
        </p:spPr>
      </p:pic>
      <p:grpSp>
        <p:nvGrpSpPr>
          <p:cNvPr id="6" name="Gruppieren 5">
            <a:extLst>
              <a:ext uri="{FF2B5EF4-FFF2-40B4-BE49-F238E27FC236}">
                <a16:creationId xmlns:a16="http://schemas.microsoft.com/office/drawing/2014/main" id="{58C6B9D4-FDD8-9152-6B52-B2AF8E8AAE04}"/>
              </a:ext>
            </a:extLst>
          </p:cNvPr>
          <p:cNvGrpSpPr/>
          <p:nvPr/>
        </p:nvGrpSpPr>
        <p:grpSpPr>
          <a:xfrm>
            <a:off x="4477751" y="1571830"/>
            <a:ext cx="2528805" cy="5177648"/>
            <a:chOff x="423571" y="1278138"/>
            <a:chExt cx="2528805" cy="5177648"/>
          </a:xfrm>
        </p:grpSpPr>
        <p:pic>
          <p:nvPicPr>
            <p:cNvPr id="7" name="Grafik 6">
              <a:extLst>
                <a:ext uri="{FF2B5EF4-FFF2-40B4-BE49-F238E27FC236}">
                  <a16:creationId xmlns:a16="http://schemas.microsoft.com/office/drawing/2014/main" id="{876C2B9B-2284-7599-249F-65E9034C3DA0}"/>
                </a:ext>
              </a:extLst>
            </p:cNvPr>
            <p:cNvPicPr>
              <a:picLocks noChangeAspect="1"/>
            </p:cNvPicPr>
            <p:nvPr/>
          </p:nvPicPr>
          <p:blipFill>
            <a:blip r:embed="rId4"/>
            <a:stretch>
              <a:fillRect/>
            </a:stretch>
          </p:blipFill>
          <p:spPr>
            <a:xfrm>
              <a:off x="423571" y="1278138"/>
              <a:ext cx="2528805" cy="5177648"/>
            </a:xfrm>
            <a:prstGeom prst="rect">
              <a:avLst/>
            </a:prstGeom>
          </p:spPr>
        </p:pic>
        <p:sp>
          <p:nvSpPr>
            <p:cNvPr id="36" name="Textfeld 35">
              <a:extLst>
                <a:ext uri="{FF2B5EF4-FFF2-40B4-BE49-F238E27FC236}">
                  <a16:creationId xmlns:a16="http://schemas.microsoft.com/office/drawing/2014/main" id="{5D5395E2-94D2-D51D-C432-C7A528DA127D}"/>
                </a:ext>
              </a:extLst>
            </p:cNvPr>
            <p:cNvSpPr txBox="1"/>
            <p:nvPr/>
          </p:nvSpPr>
          <p:spPr>
            <a:xfrm>
              <a:off x="1072813" y="4324895"/>
              <a:ext cx="1217863" cy="37872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Economy</a:t>
              </a:r>
            </a:p>
          </p:txBody>
        </p:sp>
        <p:sp>
          <p:nvSpPr>
            <p:cNvPr id="37" name="Textfeld 36">
              <a:extLst>
                <a:ext uri="{FF2B5EF4-FFF2-40B4-BE49-F238E27FC236}">
                  <a16:creationId xmlns:a16="http://schemas.microsoft.com/office/drawing/2014/main" id="{69A3B6DB-3F0B-4BCE-B9C3-8B6ECAB154E1}"/>
                </a:ext>
              </a:extLst>
            </p:cNvPr>
            <p:cNvSpPr txBox="1"/>
            <p:nvPr/>
          </p:nvSpPr>
          <p:spPr>
            <a:xfrm>
              <a:off x="1232419" y="1559041"/>
              <a:ext cx="914400" cy="38949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iTENDO</a:t>
              </a:r>
              <a:r>
                <a:rPr kumimoji="0" lang="de-DE" sz="2200" b="1" i="0" u="none" strike="noStrike" kern="1200" cap="none" spc="0" normalizeH="0" baseline="30000" noProof="0">
                  <a:ln>
                    <a:noFill/>
                  </a:ln>
                  <a:solidFill>
                    <a:schemeClr val="bg1">
                      <a:lumMod val="95000"/>
                    </a:schemeClr>
                  </a:solidFill>
                  <a:effectLst/>
                  <a:uLnTx/>
                  <a:uFillTx/>
                  <a:ea typeface="+mn-ea"/>
                  <a:cs typeface="+mn-cs"/>
                </a:rPr>
                <a:t>2</a:t>
              </a:r>
            </a:p>
          </p:txBody>
        </p:sp>
        <p:sp>
          <p:nvSpPr>
            <p:cNvPr id="38" name="Textfeld 37">
              <a:extLst>
                <a:ext uri="{FF2B5EF4-FFF2-40B4-BE49-F238E27FC236}">
                  <a16:creationId xmlns:a16="http://schemas.microsoft.com/office/drawing/2014/main" id="{CBE28D59-D195-8C6E-C961-368DC75156D5}"/>
                </a:ext>
              </a:extLst>
            </p:cNvPr>
            <p:cNvSpPr txBox="1"/>
            <p:nvPr/>
          </p:nvSpPr>
          <p:spPr>
            <a:xfrm>
              <a:off x="1232419" y="2371122"/>
              <a:ext cx="914400" cy="9144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dirty="0">
                  <a:ln>
                    <a:noFill/>
                  </a:ln>
                  <a:solidFill>
                    <a:schemeClr val="bg1">
                      <a:lumMod val="95000"/>
                    </a:schemeClr>
                  </a:solidFill>
                  <a:effectLst/>
                  <a:uLnTx/>
                  <a:uFillTx/>
                  <a:ea typeface="+mn-ea"/>
                  <a:cs typeface="+mn-cs"/>
                </a:rPr>
                <a:t>Tech</a:t>
              </a:r>
            </a:p>
            <a:p>
              <a:pPr marR="0" algn="ctr" defTabSz="914400" rtl="0" eaLnBrk="1" fontAlgn="auto" latinLnBrk="0" hangingPunct="1">
                <a:lnSpc>
                  <a:spcPct val="90000"/>
                </a:lnSpc>
                <a:spcBef>
                  <a:spcPts val="300"/>
                </a:spcBef>
                <a:spcAft>
                  <a:spcPts val="0"/>
                </a:spcAft>
                <a:buClr>
                  <a:srgbClr val="009EE0"/>
                </a:buClr>
                <a:buSzTx/>
                <a:tabLst/>
              </a:pPr>
              <a:endParaRPr lang="de-DE" sz="3600" b="1" dirty="0">
                <a:solidFill>
                  <a:schemeClr val="bg1">
                    <a:lumMod val="95000"/>
                  </a:schemeClr>
                </a:solidFill>
              </a:endParaRPr>
            </a:p>
            <a:p>
              <a:pPr algn="ctr">
                <a:lnSpc>
                  <a:spcPct val="90000"/>
                </a:lnSpc>
                <a:spcBef>
                  <a:spcPts val="300"/>
                </a:spcBef>
                <a:buClr>
                  <a:srgbClr val="009EE0"/>
                </a:buClr>
              </a:pPr>
              <a:r>
                <a:rPr kumimoji="0" lang="de-DE" sz="2200" b="1" i="0" u="none" strike="noStrike" kern="1200" cap="none" spc="0" normalizeH="0" baseline="0" noProof="0" dirty="0">
                  <a:ln>
                    <a:noFill/>
                  </a:ln>
                  <a:solidFill>
                    <a:schemeClr val="bg1">
                      <a:lumMod val="95000"/>
                    </a:schemeClr>
                  </a:solidFill>
                  <a:effectLst/>
                  <a:uLnTx/>
                  <a:uFillTx/>
                  <a:ea typeface="+mn-ea"/>
                  <a:cs typeface="+mn-cs"/>
                </a:rPr>
                <a:t>Premium</a:t>
              </a:r>
            </a:p>
            <a:p>
              <a:pPr marR="0" algn="ctr" defTabSz="914400" rtl="0" eaLnBrk="1" fontAlgn="auto" latinLnBrk="0" hangingPunct="1">
                <a:lnSpc>
                  <a:spcPct val="90000"/>
                </a:lnSpc>
                <a:spcBef>
                  <a:spcPts val="300"/>
                </a:spcBef>
                <a:spcAft>
                  <a:spcPts val="0"/>
                </a:spcAft>
                <a:buClr>
                  <a:srgbClr val="009EE0"/>
                </a:buClr>
                <a:buSzTx/>
                <a:tabLst/>
              </a:pPr>
              <a:endParaRPr kumimoji="0" lang="de-DE" sz="2200" b="1" i="0" u="none" strike="noStrike" kern="1200" cap="none" spc="0" normalizeH="0" baseline="0" noProof="0" dirty="0">
                <a:ln>
                  <a:noFill/>
                </a:ln>
                <a:solidFill>
                  <a:schemeClr val="bg1">
                    <a:lumMod val="95000"/>
                  </a:schemeClr>
                </a:solidFill>
                <a:effectLst/>
                <a:uLnTx/>
                <a:uFillTx/>
                <a:ea typeface="+mn-ea"/>
                <a:cs typeface="+mn-cs"/>
              </a:endParaRPr>
            </a:p>
          </p:txBody>
        </p:sp>
        <p:cxnSp>
          <p:nvCxnSpPr>
            <p:cNvPr id="39" name="Gerader Verbinder 38">
              <a:extLst>
                <a:ext uri="{FF2B5EF4-FFF2-40B4-BE49-F238E27FC236}">
                  <a16:creationId xmlns:a16="http://schemas.microsoft.com/office/drawing/2014/main" id="{FFD4D8AC-864B-ED99-28DF-AA960C489209}"/>
                </a:ext>
              </a:extLst>
            </p:cNvPr>
            <p:cNvCxnSpPr>
              <a:cxnSpLocks/>
            </p:cNvCxnSpPr>
            <p:nvPr/>
          </p:nvCxnSpPr>
          <p:spPr>
            <a:xfrm>
              <a:off x="1107908" y="2957762"/>
              <a:ext cx="11381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F92EDA5A-5469-1BDC-D236-2B011765CF9E}"/>
                </a:ext>
              </a:extLst>
            </p:cNvPr>
            <p:cNvSpPr txBox="1"/>
            <p:nvPr/>
          </p:nvSpPr>
          <p:spPr>
            <a:xfrm>
              <a:off x="1242252" y="5631575"/>
              <a:ext cx="914400" cy="55174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Basic</a:t>
              </a:r>
            </a:p>
          </p:txBody>
        </p:sp>
      </p:grpSp>
      <p:cxnSp>
        <p:nvCxnSpPr>
          <p:cNvPr id="44" name="Gerade Verbindung mit Pfeil 43">
            <a:extLst>
              <a:ext uri="{FF2B5EF4-FFF2-40B4-BE49-F238E27FC236}">
                <a16:creationId xmlns:a16="http://schemas.microsoft.com/office/drawing/2014/main" id="{C38A10C9-FFA9-7B49-A353-3786B233DA83}"/>
              </a:ext>
            </a:extLst>
          </p:cNvPr>
          <p:cNvCxnSpPr>
            <a:cxnSpLocks/>
          </p:cNvCxnSpPr>
          <p:nvPr/>
        </p:nvCxnSpPr>
        <p:spPr>
          <a:xfrm flipH="1">
            <a:off x="6824499" y="2916503"/>
            <a:ext cx="1070446" cy="80820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4A93BAFE-E608-674D-4A58-7456E0CEED78}"/>
              </a:ext>
            </a:extLst>
          </p:cNvPr>
          <p:cNvCxnSpPr>
            <a:cxnSpLocks/>
          </p:cNvCxnSpPr>
          <p:nvPr/>
        </p:nvCxnSpPr>
        <p:spPr>
          <a:xfrm>
            <a:off x="3752430" y="2592148"/>
            <a:ext cx="1346930" cy="27440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4757C395-B08B-69E9-6825-DF7338ED6E92}"/>
              </a:ext>
            </a:extLst>
          </p:cNvPr>
          <p:cNvCxnSpPr>
            <a:cxnSpLocks/>
          </p:cNvCxnSpPr>
          <p:nvPr/>
        </p:nvCxnSpPr>
        <p:spPr>
          <a:xfrm flipV="1">
            <a:off x="3795776" y="4936922"/>
            <a:ext cx="681975" cy="47046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9C548ECF-59B7-3CDE-784E-A20211822853}"/>
              </a:ext>
            </a:extLst>
          </p:cNvPr>
          <p:cNvSpPr txBox="1"/>
          <p:nvPr/>
        </p:nvSpPr>
        <p:spPr>
          <a:xfrm>
            <a:off x="150564" y="4352565"/>
            <a:ext cx="2841360" cy="1900655"/>
          </a:xfrm>
          <a:prstGeom prst="rect">
            <a:avLst/>
          </a:prstGeom>
          <a:noFill/>
          <a:ln w="19050">
            <a:noFill/>
          </a:ln>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„Allrounder“</a:t>
            </a: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200" dirty="0">
                <a:solidFill>
                  <a:srgbClr val="003D6A"/>
                </a:solidFill>
              </a:rPr>
              <a:t>Massive outer contour (no DIN)</a:t>
            </a:r>
          </a:p>
          <a:p>
            <a:pPr marL="285750" indent="-285750">
              <a:lnSpc>
                <a:spcPct val="90000"/>
              </a:lnSpc>
              <a:spcBef>
                <a:spcPts val="300"/>
              </a:spcBef>
              <a:buClr>
                <a:srgbClr val="009EE0"/>
              </a:buClr>
              <a:buFont typeface="Arial" panose="020B0604020202020204" pitchFamily="34" charset="0"/>
              <a:buChar char="•"/>
            </a:pPr>
            <a:r>
              <a:rPr lang="de-DE" sz="1200" dirty="0">
                <a:solidFill>
                  <a:srgbClr val="003D6A"/>
                </a:solidFill>
              </a:rPr>
              <a:t>Medium </a:t>
            </a:r>
            <a:r>
              <a:rPr lang="de-DE" sz="1200" dirty="0" err="1">
                <a:solidFill>
                  <a:srgbClr val="003D6A"/>
                </a:solidFill>
              </a:rPr>
              <a:t>size</a:t>
            </a:r>
            <a:r>
              <a:rPr lang="de-DE" sz="1200" dirty="0">
                <a:solidFill>
                  <a:srgbClr val="003D6A"/>
                </a:solidFill>
              </a:rPr>
              <a:t> </a:t>
            </a:r>
            <a:r>
              <a:rPr lang="de-DE" sz="1200" dirty="0" err="1">
                <a:solidFill>
                  <a:srgbClr val="003D6A"/>
                </a:solidFill>
              </a:rPr>
              <a:t>portfolio</a:t>
            </a:r>
            <a:r>
              <a:rPr lang="de-DE" sz="1200" dirty="0">
                <a:solidFill>
                  <a:srgbClr val="003D6A"/>
                </a:solidFill>
              </a:rPr>
              <a:t> </a:t>
            </a:r>
            <a:r>
              <a:rPr lang="en-US" sz="1200" dirty="0">
                <a:solidFill>
                  <a:srgbClr val="003D6A"/>
                </a:solidFill>
              </a:rPr>
              <a:t>– in the most common interfaces available - </a:t>
            </a:r>
            <a:r>
              <a:rPr lang="en-US" sz="1400" b="1" dirty="0">
                <a:solidFill>
                  <a:schemeClr val="bg2"/>
                </a:solidFill>
                <a:latin typeface="Fago Pro" panose="02000506040000020004" pitchFamily="50" charset="0"/>
              </a:rPr>
              <a:t>85</a:t>
            </a:r>
            <a:r>
              <a:rPr lang="en-US" sz="1200" dirty="0">
                <a:solidFill>
                  <a:srgbClr val="003D6A"/>
                </a:solidFill>
              </a:rPr>
              <a:t> variants</a:t>
            </a:r>
            <a:r>
              <a:rPr lang="de-DE" sz="1200" dirty="0">
                <a:solidFill>
                  <a:srgbClr val="003D6A"/>
                </a:solidFill>
              </a:rPr>
              <a:t> / </a:t>
            </a:r>
            <a:r>
              <a:rPr lang="de-DE" sz="1200" dirty="0" err="1">
                <a:solidFill>
                  <a:srgbClr val="003D6A"/>
                </a:solidFill>
              </a:rPr>
              <a:t>up</a:t>
            </a:r>
            <a:r>
              <a:rPr lang="de-DE" sz="1200" dirty="0">
                <a:solidFill>
                  <a:srgbClr val="003D6A"/>
                </a:solidFill>
              </a:rPr>
              <a:t> </a:t>
            </a:r>
            <a:r>
              <a:rPr lang="de-DE" sz="1200" dirty="0" err="1">
                <a:solidFill>
                  <a:srgbClr val="003D6A"/>
                </a:solidFill>
              </a:rPr>
              <a:t>to</a:t>
            </a:r>
            <a:r>
              <a:rPr lang="de-DE" sz="1200" dirty="0">
                <a:solidFill>
                  <a:srgbClr val="003D6A"/>
                </a:solidFill>
              </a:rPr>
              <a:t> </a:t>
            </a:r>
            <a:r>
              <a:rPr lang="de-DE" sz="1400" b="1" dirty="0">
                <a:solidFill>
                  <a:schemeClr val="bg2"/>
                </a:solidFill>
                <a:latin typeface="Fago Pro" panose="02000506040000020004" pitchFamily="50" charset="0"/>
              </a:rPr>
              <a:t>5</a:t>
            </a:r>
            <a:r>
              <a:rPr lang="de-DE" sz="1200" b="1" dirty="0">
                <a:solidFill>
                  <a:schemeClr val="bg2"/>
                </a:solidFill>
                <a:latin typeface="Fago Pro" panose="02000506040000020004" pitchFamily="50" charset="0"/>
              </a:rPr>
              <a:t> </a:t>
            </a:r>
            <a:r>
              <a:rPr lang="de-DE" sz="1200" dirty="0">
                <a:solidFill>
                  <a:srgbClr val="003D6A"/>
                </a:solidFill>
              </a:rPr>
              <a:t>different   </a:t>
            </a:r>
            <a:r>
              <a:rPr lang="de-DE" sz="1200" dirty="0" err="1">
                <a:solidFill>
                  <a:srgbClr val="003D6A"/>
                </a:solidFill>
              </a:rPr>
              <a:t>clamping</a:t>
            </a:r>
            <a:r>
              <a:rPr lang="de-DE" sz="1200" dirty="0">
                <a:solidFill>
                  <a:srgbClr val="003D6A"/>
                </a:solidFill>
              </a:rPr>
              <a:t> </a:t>
            </a:r>
            <a:r>
              <a:rPr lang="de-DE" sz="1200" dirty="0" err="1">
                <a:solidFill>
                  <a:srgbClr val="003D6A"/>
                </a:solidFill>
              </a:rPr>
              <a:t>diameters</a:t>
            </a:r>
            <a:r>
              <a:rPr lang="de-DE" sz="1200" dirty="0">
                <a:solidFill>
                  <a:srgbClr val="003D6A"/>
                </a:solidFill>
              </a:rPr>
              <a:t> / </a:t>
            </a:r>
            <a:r>
              <a:rPr lang="de-DE" sz="1400" b="1" dirty="0">
                <a:solidFill>
                  <a:schemeClr val="bg2"/>
                </a:solidFill>
                <a:latin typeface="Fago Pro" panose="02000506040000020004" pitchFamily="50" charset="0"/>
              </a:rPr>
              <a:t>2 </a:t>
            </a:r>
            <a:r>
              <a:rPr lang="de-DE" sz="1200" dirty="0" err="1">
                <a:solidFill>
                  <a:srgbClr val="003D6A"/>
                </a:solidFill>
              </a:rPr>
              <a:t>gage</a:t>
            </a:r>
            <a:r>
              <a:rPr lang="de-DE" sz="1200" dirty="0">
                <a:solidFill>
                  <a:srgbClr val="003D6A"/>
                </a:solidFill>
              </a:rPr>
              <a:t> </a:t>
            </a:r>
            <a:r>
              <a:rPr lang="de-DE" sz="1200" dirty="0" err="1">
                <a:solidFill>
                  <a:srgbClr val="003D6A"/>
                </a:solidFill>
              </a:rPr>
              <a:t>length</a:t>
            </a:r>
            <a:r>
              <a:rPr lang="de-DE" sz="1200" dirty="0">
                <a:solidFill>
                  <a:srgbClr val="003D6A"/>
                </a:solidFill>
              </a:rPr>
              <a:t> per interface</a:t>
            </a:r>
            <a:endParaRPr lang="en-US" sz="1200" dirty="0">
              <a:solidFill>
                <a:srgbClr val="003D6A"/>
              </a:solidFill>
            </a:endParaRP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200" dirty="0">
                <a:solidFill>
                  <a:srgbClr val="003D6A"/>
                </a:solidFill>
              </a:rPr>
              <a:t>Intermediate strategy (Bundle) -   not all clamping diameters possible via direct clamping</a:t>
            </a: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200" dirty="0">
                <a:solidFill>
                  <a:srgbClr val="003D6A"/>
                </a:solidFill>
              </a:rPr>
              <a:t>Surface hardened, not repairable</a:t>
            </a: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endParaRPr lang="en-US" sz="1200" dirty="0">
              <a:solidFill>
                <a:srgbClr val="003D6A"/>
              </a:solidFill>
            </a:endParaRPr>
          </a:p>
          <a:p>
            <a:pPr marL="285750" marR="0" indent="-2857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endParaRPr lang="en-US" sz="1200" dirty="0">
              <a:solidFill>
                <a:srgbClr val="003D6A"/>
              </a:solidFill>
            </a:endParaRPr>
          </a:p>
        </p:txBody>
      </p:sp>
      <p:sp>
        <p:nvSpPr>
          <p:cNvPr id="48" name="Textfeld 47">
            <a:extLst>
              <a:ext uri="{FF2B5EF4-FFF2-40B4-BE49-F238E27FC236}">
                <a16:creationId xmlns:a16="http://schemas.microsoft.com/office/drawing/2014/main" id="{8FF05677-6456-2B0C-61F1-D1E21B51D6F1}"/>
              </a:ext>
            </a:extLst>
          </p:cNvPr>
          <p:cNvSpPr txBox="1"/>
          <p:nvPr/>
        </p:nvSpPr>
        <p:spPr>
          <a:xfrm>
            <a:off x="8754352" y="1643787"/>
            <a:ext cx="3709753" cy="1968586"/>
          </a:xfrm>
          <a:prstGeom prst="rect">
            <a:avLst/>
          </a:prstGeom>
          <a:noFill/>
          <a:ln w="19050">
            <a:noFill/>
          </a:ln>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„Premium toolholder“</a:t>
            </a:r>
            <a:endParaRPr lang="en-US" sz="1600" b="1" dirty="0">
              <a:solidFill>
                <a:srgbClr val="003D6A"/>
              </a:solidFill>
            </a:endParaRPr>
          </a:p>
          <a:p>
            <a:pPr marL="171450" marR="0" indent="-1714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200" dirty="0">
                <a:solidFill>
                  <a:srgbClr val="003D6A"/>
                </a:solidFill>
              </a:rPr>
              <a:t>Outer contour DIN </a:t>
            </a:r>
            <a:r>
              <a:rPr lang="en-US" sz="1400" b="1" dirty="0">
                <a:solidFill>
                  <a:schemeClr val="bg2"/>
                </a:solidFill>
              </a:rPr>
              <a:t>conform</a:t>
            </a:r>
          </a:p>
          <a:p>
            <a:pPr marL="171450" indent="-171450">
              <a:lnSpc>
                <a:spcPct val="90000"/>
              </a:lnSpc>
              <a:spcBef>
                <a:spcPts val="300"/>
              </a:spcBef>
              <a:buClr>
                <a:srgbClr val="009EE0"/>
              </a:buClr>
              <a:buFont typeface="Arial" panose="020B0604020202020204" pitchFamily="34" charset="0"/>
              <a:buChar char="•"/>
            </a:pPr>
            <a:r>
              <a:rPr lang="en-US" sz="1200" dirty="0">
                <a:solidFill>
                  <a:srgbClr val="003D6A"/>
                </a:solidFill>
              </a:rPr>
              <a:t>Widest portfolio – </a:t>
            </a:r>
            <a:r>
              <a:rPr lang="en-US" sz="1400" b="1" dirty="0">
                <a:solidFill>
                  <a:schemeClr val="bg2"/>
                </a:solidFill>
                <a:latin typeface="Fago Pro" panose="02000506040000020004" pitchFamily="50" charset="0"/>
              </a:rPr>
              <a:t>26 interfaces</a:t>
            </a:r>
            <a:r>
              <a:rPr lang="en-US" sz="1200" dirty="0">
                <a:solidFill>
                  <a:srgbClr val="003D6A"/>
                </a:solidFill>
              </a:rPr>
              <a:t> </a:t>
            </a:r>
            <a:r>
              <a:rPr lang="de-DE" sz="1200" dirty="0">
                <a:solidFill>
                  <a:srgbClr val="003D6A"/>
                </a:solidFill>
              </a:rPr>
              <a:t>/ </a:t>
            </a:r>
            <a:r>
              <a:rPr lang="de-DE" sz="1200" dirty="0" err="1">
                <a:solidFill>
                  <a:srgbClr val="003D6A"/>
                </a:solidFill>
              </a:rPr>
              <a:t>up</a:t>
            </a:r>
            <a:r>
              <a:rPr lang="de-DE" sz="1200" dirty="0">
                <a:solidFill>
                  <a:srgbClr val="003D6A"/>
                </a:solidFill>
              </a:rPr>
              <a:t> </a:t>
            </a:r>
            <a:r>
              <a:rPr lang="de-DE" sz="1200" dirty="0" err="1">
                <a:solidFill>
                  <a:srgbClr val="003D6A"/>
                </a:solidFill>
              </a:rPr>
              <a:t>to</a:t>
            </a:r>
            <a:r>
              <a:rPr lang="de-DE" sz="1200" dirty="0">
                <a:solidFill>
                  <a:srgbClr val="003D6A"/>
                </a:solidFill>
              </a:rPr>
              <a:t> </a:t>
            </a:r>
            <a:r>
              <a:rPr lang="de-DE" sz="1400" b="1" dirty="0">
                <a:solidFill>
                  <a:schemeClr val="bg2"/>
                </a:solidFill>
                <a:latin typeface="Fago Pro" panose="02000506040000020004" pitchFamily="50" charset="0"/>
              </a:rPr>
              <a:t>16</a:t>
            </a:r>
            <a:r>
              <a:rPr lang="de-DE" sz="1200" b="1" dirty="0">
                <a:solidFill>
                  <a:schemeClr val="bg2"/>
                </a:solidFill>
                <a:latin typeface="Fago Pro" panose="02000506040000020004" pitchFamily="50" charset="0"/>
              </a:rPr>
              <a:t> </a:t>
            </a:r>
            <a:r>
              <a:rPr lang="de-DE" sz="1200" dirty="0" err="1">
                <a:solidFill>
                  <a:srgbClr val="003D6A"/>
                </a:solidFill>
              </a:rPr>
              <a:t>clamping</a:t>
            </a:r>
            <a:r>
              <a:rPr lang="de-DE" sz="1200" dirty="0">
                <a:solidFill>
                  <a:srgbClr val="003D6A"/>
                </a:solidFill>
              </a:rPr>
              <a:t> </a:t>
            </a:r>
            <a:r>
              <a:rPr lang="de-DE" sz="1200" dirty="0" err="1">
                <a:solidFill>
                  <a:srgbClr val="003D6A"/>
                </a:solidFill>
              </a:rPr>
              <a:t>diameters</a:t>
            </a:r>
            <a:r>
              <a:rPr lang="de-DE" sz="1200" dirty="0">
                <a:solidFill>
                  <a:srgbClr val="003D6A"/>
                </a:solidFill>
              </a:rPr>
              <a:t> / </a:t>
            </a:r>
            <a:r>
              <a:rPr lang="de-DE" sz="1400" b="1" dirty="0">
                <a:solidFill>
                  <a:schemeClr val="bg2"/>
                </a:solidFill>
                <a:latin typeface="Fago Pro" panose="02000506040000020004" pitchFamily="50" charset="0"/>
              </a:rPr>
              <a:t>3 </a:t>
            </a:r>
            <a:r>
              <a:rPr lang="de-DE" sz="1200" dirty="0" err="1">
                <a:solidFill>
                  <a:srgbClr val="003D6A"/>
                </a:solidFill>
              </a:rPr>
              <a:t>gage</a:t>
            </a:r>
            <a:r>
              <a:rPr lang="de-DE" sz="1200" dirty="0">
                <a:solidFill>
                  <a:srgbClr val="003D6A"/>
                </a:solidFill>
              </a:rPr>
              <a:t> </a:t>
            </a:r>
            <a:r>
              <a:rPr lang="de-DE" sz="1200" dirty="0" err="1">
                <a:solidFill>
                  <a:srgbClr val="003D6A"/>
                </a:solidFill>
              </a:rPr>
              <a:t>length</a:t>
            </a:r>
            <a:r>
              <a:rPr lang="de-DE" sz="1200" dirty="0">
                <a:solidFill>
                  <a:srgbClr val="003D6A"/>
                </a:solidFill>
              </a:rPr>
              <a:t> </a:t>
            </a:r>
            <a:r>
              <a:rPr lang="de-DE" sz="1200" dirty="0" err="1">
                <a:solidFill>
                  <a:srgbClr val="003D6A"/>
                </a:solidFill>
              </a:rPr>
              <a:t>versions</a:t>
            </a:r>
            <a:r>
              <a:rPr lang="de-DE" sz="1200" dirty="0">
                <a:solidFill>
                  <a:srgbClr val="003D6A"/>
                </a:solidFill>
              </a:rPr>
              <a:t>       per interface</a:t>
            </a:r>
          </a:p>
          <a:p>
            <a:pPr marL="171450" indent="-171450">
              <a:lnSpc>
                <a:spcPct val="90000"/>
              </a:lnSpc>
              <a:spcBef>
                <a:spcPts val="300"/>
              </a:spcBef>
              <a:buClr>
                <a:srgbClr val="009EE0"/>
              </a:buClr>
              <a:buFont typeface="Arial" panose="020B0604020202020204" pitchFamily="34" charset="0"/>
              <a:buChar char="•"/>
            </a:pPr>
            <a:r>
              <a:rPr lang="en-US" sz="1400" b="1" dirty="0">
                <a:solidFill>
                  <a:schemeClr val="bg2"/>
                </a:solidFill>
                <a:latin typeface="Fago Pro" panose="02000506040000020004" pitchFamily="50" charset="0"/>
              </a:rPr>
              <a:t>All</a:t>
            </a:r>
            <a:r>
              <a:rPr lang="en-US" sz="1200" dirty="0">
                <a:solidFill>
                  <a:srgbClr val="003D6A"/>
                </a:solidFill>
              </a:rPr>
              <a:t> clamping diameters via direct clamping        and or per GZB-S intermediate sleeves possible</a:t>
            </a:r>
          </a:p>
          <a:p>
            <a:pPr marL="171450" indent="-171450">
              <a:lnSpc>
                <a:spcPct val="90000"/>
              </a:lnSpc>
              <a:spcBef>
                <a:spcPts val="300"/>
              </a:spcBef>
              <a:buClr>
                <a:srgbClr val="009EE0"/>
              </a:buClr>
              <a:buFont typeface="Arial" panose="020B0604020202020204" pitchFamily="34" charset="0"/>
              <a:buChar char="•"/>
            </a:pPr>
            <a:r>
              <a:rPr lang="en-US" sz="1200" dirty="0">
                <a:solidFill>
                  <a:srgbClr val="003D6A"/>
                </a:solidFill>
              </a:rPr>
              <a:t>Through-hardened material, maximum      warranty on the market, repairable</a:t>
            </a:r>
          </a:p>
          <a:p>
            <a:pPr marL="171450" indent="-171450">
              <a:lnSpc>
                <a:spcPct val="90000"/>
              </a:lnSpc>
              <a:spcBef>
                <a:spcPts val="300"/>
              </a:spcBef>
              <a:buClr>
                <a:srgbClr val="009EE0"/>
              </a:buClr>
              <a:buFont typeface="Arial" panose="020B0604020202020204" pitchFamily="34" charset="0"/>
              <a:buChar char="•"/>
            </a:pPr>
            <a:endParaRPr lang="en-US" sz="1200" dirty="0">
              <a:solidFill>
                <a:srgbClr val="003D6A"/>
              </a:solidFill>
            </a:endParaRPr>
          </a:p>
        </p:txBody>
      </p:sp>
      <p:pic>
        <p:nvPicPr>
          <p:cNvPr id="49" name="Grafik 48">
            <a:extLst>
              <a:ext uri="{FF2B5EF4-FFF2-40B4-BE49-F238E27FC236}">
                <a16:creationId xmlns:a16="http://schemas.microsoft.com/office/drawing/2014/main" id="{41377BD3-8580-2C0C-6FCE-D81B25236F8B}"/>
              </a:ext>
            </a:extLst>
          </p:cNvPr>
          <p:cNvPicPr>
            <a:picLocks noChangeAspect="1"/>
          </p:cNvPicPr>
          <p:nvPr/>
        </p:nvPicPr>
        <p:blipFill>
          <a:blip r:embed="rId5"/>
          <a:stretch>
            <a:fillRect/>
          </a:stretch>
        </p:blipFill>
        <p:spPr>
          <a:xfrm rot="16200000">
            <a:off x="2641120" y="1994557"/>
            <a:ext cx="1309287" cy="664310"/>
          </a:xfrm>
          <a:prstGeom prst="rect">
            <a:avLst/>
          </a:prstGeom>
        </p:spPr>
      </p:pic>
      <p:sp>
        <p:nvSpPr>
          <p:cNvPr id="50" name="Textfeld 49">
            <a:extLst>
              <a:ext uri="{FF2B5EF4-FFF2-40B4-BE49-F238E27FC236}">
                <a16:creationId xmlns:a16="http://schemas.microsoft.com/office/drawing/2014/main" id="{97FAFC08-77AB-86FD-4D13-E8A964B5FD2E}"/>
              </a:ext>
            </a:extLst>
          </p:cNvPr>
          <p:cNvSpPr txBox="1"/>
          <p:nvPr/>
        </p:nvSpPr>
        <p:spPr>
          <a:xfrm>
            <a:off x="161908" y="1589063"/>
            <a:ext cx="2861985" cy="2135649"/>
          </a:xfrm>
          <a:prstGeom prst="rect">
            <a:avLst/>
          </a:prstGeom>
          <a:noFill/>
          <a:ln w="19050">
            <a:noFill/>
          </a:ln>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“The problem solver”</a:t>
            </a:r>
          </a:p>
          <a:p>
            <a:pPr marL="342900" indent="-342900">
              <a:lnSpc>
                <a:spcPct val="90000"/>
              </a:lnSpc>
              <a:spcBef>
                <a:spcPts val="300"/>
              </a:spcBef>
              <a:buClr>
                <a:srgbClr val="009EE0"/>
              </a:buClr>
              <a:buFont typeface="Arial" panose="020B0604020202020204" pitchFamily="34" charset="0"/>
              <a:buChar char="•"/>
            </a:pPr>
            <a:r>
              <a:rPr lang="de-DE" sz="1200" dirty="0">
                <a:solidFill>
                  <a:srgbClr val="003D6A"/>
                </a:solidFill>
              </a:rPr>
              <a:t>Massive </a:t>
            </a:r>
            <a:r>
              <a:rPr lang="de-DE" sz="1200" dirty="0" err="1">
                <a:solidFill>
                  <a:srgbClr val="003D6A"/>
                </a:solidFill>
              </a:rPr>
              <a:t>outer</a:t>
            </a:r>
            <a:r>
              <a:rPr lang="de-DE" sz="1200" dirty="0">
                <a:solidFill>
                  <a:srgbClr val="003D6A"/>
                </a:solidFill>
              </a:rPr>
              <a:t> </a:t>
            </a:r>
            <a:r>
              <a:rPr lang="de-DE" sz="1200" dirty="0" err="1">
                <a:solidFill>
                  <a:srgbClr val="003D6A"/>
                </a:solidFill>
              </a:rPr>
              <a:t>contour</a:t>
            </a:r>
            <a:r>
              <a:rPr lang="de-DE" sz="1200" dirty="0">
                <a:solidFill>
                  <a:srgbClr val="003D6A"/>
                </a:solidFill>
              </a:rPr>
              <a:t> (</a:t>
            </a:r>
            <a:r>
              <a:rPr lang="de-DE" sz="1200" dirty="0" err="1">
                <a:solidFill>
                  <a:srgbClr val="003D6A"/>
                </a:solidFill>
              </a:rPr>
              <a:t>no</a:t>
            </a:r>
            <a:r>
              <a:rPr lang="de-DE" sz="1200" dirty="0">
                <a:solidFill>
                  <a:srgbClr val="003D6A"/>
                </a:solidFill>
              </a:rPr>
              <a:t> DIN)</a:t>
            </a:r>
          </a:p>
          <a:p>
            <a:pPr marL="342900" indent="-342900">
              <a:lnSpc>
                <a:spcPct val="90000"/>
              </a:lnSpc>
              <a:spcBef>
                <a:spcPts val="300"/>
              </a:spcBef>
              <a:buClr>
                <a:srgbClr val="009EE0"/>
              </a:buClr>
              <a:buFont typeface="Arial" panose="020B0604020202020204" pitchFamily="34" charset="0"/>
              <a:buChar char="•"/>
            </a:pPr>
            <a:r>
              <a:rPr lang="de-DE" sz="1200" dirty="0">
                <a:solidFill>
                  <a:srgbClr val="003D6A"/>
                </a:solidFill>
              </a:rPr>
              <a:t>Small </a:t>
            </a:r>
            <a:r>
              <a:rPr lang="de-DE" sz="1200" dirty="0" err="1">
                <a:solidFill>
                  <a:srgbClr val="003D6A"/>
                </a:solidFill>
              </a:rPr>
              <a:t>portfolio</a:t>
            </a:r>
            <a:r>
              <a:rPr lang="de-DE" sz="1200" dirty="0">
                <a:solidFill>
                  <a:srgbClr val="003D6A"/>
                </a:solidFill>
              </a:rPr>
              <a:t>  –  </a:t>
            </a:r>
            <a:r>
              <a:rPr lang="de-DE" sz="1400" b="1" dirty="0">
                <a:solidFill>
                  <a:schemeClr val="bg2"/>
                </a:solidFill>
                <a:latin typeface="Fago Pro" panose="02000506040000020004" pitchFamily="50" charset="0"/>
              </a:rPr>
              <a:t>47</a:t>
            </a:r>
            <a:r>
              <a:rPr lang="de-DE" sz="1200" dirty="0">
                <a:solidFill>
                  <a:srgbClr val="003D6A"/>
                </a:solidFill>
              </a:rPr>
              <a:t>  </a:t>
            </a:r>
            <a:r>
              <a:rPr lang="de-DE" sz="1200" dirty="0" err="1">
                <a:solidFill>
                  <a:srgbClr val="003D6A"/>
                </a:solidFill>
              </a:rPr>
              <a:t>variants</a:t>
            </a:r>
            <a:r>
              <a:rPr lang="de-DE" sz="1200" dirty="0">
                <a:solidFill>
                  <a:srgbClr val="003D6A"/>
                </a:solidFill>
              </a:rPr>
              <a:t> /    </a:t>
            </a:r>
            <a:r>
              <a:rPr lang="de-DE" sz="1200" dirty="0" err="1">
                <a:solidFill>
                  <a:srgbClr val="003D6A"/>
                </a:solidFill>
              </a:rPr>
              <a:t>up</a:t>
            </a:r>
            <a:r>
              <a:rPr lang="de-DE" sz="1200" dirty="0">
                <a:solidFill>
                  <a:srgbClr val="003D6A"/>
                </a:solidFill>
              </a:rPr>
              <a:t> </a:t>
            </a:r>
            <a:r>
              <a:rPr lang="de-DE" sz="1200" dirty="0" err="1">
                <a:solidFill>
                  <a:srgbClr val="003D6A"/>
                </a:solidFill>
              </a:rPr>
              <a:t>to</a:t>
            </a:r>
            <a:r>
              <a:rPr lang="de-DE" sz="1200" dirty="0">
                <a:solidFill>
                  <a:srgbClr val="003D6A"/>
                </a:solidFill>
              </a:rPr>
              <a:t> </a:t>
            </a:r>
            <a:r>
              <a:rPr lang="de-DE" sz="1400" b="1" dirty="0">
                <a:solidFill>
                  <a:schemeClr val="bg2"/>
                </a:solidFill>
                <a:latin typeface="Fago Pro" panose="02000506040000020004" pitchFamily="50" charset="0"/>
              </a:rPr>
              <a:t>7</a:t>
            </a:r>
            <a:r>
              <a:rPr lang="de-DE" sz="1200" b="1" dirty="0">
                <a:solidFill>
                  <a:schemeClr val="bg2"/>
                </a:solidFill>
                <a:latin typeface="Fago Pro" panose="02000506040000020004" pitchFamily="50" charset="0"/>
              </a:rPr>
              <a:t> </a:t>
            </a:r>
            <a:r>
              <a:rPr lang="de-DE" sz="1200" dirty="0">
                <a:solidFill>
                  <a:srgbClr val="003D6A"/>
                </a:solidFill>
              </a:rPr>
              <a:t>different </a:t>
            </a:r>
            <a:r>
              <a:rPr lang="de-DE" sz="1200" dirty="0" err="1">
                <a:solidFill>
                  <a:srgbClr val="003D6A"/>
                </a:solidFill>
              </a:rPr>
              <a:t>clamping</a:t>
            </a:r>
            <a:r>
              <a:rPr lang="de-DE" sz="1200" dirty="0">
                <a:solidFill>
                  <a:srgbClr val="003D6A"/>
                </a:solidFill>
              </a:rPr>
              <a:t> </a:t>
            </a:r>
            <a:r>
              <a:rPr lang="de-DE" sz="1200" dirty="0" err="1">
                <a:solidFill>
                  <a:srgbClr val="003D6A"/>
                </a:solidFill>
              </a:rPr>
              <a:t>diameters</a:t>
            </a:r>
            <a:r>
              <a:rPr lang="de-DE" sz="1200" dirty="0">
                <a:solidFill>
                  <a:srgbClr val="003D6A"/>
                </a:solidFill>
              </a:rPr>
              <a:t> /  </a:t>
            </a:r>
            <a:r>
              <a:rPr lang="de-DE" sz="1400" b="1" dirty="0">
                <a:solidFill>
                  <a:schemeClr val="bg2"/>
                </a:solidFill>
                <a:latin typeface="Fago Pro" panose="02000506040000020004" pitchFamily="50" charset="0"/>
              </a:rPr>
              <a:t>1 </a:t>
            </a:r>
            <a:r>
              <a:rPr lang="de-DE" sz="1200" dirty="0" err="1">
                <a:solidFill>
                  <a:srgbClr val="003D6A"/>
                </a:solidFill>
              </a:rPr>
              <a:t>gage</a:t>
            </a:r>
            <a:r>
              <a:rPr lang="de-DE" sz="1200" dirty="0">
                <a:solidFill>
                  <a:srgbClr val="003D6A"/>
                </a:solidFill>
              </a:rPr>
              <a:t> </a:t>
            </a:r>
            <a:r>
              <a:rPr lang="de-DE" sz="1200" dirty="0" err="1">
                <a:solidFill>
                  <a:srgbClr val="003D6A"/>
                </a:solidFill>
              </a:rPr>
              <a:t>length</a:t>
            </a:r>
            <a:r>
              <a:rPr lang="de-DE" sz="1200" dirty="0">
                <a:solidFill>
                  <a:srgbClr val="003D6A"/>
                </a:solidFill>
              </a:rPr>
              <a:t> per interface</a:t>
            </a:r>
          </a:p>
          <a:p>
            <a:pPr marL="342900" indent="-342900">
              <a:lnSpc>
                <a:spcPct val="90000"/>
              </a:lnSpc>
              <a:spcBef>
                <a:spcPts val="300"/>
              </a:spcBef>
              <a:buClr>
                <a:srgbClr val="009EE0"/>
              </a:buClr>
              <a:buFont typeface="Arial" panose="020B0604020202020204" pitchFamily="34" charset="0"/>
              <a:buChar char="•"/>
            </a:pPr>
            <a:r>
              <a:rPr lang="en-US" sz="1200" dirty="0">
                <a:solidFill>
                  <a:srgbClr val="003D6A"/>
                </a:solidFill>
              </a:rPr>
              <a:t>Clamping direct &amp; by intermediate sleeves</a:t>
            </a:r>
          </a:p>
        </p:txBody>
      </p:sp>
      <p:pic>
        <p:nvPicPr>
          <p:cNvPr id="78" name="Grafik 77">
            <a:extLst>
              <a:ext uri="{FF2B5EF4-FFF2-40B4-BE49-F238E27FC236}">
                <a16:creationId xmlns:a16="http://schemas.microsoft.com/office/drawing/2014/main" id="{6A39B834-EE0E-5A38-47D8-F7EF151159CB}"/>
              </a:ext>
            </a:extLst>
          </p:cNvPr>
          <p:cNvPicPr>
            <a:picLocks noChangeAspect="1"/>
          </p:cNvPicPr>
          <p:nvPr/>
        </p:nvPicPr>
        <p:blipFill>
          <a:blip r:embed="rId6"/>
          <a:stretch>
            <a:fillRect/>
          </a:stretch>
        </p:blipFill>
        <p:spPr>
          <a:xfrm>
            <a:off x="6688316" y="1215304"/>
            <a:ext cx="1850326" cy="290121"/>
          </a:xfrm>
          <a:prstGeom prst="rect">
            <a:avLst/>
          </a:prstGeom>
        </p:spPr>
      </p:pic>
      <p:pic>
        <p:nvPicPr>
          <p:cNvPr id="80" name="Grafik 79">
            <a:extLst>
              <a:ext uri="{FF2B5EF4-FFF2-40B4-BE49-F238E27FC236}">
                <a16:creationId xmlns:a16="http://schemas.microsoft.com/office/drawing/2014/main" id="{CD96EE69-69D5-CA4A-DE2E-0FAE19729686}"/>
              </a:ext>
            </a:extLst>
          </p:cNvPr>
          <p:cNvPicPr>
            <a:picLocks noChangeAspect="1"/>
          </p:cNvPicPr>
          <p:nvPr/>
        </p:nvPicPr>
        <p:blipFill>
          <a:blip r:embed="rId7"/>
          <a:stretch>
            <a:fillRect/>
          </a:stretch>
        </p:blipFill>
        <p:spPr>
          <a:xfrm>
            <a:off x="2773969" y="1112669"/>
            <a:ext cx="1149222" cy="459689"/>
          </a:xfrm>
          <a:prstGeom prst="rect">
            <a:avLst/>
          </a:prstGeom>
        </p:spPr>
      </p:pic>
      <p:pic>
        <p:nvPicPr>
          <p:cNvPr id="16" name="Grafik 15">
            <a:extLst>
              <a:ext uri="{FF2B5EF4-FFF2-40B4-BE49-F238E27FC236}">
                <a16:creationId xmlns:a16="http://schemas.microsoft.com/office/drawing/2014/main" id="{A69AC1AC-AB20-F625-1D40-F811ABCC6CE1}"/>
              </a:ext>
            </a:extLst>
          </p:cNvPr>
          <p:cNvPicPr>
            <a:picLocks noChangeAspect="1"/>
          </p:cNvPicPr>
          <p:nvPr/>
        </p:nvPicPr>
        <p:blipFill>
          <a:blip r:embed="rId8"/>
          <a:stretch>
            <a:fillRect/>
          </a:stretch>
        </p:blipFill>
        <p:spPr>
          <a:xfrm>
            <a:off x="7674146" y="4513276"/>
            <a:ext cx="1008884" cy="1541621"/>
          </a:xfrm>
          <a:prstGeom prst="rect">
            <a:avLst/>
          </a:prstGeom>
        </p:spPr>
      </p:pic>
      <p:sp>
        <p:nvSpPr>
          <p:cNvPr id="17" name="Rechteck 16">
            <a:extLst>
              <a:ext uri="{FF2B5EF4-FFF2-40B4-BE49-F238E27FC236}">
                <a16:creationId xmlns:a16="http://schemas.microsoft.com/office/drawing/2014/main" id="{452C2FEB-CEE4-F4A7-EECB-EF6DFAD57B99}"/>
              </a:ext>
            </a:extLst>
          </p:cNvPr>
          <p:cNvSpPr/>
          <p:nvPr/>
        </p:nvSpPr>
        <p:spPr>
          <a:xfrm>
            <a:off x="8812679" y="4288799"/>
            <a:ext cx="3165052" cy="2095554"/>
          </a:xfrm>
          <a:prstGeom prst="rect">
            <a:avLst/>
          </a:prstGeom>
          <a:solidFill>
            <a:schemeClr val="bg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0139B5C-1499-65AD-2534-9706671B0FDC}"/>
              </a:ext>
            </a:extLst>
          </p:cNvPr>
          <p:cNvSpPr txBox="1"/>
          <p:nvPr/>
        </p:nvSpPr>
        <p:spPr>
          <a:xfrm>
            <a:off x="8896345" y="4352565"/>
            <a:ext cx="3081386" cy="1986507"/>
          </a:xfrm>
          <a:prstGeom prst="rect">
            <a:avLst/>
          </a:prstGeom>
          <a:noFill/>
          <a:ln w="19050">
            <a:noFill/>
          </a:ln>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b="1" i="0" u="none" strike="noStrike" kern="1200" cap="none" spc="0" normalizeH="0" baseline="0" noProof="0" dirty="0">
                <a:ln>
                  <a:noFill/>
                </a:ln>
                <a:solidFill>
                  <a:srgbClr val="003D6A"/>
                </a:solidFill>
                <a:effectLst/>
                <a:uLnTx/>
                <a:uFillTx/>
                <a:ea typeface="+mn-ea"/>
                <a:cs typeface="+mn-cs"/>
              </a:rPr>
              <a:t>„Door opener“</a:t>
            </a:r>
            <a:endParaRPr lang="en-US" sz="1600" noProof="0" dirty="0">
              <a:solidFill>
                <a:srgbClr val="003D6A"/>
              </a:solidFill>
            </a:endParaRPr>
          </a:p>
          <a:p>
            <a:pPr marL="171450" indent="-171450">
              <a:lnSpc>
                <a:spcPct val="90000"/>
              </a:lnSpc>
              <a:spcBef>
                <a:spcPts val="300"/>
              </a:spcBef>
              <a:buClr>
                <a:srgbClr val="009EE0"/>
              </a:buClr>
              <a:buFont typeface="Arial" panose="020B0604020202020204" pitchFamily="34" charset="0"/>
              <a:buChar char="•"/>
            </a:pPr>
            <a:r>
              <a:rPr lang="en-US" sz="1200" dirty="0">
                <a:solidFill>
                  <a:srgbClr val="003D6A"/>
                </a:solidFill>
              </a:rPr>
              <a:t>Outer contour DIN </a:t>
            </a:r>
            <a:r>
              <a:rPr lang="en-US" sz="1400" b="1" dirty="0">
                <a:solidFill>
                  <a:schemeClr val="bg2"/>
                </a:solidFill>
              </a:rPr>
              <a:t>conform</a:t>
            </a:r>
          </a:p>
          <a:p>
            <a:pPr marL="171450" indent="-171450">
              <a:lnSpc>
                <a:spcPct val="90000"/>
              </a:lnSpc>
              <a:spcBef>
                <a:spcPts val="300"/>
              </a:spcBef>
              <a:buClr>
                <a:srgbClr val="009EE0"/>
              </a:buClr>
              <a:buFont typeface="Arial" panose="020B0604020202020204" pitchFamily="34" charset="0"/>
              <a:buChar char="•"/>
            </a:pPr>
            <a:r>
              <a:rPr lang="en-US" sz="1200" dirty="0">
                <a:solidFill>
                  <a:srgbClr val="003D6A"/>
                </a:solidFill>
              </a:rPr>
              <a:t>Medium size portfolio –  </a:t>
            </a:r>
            <a:r>
              <a:rPr lang="en-US" sz="1400" b="1" dirty="0">
                <a:solidFill>
                  <a:schemeClr val="bg2"/>
                </a:solidFill>
                <a:latin typeface="Fago Pro" panose="02000506040000020004" pitchFamily="50" charset="0"/>
              </a:rPr>
              <a:t>9</a:t>
            </a:r>
            <a:r>
              <a:rPr lang="en-US" sz="1200" dirty="0">
                <a:solidFill>
                  <a:srgbClr val="003D6A"/>
                </a:solidFill>
              </a:rPr>
              <a:t> interfaces </a:t>
            </a:r>
            <a:r>
              <a:rPr lang="de-DE" sz="1200" dirty="0">
                <a:solidFill>
                  <a:srgbClr val="003D6A"/>
                </a:solidFill>
              </a:rPr>
              <a:t>/ </a:t>
            </a:r>
            <a:r>
              <a:rPr lang="de-DE" sz="1200" dirty="0" err="1">
                <a:solidFill>
                  <a:srgbClr val="003D6A"/>
                </a:solidFill>
              </a:rPr>
              <a:t>up</a:t>
            </a:r>
            <a:r>
              <a:rPr lang="de-DE" sz="1200" dirty="0">
                <a:solidFill>
                  <a:srgbClr val="003D6A"/>
                </a:solidFill>
              </a:rPr>
              <a:t> </a:t>
            </a:r>
            <a:r>
              <a:rPr lang="de-DE" sz="1200" dirty="0" err="1">
                <a:solidFill>
                  <a:srgbClr val="003D6A"/>
                </a:solidFill>
              </a:rPr>
              <a:t>to</a:t>
            </a:r>
            <a:r>
              <a:rPr lang="de-DE" sz="1200" dirty="0">
                <a:solidFill>
                  <a:srgbClr val="003D6A"/>
                </a:solidFill>
              </a:rPr>
              <a:t> </a:t>
            </a:r>
            <a:r>
              <a:rPr lang="de-DE" sz="1400" b="1" dirty="0">
                <a:solidFill>
                  <a:schemeClr val="bg2"/>
                </a:solidFill>
                <a:latin typeface="Fago Pro" panose="02000506040000020004" pitchFamily="50" charset="0"/>
              </a:rPr>
              <a:t>16</a:t>
            </a:r>
            <a:r>
              <a:rPr lang="de-DE" sz="1200" b="1" dirty="0">
                <a:solidFill>
                  <a:schemeClr val="bg2"/>
                </a:solidFill>
                <a:latin typeface="Fago Pro" panose="02000506040000020004" pitchFamily="50" charset="0"/>
              </a:rPr>
              <a:t> </a:t>
            </a:r>
            <a:r>
              <a:rPr lang="de-DE" sz="1200" dirty="0" err="1">
                <a:solidFill>
                  <a:srgbClr val="003D6A"/>
                </a:solidFill>
              </a:rPr>
              <a:t>clamping</a:t>
            </a:r>
            <a:r>
              <a:rPr lang="de-DE" sz="1200" dirty="0">
                <a:solidFill>
                  <a:srgbClr val="003D6A"/>
                </a:solidFill>
              </a:rPr>
              <a:t> </a:t>
            </a:r>
            <a:r>
              <a:rPr lang="de-DE" sz="1200" dirty="0" err="1">
                <a:solidFill>
                  <a:srgbClr val="003D6A"/>
                </a:solidFill>
              </a:rPr>
              <a:t>diameters</a:t>
            </a:r>
            <a:r>
              <a:rPr lang="de-DE" sz="1200" dirty="0">
                <a:solidFill>
                  <a:srgbClr val="003D6A"/>
                </a:solidFill>
              </a:rPr>
              <a:t> / </a:t>
            </a:r>
            <a:r>
              <a:rPr lang="de-DE" sz="1400" b="1" dirty="0">
                <a:solidFill>
                  <a:schemeClr val="bg2"/>
                </a:solidFill>
                <a:latin typeface="Fago Pro" panose="02000506040000020004" pitchFamily="50" charset="0"/>
              </a:rPr>
              <a:t>1 </a:t>
            </a:r>
            <a:r>
              <a:rPr lang="de-DE" sz="1200" dirty="0" err="1">
                <a:solidFill>
                  <a:srgbClr val="003D6A"/>
                </a:solidFill>
              </a:rPr>
              <a:t>gage</a:t>
            </a:r>
            <a:r>
              <a:rPr lang="de-DE" sz="1200" dirty="0">
                <a:solidFill>
                  <a:srgbClr val="003D6A"/>
                </a:solidFill>
              </a:rPr>
              <a:t> </a:t>
            </a:r>
            <a:r>
              <a:rPr lang="de-DE" sz="1200" dirty="0" err="1">
                <a:solidFill>
                  <a:srgbClr val="003D6A"/>
                </a:solidFill>
              </a:rPr>
              <a:t>length</a:t>
            </a:r>
            <a:r>
              <a:rPr lang="de-DE" sz="1200" dirty="0">
                <a:solidFill>
                  <a:srgbClr val="003D6A"/>
                </a:solidFill>
              </a:rPr>
              <a:t> per interface</a:t>
            </a:r>
            <a:r>
              <a:rPr lang="de-DE" sz="1200" b="1" dirty="0">
                <a:solidFill>
                  <a:schemeClr val="bg2"/>
                </a:solidFill>
                <a:latin typeface="Fago Pro" panose="02000506040000020004" pitchFamily="50" charset="0"/>
              </a:rPr>
              <a:t> </a:t>
            </a:r>
          </a:p>
          <a:p>
            <a:pPr marL="171450" indent="-171450">
              <a:lnSpc>
                <a:spcPct val="90000"/>
              </a:lnSpc>
              <a:spcBef>
                <a:spcPts val="300"/>
              </a:spcBef>
              <a:buClr>
                <a:srgbClr val="009EE0"/>
              </a:buClr>
              <a:buFont typeface="Arial" panose="020B0604020202020204" pitchFamily="34" charset="0"/>
              <a:buChar char="•"/>
            </a:pPr>
            <a:r>
              <a:rPr lang="en-US" sz="1400" b="1" dirty="0">
                <a:solidFill>
                  <a:schemeClr val="bg2"/>
                </a:solidFill>
                <a:latin typeface="Fago Pro" panose="02000506040000020004" pitchFamily="50" charset="0"/>
              </a:rPr>
              <a:t>All</a:t>
            </a:r>
            <a:r>
              <a:rPr lang="en-US" sz="1200" dirty="0">
                <a:solidFill>
                  <a:srgbClr val="003D6A"/>
                </a:solidFill>
              </a:rPr>
              <a:t> clamping diameters via direct clamping and or per GZB-S intermediate sleeves possible</a:t>
            </a:r>
          </a:p>
          <a:p>
            <a:pPr marL="171450" indent="-171450">
              <a:lnSpc>
                <a:spcPct val="90000"/>
              </a:lnSpc>
              <a:spcBef>
                <a:spcPts val="300"/>
              </a:spcBef>
              <a:buClr>
                <a:srgbClr val="009EE0"/>
              </a:buClr>
              <a:buFont typeface="Arial" panose="020B0604020202020204" pitchFamily="34" charset="0"/>
              <a:buChar char="•"/>
            </a:pPr>
            <a:r>
              <a:rPr lang="en-US" sz="1200" dirty="0">
                <a:solidFill>
                  <a:srgbClr val="003D6A"/>
                </a:solidFill>
              </a:rPr>
              <a:t>Surface hardened, not repairable</a:t>
            </a:r>
          </a:p>
        </p:txBody>
      </p:sp>
      <p:pic>
        <p:nvPicPr>
          <p:cNvPr id="19" name="Grafik 18">
            <a:extLst>
              <a:ext uri="{FF2B5EF4-FFF2-40B4-BE49-F238E27FC236}">
                <a16:creationId xmlns:a16="http://schemas.microsoft.com/office/drawing/2014/main" id="{FAA02C39-63F8-CA52-C584-202A3A650E83}"/>
              </a:ext>
            </a:extLst>
          </p:cNvPr>
          <p:cNvPicPr>
            <a:picLocks noChangeAspect="1"/>
          </p:cNvPicPr>
          <p:nvPr/>
        </p:nvPicPr>
        <p:blipFill>
          <a:blip r:embed="rId2"/>
          <a:stretch>
            <a:fillRect/>
          </a:stretch>
        </p:blipFill>
        <p:spPr>
          <a:xfrm>
            <a:off x="6910714" y="6425486"/>
            <a:ext cx="1658034" cy="193104"/>
          </a:xfrm>
          <a:prstGeom prst="rect">
            <a:avLst/>
          </a:prstGeom>
        </p:spPr>
      </p:pic>
      <p:cxnSp>
        <p:nvCxnSpPr>
          <p:cNvPr id="20" name="Gerade Verbindung mit Pfeil 19">
            <a:extLst>
              <a:ext uri="{FF2B5EF4-FFF2-40B4-BE49-F238E27FC236}">
                <a16:creationId xmlns:a16="http://schemas.microsoft.com/office/drawing/2014/main" id="{3A401563-E9FC-5E9D-6AB4-5B582B177FC0}"/>
              </a:ext>
            </a:extLst>
          </p:cNvPr>
          <p:cNvCxnSpPr>
            <a:cxnSpLocks/>
          </p:cNvCxnSpPr>
          <p:nvPr/>
        </p:nvCxnSpPr>
        <p:spPr>
          <a:xfrm flipH="1" flipV="1">
            <a:off x="7033360" y="4954146"/>
            <a:ext cx="622438" cy="52386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D1BDD418-B382-8225-E267-42DAA7ADA3A0}"/>
              </a:ext>
            </a:extLst>
          </p:cNvPr>
          <p:cNvSpPr txBox="1"/>
          <p:nvPr/>
        </p:nvSpPr>
        <p:spPr>
          <a:xfrm>
            <a:off x="2258217" y="3924131"/>
            <a:ext cx="1369702" cy="398827"/>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Upselling</a:t>
            </a:r>
          </a:p>
        </p:txBody>
      </p:sp>
      <p:sp>
        <p:nvSpPr>
          <p:cNvPr id="23" name="Pfeil: nach rechts 22">
            <a:extLst>
              <a:ext uri="{FF2B5EF4-FFF2-40B4-BE49-F238E27FC236}">
                <a16:creationId xmlns:a16="http://schemas.microsoft.com/office/drawing/2014/main" id="{8DF3196F-B60D-B812-590E-903D3D401269}"/>
              </a:ext>
            </a:extLst>
          </p:cNvPr>
          <p:cNvSpPr/>
          <p:nvPr/>
        </p:nvSpPr>
        <p:spPr>
          <a:xfrm rot="16200000">
            <a:off x="2931620" y="3691912"/>
            <a:ext cx="780420" cy="4846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6FB07A64-1D29-A891-5369-1C382FCE91CA}"/>
              </a:ext>
            </a:extLst>
          </p:cNvPr>
          <p:cNvSpPr txBox="1"/>
          <p:nvPr/>
        </p:nvSpPr>
        <p:spPr>
          <a:xfrm>
            <a:off x="8407166" y="3905140"/>
            <a:ext cx="1369702" cy="398827"/>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dirty="0">
                <a:ln>
                  <a:noFill/>
                </a:ln>
                <a:solidFill>
                  <a:srgbClr val="003D6A"/>
                </a:solidFill>
                <a:effectLst/>
                <a:uLnTx/>
                <a:uFillTx/>
                <a:ea typeface="+mn-ea"/>
                <a:cs typeface="+mn-cs"/>
              </a:rPr>
              <a:t>Upselling</a:t>
            </a:r>
          </a:p>
        </p:txBody>
      </p:sp>
      <p:sp>
        <p:nvSpPr>
          <p:cNvPr id="25" name="Pfeil: nach rechts 24">
            <a:extLst>
              <a:ext uri="{FF2B5EF4-FFF2-40B4-BE49-F238E27FC236}">
                <a16:creationId xmlns:a16="http://schemas.microsoft.com/office/drawing/2014/main" id="{A2C3F522-3BC3-C6B9-9BD0-92F6B6B0D072}"/>
              </a:ext>
            </a:extLst>
          </p:cNvPr>
          <p:cNvSpPr/>
          <p:nvPr/>
        </p:nvSpPr>
        <p:spPr>
          <a:xfrm rot="16200000">
            <a:off x="7772267" y="3691912"/>
            <a:ext cx="780420" cy="4846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3A69875-AF61-B9C6-3403-B7EBD312F73B}"/>
              </a:ext>
            </a:extLst>
          </p:cNvPr>
          <p:cNvSpPr/>
          <p:nvPr/>
        </p:nvSpPr>
        <p:spPr>
          <a:xfrm>
            <a:off x="89771" y="1540970"/>
            <a:ext cx="2818215" cy="2157795"/>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6CF9AAA-8C0C-BA73-830B-2C10807D287D}"/>
              </a:ext>
            </a:extLst>
          </p:cNvPr>
          <p:cNvPicPr>
            <a:picLocks noChangeAspect="1"/>
          </p:cNvPicPr>
          <p:nvPr/>
        </p:nvPicPr>
        <p:blipFill>
          <a:blip r:embed="rId9"/>
          <a:stretch>
            <a:fillRect/>
          </a:stretch>
        </p:blipFill>
        <p:spPr>
          <a:xfrm>
            <a:off x="2828802" y="6330402"/>
            <a:ext cx="1962717" cy="365930"/>
          </a:xfrm>
          <a:prstGeom prst="rect">
            <a:avLst/>
          </a:prstGeom>
        </p:spPr>
      </p:pic>
      <p:pic>
        <p:nvPicPr>
          <p:cNvPr id="12" name="Grafik 11">
            <a:extLst>
              <a:ext uri="{FF2B5EF4-FFF2-40B4-BE49-F238E27FC236}">
                <a16:creationId xmlns:a16="http://schemas.microsoft.com/office/drawing/2014/main" id="{6EA91693-6AF0-E5D7-B393-94B9E5EE99D9}"/>
              </a:ext>
            </a:extLst>
          </p:cNvPr>
          <p:cNvPicPr>
            <a:picLocks noChangeAspect="1"/>
          </p:cNvPicPr>
          <p:nvPr/>
        </p:nvPicPr>
        <p:blipFill>
          <a:blip r:embed="rId10"/>
          <a:stretch>
            <a:fillRect/>
          </a:stretch>
        </p:blipFill>
        <p:spPr>
          <a:xfrm rot="16200000">
            <a:off x="2587316" y="4852126"/>
            <a:ext cx="1378219" cy="770617"/>
          </a:xfrm>
          <a:prstGeom prst="rect">
            <a:avLst/>
          </a:prstGeom>
        </p:spPr>
      </p:pic>
    </p:spTree>
    <p:extLst>
      <p:ext uri="{BB962C8B-B14F-4D97-AF65-F5344CB8AC3E}">
        <p14:creationId xmlns:p14="http://schemas.microsoft.com/office/powerpoint/2010/main" val="217688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sz="2800" dirty="0"/>
              <a:t>Technical </a:t>
            </a:r>
            <a:r>
              <a:rPr lang="de-DE" sz="2800" dirty="0" err="1"/>
              <a:t>comparison</a:t>
            </a:r>
            <a:r>
              <a:rPr lang="de-DE" sz="2800" dirty="0"/>
              <a:t> </a:t>
            </a:r>
            <a:r>
              <a:rPr lang="de-DE" sz="2000" dirty="0"/>
              <a:t>(HSK-A63 Ø20mm)</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5</a:t>
            </a:fld>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pic>
        <p:nvPicPr>
          <p:cNvPr id="14" name="Grafik 13">
            <a:extLst>
              <a:ext uri="{FF2B5EF4-FFF2-40B4-BE49-F238E27FC236}">
                <a16:creationId xmlns:a16="http://schemas.microsoft.com/office/drawing/2014/main" id="{5B66C570-B84C-9DFD-9114-38E2131A54CC}"/>
              </a:ext>
            </a:extLst>
          </p:cNvPr>
          <p:cNvPicPr>
            <a:picLocks noChangeAspect="1"/>
          </p:cNvPicPr>
          <p:nvPr/>
        </p:nvPicPr>
        <p:blipFill>
          <a:blip r:embed="rId3"/>
          <a:stretch>
            <a:fillRect/>
          </a:stretch>
        </p:blipFill>
        <p:spPr>
          <a:xfrm>
            <a:off x="3092633" y="4912183"/>
            <a:ext cx="563437" cy="995268"/>
          </a:xfrm>
          <a:prstGeom prst="rect">
            <a:avLst/>
          </a:prstGeom>
        </p:spPr>
      </p:pic>
      <p:pic>
        <p:nvPicPr>
          <p:cNvPr id="15" name="Grafik 14">
            <a:extLst>
              <a:ext uri="{FF2B5EF4-FFF2-40B4-BE49-F238E27FC236}">
                <a16:creationId xmlns:a16="http://schemas.microsoft.com/office/drawing/2014/main" id="{E06232DB-E218-9DEC-7DFB-AC9F3F125D3E}"/>
              </a:ext>
            </a:extLst>
          </p:cNvPr>
          <p:cNvPicPr>
            <a:picLocks noChangeAspect="1"/>
          </p:cNvPicPr>
          <p:nvPr/>
        </p:nvPicPr>
        <p:blipFill>
          <a:blip r:embed="rId4"/>
          <a:stretch>
            <a:fillRect/>
          </a:stretch>
        </p:blipFill>
        <p:spPr>
          <a:xfrm>
            <a:off x="4274678" y="4978412"/>
            <a:ext cx="510898" cy="929039"/>
          </a:xfrm>
          <a:prstGeom prst="rect">
            <a:avLst/>
          </a:prstGeom>
        </p:spPr>
      </p:pic>
      <p:pic>
        <p:nvPicPr>
          <p:cNvPr id="16" name="Grafik 15">
            <a:extLst>
              <a:ext uri="{FF2B5EF4-FFF2-40B4-BE49-F238E27FC236}">
                <a16:creationId xmlns:a16="http://schemas.microsoft.com/office/drawing/2014/main" id="{BB75E8A5-6771-ED7B-3AAA-2D9D2D0BA157}"/>
              </a:ext>
            </a:extLst>
          </p:cNvPr>
          <p:cNvPicPr>
            <a:picLocks noChangeAspect="1"/>
          </p:cNvPicPr>
          <p:nvPr/>
        </p:nvPicPr>
        <p:blipFill>
          <a:blip r:embed="rId5"/>
          <a:stretch>
            <a:fillRect/>
          </a:stretch>
        </p:blipFill>
        <p:spPr>
          <a:xfrm rot="16200000">
            <a:off x="651887" y="5183199"/>
            <a:ext cx="929040" cy="519463"/>
          </a:xfrm>
          <a:prstGeom prst="rect">
            <a:avLst/>
          </a:prstGeom>
        </p:spPr>
      </p:pic>
      <p:pic>
        <p:nvPicPr>
          <p:cNvPr id="22" name="Grafik 21">
            <a:extLst>
              <a:ext uri="{FF2B5EF4-FFF2-40B4-BE49-F238E27FC236}">
                <a16:creationId xmlns:a16="http://schemas.microsoft.com/office/drawing/2014/main" id="{4573A5AA-A28A-53D0-78D8-B971A99D121A}"/>
              </a:ext>
            </a:extLst>
          </p:cNvPr>
          <p:cNvPicPr>
            <a:picLocks noChangeAspect="1"/>
          </p:cNvPicPr>
          <p:nvPr/>
        </p:nvPicPr>
        <p:blipFill>
          <a:blip r:embed="rId6"/>
          <a:stretch>
            <a:fillRect/>
          </a:stretch>
        </p:blipFill>
        <p:spPr>
          <a:xfrm>
            <a:off x="2005162" y="4978410"/>
            <a:ext cx="609421" cy="931222"/>
          </a:xfrm>
          <a:prstGeom prst="rect">
            <a:avLst/>
          </a:prstGeom>
        </p:spPr>
      </p:pic>
      <p:graphicFrame>
        <p:nvGraphicFramePr>
          <p:cNvPr id="27" name="Diagramm 26">
            <a:extLst>
              <a:ext uri="{FF2B5EF4-FFF2-40B4-BE49-F238E27FC236}">
                <a16:creationId xmlns:a16="http://schemas.microsoft.com/office/drawing/2014/main" id="{70980B65-B735-5840-6F9D-2F6EBDBEFA6F}"/>
              </a:ext>
            </a:extLst>
          </p:cNvPr>
          <p:cNvGraphicFramePr/>
          <p:nvPr>
            <p:extLst>
              <p:ext uri="{D42A27DB-BD31-4B8C-83A1-F6EECF244321}">
                <p14:modId xmlns:p14="http://schemas.microsoft.com/office/powerpoint/2010/main" val="544387885"/>
              </p:ext>
            </p:extLst>
          </p:nvPr>
        </p:nvGraphicFramePr>
        <p:xfrm>
          <a:off x="439569" y="1498253"/>
          <a:ext cx="4756727" cy="33812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 name="Diagramm 27">
            <a:extLst>
              <a:ext uri="{FF2B5EF4-FFF2-40B4-BE49-F238E27FC236}">
                <a16:creationId xmlns:a16="http://schemas.microsoft.com/office/drawing/2014/main" id="{3E43BA39-FF5F-19E5-B0B8-7A4929A8D4B4}"/>
              </a:ext>
            </a:extLst>
          </p:cNvPr>
          <p:cNvGraphicFramePr/>
          <p:nvPr>
            <p:extLst>
              <p:ext uri="{D42A27DB-BD31-4B8C-83A1-F6EECF244321}">
                <p14:modId xmlns:p14="http://schemas.microsoft.com/office/powerpoint/2010/main" val="1018279974"/>
              </p:ext>
            </p:extLst>
          </p:nvPr>
        </p:nvGraphicFramePr>
        <p:xfrm>
          <a:off x="6157568" y="1498253"/>
          <a:ext cx="4756727" cy="3381279"/>
        </p:xfrm>
        <a:graphic>
          <a:graphicData uri="http://schemas.openxmlformats.org/drawingml/2006/chart">
            <c:chart xmlns:c="http://schemas.openxmlformats.org/drawingml/2006/chart" xmlns:r="http://schemas.openxmlformats.org/officeDocument/2006/relationships" r:id="rId8"/>
          </a:graphicData>
        </a:graphic>
      </p:graphicFrame>
      <p:pic>
        <p:nvPicPr>
          <p:cNvPr id="29" name="Grafik 28">
            <a:extLst>
              <a:ext uri="{FF2B5EF4-FFF2-40B4-BE49-F238E27FC236}">
                <a16:creationId xmlns:a16="http://schemas.microsoft.com/office/drawing/2014/main" id="{5F8B7C96-D983-4189-0CF9-1465D4673B6A}"/>
              </a:ext>
            </a:extLst>
          </p:cNvPr>
          <p:cNvPicPr>
            <a:picLocks noChangeAspect="1"/>
          </p:cNvPicPr>
          <p:nvPr/>
        </p:nvPicPr>
        <p:blipFill>
          <a:blip r:embed="rId3"/>
          <a:stretch>
            <a:fillRect/>
          </a:stretch>
        </p:blipFill>
        <p:spPr>
          <a:xfrm>
            <a:off x="8994476" y="4978410"/>
            <a:ext cx="563437" cy="995268"/>
          </a:xfrm>
          <a:prstGeom prst="rect">
            <a:avLst/>
          </a:prstGeom>
        </p:spPr>
      </p:pic>
      <p:pic>
        <p:nvPicPr>
          <p:cNvPr id="30" name="Grafik 29">
            <a:extLst>
              <a:ext uri="{FF2B5EF4-FFF2-40B4-BE49-F238E27FC236}">
                <a16:creationId xmlns:a16="http://schemas.microsoft.com/office/drawing/2014/main" id="{0A14A018-BC73-56F1-42C5-3339BE417C9A}"/>
              </a:ext>
            </a:extLst>
          </p:cNvPr>
          <p:cNvPicPr>
            <a:picLocks noChangeAspect="1"/>
          </p:cNvPicPr>
          <p:nvPr/>
        </p:nvPicPr>
        <p:blipFill>
          <a:blip r:embed="rId4"/>
          <a:stretch>
            <a:fillRect/>
          </a:stretch>
        </p:blipFill>
        <p:spPr>
          <a:xfrm>
            <a:off x="10010223" y="5037707"/>
            <a:ext cx="510898" cy="929039"/>
          </a:xfrm>
          <a:prstGeom prst="rect">
            <a:avLst/>
          </a:prstGeom>
        </p:spPr>
      </p:pic>
      <p:pic>
        <p:nvPicPr>
          <p:cNvPr id="31" name="Grafik 30">
            <a:extLst>
              <a:ext uri="{FF2B5EF4-FFF2-40B4-BE49-F238E27FC236}">
                <a16:creationId xmlns:a16="http://schemas.microsoft.com/office/drawing/2014/main" id="{A0038C3C-092B-2165-39AC-08BB89674710}"/>
              </a:ext>
            </a:extLst>
          </p:cNvPr>
          <p:cNvPicPr>
            <a:picLocks noChangeAspect="1"/>
          </p:cNvPicPr>
          <p:nvPr/>
        </p:nvPicPr>
        <p:blipFill>
          <a:blip r:embed="rId5"/>
          <a:stretch>
            <a:fillRect/>
          </a:stretch>
        </p:blipFill>
        <p:spPr>
          <a:xfrm rot="16200000">
            <a:off x="6651447" y="5249426"/>
            <a:ext cx="929040" cy="519463"/>
          </a:xfrm>
          <a:prstGeom prst="rect">
            <a:avLst/>
          </a:prstGeom>
        </p:spPr>
      </p:pic>
      <p:pic>
        <p:nvPicPr>
          <p:cNvPr id="32" name="Grafik 31">
            <a:extLst>
              <a:ext uri="{FF2B5EF4-FFF2-40B4-BE49-F238E27FC236}">
                <a16:creationId xmlns:a16="http://schemas.microsoft.com/office/drawing/2014/main" id="{87DB65C7-D34E-699F-CBB7-9E80688894B1}"/>
              </a:ext>
            </a:extLst>
          </p:cNvPr>
          <p:cNvPicPr>
            <a:picLocks noChangeAspect="1"/>
          </p:cNvPicPr>
          <p:nvPr/>
        </p:nvPicPr>
        <p:blipFill>
          <a:blip r:embed="rId6"/>
          <a:stretch>
            <a:fillRect/>
          </a:stretch>
        </p:blipFill>
        <p:spPr>
          <a:xfrm>
            <a:off x="7862593" y="5035524"/>
            <a:ext cx="609421" cy="931222"/>
          </a:xfrm>
          <a:prstGeom prst="rect">
            <a:avLst/>
          </a:prstGeom>
        </p:spPr>
      </p:pic>
      <p:sp>
        <p:nvSpPr>
          <p:cNvPr id="33" name="Textfeld 32">
            <a:extLst>
              <a:ext uri="{FF2B5EF4-FFF2-40B4-BE49-F238E27FC236}">
                <a16:creationId xmlns:a16="http://schemas.microsoft.com/office/drawing/2014/main" id="{7285C66F-3CC9-E0F4-44C0-EA03071C9934}"/>
              </a:ext>
            </a:extLst>
          </p:cNvPr>
          <p:cNvSpPr txBox="1"/>
          <p:nvPr/>
        </p:nvSpPr>
        <p:spPr>
          <a:xfrm>
            <a:off x="2412326" y="6191249"/>
            <a:ext cx="1524000" cy="36512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en-US" sz="2800" b="1" dirty="0">
                <a:solidFill>
                  <a:schemeClr val="tx2"/>
                </a:solidFill>
                <a:latin typeface="Fago Pro" panose="02000506040000020004" pitchFamily="50" charset="0"/>
                <a:ea typeface="+mj-ea"/>
                <a:cs typeface="+mj-cs"/>
              </a:rPr>
              <a:t>[Nm]</a:t>
            </a:r>
            <a:endParaRPr lang="de-DE" sz="2800" b="1" dirty="0" err="1">
              <a:solidFill>
                <a:schemeClr val="tx2"/>
              </a:solidFill>
              <a:latin typeface="Fago Pro" panose="02000506040000020004" pitchFamily="50" charset="0"/>
              <a:ea typeface="+mj-ea"/>
              <a:cs typeface="+mj-cs"/>
            </a:endParaRPr>
          </a:p>
        </p:txBody>
      </p:sp>
      <p:sp>
        <p:nvSpPr>
          <p:cNvPr id="34" name="Textfeld 33">
            <a:extLst>
              <a:ext uri="{FF2B5EF4-FFF2-40B4-BE49-F238E27FC236}">
                <a16:creationId xmlns:a16="http://schemas.microsoft.com/office/drawing/2014/main" id="{3338864F-EE2E-8656-80AC-44D365B9DEAE}"/>
              </a:ext>
            </a:extLst>
          </p:cNvPr>
          <p:cNvSpPr txBox="1"/>
          <p:nvPr/>
        </p:nvSpPr>
        <p:spPr>
          <a:xfrm>
            <a:off x="8041036" y="6138783"/>
            <a:ext cx="1781175" cy="36512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dirty="0">
                <a:ln>
                  <a:noFill/>
                </a:ln>
                <a:solidFill>
                  <a:srgbClr val="003D6A"/>
                </a:solidFill>
                <a:effectLst/>
                <a:uLnTx/>
                <a:uFillTx/>
                <a:ea typeface="+mn-ea"/>
                <a:cs typeface="+mn-cs"/>
              </a:rPr>
              <a:t>[</a:t>
            </a:r>
            <a:r>
              <a:rPr lang="de-DE" sz="2800" b="1" dirty="0">
                <a:solidFill>
                  <a:schemeClr val="tx2"/>
                </a:solidFill>
                <a:latin typeface="Fago Pro" panose="02000506040000020004" pitchFamily="50" charset="0"/>
                <a:ea typeface="+mj-ea"/>
                <a:cs typeface="+mj-cs"/>
              </a:rPr>
              <a:t>N/mm²]</a:t>
            </a:r>
          </a:p>
        </p:txBody>
      </p:sp>
    </p:spTree>
    <p:extLst>
      <p:ext uri="{BB962C8B-B14F-4D97-AF65-F5344CB8AC3E}">
        <p14:creationId xmlns:p14="http://schemas.microsoft.com/office/powerpoint/2010/main" val="305445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sz="2800" dirty="0"/>
              <a:t>Portfolio </a:t>
            </a:r>
            <a:r>
              <a:rPr lang="de-DE" sz="2800" dirty="0" err="1"/>
              <a:t>comparison</a:t>
            </a:r>
            <a:endParaRPr lang="de-DE" sz="2000"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6</a:t>
            </a:fld>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pic>
        <p:nvPicPr>
          <p:cNvPr id="14" name="Grafik 13">
            <a:extLst>
              <a:ext uri="{FF2B5EF4-FFF2-40B4-BE49-F238E27FC236}">
                <a16:creationId xmlns:a16="http://schemas.microsoft.com/office/drawing/2014/main" id="{5B66C570-B84C-9DFD-9114-38E2131A54CC}"/>
              </a:ext>
            </a:extLst>
          </p:cNvPr>
          <p:cNvPicPr>
            <a:picLocks noChangeAspect="1"/>
          </p:cNvPicPr>
          <p:nvPr/>
        </p:nvPicPr>
        <p:blipFill>
          <a:blip r:embed="rId3"/>
          <a:stretch>
            <a:fillRect/>
          </a:stretch>
        </p:blipFill>
        <p:spPr>
          <a:xfrm>
            <a:off x="1444565" y="4897954"/>
            <a:ext cx="563437" cy="995268"/>
          </a:xfrm>
          <a:prstGeom prst="rect">
            <a:avLst/>
          </a:prstGeom>
        </p:spPr>
      </p:pic>
      <p:pic>
        <p:nvPicPr>
          <p:cNvPr id="16" name="Grafik 15">
            <a:extLst>
              <a:ext uri="{FF2B5EF4-FFF2-40B4-BE49-F238E27FC236}">
                <a16:creationId xmlns:a16="http://schemas.microsoft.com/office/drawing/2014/main" id="{BB75E8A5-6771-ED7B-3AAA-2D9D2D0BA157}"/>
              </a:ext>
            </a:extLst>
          </p:cNvPr>
          <p:cNvPicPr>
            <a:picLocks noChangeAspect="1"/>
          </p:cNvPicPr>
          <p:nvPr/>
        </p:nvPicPr>
        <p:blipFill>
          <a:blip r:embed="rId4"/>
          <a:stretch>
            <a:fillRect/>
          </a:stretch>
        </p:blipFill>
        <p:spPr>
          <a:xfrm rot="16200000">
            <a:off x="2819193" y="5156875"/>
            <a:ext cx="929040" cy="519463"/>
          </a:xfrm>
          <a:prstGeom prst="rect">
            <a:avLst/>
          </a:prstGeom>
        </p:spPr>
      </p:pic>
      <p:pic>
        <p:nvPicPr>
          <p:cNvPr id="22" name="Grafik 21">
            <a:extLst>
              <a:ext uri="{FF2B5EF4-FFF2-40B4-BE49-F238E27FC236}">
                <a16:creationId xmlns:a16="http://schemas.microsoft.com/office/drawing/2014/main" id="{4573A5AA-A28A-53D0-78D8-B971A99D121A}"/>
              </a:ext>
            </a:extLst>
          </p:cNvPr>
          <p:cNvPicPr>
            <a:picLocks noChangeAspect="1"/>
          </p:cNvPicPr>
          <p:nvPr/>
        </p:nvPicPr>
        <p:blipFill>
          <a:blip r:embed="rId5"/>
          <a:stretch>
            <a:fillRect/>
          </a:stretch>
        </p:blipFill>
        <p:spPr>
          <a:xfrm>
            <a:off x="4419378" y="4939369"/>
            <a:ext cx="609421" cy="931222"/>
          </a:xfrm>
          <a:prstGeom prst="rect">
            <a:avLst/>
          </a:prstGeom>
        </p:spPr>
      </p:pic>
      <p:graphicFrame>
        <p:nvGraphicFramePr>
          <p:cNvPr id="6" name="Diagramm 5">
            <a:extLst>
              <a:ext uri="{FF2B5EF4-FFF2-40B4-BE49-F238E27FC236}">
                <a16:creationId xmlns:a16="http://schemas.microsoft.com/office/drawing/2014/main" id="{62C9E5AA-2923-A9B5-0C58-5EB509B5525E}"/>
              </a:ext>
            </a:extLst>
          </p:cNvPr>
          <p:cNvGraphicFramePr/>
          <p:nvPr>
            <p:extLst>
              <p:ext uri="{D42A27DB-BD31-4B8C-83A1-F6EECF244321}">
                <p14:modId xmlns:p14="http://schemas.microsoft.com/office/powerpoint/2010/main" val="15044622"/>
              </p:ext>
            </p:extLst>
          </p:nvPr>
        </p:nvGraphicFramePr>
        <p:xfrm>
          <a:off x="856154" y="1955986"/>
          <a:ext cx="4754548" cy="2769712"/>
        </p:xfrm>
        <a:graphic>
          <a:graphicData uri="http://schemas.openxmlformats.org/drawingml/2006/chart">
            <c:chart xmlns:c="http://schemas.openxmlformats.org/drawingml/2006/chart" xmlns:r="http://schemas.openxmlformats.org/officeDocument/2006/relationships" r:id="rId6"/>
          </a:graphicData>
        </a:graphic>
      </p:graphicFrame>
      <p:pic>
        <p:nvPicPr>
          <p:cNvPr id="10" name="Grafik 9">
            <a:extLst>
              <a:ext uri="{FF2B5EF4-FFF2-40B4-BE49-F238E27FC236}">
                <a16:creationId xmlns:a16="http://schemas.microsoft.com/office/drawing/2014/main" id="{34D1059A-6947-7D48-02AA-77881413851D}"/>
              </a:ext>
            </a:extLst>
          </p:cNvPr>
          <p:cNvPicPr>
            <a:picLocks noChangeAspect="1"/>
          </p:cNvPicPr>
          <p:nvPr/>
        </p:nvPicPr>
        <p:blipFill>
          <a:blip r:embed="rId3"/>
          <a:stretch>
            <a:fillRect/>
          </a:stretch>
        </p:blipFill>
        <p:spPr>
          <a:xfrm>
            <a:off x="7968194" y="4952086"/>
            <a:ext cx="563437" cy="995268"/>
          </a:xfrm>
          <a:prstGeom prst="rect">
            <a:avLst/>
          </a:prstGeom>
        </p:spPr>
      </p:pic>
      <p:pic>
        <p:nvPicPr>
          <p:cNvPr id="11" name="Grafik 10">
            <a:extLst>
              <a:ext uri="{FF2B5EF4-FFF2-40B4-BE49-F238E27FC236}">
                <a16:creationId xmlns:a16="http://schemas.microsoft.com/office/drawing/2014/main" id="{379F449B-F4EA-8E5D-EA3D-45125053C029}"/>
              </a:ext>
            </a:extLst>
          </p:cNvPr>
          <p:cNvPicPr>
            <a:picLocks noChangeAspect="1"/>
          </p:cNvPicPr>
          <p:nvPr/>
        </p:nvPicPr>
        <p:blipFill>
          <a:blip r:embed="rId4"/>
          <a:stretch>
            <a:fillRect/>
          </a:stretch>
        </p:blipFill>
        <p:spPr>
          <a:xfrm rot="16200000">
            <a:off x="8989028" y="5219841"/>
            <a:ext cx="929040" cy="519463"/>
          </a:xfrm>
          <a:prstGeom prst="rect">
            <a:avLst/>
          </a:prstGeom>
        </p:spPr>
      </p:pic>
      <p:pic>
        <p:nvPicPr>
          <p:cNvPr id="12" name="Grafik 11">
            <a:extLst>
              <a:ext uri="{FF2B5EF4-FFF2-40B4-BE49-F238E27FC236}">
                <a16:creationId xmlns:a16="http://schemas.microsoft.com/office/drawing/2014/main" id="{E5463BF7-4E04-EA95-422F-84E7A48957C3}"/>
              </a:ext>
            </a:extLst>
          </p:cNvPr>
          <p:cNvPicPr>
            <a:picLocks noChangeAspect="1"/>
          </p:cNvPicPr>
          <p:nvPr/>
        </p:nvPicPr>
        <p:blipFill>
          <a:blip r:embed="rId5"/>
          <a:stretch>
            <a:fillRect/>
          </a:stretch>
        </p:blipFill>
        <p:spPr>
          <a:xfrm>
            <a:off x="10334591" y="5012870"/>
            <a:ext cx="609421" cy="931222"/>
          </a:xfrm>
          <a:prstGeom prst="rect">
            <a:avLst/>
          </a:prstGeom>
        </p:spPr>
      </p:pic>
      <p:graphicFrame>
        <p:nvGraphicFramePr>
          <p:cNvPr id="21" name="Diagramm 20">
            <a:extLst>
              <a:ext uri="{FF2B5EF4-FFF2-40B4-BE49-F238E27FC236}">
                <a16:creationId xmlns:a16="http://schemas.microsoft.com/office/drawing/2014/main" id="{B336F751-1A5C-6BB5-9473-14AD021C469E}"/>
              </a:ext>
            </a:extLst>
          </p:cNvPr>
          <p:cNvGraphicFramePr/>
          <p:nvPr>
            <p:extLst>
              <p:ext uri="{D42A27DB-BD31-4B8C-83A1-F6EECF244321}">
                <p14:modId xmlns:p14="http://schemas.microsoft.com/office/powerpoint/2010/main" val="2297891739"/>
              </p:ext>
            </p:extLst>
          </p:nvPr>
        </p:nvGraphicFramePr>
        <p:xfrm>
          <a:off x="7182443" y="1007187"/>
          <a:ext cx="4062499" cy="400603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951923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sz="2800" dirty="0" err="1"/>
              <a:t>When</a:t>
            </a:r>
            <a:r>
              <a:rPr lang="de-DE" sz="2800" dirty="0"/>
              <a:t> </a:t>
            </a:r>
            <a:r>
              <a:rPr lang="de-DE" sz="2800" dirty="0" err="1"/>
              <a:t>to</a:t>
            </a:r>
            <a:r>
              <a:rPr lang="de-DE" sz="2800" dirty="0"/>
              <a:t> </a:t>
            </a:r>
            <a:r>
              <a:rPr lang="de-DE" sz="2800" dirty="0" err="1"/>
              <a:t>use</a:t>
            </a:r>
            <a:r>
              <a:rPr lang="de-DE" sz="2800" dirty="0"/>
              <a:t> </a:t>
            </a:r>
            <a:r>
              <a:rPr lang="de-DE" sz="2800" dirty="0" err="1"/>
              <a:t>what</a:t>
            </a:r>
            <a:r>
              <a:rPr lang="de-DE" sz="2800" dirty="0"/>
              <a:t>?</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7</a:t>
            </a:fld>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pic>
        <p:nvPicPr>
          <p:cNvPr id="7" name="Grafik 6">
            <a:extLst>
              <a:ext uri="{FF2B5EF4-FFF2-40B4-BE49-F238E27FC236}">
                <a16:creationId xmlns:a16="http://schemas.microsoft.com/office/drawing/2014/main" id="{18B2AB9C-372B-667D-FE46-9656B8C25745}"/>
              </a:ext>
            </a:extLst>
          </p:cNvPr>
          <p:cNvPicPr>
            <a:picLocks noChangeAspect="1"/>
          </p:cNvPicPr>
          <p:nvPr/>
        </p:nvPicPr>
        <p:blipFill>
          <a:blip r:embed="rId3"/>
          <a:stretch>
            <a:fillRect/>
          </a:stretch>
        </p:blipFill>
        <p:spPr>
          <a:xfrm>
            <a:off x="975262" y="5250232"/>
            <a:ext cx="735888" cy="1299889"/>
          </a:xfrm>
          <a:prstGeom prst="rect">
            <a:avLst/>
          </a:prstGeom>
        </p:spPr>
      </p:pic>
      <p:pic>
        <p:nvPicPr>
          <p:cNvPr id="9" name="Grafik 8">
            <a:extLst>
              <a:ext uri="{FF2B5EF4-FFF2-40B4-BE49-F238E27FC236}">
                <a16:creationId xmlns:a16="http://schemas.microsoft.com/office/drawing/2014/main" id="{80A638E0-F4FE-6FE6-1FBA-53C525B66D06}"/>
              </a:ext>
            </a:extLst>
          </p:cNvPr>
          <p:cNvPicPr>
            <a:picLocks noChangeAspect="1"/>
          </p:cNvPicPr>
          <p:nvPr/>
        </p:nvPicPr>
        <p:blipFill>
          <a:blip r:embed="rId4"/>
          <a:stretch>
            <a:fillRect/>
          </a:stretch>
        </p:blipFill>
        <p:spPr>
          <a:xfrm rot="16200000">
            <a:off x="633314" y="1932288"/>
            <a:ext cx="1378219" cy="770617"/>
          </a:xfrm>
          <a:prstGeom prst="rect">
            <a:avLst/>
          </a:prstGeom>
        </p:spPr>
      </p:pic>
      <p:pic>
        <p:nvPicPr>
          <p:cNvPr id="10" name="Grafik 9">
            <a:extLst>
              <a:ext uri="{FF2B5EF4-FFF2-40B4-BE49-F238E27FC236}">
                <a16:creationId xmlns:a16="http://schemas.microsoft.com/office/drawing/2014/main" id="{A7EA0CFA-6553-42E5-EE9B-375714E5588D}"/>
              </a:ext>
            </a:extLst>
          </p:cNvPr>
          <p:cNvPicPr>
            <a:picLocks noChangeAspect="1"/>
          </p:cNvPicPr>
          <p:nvPr/>
        </p:nvPicPr>
        <p:blipFill>
          <a:blip r:embed="rId5"/>
          <a:stretch>
            <a:fillRect/>
          </a:stretch>
        </p:blipFill>
        <p:spPr>
          <a:xfrm>
            <a:off x="878306" y="3402920"/>
            <a:ext cx="908338" cy="1387980"/>
          </a:xfrm>
          <a:prstGeom prst="rect">
            <a:avLst/>
          </a:prstGeom>
        </p:spPr>
      </p:pic>
      <p:pic>
        <p:nvPicPr>
          <p:cNvPr id="11" name="Grafik 10">
            <a:extLst>
              <a:ext uri="{FF2B5EF4-FFF2-40B4-BE49-F238E27FC236}">
                <a16:creationId xmlns:a16="http://schemas.microsoft.com/office/drawing/2014/main" id="{930B1DAF-6B36-3031-73DA-F071489EF88F}"/>
              </a:ext>
            </a:extLst>
          </p:cNvPr>
          <p:cNvPicPr>
            <a:picLocks noChangeAspect="1"/>
          </p:cNvPicPr>
          <p:nvPr/>
        </p:nvPicPr>
        <p:blipFill>
          <a:blip r:embed="rId6"/>
          <a:stretch>
            <a:fillRect/>
          </a:stretch>
        </p:blipFill>
        <p:spPr>
          <a:xfrm>
            <a:off x="515680" y="4939392"/>
            <a:ext cx="1850326" cy="290121"/>
          </a:xfrm>
          <a:prstGeom prst="rect">
            <a:avLst/>
          </a:prstGeom>
        </p:spPr>
      </p:pic>
      <p:pic>
        <p:nvPicPr>
          <p:cNvPr id="12" name="Grafik 11">
            <a:extLst>
              <a:ext uri="{FF2B5EF4-FFF2-40B4-BE49-F238E27FC236}">
                <a16:creationId xmlns:a16="http://schemas.microsoft.com/office/drawing/2014/main" id="{10D1FB2A-1EE1-F773-3818-FFA3F5F9E3D2}"/>
              </a:ext>
            </a:extLst>
          </p:cNvPr>
          <p:cNvPicPr>
            <a:picLocks noChangeAspect="1"/>
          </p:cNvPicPr>
          <p:nvPr/>
        </p:nvPicPr>
        <p:blipFill>
          <a:blip r:embed="rId2"/>
          <a:stretch>
            <a:fillRect/>
          </a:stretch>
        </p:blipFill>
        <p:spPr>
          <a:xfrm>
            <a:off x="634465" y="3159168"/>
            <a:ext cx="1658034" cy="193104"/>
          </a:xfrm>
          <a:prstGeom prst="rect">
            <a:avLst/>
          </a:prstGeom>
        </p:spPr>
      </p:pic>
      <p:pic>
        <p:nvPicPr>
          <p:cNvPr id="13" name="Grafik 12">
            <a:extLst>
              <a:ext uri="{FF2B5EF4-FFF2-40B4-BE49-F238E27FC236}">
                <a16:creationId xmlns:a16="http://schemas.microsoft.com/office/drawing/2014/main" id="{E53DD4CD-383A-63BF-5507-3472450EE802}"/>
              </a:ext>
            </a:extLst>
          </p:cNvPr>
          <p:cNvPicPr>
            <a:picLocks noChangeAspect="1"/>
          </p:cNvPicPr>
          <p:nvPr/>
        </p:nvPicPr>
        <p:blipFill>
          <a:blip r:embed="rId7"/>
          <a:stretch>
            <a:fillRect/>
          </a:stretch>
        </p:blipFill>
        <p:spPr>
          <a:xfrm>
            <a:off x="515680" y="1263559"/>
            <a:ext cx="1962717" cy="365930"/>
          </a:xfrm>
          <a:prstGeom prst="rect">
            <a:avLst/>
          </a:prstGeom>
        </p:spPr>
      </p:pic>
      <p:sp>
        <p:nvSpPr>
          <p:cNvPr id="14" name="Textplatzhalter 4">
            <a:extLst>
              <a:ext uri="{FF2B5EF4-FFF2-40B4-BE49-F238E27FC236}">
                <a16:creationId xmlns:a16="http://schemas.microsoft.com/office/drawing/2014/main" id="{DDD40BFA-2536-3B49-40AA-4AA8A269B518}"/>
              </a:ext>
            </a:extLst>
          </p:cNvPr>
          <p:cNvSpPr txBox="1">
            <a:spLocks/>
          </p:cNvSpPr>
          <p:nvPr/>
        </p:nvSpPr>
        <p:spPr>
          <a:xfrm>
            <a:off x="2492839" y="1377323"/>
            <a:ext cx="9072592" cy="1500384"/>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The </a:t>
            </a:r>
            <a:r>
              <a:rPr lang="en-US" sz="1800" b="1" dirty="0">
                <a:solidFill>
                  <a:schemeClr val="bg2"/>
                </a:solidFill>
              </a:rPr>
              <a:t>"allrounder”</a:t>
            </a:r>
            <a:r>
              <a:rPr lang="en-US" sz="1800" dirty="0"/>
              <a:t>, preferred for general milling operations</a:t>
            </a:r>
          </a:p>
          <a:p>
            <a:r>
              <a:rPr lang="de-DE" sz="1800" dirty="0"/>
              <a:t>Threading</a:t>
            </a:r>
          </a:p>
          <a:p>
            <a:r>
              <a:rPr lang="de-DE" sz="1800" dirty="0"/>
              <a:t>HPC – High Performance Cutting / </a:t>
            </a:r>
            <a:r>
              <a:rPr lang="de-DE" sz="1800" dirty="0" err="1"/>
              <a:t>Milling</a:t>
            </a:r>
            <a:endParaRPr lang="de-DE" sz="1800" dirty="0"/>
          </a:p>
          <a:p>
            <a:r>
              <a:rPr lang="de-DE" sz="1800" dirty="0" err="1"/>
              <a:t>Finishing</a:t>
            </a:r>
            <a:r>
              <a:rPr lang="de-DE" sz="1800" dirty="0"/>
              <a:t> </a:t>
            </a:r>
            <a:r>
              <a:rPr lang="de-DE" sz="1800" dirty="0" err="1"/>
              <a:t>operations</a:t>
            </a:r>
            <a:endParaRPr lang="de-DE" sz="1800" dirty="0"/>
          </a:p>
          <a:p>
            <a:endParaRPr lang="de-DE" sz="1800" dirty="0"/>
          </a:p>
          <a:p>
            <a:endParaRPr lang="de-DE" sz="1800" b="1" dirty="0">
              <a:solidFill>
                <a:schemeClr val="bg2"/>
              </a:solidFill>
            </a:endParaRPr>
          </a:p>
          <a:p>
            <a:pPr marL="0" indent="0">
              <a:buNone/>
            </a:pPr>
            <a:endParaRPr lang="de-DE" dirty="0"/>
          </a:p>
          <a:p>
            <a:endParaRPr lang="de-DE" dirty="0"/>
          </a:p>
        </p:txBody>
      </p:sp>
      <p:sp>
        <p:nvSpPr>
          <p:cNvPr id="15" name="Textplatzhalter 4">
            <a:extLst>
              <a:ext uri="{FF2B5EF4-FFF2-40B4-BE49-F238E27FC236}">
                <a16:creationId xmlns:a16="http://schemas.microsoft.com/office/drawing/2014/main" id="{E79B8B40-662E-3872-9708-BA5B4952D0EC}"/>
              </a:ext>
            </a:extLst>
          </p:cNvPr>
          <p:cNvSpPr txBox="1">
            <a:spLocks/>
          </p:cNvSpPr>
          <p:nvPr/>
        </p:nvSpPr>
        <p:spPr>
          <a:xfrm>
            <a:off x="2521043" y="3159168"/>
            <a:ext cx="8723899" cy="955836"/>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Drilling</a:t>
            </a:r>
          </a:p>
          <a:p>
            <a:r>
              <a:rPr lang="de-DE" sz="1800" dirty="0"/>
              <a:t>Light </a:t>
            </a:r>
            <a:r>
              <a:rPr lang="de-DE" sz="1800" dirty="0" err="1"/>
              <a:t>milling</a:t>
            </a:r>
            <a:r>
              <a:rPr lang="de-DE" sz="1800" dirty="0"/>
              <a:t> </a:t>
            </a:r>
            <a:r>
              <a:rPr lang="de-DE" sz="1800" dirty="0" err="1"/>
              <a:t>operations</a:t>
            </a:r>
            <a:r>
              <a:rPr lang="de-DE" sz="1800" dirty="0"/>
              <a:t> / </a:t>
            </a:r>
            <a:r>
              <a:rPr lang="de-DE" sz="1800" dirty="0" err="1"/>
              <a:t>Finishing</a:t>
            </a:r>
            <a:r>
              <a:rPr lang="de-DE" sz="1800" dirty="0"/>
              <a:t> </a:t>
            </a:r>
            <a:r>
              <a:rPr lang="de-DE" sz="1800" dirty="0" err="1"/>
              <a:t>operations</a:t>
            </a:r>
            <a:endParaRPr lang="de-DE" sz="1800" dirty="0"/>
          </a:p>
          <a:p>
            <a:endParaRPr lang="de-DE" sz="1800" dirty="0"/>
          </a:p>
          <a:p>
            <a:pPr marL="0" indent="0">
              <a:buNone/>
            </a:pPr>
            <a:endParaRPr lang="de-DE" sz="1800" dirty="0"/>
          </a:p>
        </p:txBody>
      </p:sp>
      <p:sp>
        <p:nvSpPr>
          <p:cNvPr id="16" name="Textplatzhalter 4">
            <a:extLst>
              <a:ext uri="{FF2B5EF4-FFF2-40B4-BE49-F238E27FC236}">
                <a16:creationId xmlns:a16="http://schemas.microsoft.com/office/drawing/2014/main" id="{6D07DDEA-9A99-30DF-8D01-E9BDBD3069B3}"/>
              </a:ext>
            </a:extLst>
          </p:cNvPr>
          <p:cNvSpPr txBox="1">
            <a:spLocks/>
          </p:cNvSpPr>
          <p:nvPr/>
        </p:nvSpPr>
        <p:spPr>
          <a:xfrm>
            <a:off x="2492839" y="4744621"/>
            <a:ext cx="8723899" cy="1908079"/>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Drilling</a:t>
            </a:r>
          </a:p>
          <a:p>
            <a:r>
              <a:rPr lang="de-DE" sz="1800" dirty="0"/>
              <a:t>Light </a:t>
            </a:r>
            <a:r>
              <a:rPr lang="de-DE" sz="1800" dirty="0" err="1"/>
              <a:t>milling</a:t>
            </a:r>
            <a:r>
              <a:rPr lang="de-DE" sz="1800" dirty="0"/>
              <a:t> </a:t>
            </a:r>
            <a:r>
              <a:rPr lang="de-DE" sz="1800" dirty="0" err="1"/>
              <a:t>operations</a:t>
            </a:r>
            <a:r>
              <a:rPr lang="de-DE" sz="1800" dirty="0"/>
              <a:t> / </a:t>
            </a:r>
            <a:r>
              <a:rPr lang="de-DE" sz="1800" dirty="0" err="1"/>
              <a:t>Finishing</a:t>
            </a:r>
            <a:r>
              <a:rPr lang="de-DE" sz="1800" dirty="0"/>
              <a:t> </a:t>
            </a:r>
            <a:r>
              <a:rPr lang="de-DE" sz="1800" dirty="0" err="1"/>
              <a:t>operations</a:t>
            </a:r>
            <a:endParaRPr lang="de-DE" sz="1800" dirty="0"/>
          </a:p>
          <a:p>
            <a:r>
              <a:rPr lang="de-DE" sz="1800" dirty="0" err="1"/>
              <a:t>Reaming</a:t>
            </a:r>
            <a:r>
              <a:rPr lang="de-DE" sz="1800" dirty="0"/>
              <a:t> (Zero)</a:t>
            </a:r>
          </a:p>
          <a:p>
            <a:r>
              <a:rPr lang="de-DE" sz="1800" dirty="0" err="1"/>
              <a:t>Applications</a:t>
            </a:r>
            <a:r>
              <a:rPr lang="de-DE" sz="1800" dirty="0"/>
              <a:t> </a:t>
            </a:r>
            <a:r>
              <a:rPr lang="de-DE" sz="1800" dirty="0" err="1"/>
              <a:t>against</a:t>
            </a:r>
            <a:r>
              <a:rPr lang="de-DE" sz="1800" dirty="0"/>
              <a:t> pull out (Secure)</a:t>
            </a:r>
          </a:p>
          <a:p>
            <a:r>
              <a:rPr lang="de-DE" sz="1800" dirty="0"/>
              <a:t>MQL  </a:t>
            </a:r>
            <a:r>
              <a:rPr lang="de-DE" sz="1800" dirty="0" err="1"/>
              <a:t>applications</a:t>
            </a:r>
            <a:endParaRPr lang="de-DE" sz="1800" dirty="0"/>
          </a:p>
          <a:p>
            <a:r>
              <a:rPr lang="de-DE" sz="1800" dirty="0" err="1"/>
              <a:t>CoolFlow</a:t>
            </a:r>
            <a:r>
              <a:rPr lang="de-DE" sz="1800" dirty="0"/>
              <a:t> Option</a:t>
            </a:r>
          </a:p>
          <a:p>
            <a:pPr marL="0" indent="0">
              <a:buNone/>
            </a:pPr>
            <a:endParaRPr lang="de-DE" sz="1800" dirty="0"/>
          </a:p>
        </p:txBody>
      </p:sp>
      <p:sp>
        <p:nvSpPr>
          <p:cNvPr id="18" name="Textfeld 17">
            <a:extLst>
              <a:ext uri="{FF2B5EF4-FFF2-40B4-BE49-F238E27FC236}">
                <a16:creationId xmlns:a16="http://schemas.microsoft.com/office/drawing/2014/main" id="{1F918629-B578-22F9-FD3C-3FA6D0D7A576}"/>
              </a:ext>
            </a:extLst>
          </p:cNvPr>
          <p:cNvSpPr txBox="1"/>
          <p:nvPr/>
        </p:nvSpPr>
        <p:spPr>
          <a:xfrm rot="16200000">
            <a:off x="137567" y="2104439"/>
            <a:ext cx="1006886"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9EE0"/>
                </a:solidFill>
                <a:effectLst/>
                <a:uLnTx/>
                <a:uFillTx/>
                <a:ea typeface="+mn-ea"/>
                <a:cs typeface="+mn-cs"/>
              </a:rPr>
              <a:t>Economy</a:t>
            </a:r>
          </a:p>
        </p:txBody>
      </p:sp>
      <p:sp>
        <p:nvSpPr>
          <p:cNvPr id="19" name="Textfeld 18">
            <a:extLst>
              <a:ext uri="{FF2B5EF4-FFF2-40B4-BE49-F238E27FC236}">
                <a16:creationId xmlns:a16="http://schemas.microsoft.com/office/drawing/2014/main" id="{3C90AC98-C6FC-76A2-D89F-D0B9714300DA}"/>
              </a:ext>
            </a:extLst>
          </p:cNvPr>
          <p:cNvSpPr txBox="1"/>
          <p:nvPr/>
        </p:nvSpPr>
        <p:spPr>
          <a:xfrm rot="16200000">
            <a:off x="123583" y="3972717"/>
            <a:ext cx="1006886"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9EE0"/>
                </a:solidFill>
                <a:effectLst/>
                <a:uLnTx/>
                <a:uFillTx/>
                <a:ea typeface="+mn-ea"/>
                <a:cs typeface="+mn-cs"/>
              </a:rPr>
              <a:t>Economy</a:t>
            </a:r>
          </a:p>
        </p:txBody>
      </p:sp>
      <p:sp>
        <p:nvSpPr>
          <p:cNvPr id="21" name="Textfeld 20">
            <a:extLst>
              <a:ext uri="{FF2B5EF4-FFF2-40B4-BE49-F238E27FC236}">
                <a16:creationId xmlns:a16="http://schemas.microsoft.com/office/drawing/2014/main" id="{96C68685-E84E-AC13-F01C-404931149379}"/>
              </a:ext>
            </a:extLst>
          </p:cNvPr>
          <p:cNvSpPr txBox="1"/>
          <p:nvPr/>
        </p:nvSpPr>
        <p:spPr>
          <a:xfrm rot="16200000">
            <a:off x="137566" y="5707794"/>
            <a:ext cx="1006888"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dirty="0">
                <a:ln>
                  <a:noFill/>
                </a:ln>
                <a:solidFill>
                  <a:srgbClr val="002060"/>
                </a:solidFill>
                <a:effectLst/>
                <a:uLnTx/>
                <a:uFillTx/>
                <a:ea typeface="+mn-ea"/>
                <a:cs typeface="+mn-cs"/>
              </a:rPr>
              <a:t>Premium</a:t>
            </a:r>
          </a:p>
        </p:txBody>
      </p:sp>
    </p:spTree>
    <p:extLst>
      <p:ext uri="{BB962C8B-B14F-4D97-AF65-F5344CB8AC3E}">
        <p14:creationId xmlns:p14="http://schemas.microsoft.com/office/powerpoint/2010/main" val="8109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165E5-2891-662C-5BD7-B23201E838E4}"/>
              </a:ext>
            </a:extLst>
          </p:cNvPr>
          <p:cNvSpPr>
            <a:spLocks noGrp="1"/>
          </p:cNvSpPr>
          <p:nvPr>
            <p:ph type="title"/>
          </p:nvPr>
        </p:nvSpPr>
        <p:spPr/>
        <p:txBody>
          <a:bodyPr/>
          <a:lstStyle/>
          <a:p>
            <a:r>
              <a:rPr lang="en-US" sz="2800" dirty="0"/>
              <a:t>Starting point of the argumentation</a:t>
            </a:r>
            <a:endParaRPr lang="de-DE" sz="2800" dirty="0"/>
          </a:p>
        </p:txBody>
      </p:sp>
      <p:sp>
        <p:nvSpPr>
          <p:cNvPr id="3" name="Foliennummernplatzhalter 2">
            <a:extLst>
              <a:ext uri="{FF2B5EF4-FFF2-40B4-BE49-F238E27FC236}">
                <a16:creationId xmlns:a16="http://schemas.microsoft.com/office/drawing/2014/main" id="{D9377C67-3F46-F1C7-EC55-E9B311A009CF}"/>
              </a:ext>
            </a:extLst>
          </p:cNvPr>
          <p:cNvSpPr>
            <a:spLocks noGrp="1"/>
          </p:cNvSpPr>
          <p:nvPr>
            <p:ph type="sldNum" sz="quarter" idx="10"/>
          </p:nvPr>
        </p:nvSpPr>
        <p:spPr/>
        <p:txBody>
          <a:bodyPr/>
          <a:lstStyle/>
          <a:p>
            <a:fld id="{73F7D4EC-FAF2-48D2-B8E5-457915FC50F3}" type="slidenum">
              <a:rPr lang="de-DE" smtClean="0"/>
              <a:pPr/>
              <a:t>8</a:t>
            </a:fld>
            <a:endParaRPr lang="de-DE"/>
          </a:p>
        </p:txBody>
      </p:sp>
      <p:sp>
        <p:nvSpPr>
          <p:cNvPr id="5" name="Textplatzhalter 4">
            <a:extLst>
              <a:ext uri="{FF2B5EF4-FFF2-40B4-BE49-F238E27FC236}">
                <a16:creationId xmlns:a16="http://schemas.microsoft.com/office/drawing/2014/main" id="{1D27F66F-F02F-27E4-5B25-1D6B4E070CF0}"/>
              </a:ext>
            </a:extLst>
          </p:cNvPr>
          <p:cNvSpPr>
            <a:spLocks noGrp="1"/>
          </p:cNvSpPr>
          <p:nvPr>
            <p:ph type="body" sz="quarter" idx="12"/>
          </p:nvPr>
        </p:nvSpPr>
        <p:spPr>
          <a:xfrm>
            <a:off x="658813" y="1400961"/>
            <a:ext cx="11198225" cy="4872839"/>
          </a:xfrm>
        </p:spPr>
        <p:txBody>
          <a:bodyPr/>
          <a:lstStyle/>
          <a:p>
            <a:pPr marL="0" indent="0">
              <a:buNone/>
            </a:pPr>
            <a:r>
              <a:rPr lang="en-US" sz="1800" dirty="0"/>
              <a:t>„Customized advice“ </a:t>
            </a:r>
            <a:r>
              <a:rPr lang="en-US" sz="1800" dirty="0">
                <a:sym typeface="Wingdings" panose="05000000000000000000" pitchFamily="2" charset="2"/>
              </a:rPr>
              <a:t> 	</a:t>
            </a:r>
          </a:p>
          <a:p>
            <a:pPr marL="0" indent="0">
              <a:buNone/>
            </a:pPr>
            <a:r>
              <a:rPr lang="de-DE" sz="1600" dirty="0">
                <a:sym typeface="Wingdings" panose="05000000000000000000" pitchFamily="2" charset="2"/>
              </a:rPr>
              <a:t>Pick-up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customer</a:t>
            </a:r>
            <a:r>
              <a:rPr lang="de-DE" sz="1600" dirty="0">
                <a:sym typeface="Wingdings" panose="05000000000000000000" pitchFamily="2" charset="2"/>
              </a:rPr>
              <a:t> individual </a:t>
            </a:r>
            <a:r>
              <a:rPr lang="en-US" sz="1600" dirty="0">
                <a:sym typeface="Wingdings" panose="05000000000000000000" pitchFamily="2" charset="2"/>
              </a:rPr>
              <a:t>and depending on the machining operation (milling or drilling) and the </a:t>
            </a:r>
            <a:r>
              <a:rPr lang="en-US" sz="1600" dirty="0" err="1">
                <a:sym typeface="Wingdings" panose="05000000000000000000" pitchFamily="2" charset="2"/>
              </a:rPr>
              <a:t>toolholding</a:t>
            </a:r>
            <a:r>
              <a:rPr lang="en-US" sz="1600" dirty="0">
                <a:sym typeface="Wingdings" panose="05000000000000000000" pitchFamily="2" charset="2"/>
              </a:rPr>
              <a:t> system used, bring technical arguments for an upgrade/upgrade (examples follow)</a:t>
            </a:r>
          </a:p>
          <a:p>
            <a:pPr marL="0" indent="0">
              <a:buNone/>
            </a:pPr>
            <a:r>
              <a:rPr lang="en-US" dirty="0">
                <a:sym typeface="Wingdings" panose="05000000000000000000" pitchFamily="2" charset="2"/>
              </a:rPr>
              <a:t>									</a:t>
            </a:r>
            <a:endParaRPr lang="en-US" dirty="0"/>
          </a:p>
        </p:txBody>
      </p:sp>
      <p:sp>
        <p:nvSpPr>
          <p:cNvPr id="21" name="Legende: mit Pfeil nach oben 20">
            <a:extLst>
              <a:ext uri="{FF2B5EF4-FFF2-40B4-BE49-F238E27FC236}">
                <a16:creationId xmlns:a16="http://schemas.microsoft.com/office/drawing/2014/main" id="{F2776B77-F740-CD02-275B-E4A5782B744E}"/>
              </a:ext>
            </a:extLst>
          </p:cNvPr>
          <p:cNvSpPr/>
          <p:nvPr/>
        </p:nvSpPr>
        <p:spPr>
          <a:xfrm>
            <a:off x="1243276" y="4790616"/>
            <a:ext cx="4208015" cy="1188300"/>
          </a:xfrm>
          <a:prstGeom prst="upArrowCallo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WELDON, CELSIO, ER Collet Chuck</a:t>
            </a:r>
          </a:p>
        </p:txBody>
      </p:sp>
      <p:sp>
        <p:nvSpPr>
          <p:cNvPr id="22" name="Legende: mit Pfeil nach oben 21">
            <a:extLst>
              <a:ext uri="{FF2B5EF4-FFF2-40B4-BE49-F238E27FC236}">
                <a16:creationId xmlns:a16="http://schemas.microsoft.com/office/drawing/2014/main" id="{6385AE4A-1E51-0ECA-5E36-F1D824FFCB52}"/>
              </a:ext>
            </a:extLst>
          </p:cNvPr>
          <p:cNvSpPr/>
          <p:nvPr/>
        </p:nvSpPr>
        <p:spPr>
          <a:xfrm>
            <a:off x="5902576" y="4790616"/>
            <a:ext cx="4208014" cy="1188300"/>
          </a:xfrm>
          <a:prstGeom prst="upArrowCallo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WELDON, CELSIO, ER Collet Chuck</a:t>
            </a:r>
          </a:p>
        </p:txBody>
      </p:sp>
      <p:sp>
        <p:nvSpPr>
          <p:cNvPr id="23" name="Rechteck 22">
            <a:extLst>
              <a:ext uri="{FF2B5EF4-FFF2-40B4-BE49-F238E27FC236}">
                <a16:creationId xmlns:a16="http://schemas.microsoft.com/office/drawing/2014/main" id="{DFC1F93E-0F2F-1979-2497-FEBB8320700C}"/>
              </a:ext>
            </a:extLst>
          </p:cNvPr>
          <p:cNvSpPr/>
          <p:nvPr/>
        </p:nvSpPr>
        <p:spPr>
          <a:xfrm>
            <a:off x="6780903" y="4060658"/>
            <a:ext cx="2450235" cy="739054"/>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bg1"/>
                </a:solidFill>
              </a:rPr>
              <a:t>TENDO Silver</a:t>
            </a:r>
          </a:p>
        </p:txBody>
      </p:sp>
      <p:sp>
        <p:nvSpPr>
          <p:cNvPr id="24" name="Rechteck 23">
            <a:extLst>
              <a:ext uri="{FF2B5EF4-FFF2-40B4-BE49-F238E27FC236}">
                <a16:creationId xmlns:a16="http://schemas.microsoft.com/office/drawing/2014/main" id="{9EE6E3F5-D371-F4D7-B371-5566B1B3158C}"/>
              </a:ext>
            </a:extLst>
          </p:cNvPr>
          <p:cNvSpPr/>
          <p:nvPr/>
        </p:nvSpPr>
        <p:spPr>
          <a:xfrm>
            <a:off x="2120484" y="4008548"/>
            <a:ext cx="2450235" cy="758116"/>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t>TENDO E </a:t>
            </a:r>
            <a:r>
              <a:rPr lang="de-DE" sz="2000" err="1"/>
              <a:t>compact</a:t>
            </a:r>
            <a:endParaRPr lang="de-DE" sz="2000"/>
          </a:p>
        </p:txBody>
      </p:sp>
      <p:sp>
        <p:nvSpPr>
          <p:cNvPr id="25" name="Rechteck 24">
            <a:extLst>
              <a:ext uri="{FF2B5EF4-FFF2-40B4-BE49-F238E27FC236}">
                <a16:creationId xmlns:a16="http://schemas.microsoft.com/office/drawing/2014/main" id="{C6F7446E-82B3-F469-D0BE-AF5C1B0DF877}"/>
              </a:ext>
            </a:extLst>
          </p:cNvPr>
          <p:cNvSpPr/>
          <p:nvPr/>
        </p:nvSpPr>
        <p:spPr>
          <a:xfrm>
            <a:off x="7140448" y="2813113"/>
            <a:ext cx="1731144" cy="739054"/>
          </a:xfrm>
          <a:prstGeom prst="rect">
            <a:avLst/>
          </a:prstGeom>
          <a:solidFill>
            <a:srgbClr val="003D6A"/>
          </a:solidFill>
          <a:ln>
            <a:solidFill>
              <a:srgbClr val="003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TENDO Platinum</a:t>
            </a:r>
          </a:p>
        </p:txBody>
      </p:sp>
      <p:sp>
        <p:nvSpPr>
          <p:cNvPr id="26" name="Pfeil: nach oben 25">
            <a:extLst>
              <a:ext uri="{FF2B5EF4-FFF2-40B4-BE49-F238E27FC236}">
                <a16:creationId xmlns:a16="http://schemas.microsoft.com/office/drawing/2014/main" id="{88873D58-0A19-8840-7B51-C8F34FB11303}"/>
              </a:ext>
            </a:extLst>
          </p:cNvPr>
          <p:cNvSpPr/>
          <p:nvPr/>
        </p:nvSpPr>
        <p:spPr>
          <a:xfrm>
            <a:off x="7684023" y="3607542"/>
            <a:ext cx="618481" cy="439148"/>
          </a:xfrm>
          <a:prstGeom prst="upArrow">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a:solidFill>
                <a:schemeClr val="bg1"/>
              </a:solidFill>
            </a:endParaRPr>
          </a:p>
        </p:txBody>
      </p:sp>
      <p:sp>
        <p:nvSpPr>
          <p:cNvPr id="27" name="Rechteck 26">
            <a:extLst>
              <a:ext uri="{FF2B5EF4-FFF2-40B4-BE49-F238E27FC236}">
                <a16:creationId xmlns:a16="http://schemas.microsoft.com/office/drawing/2014/main" id="{83F39CF1-AC5F-7AD2-AD23-CF3E6AFA17E7}"/>
              </a:ext>
            </a:extLst>
          </p:cNvPr>
          <p:cNvSpPr/>
          <p:nvPr/>
        </p:nvSpPr>
        <p:spPr>
          <a:xfrm>
            <a:off x="1243276" y="6026820"/>
            <a:ext cx="4208015" cy="55929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bg2"/>
              </a:buClr>
            </a:pPr>
            <a:r>
              <a:rPr lang="de-DE" dirty="0" err="1">
                <a:solidFill>
                  <a:schemeClr val="tx2"/>
                </a:solidFill>
                <a:latin typeface="Fago Pro" panose="02000506040000020004" pitchFamily="50" charset="0"/>
              </a:rPr>
              <a:t>Milling</a:t>
            </a:r>
            <a:r>
              <a:rPr lang="de-DE" dirty="0">
                <a:solidFill>
                  <a:schemeClr val="tx2"/>
                </a:solidFill>
                <a:latin typeface="Fago Pro" panose="02000506040000020004" pitchFamily="50" charset="0"/>
              </a:rPr>
              <a:t> </a:t>
            </a:r>
            <a:r>
              <a:rPr lang="de-DE" dirty="0" err="1">
                <a:solidFill>
                  <a:schemeClr val="tx2"/>
                </a:solidFill>
                <a:latin typeface="Fago Pro" panose="02000506040000020004" pitchFamily="50" charset="0"/>
              </a:rPr>
              <a:t>operations</a:t>
            </a:r>
            <a:endParaRPr lang="de-DE" dirty="0">
              <a:solidFill>
                <a:schemeClr val="tx2"/>
              </a:solidFill>
              <a:latin typeface="Fago Pro" panose="02000506040000020004" pitchFamily="50" charset="0"/>
            </a:endParaRPr>
          </a:p>
        </p:txBody>
      </p:sp>
      <p:sp>
        <p:nvSpPr>
          <p:cNvPr id="28" name="Rechteck 27">
            <a:extLst>
              <a:ext uri="{FF2B5EF4-FFF2-40B4-BE49-F238E27FC236}">
                <a16:creationId xmlns:a16="http://schemas.microsoft.com/office/drawing/2014/main" id="{B9DCB218-BB48-0923-5C2B-E2DBF577FA78}"/>
              </a:ext>
            </a:extLst>
          </p:cNvPr>
          <p:cNvSpPr/>
          <p:nvPr/>
        </p:nvSpPr>
        <p:spPr>
          <a:xfrm>
            <a:off x="5902576" y="6026820"/>
            <a:ext cx="4208014" cy="55929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bg2"/>
              </a:buClr>
            </a:pPr>
            <a:r>
              <a:rPr lang="de-DE" dirty="0">
                <a:solidFill>
                  <a:schemeClr val="tx2"/>
                </a:solidFill>
                <a:latin typeface="Fago Pro" panose="02000506040000020004" pitchFamily="50" charset="0"/>
              </a:rPr>
              <a:t>Drilling </a:t>
            </a:r>
            <a:r>
              <a:rPr lang="de-DE" dirty="0" err="1">
                <a:solidFill>
                  <a:schemeClr val="tx2"/>
                </a:solidFill>
                <a:latin typeface="Fago Pro" panose="02000506040000020004" pitchFamily="50" charset="0"/>
              </a:rPr>
              <a:t>operations</a:t>
            </a:r>
            <a:endParaRPr lang="de-DE" dirty="0">
              <a:solidFill>
                <a:schemeClr val="tx2"/>
              </a:solidFill>
              <a:latin typeface="Fago Pro" panose="02000506040000020004" pitchFamily="50" charset="0"/>
            </a:endParaRPr>
          </a:p>
        </p:txBody>
      </p:sp>
      <p:sp>
        <p:nvSpPr>
          <p:cNvPr id="29" name="Textfeld 28">
            <a:extLst>
              <a:ext uri="{FF2B5EF4-FFF2-40B4-BE49-F238E27FC236}">
                <a16:creationId xmlns:a16="http://schemas.microsoft.com/office/drawing/2014/main" id="{DA4CA70D-681D-B6E1-6BD9-2868A2DC2146}"/>
              </a:ext>
            </a:extLst>
          </p:cNvPr>
          <p:cNvSpPr txBox="1"/>
          <p:nvPr/>
        </p:nvSpPr>
        <p:spPr>
          <a:xfrm rot="16200000">
            <a:off x="10173042" y="4219247"/>
            <a:ext cx="1006886"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a:ln>
                  <a:noFill/>
                </a:ln>
                <a:solidFill>
                  <a:srgbClr val="009EE0"/>
                </a:solidFill>
                <a:effectLst/>
                <a:uLnTx/>
                <a:uFillTx/>
                <a:ea typeface="+mn-ea"/>
                <a:cs typeface="+mn-cs"/>
              </a:rPr>
              <a:t>Economy</a:t>
            </a:r>
          </a:p>
        </p:txBody>
      </p:sp>
      <p:sp>
        <p:nvSpPr>
          <p:cNvPr id="30" name="Textfeld 29">
            <a:extLst>
              <a:ext uri="{FF2B5EF4-FFF2-40B4-BE49-F238E27FC236}">
                <a16:creationId xmlns:a16="http://schemas.microsoft.com/office/drawing/2014/main" id="{2724666F-DF2A-DAC4-E402-1DE44A1FEB68}"/>
              </a:ext>
            </a:extLst>
          </p:cNvPr>
          <p:cNvSpPr txBox="1"/>
          <p:nvPr/>
        </p:nvSpPr>
        <p:spPr>
          <a:xfrm rot="16200000">
            <a:off x="10359593" y="5340196"/>
            <a:ext cx="623521"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a:ln>
                  <a:noFill/>
                </a:ln>
                <a:solidFill>
                  <a:schemeClr val="bg1">
                    <a:lumMod val="50000"/>
                  </a:schemeClr>
                </a:solidFill>
                <a:effectLst/>
                <a:uLnTx/>
                <a:uFillTx/>
                <a:ea typeface="+mn-ea"/>
                <a:cs typeface="+mn-cs"/>
              </a:rPr>
              <a:t>Basic</a:t>
            </a:r>
          </a:p>
        </p:txBody>
      </p:sp>
      <p:sp>
        <p:nvSpPr>
          <p:cNvPr id="31" name="Textfeld 30">
            <a:extLst>
              <a:ext uri="{FF2B5EF4-FFF2-40B4-BE49-F238E27FC236}">
                <a16:creationId xmlns:a16="http://schemas.microsoft.com/office/drawing/2014/main" id="{C3F48432-96C4-7971-1F53-896FC7A30B72}"/>
              </a:ext>
            </a:extLst>
          </p:cNvPr>
          <p:cNvSpPr txBox="1"/>
          <p:nvPr/>
        </p:nvSpPr>
        <p:spPr>
          <a:xfrm rot="16200000">
            <a:off x="10167910" y="2930983"/>
            <a:ext cx="1006888" cy="346229"/>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1" i="0" u="none" strike="noStrike" kern="1200" cap="none" spc="0" normalizeH="0" baseline="0" noProof="0">
                <a:ln>
                  <a:noFill/>
                </a:ln>
                <a:solidFill>
                  <a:srgbClr val="002060"/>
                </a:solidFill>
                <a:effectLst/>
                <a:uLnTx/>
                <a:uFillTx/>
                <a:ea typeface="+mn-ea"/>
                <a:cs typeface="+mn-cs"/>
              </a:rPr>
              <a:t>Premium</a:t>
            </a:r>
          </a:p>
        </p:txBody>
      </p:sp>
      <p:sp>
        <p:nvSpPr>
          <p:cNvPr id="32" name="Textfeld 31">
            <a:extLst>
              <a:ext uri="{FF2B5EF4-FFF2-40B4-BE49-F238E27FC236}">
                <a16:creationId xmlns:a16="http://schemas.microsoft.com/office/drawing/2014/main" id="{9ED7890D-05B6-8CA0-AEE4-863F9AFA7EF0}"/>
              </a:ext>
            </a:extLst>
          </p:cNvPr>
          <p:cNvSpPr txBox="1"/>
          <p:nvPr/>
        </p:nvSpPr>
        <p:spPr>
          <a:xfrm rot="16200000">
            <a:off x="9786836" y="3879638"/>
            <a:ext cx="3216802" cy="655820"/>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6000" b="1" i="0" u="none" strike="noStrike" kern="1200" cap="none" spc="0" normalizeH="0" baseline="0" noProof="0">
                <a:ln>
                  <a:noFill/>
                </a:ln>
                <a:solidFill>
                  <a:schemeClr val="bg1">
                    <a:lumMod val="50000"/>
                  </a:schemeClr>
                </a:solidFill>
                <a:effectLst/>
                <a:uLnTx/>
                <a:uFillTx/>
                <a:ea typeface="+mn-ea"/>
                <a:cs typeface="+mn-cs"/>
              </a:rPr>
              <a:t>UPGRADE</a:t>
            </a:r>
          </a:p>
        </p:txBody>
      </p:sp>
      <p:sp>
        <p:nvSpPr>
          <p:cNvPr id="33" name="Pfeil: nach links und rechts 32">
            <a:extLst>
              <a:ext uri="{FF2B5EF4-FFF2-40B4-BE49-F238E27FC236}">
                <a16:creationId xmlns:a16="http://schemas.microsoft.com/office/drawing/2014/main" id="{47173D76-89F3-7606-5688-723DB07E86F1}"/>
              </a:ext>
            </a:extLst>
          </p:cNvPr>
          <p:cNvSpPr/>
          <p:nvPr/>
        </p:nvSpPr>
        <p:spPr>
          <a:xfrm>
            <a:off x="4882487" y="4192296"/>
            <a:ext cx="1733721" cy="426861"/>
          </a:xfrm>
          <a:prstGeom prst="lef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D83CCB68-0FD0-D6C3-EBB7-5566F73E2834}"/>
              </a:ext>
            </a:extLst>
          </p:cNvPr>
          <p:cNvSpPr/>
          <p:nvPr/>
        </p:nvSpPr>
        <p:spPr>
          <a:xfrm>
            <a:off x="2479040" y="2813113"/>
            <a:ext cx="1731144" cy="7390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SINO-R</a:t>
            </a:r>
          </a:p>
        </p:txBody>
      </p:sp>
      <p:sp>
        <p:nvSpPr>
          <p:cNvPr id="35" name="Pfeil: nach oben 34">
            <a:extLst>
              <a:ext uri="{FF2B5EF4-FFF2-40B4-BE49-F238E27FC236}">
                <a16:creationId xmlns:a16="http://schemas.microsoft.com/office/drawing/2014/main" id="{276ED283-BF62-8A51-E297-4F3593F490DD}"/>
              </a:ext>
            </a:extLst>
          </p:cNvPr>
          <p:cNvSpPr/>
          <p:nvPr/>
        </p:nvSpPr>
        <p:spPr>
          <a:xfrm>
            <a:off x="3037069" y="3552965"/>
            <a:ext cx="618481" cy="439148"/>
          </a:xfrm>
          <a:prstGeom prst="upArrow">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 name="Geschweifte Klammer links 5">
            <a:extLst>
              <a:ext uri="{FF2B5EF4-FFF2-40B4-BE49-F238E27FC236}">
                <a16:creationId xmlns:a16="http://schemas.microsoft.com/office/drawing/2014/main" id="{20598782-6892-8AB9-4417-E29274FCE145}"/>
              </a:ext>
            </a:extLst>
          </p:cNvPr>
          <p:cNvSpPr/>
          <p:nvPr/>
        </p:nvSpPr>
        <p:spPr>
          <a:xfrm>
            <a:off x="677806" y="5201550"/>
            <a:ext cx="414779" cy="13845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Geschweifte Klammer links 6">
            <a:extLst>
              <a:ext uri="{FF2B5EF4-FFF2-40B4-BE49-F238E27FC236}">
                <a16:creationId xmlns:a16="http://schemas.microsoft.com/office/drawing/2014/main" id="{7E2CE967-30A8-02EC-7DBB-C5770BD8E89E}"/>
              </a:ext>
            </a:extLst>
          </p:cNvPr>
          <p:cNvSpPr/>
          <p:nvPr/>
        </p:nvSpPr>
        <p:spPr>
          <a:xfrm>
            <a:off x="677806" y="2822564"/>
            <a:ext cx="414779" cy="19680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a:extLst>
              <a:ext uri="{FF2B5EF4-FFF2-40B4-BE49-F238E27FC236}">
                <a16:creationId xmlns:a16="http://schemas.microsoft.com/office/drawing/2014/main" id="{C48AC87A-EEA6-EEED-A490-5E8E235EFC25}"/>
              </a:ext>
            </a:extLst>
          </p:cNvPr>
          <p:cNvSpPr txBox="1"/>
          <p:nvPr/>
        </p:nvSpPr>
        <p:spPr>
          <a:xfrm>
            <a:off x="155142" y="5779980"/>
            <a:ext cx="522664" cy="36027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0" i="0" u="none" strike="noStrike" kern="1200" cap="none" spc="0" normalizeH="0" baseline="0" noProof="0">
                <a:ln>
                  <a:noFill/>
                </a:ln>
                <a:solidFill>
                  <a:srgbClr val="003D6A"/>
                </a:solidFill>
                <a:effectLst/>
                <a:uLnTx/>
                <a:uFillTx/>
                <a:latin typeface="SCHUNK FagoPro-Regular"/>
                <a:ea typeface="+mn-ea"/>
                <a:cs typeface="+mn-cs"/>
              </a:rPr>
              <a:t>80%</a:t>
            </a:r>
          </a:p>
        </p:txBody>
      </p:sp>
      <p:sp>
        <p:nvSpPr>
          <p:cNvPr id="11" name="Textfeld 10">
            <a:extLst>
              <a:ext uri="{FF2B5EF4-FFF2-40B4-BE49-F238E27FC236}">
                <a16:creationId xmlns:a16="http://schemas.microsoft.com/office/drawing/2014/main" id="{E583F9D4-85AC-48C3-7CA0-9B71883F8E29}"/>
              </a:ext>
            </a:extLst>
          </p:cNvPr>
          <p:cNvSpPr txBox="1"/>
          <p:nvPr/>
        </p:nvSpPr>
        <p:spPr>
          <a:xfrm>
            <a:off x="155142" y="3686415"/>
            <a:ext cx="522664" cy="360275"/>
          </a:xfrm>
          <a:prstGeom prst="rect">
            <a:avLst/>
          </a:prstGeom>
          <a:noFill/>
        </p:spPr>
        <p:txBody>
          <a:bodyPr wrap="non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b="0" i="0" u="none" strike="noStrike" kern="1200" cap="none" spc="0" normalizeH="0" baseline="0" noProof="0">
                <a:ln>
                  <a:noFill/>
                </a:ln>
                <a:solidFill>
                  <a:srgbClr val="003D6A"/>
                </a:solidFill>
                <a:effectLst/>
                <a:uLnTx/>
                <a:uFillTx/>
                <a:latin typeface="SCHUNK FagoPro-Regular"/>
                <a:ea typeface="+mn-ea"/>
                <a:cs typeface="+mn-cs"/>
              </a:rPr>
              <a:t>20%</a:t>
            </a:r>
          </a:p>
        </p:txBody>
      </p:sp>
      <p:pic>
        <p:nvPicPr>
          <p:cNvPr id="12" name="Grafik 11">
            <a:extLst>
              <a:ext uri="{FF2B5EF4-FFF2-40B4-BE49-F238E27FC236}">
                <a16:creationId xmlns:a16="http://schemas.microsoft.com/office/drawing/2014/main" id="{299C77CA-ADA2-79A4-1342-A4EC5D2EE33D}"/>
              </a:ext>
            </a:extLst>
          </p:cNvPr>
          <p:cNvPicPr>
            <a:picLocks noChangeAspect="1"/>
          </p:cNvPicPr>
          <p:nvPr/>
        </p:nvPicPr>
        <p:blipFill>
          <a:blip r:embed="rId2"/>
          <a:stretch>
            <a:fillRect/>
          </a:stretch>
        </p:blipFill>
        <p:spPr>
          <a:xfrm>
            <a:off x="439569" y="205300"/>
            <a:ext cx="2275640" cy="265034"/>
          </a:xfrm>
          <a:prstGeom prst="rect">
            <a:avLst/>
          </a:prstGeom>
        </p:spPr>
      </p:pic>
    </p:spTree>
    <p:extLst>
      <p:ext uri="{BB962C8B-B14F-4D97-AF65-F5344CB8AC3E}">
        <p14:creationId xmlns:p14="http://schemas.microsoft.com/office/powerpoint/2010/main" val="34058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a:xfrm>
            <a:off x="658814" y="666751"/>
            <a:ext cx="4676584" cy="477042"/>
          </a:xfrm>
        </p:spPr>
        <p:txBody>
          <a:bodyPr/>
          <a:lstStyle/>
          <a:p>
            <a:r>
              <a:rPr lang="de-DE" sz="2800" dirty="0"/>
              <a:t>Upselling </a:t>
            </a:r>
            <a:r>
              <a:rPr lang="de-DE" sz="2800" dirty="0" err="1"/>
              <a:t>example</a:t>
            </a:r>
            <a:endParaRPr lang="de-DE" sz="2800"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9</a:t>
            </a:fld>
            <a:endParaRPr lang="de-DE" dirty="0"/>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2536369" y="1508918"/>
            <a:ext cx="9320663" cy="4875435"/>
          </a:xfrm>
        </p:spPr>
        <p:txBody>
          <a:bodyPr/>
          <a:lstStyle/>
          <a:p>
            <a:r>
              <a:rPr lang="en-US" sz="1800" dirty="0"/>
              <a:t>Customer is using ER collet chucks in a drilling/boring application</a:t>
            </a:r>
          </a:p>
          <a:p>
            <a:endParaRPr lang="de-DE" sz="1800" dirty="0"/>
          </a:p>
          <a:p>
            <a:pPr lvl="1"/>
            <a:r>
              <a:rPr lang="en-US" sz="1400" dirty="0"/>
              <a:t>Advantages of the common clamping technology</a:t>
            </a:r>
          </a:p>
          <a:p>
            <a:pPr lvl="2"/>
            <a:r>
              <a:rPr lang="en-US" sz="1400" dirty="0"/>
              <a:t>Flexibility through modularity (collet system)</a:t>
            </a:r>
          </a:p>
          <a:p>
            <a:pPr lvl="2"/>
            <a:r>
              <a:rPr lang="en-US" sz="1400" dirty="0"/>
              <a:t>All shank types &amp; shank tolerances can be clamped</a:t>
            </a:r>
          </a:p>
          <a:p>
            <a:pPr lvl="2"/>
            <a:r>
              <a:rPr lang="en-US" sz="1400" dirty="0"/>
              <a:t>Large diameter range including intermediate shank diameter (e.g. D= 12,8mm)</a:t>
            </a:r>
          </a:p>
          <a:p>
            <a:pPr lvl="2"/>
            <a:r>
              <a:rPr lang="de-DE" sz="1400" dirty="0"/>
              <a:t>Kind </a:t>
            </a:r>
            <a:r>
              <a:rPr lang="de-DE" sz="1400" dirty="0" err="1"/>
              <a:t>of</a:t>
            </a:r>
            <a:r>
              <a:rPr lang="de-DE" sz="1400" dirty="0"/>
              <a:t> </a:t>
            </a:r>
            <a:r>
              <a:rPr lang="de-DE" sz="1400" dirty="0" err="1"/>
              <a:t>damping</a:t>
            </a:r>
            <a:r>
              <a:rPr lang="de-DE" sz="1400" dirty="0"/>
              <a:t> </a:t>
            </a:r>
            <a:r>
              <a:rPr lang="de-DE" sz="1400" dirty="0" err="1"/>
              <a:t>effect</a:t>
            </a:r>
            <a:endParaRPr lang="de-DE" sz="1400" dirty="0"/>
          </a:p>
          <a:p>
            <a:pPr marL="0" indent="0">
              <a:buNone/>
            </a:pPr>
            <a:endParaRPr lang="de-DE" sz="1800" dirty="0"/>
          </a:p>
          <a:p>
            <a:pPr lvl="1"/>
            <a:r>
              <a:rPr lang="en-US" sz="1400" dirty="0"/>
              <a:t>Disadvantages of the ER clamping technology</a:t>
            </a:r>
          </a:p>
          <a:p>
            <a:pPr lvl="2"/>
            <a:r>
              <a:rPr lang="en-US" sz="1400" dirty="0"/>
              <a:t>Poor runout accuracy</a:t>
            </a:r>
          </a:p>
          <a:p>
            <a:pPr lvl="2"/>
            <a:r>
              <a:rPr lang="en-US" sz="1400" dirty="0"/>
              <a:t>Poor change repeatability poor</a:t>
            </a:r>
          </a:p>
          <a:p>
            <a:pPr lvl="2"/>
            <a:r>
              <a:rPr lang="en-US" sz="1400" dirty="0"/>
              <a:t>Length presetting more difficult possible </a:t>
            </a:r>
            <a:r>
              <a:rPr lang="en-US" sz="1000" dirty="0"/>
              <a:t>(Two-handed clamping operation Length presetting and tightening of the nut)</a:t>
            </a:r>
          </a:p>
          <a:p>
            <a:pPr lvl="2"/>
            <a:r>
              <a:rPr lang="de-DE" sz="1400" dirty="0"/>
              <a:t>Poor </a:t>
            </a:r>
            <a:r>
              <a:rPr lang="de-DE" sz="1400" dirty="0" err="1"/>
              <a:t>balancing</a:t>
            </a:r>
            <a:r>
              <a:rPr lang="de-DE" sz="1400" dirty="0"/>
              <a:t> grade (multi-part </a:t>
            </a:r>
            <a:r>
              <a:rPr lang="de-DE" sz="1400" dirty="0" err="1"/>
              <a:t>system</a:t>
            </a:r>
            <a:r>
              <a:rPr lang="de-DE" sz="1400" dirty="0"/>
              <a:t>)</a:t>
            </a:r>
          </a:p>
          <a:p>
            <a:pPr lvl="2"/>
            <a:r>
              <a:rPr lang="de-DE" sz="1400" dirty="0" err="1"/>
              <a:t>Dirt</a:t>
            </a:r>
            <a:r>
              <a:rPr lang="de-DE" sz="1400" dirty="0"/>
              <a:t> </a:t>
            </a:r>
            <a:r>
              <a:rPr lang="de-DE" sz="1400" dirty="0" err="1"/>
              <a:t>susceptible</a:t>
            </a:r>
            <a:endParaRPr lang="de-DE" sz="1400" dirty="0"/>
          </a:p>
          <a:p>
            <a:pPr lvl="2"/>
            <a:r>
              <a:rPr lang="en-US" sz="1400" dirty="0"/>
              <a:t>Risk of slipping during the clamping process (safety first)</a:t>
            </a:r>
          </a:p>
          <a:p>
            <a:pPr lvl="2"/>
            <a:endParaRPr lang="de-DE" dirty="0"/>
          </a:p>
          <a:p>
            <a:pPr marL="0" indent="0">
              <a:buNone/>
            </a:pPr>
            <a:r>
              <a:rPr lang="de-DE" sz="1800" b="1" dirty="0">
                <a:solidFill>
                  <a:schemeClr val="bg2"/>
                </a:solidFill>
              </a:rPr>
              <a:t>Customer </a:t>
            </a:r>
            <a:r>
              <a:rPr lang="de-DE" sz="1800" b="1" dirty="0" err="1">
                <a:solidFill>
                  <a:schemeClr val="bg2"/>
                </a:solidFill>
              </a:rPr>
              <a:t>problem</a:t>
            </a:r>
            <a:r>
              <a:rPr lang="de-DE" sz="1800" b="1" dirty="0">
                <a:solidFill>
                  <a:schemeClr val="bg2"/>
                </a:solidFill>
              </a:rPr>
              <a:t>:</a:t>
            </a:r>
            <a:r>
              <a:rPr lang="de-DE" sz="1800" dirty="0"/>
              <a:t> </a:t>
            </a:r>
            <a:r>
              <a:rPr lang="en-US" sz="1400" dirty="0"/>
              <a:t>Position and positioning accuracies of the holes very inaccurate!</a:t>
            </a:r>
            <a:endParaRPr lang="de-DE" dirty="0"/>
          </a:p>
        </p:txBody>
      </p:sp>
      <p:pic>
        <p:nvPicPr>
          <p:cNvPr id="8" name="Grafik 7">
            <a:extLst>
              <a:ext uri="{FF2B5EF4-FFF2-40B4-BE49-F238E27FC236}">
                <a16:creationId xmlns:a16="http://schemas.microsoft.com/office/drawing/2014/main" id="{8295895F-548D-0E21-FFE6-E0ED98EF9C24}"/>
              </a:ext>
            </a:extLst>
          </p:cNvPr>
          <p:cNvPicPr>
            <a:picLocks noChangeAspect="1"/>
          </p:cNvPicPr>
          <p:nvPr/>
        </p:nvPicPr>
        <p:blipFill>
          <a:blip r:embed="rId2"/>
          <a:stretch>
            <a:fillRect/>
          </a:stretch>
        </p:blipFill>
        <p:spPr>
          <a:xfrm>
            <a:off x="439569" y="205300"/>
            <a:ext cx="2275640" cy="265034"/>
          </a:xfrm>
          <a:prstGeom prst="rect">
            <a:avLst/>
          </a:prstGeom>
        </p:spPr>
      </p:pic>
      <p:grpSp>
        <p:nvGrpSpPr>
          <p:cNvPr id="7" name="Gruppieren 6">
            <a:extLst>
              <a:ext uri="{FF2B5EF4-FFF2-40B4-BE49-F238E27FC236}">
                <a16:creationId xmlns:a16="http://schemas.microsoft.com/office/drawing/2014/main" id="{3843EF3B-41BB-B8EE-31EE-0A578F019F0A}"/>
              </a:ext>
            </a:extLst>
          </p:cNvPr>
          <p:cNvGrpSpPr/>
          <p:nvPr/>
        </p:nvGrpSpPr>
        <p:grpSpPr>
          <a:xfrm>
            <a:off x="533941" y="1943506"/>
            <a:ext cx="1370360" cy="3316621"/>
            <a:chOff x="423571" y="1278138"/>
            <a:chExt cx="2528805" cy="5177648"/>
          </a:xfrm>
        </p:grpSpPr>
        <p:pic>
          <p:nvPicPr>
            <p:cNvPr id="9" name="Grafik 8">
              <a:extLst>
                <a:ext uri="{FF2B5EF4-FFF2-40B4-BE49-F238E27FC236}">
                  <a16:creationId xmlns:a16="http://schemas.microsoft.com/office/drawing/2014/main" id="{14157577-A5F9-2009-9342-8872660F3D50}"/>
                </a:ext>
              </a:extLst>
            </p:cNvPr>
            <p:cNvPicPr>
              <a:picLocks noChangeAspect="1"/>
            </p:cNvPicPr>
            <p:nvPr/>
          </p:nvPicPr>
          <p:blipFill>
            <a:blip r:embed="rId3"/>
            <a:stretch>
              <a:fillRect/>
            </a:stretch>
          </p:blipFill>
          <p:spPr>
            <a:xfrm>
              <a:off x="423571" y="1278138"/>
              <a:ext cx="2528805" cy="5177648"/>
            </a:xfrm>
            <a:prstGeom prst="rect">
              <a:avLst/>
            </a:prstGeom>
          </p:spPr>
        </p:pic>
        <p:sp>
          <p:nvSpPr>
            <p:cNvPr id="10" name="Textfeld 9">
              <a:extLst>
                <a:ext uri="{FF2B5EF4-FFF2-40B4-BE49-F238E27FC236}">
                  <a16:creationId xmlns:a16="http://schemas.microsoft.com/office/drawing/2014/main" id="{AFEF94FE-0A8B-478A-64B5-B588B9462457}"/>
                </a:ext>
              </a:extLst>
            </p:cNvPr>
            <p:cNvSpPr txBox="1"/>
            <p:nvPr/>
          </p:nvSpPr>
          <p:spPr>
            <a:xfrm>
              <a:off x="1072813" y="4324895"/>
              <a:ext cx="1217863" cy="37872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Economy</a:t>
              </a:r>
            </a:p>
          </p:txBody>
        </p:sp>
        <p:cxnSp>
          <p:nvCxnSpPr>
            <p:cNvPr id="13" name="Gerader Verbinder 12">
              <a:extLst>
                <a:ext uri="{FF2B5EF4-FFF2-40B4-BE49-F238E27FC236}">
                  <a16:creationId xmlns:a16="http://schemas.microsoft.com/office/drawing/2014/main" id="{6D331FC8-7D56-74F8-EBD6-220E34FDF9EA}"/>
                </a:ext>
              </a:extLst>
            </p:cNvPr>
            <p:cNvCxnSpPr>
              <a:cxnSpLocks/>
            </p:cNvCxnSpPr>
            <p:nvPr/>
          </p:nvCxnSpPr>
          <p:spPr>
            <a:xfrm>
              <a:off x="1107908" y="2957762"/>
              <a:ext cx="11381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1B34BFF-3800-A3ED-1E64-71A030544F0B}"/>
                </a:ext>
              </a:extLst>
            </p:cNvPr>
            <p:cNvSpPr txBox="1"/>
            <p:nvPr/>
          </p:nvSpPr>
          <p:spPr>
            <a:xfrm>
              <a:off x="1242252" y="5631575"/>
              <a:ext cx="914400" cy="55174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noProof="0">
                  <a:ln>
                    <a:noFill/>
                  </a:ln>
                  <a:solidFill>
                    <a:schemeClr val="bg1">
                      <a:lumMod val="95000"/>
                    </a:schemeClr>
                  </a:solidFill>
                  <a:effectLst/>
                  <a:uLnTx/>
                  <a:uFillTx/>
                  <a:ea typeface="+mn-ea"/>
                  <a:cs typeface="+mn-cs"/>
                </a:rPr>
                <a:t>Basic</a:t>
              </a:r>
            </a:p>
          </p:txBody>
        </p:sp>
      </p:grpSp>
      <p:cxnSp>
        <p:nvCxnSpPr>
          <p:cNvPr id="15" name="Gerade Verbindung mit Pfeil 14">
            <a:extLst>
              <a:ext uri="{FF2B5EF4-FFF2-40B4-BE49-F238E27FC236}">
                <a16:creationId xmlns:a16="http://schemas.microsoft.com/office/drawing/2014/main" id="{80287F69-7DDE-745F-E2F2-A78566B90AA8}"/>
              </a:ext>
            </a:extLst>
          </p:cNvPr>
          <p:cNvCxnSpPr>
            <a:cxnSpLocks/>
          </p:cNvCxnSpPr>
          <p:nvPr/>
        </p:nvCxnSpPr>
        <p:spPr>
          <a:xfrm flipV="1">
            <a:off x="2143580" y="4016449"/>
            <a:ext cx="0" cy="89242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7" name="Grafik 26">
            <a:extLst>
              <a:ext uri="{FF2B5EF4-FFF2-40B4-BE49-F238E27FC236}">
                <a16:creationId xmlns:a16="http://schemas.microsoft.com/office/drawing/2014/main" id="{1C65E349-DFAD-1982-C882-EBCFAD1CF736}"/>
              </a:ext>
            </a:extLst>
          </p:cNvPr>
          <p:cNvPicPr>
            <a:picLocks noChangeAspect="1"/>
          </p:cNvPicPr>
          <p:nvPr/>
        </p:nvPicPr>
        <p:blipFill>
          <a:blip r:embed="rId4"/>
          <a:stretch>
            <a:fillRect/>
          </a:stretch>
        </p:blipFill>
        <p:spPr>
          <a:xfrm>
            <a:off x="8405768" y="3298098"/>
            <a:ext cx="2250026" cy="1194108"/>
          </a:xfrm>
          <a:prstGeom prst="rect">
            <a:avLst/>
          </a:prstGeom>
        </p:spPr>
      </p:pic>
    </p:spTree>
    <p:extLst>
      <p:ext uri="{BB962C8B-B14F-4D97-AF65-F5344CB8AC3E}">
        <p14:creationId xmlns:p14="http://schemas.microsoft.com/office/powerpoint/2010/main" val="583005902"/>
      </p:ext>
    </p:extLst>
  </p:cSld>
  <p:clrMapOvr>
    <a:masterClrMapping/>
  </p:clrMapOvr>
</p:sld>
</file>

<file path=ppt/theme/theme1.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_Hand_in_Hand_DE_0523.pptx  -  Schreibgeschützt" id="{13DB6CC8-2E06-4B6A-848C-D4E8B5683357}" vid="{CD8ABD45-83A6-429C-A7AF-199571259CA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PPT-Vorlage_Vertriebstagung_DE_2023</Template>
  <TotalTime>0</TotalTime>
  <Words>2817</Words>
  <Application>Microsoft Office PowerPoint</Application>
  <PresentationFormat>Breitbild</PresentationFormat>
  <Paragraphs>447</Paragraphs>
  <Slides>33</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33</vt:i4>
      </vt:variant>
    </vt:vector>
  </HeadingPairs>
  <TitlesOfParts>
    <vt:vector size="41" baseType="lpstr">
      <vt:lpstr>Calibri</vt:lpstr>
      <vt:lpstr>Wingdings</vt:lpstr>
      <vt:lpstr>Fago Pro</vt:lpstr>
      <vt:lpstr>Courier New</vt:lpstr>
      <vt:lpstr>Arial</vt:lpstr>
      <vt:lpstr>SCHUNK FagoPro-Regular</vt:lpstr>
      <vt:lpstr>Symbol</vt:lpstr>
      <vt:lpstr>Office</vt:lpstr>
      <vt:lpstr> Technical Training and More</vt:lpstr>
      <vt:lpstr>Facts </vt:lpstr>
      <vt:lpstr>Current toolholder segmentation</vt:lpstr>
      <vt:lpstr>Differentiation</vt:lpstr>
      <vt:lpstr>Technical comparison (HSK-A63 Ø20mm)</vt:lpstr>
      <vt:lpstr>Portfolio comparison</vt:lpstr>
      <vt:lpstr>When to use what?</vt:lpstr>
      <vt:lpstr>Starting point of the argumentation</vt:lpstr>
      <vt:lpstr>Upselling example</vt:lpstr>
      <vt:lpstr>Upselling example</vt:lpstr>
      <vt:lpstr>Upselling example</vt:lpstr>
      <vt:lpstr>Upselling example</vt:lpstr>
      <vt:lpstr>Upselling example</vt:lpstr>
      <vt:lpstr>Upselling example</vt:lpstr>
      <vt:lpstr>Upselling example</vt:lpstr>
      <vt:lpstr>Cross selling example</vt:lpstr>
      <vt:lpstr>Summary / Differentiation</vt:lpstr>
      <vt:lpstr>Pricing – TENDO overview</vt:lpstr>
      <vt:lpstr>Discounting</vt:lpstr>
      <vt:lpstr>Drilling application with TENDO P / Silver</vt:lpstr>
      <vt:lpstr>Drilling application: Phases and forces in drilling</vt:lpstr>
      <vt:lpstr>Drilling application:  TENDO P and TENDO Silver</vt:lpstr>
      <vt:lpstr>Drilling application:  What about TENDO EC?</vt:lpstr>
      <vt:lpstr>Drilling application:  What about CELSIO?</vt:lpstr>
      <vt:lpstr>Milling / Finishing application</vt:lpstr>
      <vt:lpstr>Milling / Finishing application </vt:lpstr>
      <vt:lpstr>Comparison based on technical data</vt:lpstr>
      <vt:lpstr>Comparison based on technical data</vt:lpstr>
      <vt:lpstr>Threading application with  TENDO EC and SINO</vt:lpstr>
      <vt:lpstr>Comparison based on technical data</vt:lpstr>
      <vt:lpstr>Comparison based on technical data</vt:lpstr>
      <vt:lpstr>Comparison based on technical data</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Mitsis, Lydia</dc:creator>
  <cp:lastModifiedBy>Bossert, Carsten</cp:lastModifiedBy>
  <cp:revision>106</cp:revision>
  <cp:lastPrinted>2023-06-20T04:44:38Z</cp:lastPrinted>
  <dcterms:created xsi:type="dcterms:W3CDTF">2023-06-12T12:50:46Z</dcterms:created>
  <dcterms:modified xsi:type="dcterms:W3CDTF">2023-11-24T11:56:49Z</dcterms:modified>
</cp:coreProperties>
</file>